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0105688" cy="11309350"/>
  <p:notesSz cx="20104100" cy="1130935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78" autoAdjust="0"/>
  </p:normalViewPr>
  <p:slideViewPr>
    <p:cSldViewPr>
      <p:cViewPr varScale="1">
        <p:scale>
          <a:sx n="38" d="100"/>
          <a:sy n="38" d="100"/>
        </p:scale>
        <p:origin x="1020"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20BA75E-0D08-4232-B4AE-678818C63DB4}" type="datetimeFigureOut">
              <a:rPr lang="pt-BR" smtClean="0"/>
              <a:t>15/07/2025</a:t>
            </a:fld>
            <a:endParaRPr lang="pt-BR"/>
          </a:p>
        </p:txBody>
      </p:sp>
      <p:sp>
        <p:nvSpPr>
          <p:cNvPr id="4" name="Espaço Reservado para Imagem de Slide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0B6B7E0-CADF-4F70-9E47-9E0C4C00A898}" type="slidenum">
              <a:rPr lang="pt-BR" smtClean="0"/>
              <a:t>‹nº›</a:t>
            </a:fld>
            <a:endParaRPr lang="pt-BR"/>
          </a:p>
        </p:txBody>
      </p:sp>
    </p:spTree>
    <p:extLst>
      <p:ext uri="{BB962C8B-B14F-4D97-AF65-F5344CB8AC3E}">
        <p14:creationId xmlns:p14="http://schemas.microsoft.com/office/powerpoint/2010/main" val="383331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Slide 2 – </a:t>
            </a:r>
          </a:p>
          <a:p>
            <a:r>
              <a:rPr lang="pt-BR" dirty="0"/>
              <a:t>Bom dia Pessoal, é um enorme prazer estar aqui com vocês hoje e poder compartilhar com vocês um pouco da minha experiência e a visão da </a:t>
            </a:r>
            <a:r>
              <a:rPr lang="pt-BR" dirty="0" err="1"/>
              <a:t>Attomic</a:t>
            </a:r>
            <a:r>
              <a:rPr lang="pt-BR" dirty="0"/>
              <a:t> sobre como podemos ajudar as empresas na adoção de IA de forma mais eficaz.</a:t>
            </a:r>
          </a:p>
          <a:p>
            <a:r>
              <a:rPr lang="pt-BR" dirty="0"/>
              <a:t>Meu nome é José Eduardo Miranda, sou o fundador da </a:t>
            </a:r>
            <a:r>
              <a:rPr lang="pt-BR" dirty="0" err="1"/>
              <a:t>AttomicCo</a:t>
            </a:r>
            <a:r>
              <a:rPr lang="pt-BR" dirty="0"/>
              <a:t> e durante minha trajetória profissional onde já estive em posições como COO, CTO, CEO, sempre estive a frente de projetos de tecnologia para atender a necessidades de negócio, isso me permitiu criar um mindset de que um projeto sempre deve trazer um benefício para o negócio.</a:t>
            </a:r>
          </a:p>
          <a:p>
            <a:r>
              <a:rPr lang="pt-BR" dirty="0"/>
              <a:t>O que temos notado com a IA é um medo das empresas de perderem o momentum da IA provocado pelo hype e excesso de mídia realizados pelos grandes players e isso tem feito as empresas se perderem nesse caminho de adoção.</a:t>
            </a:r>
          </a:p>
        </p:txBody>
      </p:sp>
      <p:sp>
        <p:nvSpPr>
          <p:cNvPr id="4" name="Espaço Reservado para Número de Slide 3"/>
          <p:cNvSpPr>
            <a:spLocks noGrp="1"/>
          </p:cNvSpPr>
          <p:nvPr>
            <p:ph type="sldNum" sz="quarter" idx="5"/>
          </p:nvPr>
        </p:nvSpPr>
        <p:spPr/>
        <p:txBody>
          <a:bodyPr/>
          <a:lstStyle/>
          <a:p>
            <a:fld id="{40B6B7E0-CADF-4F70-9E47-9E0C4C00A898}" type="slidenum">
              <a:rPr lang="pt-BR" smtClean="0"/>
              <a:t>2</a:t>
            </a:fld>
            <a:endParaRPr lang="pt-BR"/>
          </a:p>
        </p:txBody>
      </p:sp>
    </p:spTree>
    <p:extLst>
      <p:ext uri="{BB962C8B-B14F-4D97-AF65-F5344CB8AC3E}">
        <p14:creationId xmlns:p14="http://schemas.microsoft.com/office/powerpoint/2010/main" val="398938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Slide 3 – O que nós vemos no mercado conversando com colegas e também por pesquisar realizadas é que muitas iniciativas de IA estão falhando em gerar valor para as empresas. O Gartner por exemplo divulgou um estudo em que 85% dos projetos de IA falham nesse sentido. </a:t>
            </a:r>
          </a:p>
          <a:p>
            <a:r>
              <a:rPr lang="pt-BR" dirty="0"/>
              <a:t>O que nós percebemos muitas vezes é que muito projetos começam com uma preocupação muito forte sob os aspectos da Tecnologia e esse é o início de todo o problema, além disso, entender que a IA sozinha, sem um ecossistema de automação preparado para acelerar esse processos, um modelo de governança para gerenciar e sustentar esse ecossistema e também garantir os aspectos de compliance, privacidade de dados e também questões éticas pode trazer um grande risco para o sucesso das iniciativas e até mesmo para a companhia. </a:t>
            </a:r>
          </a:p>
        </p:txBody>
      </p:sp>
      <p:sp>
        <p:nvSpPr>
          <p:cNvPr id="4" name="Espaço Reservado para Número de Slide 3"/>
          <p:cNvSpPr>
            <a:spLocks noGrp="1"/>
          </p:cNvSpPr>
          <p:nvPr>
            <p:ph type="sldNum" sz="quarter" idx="5"/>
          </p:nvPr>
        </p:nvSpPr>
        <p:spPr/>
        <p:txBody>
          <a:bodyPr/>
          <a:lstStyle/>
          <a:p>
            <a:fld id="{40B6B7E0-CADF-4F70-9E47-9E0C4C00A898}" type="slidenum">
              <a:rPr lang="pt-BR" smtClean="0"/>
              <a:t>3</a:t>
            </a:fld>
            <a:endParaRPr lang="pt-BR"/>
          </a:p>
        </p:txBody>
      </p:sp>
    </p:spTree>
    <p:extLst>
      <p:ext uri="{BB962C8B-B14F-4D97-AF65-F5344CB8AC3E}">
        <p14:creationId xmlns:p14="http://schemas.microsoft.com/office/powerpoint/2010/main" val="199106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Slide 5 – Em resumo, a IA não começa no código, ela começa na estratégia. Não podemos tratar a IA como um modismo tecnológico sem pensar na estrutura organizacional necessária para que os projetos tenham sucesso. Projetos isolados sem visibilidade pelo board da companhia podem falhar por falta de patrocínio ou por não perceberem valor nos investimentos e tempo dedicado das equipes.</a:t>
            </a:r>
          </a:p>
        </p:txBody>
      </p:sp>
      <p:sp>
        <p:nvSpPr>
          <p:cNvPr id="4" name="Espaço Reservado para Número de Slide 3"/>
          <p:cNvSpPr>
            <a:spLocks noGrp="1"/>
          </p:cNvSpPr>
          <p:nvPr>
            <p:ph type="sldNum" sz="quarter" idx="5"/>
          </p:nvPr>
        </p:nvSpPr>
        <p:spPr/>
        <p:txBody>
          <a:bodyPr/>
          <a:lstStyle/>
          <a:p>
            <a:fld id="{40B6B7E0-CADF-4F70-9E47-9E0C4C00A898}" type="slidenum">
              <a:rPr lang="pt-BR" smtClean="0"/>
              <a:t>4</a:t>
            </a:fld>
            <a:endParaRPr lang="pt-BR"/>
          </a:p>
        </p:txBody>
      </p:sp>
    </p:spTree>
    <p:extLst>
      <p:ext uri="{BB962C8B-B14F-4D97-AF65-F5344CB8AC3E}">
        <p14:creationId xmlns:p14="http://schemas.microsoft.com/office/powerpoint/2010/main" val="334851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Slide 4 – Então como podemos tornar os projetos de IA mais eficazes em gerar valor para o negócio? A solução está em tratar essas iniciativas como um projeto corporativo, com objetivos, resultados esperados, riscos mapeados e principalmente o ROI ou o valor esperado por cada iniciativa. </a:t>
            </a:r>
          </a:p>
        </p:txBody>
      </p:sp>
      <p:sp>
        <p:nvSpPr>
          <p:cNvPr id="4" name="Espaço Reservado para Número de Slide 3"/>
          <p:cNvSpPr>
            <a:spLocks noGrp="1"/>
          </p:cNvSpPr>
          <p:nvPr>
            <p:ph type="sldNum" sz="quarter" idx="5"/>
          </p:nvPr>
        </p:nvSpPr>
        <p:spPr/>
        <p:txBody>
          <a:bodyPr/>
          <a:lstStyle/>
          <a:p>
            <a:fld id="{40B6B7E0-CADF-4F70-9E47-9E0C4C00A898}" type="slidenum">
              <a:rPr lang="pt-BR" smtClean="0"/>
              <a:t>5</a:t>
            </a:fld>
            <a:endParaRPr lang="pt-BR"/>
          </a:p>
        </p:txBody>
      </p:sp>
    </p:spTree>
    <p:extLst>
      <p:ext uri="{BB962C8B-B14F-4D97-AF65-F5344CB8AC3E}">
        <p14:creationId xmlns:p14="http://schemas.microsoft.com/office/powerpoint/2010/main" val="377117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Slide 6 – Para ajudar as empresas neste processo nós estabelecemos um framework de adoção de IA que está alinhado ao que o Gartner têm trazido para o mercado. Esse framework visa a construir uma visão alinhada com a estratégia e objetivos de curto e médio prazo da companhia e criar uma estratégia e um portfólio de iniciativas de IA que vão contribuir para esses objetivos, sejam eles financeiros ou não. Junto a isso, estabelecer um modelo operacional e de governança sob um ótica  multidisciplinar. </a:t>
            </a:r>
          </a:p>
          <a:p>
            <a:r>
              <a:rPr lang="pt-BR" dirty="0"/>
              <a:t>O segredo do sucesso é identificar oportunidades que possam trazer valor ao negócio com </a:t>
            </a:r>
            <a:r>
              <a:rPr lang="pt-BR" dirty="0" err="1"/>
              <a:t>quick</a:t>
            </a:r>
            <a:r>
              <a:rPr lang="pt-BR" dirty="0"/>
              <a:t> </a:t>
            </a:r>
            <a:r>
              <a:rPr lang="pt-BR" dirty="0" err="1"/>
              <a:t>wins</a:t>
            </a:r>
            <a:r>
              <a:rPr lang="pt-BR" dirty="0"/>
              <a:t> e fazer com que esses ciclos de aprendizados e adaptação da companhia se torne cada vez mais rápido e permitindo a empresa investir de forma mais segura em iniciativas de maior impacto ou que exijam maior investimento.  </a:t>
            </a:r>
          </a:p>
        </p:txBody>
      </p:sp>
      <p:sp>
        <p:nvSpPr>
          <p:cNvPr id="4" name="Espaço Reservado para Número de Slide 3"/>
          <p:cNvSpPr>
            <a:spLocks noGrp="1"/>
          </p:cNvSpPr>
          <p:nvPr>
            <p:ph type="sldNum" sz="quarter" idx="5"/>
          </p:nvPr>
        </p:nvSpPr>
        <p:spPr/>
        <p:txBody>
          <a:bodyPr/>
          <a:lstStyle/>
          <a:p>
            <a:fld id="{40B6B7E0-CADF-4F70-9E47-9E0C4C00A898}" type="slidenum">
              <a:rPr lang="pt-BR" smtClean="0"/>
              <a:t>6</a:t>
            </a:fld>
            <a:endParaRPr lang="pt-BR"/>
          </a:p>
        </p:txBody>
      </p:sp>
    </p:spTree>
    <p:extLst>
      <p:ext uri="{BB962C8B-B14F-4D97-AF65-F5344CB8AC3E}">
        <p14:creationId xmlns:p14="http://schemas.microsoft.com/office/powerpoint/2010/main" val="73533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Slide 7 – Essa é a nossa recomendação de como tornar os projetos de IA mais eficazes, com apoio do board e engajamento das diferentes áreas da companhia. </a:t>
            </a:r>
          </a:p>
          <a:p>
            <a:r>
              <a:rPr lang="pt-BR" dirty="0"/>
              <a:t>Obrigado a todos, espero poder conversar com vocês mais em nosso stand e quero chamar o Gian para compartilhar com vocês algumas perspectivas e provocações sobre a Adoção da IA.</a:t>
            </a:r>
          </a:p>
        </p:txBody>
      </p:sp>
      <p:sp>
        <p:nvSpPr>
          <p:cNvPr id="4" name="Espaço Reservado para Número de Slide 3"/>
          <p:cNvSpPr>
            <a:spLocks noGrp="1"/>
          </p:cNvSpPr>
          <p:nvPr>
            <p:ph type="sldNum" sz="quarter" idx="5"/>
          </p:nvPr>
        </p:nvSpPr>
        <p:spPr/>
        <p:txBody>
          <a:bodyPr/>
          <a:lstStyle/>
          <a:p>
            <a:fld id="{40B6B7E0-CADF-4F70-9E47-9E0C4C00A898}" type="slidenum">
              <a:rPr lang="pt-BR" smtClean="0"/>
              <a:t>7</a:t>
            </a:fld>
            <a:endParaRPr lang="pt-BR"/>
          </a:p>
        </p:txBody>
      </p:sp>
    </p:spTree>
    <p:extLst>
      <p:ext uri="{BB962C8B-B14F-4D97-AF65-F5344CB8AC3E}">
        <p14:creationId xmlns:p14="http://schemas.microsoft.com/office/powerpoint/2010/main" val="325214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0B6B7E0-CADF-4F70-9E47-9E0C4C00A898}" type="slidenum">
              <a:rPr lang="pt-BR" smtClean="0"/>
              <a:t>12</a:t>
            </a:fld>
            <a:endParaRPr lang="pt-BR"/>
          </a:p>
        </p:txBody>
      </p:sp>
    </p:spTree>
    <p:extLst>
      <p:ext uri="{BB962C8B-B14F-4D97-AF65-F5344CB8AC3E}">
        <p14:creationId xmlns:p14="http://schemas.microsoft.com/office/powerpoint/2010/main" val="1788772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926" y="3505899"/>
            <a:ext cx="17089836" cy="546303"/>
          </a:xfrm>
          <a:prstGeom prst="rect">
            <a:avLst/>
          </a:prstGeom>
        </p:spPr>
        <p:txBody>
          <a:bodyPr wrap="square" lIns="0" tIns="0" rIns="0" bIns="0">
            <a:spAutoFit/>
          </a:bodyPr>
          <a:lstStyle>
            <a:lvl1pPr>
              <a:defRPr sz="3550" b="0" i="0">
                <a:solidFill>
                  <a:schemeClr val="bg1"/>
                </a:solidFill>
                <a:latin typeface="Source Sans Pro"/>
                <a:cs typeface="Source Sans Pro"/>
              </a:defRPr>
            </a:lvl1pPr>
          </a:lstStyle>
          <a:p>
            <a:endParaRPr/>
          </a:p>
        </p:txBody>
      </p:sp>
      <p:sp>
        <p:nvSpPr>
          <p:cNvPr id="3" name="Holder 3"/>
          <p:cNvSpPr>
            <a:spLocks noGrp="1"/>
          </p:cNvSpPr>
          <p:nvPr>
            <p:ph type="subTitle" idx="4"/>
          </p:nvPr>
        </p:nvSpPr>
        <p:spPr>
          <a:xfrm>
            <a:off x="3015853" y="6333237"/>
            <a:ext cx="1407398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50" b="0" i="0">
                <a:solidFill>
                  <a:schemeClr val="bg1"/>
                </a:solidFill>
                <a:latin typeface="Source Sans Pro"/>
                <a:cs typeface="Source Sans 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5688" cy="11308556"/>
          </a:xfrm>
          <a:prstGeom prst="rect">
            <a:avLst/>
          </a:prstGeom>
        </p:spPr>
      </p:pic>
      <p:pic>
        <p:nvPicPr>
          <p:cNvPr id="17" name="bg object 17"/>
          <p:cNvPicPr/>
          <p:nvPr/>
        </p:nvPicPr>
        <p:blipFill>
          <a:blip r:embed="rId3" cstate="print"/>
          <a:stretch>
            <a:fillRect/>
          </a:stretch>
        </p:blipFill>
        <p:spPr>
          <a:xfrm>
            <a:off x="19007237" y="983855"/>
            <a:ext cx="65332" cy="90939"/>
          </a:xfrm>
          <a:prstGeom prst="rect">
            <a:avLst/>
          </a:prstGeom>
        </p:spPr>
      </p:pic>
      <p:pic>
        <p:nvPicPr>
          <p:cNvPr id="18" name="bg object 18"/>
          <p:cNvPicPr/>
          <p:nvPr/>
        </p:nvPicPr>
        <p:blipFill>
          <a:blip r:embed="rId4" cstate="print"/>
          <a:stretch>
            <a:fillRect/>
          </a:stretch>
        </p:blipFill>
        <p:spPr>
          <a:xfrm>
            <a:off x="18768039" y="694565"/>
            <a:ext cx="543743" cy="533984"/>
          </a:xfrm>
          <a:prstGeom prst="rect">
            <a:avLst/>
          </a:prstGeom>
        </p:spPr>
      </p:pic>
      <p:pic>
        <p:nvPicPr>
          <p:cNvPr id="19" name="bg object 19"/>
          <p:cNvPicPr/>
          <p:nvPr/>
        </p:nvPicPr>
        <p:blipFill>
          <a:blip r:embed="rId5" cstate="print"/>
          <a:stretch>
            <a:fillRect/>
          </a:stretch>
        </p:blipFill>
        <p:spPr>
          <a:xfrm>
            <a:off x="18460763" y="592254"/>
            <a:ext cx="679876" cy="725224"/>
          </a:xfrm>
          <a:prstGeom prst="rect">
            <a:avLst/>
          </a:prstGeom>
        </p:spPr>
      </p:pic>
      <p:pic>
        <p:nvPicPr>
          <p:cNvPr id="20" name="bg object 20"/>
          <p:cNvPicPr/>
          <p:nvPr/>
        </p:nvPicPr>
        <p:blipFill>
          <a:blip r:embed="rId6" cstate="print"/>
          <a:stretch>
            <a:fillRect/>
          </a:stretch>
        </p:blipFill>
        <p:spPr>
          <a:xfrm>
            <a:off x="18523925" y="1060775"/>
            <a:ext cx="170196" cy="168979"/>
          </a:xfrm>
          <a:prstGeom prst="rect">
            <a:avLst/>
          </a:prstGeom>
        </p:spPr>
      </p:pic>
      <p:sp>
        <p:nvSpPr>
          <p:cNvPr id="21" name="bg object 21"/>
          <p:cNvSpPr/>
          <p:nvPr/>
        </p:nvSpPr>
        <p:spPr>
          <a:xfrm>
            <a:off x="16105407" y="1326851"/>
            <a:ext cx="333401" cy="488950"/>
          </a:xfrm>
          <a:custGeom>
            <a:avLst/>
            <a:gdLst/>
            <a:ahLst/>
            <a:cxnLst/>
            <a:rect l="l" t="t" r="r" b="b"/>
            <a:pathLst>
              <a:path w="333375" h="488950">
                <a:moveTo>
                  <a:pt x="333324" y="155905"/>
                </a:moveTo>
                <a:lnTo>
                  <a:pt x="332498" y="130797"/>
                </a:lnTo>
                <a:lnTo>
                  <a:pt x="332397" y="127838"/>
                </a:lnTo>
                <a:lnTo>
                  <a:pt x="329692" y="103974"/>
                </a:lnTo>
                <a:lnTo>
                  <a:pt x="329603" y="103174"/>
                </a:lnTo>
                <a:lnTo>
                  <a:pt x="318274" y="63436"/>
                </a:lnTo>
                <a:lnTo>
                  <a:pt x="287820" y="26136"/>
                </a:lnTo>
                <a:lnTo>
                  <a:pt x="282282" y="21869"/>
                </a:lnTo>
                <a:lnTo>
                  <a:pt x="265099" y="13296"/>
                </a:lnTo>
                <a:lnTo>
                  <a:pt x="248259" y="7988"/>
                </a:lnTo>
                <a:lnTo>
                  <a:pt x="248259" y="155905"/>
                </a:lnTo>
                <a:lnTo>
                  <a:pt x="247802" y="171780"/>
                </a:lnTo>
                <a:lnTo>
                  <a:pt x="237375" y="214503"/>
                </a:lnTo>
                <a:lnTo>
                  <a:pt x="199796" y="233375"/>
                </a:lnTo>
                <a:lnTo>
                  <a:pt x="172605" y="235534"/>
                </a:lnTo>
                <a:lnTo>
                  <a:pt x="87680" y="235534"/>
                </a:lnTo>
                <a:lnTo>
                  <a:pt x="87680" y="77292"/>
                </a:lnTo>
                <a:lnTo>
                  <a:pt x="87680" y="76796"/>
                </a:lnTo>
                <a:lnTo>
                  <a:pt x="127495" y="76403"/>
                </a:lnTo>
                <a:lnTo>
                  <a:pt x="176974" y="76403"/>
                </a:lnTo>
                <a:lnTo>
                  <a:pt x="190068" y="76796"/>
                </a:lnTo>
                <a:lnTo>
                  <a:pt x="187921" y="76796"/>
                </a:lnTo>
                <a:lnTo>
                  <a:pt x="199796" y="78016"/>
                </a:lnTo>
                <a:lnTo>
                  <a:pt x="237375" y="97091"/>
                </a:lnTo>
                <a:lnTo>
                  <a:pt x="247802" y="139776"/>
                </a:lnTo>
                <a:lnTo>
                  <a:pt x="248259" y="155905"/>
                </a:lnTo>
                <a:lnTo>
                  <a:pt x="248259" y="7988"/>
                </a:lnTo>
                <a:lnTo>
                  <a:pt x="246456" y="7416"/>
                </a:lnTo>
                <a:lnTo>
                  <a:pt x="224878" y="3200"/>
                </a:lnTo>
                <a:lnTo>
                  <a:pt x="201231" y="736"/>
                </a:lnTo>
                <a:lnTo>
                  <a:pt x="203034" y="736"/>
                </a:lnTo>
                <a:lnTo>
                  <a:pt x="179476" y="0"/>
                </a:lnTo>
                <a:lnTo>
                  <a:pt x="124536" y="0"/>
                </a:lnTo>
                <a:lnTo>
                  <a:pt x="85725" y="736"/>
                </a:lnTo>
                <a:lnTo>
                  <a:pt x="40043" y="3467"/>
                </a:lnTo>
                <a:lnTo>
                  <a:pt x="15735" y="5765"/>
                </a:lnTo>
                <a:lnTo>
                  <a:pt x="3263" y="5765"/>
                </a:lnTo>
                <a:lnTo>
                  <a:pt x="3263" y="7073"/>
                </a:lnTo>
                <a:lnTo>
                  <a:pt x="0" y="7416"/>
                </a:lnTo>
                <a:lnTo>
                  <a:pt x="774" y="7416"/>
                </a:lnTo>
                <a:lnTo>
                  <a:pt x="3263" y="20116"/>
                </a:lnTo>
                <a:lnTo>
                  <a:pt x="3263" y="488784"/>
                </a:lnTo>
                <a:lnTo>
                  <a:pt x="87680" y="488784"/>
                </a:lnTo>
                <a:lnTo>
                  <a:pt x="87680" y="462648"/>
                </a:lnTo>
                <a:lnTo>
                  <a:pt x="87680" y="307886"/>
                </a:lnTo>
                <a:lnTo>
                  <a:pt x="96685" y="308698"/>
                </a:lnTo>
                <a:lnTo>
                  <a:pt x="138849" y="311238"/>
                </a:lnTo>
                <a:lnTo>
                  <a:pt x="170472" y="312000"/>
                </a:lnTo>
                <a:lnTo>
                  <a:pt x="179895" y="312000"/>
                </a:lnTo>
                <a:lnTo>
                  <a:pt x="203276" y="311238"/>
                </a:lnTo>
                <a:lnTo>
                  <a:pt x="204901" y="311238"/>
                </a:lnTo>
                <a:lnTo>
                  <a:pt x="228650" y="308698"/>
                </a:lnTo>
                <a:lnTo>
                  <a:pt x="232714" y="307886"/>
                </a:lnTo>
                <a:lnTo>
                  <a:pt x="249313" y="304558"/>
                </a:lnTo>
                <a:lnTo>
                  <a:pt x="265010" y="299504"/>
                </a:lnTo>
                <a:lnTo>
                  <a:pt x="267157" y="298818"/>
                </a:lnTo>
                <a:lnTo>
                  <a:pt x="309549" y="265150"/>
                </a:lnTo>
                <a:lnTo>
                  <a:pt x="325120" y="230085"/>
                </a:lnTo>
                <a:lnTo>
                  <a:pt x="332422" y="183946"/>
                </a:lnTo>
                <a:lnTo>
                  <a:pt x="333324" y="155905"/>
                </a:lnTo>
                <a:close/>
              </a:path>
            </a:pathLst>
          </a:custGeom>
          <a:solidFill>
            <a:srgbClr val="038273"/>
          </a:solidFill>
        </p:spPr>
        <p:txBody>
          <a:bodyPr wrap="square" lIns="0" tIns="0" rIns="0" bIns="0" rtlCol="0"/>
          <a:lstStyle/>
          <a:p>
            <a:endParaRPr/>
          </a:p>
        </p:txBody>
      </p:sp>
      <p:pic>
        <p:nvPicPr>
          <p:cNvPr id="22" name="bg object 22"/>
          <p:cNvPicPr/>
          <p:nvPr/>
        </p:nvPicPr>
        <p:blipFill>
          <a:blip r:embed="rId7" cstate="print"/>
          <a:stretch>
            <a:fillRect/>
          </a:stretch>
        </p:blipFill>
        <p:spPr>
          <a:xfrm>
            <a:off x="16506663" y="1459086"/>
            <a:ext cx="567132" cy="364484"/>
          </a:xfrm>
          <a:prstGeom prst="rect">
            <a:avLst/>
          </a:prstGeom>
        </p:spPr>
      </p:pic>
      <p:sp>
        <p:nvSpPr>
          <p:cNvPr id="23" name="bg object 23"/>
          <p:cNvSpPr/>
          <p:nvPr/>
        </p:nvSpPr>
        <p:spPr>
          <a:xfrm>
            <a:off x="17127126" y="1459236"/>
            <a:ext cx="297203" cy="363855"/>
          </a:xfrm>
          <a:custGeom>
            <a:avLst/>
            <a:gdLst/>
            <a:ahLst/>
            <a:cxnLst/>
            <a:rect l="l" t="t" r="r" b="b"/>
            <a:pathLst>
              <a:path w="297180" h="363855">
                <a:moveTo>
                  <a:pt x="296964" y="257924"/>
                </a:moveTo>
                <a:lnTo>
                  <a:pt x="295656" y="237464"/>
                </a:lnTo>
                <a:lnTo>
                  <a:pt x="295592" y="236296"/>
                </a:lnTo>
                <a:lnTo>
                  <a:pt x="291490" y="217512"/>
                </a:lnTo>
                <a:lnTo>
                  <a:pt x="263398" y="178435"/>
                </a:lnTo>
                <a:lnTo>
                  <a:pt x="211950" y="156438"/>
                </a:lnTo>
                <a:lnTo>
                  <a:pt x="117957" y="135267"/>
                </a:lnTo>
                <a:lnTo>
                  <a:pt x="108242" y="132778"/>
                </a:lnTo>
                <a:lnTo>
                  <a:pt x="81102" y="113195"/>
                </a:lnTo>
                <a:lnTo>
                  <a:pt x="81102" y="87591"/>
                </a:lnTo>
                <a:lnTo>
                  <a:pt x="109804" y="74218"/>
                </a:lnTo>
                <a:lnTo>
                  <a:pt x="108750" y="74218"/>
                </a:lnTo>
                <a:lnTo>
                  <a:pt x="119938" y="73723"/>
                </a:lnTo>
                <a:lnTo>
                  <a:pt x="116319" y="73723"/>
                </a:lnTo>
                <a:lnTo>
                  <a:pt x="133540" y="73507"/>
                </a:lnTo>
                <a:lnTo>
                  <a:pt x="152641" y="73723"/>
                </a:lnTo>
                <a:lnTo>
                  <a:pt x="162598" y="73723"/>
                </a:lnTo>
                <a:lnTo>
                  <a:pt x="193052" y="74218"/>
                </a:lnTo>
                <a:lnTo>
                  <a:pt x="241642" y="75831"/>
                </a:lnTo>
                <a:lnTo>
                  <a:pt x="281597" y="77482"/>
                </a:lnTo>
                <a:lnTo>
                  <a:pt x="281724" y="76327"/>
                </a:lnTo>
                <a:lnTo>
                  <a:pt x="281787" y="75831"/>
                </a:lnTo>
                <a:lnTo>
                  <a:pt x="281889" y="74904"/>
                </a:lnTo>
                <a:lnTo>
                  <a:pt x="282003" y="73914"/>
                </a:lnTo>
                <a:lnTo>
                  <a:pt x="282054" y="73507"/>
                </a:lnTo>
                <a:lnTo>
                  <a:pt x="284607" y="50838"/>
                </a:lnTo>
                <a:lnTo>
                  <a:pt x="284670" y="50330"/>
                </a:lnTo>
                <a:lnTo>
                  <a:pt x="286410" y="34925"/>
                </a:lnTo>
                <a:lnTo>
                  <a:pt x="286524" y="33883"/>
                </a:lnTo>
                <a:lnTo>
                  <a:pt x="286639" y="32943"/>
                </a:lnTo>
                <a:lnTo>
                  <a:pt x="286727" y="32067"/>
                </a:lnTo>
                <a:lnTo>
                  <a:pt x="286816" y="31280"/>
                </a:lnTo>
                <a:lnTo>
                  <a:pt x="286905" y="30581"/>
                </a:lnTo>
                <a:lnTo>
                  <a:pt x="287007" y="29641"/>
                </a:lnTo>
                <a:lnTo>
                  <a:pt x="287108" y="28778"/>
                </a:lnTo>
                <a:lnTo>
                  <a:pt x="287197" y="27990"/>
                </a:lnTo>
                <a:lnTo>
                  <a:pt x="287299" y="27089"/>
                </a:lnTo>
                <a:lnTo>
                  <a:pt x="287401" y="26111"/>
                </a:lnTo>
                <a:lnTo>
                  <a:pt x="289001" y="12001"/>
                </a:lnTo>
                <a:lnTo>
                  <a:pt x="244119" y="5638"/>
                </a:lnTo>
                <a:lnTo>
                  <a:pt x="184632" y="1206"/>
                </a:lnTo>
                <a:lnTo>
                  <a:pt x="152679" y="0"/>
                </a:lnTo>
                <a:lnTo>
                  <a:pt x="117373" y="0"/>
                </a:lnTo>
                <a:lnTo>
                  <a:pt x="96012" y="1206"/>
                </a:lnTo>
                <a:lnTo>
                  <a:pt x="96888" y="1206"/>
                </a:lnTo>
                <a:lnTo>
                  <a:pt x="79997" y="3162"/>
                </a:lnTo>
                <a:lnTo>
                  <a:pt x="35814" y="17868"/>
                </a:lnTo>
                <a:lnTo>
                  <a:pt x="8699" y="49847"/>
                </a:lnTo>
                <a:lnTo>
                  <a:pt x="0" y="101650"/>
                </a:lnTo>
                <a:lnTo>
                  <a:pt x="431" y="113030"/>
                </a:lnTo>
                <a:lnTo>
                  <a:pt x="8293" y="150672"/>
                </a:lnTo>
                <a:lnTo>
                  <a:pt x="36131" y="184912"/>
                </a:lnTo>
                <a:lnTo>
                  <a:pt x="82994" y="204444"/>
                </a:lnTo>
                <a:lnTo>
                  <a:pt x="175691" y="225628"/>
                </a:lnTo>
                <a:lnTo>
                  <a:pt x="185762" y="228193"/>
                </a:lnTo>
                <a:lnTo>
                  <a:pt x="216535" y="247129"/>
                </a:lnTo>
                <a:lnTo>
                  <a:pt x="216535" y="267208"/>
                </a:lnTo>
                <a:lnTo>
                  <a:pt x="179044" y="288112"/>
                </a:lnTo>
                <a:lnTo>
                  <a:pt x="134912" y="289890"/>
                </a:lnTo>
                <a:lnTo>
                  <a:pt x="88531" y="289890"/>
                </a:lnTo>
                <a:lnTo>
                  <a:pt x="78600" y="289687"/>
                </a:lnTo>
                <a:lnTo>
                  <a:pt x="77597" y="289687"/>
                </a:lnTo>
                <a:lnTo>
                  <a:pt x="67043" y="289331"/>
                </a:lnTo>
                <a:lnTo>
                  <a:pt x="42913" y="288112"/>
                </a:lnTo>
                <a:lnTo>
                  <a:pt x="12115" y="286740"/>
                </a:lnTo>
                <a:lnTo>
                  <a:pt x="11861" y="286740"/>
                </a:lnTo>
                <a:lnTo>
                  <a:pt x="5537" y="351929"/>
                </a:lnTo>
                <a:lnTo>
                  <a:pt x="5499" y="352310"/>
                </a:lnTo>
                <a:lnTo>
                  <a:pt x="57734"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69684" y="335965"/>
                </a:lnTo>
                <a:lnTo>
                  <a:pt x="279450" y="325348"/>
                </a:lnTo>
                <a:lnTo>
                  <a:pt x="287045" y="312534"/>
                </a:lnTo>
                <a:lnTo>
                  <a:pt x="287159" y="312356"/>
                </a:lnTo>
                <a:lnTo>
                  <a:pt x="292620" y="296862"/>
                </a:lnTo>
                <a:lnTo>
                  <a:pt x="295770" y="279374"/>
                </a:lnTo>
                <a:lnTo>
                  <a:pt x="295884" y="278752"/>
                </a:lnTo>
                <a:lnTo>
                  <a:pt x="296964" y="257924"/>
                </a:lnTo>
                <a:close/>
              </a:path>
            </a:pathLst>
          </a:custGeom>
          <a:solidFill>
            <a:srgbClr val="038273"/>
          </a:solidFill>
        </p:spPr>
        <p:txBody>
          <a:bodyPr wrap="square" lIns="0" tIns="0" rIns="0" bIns="0" rtlCol="0"/>
          <a:lstStyle/>
          <a:p>
            <a:endParaRPr/>
          </a:p>
        </p:txBody>
      </p:sp>
      <p:sp>
        <p:nvSpPr>
          <p:cNvPr id="24" name="bg object 24"/>
          <p:cNvSpPr/>
          <p:nvPr/>
        </p:nvSpPr>
        <p:spPr>
          <a:xfrm>
            <a:off x="17476771" y="1459236"/>
            <a:ext cx="297203" cy="363855"/>
          </a:xfrm>
          <a:custGeom>
            <a:avLst/>
            <a:gdLst/>
            <a:ahLst/>
            <a:cxnLst/>
            <a:rect l="l" t="t" r="r" b="b"/>
            <a:pathLst>
              <a:path w="297180" h="363855">
                <a:moveTo>
                  <a:pt x="296951" y="257924"/>
                </a:moveTo>
                <a:lnTo>
                  <a:pt x="291477" y="217512"/>
                </a:lnTo>
                <a:lnTo>
                  <a:pt x="263398" y="178435"/>
                </a:lnTo>
                <a:lnTo>
                  <a:pt x="211937" y="156438"/>
                </a:lnTo>
                <a:lnTo>
                  <a:pt x="117957" y="135267"/>
                </a:lnTo>
                <a:lnTo>
                  <a:pt x="108229" y="132778"/>
                </a:lnTo>
                <a:lnTo>
                  <a:pt x="81089" y="113195"/>
                </a:lnTo>
                <a:lnTo>
                  <a:pt x="81089" y="87591"/>
                </a:lnTo>
                <a:lnTo>
                  <a:pt x="109791" y="74218"/>
                </a:lnTo>
                <a:lnTo>
                  <a:pt x="108737" y="74218"/>
                </a:lnTo>
                <a:lnTo>
                  <a:pt x="119938" y="73723"/>
                </a:lnTo>
                <a:lnTo>
                  <a:pt x="116306" y="73723"/>
                </a:lnTo>
                <a:lnTo>
                  <a:pt x="133527" y="73507"/>
                </a:lnTo>
                <a:lnTo>
                  <a:pt x="152641" y="73723"/>
                </a:lnTo>
                <a:lnTo>
                  <a:pt x="162585" y="73723"/>
                </a:lnTo>
                <a:lnTo>
                  <a:pt x="193052" y="74218"/>
                </a:lnTo>
                <a:lnTo>
                  <a:pt x="241642" y="75831"/>
                </a:lnTo>
                <a:lnTo>
                  <a:pt x="281584" y="77482"/>
                </a:lnTo>
                <a:lnTo>
                  <a:pt x="281724" y="76327"/>
                </a:lnTo>
                <a:lnTo>
                  <a:pt x="281774" y="75831"/>
                </a:lnTo>
                <a:lnTo>
                  <a:pt x="281876" y="74904"/>
                </a:lnTo>
                <a:lnTo>
                  <a:pt x="281990" y="73914"/>
                </a:lnTo>
                <a:lnTo>
                  <a:pt x="282041" y="73507"/>
                </a:lnTo>
                <a:lnTo>
                  <a:pt x="284607" y="50838"/>
                </a:lnTo>
                <a:lnTo>
                  <a:pt x="284657" y="50330"/>
                </a:lnTo>
                <a:lnTo>
                  <a:pt x="286397" y="34925"/>
                </a:lnTo>
                <a:lnTo>
                  <a:pt x="286524" y="33883"/>
                </a:lnTo>
                <a:lnTo>
                  <a:pt x="286626" y="32943"/>
                </a:lnTo>
                <a:lnTo>
                  <a:pt x="286727" y="32067"/>
                </a:lnTo>
                <a:lnTo>
                  <a:pt x="286816" y="31280"/>
                </a:lnTo>
                <a:lnTo>
                  <a:pt x="286893" y="30581"/>
                </a:lnTo>
                <a:lnTo>
                  <a:pt x="286994" y="29641"/>
                </a:lnTo>
                <a:lnTo>
                  <a:pt x="287096" y="28778"/>
                </a:lnTo>
                <a:lnTo>
                  <a:pt x="287185" y="27990"/>
                </a:lnTo>
                <a:lnTo>
                  <a:pt x="287286" y="27089"/>
                </a:lnTo>
                <a:lnTo>
                  <a:pt x="287401" y="26111"/>
                </a:lnTo>
                <a:lnTo>
                  <a:pt x="244106" y="5638"/>
                </a:lnTo>
                <a:lnTo>
                  <a:pt x="184632" y="1206"/>
                </a:lnTo>
                <a:lnTo>
                  <a:pt x="152666" y="0"/>
                </a:lnTo>
                <a:lnTo>
                  <a:pt x="117360" y="0"/>
                </a:lnTo>
                <a:lnTo>
                  <a:pt x="96012" y="1206"/>
                </a:lnTo>
                <a:lnTo>
                  <a:pt x="96875" y="1206"/>
                </a:lnTo>
                <a:lnTo>
                  <a:pt x="79984" y="3162"/>
                </a:lnTo>
                <a:lnTo>
                  <a:pt x="35814" y="17868"/>
                </a:lnTo>
                <a:lnTo>
                  <a:pt x="8686" y="49847"/>
                </a:lnTo>
                <a:lnTo>
                  <a:pt x="0" y="101650"/>
                </a:lnTo>
                <a:lnTo>
                  <a:pt x="419" y="113030"/>
                </a:lnTo>
                <a:lnTo>
                  <a:pt x="8280" y="150672"/>
                </a:lnTo>
                <a:lnTo>
                  <a:pt x="19519" y="169633"/>
                </a:lnTo>
                <a:lnTo>
                  <a:pt x="19621" y="169786"/>
                </a:lnTo>
                <a:lnTo>
                  <a:pt x="56756" y="195935"/>
                </a:lnTo>
                <a:lnTo>
                  <a:pt x="175691" y="225628"/>
                </a:lnTo>
                <a:lnTo>
                  <a:pt x="185750" y="228193"/>
                </a:lnTo>
                <a:lnTo>
                  <a:pt x="216522" y="247129"/>
                </a:lnTo>
                <a:lnTo>
                  <a:pt x="216522" y="267208"/>
                </a:lnTo>
                <a:lnTo>
                  <a:pt x="179044" y="288112"/>
                </a:lnTo>
                <a:lnTo>
                  <a:pt x="134899" y="289890"/>
                </a:lnTo>
                <a:lnTo>
                  <a:pt x="88531" y="289890"/>
                </a:lnTo>
                <a:lnTo>
                  <a:pt x="78587" y="289687"/>
                </a:lnTo>
                <a:lnTo>
                  <a:pt x="77584" y="289687"/>
                </a:lnTo>
                <a:lnTo>
                  <a:pt x="67030" y="289331"/>
                </a:lnTo>
                <a:lnTo>
                  <a:pt x="42900" y="288112"/>
                </a:lnTo>
                <a:lnTo>
                  <a:pt x="12103" y="286740"/>
                </a:lnTo>
                <a:lnTo>
                  <a:pt x="11849" y="286740"/>
                </a:lnTo>
                <a:lnTo>
                  <a:pt x="5524" y="351929"/>
                </a:lnTo>
                <a:lnTo>
                  <a:pt x="5499" y="352310"/>
                </a:lnTo>
                <a:lnTo>
                  <a:pt x="17614" y="354253"/>
                </a:lnTo>
                <a:lnTo>
                  <a:pt x="57721" y="359638"/>
                </a:lnTo>
                <a:lnTo>
                  <a:pt x="110578" y="362940"/>
                </a:lnTo>
                <a:lnTo>
                  <a:pt x="140322" y="363689"/>
                </a:lnTo>
                <a:lnTo>
                  <a:pt x="146164" y="363689"/>
                </a:lnTo>
                <a:lnTo>
                  <a:pt x="163817" y="363359"/>
                </a:lnTo>
                <a:lnTo>
                  <a:pt x="167601" y="363359"/>
                </a:lnTo>
                <a:lnTo>
                  <a:pt x="209461" y="359791"/>
                </a:lnTo>
                <a:lnTo>
                  <a:pt x="257251" y="345071"/>
                </a:lnTo>
                <a:lnTo>
                  <a:pt x="287045" y="312534"/>
                </a:lnTo>
                <a:lnTo>
                  <a:pt x="295757" y="279374"/>
                </a:lnTo>
                <a:lnTo>
                  <a:pt x="295871" y="278752"/>
                </a:lnTo>
                <a:lnTo>
                  <a:pt x="296951" y="257924"/>
                </a:lnTo>
                <a:close/>
              </a:path>
            </a:pathLst>
          </a:custGeom>
          <a:solidFill>
            <a:srgbClr val="038273"/>
          </a:solidFill>
        </p:spPr>
        <p:txBody>
          <a:bodyPr wrap="square" lIns="0" tIns="0" rIns="0" bIns="0" rtlCol="0"/>
          <a:lstStyle/>
          <a:p>
            <a:endParaRPr/>
          </a:p>
        </p:txBody>
      </p:sp>
      <p:sp>
        <p:nvSpPr>
          <p:cNvPr id="25" name="bg object 25"/>
          <p:cNvSpPr/>
          <p:nvPr/>
        </p:nvSpPr>
        <p:spPr>
          <a:xfrm>
            <a:off x="17847654" y="1326851"/>
            <a:ext cx="333401" cy="488950"/>
          </a:xfrm>
          <a:custGeom>
            <a:avLst/>
            <a:gdLst/>
            <a:ahLst/>
            <a:cxnLst/>
            <a:rect l="l" t="t" r="r" b="b"/>
            <a:pathLst>
              <a:path w="333375" h="488950">
                <a:moveTo>
                  <a:pt x="333324" y="155905"/>
                </a:moveTo>
                <a:lnTo>
                  <a:pt x="332486" y="130810"/>
                </a:lnTo>
                <a:lnTo>
                  <a:pt x="332397" y="127838"/>
                </a:lnTo>
                <a:lnTo>
                  <a:pt x="329679" y="103974"/>
                </a:lnTo>
                <a:lnTo>
                  <a:pt x="318249" y="63436"/>
                </a:lnTo>
                <a:lnTo>
                  <a:pt x="287820" y="26136"/>
                </a:lnTo>
                <a:lnTo>
                  <a:pt x="248259" y="8001"/>
                </a:lnTo>
                <a:lnTo>
                  <a:pt x="248259" y="155905"/>
                </a:lnTo>
                <a:lnTo>
                  <a:pt x="247802" y="171780"/>
                </a:lnTo>
                <a:lnTo>
                  <a:pt x="237375" y="214503"/>
                </a:lnTo>
                <a:lnTo>
                  <a:pt x="199783" y="233375"/>
                </a:lnTo>
                <a:lnTo>
                  <a:pt x="172593" y="235534"/>
                </a:lnTo>
                <a:lnTo>
                  <a:pt x="87668" y="235534"/>
                </a:lnTo>
                <a:lnTo>
                  <a:pt x="87668" y="77292"/>
                </a:lnTo>
                <a:lnTo>
                  <a:pt x="87668" y="76796"/>
                </a:lnTo>
                <a:lnTo>
                  <a:pt x="127482" y="76403"/>
                </a:lnTo>
                <a:lnTo>
                  <a:pt x="176961" y="76403"/>
                </a:lnTo>
                <a:lnTo>
                  <a:pt x="190055" y="76796"/>
                </a:lnTo>
                <a:lnTo>
                  <a:pt x="187909" y="76796"/>
                </a:lnTo>
                <a:lnTo>
                  <a:pt x="199783" y="78016"/>
                </a:lnTo>
                <a:lnTo>
                  <a:pt x="237375" y="97078"/>
                </a:lnTo>
                <a:lnTo>
                  <a:pt x="247802" y="139776"/>
                </a:lnTo>
                <a:lnTo>
                  <a:pt x="248259" y="155905"/>
                </a:lnTo>
                <a:lnTo>
                  <a:pt x="248259" y="8001"/>
                </a:lnTo>
                <a:lnTo>
                  <a:pt x="246443" y="7416"/>
                </a:lnTo>
                <a:lnTo>
                  <a:pt x="224866" y="3200"/>
                </a:lnTo>
                <a:lnTo>
                  <a:pt x="201218" y="736"/>
                </a:lnTo>
                <a:lnTo>
                  <a:pt x="203034" y="736"/>
                </a:lnTo>
                <a:lnTo>
                  <a:pt x="179476" y="0"/>
                </a:lnTo>
                <a:lnTo>
                  <a:pt x="124523" y="0"/>
                </a:lnTo>
                <a:lnTo>
                  <a:pt x="85712" y="736"/>
                </a:lnTo>
                <a:lnTo>
                  <a:pt x="40030" y="3467"/>
                </a:lnTo>
                <a:lnTo>
                  <a:pt x="15735" y="5765"/>
                </a:lnTo>
                <a:lnTo>
                  <a:pt x="3263" y="5765"/>
                </a:lnTo>
                <a:lnTo>
                  <a:pt x="3263" y="7073"/>
                </a:lnTo>
                <a:lnTo>
                  <a:pt x="0" y="7416"/>
                </a:lnTo>
                <a:lnTo>
                  <a:pt x="762" y="7416"/>
                </a:lnTo>
                <a:lnTo>
                  <a:pt x="3263" y="20116"/>
                </a:lnTo>
                <a:lnTo>
                  <a:pt x="3263" y="488784"/>
                </a:lnTo>
                <a:lnTo>
                  <a:pt x="87668" y="488784"/>
                </a:lnTo>
                <a:lnTo>
                  <a:pt x="87668" y="462648"/>
                </a:lnTo>
                <a:lnTo>
                  <a:pt x="87668" y="307886"/>
                </a:lnTo>
                <a:lnTo>
                  <a:pt x="96672" y="308698"/>
                </a:lnTo>
                <a:lnTo>
                  <a:pt x="138836" y="311238"/>
                </a:lnTo>
                <a:lnTo>
                  <a:pt x="170459" y="312000"/>
                </a:lnTo>
                <a:lnTo>
                  <a:pt x="179882" y="312000"/>
                </a:lnTo>
                <a:lnTo>
                  <a:pt x="203276" y="311238"/>
                </a:lnTo>
                <a:lnTo>
                  <a:pt x="204901" y="311238"/>
                </a:lnTo>
                <a:lnTo>
                  <a:pt x="228650" y="308698"/>
                </a:lnTo>
                <a:lnTo>
                  <a:pt x="232714" y="307886"/>
                </a:lnTo>
                <a:lnTo>
                  <a:pt x="249301" y="304558"/>
                </a:lnTo>
                <a:lnTo>
                  <a:pt x="264998" y="299504"/>
                </a:lnTo>
                <a:lnTo>
                  <a:pt x="267144" y="298818"/>
                </a:lnTo>
                <a:lnTo>
                  <a:pt x="309549" y="265150"/>
                </a:lnTo>
                <a:lnTo>
                  <a:pt x="325107" y="230085"/>
                </a:lnTo>
                <a:lnTo>
                  <a:pt x="332422" y="183934"/>
                </a:lnTo>
                <a:lnTo>
                  <a:pt x="333324" y="155905"/>
                </a:lnTo>
                <a:close/>
              </a:path>
            </a:pathLst>
          </a:custGeom>
          <a:solidFill>
            <a:srgbClr val="038273"/>
          </a:solidFill>
        </p:spPr>
        <p:txBody>
          <a:bodyPr wrap="square" lIns="0" tIns="0" rIns="0" bIns="0" rtlCol="0"/>
          <a:lstStyle/>
          <a:p>
            <a:endParaRPr/>
          </a:p>
        </p:txBody>
      </p:sp>
      <p:sp>
        <p:nvSpPr>
          <p:cNvPr id="26" name="bg object 26"/>
          <p:cNvSpPr/>
          <p:nvPr/>
        </p:nvSpPr>
        <p:spPr>
          <a:xfrm>
            <a:off x="18249551" y="1326000"/>
            <a:ext cx="498514" cy="495934"/>
          </a:xfrm>
          <a:custGeom>
            <a:avLst/>
            <a:gdLst/>
            <a:ahLst/>
            <a:cxnLst/>
            <a:rect l="l" t="t" r="r" b="b"/>
            <a:pathLst>
              <a:path w="498475" h="495935">
                <a:moveTo>
                  <a:pt x="165227" y="481799"/>
                </a:moveTo>
                <a:lnTo>
                  <a:pt x="163334" y="469468"/>
                </a:lnTo>
                <a:lnTo>
                  <a:pt x="155384" y="417817"/>
                </a:lnTo>
                <a:lnTo>
                  <a:pt x="102285" y="417817"/>
                </a:lnTo>
                <a:lnTo>
                  <a:pt x="94500" y="415404"/>
                </a:lnTo>
                <a:lnTo>
                  <a:pt x="84213" y="405701"/>
                </a:lnTo>
                <a:lnTo>
                  <a:pt x="81762" y="398310"/>
                </a:lnTo>
                <a:lnTo>
                  <a:pt x="81762" y="387870"/>
                </a:lnTo>
                <a:lnTo>
                  <a:pt x="82397" y="26136"/>
                </a:lnTo>
                <a:lnTo>
                  <a:pt x="82435" y="0"/>
                </a:lnTo>
                <a:lnTo>
                  <a:pt x="0" y="0"/>
                </a:lnTo>
                <a:lnTo>
                  <a:pt x="12" y="400481"/>
                </a:lnTo>
                <a:lnTo>
                  <a:pt x="1574" y="421322"/>
                </a:lnTo>
                <a:lnTo>
                  <a:pt x="1600" y="421716"/>
                </a:lnTo>
                <a:lnTo>
                  <a:pt x="25425" y="470649"/>
                </a:lnTo>
                <a:lnTo>
                  <a:pt x="72339" y="494030"/>
                </a:lnTo>
                <a:lnTo>
                  <a:pt x="91871" y="495592"/>
                </a:lnTo>
                <a:lnTo>
                  <a:pt x="97561" y="495592"/>
                </a:lnTo>
                <a:lnTo>
                  <a:pt x="144653" y="489889"/>
                </a:lnTo>
                <a:lnTo>
                  <a:pt x="151155" y="488061"/>
                </a:lnTo>
                <a:lnTo>
                  <a:pt x="165227" y="481799"/>
                </a:lnTo>
                <a:close/>
              </a:path>
              <a:path w="498475" h="495935">
                <a:moveTo>
                  <a:pt x="498246" y="249453"/>
                </a:moveTo>
                <a:lnTo>
                  <a:pt x="494665" y="211264"/>
                </a:lnTo>
                <a:lnTo>
                  <a:pt x="475678" y="169176"/>
                </a:lnTo>
                <a:lnTo>
                  <a:pt x="439902" y="143573"/>
                </a:lnTo>
                <a:lnTo>
                  <a:pt x="428244" y="139839"/>
                </a:lnTo>
                <a:lnTo>
                  <a:pt x="428244" y="333514"/>
                </a:lnTo>
                <a:lnTo>
                  <a:pt x="418528" y="333552"/>
                </a:lnTo>
                <a:lnTo>
                  <a:pt x="428244" y="333514"/>
                </a:lnTo>
                <a:lnTo>
                  <a:pt x="428244" y="139839"/>
                </a:lnTo>
                <a:lnTo>
                  <a:pt x="425665" y="139001"/>
                </a:lnTo>
                <a:lnTo>
                  <a:pt x="409994" y="135724"/>
                </a:lnTo>
                <a:lnTo>
                  <a:pt x="392963" y="133743"/>
                </a:lnTo>
                <a:lnTo>
                  <a:pt x="374599" y="133083"/>
                </a:lnTo>
                <a:lnTo>
                  <a:pt x="362178" y="133210"/>
                </a:lnTo>
                <a:lnTo>
                  <a:pt x="322033" y="135115"/>
                </a:lnTo>
                <a:lnTo>
                  <a:pt x="279400" y="139001"/>
                </a:lnTo>
                <a:lnTo>
                  <a:pt x="240423" y="144030"/>
                </a:lnTo>
                <a:lnTo>
                  <a:pt x="204470" y="150037"/>
                </a:lnTo>
                <a:lnTo>
                  <a:pt x="212775" y="215455"/>
                </a:lnTo>
                <a:lnTo>
                  <a:pt x="212877" y="216192"/>
                </a:lnTo>
                <a:lnTo>
                  <a:pt x="212915" y="216573"/>
                </a:lnTo>
                <a:lnTo>
                  <a:pt x="281584" y="210870"/>
                </a:lnTo>
                <a:lnTo>
                  <a:pt x="334848" y="207556"/>
                </a:lnTo>
                <a:lnTo>
                  <a:pt x="362686" y="206895"/>
                </a:lnTo>
                <a:lnTo>
                  <a:pt x="381063" y="207860"/>
                </a:lnTo>
                <a:lnTo>
                  <a:pt x="412775" y="229069"/>
                </a:lnTo>
                <a:lnTo>
                  <a:pt x="415163" y="249453"/>
                </a:lnTo>
                <a:lnTo>
                  <a:pt x="415163" y="264858"/>
                </a:lnTo>
                <a:lnTo>
                  <a:pt x="415163" y="333578"/>
                </a:lnTo>
                <a:lnTo>
                  <a:pt x="415163" y="380009"/>
                </a:lnTo>
                <a:lnTo>
                  <a:pt x="408686" y="385445"/>
                </a:lnTo>
                <a:lnTo>
                  <a:pt x="372706" y="406438"/>
                </a:lnTo>
                <a:lnTo>
                  <a:pt x="330263" y="419519"/>
                </a:lnTo>
                <a:lnTo>
                  <a:pt x="312369" y="421132"/>
                </a:lnTo>
                <a:lnTo>
                  <a:pt x="304673" y="420725"/>
                </a:lnTo>
                <a:lnTo>
                  <a:pt x="303250" y="420725"/>
                </a:lnTo>
                <a:lnTo>
                  <a:pt x="275107" y="385851"/>
                </a:lnTo>
                <a:lnTo>
                  <a:pt x="275107" y="354749"/>
                </a:lnTo>
                <a:lnTo>
                  <a:pt x="277266" y="346684"/>
                </a:lnTo>
                <a:lnTo>
                  <a:pt x="286016" y="335737"/>
                </a:lnTo>
                <a:lnTo>
                  <a:pt x="296189" y="334264"/>
                </a:lnTo>
                <a:lnTo>
                  <a:pt x="302285" y="334073"/>
                </a:lnTo>
                <a:lnTo>
                  <a:pt x="291617" y="334073"/>
                </a:lnTo>
                <a:lnTo>
                  <a:pt x="415163" y="333578"/>
                </a:lnTo>
                <a:lnTo>
                  <a:pt x="415163" y="264858"/>
                </a:lnTo>
                <a:lnTo>
                  <a:pt x="293814" y="264858"/>
                </a:lnTo>
                <a:lnTo>
                  <a:pt x="271462" y="266369"/>
                </a:lnTo>
                <a:lnTo>
                  <a:pt x="234111" y="278472"/>
                </a:lnTo>
                <a:lnTo>
                  <a:pt x="198374" y="318503"/>
                </a:lnTo>
                <a:lnTo>
                  <a:pt x="191706" y="353415"/>
                </a:lnTo>
                <a:lnTo>
                  <a:pt x="191592" y="354749"/>
                </a:lnTo>
                <a:lnTo>
                  <a:pt x="191503" y="394906"/>
                </a:lnTo>
                <a:lnTo>
                  <a:pt x="191795" y="400215"/>
                </a:lnTo>
                <a:lnTo>
                  <a:pt x="191833" y="400939"/>
                </a:lnTo>
                <a:lnTo>
                  <a:pt x="191922" y="402513"/>
                </a:lnTo>
                <a:lnTo>
                  <a:pt x="192049" y="404672"/>
                </a:lnTo>
                <a:lnTo>
                  <a:pt x="192151" y="406438"/>
                </a:lnTo>
                <a:lnTo>
                  <a:pt x="205511" y="448576"/>
                </a:lnTo>
                <a:lnTo>
                  <a:pt x="233235" y="477405"/>
                </a:lnTo>
                <a:lnTo>
                  <a:pt x="271449" y="492709"/>
                </a:lnTo>
                <a:lnTo>
                  <a:pt x="301104" y="495604"/>
                </a:lnTo>
                <a:lnTo>
                  <a:pt x="315137" y="495084"/>
                </a:lnTo>
                <a:lnTo>
                  <a:pt x="354558" y="487311"/>
                </a:lnTo>
                <a:lnTo>
                  <a:pt x="394411" y="469468"/>
                </a:lnTo>
                <a:lnTo>
                  <a:pt x="424294" y="449237"/>
                </a:lnTo>
                <a:lnTo>
                  <a:pt x="429196" y="489115"/>
                </a:lnTo>
                <a:lnTo>
                  <a:pt x="429260" y="489635"/>
                </a:lnTo>
                <a:lnTo>
                  <a:pt x="498246" y="489635"/>
                </a:lnTo>
                <a:lnTo>
                  <a:pt x="498246" y="463511"/>
                </a:lnTo>
                <a:lnTo>
                  <a:pt x="498246" y="249453"/>
                </a:lnTo>
                <a:close/>
              </a:path>
            </a:pathLst>
          </a:custGeom>
          <a:solidFill>
            <a:srgbClr val="038273"/>
          </a:solidFill>
        </p:spPr>
        <p:txBody>
          <a:bodyPr wrap="square" lIns="0" tIns="0" rIns="0" bIns="0" rtlCol="0"/>
          <a:lstStyle/>
          <a:p>
            <a:endParaRPr/>
          </a:p>
        </p:txBody>
      </p:sp>
      <p:sp>
        <p:nvSpPr>
          <p:cNvPr id="27" name="bg object 27"/>
          <p:cNvSpPr/>
          <p:nvPr/>
        </p:nvSpPr>
        <p:spPr>
          <a:xfrm>
            <a:off x="18789991" y="1467033"/>
            <a:ext cx="363884" cy="485775"/>
          </a:xfrm>
          <a:custGeom>
            <a:avLst/>
            <a:gdLst/>
            <a:ahLst/>
            <a:cxnLst/>
            <a:rect l="l" t="t" r="r" b="b"/>
            <a:pathLst>
              <a:path w="363855" h="485775">
                <a:moveTo>
                  <a:pt x="363664" y="0"/>
                </a:moveTo>
                <a:lnTo>
                  <a:pt x="274535" y="0"/>
                </a:lnTo>
                <a:lnTo>
                  <a:pt x="187464" y="248907"/>
                </a:lnTo>
                <a:lnTo>
                  <a:pt x="185724" y="253580"/>
                </a:lnTo>
                <a:lnTo>
                  <a:pt x="183921" y="258686"/>
                </a:lnTo>
                <a:lnTo>
                  <a:pt x="182016" y="264134"/>
                </a:lnTo>
                <a:lnTo>
                  <a:pt x="179844" y="257746"/>
                </a:lnTo>
                <a:lnTo>
                  <a:pt x="176936" y="249059"/>
                </a:lnTo>
                <a:lnTo>
                  <a:pt x="97713" y="26136"/>
                </a:lnTo>
                <a:lnTo>
                  <a:pt x="88430" y="0"/>
                </a:lnTo>
                <a:lnTo>
                  <a:pt x="0" y="0"/>
                </a:lnTo>
                <a:lnTo>
                  <a:pt x="123786" y="325221"/>
                </a:lnTo>
                <a:lnTo>
                  <a:pt x="126009" y="332257"/>
                </a:lnTo>
                <a:lnTo>
                  <a:pt x="130187" y="337985"/>
                </a:lnTo>
                <a:lnTo>
                  <a:pt x="140398" y="345186"/>
                </a:lnTo>
                <a:lnTo>
                  <a:pt x="144907" y="347116"/>
                </a:lnTo>
                <a:lnTo>
                  <a:pt x="149694" y="348018"/>
                </a:lnTo>
                <a:lnTo>
                  <a:pt x="143624" y="360387"/>
                </a:lnTo>
                <a:lnTo>
                  <a:pt x="120294" y="391845"/>
                </a:lnTo>
                <a:lnTo>
                  <a:pt x="82169" y="416166"/>
                </a:lnTo>
                <a:lnTo>
                  <a:pt x="54775" y="425792"/>
                </a:lnTo>
                <a:lnTo>
                  <a:pt x="63233" y="485000"/>
                </a:lnTo>
                <a:lnTo>
                  <a:pt x="63309" y="485521"/>
                </a:lnTo>
                <a:lnTo>
                  <a:pt x="75158" y="485000"/>
                </a:lnTo>
                <a:lnTo>
                  <a:pt x="90855" y="483628"/>
                </a:lnTo>
                <a:lnTo>
                  <a:pt x="132715" y="471868"/>
                </a:lnTo>
                <a:lnTo>
                  <a:pt x="166535" y="450583"/>
                </a:lnTo>
                <a:lnTo>
                  <a:pt x="192925" y="422719"/>
                </a:lnTo>
                <a:lnTo>
                  <a:pt x="218465" y="380047"/>
                </a:lnTo>
                <a:lnTo>
                  <a:pt x="353745" y="26136"/>
                </a:lnTo>
                <a:lnTo>
                  <a:pt x="363664" y="0"/>
                </a:lnTo>
                <a:close/>
              </a:path>
            </a:pathLst>
          </a:custGeom>
          <a:solidFill>
            <a:srgbClr val="03827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550" b="0" i="0">
                <a:solidFill>
                  <a:schemeClr val="bg1"/>
                </a:solidFill>
                <a:latin typeface="Source Sans Pro"/>
                <a:cs typeface="Source Sans Pro"/>
              </a:defRPr>
            </a:lvl1pPr>
          </a:lstStyle>
          <a:p>
            <a:endParaRPr/>
          </a:p>
        </p:txBody>
      </p:sp>
      <p:sp>
        <p:nvSpPr>
          <p:cNvPr id="3" name="Holder 3"/>
          <p:cNvSpPr>
            <a:spLocks noGrp="1"/>
          </p:cNvSpPr>
          <p:nvPr>
            <p:ph sz="half" idx="2"/>
          </p:nvPr>
        </p:nvSpPr>
        <p:spPr>
          <a:xfrm>
            <a:off x="1005284" y="2601151"/>
            <a:ext cx="87459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4429" y="2601151"/>
            <a:ext cx="874597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50" b="0" i="0">
                <a:solidFill>
                  <a:schemeClr val="bg1"/>
                </a:solidFill>
                <a:latin typeface="Source Sans Pro"/>
                <a:cs typeface="Source Sans 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26429" y="987680"/>
            <a:ext cx="17652831" cy="546303"/>
          </a:xfrm>
          <a:prstGeom prst="rect">
            <a:avLst/>
          </a:prstGeom>
        </p:spPr>
        <p:txBody>
          <a:bodyPr wrap="square" lIns="0" tIns="0" rIns="0" bIns="0">
            <a:spAutoFit/>
          </a:bodyPr>
          <a:lstStyle>
            <a:lvl1pPr>
              <a:defRPr sz="3550" b="0" i="0">
                <a:solidFill>
                  <a:schemeClr val="bg1"/>
                </a:solidFill>
                <a:latin typeface="Source Sans Pro"/>
                <a:cs typeface="Source Sans Pro"/>
              </a:defRPr>
            </a:lvl1pPr>
          </a:lstStyle>
          <a:p>
            <a:endParaRPr/>
          </a:p>
        </p:txBody>
      </p:sp>
      <p:sp>
        <p:nvSpPr>
          <p:cNvPr id="3" name="Holder 3"/>
          <p:cNvSpPr>
            <a:spLocks noGrp="1"/>
          </p:cNvSpPr>
          <p:nvPr>
            <p:ph type="body" idx="1"/>
          </p:nvPr>
        </p:nvSpPr>
        <p:spPr>
          <a:xfrm>
            <a:off x="1005285" y="2601151"/>
            <a:ext cx="1809511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934" y="10517697"/>
            <a:ext cx="643382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85" y="10517697"/>
            <a:ext cx="462430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7/15/2025</a:t>
            </a:fld>
            <a:endParaRPr lang="en-US"/>
          </a:p>
        </p:txBody>
      </p:sp>
      <p:sp>
        <p:nvSpPr>
          <p:cNvPr id="6" name="Holder 6"/>
          <p:cNvSpPr>
            <a:spLocks noGrp="1"/>
          </p:cNvSpPr>
          <p:nvPr>
            <p:ph type="sldNum" sz="quarter" idx="7"/>
          </p:nvPr>
        </p:nvSpPr>
        <p:spPr>
          <a:xfrm>
            <a:off x="14476097" y="10517697"/>
            <a:ext cx="462430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bodyStyle>
    <p:other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g"/><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72.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80.png"/><Relationship Id="rId21" Type="http://schemas.openxmlformats.org/officeDocument/2006/relationships/image" Target="../media/image96.png"/><Relationship Id="rId7" Type="http://schemas.openxmlformats.org/officeDocument/2006/relationships/image" Target="../media/image83.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image" Target="../media/image10.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1.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64.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0.png"/><Relationship Id="rId7" Type="http://schemas.openxmlformats.org/officeDocument/2006/relationships/image" Target="../media/image66.png"/><Relationship Id="rId12" Type="http://schemas.openxmlformats.org/officeDocument/2006/relationships/image" Target="../media/image107.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image" Target="../media/image103.png"/><Relationship Id="rId10" Type="http://schemas.openxmlformats.org/officeDocument/2006/relationships/image" Target="../media/image105.png"/><Relationship Id="rId4" Type="http://schemas.openxmlformats.org/officeDocument/2006/relationships/image" Target="../media/image102.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108.png"/><Relationship Id="rId4" Type="http://schemas.openxmlformats.org/officeDocument/2006/relationships/image" Target="../media/image63.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10.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image" Target="../media/image109.jpg"/><Relationship Id="rId16"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9.png"/><Relationship Id="rId9" Type="http://schemas.openxmlformats.org/officeDocument/2006/relationships/image" Target="../media/image114.png"/><Relationship Id="rId14"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0.png"/><Relationship Id="rId17" Type="http://schemas.openxmlformats.org/officeDocument/2006/relationships/image" Target="../media/image136.png"/><Relationship Id="rId2" Type="http://schemas.openxmlformats.org/officeDocument/2006/relationships/image" Target="../media/image123.png"/><Relationship Id="rId16" Type="http://schemas.openxmlformats.org/officeDocument/2006/relationships/image" Target="../media/image135.png"/><Relationship Id="rId20"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9.png"/><Relationship Id="rId5" Type="http://schemas.openxmlformats.org/officeDocument/2006/relationships/image" Target="../media/image126.png"/><Relationship Id="rId15" Type="http://schemas.openxmlformats.org/officeDocument/2006/relationships/image" Target="../media/image134.png"/><Relationship Id="rId10" Type="http://schemas.openxmlformats.org/officeDocument/2006/relationships/image" Target="../media/image131.png"/><Relationship Id="rId19" Type="http://schemas.openxmlformats.org/officeDocument/2006/relationships/image" Target="../media/image138.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3.png"/></Relationships>
</file>

<file path=ppt/slides/_rels/slide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pic>
        <p:nvPicPr>
          <p:cNvPr id="3" name="object 3"/>
          <p:cNvPicPr/>
          <p:nvPr/>
        </p:nvPicPr>
        <p:blipFill>
          <a:blip r:embed="rId3" cstate="print"/>
          <a:stretch>
            <a:fillRect/>
          </a:stretch>
        </p:blipFill>
        <p:spPr>
          <a:xfrm>
            <a:off x="5426672" y="3037492"/>
            <a:ext cx="9252344" cy="1084115"/>
          </a:xfrm>
          <a:prstGeom prst="rect">
            <a:avLst/>
          </a:prstGeom>
        </p:spPr>
      </p:pic>
      <p:sp>
        <p:nvSpPr>
          <p:cNvPr id="4" name="object 4"/>
          <p:cNvSpPr txBox="1">
            <a:spLocks noGrp="1"/>
          </p:cNvSpPr>
          <p:nvPr>
            <p:ph type="title"/>
          </p:nvPr>
        </p:nvSpPr>
        <p:spPr>
          <a:xfrm>
            <a:off x="5459750" y="4551658"/>
            <a:ext cx="9186635" cy="2280465"/>
          </a:xfrm>
          <a:prstGeom prst="rect">
            <a:avLst/>
          </a:prstGeom>
        </p:spPr>
        <p:txBody>
          <a:bodyPr vert="horz" wrap="square" lIns="0" tIns="12066" rIns="0" bIns="0" rtlCol="0">
            <a:spAutoFit/>
          </a:bodyPr>
          <a:lstStyle/>
          <a:p>
            <a:pPr marL="12066" marR="5081" algn="ctr">
              <a:lnSpc>
                <a:spcPct val="100600"/>
              </a:lnSpc>
              <a:spcBef>
                <a:spcPts val="95"/>
              </a:spcBef>
            </a:pPr>
            <a:r>
              <a:rPr sz="4900" dirty="0"/>
              <a:t>Um</a:t>
            </a:r>
            <a:r>
              <a:rPr sz="4900" spc="-65" dirty="0"/>
              <a:t> </a:t>
            </a:r>
            <a:r>
              <a:rPr sz="4900" dirty="0"/>
              <a:t>caminho</a:t>
            </a:r>
            <a:r>
              <a:rPr sz="4900" spc="-65" dirty="0"/>
              <a:t> </a:t>
            </a:r>
            <a:r>
              <a:rPr sz="4900" spc="-10" dirty="0"/>
              <a:t>estratégico</a:t>
            </a:r>
            <a:r>
              <a:rPr sz="4900" spc="-65" dirty="0"/>
              <a:t> </a:t>
            </a:r>
            <a:r>
              <a:rPr sz="4900" dirty="0"/>
              <a:t>para</a:t>
            </a:r>
            <a:r>
              <a:rPr sz="4900" spc="-65" dirty="0"/>
              <a:t> </a:t>
            </a:r>
            <a:r>
              <a:rPr sz="4900" spc="-10" dirty="0"/>
              <a:t>gerar </a:t>
            </a:r>
            <a:r>
              <a:rPr sz="4900" b="1" spc="-180" dirty="0">
                <a:latin typeface="Helvetica Neue"/>
                <a:cs typeface="Helvetica Neue"/>
              </a:rPr>
              <a:t>resultados</a:t>
            </a:r>
            <a:r>
              <a:rPr sz="4900" b="1" spc="-290" dirty="0">
                <a:latin typeface="Helvetica Neue"/>
                <a:cs typeface="Helvetica Neue"/>
              </a:rPr>
              <a:t> </a:t>
            </a:r>
            <a:r>
              <a:rPr sz="4900" b="1" spc="-195" dirty="0">
                <a:latin typeface="Helvetica Neue"/>
                <a:cs typeface="Helvetica Neue"/>
              </a:rPr>
              <a:t>inovadores</a:t>
            </a:r>
            <a:r>
              <a:rPr sz="4900" b="1" spc="-315" dirty="0">
                <a:latin typeface="Helvetica Neue"/>
                <a:cs typeface="Helvetica Neue"/>
              </a:rPr>
              <a:t> </a:t>
            </a:r>
            <a:r>
              <a:rPr sz="4900" dirty="0"/>
              <a:t>em</a:t>
            </a:r>
            <a:r>
              <a:rPr sz="4900" spc="65" dirty="0"/>
              <a:t> </a:t>
            </a:r>
            <a:r>
              <a:rPr sz="4900" spc="-25" dirty="0"/>
              <a:t>uma </a:t>
            </a:r>
            <a:r>
              <a:rPr sz="4900" dirty="0"/>
              <a:t>nova</a:t>
            </a:r>
            <a:r>
              <a:rPr sz="4900" spc="-20" dirty="0"/>
              <a:t> </a:t>
            </a:r>
            <a:r>
              <a:rPr sz="4900" dirty="0"/>
              <a:t>era</a:t>
            </a:r>
            <a:r>
              <a:rPr sz="4900" spc="-15" dirty="0"/>
              <a:t> </a:t>
            </a:r>
            <a:r>
              <a:rPr sz="4900" dirty="0"/>
              <a:t>da</a:t>
            </a:r>
            <a:r>
              <a:rPr sz="4900" spc="-15" dirty="0"/>
              <a:t> </a:t>
            </a:r>
            <a:r>
              <a:rPr sz="4900" spc="-10" dirty="0"/>
              <a:t>automação</a:t>
            </a:r>
            <a:endParaRPr sz="4900" dirty="0">
              <a:latin typeface="Helvetica Neue"/>
              <a:cs typeface="Helvetica Neue"/>
            </a:endParaRPr>
          </a:p>
        </p:txBody>
      </p:sp>
      <p:grpSp>
        <p:nvGrpSpPr>
          <p:cNvPr id="5" name="object 5"/>
          <p:cNvGrpSpPr/>
          <p:nvPr/>
        </p:nvGrpSpPr>
        <p:grpSpPr>
          <a:xfrm>
            <a:off x="5790315" y="586145"/>
            <a:ext cx="8471569" cy="1002744"/>
            <a:chOff x="5789858" y="586545"/>
            <a:chExt cx="8470900" cy="1002665"/>
          </a:xfrm>
        </p:grpSpPr>
        <p:sp>
          <p:nvSpPr>
            <p:cNvPr id="6" name="object 6"/>
            <p:cNvSpPr/>
            <p:nvPr/>
          </p:nvSpPr>
          <p:spPr>
            <a:xfrm>
              <a:off x="5789858" y="586545"/>
              <a:ext cx="8470900" cy="1002665"/>
            </a:xfrm>
            <a:custGeom>
              <a:avLst/>
              <a:gdLst/>
              <a:ahLst/>
              <a:cxnLst/>
              <a:rect l="l" t="t" r="r" b="b"/>
              <a:pathLst>
                <a:path w="8470900" h="1002665">
                  <a:moveTo>
                    <a:pt x="8191153" y="0"/>
                  </a:moveTo>
                  <a:lnTo>
                    <a:pt x="279174" y="0"/>
                  </a:lnTo>
                  <a:lnTo>
                    <a:pt x="233891" y="3653"/>
                  </a:lnTo>
                  <a:lnTo>
                    <a:pt x="190933" y="14232"/>
                  </a:lnTo>
                  <a:lnTo>
                    <a:pt x="150877" y="31161"/>
                  </a:lnTo>
                  <a:lnTo>
                    <a:pt x="114297" y="53864"/>
                  </a:lnTo>
                  <a:lnTo>
                    <a:pt x="81768" y="81768"/>
                  </a:lnTo>
                  <a:lnTo>
                    <a:pt x="53864" y="114297"/>
                  </a:lnTo>
                  <a:lnTo>
                    <a:pt x="31161" y="150877"/>
                  </a:lnTo>
                  <a:lnTo>
                    <a:pt x="14232" y="190933"/>
                  </a:lnTo>
                  <a:lnTo>
                    <a:pt x="3653" y="233891"/>
                  </a:lnTo>
                  <a:lnTo>
                    <a:pt x="0" y="279174"/>
                  </a:lnTo>
                  <a:lnTo>
                    <a:pt x="0" y="723360"/>
                  </a:lnTo>
                  <a:lnTo>
                    <a:pt x="3653" y="768640"/>
                  </a:lnTo>
                  <a:lnTo>
                    <a:pt x="14232" y="811595"/>
                  </a:lnTo>
                  <a:lnTo>
                    <a:pt x="31161" y="851650"/>
                  </a:lnTo>
                  <a:lnTo>
                    <a:pt x="53864" y="888228"/>
                  </a:lnTo>
                  <a:lnTo>
                    <a:pt x="81768" y="920757"/>
                  </a:lnTo>
                  <a:lnTo>
                    <a:pt x="114297" y="948660"/>
                  </a:lnTo>
                  <a:lnTo>
                    <a:pt x="150877" y="971363"/>
                  </a:lnTo>
                  <a:lnTo>
                    <a:pt x="190933" y="988292"/>
                  </a:lnTo>
                  <a:lnTo>
                    <a:pt x="233891" y="998870"/>
                  </a:lnTo>
                  <a:lnTo>
                    <a:pt x="279174" y="1002524"/>
                  </a:lnTo>
                  <a:lnTo>
                    <a:pt x="8191153" y="1002524"/>
                  </a:lnTo>
                  <a:lnTo>
                    <a:pt x="8236437" y="998870"/>
                  </a:lnTo>
                  <a:lnTo>
                    <a:pt x="8279394" y="988292"/>
                  </a:lnTo>
                  <a:lnTo>
                    <a:pt x="8319450" y="971363"/>
                  </a:lnTo>
                  <a:lnTo>
                    <a:pt x="8356030" y="948660"/>
                  </a:lnTo>
                  <a:lnTo>
                    <a:pt x="8388560" y="920757"/>
                  </a:lnTo>
                  <a:lnTo>
                    <a:pt x="8416463" y="888228"/>
                  </a:lnTo>
                  <a:lnTo>
                    <a:pt x="8439167" y="851650"/>
                  </a:lnTo>
                  <a:lnTo>
                    <a:pt x="8456095" y="811595"/>
                  </a:lnTo>
                  <a:lnTo>
                    <a:pt x="8466674" y="768640"/>
                  </a:lnTo>
                  <a:lnTo>
                    <a:pt x="8470328" y="723360"/>
                  </a:lnTo>
                  <a:lnTo>
                    <a:pt x="8470328" y="279174"/>
                  </a:lnTo>
                  <a:lnTo>
                    <a:pt x="8466674" y="233891"/>
                  </a:lnTo>
                  <a:lnTo>
                    <a:pt x="8456095" y="190933"/>
                  </a:lnTo>
                  <a:lnTo>
                    <a:pt x="8439167" y="150877"/>
                  </a:lnTo>
                  <a:lnTo>
                    <a:pt x="8416463" y="114297"/>
                  </a:lnTo>
                  <a:lnTo>
                    <a:pt x="8388560" y="81768"/>
                  </a:lnTo>
                  <a:lnTo>
                    <a:pt x="8356030" y="53864"/>
                  </a:lnTo>
                  <a:lnTo>
                    <a:pt x="8319450" y="31161"/>
                  </a:lnTo>
                  <a:lnTo>
                    <a:pt x="8279394" y="14232"/>
                  </a:lnTo>
                  <a:lnTo>
                    <a:pt x="8236437" y="3653"/>
                  </a:lnTo>
                  <a:lnTo>
                    <a:pt x="8191153"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6219726" y="805127"/>
              <a:ext cx="2174321" cy="571600"/>
            </a:xfrm>
            <a:prstGeom prst="rect">
              <a:avLst/>
            </a:prstGeom>
          </p:spPr>
        </p:pic>
        <p:pic>
          <p:nvPicPr>
            <p:cNvPr id="8" name="object 8"/>
            <p:cNvPicPr/>
            <p:nvPr/>
          </p:nvPicPr>
          <p:blipFill>
            <a:blip r:embed="rId5" cstate="print"/>
            <a:stretch>
              <a:fillRect/>
            </a:stretch>
          </p:blipFill>
          <p:spPr>
            <a:xfrm>
              <a:off x="11754583" y="752411"/>
              <a:ext cx="463476" cy="655792"/>
            </a:xfrm>
            <a:prstGeom prst="rect">
              <a:avLst/>
            </a:prstGeom>
          </p:spPr>
        </p:pic>
        <p:pic>
          <p:nvPicPr>
            <p:cNvPr id="9" name="object 9"/>
            <p:cNvPicPr/>
            <p:nvPr/>
          </p:nvPicPr>
          <p:blipFill>
            <a:blip r:embed="rId6" cstate="print"/>
            <a:stretch>
              <a:fillRect/>
            </a:stretch>
          </p:blipFill>
          <p:spPr>
            <a:xfrm>
              <a:off x="12352396" y="1008257"/>
              <a:ext cx="146466" cy="139377"/>
            </a:xfrm>
            <a:prstGeom prst="rect">
              <a:avLst/>
            </a:prstGeom>
          </p:spPr>
        </p:pic>
        <p:pic>
          <p:nvPicPr>
            <p:cNvPr id="10" name="object 10"/>
            <p:cNvPicPr/>
            <p:nvPr/>
          </p:nvPicPr>
          <p:blipFill>
            <a:blip r:embed="rId7" cstate="print"/>
            <a:stretch>
              <a:fillRect/>
            </a:stretch>
          </p:blipFill>
          <p:spPr>
            <a:xfrm>
              <a:off x="12529109" y="1010931"/>
              <a:ext cx="114300" cy="134027"/>
            </a:xfrm>
            <a:prstGeom prst="rect">
              <a:avLst/>
            </a:prstGeom>
          </p:spPr>
        </p:pic>
        <p:sp>
          <p:nvSpPr>
            <p:cNvPr id="11" name="object 11"/>
            <p:cNvSpPr/>
            <p:nvPr/>
          </p:nvSpPr>
          <p:spPr>
            <a:xfrm>
              <a:off x="12666378" y="1010937"/>
              <a:ext cx="114935" cy="134620"/>
            </a:xfrm>
            <a:custGeom>
              <a:avLst/>
              <a:gdLst/>
              <a:ahLst/>
              <a:cxnLst/>
              <a:rect l="l" t="t" r="r" b="b"/>
              <a:pathLst>
                <a:path w="114934" h="134619">
                  <a:moveTo>
                    <a:pt x="113033" y="0"/>
                  </a:moveTo>
                  <a:lnTo>
                    <a:pt x="1842" y="0"/>
                  </a:lnTo>
                  <a:lnTo>
                    <a:pt x="0" y="1842"/>
                  </a:lnTo>
                  <a:lnTo>
                    <a:pt x="0" y="31465"/>
                  </a:lnTo>
                  <a:lnTo>
                    <a:pt x="1842" y="33307"/>
                  </a:lnTo>
                  <a:lnTo>
                    <a:pt x="38930" y="33307"/>
                  </a:lnTo>
                  <a:lnTo>
                    <a:pt x="40784" y="35161"/>
                  </a:lnTo>
                  <a:lnTo>
                    <a:pt x="40784" y="132173"/>
                  </a:lnTo>
                  <a:lnTo>
                    <a:pt x="42626" y="134016"/>
                  </a:lnTo>
                  <a:lnTo>
                    <a:pt x="70165" y="134016"/>
                  </a:lnTo>
                  <a:lnTo>
                    <a:pt x="72437" y="134016"/>
                  </a:lnTo>
                  <a:lnTo>
                    <a:pt x="74290" y="132173"/>
                  </a:lnTo>
                  <a:lnTo>
                    <a:pt x="74290" y="35161"/>
                  </a:lnTo>
                  <a:lnTo>
                    <a:pt x="76133" y="33307"/>
                  </a:lnTo>
                  <a:lnTo>
                    <a:pt x="113033" y="33307"/>
                  </a:lnTo>
                  <a:lnTo>
                    <a:pt x="114876" y="31465"/>
                  </a:lnTo>
                  <a:lnTo>
                    <a:pt x="114876" y="1842"/>
                  </a:lnTo>
                  <a:lnTo>
                    <a:pt x="113033" y="0"/>
                  </a:lnTo>
                  <a:close/>
                </a:path>
              </a:pathLst>
            </a:custGeom>
            <a:solidFill>
              <a:srgbClr val="131F35"/>
            </a:solidFill>
          </p:spPr>
          <p:txBody>
            <a:bodyPr wrap="square" lIns="0" tIns="0" rIns="0" bIns="0" rtlCol="0"/>
            <a:lstStyle/>
            <a:p>
              <a:endParaRPr/>
            </a:p>
          </p:txBody>
        </p:sp>
        <p:pic>
          <p:nvPicPr>
            <p:cNvPr id="12" name="object 12"/>
            <p:cNvPicPr/>
            <p:nvPr/>
          </p:nvPicPr>
          <p:blipFill>
            <a:blip r:embed="rId8" cstate="print"/>
            <a:stretch>
              <a:fillRect/>
            </a:stretch>
          </p:blipFill>
          <p:spPr>
            <a:xfrm>
              <a:off x="12865194" y="1010931"/>
              <a:ext cx="131922" cy="134027"/>
            </a:xfrm>
            <a:prstGeom prst="rect">
              <a:avLst/>
            </a:prstGeom>
          </p:spPr>
        </p:pic>
        <p:pic>
          <p:nvPicPr>
            <p:cNvPr id="13" name="object 13"/>
            <p:cNvPicPr/>
            <p:nvPr/>
          </p:nvPicPr>
          <p:blipFill>
            <a:blip r:embed="rId9" cstate="print"/>
            <a:stretch>
              <a:fillRect/>
            </a:stretch>
          </p:blipFill>
          <p:spPr>
            <a:xfrm>
              <a:off x="13038714" y="1010938"/>
              <a:ext cx="118122" cy="134016"/>
            </a:xfrm>
            <a:prstGeom prst="rect">
              <a:avLst/>
            </a:prstGeom>
          </p:spPr>
        </p:pic>
        <p:sp>
          <p:nvSpPr>
            <p:cNvPr id="14" name="object 14"/>
            <p:cNvSpPr/>
            <p:nvPr/>
          </p:nvSpPr>
          <p:spPr>
            <a:xfrm>
              <a:off x="13228297" y="1010937"/>
              <a:ext cx="33655" cy="134620"/>
            </a:xfrm>
            <a:custGeom>
              <a:avLst/>
              <a:gdLst/>
              <a:ahLst/>
              <a:cxnLst/>
              <a:rect l="l" t="t" r="r" b="b"/>
              <a:pathLst>
                <a:path w="33655" h="134619">
                  <a:moveTo>
                    <a:pt x="31465" y="0"/>
                  </a:moveTo>
                  <a:lnTo>
                    <a:pt x="1842" y="0"/>
                  </a:lnTo>
                  <a:lnTo>
                    <a:pt x="0" y="1842"/>
                  </a:lnTo>
                  <a:lnTo>
                    <a:pt x="0" y="132173"/>
                  </a:lnTo>
                  <a:lnTo>
                    <a:pt x="1842" y="134016"/>
                  </a:lnTo>
                  <a:lnTo>
                    <a:pt x="29192" y="134016"/>
                  </a:lnTo>
                  <a:lnTo>
                    <a:pt x="31465" y="134016"/>
                  </a:lnTo>
                  <a:lnTo>
                    <a:pt x="33318" y="132173"/>
                  </a:lnTo>
                  <a:lnTo>
                    <a:pt x="33318" y="1842"/>
                  </a:lnTo>
                  <a:lnTo>
                    <a:pt x="31465" y="0"/>
                  </a:lnTo>
                  <a:close/>
                </a:path>
              </a:pathLst>
            </a:custGeom>
            <a:solidFill>
              <a:srgbClr val="131F35"/>
            </a:solidFill>
          </p:spPr>
          <p:txBody>
            <a:bodyPr wrap="square" lIns="0" tIns="0" rIns="0" bIns="0" rtlCol="0"/>
            <a:lstStyle/>
            <a:p>
              <a:endParaRPr/>
            </a:p>
          </p:txBody>
        </p:sp>
        <p:pic>
          <p:nvPicPr>
            <p:cNvPr id="15" name="object 15"/>
            <p:cNvPicPr/>
            <p:nvPr/>
          </p:nvPicPr>
          <p:blipFill>
            <a:blip r:embed="rId10" cstate="print"/>
            <a:stretch>
              <a:fillRect/>
            </a:stretch>
          </p:blipFill>
          <p:spPr>
            <a:xfrm>
              <a:off x="13298691" y="1010937"/>
              <a:ext cx="139283" cy="134016"/>
            </a:xfrm>
            <a:prstGeom prst="rect">
              <a:avLst/>
            </a:prstGeom>
          </p:spPr>
        </p:pic>
        <p:pic>
          <p:nvPicPr>
            <p:cNvPr id="16" name="object 16"/>
            <p:cNvPicPr/>
            <p:nvPr/>
          </p:nvPicPr>
          <p:blipFill>
            <a:blip r:embed="rId11" cstate="print"/>
            <a:stretch>
              <a:fillRect/>
            </a:stretch>
          </p:blipFill>
          <p:spPr>
            <a:xfrm>
              <a:off x="13469528" y="1010937"/>
              <a:ext cx="107022" cy="134016"/>
            </a:xfrm>
            <a:prstGeom prst="rect">
              <a:avLst/>
            </a:prstGeom>
          </p:spPr>
        </p:pic>
        <p:pic>
          <p:nvPicPr>
            <p:cNvPr id="17" name="object 17"/>
            <p:cNvPicPr/>
            <p:nvPr/>
          </p:nvPicPr>
          <p:blipFill>
            <a:blip r:embed="rId12" cstate="print"/>
            <a:stretch>
              <a:fillRect/>
            </a:stretch>
          </p:blipFill>
          <p:spPr>
            <a:xfrm>
              <a:off x="13624027" y="1010937"/>
              <a:ext cx="125399" cy="134016"/>
            </a:xfrm>
            <a:prstGeom prst="rect">
              <a:avLst/>
            </a:prstGeom>
          </p:spPr>
        </p:pic>
        <p:sp>
          <p:nvSpPr>
            <p:cNvPr id="18" name="object 18"/>
            <p:cNvSpPr/>
            <p:nvPr/>
          </p:nvSpPr>
          <p:spPr>
            <a:xfrm>
              <a:off x="12774529" y="1080753"/>
              <a:ext cx="70485" cy="29845"/>
            </a:xfrm>
            <a:custGeom>
              <a:avLst/>
              <a:gdLst/>
              <a:ahLst/>
              <a:cxnLst/>
              <a:rect l="l" t="t" r="r" b="b"/>
              <a:pathLst>
                <a:path w="70484" h="29844">
                  <a:moveTo>
                    <a:pt x="66123" y="0"/>
                  </a:moveTo>
                  <a:lnTo>
                    <a:pt x="3779" y="0"/>
                  </a:lnTo>
                  <a:lnTo>
                    <a:pt x="0" y="3779"/>
                  </a:lnTo>
                  <a:lnTo>
                    <a:pt x="0" y="25685"/>
                  </a:lnTo>
                  <a:lnTo>
                    <a:pt x="3779" y="29475"/>
                  </a:lnTo>
                  <a:lnTo>
                    <a:pt x="61453" y="29475"/>
                  </a:lnTo>
                  <a:lnTo>
                    <a:pt x="66123" y="29475"/>
                  </a:lnTo>
                  <a:lnTo>
                    <a:pt x="69914" y="25685"/>
                  </a:lnTo>
                  <a:lnTo>
                    <a:pt x="69914" y="3779"/>
                  </a:lnTo>
                  <a:lnTo>
                    <a:pt x="66123" y="0"/>
                  </a:lnTo>
                  <a:close/>
                </a:path>
              </a:pathLst>
            </a:custGeom>
            <a:solidFill>
              <a:srgbClr val="131F35"/>
            </a:solidFill>
          </p:spPr>
          <p:txBody>
            <a:bodyPr wrap="square" lIns="0" tIns="0" rIns="0" bIns="0" rtlCol="0"/>
            <a:lstStyle/>
            <a:p>
              <a:endParaRPr/>
            </a:p>
          </p:txBody>
        </p:sp>
        <p:pic>
          <p:nvPicPr>
            <p:cNvPr id="19" name="object 19"/>
            <p:cNvPicPr/>
            <p:nvPr/>
          </p:nvPicPr>
          <p:blipFill>
            <a:blip r:embed="rId13" cstate="print"/>
            <a:stretch>
              <a:fillRect/>
            </a:stretch>
          </p:blipFill>
          <p:spPr>
            <a:xfrm>
              <a:off x="10766017" y="929144"/>
              <a:ext cx="29601" cy="41192"/>
            </a:xfrm>
            <a:prstGeom prst="rect">
              <a:avLst/>
            </a:prstGeom>
          </p:spPr>
        </p:pic>
        <p:pic>
          <p:nvPicPr>
            <p:cNvPr id="20" name="object 20"/>
            <p:cNvPicPr/>
            <p:nvPr/>
          </p:nvPicPr>
          <p:blipFill>
            <a:blip r:embed="rId14" cstate="print"/>
            <a:stretch>
              <a:fillRect/>
            </a:stretch>
          </p:blipFill>
          <p:spPr>
            <a:xfrm>
              <a:off x="10657633" y="798049"/>
              <a:ext cx="246364" cy="242013"/>
            </a:xfrm>
            <a:prstGeom prst="rect">
              <a:avLst/>
            </a:prstGeom>
          </p:spPr>
        </p:pic>
        <p:pic>
          <p:nvPicPr>
            <p:cNvPr id="21" name="object 21"/>
            <p:cNvPicPr/>
            <p:nvPr/>
          </p:nvPicPr>
          <p:blipFill>
            <a:blip r:embed="rId15" cstate="print"/>
            <a:stretch>
              <a:fillRect/>
            </a:stretch>
          </p:blipFill>
          <p:spPr>
            <a:xfrm>
              <a:off x="10518412" y="751705"/>
              <a:ext cx="308043" cy="328796"/>
            </a:xfrm>
            <a:prstGeom prst="rect">
              <a:avLst/>
            </a:prstGeom>
          </p:spPr>
        </p:pic>
        <p:pic>
          <p:nvPicPr>
            <p:cNvPr id="22" name="object 22"/>
            <p:cNvPicPr/>
            <p:nvPr/>
          </p:nvPicPr>
          <p:blipFill>
            <a:blip r:embed="rId16" cstate="print"/>
            <a:stretch>
              <a:fillRect/>
            </a:stretch>
          </p:blipFill>
          <p:spPr>
            <a:xfrm>
              <a:off x="10546934" y="963991"/>
              <a:ext cx="77222" cy="76563"/>
            </a:xfrm>
            <a:prstGeom prst="rect">
              <a:avLst/>
            </a:prstGeom>
          </p:spPr>
        </p:pic>
        <p:pic>
          <p:nvPicPr>
            <p:cNvPr id="23" name="object 23"/>
            <p:cNvPicPr/>
            <p:nvPr/>
          </p:nvPicPr>
          <p:blipFill>
            <a:blip r:embed="rId17" cstate="print"/>
            <a:stretch>
              <a:fillRect/>
            </a:stretch>
          </p:blipFill>
          <p:spPr>
            <a:xfrm>
              <a:off x="9451619" y="1084160"/>
              <a:ext cx="1380750" cy="283909"/>
            </a:xfrm>
            <a:prstGeom prst="rect">
              <a:avLst/>
            </a:prstGeom>
          </p:spPr>
        </p:pic>
        <p:sp>
          <p:nvSpPr>
            <p:cNvPr id="24" name="object 24"/>
            <p:cNvSpPr/>
            <p:nvPr/>
          </p:nvSpPr>
          <p:spPr>
            <a:xfrm>
              <a:off x="8943632" y="760697"/>
              <a:ext cx="2392680" cy="654685"/>
            </a:xfrm>
            <a:custGeom>
              <a:avLst/>
              <a:gdLst/>
              <a:ahLst/>
              <a:cxnLst/>
              <a:rect l="l" t="t" r="r" b="b"/>
              <a:pathLst>
                <a:path w="2392679" h="654685">
                  <a:moveTo>
                    <a:pt x="7734" y="0"/>
                  </a:moveTo>
                  <a:lnTo>
                    <a:pt x="0" y="0"/>
                  </a:lnTo>
                  <a:lnTo>
                    <a:pt x="0" y="654240"/>
                  </a:lnTo>
                  <a:lnTo>
                    <a:pt x="7734" y="654240"/>
                  </a:lnTo>
                  <a:lnTo>
                    <a:pt x="7734" y="0"/>
                  </a:lnTo>
                  <a:close/>
                </a:path>
                <a:path w="2392679" h="654685">
                  <a:moveTo>
                    <a:pt x="2392591" y="0"/>
                  </a:moveTo>
                  <a:lnTo>
                    <a:pt x="2384869" y="0"/>
                  </a:lnTo>
                  <a:lnTo>
                    <a:pt x="2384869" y="654240"/>
                  </a:lnTo>
                  <a:lnTo>
                    <a:pt x="2392591" y="654240"/>
                  </a:lnTo>
                  <a:lnTo>
                    <a:pt x="2392591" y="0"/>
                  </a:lnTo>
                  <a:close/>
                </a:path>
              </a:pathLst>
            </a:custGeom>
            <a:solidFill>
              <a:srgbClr val="E7E7E8"/>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grpSp>
        <p:nvGrpSpPr>
          <p:cNvPr id="3" name="object 3"/>
          <p:cNvGrpSpPr/>
          <p:nvPr/>
        </p:nvGrpSpPr>
        <p:grpSpPr>
          <a:xfrm>
            <a:off x="3357870" y="591855"/>
            <a:ext cx="851602" cy="725862"/>
            <a:chOff x="3357604" y="592254"/>
            <a:chExt cx="851535" cy="725805"/>
          </a:xfrm>
        </p:grpSpPr>
        <p:pic>
          <p:nvPicPr>
            <p:cNvPr id="4" name="object 4"/>
            <p:cNvPicPr/>
            <p:nvPr/>
          </p:nvPicPr>
          <p:blipFill>
            <a:blip r:embed="rId3" cstate="print"/>
            <a:stretch>
              <a:fillRect/>
            </a:stretch>
          </p:blipFill>
          <p:spPr>
            <a:xfrm>
              <a:off x="3904048" y="983854"/>
              <a:ext cx="65317" cy="90939"/>
            </a:xfrm>
            <a:prstGeom prst="rect">
              <a:avLst/>
            </a:prstGeom>
          </p:spPr>
        </p:pic>
        <p:pic>
          <p:nvPicPr>
            <p:cNvPr id="5" name="object 5"/>
            <p:cNvPicPr/>
            <p:nvPr/>
          </p:nvPicPr>
          <p:blipFill>
            <a:blip r:embed="rId4" cstate="print"/>
            <a:stretch>
              <a:fillRect/>
            </a:stretch>
          </p:blipFill>
          <p:spPr>
            <a:xfrm>
              <a:off x="3664856" y="694565"/>
              <a:ext cx="543700" cy="533984"/>
            </a:xfrm>
            <a:prstGeom prst="rect">
              <a:avLst/>
            </a:prstGeom>
          </p:spPr>
        </p:pic>
        <p:pic>
          <p:nvPicPr>
            <p:cNvPr id="6" name="object 6"/>
            <p:cNvPicPr/>
            <p:nvPr/>
          </p:nvPicPr>
          <p:blipFill>
            <a:blip r:embed="rId5" cstate="print"/>
            <a:stretch>
              <a:fillRect/>
            </a:stretch>
          </p:blipFill>
          <p:spPr>
            <a:xfrm>
              <a:off x="3357604" y="592254"/>
              <a:ext cx="679822" cy="725224"/>
            </a:xfrm>
            <a:prstGeom prst="rect">
              <a:avLst/>
            </a:prstGeom>
          </p:spPr>
        </p:pic>
        <p:pic>
          <p:nvPicPr>
            <p:cNvPr id="7" name="object 7"/>
            <p:cNvPicPr/>
            <p:nvPr/>
          </p:nvPicPr>
          <p:blipFill>
            <a:blip r:embed="rId6" cstate="print"/>
            <a:stretch>
              <a:fillRect/>
            </a:stretch>
          </p:blipFill>
          <p:spPr>
            <a:xfrm>
              <a:off x="3420759" y="1060774"/>
              <a:ext cx="170199" cy="168979"/>
            </a:xfrm>
            <a:prstGeom prst="rect">
              <a:avLst/>
            </a:prstGeom>
          </p:spPr>
        </p:pic>
      </p:grpSp>
      <p:sp>
        <p:nvSpPr>
          <p:cNvPr id="8" name="object 8"/>
          <p:cNvSpPr/>
          <p:nvPr/>
        </p:nvSpPr>
        <p:spPr>
          <a:xfrm>
            <a:off x="1002516" y="1326509"/>
            <a:ext cx="333401" cy="488989"/>
          </a:xfrm>
          <a:custGeom>
            <a:avLst/>
            <a:gdLst/>
            <a:ahLst/>
            <a:cxnLst/>
            <a:rect l="l" t="t" r="r" b="b"/>
            <a:pathLst>
              <a:path w="333375" h="488950">
                <a:moveTo>
                  <a:pt x="333324" y="155905"/>
                </a:moveTo>
                <a:lnTo>
                  <a:pt x="332498" y="130797"/>
                </a:lnTo>
                <a:lnTo>
                  <a:pt x="332397" y="127838"/>
                </a:lnTo>
                <a:lnTo>
                  <a:pt x="329692" y="103974"/>
                </a:lnTo>
                <a:lnTo>
                  <a:pt x="329603" y="103174"/>
                </a:lnTo>
                <a:lnTo>
                  <a:pt x="318274" y="63436"/>
                </a:lnTo>
                <a:lnTo>
                  <a:pt x="287820" y="26136"/>
                </a:lnTo>
                <a:lnTo>
                  <a:pt x="282282" y="21869"/>
                </a:lnTo>
                <a:lnTo>
                  <a:pt x="265099" y="13296"/>
                </a:lnTo>
                <a:lnTo>
                  <a:pt x="248259" y="8001"/>
                </a:lnTo>
                <a:lnTo>
                  <a:pt x="248259" y="155905"/>
                </a:lnTo>
                <a:lnTo>
                  <a:pt x="247802" y="171780"/>
                </a:lnTo>
                <a:lnTo>
                  <a:pt x="237375" y="214503"/>
                </a:lnTo>
                <a:lnTo>
                  <a:pt x="199783" y="233375"/>
                </a:lnTo>
                <a:lnTo>
                  <a:pt x="172593" y="235534"/>
                </a:lnTo>
                <a:lnTo>
                  <a:pt x="87668" y="235534"/>
                </a:lnTo>
                <a:lnTo>
                  <a:pt x="87668" y="77292"/>
                </a:lnTo>
                <a:lnTo>
                  <a:pt x="87668" y="76796"/>
                </a:lnTo>
                <a:lnTo>
                  <a:pt x="127495" y="76403"/>
                </a:lnTo>
                <a:lnTo>
                  <a:pt x="176961" y="76403"/>
                </a:lnTo>
                <a:lnTo>
                  <a:pt x="190068" y="76796"/>
                </a:lnTo>
                <a:lnTo>
                  <a:pt x="187909" y="76796"/>
                </a:lnTo>
                <a:lnTo>
                  <a:pt x="199783" y="78016"/>
                </a:lnTo>
                <a:lnTo>
                  <a:pt x="237375" y="97091"/>
                </a:lnTo>
                <a:lnTo>
                  <a:pt x="247802" y="139776"/>
                </a:lnTo>
                <a:lnTo>
                  <a:pt x="248259" y="155905"/>
                </a:lnTo>
                <a:lnTo>
                  <a:pt x="248259" y="8001"/>
                </a:lnTo>
                <a:lnTo>
                  <a:pt x="246443" y="7416"/>
                </a:lnTo>
                <a:lnTo>
                  <a:pt x="224866" y="3200"/>
                </a:lnTo>
                <a:lnTo>
                  <a:pt x="201231" y="736"/>
                </a:lnTo>
                <a:lnTo>
                  <a:pt x="203034" y="736"/>
                </a:lnTo>
                <a:lnTo>
                  <a:pt x="179476" y="0"/>
                </a:lnTo>
                <a:lnTo>
                  <a:pt x="124536" y="0"/>
                </a:lnTo>
                <a:lnTo>
                  <a:pt x="85712" y="736"/>
                </a:lnTo>
                <a:lnTo>
                  <a:pt x="40030" y="3467"/>
                </a:lnTo>
                <a:lnTo>
                  <a:pt x="15735" y="5765"/>
                </a:lnTo>
                <a:lnTo>
                  <a:pt x="3263" y="5765"/>
                </a:lnTo>
                <a:lnTo>
                  <a:pt x="3263" y="7073"/>
                </a:lnTo>
                <a:lnTo>
                  <a:pt x="0" y="7416"/>
                </a:lnTo>
                <a:lnTo>
                  <a:pt x="762" y="7416"/>
                </a:lnTo>
                <a:lnTo>
                  <a:pt x="3263" y="20116"/>
                </a:lnTo>
                <a:lnTo>
                  <a:pt x="3263" y="488784"/>
                </a:lnTo>
                <a:lnTo>
                  <a:pt x="87668" y="488784"/>
                </a:lnTo>
                <a:lnTo>
                  <a:pt x="87668" y="462648"/>
                </a:lnTo>
                <a:lnTo>
                  <a:pt x="87668" y="307886"/>
                </a:lnTo>
                <a:lnTo>
                  <a:pt x="96672" y="308698"/>
                </a:lnTo>
                <a:lnTo>
                  <a:pt x="138836" y="311238"/>
                </a:lnTo>
                <a:lnTo>
                  <a:pt x="170459" y="312000"/>
                </a:lnTo>
                <a:lnTo>
                  <a:pt x="179882" y="312000"/>
                </a:lnTo>
                <a:lnTo>
                  <a:pt x="203276" y="311238"/>
                </a:lnTo>
                <a:lnTo>
                  <a:pt x="204901" y="311238"/>
                </a:lnTo>
                <a:lnTo>
                  <a:pt x="228650" y="308698"/>
                </a:lnTo>
                <a:lnTo>
                  <a:pt x="232714" y="307886"/>
                </a:lnTo>
                <a:lnTo>
                  <a:pt x="249313" y="304558"/>
                </a:lnTo>
                <a:lnTo>
                  <a:pt x="265010" y="299504"/>
                </a:lnTo>
                <a:lnTo>
                  <a:pt x="267157" y="298818"/>
                </a:lnTo>
                <a:lnTo>
                  <a:pt x="309549" y="265150"/>
                </a:lnTo>
                <a:lnTo>
                  <a:pt x="325120" y="230085"/>
                </a:lnTo>
                <a:lnTo>
                  <a:pt x="332422" y="183946"/>
                </a:lnTo>
                <a:lnTo>
                  <a:pt x="333324" y="155905"/>
                </a:lnTo>
                <a:close/>
              </a:path>
            </a:pathLst>
          </a:custGeom>
          <a:solidFill>
            <a:srgbClr val="038273"/>
          </a:solidFill>
        </p:spPr>
        <p:txBody>
          <a:bodyPr wrap="square" lIns="0" tIns="0" rIns="0" bIns="0" rtlCol="0"/>
          <a:lstStyle/>
          <a:p>
            <a:endParaRPr/>
          </a:p>
        </p:txBody>
      </p:sp>
      <p:pic>
        <p:nvPicPr>
          <p:cNvPr id="9" name="object 9"/>
          <p:cNvPicPr/>
          <p:nvPr/>
        </p:nvPicPr>
        <p:blipFill>
          <a:blip r:embed="rId7" cstate="print"/>
          <a:stretch>
            <a:fillRect/>
          </a:stretch>
        </p:blipFill>
        <p:spPr>
          <a:xfrm>
            <a:off x="1403770" y="1458755"/>
            <a:ext cx="567131" cy="364513"/>
          </a:xfrm>
          <a:prstGeom prst="rect">
            <a:avLst/>
          </a:prstGeom>
        </p:spPr>
      </p:pic>
      <p:sp>
        <p:nvSpPr>
          <p:cNvPr id="10" name="object 10"/>
          <p:cNvSpPr/>
          <p:nvPr/>
        </p:nvSpPr>
        <p:spPr>
          <a:xfrm>
            <a:off x="2024235" y="1458904"/>
            <a:ext cx="297203" cy="363884"/>
          </a:xfrm>
          <a:custGeom>
            <a:avLst/>
            <a:gdLst/>
            <a:ahLst/>
            <a:cxnLst/>
            <a:rect l="l" t="t" r="r" b="b"/>
            <a:pathLst>
              <a:path w="297180" h="363855">
                <a:moveTo>
                  <a:pt x="296951" y="257924"/>
                </a:moveTo>
                <a:lnTo>
                  <a:pt x="291477" y="217512"/>
                </a:lnTo>
                <a:lnTo>
                  <a:pt x="263398" y="178435"/>
                </a:lnTo>
                <a:lnTo>
                  <a:pt x="211937" y="156438"/>
                </a:lnTo>
                <a:lnTo>
                  <a:pt x="117957" y="135267"/>
                </a:lnTo>
                <a:lnTo>
                  <a:pt x="108242" y="132778"/>
                </a:lnTo>
                <a:lnTo>
                  <a:pt x="81102" y="113195"/>
                </a:lnTo>
                <a:lnTo>
                  <a:pt x="81102" y="87591"/>
                </a:lnTo>
                <a:lnTo>
                  <a:pt x="109791" y="74218"/>
                </a:lnTo>
                <a:lnTo>
                  <a:pt x="108750" y="74218"/>
                </a:lnTo>
                <a:lnTo>
                  <a:pt x="119938" y="73723"/>
                </a:lnTo>
                <a:lnTo>
                  <a:pt x="116306" y="73723"/>
                </a:lnTo>
                <a:lnTo>
                  <a:pt x="133540" y="73507"/>
                </a:lnTo>
                <a:lnTo>
                  <a:pt x="152641" y="73723"/>
                </a:lnTo>
                <a:lnTo>
                  <a:pt x="162598" y="73723"/>
                </a:lnTo>
                <a:lnTo>
                  <a:pt x="193052" y="74218"/>
                </a:lnTo>
                <a:lnTo>
                  <a:pt x="241642" y="75831"/>
                </a:lnTo>
                <a:lnTo>
                  <a:pt x="281597" y="77482"/>
                </a:lnTo>
                <a:lnTo>
                  <a:pt x="281724" y="76327"/>
                </a:lnTo>
                <a:lnTo>
                  <a:pt x="281774" y="75831"/>
                </a:lnTo>
                <a:lnTo>
                  <a:pt x="281889" y="74904"/>
                </a:lnTo>
                <a:lnTo>
                  <a:pt x="282003" y="73914"/>
                </a:lnTo>
                <a:lnTo>
                  <a:pt x="282041" y="73507"/>
                </a:lnTo>
                <a:lnTo>
                  <a:pt x="284607" y="50838"/>
                </a:lnTo>
                <a:lnTo>
                  <a:pt x="284657" y="50330"/>
                </a:lnTo>
                <a:lnTo>
                  <a:pt x="286410" y="34925"/>
                </a:lnTo>
                <a:lnTo>
                  <a:pt x="286524" y="33883"/>
                </a:lnTo>
                <a:lnTo>
                  <a:pt x="286626" y="32943"/>
                </a:lnTo>
                <a:lnTo>
                  <a:pt x="286727" y="32067"/>
                </a:lnTo>
                <a:lnTo>
                  <a:pt x="286816" y="31280"/>
                </a:lnTo>
                <a:lnTo>
                  <a:pt x="286893" y="30581"/>
                </a:lnTo>
                <a:lnTo>
                  <a:pt x="287007" y="29641"/>
                </a:lnTo>
                <a:lnTo>
                  <a:pt x="287096" y="28778"/>
                </a:lnTo>
                <a:lnTo>
                  <a:pt x="287185" y="27990"/>
                </a:lnTo>
                <a:lnTo>
                  <a:pt x="287286" y="27089"/>
                </a:lnTo>
                <a:lnTo>
                  <a:pt x="287401" y="26111"/>
                </a:lnTo>
                <a:lnTo>
                  <a:pt x="289001" y="12001"/>
                </a:lnTo>
                <a:lnTo>
                  <a:pt x="276771" y="9969"/>
                </a:lnTo>
                <a:lnTo>
                  <a:pt x="232346" y="4533"/>
                </a:lnTo>
                <a:lnTo>
                  <a:pt x="184632" y="1206"/>
                </a:lnTo>
                <a:lnTo>
                  <a:pt x="152679" y="0"/>
                </a:lnTo>
                <a:lnTo>
                  <a:pt x="117373" y="0"/>
                </a:lnTo>
                <a:lnTo>
                  <a:pt x="96012" y="1206"/>
                </a:lnTo>
                <a:lnTo>
                  <a:pt x="96875" y="1206"/>
                </a:lnTo>
                <a:lnTo>
                  <a:pt x="79984" y="3162"/>
                </a:lnTo>
                <a:lnTo>
                  <a:pt x="35814" y="17868"/>
                </a:lnTo>
                <a:lnTo>
                  <a:pt x="8686" y="49847"/>
                </a:lnTo>
                <a:lnTo>
                  <a:pt x="0" y="101650"/>
                </a:lnTo>
                <a:lnTo>
                  <a:pt x="431" y="113030"/>
                </a:lnTo>
                <a:lnTo>
                  <a:pt x="520" y="115608"/>
                </a:lnTo>
                <a:lnTo>
                  <a:pt x="13322" y="160743"/>
                </a:lnTo>
                <a:lnTo>
                  <a:pt x="45732" y="190728"/>
                </a:lnTo>
                <a:lnTo>
                  <a:pt x="82994" y="204444"/>
                </a:lnTo>
                <a:lnTo>
                  <a:pt x="175691" y="225628"/>
                </a:lnTo>
                <a:lnTo>
                  <a:pt x="185762" y="228193"/>
                </a:lnTo>
                <a:lnTo>
                  <a:pt x="216522" y="247129"/>
                </a:lnTo>
                <a:lnTo>
                  <a:pt x="216522" y="267208"/>
                </a:lnTo>
                <a:lnTo>
                  <a:pt x="179044" y="288112"/>
                </a:lnTo>
                <a:lnTo>
                  <a:pt x="134912" y="289890"/>
                </a:lnTo>
                <a:lnTo>
                  <a:pt x="88531" y="289890"/>
                </a:lnTo>
                <a:lnTo>
                  <a:pt x="78587" y="289687"/>
                </a:lnTo>
                <a:lnTo>
                  <a:pt x="77584" y="289687"/>
                </a:lnTo>
                <a:lnTo>
                  <a:pt x="67043" y="289331"/>
                </a:lnTo>
                <a:lnTo>
                  <a:pt x="42913" y="288112"/>
                </a:lnTo>
                <a:lnTo>
                  <a:pt x="12103" y="286740"/>
                </a:lnTo>
                <a:lnTo>
                  <a:pt x="11849" y="286740"/>
                </a:lnTo>
                <a:lnTo>
                  <a:pt x="5537" y="351929"/>
                </a:lnTo>
                <a:lnTo>
                  <a:pt x="5499" y="352310"/>
                </a:lnTo>
                <a:lnTo>
                  <a:pt x="57721"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92620" y="296862"/>
                </a:lnTo>
                <a:lnTo>
                  <a:pt x="295757" y="279374"/>
                </a:lnTo>
                <a:lnTo>
                  <a:pt x="295871" y="278752"/>
                </a:lnTo>
                <a:lnTo>
                  <a:pt x="296951" y="257924"/>
                </a:lnTo>
                <a:close/>
              </a:path>
            </a:pathLst>
          </a:custGeom>
          <a:solidFill>
            <a:srgbClr val="038273"/>
          </a:solidFill>
        </p:spPr>
        <p:txBody>
          <a:bodyPr wrap="square" lIns="0" tIns="0" rIns="0" bIns="0" rtlCol="0"/>
          <a:lstStyle/>
          <a:p>
            <a:endParaRPr/>
          </a:p>
        </p:txBody>
      </p:sp>
      <p:sp>
        <p:nvSpPr>
          <p:cNvPr id="11" name="object 11"/>
          <p:cNvSpPr/>
          <p:nvPr/>
        </p:nvSpPr>
        <p:spPr>
          <a:xfrm>
            <a:off x="2373868" y="1458904"/>
            <a:ext cx="297203" cy="363884"/>
          </a:xfrm>
          <a:custGeom>
            <a:avLst/>
            <a:gdLst/>
            <a:ahLst/>
            <a:cxnLst/>
            <a:rect l="l" t="t" r="r" b="b"/>
            <a:pathLst>
              <a:path w="297180" h="363855">
                <a:moveTo>
                  <a:pt x="296964" y="257924"/>
                </a:moveTo>
                <a:lnTo>
                  <a:pt x="295656" y="237464"/>
                </a:lnTo>
                <a:lnTo>
                  <a:pt x="295592" y="236296"/>
                </a:lnTo>
                <a:lnTo>
                  <a:pt x="291490" y="217512"/>
                </a:lnTo>
                <a:lnTo>
                  <a:pt x="263398" y="178435"/>
                </a:lnTo>
                <a:lnTo>
                  <a:pt x="211950" y="156438"/>
                </a:lnTo>
                <a:lnTo>
                  <a:pt x="117957" y="135267"/>
                </a:lnTo>
                <a:lnTo>
                  <a:pt x="108242" y="132778"/>
                </a:lnTo>
                <a:lnTo>
                  <a:pt x="81102" y="113195"/>
                </a:lnTo>
                <a:lnTo>
                  <a:pt x="81102" y="87591"/>
                </a:lnTo>
                <a:lnTo>
                  <a:pt x="109804" y="74218"/>
                </a:lnTo>
                <a:lnTo>
                  <a:pt x="108750" y="74218"/>
                </a:lnTo>
                <a:lnTo>
                  <a:pt x="119938" y="73723"/>
                </a:lnTo>
                <a:lnTo>
                  <a:pt x="116319" y="73723"/>
                </a:lnTo>
                <a:lnTo>
                  <a:pt x="133540" y="73507"/>
                </a:lnTo>
                <a:lnTo>
                  <a:pt x="152641" y="73723"/>
                </a:lnTo>
                <a:lnTo>
                  <a:pt x="162598" y="73723"/>
                </a:lnTo>
                <a:lnTo>
                  <a:pt x="193052" y="74218"/>
                </a:lnTo>
                <a:lnTo>
                  <a:pt x="241642" y="75831"/>
                </a:lnTo>
                <a:lnTo>
                  <a:pt x="281597" y="77482"/>
                </a:lnTo>
                <a:lnTo>
                  <a:pt x="281724" y="76327"/>
                </a:lnTo>
                <a:lnTo>
                  <a:pt x="281787" y="75831"/>
                </a:lnTo>
                <a:lnTo>
                  <a:pt x="281889" y="74904"/>
                </a:lnTo>
                <a:lnTo>
                  <a:pt x="282003" y="73914"/>
                </a:lnTo>
                <a:lnTo>
                  <a:pt x="282054" y="73507"/>
                </a:lnTo>
                <a:lnTo>
                  <a:pt x="284607" y="50838"/>
                </a:lnTo>
                <a:lnTo>
                  <a:pt x="284670" y="50330"/>
                </a:lnTo>
                <a:lnTo>
                  <a:pt x="286410" y="34925"/>
                </a:lnTo>
                <a:lnTo>
                  <a:pt x="286524" y="33883"/>
                </a:lnTo>
                <a:lnTo>
                  <a:pt x="286639" y="32943"/>
                </a:lnTo>
                <a:lnTo>
                  <a:pt x="286727" y="32067"/>
                </a:lnTo>
                <a:lnTo>
                  <a:pt x="286816" y="31280"/>
                </a:lnTo>
                <a:lnTo>
                  <a:pt x="286905" y="30581"/>
                </a:lnTo>
                <a:lnTo>
                  <a:pt x="287007" y="29641"/>
                </a:lnTo>
                <a:lnTo>
                  <a:pt x="287108" y="28778"/>
                </a:lnTo>
                <a:lnTo>
                  <a:pt x="287197" y="27990"/>
                </a:lnTo>
                <a:lnTo>
                  <a:pt x="287299" y="27089"/>
                </a:lnTo>
                <a:lnTo>
                  <a:pt x="287401" y="26111"/>
                </a:lnTo>
                <a:lnTo>
                  <a:pt x="289001" y="12001"/>
                </a:lnTo>
                <a:lnTo>
                  <a:pt x="244119" y="5638"/>
                </a:lnTo>
                <a:lnTo>
                  <a:pt x="184632" y="1206"/>
                </a:lnTo>
                <a:lnTo>
                  <a:pt x="152679" y="0"/>
                </a:lnTo>
                <a:lnTo>
                  <a:pt x="117373" y="0"/>
                </a:lnTo>
                <a:lnTo>
                  <a:pt x="96012" y="1206"/>
                </a:lnTo>
                <a:lnTo>
                  <a:pt x="96888" y="1206"/>
                </a:lnTo>
                <a:lnTo>
                  <a:pt x="79997" y="3162"/>
                </a:lnTo>
                <a:lnTo>
                  <a:pt x="35814" y="17868"/>
                </a:lnTo>
                <a:lnTo>
                  <a:pt x="8699" y="49847"/>
                </a:lnTo>
                <a:lnTo>
                  <a:pt x="0" y="101650"/>
                </a:lnTo>
                <a:lnTo>
                  <a:pt x="431" y="113030"/>
                </a:lnTo>
                <a:lnTo>
                  <a:pt x="8293" y="150672"/>
                </a:lnTo>
                <a:lnTo>
                  <a:pt x="36131" y="184912"/>
                </a:lnTo>
                <a:lnTo>
                  <a:pt x="82994" y="204444"/>
                </a:lnTo>
                <a:lnTo>
                  <a:pt x="175691" y="225628"/>
                </a:lnTo>
                <a:lnTo>
                  <a:pt x="185762" y="228193"/>
                </a:lnTo>
                <a:lnTo>
                  <a:pt x="216535" y="247129"/>
                </a:lnTo>
                <a:lnTo>
                  <a:pt x="216535" y="267208"/>
                </a:lnTo>
                <a:lnTo>
                  <a:pt x="179044" y="288112"/>
                </a:lnTo>
                <a:lnTo>
                  <a:pt x="134912" y="289890"/>
                </a:lnTo>
                <a:lnTo>
                  <a:pt x="88531" y="289890"/>
                </a:lnTo>
                <a:lnTo>
                  <a:pt x="78600" y="289687"/>
                </a:lnTo>
                <a:lnTo>
                  <a:pt x="77597" y="289687"/>
                </a:lnTo>
                <a:lnTo>
                  <a:pt x="67043" y="289331"/>
                </a:lnTo>
                <a:lnTo>
                  <a:pt x="42913" y="288112"/>
                </a:lnTo>
                <a:lnTo>
                  <a:pt x="12115" y="286740"/>
                </a:lnTo>
                <a:lnTo>
                  <a:pt x="11861" y="286740"/>
                </a:lnTo>
                <a:lnTo>
                  <a:pt x="5537" y="351929"/>
                </a:lnTo>
                <a:lnTo>
                  <a:pt x="5499" y="352310"/>
                </a:lnTo>
                <a:lnTo>
                  <a:pt x="57734"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69684" y="335965"/>
                </a:lnTo>
                <a:lnTo>
                  <a:pt x="279450" y="325348"/>
                </a:lnTo>
                <a:lnTo>
                  <a:pt x="287045" y="312534"/>
                </a:lnTo>
                <a:lnTo>
                  <a:pt x="287159" y="312356"/>
                </a:lnTo>
                <a:lnTo>
                  <a:pt x="292620" y="296862"/>
                </a:lnTo>
                <a:lnTo>
                  <a:pt x="295770" y="279374"/>
                </a:lnTo>
                <a:lnTo>
                  <a:pt x="295884" y="278752"/>
                </a:lnTo>
                <a:lnTo>
                  <a:pt x="296964" y="257924"/>
                </a:lnTo>
                <a:close/>
              </a:path>
            </a:pathLst>
          </a:custGeom>
          <a:solidFill>
            <a:srgbClr val="038273"/>
          </a:solidFill>
        </p:spPr>
        <p:txBody>
          <a:bodyPr wrap="square" lIns="0" tIns="0" rIns="0" bIns="0" rtlCol="0"/>
          <a:lstStyle/>
          <a:p>
            <a:endParaRPr/>
          </a:p>
        </p:txBody>
      </p:sp>
      <p:sp>
        <p:nvSpPr>
          <p:cNvPr id="12" name="object 12"/>
          <p:cNvSpPr/>
          <p:nvPr/>
        </p:nvSpPr>
        <p:spPr>
          <a:xfrm>
            <a:off x="2744738" y="1326509"/>
            <a:ext cx="333401" cy="488989"/>
          </a:xfrm>
          <a:custGeom>
            <a:avLst/>
            <a:gdLst/>
            <a:ahLst/>
            <a:cxnLst/>
            <a:rect l="l" t="t" r="r" b="b"/>
            <a:pathLst>
              <a:path w="333375" h="488950">
                <a:moveTo>
                  <a:pt x="333336" y="155905"/>
                </a:moveTo>
                <a:lnTo>
                  <a:pt x="332511" y="130810"/>
                </a:lnTo>
                <a:lnTo>
                  <a:pt x="332409" y="127838"/>
                </a:lnTo>
                <a:lnTo>
                  <a:pt x="329704" y="103974"/>
                </a:lnTo>
                <a:lnTo>
                  <a:pt x="329615" y="103187"/>
                </a:lnTo>
                <a:lnTo>
                  <a:pt x="318274" y="63436"/>
                </a:lnTo>
                <a:lnTo>
                  <a:pt x="287832" y="26136"/>
                </a:lnTo>
                <a:lnTo>
                  <a:pt x="282295" y="21869"/>
                </a:lnTo>
                <a:lnTo>
                  <a:pt x="265112" y="13296"/>
                </a:lnTo>
                <a:lnTo>
                  <a:pt x="248272" y="7988"/>
                </a:lnTo>
                <a:lnTo>
                  <a:pt x="248272" y="155905"/>
                </a:lnTo>
                <a:lnTo>
                  <a:pt x="247815" y="171780"/>
                </a:lnTo>
                <a:lnTo>
                  <a:pt x="237388" y="214503"/>
                </a:lnTo>
                <a:lnTo>
                  <a:pt x="199796" y="233375"/>
                </a:lnTo>
                <a:lnTo>
                  <a:pt x="172618" y="235534"/>
                </a:lnTo>
                <a:lnTo>
                  <a:pt x="87680" y="235534"/>
                </a:lnTo>
                <a:lnTo>
                  <a:pt x="87680" y="77292"/>
                </a:lnTo>
                <a:lnTo>
                  <a:pt x="87680" y="76796"/>
                </a:lnTo>
                <a:lnTo>
                  <a:pt x="127508" y="76403"/>
                </a:lnTo>
                <a:lnTo>
                  <a:pt x="176987" y="76403"/>
                </a:lnTo>
                <a:lnTo>
                  <a:pt x="190080" y="76796"/>
                </a:lnTo>
                <a:lnTo>
                  <a:pt x="187934" y="76796"/>
                </a:lnTo>
                <a:lnTo>
                  <a:pt x="199796" y="78016"/>
                </a:lnTo>
                <a:lnTo>
                  <a:pt x="237388" y="97078"/>
                </a:lnTo>
                <a:lnTo>
                  <a:pt x="247815" y="139776"/>
                </a:lnTo>
                <a:lnTo>
                  <a:pt x="248272" y="155905"/>
                </a:lnTo>
                <a:lnTo>
                  <a:pt x="248272" y="7988"/>
                </a:lnTo>
                <a:lnTo>
                  <a:pt x="246468" y="7416"/>
                </a:lnTo>
                <a:lnTo>
                  <a:pt x="224891" y="3200"/>
                </a:lnTo>
                <a:lnTo>
                  <a:pt x="201244" y="736"/>
                </a:lnTo>
                <a:lnTo>
                  <a:pt x="203047" y="736"/>
                </a:lnTo>
                <a:lnTo>
                  <a:pt x="179489" y="0"/>
                </a:lnTo>
                <a:lnTo>
                  <a:pt x="124548" y="0"/>
                </a:lnTo>
                <a:lnTo>
                  <a:pt x="85725" y="736"/>
                </a:lnTo>
                <a:lnTo>
                  <a:pt x="40043" y="3467"/>
                </a:lnTo>
                <a:lnTo>
                  <a:pt x="15748" y="5765"/>
                </a:lnTo>
                <a:lnTo>
                  <a:pt x="3276" y="5765"/>
                </a:lnTo>
                <a:lnTo>
                  <a:pt x="3276" y="7073"/>
                </a:lnTo>
                <a:lnTo>
                  <a:pt x="0" y="7416"/>
                </a:lnTo>
                <a:lnTo>
                  <a:pt x="774" y="7416"/>
                </a:lnTo>
                <a:lnTo>
                  <a:pt x="3276" y="20116"/>
                </a:lnTo>
                <a:lnTo>
                  <a:pt x="3276" y="488784"/>
                </a:lnTo>
                <a:lnTo>
                  <a:pt x="87680" y="488784"/>
                </a:lnTo>
                <a:lnTo>
                  <a:pt x="87680" y="462648"/>
                </a:lnTo>
                <a:lnTo>
                  <a:pt x="87680" y="307886"/>
                </a:lnTo>
                <a:lnTo>
                  <a:pt x="96685" y="308698"/>
                </a:lnTo>
                <a:lnTo>
                  <a:pt x="138861" y="311238"/>
                </a:lnTo>
                <a:lnTo>
                  <a:pt x="170484" y="312000"/>
                </a:lnTo>
                <a:lnTo>
                  <a:pt x="179908" y="312000"/>
                </a:lnTo>
                <a:lnTo>
                  <a:pt x="203301" y="311238"/>
                </a:lnTo>
                <a:lnTo>
                  <a:pt x="204914" y="311238"/>
                </a:lnTo>
                <a:lnTo>
                  <a:pt x="228663" y="308698"/>
                </a:lnTo>
                <a:lnTo>
                  <a:pt x="232727" y="307886"/>
                </a:lnTo>
                <a:lnTo>
                  <a:pt x="249326" y="304558"/>
                </a:lnTo>
                <a:lnTo>
                  <a:pt x="265023" y="299504"/>
                </a:lnTo>
                <a:lnTo>
                  <a:pt x="267169" y="298818"/>
                </a:lnTo>
                <a:lnTo>
                  <a:pt x="309562" y="265150"/>
                </a:lnTo>
                <a:lnTo>
                  <a:pt x="325132" y="230085"/>
                </a:lnTo>
                <a:lnTo>
                  <a:pt x="332435" y="183934"/>
                </a:lnTo>
                <a:lnTo>
                  <a:pt x="333336" y="155905"/>
                </a:lnTo>
                <a:close/>
              </a:path>
            </a:pathLst>
          </a:custGeom>
          <a:solidFill>
            <a:srgbClr val="038273"/>
          </a:solidFill>
        </p:spPr>
        <p:txBody>
          <a:bodyPr wrap="square" lIns="0" tIns="0" rIns="0" bIns="0" rtlCol="0"/>
          <a:lstStyle/>
          <a:p>
            <a:endParaRPr/>
          </a:p>
        </p:txBody>
      </p:sp>
      <p:sp>
        <p:nvSpPr>
          <p:cNvPr id="13" name="object 13"/>
          <p:cNvSpPr/>
          <p:nvPr/>
        </p:nvSpPr>
        <p:spPr>
          <a:xfrm>
            <a:off x="3146661" y="1325658"/>
            <a:ext cx="498514" cy="495973"/>
          </a:xfrm>
          <a:custGeom>
            <a:avLst/>
            <a:gdLst/>
            <a:ahLst/>
            <a:cxnLst/>
            <a:rect l="l" t="t" r="r" b="b"/>
            <a:pathLst>
              <a:path w="498475" h="495935">
                <a:moveTo>
                  <a:pt x="165227" y="481799"/>
                </a:moveTo>
                <a:lnTo>
                  <a:pt x="163334" y="469468"/>
                </a:lnTo>
                <a:lnTo>
                  <a:pt x="155384" y="417817"/>
                </a:lnTo>
                <a:lnTo>
                  <a:pt x="102273" y="417817"/>
                </a:lnTo>
                <a:lnTo>
                  <a:pt x="94500" y="415404"/>
                </a:lnTo>
                <a:lnTo>
                  <a:pt x="84201" y="405701"/>
                </a:lnTo>
                <a:lnTo>
                  <a:pt x="81749" y="398310"/>
                </a:lnTo>
                <a:lnTo>
                  <a:pt x="81749" y="387870"/>
                </a:lnTo>
                <a:lnTo>
                  <a:pt x="82384" y="26136"/>
                </a:lnTo>
                <a:lnTo>
                  <a:pt x="82435" y="0"/>
                </a:lnTo>
                <a:lnTo>
                  <a:pt x="0" y="0"/>
                </a:lnTo>
                <a:lnTo>
                  <a:pt x="0" y="400481"/>
                </a:lnTo>
                <a:lnTo>
                  <a:pt x="1562" y="421322"/>
                </a:lnTo>
                <a:lnTo>
                  <a:pt x="25425" y="470649"/>
                </a:lnTo>
                <a:lnTo>
                  <a:pt x="72339" y="494030"/>
                </a:lnTo>
                <a:lnTo>
                  <a:pt x="91871" y="495592"/>
                </a:lnTo>
                <a:lnTo>
                  <a:pt x="97548" y="495592"/>
                </a:lnTo>
                <a:lnTo>
                  <a:pt x="144653" y="489889"/>
                </a:lnTo>
                <a:lnTo>
                  <a:pt x="151155" y="488061"/>
                </a:lnTo>
                <a:lnTo>
                  <a:pt x="165227" y="481799"/>
                </a:lnTo>
                <a:close/>
              </a:path>
              <a:path w="498475" h="495935">
                <a:moveTo>
                  <a:pt x="498233" y="249453"/>
                </a:moveTo>
                <a:lnTo>
                  <a:pt x="494665" y="211264"/>
                </a:lnTo>
                <a:lnTo>
                  <a:pt x="475665" y="169176"/>
                </a:lnTo>
                <a:lnTo>
                  <a:pt x="466115" y="159346"/>
                </a:lnTo>
                <a:lnTo>
                  <a:pt x="465518" y="158724"/>
                </a:lnTo>
                <a:lnTo>
                  <a:pt x="453580" y="150177"/>
                </a:lnTo>
                <a:lnTo>
                  <a:pt x="439889" y="143573"/>
                </a:lnTo>
                <a:lnTo>
                  <a:pt x="428231" y="139827"/>
                </a:lnTo>
                <a:lnTo>
                  <a:pt x="428231" y="333514"/>
                </a:lnTo>
                <a:lnTo>
                  <a:pt x="418528" y="333552"/>
                </a:lnTo>
                <a:lnTo>
                  <a:pt x="428231" y="333514"/>
                </a:lnTo>
                <a:lnTo>
                  <a:pt x="428231" y="139827"/>
                </a:lnTo>
                <a:lnTo>
                  <a:pt x="425665" y="139001"/>
                </a:lnTo>
                <a:lnTo>
                  <a:pt x="409994" y="135724"/>
                </a:lnTo>
                <a:lnTo>
                  <a:pt x="392950" y="133743"/>
                </a:lnTo>
                <a:lnTo>
                  <a:pt x="374599" y="133083"/>
                </a:lnTo>
                <a:lnTo>
                  <a:pt x="362178" y="133210"/>
                </a:lnTo>
                <a:lnTo>
                  <a:pt x="322021" y="135115"/>
                </a:lnTo>
                <a:lnTo>
                  <a:pt x="279400" y="139001"/>
                </a:lnTo>
                <a:lnTo>
                  <a:pt x="240411" y="144030"/>
                </a:lnTo>
                <a:lnTo>
                  <a:pt x="204470" y="150037"/>
                </a:lnTo>
                <a:lnTo>
                  <a:pt x="212775" y="215455"/>
                </a:lnTo>
                <a:lnTo>
                  <a:pt x="212864" y="216192"/>
                </a:lnTo>
                <a:lnTo>
                  <a:pt x="212915" y="216573"/>
                </a:lnTo>
                <a:lnTo>
                  <a:pt x="281584" y="210870"/>
                </a:lnTo>
                <a:lnTo>
                  <a:pt x="318401" y="208368"/>
                </a:lnTo>
                <a:lnTo>
                  <a:pt x="334848" y="207556"/>
                </a:lnTo>
                <a:lnTo>
                  <a:pt x="349618" y="207060"/>
                </a:lnTo>
                <a:lnTo>
                  <a:pt x="362686" y="206895"/>
                </a:lnTo>
                <a:lnTo>
                  <a:pt x="381063" y="207860"/>
                </a:lnTo>
                <a:lnTo>
                  <a:pt x="412775" y="229069"/>
                </a:lnTo>
                <a:lnTo>
                  <a:pt x="415163" y="249453"/>
                </a:lnTo>
                <a:lnTo>
                  <a:pt x="415163" y="264858"/>
                </a:lnTo>
                <a:lnTo>
                  <a:pt x="415163" y="333578"/>
                </a:lnTo>
                <a:lnTo>
                  <a:pt x="415163" y="380009"/>
                </a:lnTo>
                <a:lnTo>
                  <a:pt x="408673" y="385445"/>
                </a:lnTo>
                <a:lnTo>
                  <a:pt x="372706" y="406438"/>
                </a:lnTo>
                <a:lnTo>
                  <a:pt x="330263" y="419519"/>
                </a:lnTo>
                <a:lnTo>
                  <a:pt x="312356" y="421132"/>
                </a:lnTo>
                <a:lnTo>
                  <a:pt x="304660" y="420725"/>
                </a:lnTo>
                <a:lnTo>
                  <a:pt x="303250" y="420725"/>
                </a:lnTo>
                <a:lnTo>
                  <a:pt x="275107" y="385851"/>
                </a:lnTo>
                <a:lnTo>
                  <a:pt x="275107" y="354749"/>
                </a:lnTo>
                <a:lnTo>
                  <a:pt x="277266" y="346684"/>
                </a:lnTo>
                <a:lnTo>
                  <a:pt x="286016" y="335737"/>
                </a:lnTo>
                <a:lnTo>
                  <a:pt x="296176" y="334264"/>
                </a:lnTo>
                <a:lnTo>
                  <a:pt x="302272" y="334073"/>
                </a:lnTo>
                <a:lnTo>
                  <a:pt x="291617" y="334073"/>
                </a:lnTo>
                <a:lnTo>
                  <a:pt x="415163" y="333578"/>
                </a:lnTo>
                <a:lnTo>
                  <a:pt x="415163" y="264858"/>
                </a:lnTo>
                <a:lnTo>
                  <a:pt x="293814" y="264858"/>
                </a:lnTo>
                <a:lnTo>
                  <a:pt x="271449" y="266369"/>
                </a:lnTo>
                <a:lnTo>
                  <a:pt x="234111" y="278472"/>
                </a:lnTo>
                <a:lnTo>
                  <a:pt x="198361" y="318503"/>
                </a:lnTo>
                <a:lnTo>
                  <a:pt x="191693" y="353415"/>
                </a:lnTo>
                <a:lnTo>
                  <a:pt x="191579" y="354749"/>
                </a:lnTo>
                <a:lnTo>
                  <a:pt x="191490" y="394906"/>
                </a:lnTo>
                <a:lnTo>
                  <a:pt x="191795" y="400215"/>
                </a:lnTo>
                <a:lnTo>
                  <a:pt x="191833" y="400939"/>
                </a:lnTo>
                <a:lnTo>
                  <a:pt x="191922" y="402513"/>
                </a:lnTo>
                <a:lnTo>
                  <a:pt x="192049" y="404672"/>
                </a:lnTo>
                <a:lnTo>
                  <a:pt x="192151" y="406438"/>
                </a:lnTo>
                <a:lnTo>
                  <a:pt x="205498" y="448576"/>
                </a:lnTo>
                <a:lnTo>
                  <a:pt x="233235" y="477405"/>
                </a:lnTo>
                <a:lnTo>
                  <a:pt x="271449" y="492709"/>
                </a:lnTo>
                <a:lnTo>
                  <a:pt x="301104" y="495604"/>
                </a:lnTo>
                <a:lnTo>
                  <a:pt x="315137" y="495084"/>
                </a:lnTo>
                <a:lnTo>
                  <a:pt x="354558" y="487311"/>
                </a:lnTo>
                <a:lnTo>
                  <a:pt x="394398" y="469468"/>
                </a:lnTo>
                <a:lnTo>
                  <a:pt x="424294" y="449237"/>
                </a:lnTo>
                <a:lnTo>
                  <a:pt x="429196" y="489115"/>
                </a:lnTo>
                <a:lnTo>
                  <a:pt x="429260" y="489635"/>
                </a:lnTo>
                <a:lnTo>
                  <a:pt x="498233" y="489635"/>
                </a:lnTo>
                <a:lnTo>
                  <a:pt x="498233" y="463511"/>
                </a:lnTo>
                <a:lnTo>
                  <a:pt x="498233" y="249453"/>
                </a:lnTo>
                <a:close/>
              </a:path>
            </a:pathLst>
          </a:custGeom>
          <a:solidFill>
            <a:srgbClr val="038273"/>
          </a:solidFill>
        </p:spPr>
        <p:txBody>
          <a:bodyPr wrap="square" lIns="0" tIns="0" rIns="0" bIns="0" rtlCol="0"/>
          <a:lstStyle/>
          <a:p>
            <a:endParaRPr/>
          </a:p>
        </p:txBody>
      </p:sp>
      <p:sp>
        <p:nvSpPr>
          <p:cNvPr id="14" name="object 14"/>
          <p:cNvSpPr/>
          <p:nvPr/>
        </p:nvSpPr>
        <p:spPr>
          <a:xfrm>
            <a:off x="3687089" y="1466703"/>
            <a:ext cx="363884" cy="485813"/>
          </a:xfrm>
          <a:custGeom>
            <a:avLst/>
            <a:gdLst/>
            <a:ahLst/>
            <a:cxnLst/>
            <a:rect l="l" t="t" r="r" b="b"/>
            <a:pathLst>
              <a:path w="363854" h="485775">
                <a:moveTo>
                  <a:pt x="363664" y="0"/>
                </a:moveTo>
                <a:lnTo>
                  <a:pt x="274535" y="0"/>
                </a:lnTo>
                <a:lnTo>
                  <a:pt x="187477" y="248907"/>
                </a:lnTo>
                <a:lnTo>
                  <a:pt x="185737" y="253580"/>
                </a:lnTo>
                <a:lnTo>
                  <a:pt x="183921" y="258686"/>
                </a:lnTo>
                <a:lnTo>
                  <a:pt x="182029" y="264160"/>
                </a:lnTo>
                <a:lnTo>
                  <a:pt x="179857" y="257746"/>
                </a:lnTo>
                <a:lnTo>
                  <a:pt x="176936" y="249059"/>
                </a:lnTo>
                <a:lnTo>
                  <a:pt x="97726" y="26136"/>
                </a:lnTo>
                <a:lnTo>
                  <a:pt x="88442" y="0"/>
                </a:lnTo>
                <a:lnTo>
                  <a:pt x="0" y="0"/>
                </a:lnTo>
                <a:lnTo>
                  <a:pt x="123799" y="325221"/>
                </a:lnTo>
                <a:lnTo>
                  <a:pt x="126022" y="332257"/>
                </a:lnTo>
                <a:lnTo>
                  <a:pt x="130200" y="337985"/>
                </a:lnTo>
                <a:lnTo>
                  <a:pt x="140411" y="345186"/>
                </a:lnTo>
                <a:lnTo>
                  <a:pt x="144919" y="347116"/>
                </a:lnTo>
                <a:lnTo>
                  <a:pt x="149707" y="348018"/>
                </a:lnTo>
                <a:lnTo>
                  <a:pt x="143624" y="360387"/>
                </a:lnTo>
                <a:lnTo>
                  <a:pt x="120307" y="391845"/>
                </a:lnTo>
                <a:lnTo>
                  <a:pt x="82181" y="416166"/>
                </a:lnTo>
                <a:lnTo>
                  <a:pt x="54787" y="425792"/>
                </a:lnTo>
                <a:lnTo>
                  <a:pt x="63246" y="485000"/>
                </a:lnTo>
                <a:lnTo>
                  <a:pt x="63322" y="485521"/>
                </a:lnTo>
                <a:lnTo>
                  <a:pt x="75171" y="485000"/>
                </a:lnTo>
                <a:lnTo>
                  <a:pt x="90868" y="483628"/>
                </a:lnTo>
                <a:lnTo>
                  <a:pt x="132715" y="471868"/>
                </a:lnTo>
                <a:lnTo>
                  <a:pt x="166547" y="450583"/>
                </a:lnTo>
                <a:lnTo>
                  <a:pt x="192938" y="422719"/>
                </a:lnTo>
                <a:lnTo>
                  <a:pt x="218465" y="380047"/>
                </a:lnTo>
                <a:lnTo>
                  <a:pt x="353745" y="26136"/>
                </a:lnTo>
                <a:lnTo>
                  <a:pt x="363664" y="0"/>
                </a:lnTo>
                <a:close/>
              </a:path>
            </a:pathLst>
          </a:custGeom>
          <a:solidFill>
            <a:srgbClr val="038273"/>
          </a:solidFill>
        </p:spPr>
        <p:txBody>
          <a:bodyPr wrap="square" lIns="0" tIns="0" rIns="0" bIns="0" rtlCol="0"/>
          <a:lstStyle/>
          <a:p>
            <a:endParaRPr/>
          </a:p>
        </p:txBody>
      </p:sp>
      <p:grpSp>
        <p:nvGrpSpPr>
          <p:cNvPr id="15" name="object 15"/>
          <p:cNvGrpSpPr/>
          <p:nvPr/>
        </p:nvGrpSpPr>
        <p:grpSpPr>
          <a:xfrm>
            <a:off x="10730307" y="-446"/>
            <a:ext cx="439455" cy="11309608"/>
            <a:chOff x="10729460" y="0"/>
            <a:chExt cx="439420" cy="11308715"/>
          </a:xfrm>
        </p:grpSpPr>
        <p:sp>
          <p:nvSpPr>
            <p:cNvPr id="16" name="object 16"/>
            <p:cNvSpPr/>
            <p:nvPr/>
          </p:nvSpPr>
          <p:spPr>
            <a:xfrm>
              <a:off x="10871251" y="5"/>
              <a:ext cx="154305" cy="2253615"/>
            </a:xfrm>
            <a:custGeom>
              <a:avLst/>
              <a:gdLst/>
              <a:ahLst/>
              <a:cxnLst/>
              <a:rect l="l" t="t" r="r" b="b"/>
              <a:pathLst>
                <a:path w="154304" h="2253615">
                  <a:moveTo>
                    <a:pt x="153695" y="51777"/>
                  </a:moveTo>
                  <a:lnTo>
                    <a:pt x="147650" y="30264"/>
                  </a:lnTo>
                  <a:lnTo>
                    <a:pt x="131191" y="12700"/>
                  </a:lnTo>
                  <a:lnTo>
                    <a:pt x="106756" y="850"/>
                  </a:lnTo>
                  <a:lnTo>
                    <a:pt x="100876" y="0"/>
                  </a:lnTo>
                  <a:lnTo>
                    <a:pt x="52819" y="0"/>
                  </a:lnTo>
                  <a:lnTo>
                    <a:pt x="46939" y="850"/>
                  </a:lnTo>
                  <a:lnTo>
                    <a:pt x="22504" y="12700"/>
                  </a:lnTo>
                  <a:lnTo>
                    <a:pt x="6045" y="30264"/>
                  </a:lnTo>
                  <a:lnTo>
                    <a:pt x="0" y="51777"/>
                  </a:lnTo>
                  <a:lnTo>
                    <a:pt x="0" y="779487"/>
                  </a:lnTo>
                  <a:lnTo>
                    <a:pt x="0" y="2253577"/>
                  </a:lnTo>
                  <a:lnTo>
                    <a:pt x="153695" y="2253577"/>
                  </a:lnTo>
                  <a:lnTo>
                    <a:pt x="153695" y="779487"/>
                  </a:lnTo>
                  <a:lnTo>
                    <a:pt x="153695" y="51777"/>
                  </a:lnTo>
                  <a:close/>
                </a:path>
              </a:pathLst>
            </a:custGeom>
            <a:solidFill>
              <a:srgbClr val="539A87"/>
            </a:solidFill>
          </p:spPr>
          <p:txBody>
            <a:bodyPr wrap="square" lIns="0" tIns="0" rIns="0" bIns="0" rtlCol="0"/>
            <a:lstStyle/>
            <a:p>
              <a:endParaRPr/>
            </a:p>
          </p:txBody>
        </p:sp>
        <p:sp>
          <p:nvSpPr>
            <p:cNvPr id="17" name="object 17"/>
            <p:cNvSpPr/>
            <p:nvPr/>
          </p:nvSpPr>
          <p:spPr>
            <a:xfrm>
              <a:off x="10871249" y="2279941"/>
              <a:ext cx="154305" cy="2904490"/>
            </a:xfrm>
            <a:custGeom>
              <a:avLst/>
              <a:gdLst/>
              <a:ahLst/>
              <a:cxnLst/>
              <a:rect l="l" t="t" r="r" b="b"/>
              <a:pathLst>
                <a:path w="154304" h="2904490">
                  <a:moveTo>
                    <a:pt x="153691" y="0"/>
                  </a:moveTo>
                  <a:lnTo>
                    <a:pt x="0" y="0"/>
                  </a:lnTo>
                  <a:lnTo>
                    <a:pt x="0" y="2904340"/>
                  </a:lnTo>
                  <a:lnTo>
                    <a:pt x="153691" y="2904340"/>
                  </a:lnTo>
                  <a:lnTo>
                    <a:pt x="153691" y="0"/>
                  </a:lnTo>
                  <a:close/>
                </a:path>
              </a:pathLst>
            </a:custGeom>
            <a:solidFill>
              <a:srgbClr val="53C2AF"/>
            </a:solidFill>
          </p:spPr>
          <p:txBody>
            <a:bodyPr wrap="square" lIns="0" tIns="0" rIns="0" bIns="0" rtlCol="0"/>
            <a:lstStyle/>
            <a:p>
              <a:endParaRPr/>
            </a:p>
          </p:txBody>
        </p:sp>
        <p:pic>
          <p:nvPicPr>
            <p:cNvPr id="18" name="object 18"/>
            <p:cNvPicPr/>
            <p:nvPr/>
          </p:nvPicPr>
          <p:blipFill>
            <a:blip r:embed="rId8" cstate="print"/>
            <a:stretch>
              <a:fillRect/>
            </a:stretch>
          </p:blipFill>
          <p:spPr>
            <a:xfrm>
              <a:off x="10729460" y="1908318"/>
              <a:ext cx="439107" cy="439117"/>
            </a:xfrm>
            <a:prstGeom prst="rect">
              <a:avLst/>
            </a:prstGeom>
          </p:spPr>
        </p:pic>
        <p:sp>
          <p:nvSpPr>
            <p:cNvPr id="19" name="object 19"/>
            <p:cNvSpPr/>
            <p:nvPr/>
          </p:nvSpPr>
          <p:spPr>
            <a:xfrm>
              <a:off x="10871260" y="5184281"/>
              <a:ext cx="154305" cy="1495425"/>
            </a:xfrm>
            <a:custGeom>
              <a:avLst/>
              <a:gdLst/>
              <a:ahLst/>
              <a:cxnLst/>
              <a:rect l="l" t="t" r="r" b="b"/>
              <a:pathLst>
                <a:path w="154304" h="1495425">
                  <a:moveTo>
                    <a:pt x="0" y="1494980"/>
                  </a:moveTo>
                  <a:lnTo>
                    <a:pt x="153691" y="1494980"/>
                  </a:lnTo>
                  <a:lnTo>
                    <a:pt x="153691" y="0"/>
                  </a:lnTo>
                  <a:lnTo>
                    <a:pt x="0" y="0"/>
                  </a:lnTo>
                  <a:lnTo>
                    <a:pt x="0" y="1494980"/>
                  </a:lnTo>
                  <a:close/>
                </a:path>
              </a:pathLst>
            </a:custGeom>
            <a:solidFill>
              <a:srgbClr val="53C2AF"/>
            </a:solidFill>
          </p:spPr>
          <p:txBody>
            <a:bodyPr wrap="square" lIns="0" tIns="0" rIns="0" bIns="0" rtlCol="0"/>
            <a:lstStyle/>
            <a:p>
              <a:endParaRPr/>
            </a:p>
          </p:txBody>
        </p:sp>
        <p:sp>
          <p:nvSpPr>
            <p:cNvPr id="20" name="object 20"/>
            <p:cNvSpPr/>
            <p:nvPr/>
          </p:nvSpPr>
          <p:spPr>
            <a:xfrm>
              <a:off x="10871238" y="6679266"/>
              <a:ext cx="154305" cy="4629785"/>
            </a:xfrm>
            <a:custGeom>
              <a:avLst/>
              <a:gdLst/>
              <a:ahLst/>
              <a:cxnLst/>
              <a:rect l="l" t="t" r="r" b="b"/>
              <a:pathLst>
                <a:path w="154304" h="4629784">
                  <a:moveTo>
                    <a:pt x="153695" y="0"/>
                  </a:moveTo>
                  <a:lnTo>
                    <a:pt x="0" y="0"/>
                  </a:lnTo>
                  <a:lnTo>
                    <a:pt x="0" y="2604160"/>
                  </a:lnTo>
                  <a:lnTo>
                    <a:pt x="0" y="4629289"/>
                  </a:lnTo>
                  <a:lnTo>
                    <a:pt x="153695" y="4629289"/>
                  </a:lnTo>
                  <a:lnTo>
                    <a:pt x="153695" y="2604160"/>
                  </a:lnTo>
                  <a:lnTo>
                    <a:pt x="153695" y="0"/>
                  </a:lnTo>
                  <a:close/>
                </a:path>
              </a:pathLst>
            </a:custGeom>
            <a:solidFill>
              <a:srgbClr val="539A87"/>
            </a:solidFill>
          </p:spPr>
          <p:txBody>
            <a:bodyPr wrap="square" lIns="0" tIns="0" rIns="0" bIns="0" rtlCol="0"/>
            <a:lstStyle/>
            <a:p>
              <a:endParaRPr/>
            </a:p>
          </p:txBody>
        </p:sp>
        <p:pic>
          <p:nvPicPr>
            <p:cNvPr id="21" name="object 21"/>
            <p:cNvPicPr/>
            <p:nvPr/>
          </p:nvPicPr>
          <p:blipFill>
            <a:blip r:embed="rId9" cstate="print"/>
            <a:stretch>
              <a:fillRect/>
            </a:stretch>
          </p:blipFill>
          <p:spPr>
            <a:xfrm>
              <a:off x="10729460" y="6361944"/>
              <a:ext cx="439107" cy="439107"/>
            </a:xfrm>
            <a:prstGeom prst="rect">
              <a:avLst/>
            </a:prstGeom>
          </p:spPr>
        </p:pic>
      </p:grpSp>
      <p:sp>
        <p:nvSpPr>
          <p:cNvPr id="22" name="object 22"/>
          <p:cNvSpPr txBox="1"/>
          <p:nvPr/>
        </p:nvSpPr>
        <p:spPr>
          <a:xfrm>
            <a:off x="11698171" y="1619085"/>
            <a:ext cx="6241273" cy="3055861"/>
          </a:xfrm>
          <a:prstGeom prst="rect">
            <a:avLst/>
          </a:prstGeom>
        </p:spPr>
        <p:txBody>
          <a:bodyPr vert="horz" wrap="square" lIns="0" tIns="229253" rIns="0" bIns="0" rtlCol="0">
            <a:spAutoFit/>
          </a:bodyPr>
          <a:lstStyle/>
          <a:p>
            <a:pPr marL="12701">
              <a:spcBef>
                <a:spcPts val="1805"/>
              </a:spcBef>
            </a:pPr>
            <a:r>
              <a:rPr sz="3600" b="1" spc="-75" dirty="0">
                <a:solidFill>
                  <a:srgbClr val="5F5F5F"/>
                </a:solidFill>
                <a:latin typeface="Helvetica Neue"/>
                <a:cs typeface="Helvetica Neue"/>
              </a:rPr>
              <a:t>Automação</a:t>
            </a:r>
            <a:endParaRPr sz="3600">
              <a:latin typeface="Helvetica Neue"/>
              <a:cs typeface="Helvetica Neue"/>
            </a:endParaRPr>
          </a:p>
          <a:p>
            <a:pPr marL="12701" marR="1134223">
              <a:lnSpc>
                <a:spcPts val="4950"/>
              </a:lnSpc>
              <a:spcBef>
                <a:spcPts val="265"/>
              </a:spcBef>
            </a:pPr>
            <a:r>
              <a:rPr sz="2850" dirty="0">
                <a:solidFill>
                  <a:srgbClr val="5F5F5F"/>
                </a:solidFill>
                <a:latin typeface="Source Sans Pro"/>
                <a:cs typeface="Source Sans Pro"/>
              </a:rPr>
              <a:t>Endereça</a:t>
            </a:r>
            <a:r>
              <a:rPr sz="2850" spc="5" dirty="0">
                <a:solidFill>
                  <a:srgbClr val="5F5F5F"/>
                </a:solidFill>
                <a:latin typeface="Source Sans Pro"/>
                <a:cs typeface="Source Sans Pro"/>
              </a:rPr>
              <a:t> </a:t>
            </a:r>
            <a:r>
              <a:rPr sz="2850" dirty="0">
                <a:solidFill>
                  <a:srgbClr val="5F5F5F"/>
                </a:solidFill>
                <a:latin typeface="Source Sans Pro"/>
                <a:cs typeface="Source Sans Pro"/>
              </a:rPr>
              <a:t>os</a:t>
            </a:r>
            <a:r>
              <a:rPr sz="2850" spc="15" dirty="0">
                <a:solidFill>
                  <a:srgbClr val="5F5F5F"/>
                </a:solidFill>
                <a:latin typeface="Source Sans Pro"/>
                <a:cs typeface="Source Sans Pro"/>
              </a:rPr>
              <a:t> </a:t>
            </a:r>
            <a:r>
              <a:rPr sz="2850" dirty="0">
                <a:solidFill>
                  <a:srgbClr val="5F5F5F"/>
                </a:solidFill>
                <a:latin typeface="Source Sans Pro"/>
                <a:cs typeface="Source Sans Pro"/>
              </a:rPr>
              <a:t>objetivos</a:t>
            </a:r>
            <a:r>
              <a:rPr sz="2850" spc="20" dirty="0">
                <a:solidFill>
                  <a:srgbClr val="5F5F5F"/>
                </a:solidFill>
                <a:latin typeface="Source Sans Pro"/>
                <a:cs typeface="Source Sans Pro"/>
              </a:rPr>
              <a:t> </a:t>
            </a:r>
            <a:r>
              <a:rPr sz="2850" spc="-10" dirty="0">
                <a:solidFill>
                  <a:srgbClr val="5F5F5F"/>
                </a:solidFill>
                <a:latin typeface="Source Sans Pro"/>
                <a:cs typeface="Source Sans Pro"/>
              </a:rPr>
              <a:t>esperados; </a:t>
            </a:r>
            <a:r>
              <a:rPr sz="2850" dirty="0">
                <a:solidFill>
                  <a:srgbClr val="5F5F5F"/>
                </a:solidFill>
                <a:latin typeface="Source Sans Pro"/>
                <a:cs typeface="Source Sans Pro"/>
              </a:rPr>
              <a:t>Demanda</a:t>
            </a:r>
            <a:r>
              <a:rPr sz="2850" spc="35" dirty="0">
                <a:solidFill>
                  <a:srgbClr val="5F5F5F"/>
                </a:solidFill>
                <a:latin typeface="Source Sans Pro"/>
                <a:cs typeface="Source Sans Pro"/>
              </a:rPr>
              <a:t> </a:t>
            </a:r>
            <a:r>
              <a:rPr sz="2850" dirty="0">
                <a:solidFill>
                  <a:srgbClr val="5F5F5F"/>
                </a:solidFill>
                <a:latin typeface="Source Sans Pro"/>
                <a:cs typeface="Source Sans Pro"/>
              </a:rPr>
              <a:t>processos</a:t>
            </a:r>
            <a:r>
              <a:rPr sz="2850" spc="50" dirty="0">
                <a:solidFill>
                  <a:srgbClr val="5F5F5F"/>
                </a:solidFill>
                <a:latin typeface="Source Sans Pro"/>
                <a:cs typeface="Source Sans Pro"/>
              </a:rPr>
              <a:t> </a:t>
            </a:r>
            <a:r>
              <a:rPr sz="2850" spc="-10" dirty="0">
                <a:solidFill>
                  <a:srgbClr val="5F5F5F"/>
                </a:solidFill>
                <a:latin typeface="Source Sans Pro"/>
                <a:cs typeface="Source Sans Pro"/>
              </a:rPr>
              <a:t>maduros;</a:t>
            </a:r>
            <a:endParaRPr sz="2850">
              <a:latin typeface="Source Sans Pro"/>
              <a:cs typeface="Source Sans Pro"/>
            </a:endParaRPr>
          </a:p>
          <a:p>
            <a:pPr marL="12701" marR="5081">
              <a:lnSpc>
                <a:spcPts val="2800"/>
              </a:lnSpc>
              <a:spcBef>
                <a:spcPts val="2045"/>
              </a:spcBef>
            </a:pPr>
            <a:r>
              <a:rPr sz="2850" dirty="0">
                <a:solidFill>
                  <a:srgbClr val="5F5F5F"/>
                </a:solidFill>
                <a:latin typeface="Source Sans Pro"/>
                <a:cs typeface="Source Sans Pro"/>
              </a:rPr>
              <a:t>Combinado</a:t>
            </a:r>
            <a:r>
              <a:rPr sz="2850" spc="35" dirty="0">
                <a:solidFill>
                  <a:srgbClr val="5F5F5F"/>
                </a:solidFill>
                <a:latin typeface="Source Sans Pro"/>
                <a:cs typeface="Source Sans Pro"/>
              </a:rPr>
              <a:t> </a:t>
            </a:r>
            <a:r>
              <a:rPr sz="2850" dirty="0">
                <a:solidFill>
                  <a:srgbClr val="5F5F5F"/>
                </a:solidFill>
                <a:latin typeface="Source Sans Pro"/>
                <a:cs typeface="Source Sans Pro"/>
              </a:rPr>
              <a:t>com</a:t>
            </a:r>
            <a:r>
              <a:rPr sz="2850" spc="45" dirty="0">
                <a:solidFill>
                  <a:srgbClr val="5F5F5F"/>
                </a:solidFill>
                <a:latin typeface="Source Sans Pro"/>
                <a:cs typeface="Source Sans Pro"/>
              </a:rPr>
              <a:t> </a:t>
            </a:r>
            <a:r>
              <a:rPr sz="2850" dirty="0">
                <a:solidFill>
                  <a:srgbClr val="5F5F5F"/>
                </a:solidFill>
                <a:latin typeface="Source Sans Pro"/>
                <a:cs typeface="Source Sans Pro"/>
              </a:rPr>
              <a:t>IA,</a:t>
            </a:r>
            <a:r>
              <a:rPr sz="2850" spc="45" dirty="0">
                <a:solidFill>
                  <a:srgbClr val="5F5F5F"/>
                </a:solidFill>
                <a:latin typeface="Source Sans Pro"/>
                <a:cs typeface="Source Sans Pro"/>
              </a:rPr>
              <a:t> </a:t>
            </a:r>
            <a:r>
              <a:rPr sz="2850" dirty="0">
                <a:solidFill>
                  <a:srgbClr val="5F5F5F"/>
                </a:solidFill>
                <a:latin typeface="Source Sans Pro"/>
                <a:cs typeface="Source Sans Pro"/>
              </a:rPr>
              <a:t>amplia</a:t>
            </a:r>
            <a:r>
              <a:rPr sz="2850" spc="45" dirty="0">
                <a:solidFill>
                  <a:srgbClr val="5F5F5F"/>
                </a:solidFill>
                <a:latin typeface="Source Sans Pro"/>
                <a:cs typeface="Source Sans Pro"/>
              </a:rPr>
              <a:t> </a:t>
            </a:r>
            <a:r>
              <a:rPr sz="2850" dirty="0">
                <a:solidFill>
                  <a:srgbClr val="5F5F5F"/>
                </a:solidFill>
                <a:latin typeface="Source Sans Pro"/>
                <a:cs typeface="Source Sans Pro"/>
              </a:rPr>
              <a:t>a</a:t>
            </a:r>
            <a:r>
              <a:rPr sz="2850" spc="45" dirty="0">
                <a:solidFill>
                  <a:srgbClr val="5F5F5F"/>
                </a:solidFill>
                <a:latin typeface="Source Sans Pro"/>
                <a:cs typeface="Source Sans Pro"/>
              </a:rPr>
              <a:t> </a:t>
            </a:r>
            <a:r>
              <a:rPr sz="2850" dirty="0">
                <a:solidFill>
                  <a:srgbClr val="5F5F5F"/>
                </a:solidFill>
                <a:latin typeface="Source Sans Pro"/>
                <a:cs typeface="Source Sans Pro"/>
              </a:rPr>
              <a:t>cobertura</a:t>
            </a:r>
            <a:r>
              <a:rPr sz="2850" spc="45" dirty="0">
                <a:solidFill>
                  <a:srgbClr val="5F5F5F"/>
                </a:solidFill>
                <a:latin typeface="Source Sans Pro"/>
                <a:cs typeface="Source Sans Pro"/>
              </a:rPr>
              <a:t> </a:t>
            </a:r>
            <a:r>
              <a:rPr sz="2850" spc="-50" dirty="0">
                <a:solidFill>
                  <a:srgbClr val="5F5F5F"/>
                </a:solidFill>
                <a:latin typeface="Source Sans Pro"/>
                <a:cs typeface="Source Sans Pro"/>
              </a:rPr>
              <a:t>e </a:t>
            </a:r>
            <a:r>
              <a:rPr sz="2850" dirty="0">
                <a:solidFill>
                  <a:srgbClr val="5F5F5F"/>
                </a:solidFill>
                <a:latin typeface="Source Sans Pro"/>
                <a:cs typeface="Source Sans Pro"/>
              </a:rPr>
              <a:t>aumenta</a:t>
            </a:r>
            <a:r>
              <a:rPr sz="2850" spc="60" dirty="0">
                <a:solidFill>
                  <a:srgbClr val="5F5F5F"/>
                </a:solidFill>
                <a:latin typeface="Source Sans Pro"/>
                <a:cs typeface="Source Sans Pro"/>
              </a:rPr>
              <a:t> </a:t>
            </a:r>
            <a:r>
              <a:rPr sz="2850" dirty="0">
                <a:solidFill>
                  <a:srgbClr val="5F5F5F"/>
                </a:solidFill>
                <a:latin typeface="Source Sans Pro"/>
                <a:cs typeface="Source Sans Pro"/>
              </a:rPr>
              <a:t>a</a:t>
            </a:r>
            <a:r>
              <a:rPr sz="2850" spc="55" dirty="0">
                <a:solidFill>
                  <a:srgbClr val="5F5F5F"/>
                </a:solidFill>
                <a:latin typeface="Source Sans Pro"/>
                <a:cs typeface="Source Sans Pro"/>
              </a:rPr>
              <a:t> </a:t>
            </a:r>
            <a:r>
              <a:rPr sz="2850" spc="-10" dirty="0">
                <a:solidFill>
                  <a:srgbClr val="5F5F5F"/>
                </a:solidFill>
                <a:latin typeface="Source Sans Pro"/>
                <a:cs typeface="Source Sans Pro"/>
              </a:rPr>
              <a:t>acuracidade</a:t>
            </a:r>
            <a:endParaRPr sz="2850">
              <a:latin typeface="Source Sans Pro"/>
              <a:cs typeface="Source Sans Pro"/>
            </a:endParaRPr>
          </a:p>
        </p:txBody>
      </p:sp>
      <p:sp>
        <p:nvSpPr>
          <p:cNvPr id="27" name="object 27"/>
          <p:cNvSpPr txBox="1"/>
          <p:nvPr/>
        </p:nvSpPr>
        <p:spPr>
          <a:xfrm>
            <a:off x="537672" y="10617948"/>
            <a:ext cx="2785965" cy="259046"/>
          </a:xfrm>
          <a:prstGeom prst="rect">
            <a:avLst/>
          </a:prstGeom>
        </p:spPr>
        <p:txBody>
          <a:bodyPr vert="horz" wrap="square" lIns="0" tIns="12701" rIns="0" bIns="0" rtlCol="0">
            <a:spAutoFit/>
          </a:bodyPr>
          <a:lstStyle/>
          <a:p>
            <a:pPr marL="12701">
              <a:spcBef>
                <a:spcPts val="100"/>
              </a:spcBef>
            </a:pPr>
            <a:r>
              <a:rPr sz="1600" dirty="0">
                <a:solidFill>
                  <a:schemeClr val="tx1">
                    <a:lumMod val="50000"/>
                    <a:lumOff val="50000"/>
                  </a:schemeClr>
                </a:solidFill>
                <a:latin typeface="Source Sans Pro"/>
                <a:cs typeface="Source Sans Pro"/>
              </a:rPr>
              <a:t>Giancarlo Trentini - </a:t>
            </a:r>
            <a:r>
              <a:rPr sz="1600" spc="-10" dirty="0">
                <a:solidFill>
                  <a:schemeClr val="tx1">
                    <a:lumMod val="50000"/>
                    <a:lumOff val="50000"/>
                  </a:schemeClr>
                </a:solidFill>
                <a:latin typeface="Source Sans Pro"/>
                <a:cs typeface="Source Sans Pro"/>
              </a:rPr>
              <a:t>PressPlay</a:t>
            </a:r>
            <a:endParaRPr sz="1600" dirty="0">
              <a:solidFill>
                <a:schemeClr val="tx1">
                  <a:lumMod val="50000"/>
                  <a:lumOff val="50000"/>
                </a:schemeClr>
              </a:solidFill>
              <a:latin typeface="Source Sans Pro"/>
              <a:cs typeface="Source Sans Pro"/>
            </a:endParaRPr>
          </a:p>
        </p:txBody>
      </p:sp>
      <p:sp>
        <p:nvSpPr>
          <p:cNvPr id="23" name="object 23"/>
          <p:cNvSpPr txBox="1"/>
          <p:nvPr/>
        </p:nvSpPr>
        <p:spPr>
          <a:xfrm>
            <a:off x="11698171" y="6142864"/>
            <a:ext cx="4792088" cy="3055861"/>
          </a:xfrm>
          <a:prstGeom prst="rect">
            <a:avLst/>
          </a:prstGeom>
        </p:spPr>
        <p:txBody>
          <a:bodyPr vert="horz" wrap="square" lIns="0" tIns="229253" rIns="0" bIns="0" rtlCol="0">
            <a:spAutoFit/>
          </a:bodyPr>
          <a:lstStyle/>
          <a:p>
            <a:pPr marL="12701">
              <a:spcBef>
                <a:spcPts val="1805"/>
              </a:spcBef>
            </a:pPr>
            <a:r>
              <a:rPr sz="3600" b="1" spc="-150" dirty="0">
                <a:solidFill>
                  <a:srgbClr val="5F5F5F"/>
                </a:solidFill>
                <a:latin typeface="Helvetica Neue"/>
                <a:cs typeface="Helvetica Neue"/>
              </a:rPr>
              <a:t>Análise</a:t>
            </a:r>
            <a:r>
              <a:rPr sz="3600" b="1" spc="-225" dirty="0">
                <a:solidFill>
                  <a:srgbClr val="5F5F5F"/>
                </a:solidFill>
                <a:latin typeface="Helvetica Neue"/>
                <a:cs typeface="Helvetica Neue"/>
              </a:rPr>
              <a:t> </a:t>
            </a:r>
            <a:r>
              <a:rPr sz="3600" b="1" spc="-180" dirty="0">
                <a:solidFill>
                  <a:srgbClr val="5F5F5F"/>
                </a:solidFill>
                <a:latin typeface="Helvetica Neue"/>
                <a:cs typeface="Helvetica Neue"/>
              </a:rPr>
              <a:t>de</a:t>
            </a:r>
            <a:r>
              <a:rPr sz="3600" b="1" spc="-225" dirty="0">
                <a:solidFill>
                  <a:srgbClr val="5F5F5F"/>
                </a:solidFill>
                <a:latin typeface="Helvetica Neue"/>
                <a:cs typeface="Helvetica Neue"/>
              </a:rPr>
              <a:t> </a:t>
            </a:r>
            <a:r>
              <a:rPr sz="3600" b="1" spc="-245" dirty="0">
                <a:solidFill>
                  <a:srgbClr val="5F5F5F"/>
                </a:solidFill>
                <a:latin typeface="Helvetica Neue"/>
                <a:cs typeface="Helvetica Neue"/>
              </a:rPr>
              <a:t>Dados</a:t>
            </a:r>
            <a:r>
              <a:rPr sz="3600" b="1" spc="-225" dirty="0">
                <a:solidFill>
                  <a:srgbClr val="5F5F5F"/>
                </a:solidFill>
                <a:latin typeface="Helvetica Neue"/>
                <a:cs typeface="Helvetica Neue"/>
              </a:rPr>
              <a:t> </a:t>
            </a:r>
            <a:r>
              <a:rPr sz="3600" b="1" spc="-265" dirty="0">
                <a:solidFill>
                  <a:srgbClr val="5F5F5F"/>
                </a:solidFill>
                <a:latin typeface="Helvetica Neue"/>
                <a:cs typeface="Helvetica Neue"/>
              </a:rPr>
              <a:t>-</a:t>
            </a:r>
            <a:r>
              <a:rPr sz="3600" b="1" spc="-225" dirty="0">
                <a:solidFill>
                  <a:srgbClr val="5F5F5F"/>
                </a:solidFill>
                <a:latin typeface="Helvetica Neue"/>
                <a:cs typeface="Helvetica Neue"/>
              </a:rPr>
              <a:t> </a:t>
            </a:r>
            <a:r>
              <a:rPr sz="3600" b="1" spc="-25" dirty="0">
                <a:solidFill>
                  <a:srgbClr val="5F5F5F"/>
                </a:solidFill>
                <a:latin typeface="Helvetica Neue"/>
                <a:cs typeface="Helvetica Neue"/>
              </a:rPr>
              <a:t>BI</a:t>
            </a:r>
            <a:endParaRPr sz="3600">
              <a:latin typeface="Helvetica Neue"/>
              <a:cs typeface="Helvetica Neue"/>
            </a:endParaRPr>
          </a:p>
          <a:p>
            <a:pPr marL="12701" marR="1352050">
              <a:lnSpc>
                <a:spcPts val="4950"/>
              </a:lnSpc>
              <a:spcBef>
                <a:spcPts val="265"/>
              </a:spcBef>
            </a:pPr>
            <a:r>
              <a:rPr sz="2850" dirty="0">
                <a:solidFill>
                  <a:srgbClr val="5F5F5F"/>
                </a:solidFill>
                <a:latin typeface="Source Sans Pro"/>
                <a:cs typeface="Source Sans Pro"/>
              </a:rPr>
              <a:t>Coleta</a:t>
            </a:r>
            <a:r>
              <a:rPr sz="2850" spc="-10" dirty="0">
                <a:solidFill>
                  <a:srgbClr val="5F5F5F"/>
                </a:solidFill>
                <a:latin typeface="Source Sans Pro"/>
                <a:cs typeface="Source Sans Pro"/>
              </a:rPr>
              <a:t> </a:t>
            </a:r>
            <a:r>
              <a:rPr sz="2850" dirty="0">
                <a:solidFill>
                  <a:srgbClr val="5F5F5F"/>
                </a:solidFill>
                <a:latin typeface="Source Sans Pro"/>
                <a:cs typeface="Source Sans Pro"/>
              </a:rPr>
              <a:t>de</a:t>
            </a:r>
            <a:r>
              <a:rPr sz="2850" spc="-5" dirty="0">
                <a:solidFill>
                  <a:srgbClr val="5F5F5F"/>
                </a:solidFill>
                <a:latin typeface="Source Sans Pro"/>
                <a:cs typeface="Source Sans Pro"/>
              </a:rPr>
              <a:t> </a:t>
            </a:r>
            <a:r>
              <a:rPr sz="2850" spc="-10" dirty="0">
                <a:solidFill>
                  <a:srgbClr val="5F5F5F"/>
                </a:solidFill>
                <a:latin typeface="Source Sans Pro"/>
                <a:cs typeface="Source Sans Pro"/>
              </a:rPr>
              <a:t>informações </a:t>
            </a:r>
            <a:r>
              <a:rPr sz="2850" dirty="0">
                <a:solidFill>
                  <a:srgbClr val="5F5F5F"/>
                </a:solidFill>
                <a:latin typeface="Source Sans Pro"/>
                <a:cs typeface="Source Sans Pro"/>
              </a:rPr>
              <a:t>Cruzamento</a:t>
            </a:r>
            <a:r>
              <a:rPr sz="2850" spc="40" dirty="0">
                <a:solidFill>
                  <a:srgbClr val="5F5F5F"/>
                </a:solidFill>
                <a:latin typeface="Source Sans Pro"/>
                <a:cs typeface="Source Sans Pro"/>
              </a:rPr>
              <a:t> </a:t>
            </a:r>
            <a:r>
              <a:rPr sz="2850" dirty="0">
                <a:solidFill>
                  <a:srgbClr val="5F5F5F"/>
                </a:solidFill>
                <a:latin typeface="Source Sans Pro"/>
                <a:cs typeface="Source Sans Pro"/>
              </a:rPr>
              <a:t>de</a:t>
            </a:r>
            <a:r>
              <a:rPr sz="2850" spc="40" dirty="0">
                <a:solidFill>
                  <a:srgbClr val="5F5F5F"/>
                </a:solidFill>
                <a:latin typeface="Source Sans Pro"/>
                <a:cs typeface="Source Sans Pro"/>
              </a:rPr>
              <a:t> </a:t>
            </a:r>
            <a:r>
              <a:rPr sz="2850" spc="-10" dirty="0">
                <a:solidFill>
                  <a:srgbClr val="5F5F5F"/>
                </a:solidFill>
                <a:latin typeface="Source Sans Pro"/>
                <a:cs typeface="Source Sans Pro"/>
              </a:rPr>
              <a:t>dados</a:t>
            </a:r>
            <a:endParaRPr sz="2850">
              <a:latin typeface="Source Sans Pro"/>
              <a:cs typeface="Source Sans Pro"/>
            </a:endParaRPr>
          </a:p>
          <a:p>
            <a:pPr marL="12701" marR="5081">
              <a:lnSpc>
                <a:spcPts val="2800"/>
              </a:lnSpc>
              <a:spcBef>
                <a:spcPts val="2045"/>
              </a:spcBef>
            </a:pPr>
            <a:r>
              <a:rPr sz="2850" dirty="0">
                <a:solidFill>
                  <a:srgbClr val="5F5F5F"/>
                </a:solidFill>
                <a:latin typeface="Source Sans Pro"/>
                <a:cs typeface="Source Sans Pro"/>
              </a:rPr>
              <a:t>Geração</a:t>
            </a:r>
            <a:r>
              <a:rPr sz="2850" spc="35" dirty="0">
                <a:solidFill>
                  <a:srgbClr val="5F5F5F"/>
                </a:solidFill>
                <a:latin typeface="Source Sans Pro"/>
                <a:cs typeface="Source Sans Pro"/>
              </a:rPr>
              <a:t> </a:t>
            </a:r>
            <a:r>
              <a:rPr sz="2850" dirty="0">
                <a:solidFill>
                  <a:srgbClr val="5F5F5F"/>
                </a:solidFill>
                <a:latin typeface="Source Sans Pro"/>
                <a:cs typeface="Source Sans Pro"/>
              </a:rPr>
              <a:t>de</a:t>
            </a:r>
            <a:r>
              <a:rPr sz="2850" spc="45" dirty="0">
                <a:solidFill>
                  <a:srgbClr val="5F5F5F"/>
                </a:solidFill>
                <a:latin typeface="Source Sans Pro"/>
                <a:cs typeface="Source Sans Pro"/>
              </a:rPr>
              <a:t> </a:t>
            </a:r>
            <a:r>
              <a:rPr sz="2850" dirty="0">
                <a:solidFill>
                  <a:srgbClr val="5F5F5F"/>
                </a:solidFill>
                <a:latin typeface="Source Sans Pro"/>
                <a:cs typeface="Source Sans Pro"/>
              </a:rPr>
              <a:t>insights</a:t>
            </a:r>
            <a:r>
              <a:rPr sz="2850" spc="50" dirty="0">
                <a:solidFill>
                  <a:srgbClr val="5F5F5F"/>
                </a:solidFill>
                <a:latin typeface="Source Sans Pro"/>
                <a:cs typeface="Source Sans Pro"/>
              </a:rPr>
              <a:t> </a:t>
            </a:r>
            <a:r>
              <a:rPr sz="2850" dirty="0">
                <a:solidFill>
                  <a:srgbClr val="5F5F5F"/>
                </a:solidFill>
                <a:latin typeface="Source Sans Pro"/>
                <a:cs typeface="Source Sans Pro"/>
              </a:rPr>
              <a:t>e</a:t>
            </a:r>
            <a:r>
              <a:rPr sz="2850" spc="45" dirty="0">
                <a:solidFill>
                  <a:srgbClr val="5F5F5F"/>
                </a:solidFill>
                <a:latin typeface="Source Sans Pro"/>
                <a:cs typeface="Source Sans Pro"/>
              </a:rPr>
              <a:t> </a:t>
            </a:r>
            <a:r>
              <a:rPr sz="2850" dirty="0">
                <a:solidFill>
                  <a:srgbClr val="5F5F5F"/>
                </a:solidFill>
                <a:latin typeface="Source Sans Pro"/>
                <a:cs typeface="Source Sans Pro"/>
              </a:rPr>
              <a:t>suporte</a:t>
            </a:r>
            <a:r>
              <a:rPr sz="2850" spc="45" dirty="0">
                <a:solidFill>
                  <a:srgbClr val="5F5F5F"/>
                </a:solidFill>
                <a:latin typeface="Source Sans Pro"/>
                <a:cs typeface="Source Sans Pro"/>
              </a:rPr>
              <a:t> </a:t>
            </a:r>
            <a:r>
              <a:rPr sz="2850" spc="-50" dirty="0">
                <a:solidFill>
                  <a:srgbClr val="5F5F5F"/>
                </a:solidFill>
                <a:latin typeface="Source Sans Pro"/>
                <a:cs typeface="Source Sans Pro"/>
              </a:rPr>
              <a:t>à </a:t>
            </a:r>
            <a:r>
              <a:rPr sz="2850" dirty="0">
                <a:solidFill>
                  <a:srgbClr val="5F5F5F"/>
                </a:solidFill>
                <a:latin typeface="Source Sans Pro"/>
                <a:cs typeface="Source Sans Pro"/>
              </a:rPr>
              <a:t>tomada</a:t>
            </a:r>
            <a:r>
              <a:rPr sz="2850" spc="45" dirty="0">
                <a:solidFill>
                  <a:srgbClr val="5F5F5F"/>
                </a:solidFill>
                <a:latin typeface="Source Sans Pro"/>
                <a:cs typeface="Source Sans Pro"/>
              </a:rPr>
              <a:t> </a:t>
            </a:r>
            <a:r>
              <a:rPr sz="2850" dirty="0">
                <a:solidFill>
                  <a:srgbClr val="5F5F5F"/>
                </a:solidFill>
                <a:latin typeface="Source Sans Pro"/>
                <a:cs typeface="Source Sans Pro"/>
              </a:rPr>
              <a:t>de</a:t>
            </a:r>
            <a:r>
              <a:rPr sz="2850" spc="60" dirty="0">
                <a:solidFill>
                  <a:srgbClr val="5F5F5F"/>
                </a:solidFill>
                <a:latin typeface="Source Sans Pro"/>
                <a:cs typeface="Source Sans Pro"/>
              </a:rPr>
              <a:t> </a:t>
            </a:r>
            <a:r>
              <a:rPr sz="2850" spc="-10" dirty="0">
                <a:solidFill>
                  <a:srgbClr val="5F5F5F"/>
                </a:solidFill>
                <a:latin typeface="Source Sans Pro"/>
                <a:cs typeface="Source Sans Pro"/>
              </a:rPr>
              <a:t>decisão</a:t>
            </a:r>
            <a:endParaRPr sz="2850">
              <a:latin typeface="Source Sans Pro"/>
              <a:cs typeface="Source Sans Pro"/>
            </a:endParaRPr>
          </a:p>
        </p:txBody>
      </p:sp>
      <p:sp>
        <p:nvSpPr>
          <p:cNvPr id="24" name="object 24"/>
          <p:cNvSpPr txBox="1"/>
          <p:nvPr/>
        </p:nvSpPr>
        <p:spPr>
          <a:xfrm>
            <a:off x="843606" y="3899300"/>
            <a:ext cx="6973485" cy="2589099"/>
          </a:xfrm>
          <a:prstGeom prst="rect">
            <a:avLst/>
          </a:prstGeom>
        </p:spPr>
        <p:txBody>
          <a:bodyPr vert="horz" wrap="square" lIns="0" tIns="13336" rIns="0" bIns="0" rtlCol="0">
            <a:spAutoFit/>
          </a:bodyPr>
          <a:lstStyle/>
          <a:p>
            <a:pPr marL="12701" marR="5081">
              <a:spcBef>
                <a:spcPts val="105"/>
              </a:spcBef>
            </a:pPr>
            <a:r>
              <a:rPr sz="5601" dirty="0">
                <a:solidFill>
                  <a:srgbClr val="5F5F5F"/>
                </a:solidFill>
                <a:latin typeface="Source Sans Pro"/>
                <a:cs typeface="Source Sans Pro"/>
              </a:rPr>
              <a:t>Os</a:t>
            </a:r>
            <a:r>
              <a:rPr sz="5601" spc="-65" dirty="0">
                <a:solidFill>
                  <a:srgbClr val="5F5F5F"/>
                </a:solidFill>
                <a:latin typeface="Source Sans Pro"/>
                <a:cs typeface="Source Sans Pro"/>
              </a:rPr>
              <a:t> </a:t>
            </a:r>
            <a:r>
              <a:rPr sz="5601" dirty="0">
                <a:solidFill>
                  <a:srgbClr val="5F5F5F"/>
                </a:solidFill>
                <a:latin typeface="Source Sans Pro"/>
                <a:cs typeface="Source Sans Pro"/>
              </a:rPr>
              <a:t>objetivos</a:t>
            </a:r>
            <a:r>
              <a:rPr sz="5601" spc="-65" dirty="0">
                <a:solidFill>
                  <a:srgbClr val="5F5F5F"/>
                </a:solidFill>
                <a:latin typeface="Source Sans Pro"/>
                <a:cs typeface="Source Sans Pro"/>
              </a:rPr>
              <a:t> </a:t>
            </a:r>
            <a:r>
              <a:rPr sz="5601" dirty="0">
                <a:solidFill>
                  <a:srgbClr val="5F5F5F"/>
                </a:solidFill>
                <a:latin typeface="Source Sans Pro"/>
                <a:cs typeface="Source Sans Pro"/>
              </a:rPr>
              <a:t>podem</a:t>
            </a:r>
            <a:r>
              <a:rPr sz="5601" spc="-65" dirty="0">
                <a:solidFill>
                  <a:srgbClr val="5F5F5F"/>
                </a:solidFill>
                <a:latin typeface="Source Sans Pro"/>
                <a:cs typeface="Source Sans Pro"/>
              </a:rPr>
              <a:t> </a:t>
            </a:r>
            <a:r>
              <a:rPr sz="5601" spc="-25" dirty="0">
                <a:solidFill>
                  <a:srgbClr val="5F5F5F"/>
                </a:solidFill>
                <a:latin typeface="Source Sans Pro"/>
                <a:cs typeface="Source Sans Pro"/>
              </a:rPr>
              <a:t>ser </a:t>
            </a:r>
            <a:r>
              <a:rPr sz="5601" dirty="0">
                <a:solidFill>
                  <a:srgbClr val="5F5F5F"/>
                </a:solidFill>
                <a:latin typeface="Source Sans Pro"/>
                <a:cs typeface="Source Sans Pro"/>
              </a:rPr>
              <a:t>alcançados</a:t>
            </a:r>
            <a:r>
              <a:rPr sz="5601" spc="-105" dirty="0">
                <a:solidFill>
                  <a:srgbClr val="5F5F5F"/>
                </a:solidFill>
                <a:latin typeface="Source Sans Pro"/>
                <a:cs typeface="Source Sans Pro"/>
              </a:rPr>
              <a:t> </a:t>
            </a:r>
            <a:r>
              <a:rPr sz="5601" b="1" spc="-270" dirty="0">
                <a:solidFill>
                  <a:srgbClr val="5F5F5F"/>
                </a:solidFill>
                <a:latin typeface="Helvetica Neue"/>
                <a:cs typeface="Helvetica Neue"/>
              </a:rPr>
              <a:t>de</a:t>
            </a:r>
            <a:r>
              <a:rPr sz="5601" b="1" spc="-395" dirty="0">
                <a:solidFill>
                  <a:srgbClr val="5F5F5F"/>
                </a:solidFill>
                <a:latin typeface="Helvetica Neue"/>
                <a:cs typeface="Helvetica Neue"/>
              </a:rPr>
              <a:t> </a:t>
            </a:r>
            <a:r>
              <a:rPr sz="5601" b="1" spc="-10" dirty="0">
                <a:solidFill>
                  <a:srgbClr val="5F5F5F"/>
                </a:solidFill>
                <a:latin typeface="Helvetica Neue"/>
                <a:cs typeface="Helvetica Neue"/>
              </a:rPr>
              <a:t>outras </a:t>
            </a:r>
            <a:r>
              <a:rPr sz="5601" b="1" spc="-65" dirty="0">
                <a:solidFill>
                  <a:srgbClr val="5F5F5F"/>
                </a:solidFill>
                <a:latin typeface="Helvetica Neue"/>
                <a:cs typeface="Helvetica Neue"/>
              </a:rPr>
              <a:t>formas</a:t>
            </a:r>
            <a:endParaRPr sz="5601">
              <a:latin typeface="Helvetica Neue"/>
              <a:cs typeface="Helvetica Neue"/>
            </a:endParaRPr>
          </a:p>
        </p:txBody>
      </p:sp>
      <p:sp>
        <p:nvSpPr>
          <p:cNvPr id="25" name="object 25"/>
          <p:cNvSpPr txBox="1">
            <a:spLocks noGrp="1"/>
          </p:cNvSpPr>
          <p:nvPr>
            <p:ph type="title"/>
          </p:nvPr>
        </p:nvSpPr>
        <p:spPr>
          <a:xfrm>
            <a:off x="10151272" y="1558347"/>
            <a:ext cx="476288" cy="1049738"/>
          </a:xfrm>
          <a:prstGeom prst="rect">
            <a:avLst/>
          </a:prstGeom>
        </p:spPr>
        <p:txBody>
          <a:bodyPr vert="horz" wrap="square" lIns="0" tIns="15241" rIns="0" bIns="0" rtlCol="0">
            <a:spAutoFit/>
          </a:bodyPr>
          <a:lstStyle/>
          <a:p>
            <a:pPr marL="12701">
              <a:spcBef>
                <a:spcPts val="120"/>
              </a:spcBef>
            </a:pPr>
            <a:r>
              <a:rPr sz="6701" b="1" spc="-125" dirty="0">
                <a:solidFill>
                  <a:srgbClr val="539A87"/>
                </a:solidFill>
                <a:latin typeface="Helvetica Neue"/>
                <a:cs typeface="Helvetica Neue"/>
              </a:rPr>
              <a:t>1</a:t>
            </a:r>
            <a:endParaRPr sz="6701">
              <a:latin typeface="Helvetica Neue"/>
              <a:cs typeface="Helvetica Neue"/>
            </a:endParaRPr>
          </a:p>
        </p:txBody>
      </p:sp>
      <p:sp>
        <p:nvSpPr>
          <p:cNvPr id="26" name="object 26"/>
          <p:cNvSpPr txBox="1"/>
          <p:nvPr/>
        </p:nvSpPr>
        <p:spPr>
          <a:xfrm>
            <a:off x="10151272" y="5989213"/>
            <a:ext cx="476288" cy="1049738"/>
          </a:xfrm>
          <a:prstGeom prst="rect">
            <a:avLst/>
          </a:prstGeom>
        </p:spPr>
        <p:txBody>
          <a:bodyPr vert="horz" wrap="square" lIns="0" tIns="15241" rIns="0" bIns="0" rtlCol="0">
            <a:spAutoFit/>
          </a:bodyPr>
          <a:lstStyle/>
          <a:p>
            <a:pPr marL="12701">
              <a:spcBef>
                <a:spcPts val="120"/>
              </a:spcBef>
            </a:pPr>
            <a:r>
              <a:rPr sz="6701" b="1" spc="-125" dirty="0">
                <a:solidFill>
                  <a:srgbClr val="539A87"/>
                </a:solidFill>
                <a:latin typeface="Helvetica Neue"/>
                <a:cs typeface="Helvetica Neue"/>
              </a:rPr>
              <a:t>2</a:t>
            </a:r>
            <a:endParaRPr sz="6701">
              <a:latin typeface="Helvetica Neue"/>
              <a:cs typeface="Helvetica Neue"/>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grpSp>
        <p:nvGrpSpPr>
          <p:cNvPr id="3" name="object 3"/>
          <p:cNvGrpSpPr/>
          <p:nvPr/>
        </p:nvGrpSpPr>
        <p:grpSpPr>
          <a:xfrm>
            <a:off x="3357870" y="591855"/>
            <a:ext cx="851602" cy="725862"/>
            <a:chOff x="3357604" y="592254"/>
            <a:chExt cx="851535" cy="725805"/>
          </a:xfrm>
        </p:grpSpPr>
        <p:pic>
          <p:nvPicPr>
            <p:cNvPr id="4" name="object 4"/>
            <p:cNvPicPr/>
            <p:nvPr/>
          </p:nvPicPr>
          <p:blipFill>
            <a:blip r:embed="rId3" cstate="print"/>
            <a:stretch>
              <a:fillRect/>
            </a:stretch>
          </p:blipFill>
          <p:spPr>
            <a:xfrm>
              <a:off x="3904048" y="983854"/>
              <a:ext cx="65317" cy="90939"/>
            </a:xfrm>
            <a:prstGeom prst="rect">
              <a:avLst/>
            </a:prstGeom>
          </p:spPr>
        </p:pic>
        <p:pic>
          <p:nvPicPr>
            <p:cNvPr id="5" name="object 5"/>
            <p:cNvPicPr/>
            <p:nvPr/>
          </p:nvPicPr>
          <p:blipFill>
            <a:blip r:embed="rId4" cstate="print"/>
            <a:stretch>
              <a:fillRect/>
            </a:stretch>
          </p:blipFill>
          <p:spPr>
            <a:xfrm>
              <a:off x="3664856" y="694565"/>
              <a:ext cx="543700" cy="533984"/>
            </a:xfrm>
            <a:prstGeom prst="rect">
              <a:avLst/>
            </a:prstGeom>
          </p:spPr>
        </p:pic>
        <p:pic>
          <p:nvPicPr>
            <p:cNvPr id="6" name="object 6"/>
            <p:cNvPicPr/>
            <p:nvPr/>
          </p:nvPicPr>
          <p:blipFill>
            <a:blip r:embed="rId5" cstate="print"/>
            <a:stretch>
              <a:fillRect/>
            </a:stretch>
          </p:blipFill>
          <p:spPr>
            <a:xfrm>
              <a:off x="3357604" y="592254"/>
              <a:ext cx="679822" cy="725224"/>
            </a:xfrm>
            <a:prstGeom prst="rect">
              <a:avLst/>
            </a:prstGeom>
          </p:spPr>
        </p:pic>
        <p:pic>
          <p:nvPicPr>
            <p:cNvPr id="7" name="object 7"/>
            <p:cNvPicPr/>
            <p:nvPr/>
          </p:nvPicPr>
          <p:blipFill>
            <a:blip r:embed="rId6" cstate="print"/>
            <a:stretch>
              <a:fillRect/>
            </a:stretch>
          </p:blipFill>
          <p:spPr>
            <a:xfrm>
              <a:off x="3420759" y="1060774"/>
              <a:ext cx="170199" cy="168979"/>
            </a:xfrm>
            <a:prstGeom prst="rect">
              <a:avLst/>
            </a:prstGeom>
          </p:spPr>
        </p:pic>
      </p:grpSp>
      <p:sp>
        <p:nvSpPr>
          <p:cNvPr id="8" name="object 8"/>
          <p:cNvSpPr/>
          <p:nvPr/>
        </p:nvSpPr>
        <p:spPr>
          <a:xfrm>
            <a:off x="1002516" y="1326509"/>
            <a:ext cx="333401" cy="488989"/>
          </a:xfrm>
          <a:custGeom>
            <a:avLst/>
            <a:gdLst/>
            <a:ahLst/>
            <a:cxnLst/>
            <a:rect l="l" t="t" r="r" b="b"/>
            <a:pathLst>
              <a:path w="333375" h="488950">
                <a:moveTo>
                  <a:pt x="333324" y="155905"/>
                </a:moveTo>
                <a:lnTo>
                  <a:pt x="332498" y="130797"/>
                </a:lnTo>
                <a:lnTo>
                  <a:pt x="332397" y="127838"/>
                </a:lnTo>
                <a:lnTo>
                  <a:pt x="329692" y="103974"/>
                </a:lnTo>
                <a:lnTo>
                  <a:pt x="329603" y="103174"/>
                </a:lnTo>
                <a:lnTo>
                  <a:pt x="318274" y="63436"/>
                </a:lnTo>
                <a:lnTo>
                  <a:pt x="287820" y="26136"/>
                </a:lnTo>
                <a:lnTo>
                  <a:pt x="282282" y="21869"/>
                </a:lnTo>
                <a:lnTo>
                  <a:pt x="265099" y="13296"/>
                </a:lnTo>
                <a:lnTo>
                  <a:pt x="248259" y="8001"/>
                </a:lnTo>
                <a:lnTo>
                  <a:pt x="248259" y="155905"/>
                </a:lnTo>
                <a:lnTo>
                  <a:pt x="247802" y="171780"/>
                </a:lnTo>
                <a:lnTo>
                  <a:pt x="237375" y="214503"/>
                </a:lnTo>
                <a:lnTo>
                  <a:pt x="199783" y="233375"/>
                </a:lnTo>
                <a:lnTo>
                  <a:pt x="172593" y="235534"/>
                </a:lnTo>
                <a:lnTo>
                  <a:pt x="87668" y="235534"/>
                </a:lnTo>
                <a:lnTo>
                  <a:pt x="87668" y="77292"/>
                </a:lnTo>
                <a:lnTo>
                  <a:pt x="87668" y="76796"/>
                </a:lnTo>
                <a:lnTo>
                  <a:pt x="127495" y="76403"/>
                </a:lnTo>
                <a:lnTo>
                  <a:pt x="176961" y="76403"/>
                </a:lnTo>
                <a:lnTo>
                  <a:pt x="190068" y="76796"/>
                </a:lnTo>
                <a:lnTo>
                  <a:pt x="187909" y="76796"/>
                </a:lnTo>
                <a:lnTo>
                  <a:pt x="199783" y="78016"/>
                </a:lnTo>
                <a:lnTo>
                  <a:pt x="237375" y="97091"/>
                </a:lnTo>
                <a:lnTo>
                  <a:pt x="247802" y="139776"/>
                </a:lnTo>
                <a:lnTo>
                  <a:pt x="248259" y="155905"/>
                </a:lnTo>
                <a:lnTo>
                  <a:pt x="248259" y="8001"/>
                </a:lnTo>
                <a:lnTo>
                  <a:pt x="246443" y="7416"/>
                </a:lnTo>
                <a:lnTo>
                  <a:pt x="224866" y="3200"/>
                </a:lnTo>
                <a:lnTo>
                  <a:pt x="201231" y="736"/>
                </a:lnTo>
                <a:lnTo>
                  <a:pt x="203034" y="736"/>
                </a:lnTo>
                <a:lnTo>
                  <a:pt x="179476" y="0"/>
                </a:lnTo>
                <a:lnTo>
                  <a:pt x="124536" y="0"/>
                </a:lnTo>
                <a:lnTo>
                  <a:pt x="85712" y="736"/>
                </a:lnTo>
                <a:lnTo>
                  <a:pt x="40030" y="3467"/>
                </a:lnTo>
                <a:lnTo>
                  <a:pt x="15735" y="5765"/>
                </a:lnTo>
                <a:lnTo>
                  <a:pt x="3263" y="5765"/>
                </a:lnTo>
                <a:lnTo>
                  <a:pt x="3263" y="7073"/>
                </a:lnTo>
                <a:lnTo>
                  <a:pt x="0" y="7416"/>
                </a:lnTo>
                <a:lnTo>
                  <a:pt x="762" y="7416"/>
                </a:lnTo>
                <a:lnTo>
                  <a:pt x="3263" y="20116"/>
                </a:lnTo>
                <a:lnTo>
                  <a:pt x="3263" y="488784"/>
                </a:lnTo>
                <a:lnTo>
                  <a:pt x="87668" y="488784"/>
                </a:lnTo>
                <a:lnTo>
                  <a:pt x="87668" y="462648"/>
                </a:lnTo>
                <a:lnTo>
                  <a:pt x="87668" y="307886"/>
                </a:lnTo>
                <a:lnTo>
                  <a:pt x="96672" y="308698"/>
                </a:lnTo>
                <a:lnTo>
                  <a:pt x="138836" y="311238"/>
                </a:lnTo>
                <a:lnTo>
                  <a:pt x="170459" y="312000"/>
                </a:lnTo>
                <a:lnTo>
                  <a:pt x="179882" y="312000"/>
                </a:lnTo>
                <a:lnTo>
                  <a:pt x="203276" y="311238"/>
                </a:lnTo>
                <a:lnTo>
                  <a:pt x="204901" y="311238"/>
                </a:lnTo>
                <a:lnTo>
                  <a:pt x="228650" y="308698"/>
                </a:lnTo>
                <a:lnTo>
                  <a:pt x="232714" y="307886"/>
                </a:lnTo>
                <a:lnTo>
                  <a:pt x="249313" y="304558"/>
                </a:lnTo>
                <a:lnTo>
                  <a:pt x="265010" y="299504"/>
                </a:lnTo>
                <a:lnTo>
                  <a:pt x="267157" y="298818"/>
                </a:lnTo>
                <a:lnTo>
                  <a:pt x="309549" y="265150"/>
                </a:lnTo>
                <a:lnTo>
                  <a:pt x="325120" y="230085"/>
                </a:lnTo>
                <a:lnTo>
                  <a:pt x="332422" y="183946"/>
                </a:lnTo>
                <a:lnTo>
                  <a:pt x="333324" y="155905"/>
                </a:lnTo>
                <a:close/>
              </a:path>
            </a:pathLst>
          </a:custGeom>
          <a:solidFill>
            <a:srgbClr val="038273"/>
          </a:solidFill>
        </p:spPr>
        <p:txBody>
          <a:bodyPr wrap="square" lIns="0" tIns="0" rIns="0" bIns="0" rtlCol="0"/>
          <a:lstStyle/>
          <a:p>
            <a:endParaRPr/>
          </a:p>
        </p:txBody>
      </p:sp>
      <p:pic>
        <p:nvPicPr>
          <p:cNvPr id="9" name="object 9"/>
          <p:cNvPicPr/>
          <p:nvPr/>
        </p:nvPicPr>
        <p:blipFill>
          <a:blip r:embed="rId7" cstate="print"/>
          <a:stretch>
            <a:fillRect/>
          </a:stretch>
        </p:blipFill>
        <p:spPr>
          <a:xfrm>
            <a:off x="1403770" y="1458755"/>
            <a:ext cx="567131" cy="364513"/>
          </a:xfrm>
          <a:prstGeom prst="rect">
            <a:avLst/>
          </a:prstGeom>
        </p:spPr>
      </p:pic>
      <p:sp>
        <p:nvSpPr>
          <p:cNvPr id="10" name="object 10"/>
          <p:cNvSpPr/>
          <p:nvPr/>
        </p:nvSpPr>
        <p:spPr>
          <a:xfrm>
            <a:off x="2024235" y="1458904"/>
            <a:ext cx="297203" cy="363884"/>
          </a:xfrm>
          <a:custGeom>
            <a:avLst/>
            <a:gdLst/>
            <a:ahLst/>
            <a:cxnLst/>
            <a:rect l="l" t="t" r="r" b="b"/>
            <a:pathLst>
              <a:path w="297180" h="363855">
                <a:moveTo>
                  <a:pt x="296951" y="257924"/>
                </a:moveTo>
                <a:lnTo>
                  <a:pt x="291477" y="217512"/>
                </a:lnTo>
                <a:lnTo>
                  <a:pt x="263398" y="178435"/>
                </a:lnTo>
                <a:lnTo>
                  <a:pt x="211937" y="156438"/>
                </a:lnTo>
                <a:lnTo>
                  <a:pt x="117957" y="135267"/>
                </a:lnTo>
                <a:lnTo>
                  <a:pt x="108242" y="132778"/>
                </a:lnTo>
                <a:lnTo>
                  <a:pt x="81102" y="113195"/>
                </a:lnTo>
                <a:lnTo>
                  <a:pt x="81102" y="87591"/>
                </a:lnTo>
                <a:lnTo>
                  <a:pt x="109791" y="74218"/>
                </a:lnTo>
                <a:lnTo>
                  <a:pt x="108750" y="74218"/>
                </a:lnTo>
                <a:lnTo>
                  <a:pt x="119938" y="73723"/>
                </a:lnTo>
                <a:lnTo>
                  <a:pt x="116306" y="73723"/>
                </a:lnTo>
                <a:lnTo>
                  <a:pt x="133540" y="73507"/>
                </a:lnTo>
                <a:lnTo>
                  <a:pt x="152641" y="73723"/>
                </a:lnTo>
                <a:lnTo>
                  <a:pt x="162598" y="73723"/>
                </a:lnTo>
                <a:lnTo>
                  <a:pt x="193052" y="74218"/>
                </a:lnTo>
                <a:lnTo>
                  <a:pt x="241642" y="75831"/>
                </a:lnTo>
                <a:lnTo>
                  <a:pt x="281597" y="77482"/>
                </a:lnTo>
                <a:lnTo>
                  <a:pt x="281724" y="76327"/>
                </a:lnTo>
                <a:lnTo>
                  <a:pt x="281774" y="75831"/>
                </a:lnTo>
                <a:lnTo>
                  <a:pt x="281889" y="74904"/>
                </a:lnTo>
                <a:lnTo>
                  <a:pt x="282003" y="73914"/>
                </a:lnTo>
                <a:lnTo>
                  <a:pt x="282041" y="73507"/>
                </a:lnTo>
                <a:lnTo>
                  <a:pt x="284607" y="50838"/>
                </a:lnTo>
                <a:lnTo>
                  <a:pt x="284657" y="50330"/>
                </a:lnTo>
                <a:lnTo>
                  <a:pt x="286410" y="34925"/>
                </a:lnTo>
                <a:lnTo>
                  <a:pt x="286524" y="33883"/>
                </a:lnTo>
                <a:lnTo>
                  <a:pt x="286626" y="32943"/>
                </a:lnTo>
                <a:lnTo>
                  <a:pt x="286727" y="32067"/>
                </a:lnTo>
                <a:lnTo>
                  <a:pt x="286816" y="31280"/>
                </a:lnTo>
                <a:lnTo>
                  <a:pt x="286893" y="30581"/>
                </a:lnTo>
                <a:lnTo>
                  <a:pt x="287007" y="29641"/>
                </a:lnTo>
                <a:lnTo>
                  <a:pt x="287096" y="28778"/>
                </a:lnTo>
                <a:lnTo>
                  <a:pt x="287185" y="27990"/>
                </a:lnTo>
                <a:lnTo>
                  <a:pt x="287286" y="27089"/>
                </a:lnTo>
                <a:lnTo>
                  <a:pt x="287401" y="26111"/>
                </a:lnTo>
                <a:lnTo>
                  <a:pt x="289001" y="12001"/>
                </a:lnTo>
                <a:lnTo>
                  <a:pt x="276771" y="9969"/>
                </a:lnTo>
                <a:lnTo>
                  <a:pt x="232346" y="4533"/>
                </a:lnTo>
                <a:lnTo>
                  <a:pt x="184632" y="1206"/>
                </a:lnTo>
                <a:lnTo>
                  <a:pt x="152679" y="0"/>
                </a:lnTo>
                <a:lnTo>
                  <a:pt x="117373" y="0"/>
                </a:lnTo>
                <a:lnTo>
                  <a:pt x="96012" y="1206"/>
                </a:lnTo>
                <a:lnTo>
                  <a:pt x="96875" y="1206"/>
                </a:lnTo>
                <a:lnTo>
                  <a:pt x="79984" y="3162"/>
                </a:lnTo>
                <a:lnTo>
                  <a:pt x="35814" y="17868"/>
                </a:lnTo>
                <a:lnTo>
                  <a:pt x="8686" y="49847"/>
                </a:lnTo>
                <a:lnTo>
                  <a:pt x="0" y="101650"/>
                </a:lnTo>
                <a:lnTo>
                  <a:pt x="431" y="113030"/>
                </a:lnTo>
                <a:lnTo>
                  <a:pt x="520" y="115608"/>
                </a:lnTo>
                <a:lnTo>
                  <a:pt x="13322" y="160743"/>
                </a:lnTo>
                <a:lnTo>
                  <a:pt x="45732" y="190728"/>
                </a:lnTo>
                <a:lnTo>
                  <a:pt x="82994" y="204444"/>
                </a:lnTo>
                <a:lnTo>
                  <a:pt x="175691" y="225628"/>
                </a:lnTo>
                <a:lnTo>
                  <a:pt x="185762" y="228193"/>
                </a:lnTo>
                <a:lnTo>
                  <a:pt x="216522" y="247129"/>
                </a:lnTo>
                <a:lnTo>
                  <a:pt x="216522" y="267208"/>
                </a:lnTo>
                <a:lnTo>
                  <a:pt x="179044" y="288112"/>
                </a:lnTo>
                <a:lnTo>
                  <a:pt x="134912" y="289890"/>
                </a:lnTo>
                <a:lnTo>
                  <a:pt x="88531" y="289890"/>
                </a:lnTo>
                <a:lnTo>
                  <a:pt x="78587" y="289687"/>
                </a:lnTo>
                <a:lnTo>
                  <a:pt x="77584" y="289687"/>
                </a:lnTo>
                <a:lnTo>
                  <a:pt x="67043" y="289331"/>
                </a:lnTo>
                <a:lnTo>
                  <a:pt x="42913" y="288112"/>
                </a:lnTo>
                <a:lnTo>
                  <a:pt x="12103" y="286740"/>
                </a:lnTo>
                <a:lnTo>
                  <a:pt x="11849" y="286740"/>
                </a:lnTo>
                <a:lnTo>
                  <a:pt x="5537" y="351929"/>
                </a:lnTo>
                <a:lnTo>
                  <a:pt x="5499" y="352310"/>
                </a:lnTo>
                <a:lnTo>
                  <a:pt x="57721"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92620" y="296862"/>
                </a:lnTo>
                <a:lnTo>
                  <a:pt x="295757" y="279374"/>
                </a:lnTo>
                <a:lnTo>
                  <a:pt x="295871" y="278752"/>
                </a:lnTo>
                <a:lnTo>
                  <a:pt x="296951" y="257924"/>
                </a:lnTo>
                <a:close/>
              </a:path>
            </a:pathLst>
          </a:custGeom>
          <a:solidFill>
            <a:srgbClr val="038273"/>
          </a:solidFill>
        </p:spPr>
        <p:txBody>
          <a:bodyPr wrap="square" lIns="0" tIns="0" rIns="0" bIns="0" rtlCol="0"/>
          <a:lstStyle/>
          <a:p>
            <a:endParaRPr/>
          </a:p>
        </p:txBody>
      </p:sp>
      <p:sp>
        <p:nvSpPr>
          <p:cNvPr id="11" name="object 11"/>
          <p:cNvSpPr/>
          <p:nvPr/>
        </p:nvSpPr>
        <p:spPr>
          <a:xfrm>
            <a:off x="2373868" y="1458904"/>
            <a:ext cx="297203" cy="363884"/>
          </a:xfrm>
          <a:custGeom>
            <a:avLst/>
            <a:gdLst/>
            <a:ahLst/>
            <a:cxnLst/>
            <a:rect l="l" t="t" r="r" b="b"/>
            <a:pathLst>
              <a:path w="297180" h="363855">
                <a:moveTo>
                  <a:pt x="296964" y="257924"/>
                </a:moveTo>
                <a:lnTo>
                  <a:pt x="295656" y="237464"/>
                </a:lnTo>
                <a:lnTo>
                  <a:pt x="295592" y="236296"/>
                </a:lnTo>
                <a:lnTo>
                  <a:pt x="291490" y="217512"/>
                </a:lnTo>
                <a:lnTo>
                  <a:pt x="263398" y="178435"/>
                </a:lnTo>
                <a:lnTo>
                  <a:pt x="211950" y="156438"/>
                </a:lnTo>
                <a:lnTo>
                  <a:pt x="117957" y="135267"/>
                </a:lnTo>
                <a:lnTo>
                  <a:pt x="108242" y="132778"/>
                </a:lnTo>
                <a:lnTo>
                  <a:pt x="81102" y="113195"/>
                </a:lnTo>
                <a:lnTo>
                  <a:pt x="81102" y="87591"/>
                </a:lnTo>
                <a:lnTo>
                  <a:pt x="109804" y="74218"/>
                </a:lnTo>
                <a:lnTo>
                  <a:pt x="108750" y="74218"/>
                </a:lnTo>
                <a:lnTo>
                  <a:pt x="119938" y="73723"/>
                </a:lnTo>
                <a:lnTo>
                  <a:pt x="116319" y="73723"/>
                </a:lnTo>
                <a:lnTo>
                  <a:pt x="133540" y="73507"/>
                </a:lnTo>
                <a:lnTo>
                  <a:pt x="152641" y="73723"/>
                </a:lnTo>
                <a:lnTo>
                  <a:pt x="162598" y="73723"/>
                </a:lnTo>
                <a:lnTo>
                  <a:pt x="193052" y="74218"/>
                </a:lnTo>
                <a:lnTo>
                  <a:pt x="241642" y="75831"/>
                </a:lnTo>
                <a:lnTo>
                  <a:pt x="281597" y="77482"/>
                </a:lnTo>
                <a:lnTo>
                  <a:pt x="281724" y="76327"/>
                </a:lnTo>
                <a:lnTo>
                  <a:pt x="281787" y="75831"/>
                </a:lnTo>
                <a:lnTo>
                  <a:pt x="281889" y="74904"/>
                </a:lnTo>
                <a:lnTo>
                  <a:pt x="282003" y="73914"/>
                </a:lnTo>
                <a:lnTo>
                  <a:pt x="282054" y="73507"/>
                </a:lnTo>
                <a:lnTo>
                  <a:pt x="284607" y="50838"/>
                </a:lnTo>
                <a:lnTo>
                  <a:pt x="284670" y="50330"/>
                </a:lnTo>
                <a:lnTo>
                  <a:pt x="286410" y="34925"/>
                </a:lnTo>
                <a:lnTo>
                  <a:pt x="286524" y="33883"/>
                </a:lnTo>
                <a:lnTo>
                  <a:pt x="286639" y="32943"/>
                </a:lnTo>
                <a:lnTo>
                  <a:pt x="286727" y="32067"/>
                </a:lnTo>
                <a:lnTo>
                  <a:pt x="286816" y="31280"/>
                </a:lnTo>
                <a:lnTo>
                  <a:pt x="286905" y="30581"/>
                </a:lnTo>
                <a:lnTo>
                  <a:pt x="287007" y="29641"/>
                </a:lnTo>
                <a:lnTo>
                  <a:pt x="287108" y="28778"/>
                </a:lnTo>
                <a:lnTo>
                  <a:pt x="287197" y="27990"/>
                </a:lnTo>
                <a:lnTo>
                  <a:pt x="287299" y="27089"/>
                </a:lnTo>
                <a:lnTo>
                  <a:pt x="287401" y="26111"/>
                </a:lnTo>
                <a:lnTo>
                  <a:pt x="289001" y="12001"/>
                </a:lnTo>
                <a:lnTo>
                  <a:pt x="244119" y="5638"/>
                </a:lnTo>
                <a:lnTo>
                  <a:pt x="184632" y="1206"/>
                </a:lnTo>
                <a:lnTo>
                  <a:pt x="152679" y="0"/>
                </a:lnTo>
                <a:lnTo>
                  <a:pt x="117373" y="0"/>
                </a:lnTo>
                <a:lnTo>
                  <a:pt x="96012" y="1206"/>
                </a:lnTo>
                <a:lnTo>
                  <a:pt x="96888" y="1206"/>
                </a:lnTo>
                <a:lnTo>
                  <a:pt x="79997" y="3162"/>
                </a:lnTo>
                <a:lnTo>
                  <a:pt x="35814" y="17868"/>
                </a:lnTo>
                <a:lnTo>
                  <a:pt x="8699" y="49847"/>
                </a:lnTo>
                <a:lnTo>
                  <a:pt x="0" y="101650"/>
                </a:lnTo>
                <a:lnTo>
                  <a:pt x="431" y="113030"/>
                </a:lnTo>
                <a:lnTo>
                  <a:pt x="8293" y="150672"/>
                </a:lnTo>
                <a:lnTo>
                  <a:pt x="36131" y="184912"/>
                </a:lnTo>
                <a:lnTo>
                  <a:pt x="82994" y="204444"/>
                </a:lnTo>
                <a:lnTo>
                  <a:pt x="175691" y="225628"/>
                </a:lnTo>
                <a:lnTo>
                  <a:pt x="185762" y="228193"/>
                </a:lnTo>
                <a:lnTo>
                  <a:pt x="216535" y="247129"/>
                </a:lnTo>
                <a:lnTo>
                  <a:pt x="216535" y="267208"/>
                </a:lnTo>
                <a:lnTo>
                  <a:pt x="179044" y="288112"/>
                </a:lnTo>
                <a:lnTo>
                  <a:pt x="134912" y="289890"/>
                </a:lnTo>
                <a:lnTo>
                  <a:pt x="88531" y="289890"/>
                </a:lnTo>
                <a:lnTo>
                  <a:pt x="78600" y="289687"/>
                </a:lnTo>
                <a:lnTo>
                  <a:pt x="77597" y="289687"/>
                </a:lnTo>
                <a:lnTo>
                  <a:pt x="67043" y="289331"/>
                </a:lnTo>
                <a:lnTo>
                  <a:pt x="42913" y="288112"/>
                </a:lnTo>
                <a:lnTo>
                  <a:pt x="12115" y="286740"/>
                </a:lnTo>
                <a:lnTo>
                  <a:pt x="11861" y="286740"/>
                </a:lnTo>
                <a:lnTo>
                  <a:pt x="5537" y="351929"/>
                </a:lnTo>
                <a:lnTo>
                  <a:pt x="5499" y="352310"/>
                </a:lnTo>
                <a:lnTo>
                  <a:pt x="57734"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69684" y="335965"/>
                </a:lnTo>
                <a:lnTo>
                  <a:pt x="279450" y="325348"/>
                </a:lnTo>
                <a:lnTo>
                  <a:pt x="287045" y="312534"/>
                </a:lnTo>
                <a:lnTo>
                  <a:pt x="287159" y="312356"/>
                </a:lnTo>
                <a:lnTo>
                  <a:pt x="292620" y="296862"/>
                </a:lnTo>
                <a:lnTo>
                  <a:pt x="295770" y="279374"/>
                </a:lnTo>
                <a:lnTo>
                  <a:pt x="295884" y="278752"/>
                </a:lnTo>
                <a:lnTo>
                  <a:pt x="296964" y="257924"/>
                </a:lnTo>
                <a:close/>
              </a:path>
            </a:pathLst>
          </a:custGeom>
          <a:solidFill>
            <a:srgbClr val="038273"/>
          </a:solidFill>
        </p:spPr>
        <p:txBody>
          <a:bodyPr wrap="square" lIns="0" tIns="0" rIns="0" bIns="0" rtlCol="0"/>
          <a:lstStyle/>
          <a:p>
            <a:endParaRPr/>
          </a:p>
        </p:txBody>
      </p:sp>
      <p:sp>
        <p:nvSpPr>
          <p:cNvPr id="12" name="object 12"/>
          <p:cNvSpPr/>
          <p:nvPr/>
        </p:nvSpPr>
        <p:spPr>
          <a:xfrm>
            <a:off x="2744738" y="1326509"/>
            <a:ext cx="333401" cy="488989"/>
          </a:xfrm>
          <a:custGeom>
            <a:avLst/>
            <a:gdLst/>
            <a:ahLst/>
            <a:cxnLst/>
            <a:rect l="l" t="t" r="r" b="b"/>
            <a:pathLst>
              <a:path w="333375" h="488950">
                <a:moveTo>
                  <a:pt x="333336" y="155905"/>
                </a:moveTo>
                <a:lnTo>
                  <a:pt x="332511" y="130810"/>
                </a:lnTo>
                <a:lnTo>
                  <a:pt x="332409" y="127838"/>
                </a:lnTo>
                <a:lnTo>
                  <a:pt x="329704" y="103974"/>
                </a:lnTo>
                <a:lnTo>
                  <a:pt x="329615" y="103187"/>
                </a:lnTo>
                <a:lnTo>
                  <a:pt x="318274" y="63436"/>
                </a:lnTo>
                <a:lnTo>
                  <a:pt x="287832" y="26136"/>
                </a:lnTo>
                <a:lnTo>
                  <a:pt x="282295" y="21869"/>
                </a:lnTo>
                <a:lnTo>
                  <a:pt x="265112" y="13296"/>
                </a:lnTo>
                <a:lnTo>
                  <a:pt x="248272" y="7988"/>
                </a:lnTo>
                <a:lnTo>
                  <a:pt x="248272" y="155905"/>
                </a:lnTo>
                <a:lnTo>
                  <a:pt x="247815" y="171780"/>
                </a:lnTo>
                <a:lnTo>
                  <a:pt x="237388" y="214503"/>
                </a:lnTo>
                <a:lnTo>
                  <a:pt x="199796" y="233375"/>
                </a:lnTo>
                <a:lnTo>
                  <a:pt x="172618" y="235534"/>
                </a:lnTo>
                <a:lnTo>
                  <a:pt x="87680" y="235534"/>
                </a:lnTo>
                <a:lnTo>
                  <a:pt x="87680" y="77292"/>
                </a:lnTo>
                <a:lnTo>
                  <a:pt x="87680" y="76796"/>
                </a:lnTo>
                <a:lnTo>
                  <a:pt x="127508" y="76403"/>
                </a:lnTo>
                <a:lnTo>
                  <a:pt x="176987" y="76403"/>
                </a:lnTo>
                <a:lnTo>
                  <a:pt x="190080" y="76796"/>
                </a:lnTo>
                <a:lnTo>
                  <a:pt x="187934" y="76796"/>
                </a:lnTo>
                <a:lnTo>
                  <a:pt x="199796" y="78016"/>
                </a:lnTo>
                <a:lnTo>
                  <a:pt x="237388" y="97078"/>
                </a:lnTo>
                <a:lnTo>
                  <a:pt x="247815" y="139776"/>
                </a:lnTo>
                <a:lnTo>
                  <a:pt x="248272" y="155905"/>
                </a:lnTo>
                <a:lnTo>
                  <a:pt x="248272" y="7988"/>
                </a:lnTo>
                <a:lnTo>
                  <a:pt x="246468" y="7416"/>
                </a:lnTo>
                <a:lnTo>
                  <a:pt x="224891" y="3200"/>
                </a:lnTo>
                <a:lnTo>
                  <a:pt x="201244" y="736"/>
                </a:lnTo>
                <a:lnTo>
                  <a:pt x="203047" y="736"/>
                </a:lnTo>
                <a:lnTo>
                  <a:pt x="179489" y="0"/>
                </a:lnTo>
                <a:lnTo>
                  <a:pt x="124548" y="0"/>
                </a:lnTo>
                <a:lnTo>
                  <a:pt x="85725" y="736"/>
                </a:lnTo>
                <a:lnTo>
                  <a:pt x="40043" y="3467"/>
                </a:lnTo>
                <a:lnTo>
                  <a:pt x="15748" y="5765"/>
                </a:lnTo>
                <a:lnTo>
                  <a:pt x="3276" y="5765"/>
                </a:lnTo>
                <a:lnTo>
                  <a:pt x="3276" y="7073"/>
                </a:lnTo>
                <a:lnTo>
                  <a:pt x="0" y="7416"/>
                </a:lnTo>
                <a:lnTo>
                  <a:pt x="774" y="7416"/>
                </a:lnTo>
                <a:lnTo>
                  <a:pt x="3276" y="20116"/>
                </a:lnTo>
                <a:lnTo>
                  <a:pt x="3276" y="488784"/>
                </a:lnTo>
                <a:lnTo>
                  <a:pt x="87680" y="488784"/>
                </a:lnTo>
                <a:lnTo>
                  <a:pt x="87680" y="462648"/>
                </a:lnTo>
                <a:lnTo>
                  <a:pt x="87680" y="307886"/>
                </a:lnTo>
                <a:lnTo>
                  <a:pt x="96685" y="308698"/>
                </a:lnTo>
                <a:lnTo>
                  <a:pt x="138861" y="311238"/>
                </a:lnTo>
                <a:lnTo>
                  <a:pt x="170484" y="312000"/>
                </a:lnTo>
                <a:lnTo>
                  <a:pt x="179908" y="312000"/>
                </a:lnTo>
                <a:lnTo>
                  <a:pt x="203301" y="311238"/>
                </a:lnTo>
                <a:lnTo>
                  <a:pt x="204914" y="311238"/>
                </a:lnTo>
                <a:lnTo>
                  <a:pt x="228663" y="308698"/>
                </a:lnTo>
                <a:lnTo>
                  <a:pt x="232727" y="307886"/>
                </a:lnTo>
                <a:lnTo>
                  <a:pt x="249326" y="304558"/>
                </a:lnTo>
                <a:lnTo>
                  <a:pt x="265023" y="299504"/>
                </a:lnTo>
                <a:lnTo>
                  <a:pt x="267169" y="298818"/>
                </a:lnTo>
                <a:lnTo>
                  <a:pt x="309562" y="265150"/>
                </a:lnTo>
                <a:lnTo>
                  <a:pt x="325132" y="230085"/>
                </a:lnTo>
                <a:lnTo>
                  <a:pt x="332435" y="183934"/>
                </a:lnTo>
                <a:lnTo>
                  <a:pt x="333336" y="155905"/>
                </a:lnTo>
                <a:close/>
              </a:path>
            </a:pathLst>
          </a:custGeom>
          <a:solidFill>
            <a:srgbClr val="038273"/>
          </a:solidFill>
        </p:spPr>
        <p:txBody>
          <a:bodyPr wrap="square" lIns="0" tIns="0" rIns="0" bIns="0" rtlCol="0"/>
          <a:lstStyle/>
          <a:p>
            <a:endParaRPr/>
          </a:p>
        </p:txBody>
      </p:sp>
      <p:sp>
        <p:nvSpPr>
          <p:cNvPr id="13" name="object 13"/>
          <p:cNvSpPr/>
          <p:nvPr/>
        </p:nvSpPr>
        <p:spPr>
          <a:xfrm>
            <a:off x="3146661" y="1325658"/>
            <a:ext cx="498514" cy="495973"/>
          </a:xfrm>
          <a:custGeom>
            <a:avLst/>
            <a:gdLst/>
            <a:ahLst/>
            <a:cxnLst/>
            <a:rect l="l" t="t" r="r" b="b"/>
            <a:pathLst>
              <a:path w="498475" h="495935">
                <a:moveTo>
                  <a:pt x="165227" y="481799"/>
                </a:moveTo>
                <a:lnTo>
                  <a:pt x="163334" y="469468"/>
                </a:lnTo>
                <a:lnTo>
                  <a:pt x="155384" y="417817"/>
                </a:lnTo>
                <a:lnTo>
                  <a:pt x="102273" y="417817"/>
                </a:lnTo>
                <a:lnTo>
                  <a:pt x="94500" y="415404"/>
                </a:lnTo>
                <a:lnTo>
                  <a:pt x="84201" y="405701"/>
                </a:lnTo>
                <a:lnTo>
                  <a:pt x="81749" y="398310"/>
                </a:lnTo>
                <a:lnTo>
                  <a:pt x="81749" y="387870"/>
                </a:lnTo>
                <a:lnTo>
                  <a:pt x="82384" y="26136"/>
                </a:lnTo>
                <a:lnTo>
                  <a:pt x="82435" y="0"/>
                </a:lnTo>
                <a:lnTo>
                  <a:pt x="0" y="0"/>
                </a:lnTo>
                <a:lnTo>
                  <a:pt x="0" y="400481"/>
                </a:lnTo>
                <a:lnTo>
                  <a:pt x="1562" y="421322"/>
                </a:lnTo>
                <a:lnTo>
                  <a:pt x="25425" y="470649"/>
                </a:lnTo>
                <a:lnTo>
                  <a:pt x="72339" y="494030"/>
                </a:lnTo>
                <a:lnTo>
                  <a:pt x="91871" y="495592"/>
                </a:lnTo>
                <a:lnTo>
                  <a:pt x="97548" y="495592"/>
                </a:lnTo>
                <a:lnTo>
                  <a:pt x="144653" y="489889"/>
                </a:lnTo>
                <a:lnTo>
                  <a:pt x="151155" y="488061"/>
                </a:lnTo>
                <a:lnTo>
                  <a:pt x="165227" y="481799"/>
                </a:lnTo>
                <a:close/>
              </a:path>
              <a:path w="498475" h="495935">
                <a:moveTo>
                  <a:pt x="498233" y="249453"/>
                </a:moveTo>
                <a:lnTo>
                  <a:pt x="494665" y="211264"/>
                </a:lnTo>
                <a:lnTo>
                  <a:pt x="475665" y="169176"/>
                </a:lnTo>
                <a:lnTo>
                  <a:pt x="466115" y="159346"/>
                </a:lnTo>
                <a:lnTo>
                  <a:pt x="465518" y="158724"/>
                </a:lnTo>
                <a:lnTo>
                  <a:pt x="453580" y="150177"/>
                </a:lnTo>
                <a:lnTo>
                  <a:pt x="439889" y="143573"/>
                </a:lnTo>
                <a:lnTo>
                  <a:pt x="428231" y="139827"/>
                </a:lnTo>
                <a:lnTo>
                  <a:pt x="428231" y="333514"/>
                </a:lnTo>
                <a:lnTo>
                  <a:pt x="418528" y="333552"/>
                </a:lnTo>
                <a:lnTo>
                  <a:pt x="428231" y="333514"/>
                </a:lnTo>
                <a:lnTo>
                  <a:pt x="428231" y="139827"/>
                </a:lnTo>
                <a:lnTo>
                  <a:pt x="425665" y="139001"/>
                </a:lnTo>
                <a:lnTo>
                  <a:pt x="409994" y="135724"/>
                </a:lnTo>
                <a:lnTo>
                  <a:pt x="392950" y="133743"/>
                </a:lnTo>
                <a:lnTo>
                  <a:pt x="374599" y="133083"/>
                </a:lnTo>
                <a:lnTo>
                  <a:pt x="362178" y="133210"/>
                </a:lnTo>
                <a:lnTo>
                  <a:pt x="322021" y="135115"/>
                </a:lnTo>
                <a:lnTo>
                  <a:pt x="279400" y="139001"/>
                </a:lnTo>
                <a:lnTo>
                  <a:pt x="240411" y="144030"/>
                </a:lnTo>
                <a:lnTo>
                  <a:pt x="204470" y="150037"/>
                </a:lnTo>
                <a:lnTo>
                  <a:pt x="212775" y="215455"/>
                </a:lnTo>
                <a:lnTo>
                  <a:pt x="212864" y="216192"/>
                </a:lnTo>
                <a:lnTo>
                  <a:pt x="212915" y="216573"/>
                </a:lnTo>
                <a:lnTo>
                  <a:pt x="281584" y="210870"/>
                </a:lnTo>
                <a:lnTo>
                  <a:pt x="318401" y="208368"/>
                </a:lnTo>
                <a:lnTo>
                  <a:pt x="334848" y="207556"/>
                </a:lnTo>
                <a:lnTo>
                  <a:pt x="349618" y="207060"/>
                </a:lnTo>
                <a:lnTo>
                  <a:pt x="362686" y="206895"/>
                </a:lnTo>
                <a:lnTo>
                  <a:pt x="381063" y="207860"/>
                </a:lnTo>
                <a:lnTo>
                  <a:pt x="412775" y="229069"/>
                </a:lnTo>
                <a:lnTo>
                  <a:pt x="415163" y="249453"/>
                </a:lnTo>
                <a:lnTo>
                  <a:pt x="415163" y="264858"/>
                </a:lnTo>
                <a:lnTo>
                  <a:pt x="415163" y="333578"/>
                </a:lnTo>
                <a:lnTo>
                  <a:pt x="415163" y="380009"/>
                </a:lnTo>
                <a:lnTo>
                  <a:pt x="408673" y="385445"/>
                </a:lnTo>
                <a:lnTo>
                  <a:pt x="372706" y="406438"/>
                </a:lnTo>
                <a:lnTo>
                  <a:pt x="330263" y="419519"/>
                </a:lnTo>
                <a:lnTo>
                  <a:pt x="312356" y="421132"/>
                </a:lnTo>
                <a:lnTo>
                  <a:pt x="304660" y="420725"/>
                </a:lnTo>
                <a:lnTo>
                  <a:pt x="303250" y="420725"/>
                </a:lnTo>
                <a:lnTo>
                  <a:pt x="275107" y="385851"/>
                </a:lnTo>
                <a:lnTo>
                  <a:pt x="275107" y="354749"/>
                </a:lnTo>
                <a:lnTo>
                  <a:pt x="277266" y="346684"/>
                </a:lnTo>
                <a:lnTo>
                  <a:pt x="286016" y="335737"/>
                </a:lnTo>
                <a:lnTo>
                  <a:pt x="296176" y="334264"/>
                </a:lnTo>
                <a:lnTo>
                  <a:pt x="302272" y="334073"/>
                </a:lnTo>
                <a:lnTo>
                  <a:pt x="291617" y="334073"/>
                </a:lnTo>
                <a:lnTo>
                  <a:pt x="415163" y="333578"/>
                </a:lnTo>
                <a:lnTo>
                  <a:pt x="415163" y="264858"/>
                </a:lnTo>
                <a:lnTo>
                  <a:pt x="293814" y="264858"/>
                </a:lnTo>
                <a:lnTo>
                  <a:pt x="271449" y="266369"/>
                </a:lnTo>
                <a:lnTo>
                  <a:pt x="234111" y="278472"/>
                </a:lnTo>
                <a:lnTo>
                  <a:pt x="198361" y="318503"/>
                </a:lnTo>
                <a:lnTo>
                  <a:pt x="191693" y="353415"/>
                </a:lnTo>
                <a:lnTo>
                  <a:pt x="191579" y="354749"/>
                </a:lnTo>
                <a:lnTo>
                  <a:pt x="191490" y="394906"/>
                </a:lnTo>
                <a:lnTo>
                  <a:pt x="191795" y="400215"/>
                </a:lnTo>
                <a:lnTo>
                  <a:pt x="191833" y="400939"/>
                </a:lnTo>
                <a:lnTo>
                  <a:pt x="191922" y="402513"/>
                </a:lnTo>
                <a:lnTo>
                  <a:pt x="192049" y="404672"/>
                </a:lnTo>
                <a:lnTo>
                  <a:pt x="192151" y="406438"/>
                </a:lnTo>
                <a:lnTo>
                  <a:pt x="205498" y="448576"/>
                </a:lnTo>
                <a:lnTo>
                  <a:pt x="233235" y="477405"/>
                </a:lnTo>
                <a:lnTo>
                  <a:pt x="271449" y="492709"/>
                </a:lnTo>
                <a:lnTo>
                  <a:pt x="301104" y="495604"/>
                </a:lnTo>
                <a:lnTo>
                  <a:pt x="315137" y="495084"/>
                </a:lnTo>
                <a:lnTo>
                  <a:pt x="354558" y="487311"/>
                </a:lnTo>
                <a:lnTo>
                  <a:pt x="394398" y="469468"/>
                </a:lnTo>
                <a:lnTo>
                  <a:pt x="424294" y="449237"/>
                </a:lnTo>
                <a:lnTo>
                  <a:pt x="429196" y="489115"/>
                </a:lnTo>
                <a:lnTo>
                  <a:pt x="429260" y="489635"/>
                </a:lnTo>
                <a:lnTo>
                  <a:pt x="498233" y="489635"/>
                </a:lnTo>
                <a:lnTo>
                  <a:pt x="498233" y="463511"/>
                </a:lnTo>
                <a:lnTo>
                  <a:pt x="498233" y="249453"/>
                </a:lnTo>
                <a:close/>
              </a:path>
            </a:pathLst>
          </a:custGeom>
          <a:solidFill>
            <a:srgbClr val="038273"/>
          </a:solidFill>
        </p:spPr>
        <p:txBody>
          <a:bodyPr wrap="square" lIns="0" tIns="0" rIns="0" bIns="0" rtlCol="0"/>
          <a:lstStyle/>
          <a:p>
            <a:endParaRPr/>
          </a:p>
        </p:txBody>
      </p:sp>
      <p:sp>
        <p:nvSpPr>
          <p:cNvPr id="14" name="object 14"/>
          <p:cNvSpPr/>
          <p:nvPr/>
        </p:nvSpPr>
        <p:spPr>
          <a:xfrm>
            <a:off x="3687089" y="1466703"/>
            <a:ext cx="363884" cy="485813"/>
          </a:xfrm>
          <a:custGeom>
            <a:avLst/>
            <a:gdLst/>
            <a:ahLst/>
            <a:cxnLst/>
            <a:rect l="l" t="t" r="r" b="b"/>
            <a:pathLst>
              <a:path w="363854" h="485775">
                <a:moveTo>
                  <a:pt x="363664" y="0"/>
                </a:moveTo>
                <a:lnTo>
                  <a:pt x="274535" y="0"/>
                </a:lnTo>
                <a:lnTo>
                  <a:pt x="187477" y="248907"/>
                </a:lnTo>
                <a:lnTo>
                  <a:pt x="185737" y="253580"/>
                </a:lnTo>
                <a:lnTo>
                  <a:pt x="183921" y="258686"/>
                </a:lnTo>
                <a:lnTo>
                  <a:pt x="182029" y="264160"/>
                </a:lnTo>
                <a:lnTo>
                  <a:pt x="179857" y="257746"/>
                </a:lnTo>
                <a:lnTo>
                  <a:pt x="176936" y="249059"/>
                </a:lnTo>
                <a:lnTo>
                  <a:pt x="97726" y="26136"/>
                </a:lnTo>
                <a:lnTo>
                  <a:pt x="88442" y="0"/>
                </a:lnTo>
                <a:lnTo>
                  <a:pt x="0" y="0"/>
                </a:lnTo>
                <a:lnTo>
                  <a:pt x="123799" y="325221"/>
                </a:lnTo>
                <a:lnTo>
                  <a:pt x="126022" y="332257"/>
                </a:lnTo>
                <a:lnTo>
                  <a:pt x="130200" y="337985"/>
                </a:lnTo>
                <a:lnTo>
                  <a:pt x="140411" y="345186"/>
                </a:lnTo>
                <a:lnTo>
                  <a:pt x="144919" y="347116"/>
                </a:lnTo>
                <a:lnTo>
                  <a:pt x="149707" y="348018"/>
                </a:lnTo>
                <a:lnTo>
                  <a:pt x="143624" y="360387"/>
                </a:lnTo>
                <a:lnTo>
                  <a:pt x="120307" y="391845"/>
                </a:lnTo>
                <a:lnTo>
                  <a:pt x="82181" y="416166"/>
                </a:lnTo>
                <a:lnTo>
                  <a:pt x="54787" y="425792"/>
                </a:lnTo>
                <a:lnTo>
                  <a:pt x="63246" y="485000"/>
                </a:lnTo>
                <a:lnTo>
                  <a:pt x="63322" y="485521"/>
                </a:lnTo>
                <a:lnTo>
                  <a:pt x="75171" y="485000"/>
                </a:lnTo>
                <a:lnTo>
                  <a:pt x="90868" y="483628"/>
                </a:lnTo>
                <a:lnTo>
                  <a:pt x="132715" y="471868"/>
                </a:lnTo>
                <a:lnTo>
                  <a:pt x="166547" y="450583"/>
                </a:lnTo>
                <a:lnTo>
                  <a:pt x="192938" y="422719"/>
                </a:lnTo>
                <a:lnTo>
                  <a:pt x="218465" y="380047"/>
                </a:lnTo>
                <a:lnTo>
                  <a:pt x="353745" y="26136"/>
                </a:lnTo>
                <a:lnTo>
                  <a:pt x="363664" y="0"/>
                </a:lnTo>
                <a:close/>
              </a:path>
            </a:pathLst>
          </a:custGeom>
          <a:solidFill>
            <a:srgbClr val="038273"/>
          </a:solidFill>
        </p:spPr>
        <p:txBody>
          <a:bodyPr wrap="square" lIns="0" tIns="0" rIns="0" bIns="0" rtlCol="0"/>
          <a:lstStyle/>
          <a:p>
            <a:endParaRPr/>
          </a:p>
        </p:txBody>
      </p:sp>
      <p:sp>
        <p:nvSpPr>
          <p:cNvPr id="15" name="object 15"/>
          <p:cNvSpPr txBox="1">
            <a:spLocks noGrp="1"/>
          </p:cNvSpPr>
          <p:nvPr>
            <p:ph type="title"/>
          </p:nvPr>
        </p:nvSpPr>
        <p:spPr>
          <a:xfrm>
            <a:off x="10151272" y="1558347"/>
            <a:ext cx="476288" cy="1049738"/>
          </a:xfrm>
          <a:prstGeom prst="rect">
            <a:avLst/>
          </a:prstGeom>
        </p:spPr>
        <p:txBody>
          <a:bodyPr vert="horz" wrap="square" lIns="0" tIns="15241" rIns="0" bIns="0" rtlCol="0">
            <a:spAutoFit/>
          </a:bodyPr>
          <a:lstStyle/>
          <a:p>
            <a:pPr marL="12701">
              <a:spcBef>
                <a:spcPts val="120"/>
              </a:spcBef>
            </a:pPr>
            <a:r>
              <a:rPr sz="6701" b="1" spc="-125" dirty="0">
                <a:solidFill>
                  <a:srgbClr val="539A87"/>
                </a:solidFill>
                <a:latin typeface="Helvetica Neue"/>
                <a:cs typeface="Helvetica Neue"/>
              </a:rPr>
              <a:t>3</a:t>
            </a:r>
            <a:endParaRPr sz="6701">
              <a:latin typeface="Helvetica Neue"/>
              <a:cs typeface="Helvetica Neue"/>
            </a:endParaRPr>
          </a:p>
        </p:txBody>
      </p:sp>
      <p:sp>
        <p:nvSpPr>
          <p:cNvPr id="16" name="object 16"/>
          <p:cNvSpPr txBox="1"/>
          <p:nvPr/>
        </p:nvSpPr>
        <p:spPr>
          <a:xfrm>
            <a:off x="10151272" y="5989213"/>
            <a:ext cx="476288" cy="1049738"/>
          </a:xfrm>
          <a:prstGeom prst="rect">
            <a:avLst/>
          </a:prstGeom>
        </p:spPr>
        <p:txBody>
          <a:bodyPr vert="horz" wrap="square" lIns="0" tIns="15241" rIns="0" bIns="0" rtlCol="0">
            <a:spAutoFit/>
          </a:bodyPr>
          <a:lstStyle/>
          <a:p>
            <a:pPr marL="12701">
              <a:spcBef>
                <a:spcPts val="120"/>
              </a:spcBef>
            </a:pPr>
            <a:r>
              <a:rPr sz="6701" b="1" spc="-125" dirty="0">
                <a:solidFill>
                  <a:srgbClr val="539A87"/>
                </a:solidFill>
                <a:latin typeface="Helvetica Neue"/>
                <a:cs typeface="Helvetica Neue"/>
              </a:rPr>
              <a:t>4</a:t>
            </a:r>
            <a:endParaRPr sz="6701">
              <a:latin typeface="Helvetica Neue"/>
              <a:cs typeface="Helvetica Neue"/>
            </a:endParaRPr>
          </a:p>
        </p:txBody>
      </p:sp>
      <p:sp>
        <p:nvSpPr>
          <p:cNvPr id="17" name="object 17"/>
          <p:cNvSpPr txBox="1"/>
          <p:nvPr/>
        </p:nvSpPr>
        <p:spPr>
          <a:xfrm>
            <a:off x="11698160" y="1902163"/>
            <a:ext cx="4694926" cy="578531"/>
          </a:xfrm>
          <a:prstGeom prst="rect">
            <a:avLst/>
          </a:prstGeom>
        </p:spPr>
        <p:txBody>
          <a:bodyPr vert="horz" wrap="square" lIns="0" tIns="15876" rIns="0" bIns="0" rtlCol="0">
            <a:spAutoFit/>
          </a:bodyPr>
          <a:lstStyle/>
          <a:p>
            <a:pPr marL="12701">
              <a:spcBef>
                <a:spcPts val="125"/>
              </a:spcBef>
            </a:pPr>
            <a:r>
              <a:rPr sz="3600" b="1" spc="-220" dirty="0">
                <a:solidFill>
                  <a:srgbClr val="5F5F5F"/>
                </a:solidFill>
                <a:latin typeface="Helvetica Neue"/>
                <a:cs typeface="Helvetica Neue"/>
              </a:rPr>
              <a:t>Camada </a:t>
            </a:r>
            <a:r>
              <a:rPr sz="3600" b="1" spc="-180" dirty="0">
                <a:solidFill>
                  <a:srgbClr val="5F5F5F"/>
                </a:solidFill>
                <a:latin typeface="Helvetica Neue"/>
                <a:cs typeface="Helvetica Neue"/>
              </a:rPr>
              <a:t>de</a:t>
            </a:r>
            <a:r>
              <a:rPr sz="3600" b="1" spc="-220" dirty="0">
                <a:solidFill>
                  <a:srgbClr val="5F5F5F"/>
                </a:solidFill>
                <a:latin typeface="Helvetica Neue"/>
                <a:cs typeface="Helvetica Neue"/>
              </a:rPr>
              <a:t> </a:t>
            </a:r>
            <a:r>
              <a:rPr sz="3600" b="1" spc="-200" dirty="0">
                <a:solidFill>
                  <a:srgbClr val="5F5F5F"/>
                </a:solidFill>
                <a:latin typeface="Helvetica Neue"/>
                <a:cs typeface="Helvetica Neue"/>
              </a:rPr>
              <a:t>Modelo</a:t>
            </a:r>
            <a:r>
              <a:rPr sz="3600" b="1" spc="-220" dirty="0">
                <a:solidFill>
                  <a:srgbClr val="5F5F5F"/>
                </a:solidFill>
                <a:latin typeface="Helvetica Neue"/>
                <a:cs typeface="Helvetica Neue"/>
              </a:rPr>
              <a:t> </a:t>
            </a:r>
            <a:r>
              <a:rPr sz="3600" b="1" spc="-20" dirty="0">
                <a:solidFill>
                  <a:srgbClr val="5F5F5F"/>
                </a:solidFill>
                <a:latin typeface="Helvetica Neue"/>
                <a:cs typeface="Helvetica Neue"/>
              </a:rPr>
              <a:t>(IA)</a:t>
            </a:r>
            <a:endParaRPr sz="3600">
              <a:latin typeface="Helvetica Neue"/>
              <a:cs typeface="Helvetica Neue"/>
            </a:endParaRPr>
          </a:p>
        </p:txBody>
      </p:sp>
      <p:sp>
        <p:nvSpPr>
          <p:cNvPr id="18" name="object 18"/>
          <p:cNvSpPr txBox="1"/>
          <p:nvPr/>
        </p:nvSpPr>
        <p:spPr>
          <a:xfrm>
            <a:off x="11698160" y="2624711"/>
            <a:ext cx="6191104" cy="465492"/>
          </a:xfrm>
          <a:prstGeom prst="rect">
            <a:avLst/>
          </a:prstGeom>
        </p:spPr>
        <p:txBody>
          <a:bodyPr vert="horz" wrap="square" lIns="0" tIns="17146" rIns="0" bIns="0" rtlCol="0">
            <a:spAutoFit/>
          </a:bodyPr>
          <a:lstStyle/>
          <a:p>
            <a:pPr marL="12701">
              <a:spcBef>
                <a:spcPts val="135"/>
              </a:spcBef>
            </a:pPr>
            <a:r>
              <a:rPr sz="2850" b="1" spc="-160" dirty="0">
                <a:solidFill>
                  <a:srgbClr val="5F5F5F"/>
                </a:solidFill>
                <a:latin typeface="Helvetica Neue"/>
                <a:cs typeface="Helvetica Neue"/>
              </a:rPr>
              <a:t>Combinação</a:t>
            </a:r>
            <a:r>
              <a:rPr sz="2850" b="1" spc="-155" dirty="0">
                <a:solidFill>
                  <a:srgbClr val="5F5F5F"/>
                </a:solidFill>
                <a:latin typeface="Helvetica Neue"/>
                <a:cs typeface="Helvetica Neue"/>
              </a:rPr>
              <a:t> </a:t>
            </a:r>
            <a:r>
              <a:rPr sz="2850" b="1" spc="-125" dirty="0">
                <a:solidFill>
                  <a:srgbClr val="5F5F5F"/>
                </a:solidFill>
                <a:latin typeface="Helvetica Neue"/>
                <a:cs typeface="Helvetica Neue"/>
              </a:rPr>
              <a:t>de</a:t>
            </a:r>
            <a:r>
              <a:rPr sz="2850" b="1" spc="-150" dirty="0">
                <a:solidFill>
                  <a:srgbClr val="5F5F5F"/>
                </a:solidFill>
                <a:latin typeface="Helvetica Neue"/>
                <a:cs typeface="Helvetica Neue"/>
              </a:rPr>
              <a:t> </a:t>
            </a:r>
            <a:r>
              <a:rPr sz="2850" b="1" spc="-135" dirty="0">
                <a:solidFill>
                  <a:srgbClr val="5F5F5F"/>
                </a:solidFill>
                <a:latin typeface="Helvetica Neue"/>
                <a:cs typeface="Helvetica Neue"/>
              </a:rPr>
              <a:t>modelos</a:t>
            </a:r>
            <a:r>
              <a:rPr sz="2850" b="1" spc="-150" dirty="0">
                <a:solidFill>
                  <a:srgbClr val="5F5F5F"/>
                </a:solidFill>
                <a:latin typeface="Helvetica Neue"/>
                <a:cs typeface="Helvetica Neue"/>
              </a:rPr>
              <a:t> </a:t>
            </a:r>
            <a:r>
              <a:rPr sz="2850" b="1" spc="-95" dirty="0">
                <a:solidFill>
                  <a:srgbClr val="5F5F5F"/>
                </a:solidFill>
                <a:latin typeface="Helvetica Neue"/>
                <a:cs typeface="Helvetica Neue"/>
              </a:rPr>
              <a:t>prontos</a:t>
            </a:r>
            <a:r>
              <a:rPr sz="2850" b="1" spc="-150" dirty="0">
                <a:solidFill>
                  <a:srgbClr val="5F5F5F"/>
                </a:solidFill>
                <a:latin typeface="Helvetica Neue"/>
                <a:cs typeface="Helvetica Neue"/>
              </a:rPr>
              <a:t> </a:t>
            </a:r>
            <a:r>
              <a:rPr sz="2850" b="1" spc="-125" dirty="0">
                <a:solidFill>
                  <a:srgbClr val="5F5F5F"/>
                </a:solidFill>
                <a:latin typeface="Helvetica Neue"/>
                <a:cs typeface="Helvetica Neue"/>
              </a:rPr>
              <a:t>de</a:t>
            </a:r>
            <a:r>
              <a:rPr sz="2850" b="1" spc="-155" dirty="0">
                <a:solidFill>
                  <a:srgbClr val="5F5F5F"/>
                </a:solidFill>
                <a:latin typeface="Helvetica Neue"/>
                <a:cs typeface="Helvetica Neue"/>
              </a:rPr>
              <a:t> </a:t>
            </a:r>
            <a:r>
              <a:rPr sz="2850" b="1" spc="-25" dirty="0">
                <a:solidFill>
                  <a:srgbClr val="5F5F5F"/>
                </a:solidFill>
                <a:latin typeface="Helvetica Neue"/>
                <a:cs typeface="Helvetica Neue"/>
              </a:rPr>
              <a:t>IA</a:t>
            </a:r>
            <a:endParaRPr sz="2850">
              <a:latin typeface="Helvetica Neue"/>
              <a:cs typeface="Helvetica Neue"/>
            </a:endParaRPr>
          </a:p>
        </p:txBody>
      </p:sp>
      <p:sp>
        <p:nvSpPr>
          <p:cNvPr id="19" name="object 19"/>
          <p:cNvSpPr txBox="1"/>
          <p:nvPr/>
        </p:nvSpPr>
        <p:spPr>
          <a:xfrm>
            <a:off x="11698160" y="2750424"/>
            <a:ext cx="7301807" cy="2538295"/>
          </a:xfrm>
          <a:prstGeom prst="rect">
            <a:avLst/>
          </a:prstGeom>
        </p:spPr>
        <p:txBody>
          <a:bodyPr vert="horz" wrap="square" lIns="0" tIns="205120" rIns="0" bIns="0" rtlCol="0">
            <a:spAutoFit/>
          </a:bodyPr>
          <a:lstStyle/>
          <a:p>
            <a:pPr marL="12701">
              <a:spcBef>
                <a:spcPts val="1614"/>
              </a:spcBef>
            </a:pPr>
            <a:r>
              <a:rPr sz="2850" b="1" spc="-220" dirty="0">
                <a:solidFill>
                  <a:srgbClr val="5F5F5F"/>
                </a:solidFill>
                <a:latin typeface="Helvetica Neue"/>
                <a:cs typeface="Helvetica Neue"/>
              </a:rPr>
              <a:t>com</a:t>
            </a:r>
            <a:r>
              <a:rPr sz="2850" b="1" spc="-175" dirty="0">
                <a:solidFill>
                  <a:srgbClr val="5F5F5F"/>
                </a:solidFill>
                <a:latin typeface="Helvetica Neue"/>
                <a:cs typeface="Helvetica Neue"/>
              </a:rPr>
              <a:t> </a:t>
            </a:r>
            <a:r>
              <a:rPr sz="2850" b="1" spc="-10" dirty="0">
                <a:solidFill>
                  <a:srgbClr val="5F5F5F"/>
                </a:solidFill>
                <a:latin typeface="Helvetica Neue"/>
                <a:cs typeface="Helvetica Neue"/>
              </a:rPr>
              <a:t>automação</a:t>
            </a:r>
            <a:endParaRPr sz="2850">
              <a:latin typeface="Helvetica Neue"/>
              <a:cs typeface="Helvetica Neue"/>
            </a:endParaRPr>
          </a:p>
          <a:p>
            <a:pPr marL="234338" marR="5081">
              <a:lnSpc>
                <a:spcPct val="144600"/>
              </a:lnSpc>
              <a:spcBef>
                <a:spcPts val="5"/>
              </a:spcBef>
            </a:pPr>
            <a:r>
              <a:rPr sz="2850" dirty="0">
                <a:solidFill>
                  <a:srgbClr val="5F5F5F"/>
                </a:solidFill>
                <a:latin typeface="Source Sans Pro"/>
                <a:cs typeface="Source Sans Pro"/>
              </a:rPr>
              <a:t>Facilidade</a:t>
            </a:r>
            <a:r>
              <a:rPr sz="2850" spc="55" dirty="0">
                <a:solidFill>
                  <a:srgbClr val="5F5F5F"/>
                </a:solidFill>
                <a:latin typeface="Source Sans Pro"/>
                <a:cs typeface="Source Sans Pro"/>
              </a:rPr>
              <a:t> </a:t>
            </a:r>
            <a:r>
              <a:rPr sz="2850" dirty="0">
                <a:solidFill>
                  <a:srgbClr val="5F5F5F"/>
                </a:solidFill>
                <a:latin typeface="Source Sans Pro"/>
                <a:cs typeface="Source Sans Pro"/>
              </a:rPr>
              <a:t>no</a:t>
            </a:r>
            <a:r>
              <a:rPr sz="2850" spc="50" dirty="0">
                <a:solidFill>
                  <a:srgbClr val="5F5F5F"/>
                </a:solidFill>
                <a:latin typeface="Source Sans Pro"/>
                <a:cs typeface="Source Sans Pro"/>
              </a:rPr>
              <a:t> </a:t>
            </a:r>
            <a:r>
              <a:rPr sz="2850" dirty="0">
                <a:solidFill>
                  <a:srgbClr val="5F5F5F"/>
                </a:solidFill>
                <a:latin typeface="Source Sans Pro"/>
                <a:cs typeface="Source Sans Pro"/>
              </a:rPr>
              <a:t>desenvolvimento</a:t>
            </a:r>
            <a:r>
              <a:rPr sz="2850" spc="55" dirty="0">
                <a:solidFill>
                  <a:srgbClr val="5F5F5F"/>
                </a:solidFill>
                <a:latin typeface="Source Sans Pro"/>
                <a:cs typeface="Source Sans Pro"/>
              </a:rPr>
              <a:t> </a:t>
            </a:r>
            <a:r>
              <a:rPr sz="2850" dirty="0">
                <a:solidFill>
                  <a:srgbClr val="5F5F5F"/>
                </a:solidFill>
                <a:latin typeface="Source Sans Pro"/>
                <a:cs typeface="Source Sans Pro"/>
              </a:rPr>
              <a:t>da</a:t>
            </a:r>
            <a:r>
              <a:rPr sz="2850" spc="50" dirty="0">
                <a:solidFill>
                  <a:srgbClr val="5F5F5F"/>
                </a:solidFill>
                <a:latin typeface="Source Sans Pro"/>
                <a:cs typeface="Source Sans Pro"/>
              </a:rPr>
              <a:t> </a:t>
            </a:r>
            <a:r>
              <a:rPr sz="2850" spc="-10" dirty="0">
                <a:solidFill>
                  <a:srgbClr val="5F5F5F"/>
                </a:solidFill>
                <a:latin typeface="Source Sans Pro"/>
                <a:cs typeface="Source Sans Pro"/>
              </a:rPr>
              <a:t>automação </a:t>
            </a:r>
            <a:r>
              <a:rPr sz="2850" dirty="0">
                <a:solidFill>
                  <a:srgbClr val="5F5F5F"/>
                </a:solidFill>
                <a:latin typeface="Source Sans Pro"/>
                <a:cs typeface="Source Sans Pro"/>
              </a:rPr>
              <a:t>Identificação</a:t>
            </a:r>
            <a:r>
              <a:rPr sz="2850" spc="15" dirty="0">
                <a:solidFill>
                  <a:srgbClr val="5F5F5F"/>
                </a:solidFill>
                <a:latin typeface="Source Sans Pro"/>
                <a:cs typeface="Source Sans Pro"/>
              </a:rPr>
              <a:t> </a:t>
            </a:r>
            <a:r>
              <a:rPr sz="2850" dirty="0">
                <a:solidFill>
                  <a:srgbClr val="5F5F5F"/>
                </a:solidFill>
                <a:latin typeface="Source Sans Pro"/>
                <a:cs typeface="Source Sans Pro"/>
              </a:rPr>
              <a:t>de</a:t>
            </a:r>
            <a:r>
              <a:rPr sz="2850" spc="25" dirty="0">
                <a:solidFill>
                  <a:srgbClr val="5F5F5F"/>
                </a:solidFill>
                <a:latin typeface="Source Sans Pro"/>
                <a:cs typeface="Source Sans Pro"/>
              </a:rPr>
              <a:t> </a:t>
            </a:r>
            <a:r>
              <a:rPr sz="2850" dirty="0">
                <a:solidFill>
                  <a:srgbClr val="5F5F5F"/>
                </a:solidFill>
                <a:latin typeface="Source Sans Pro"/>
                <a:cs typeface="Source Sans Pro"/>
              </a:rPr>
              <a:t>processos</a:t>
            </a:r>
            <a:r>
              <a:rPr sz="2850" spc="25" dirty="0">
                <a:solidFill>
                  <a:srgbClr val="5F5F5F"/>
                </a:solidFill>
                <a:latin typeface="Source Sans Pro"/>
                <a:cs typeface="Source Sans Pro"/>
              </a:rPr>
              <a:t> </a:t>
            </a:r>
            <a:r>
              <a:rPr sz="2850" dirty="0">
                <a:solidFill>
                  <a:srgbClr val="5F5F5F"/>
                </a:solidFill>
                <a:latin typeface="Source Sans Pro"/>
                <a:cs typeface="Source Sans Pro"/>
              </a:rPr>
              <a:t>não</a:t>
            </a:r>
            <a:r>
              <a:rPr sz="2850" spc="25" dirty="0">
                <a:solidFill>
                  <a:srgbClr val="5F5F5F"/>
                </a:solidFill>
                <a:latin typeface="Source Sans Pro"/>
                <a:cs typeface="Source Sans Pro"/>
              </a:rPr>
              <a:t> </a:t>
            </a:r>
            <a:r>
              <a:rPr sz="2850" spc="-10" dirty="0">
                <a:solidFill>
                  <a:srgbClr val="5F5F5F"/>
                </a:solidFill>
                <a:latin typeface="Source Sans Pro"/>
                <a:cs typeface="Source Sans Pro"/>
              </a:rPr>
              <a:t>maduros </a:t>
            </a:r>
            <a:r>
              <a:rPr sz="2850" dirty="0">
                <a:solidFill>
                  <a:srgbClr val="5F5F5F"/>
                </a:solidFill>
                <a:latin typeface="Source Sans Pro"/>
                <a:cs typeface="Source Sans Pro"/>
              </a:rPr>
              <a:t>Ampliação</a:t>
            </a:r>
            <a:r>
              <a:rPr sz="2850" spc="30" dirty="0">
                <a:solidFill>
                  <a:srgbClr val="5F5F5F"/>
                </a:solidFill>
                <a:latin typeface="Source Sans Pro"/>
                <a:cs typeface="Source Sans Pro"/>
              </a:rPr>
              <a:t> </a:t>
            </a:r>
            <a:r>
              <a:rPr sz="2850" dirty="0">
                <a:solidFill>
                  <a:srgbClr val="5F5F5F"/>
                </a:solidFill>
                <a:latin typeface="Source Sans Pro"/>
                <a:cs typeface="Source Sans Pro"/>
              </a:rPr>
              <a:t>de</a:t>
            </a:r>
            <a:r>
              <a:rPr sz="2850" spc="45" dirty="0">
                <a:solidFill>
                  <a:srgbClr val="5F5F5F"/>
                </a:solidFill>
                <a:latin typeface="Source Sans Pro"/>
                <a:cs typeface="Source Sans Pro"/>
              </a:rPr>
              <a:t> </a:t>
            </a:r>
            <a:r>
              <a:rPr sz="2850" dirty="0">
                <a:solidFill>
                  <a:srgbClr val="5F5F5F"/>
                </a:solidFill>
                <a:latin typeface="Source Sans Pro"/>
                <a:cs typeface="Source Sans Pro"/>
              </a:rPr>
              <a:t>cobertura</a:t>
            </a:r>
            <a:r>
              <a:rPr sz="2850" spc="40" dirty="0">
                <a:solidFill>
                  <a:srgbClr val="5F5F5F"/>
                </a:solidFill>
                <a:latin typeface="Source Sans Pro"/>
                <a:cs typeface="Source Sans Pro"/>
              </a:rPr>
              <a:t> </a:t>
            </a:r>
            <a:r>
              <a:rPr sz="2850" dirty="0">
                <a:solidFill>
                  <a:srgbClr val="5F5F5F"/>
                </a:solidFill>
                <a:latin typeface="Source Sans Pro"/>
                <a:cs typeface="Source Sans Pro"/>
              </a:rPr>
              <a:t>da</a:t>
            </a:r>
            <a:r>
              <a:rPr sz="2850" spc="45" dirty="0">
                <a:solidFill>
                  <a:srgbClr val="5F5F5F"/>
                </a:solidFill>
                <a:latin typeface="Source Sans Pro"/>
                <a:cs typeface="Source Sans Pro"/>
              </a:rPr>
              <a:t> </a:t>
            </a:r>
            <a:r>
              <a:rPr sz="2850" spc="-10" dirty="0">
                <a:solidFill>
                  <a:srgbClr val="5F5F5F"/>
                </a:solidFill>
                <a:latin typeface="Source Sans Pro"/>
                <a:cs typeface="Source Sans Pro"/>
              </a:rPr>
              <a:t>automação</a:t>
            </a:r>
            <a:endParaRPr sz="2850">
              <a:latin typeface="Source Sans Pro"/>
              <a:cs typeface="Source Sans Pro"/>
            </a:endParaRPr>
          </a:p>
        </p:txBody>
      </p:sp>
      <p:sp>
        <p:nvSpPr>
          <p:cNvPr id="20" name="object 20"/>
          <p:cNvSpPr txBox="1"/>
          <p:nvPr/>
        </p:nvSpPr>
        <p:spPr>
          <a:xfrm>
            <a:off x="11698160" y="5997127"/>
            <a:ext cx="6822979" cy="4259916"/>
          </a:xfrm>
          <a:prstGeom prst="rect">
            <a:avLst/>
          </a:prstGeom>
        </p:spPr>
        <p:txBody>
          <a:bodyPr vert="horz" wrap="square" lIns="0" tIns="281962" rIns="0" bIns="0" rtlCol="0">
            <a:spAutoFit/>
          </a:bodyPr>
          <a:lstStyle/>
          <a:p>
            <a:pPr marL="12701">
              <a:spcBef>
                <a:spcPts val="2220"/>
              </a:spcBef>
            </a:pPr>
            <a:r>
              <a:rPr sz="3600" b="1" spc="-50" dirty="0">
                <a:solidFill>
                  <a:srgbClr val="5F5F5F"/>
                </a:solidFill>
                <a:latin typeface="Helvetica Neue"/>
                <a:cs typeface="Helvetica Neue"/>
              </a:rPr>
              <a:t>Desenvolvimento</a:t>
            </a:r>
            <a:endParaRPr sz="3600">
              <a:latin typeface="Helvetica Neue"/>
              <a:cs typeface="Helvetica Neue"/>
            </a:endParaRPr>
          </a:p>
          <a:p>
            <a:pPr marL="12701" marR="130188">
              <a:lnSpc>
                <a:spcPts val="2800"/>
              </a:lnSpc>
              <a:spcBef>
                <a:spcPts val="2315"/>
              </a:spcBef>
            </a:pPr>
            <a:r>
              <a:rPr sz="2850" dirty="0">
                <a:solidFill>
                  <a:srgbClr val="5F5F5F"/>
                </a:solidFill>
                <a:latin typeface="Source Sans Pro"/>
                <a:cs typeface="Source Sans Pro"/>
              </a:rPr>
              <a:t>Nem</a:t>
            </a:r>
            <a:r>
              <a:rPr sz="2850" spc="55" dirty="0">
                <a:solidFill>
                  <a:srgbClr val="5F5F5F"/>
                </a:solidFill>
                <a:latin typeface="Source Sans Pro"/>
                <a:cs typeface="Source Sans Pro"/>
              </a:rPr>
              <a:t> </a:t>
            </a:r>
            <a:r>
              <a:rPr sz="2850" dirty="0">
                <a:solidFill>
                  <a:srgbClr val="5F5F5F"/>
                </a:solidFill>
                <a:latin typeface="Source Sans Pro"/>
                <a:cs typeface="Source Sans Pro"/>
              </a:rPr>
              <a:t>sempre</a:t>
            </a:r>
            <a:r>
              <a:rPr sz="2850" spc="55" dirty="0">
                <a:solidFill>
                  <a:srgbClr val="5F5F5F"/>
                </a:solidFill>
                <a:latin typeface="Source Sans Pro"/>
                <a:cs typeface="Source Sans Pro"/>
              </a:rPr>
              <a:t> </a:t>
            </a:r>
            <a:r>
              <a:rPr sz="2850" dirty="0">
                <a:solidFill>
                  <a:srgbClr val="5F5F5F"/>
                </a:solidFill>
                <a:latin typeface="Source Sans Pro"/>
                <a:cs typeface="Source Sans Pro"/>
              </a:rPr>
              <a:t>a</a:t>
            </a:r>
            <a:r>
              <a:rPr sz="2850" spc="55" dirty="0">
                <a:solidFill>
                  <a:srgbClr val="5F5F5F"/>
                </a:solidFill>
                <a:latin typeface="Source Sans Pro"/>
                <a:cs typeface="Source Sans Pro"/>
              </a:rPr>
              <a:t> </a:t>
            </a:r>
            <a:r>
              <a:rPr sz="2850" dirty="0">
                <a:solidFill>
                  <a:srgbClr val="5F5F5F"/>
                </a:solidFill>
                <a:latin typeface="Source Sans Pro"/>
                <a:cs typeface="Source Sans Pro"/>
              </a:rPr>
              <a:t>IA</a:t>
            </a:r>
            <a:r>
              <a:rPr sz="2850" spc="55" dirty="0">
                <a:solidFill>
                  <a:srgbClr val="5F5F5F"/>
                </a:solidFill>
                <a:latin typeface="Source Sans Pro"/>
                <a:cs typeface="Source Sans Pro"/>
              </a:rPr>
              <a:t> </a:t>
            </a:r>
            <a:r>
              <a:rPr sz="2850" dirty="0">
                <a:solidFill>
                  <a:srgbClr val="5F5F5F"/>
                </a:solidFill>
                <a:latin typeface="Source Sans Pro"/>
                <a:cs typeface="Source Sans Pro"/>
              </a:rPr>
              <a:t>substitui</a:t>
            </a:r>
            <a:r>
              <a:rPr sz="2850" spc="55" dirty="0">
                <a:solidFill>
                  <a:srgbClr val="5F5F5F"/>
                </a:solidFill>
                <a:latin typeface="Source Sans Pro"/>
                <a:cs typeface="Source Sans Pro"/>
              </a:rPr>
              <a:t> </a:t>
            </a:r>
            <a:r>
              <a:rPr sz="2850" dirty="0">
                <a:solidFill>
                  <a:srgbClr val="5F5F5F"/>
                </a:solidFill>
                <a:latin typeface="Source Sans Pro"/>
                <a:cs typeface="Source Sans Pro"/>
              </a:rPr>
              <a:t>a</a:t>
            </a:r>
            <a:r>
              <a:rPr sz="2850" spc="55" dirty="0">
                <a:solidFill>
                  <a:srgbClr val="5F5F5F"/>
                </a:solidFill>
                <a:latin typeface="Source Sans Pro"/>
                <a:cs typeface="Source Sans Pro"/>
              </a:rPr>
              <a:t> </a:t>
            </a:r>
            <a:r>
              <a:rPr sz="2850" dirty="0">
                <a:solidFill>
                  <a:srgbClr val="5F5F5F"/>
                </a:solidFill>
                <a:latin typeface="Source Sans Pro"/>
                <a:cs typeface="Source Sans Pro"/>
              </a:rPr>
              <a:t>necessidade</a:t>
            </a:r>
            <a:r>
              <a:rPr sz="2850" spc="55" dirty="0">
                <a:solidFill>
                  <a:srgbClr val="5F5F5F"/>
                </a:solidFill>
                <a:latin typeface="Source Sans Pro"/>
                <a:cs typeface="Source Sans Pro"/>
              </a:rPr>
              <a:t> </a:t>
            </a:r>
            <a:r>
              <a:rPr sz="2850" spc="-25" dirty="0">
                <a:solidFill>
                  <a:srgbClr val="5F5F5F"/>
                </a:solidFill>
                <a:latin typeface="Source Sans Pro"/>
                <a:cs typeface="Source Sans Pro"/>
              </a:rPr>
              <a:t>de </a:t>
            </a:r>
            <a:r>
              <a:rPr sz="2850" spc="-10" dirty="0">
                <a:solidFill>
                  <a:srgbClr val="5F5F5F"/>
                </a:solidFill>
                <a:latin typeface="Source Sans Pro"/>
                <a:cs typeface="Source Sans Pro"/>
              </a:rPr>
              <a:t>desenvolvimento</a:t>
            </a:r>
            <a:endParaRPr sz="2850">
              <a:latin typeface="Source Sans Pro"/>
              <a:cs typeface="Source Sans Pro"/>
            </a:endParaRPr>
          </a:p>
          <a:p>
            <a:pPr marL="12701" marR="229258">
              <a:lnSpc>
                <a:spcPts val="2800"/>
              </a:lnSpc>
              <a:spcBef>
                <a:spcPts val="2480"/>
              </a:spcBef>
            </a:pPr>
            <a:r>
              <a:rPr sz="2850" dirty="0">
                <a:solidFill>
                  <a:srgbClr val="5F5F5F"/>
                </a:solidFill>
                <a:latin typeface="Source Sans Pro"/>
                <a:cs typeface="Source Sans Pro"/>
              </a:rPr>
              <a:t>Situações</a:t>
            </a:r>
            <a:r>
              <a:rPr sz="2850" spc="40" dirty="0">
                <a:solidFill>
                  <a:srgbClr val="5F5F5F"/>
                </a:solidFill>
                <a:latin typeface="Source Sans Pro"/>
                <a:cs typeface="Source Sans Pro"/>
              </a:rPr>
              <a:t> </a:t>
            </a:r>
            <a:r>
              <a:rPr sz="2850" dirty="0">
                <a:solidFill>
                  <a:srgbClr val="5F5F5F"/>
                </a:solidFill>
                <a:latin typeface="Source Sans Pro"/>
                <a:cs typeface="Source Sans Pro"/>
              </a:rPr>
              <a:t>de</a:t>
            </a:r>
            <a:r>
              <a:rPr sz="2850" spc="55" dirty="0">
                <a:solidFill>
                  <a:srgbClr val="5F5F5F"/>
                </a:solidFill>
                <a:latin typeface="Source Sans Pro"/>
                <a:cs typeface="Source Sans Pro"/>
              </a:rPr>
              <a:t> </a:t>
            </a:r>
            <a:r>
              <a:rPr sz="2850" dirty="0">
                <a:solidFill>
                  <a:srgbClr val="5F5F5F"/>
                </a:solidFill>
                <a:latin typeface="Source Sans Pro"/>
                <a:cs typeface="Source Sans Pro"/>
              </a:rPr>
              <a:t>consumo</a:t>
            </a:r>
            <a:r>
              <a:rPr sz="2850" spc="50" dirty="0">
                <a:solidFill>
                  <a:srgbClr val="5F5F5F"/>
                </a:solidFill>
                <a:latin typeface="Source Sans Pro"/>
                <a:cs typeface="Source Sans Pro"/>
              </a:rPr>
              <a:t> </a:t>
            </a:r>
            <a:r>
              <a:rPr sz="2850" dirty="0">
                <a:solidFill>
                  <a:srgbClr val="5F5F5F"/>
                </a:solidFill>
                <a:latin typeface="Source Sans Pro"/>
                <a:cs typeface="Source Sans Pro"/>
              </a:rPr>
              <a:t>de</a:t>
            </a:r>
            <a:r>
              <a:rPr sz="2850" spc="50" dirty="0">
                <a:solidFill>
                  <a:srgbClr val="5F5F5F"/>
                </a:solidFill>
                <a:latin typeface="Source Sans Pro"/>
                <a:cs typeface="Source Sans Pro"/>
              </a:rPr>
              <a:t> </a:t>
            </a:r>
            <a:r>
              <a:rPr sz="2850" dirty="0">
                <a:solidFill>
                  <a:srgbClr val="5F5F5F"/>
                </a:solidFill>
                <a:latin typeface="Source Sans Pro"/>
                <a:cs typeface="Source Sans Pro"/>
              </a:rPr>
              <a:t>modelos</a:t>
            </a:r>
            <a:r>
              <a:rPr sz="2850" spc="55" dirty="0">
                <a:solidFill>
                  <a:srgbClr val="5F5F5F"/>
                </a:solidFill>
                <a:latin typeface="Source Sans Pro"/>
                <a:cs typeface="Source Sans Pro"/>
              </a:rPr>
              <a:t> </a:t>
            </a:r>
            <a:r>
              <a:rPr sz="2850" spc="-10" dirty="0">
                <a:solidFill>
                  <a:srgbClr val="5F5F5F"/>
                </a:solidFill>
                <a:latin typeface="Source Sans Pro"/>
                <a:cs typeface="Source Sans Pro"/>
              </a:rPr>
              <a:t>prontos </a:t>
            </a:r>
            <a:r>
              <a:rPr sz="2850" dirty="0">
                <a:solidFill>
                  <a:srgbClr val="5F5F5F"/>
                </a:solidFill>
                <a:latin typeface="Source Sans Pro"/>
                <a:cs typeface="Source Sans Pro"/>
              </a:rPr>
              <a:t>pode</a:t>
            </a:r>
            <a:r>
              <a:rPr sz="2850" spc="20" dirty="0">
                <a:solidFill>
                  <a:srgbClr val="5F5F5F"/>
                </a:solidFill>
                <a:latin typeface="Source Sans Pro"/>
                <a:cs typeface="Source Sans Pro"/>
              </a:rPr>
              <a:t> </a:t>
            </a:r>
            <a:r>
              <a:rPr sz="2850" dirty="0">
                <a:solidFill>
                  <a:srgbClr val="5F5F5F"/>
                </a:solidFill>
                <a:latin typeface="Source Sans Pro"/>
                <a:cs typeface="Source Sans Pro"/>
              </a:rPr>
              <a:t>ter</a:t>
            </a:r>
            <a:r>
              <a:rPr sz="2850" spc="25" dirty="0">
                <a:solidFill>
                  <a:srgbClr val="5F5F5F"/>
                </a:solidFill>
                <a:latin typeface="Source Sans Pro"/>
                <a:cs typeface="Source Sans Pro"/>
              </a:rPr>
              <a:t> </a:t>
            </a:r>
            <a:r>
              <a:rPr sz="2850" dirty="0">
                <a:solidFill>
                  <a:srgbClr val="5F5F5F"/>
                </a:solidFill>
                <a:latin typeface="Source Sans Pro"/>
                <a:cs typeface="Source Sans Pro"/>
              </a:rPr>
              <a:t>alto</a:t>
            </a:r>
            <a:r>
              <a:rPr sz="2850" spc="20" dirty="0">
                <a:solidFill>
                  <a:srgbClr val="5F5F5F"/>
                </a:solidFill>
                <a:latin typeface="Source Sans Pro"/>
                <a:cs typeface="Source Sans Pro"/>
              </a:rPr>
              <a:t> </a:t>
            </a:r>
            <a:r>
              <a:rPr sz="2850" spc="-10" dirty="0">
                <a:solidFill>
                  <a:srgbClr val="5F5F5F"/>
                </a:solidFill>
                <a:latin typeface="Source Sans Pro"/>
                <a:cs typeface="Source Sans Pro"/>
              </a:rPr>
              <a:t>custo</a:t>
            </a:r>
            <a:endParaRPr sz="2850">
              <a:latin typeface="Source Sans Pro"/>
              <a:cs typeface="Source Sans Pro"/>
            </a:endParaRPr>
          </a:p>
          <a:p>
            <a:pPr marL="12701" marR="5081">
              <a:lnSpc>
                <a:spcPts val="2800"/>
              </a:lnSpc>
              <a:spcBef>
                <a:spcPts val="2480"/>
              </a:spcBef>
            </a:pPr>
            <a:r>
              <a:rPr sz="2850" dirty="0">
                <a:solidFill>
                  <a:srgbClr val="5F5F5F"/>
                </a:solidFill>
                <a:latin typeface="Source Sans Pro"/>
                <a:cs typeface="Source Sans Pro"/>
              </a:rPr>
              <a:t>O</a:t>
            </a:r>
            <a:r>
              <a:rPr sz="2850" spc="60" dirty="0">
                <a:solidFill>
                  <a:srgbClr val="5F5F5F"/>
                </a:solidFill>
                <a:latin typeface="Source Sans Pro"/>
                <a:cs typeface="Source Sans Pro"/>
              </a:rPr>
              <a:t> </a:t>
            </a:r>
            <a:r>
              <a:rPr sz="2850" dirty="0">
                <a:solidFill>
                  <a:srgbClr val="5F5F5F"/>
                </a:solidFill>
                <a:latin typeface="Source Sans Pro"/>
                <a:cs typeface="Source Sans Pro"/>
              </a:rPr>
              <a:t>desenvolvimento</a:t>
            </a:r>
            <a:r>
              <a:rPr sz="2850" spc="65" dirty="0">
                <a:solidFill>
                  <a:srgbClr val="5F5F5F"/>
                </a:solidFill>
                <a:latin typeface="Source Sans Pro"/>
                <a:cs typeface="Source Sans Pro"/>
              </a:rPr>
              <a:t> </a:t>
            </a:r>
            <a:r>
              <a:rPr sz="2850" dirty="0">
                <a:solidFill>
                  <a:srgbClr val="5F5F5F"/>
                </a:solidFill>
                <a:latin typeface="Source Sans Pro"/>
                <a:cs typeface="Source Sans Pro"/>
              </a:rPr>
              <a:t>de</a:t>
            </a:r>
            <a:r>
              <a:rPr sz="2850" spc="70" dirty="0">
                <a:solidFill>
                  <a:srgbClr val="5F5F5F"/>
                </a:solidFill>
                <a:latin typeface="Source Sans Pro"/>
                <a:cs typeface="Source Sans Pro"/>
              </a:rPr>
              <a:t> </a:t>
            </a:r>
            <a:r>
              <a:rPr sz="2850" dirty="0">
                <a:solidFill>
                  <a:srgbClr val="5F5F5F"/>
                </a:solidFill>
                <a:latin typeface="Source Sans Pro"/>
                <a:cs typeface="Source Sans Pro"/>
              </a:rPr>
              <a:t>um</a:t>
            </a:r>
            <a:r>
              <a:rPr sz="2850" spc="65" dirty="0">
                <a:solidFill>
                  <a:srgbClr val="5F5F5F"/>
                </a:solidFill>
                <a:latin typeface="Source Sans Pro"/>
                <a:cs typeface="Source Sans Pro"/>
              </a:rPr>
              <a:t> </a:t>
            </a:r>
            <a:r>
              <a:rPr sz="2850" dirty="0">
                <a:solidFill>
                  <a:srgbClr val="5F5F5F"/>
                </a:solidFill>
                <a:latin typeface="Source Sans Pro"/>
                <a:cs typeface="Source Sans Pro"/>
              </a:rPr>
              <a:t>algoritmo</a:t>
            </a:r>
            <a:r>
              <a:rPr sz="2850" spc="70" dirty="0">
                <a:solidFill>
                  <a:srgbClr val="5F5F5F"/>
                </a:solidFill>
                <a:latin typeface="Source Sans Pro"/>
                <a:cs typeface="Source Sans Pro"/>
              </a:rPr>
              <a:t> </a:t>
            </a:r>
            <a:r>
              <a:rPr sz="2850" spc="-10" dirty="0">
                <a:solidFill>
                  <a:srgbClr val="5F5F5F"/>
                </a:solidFill>
                <a:latin typeface="Source Sans Pro"/>
                <a:cs typeface="Source Sans Pro"/>
              </a:rPr>
              <a:t>próprio </a:t>
            </a:r>
            <a:r>
              <a:rPr sz="2850" dirty="0">
                <a:solidFill>
                  <a:srgbClr val="5F5F5F"/>
                </a:solidFill>
                <a:latin typeface="Source Sans Pro"/>
                <a:cs typeface="Source Sans Pro"/>
              </a:rPr>
              <a:t>pode</a:t>
            </a:r>
            <a:r>
              <a:rPr sz="2850" spc="55" dirty="0">
                <a:solidFill>
                  <a:srgbClr val="5F5F5F"/>
                </a:solidFill>
                <a:latin typeface="Source Sans Pro"/>
                <a:cs typeface="Source Sans Pro"/>
              </a:rPr>
              <a:t> </a:t>
            </a:r>
            <a:r>
              <a:rPr sz="2850" dirty="0">
                <a:solidFill>
                  <a:srgbClr val="5F5F5F"/>
                </a:solidFill>
                <a:latin typeface="Source Sans Pro"/>
                <a:cs typeface="Source Sans Pro"/>
              </a:rPr>
              <a:t>diminuir</a:t>
            </a:r>
            <a:r>
              <a:rPr sz="2850" spc="55" dirty="0">
                <a:solidFill>
                  <a:srgbClr val="5F5F5F"/>
                </a:solidFill>
                <a:latin typeface="Source Sans Pro"/>
                <a:cs typeface="Source Sans Pro"/>
              </a:rPr>
              <a:t> </a:t>
            </a:r>
            <a:r>
              <a:rPr sz="2850" dirty="0">
                <a:solidFill>
                  <a:srgbClr val="5F5F5F"/>
                </a:solidFill>
                <a:latin typeface="Source Sans Pro"/>
                <a:cs typeface="Source Sans Pro"/>
              </a:rPr>
              <a:t>custos</a:t>
            </a:r>
            <a:r>
              <a:rPr sz="2850" spc="55" dirty="0">
                <a:solidFill>
                  <a:srgbClr val="5F5F5F"/>
                </a:solidFill>
                <a:latin typeface="Source Sans Pro"/>
                <a:cs typeface="Source Sans Pro"/>
              </a:rPr>
              <a:t> </a:t>
            </a:r>
            <a:r>
              <a:rPr sz="2850" dirty="0">
                <a:solidFill>
                  <a:srgbClr val="5F5F5F"/>
                </a:solidFill>
                <a:latin typeface="Source Sans Pro"/>
                <a:cs typeface="Source Sans Pro"/>
              </a:rPr>
              <a:t>e</a:t>
            </a:r>
            <a:r>
              <a:rPr sz="2850" spc="55" dirty="0">
                <a:solidFill>
                  <a:srgbClr val="5F5F5F"/>
                </a:solidFill>
                <a:latin typeface="Source Sans Pro"/>
                <a:cs typeface="Source Sans Pro"/>
              </a:rPr>
              <a:t> </a:t>
            </a:r>
            <a:r>
              <a:rPr sz="2850" dirty="0">
                <a:solidFill>
                  <a:srgbClr val="5F5F5F"/>
                </a:solidFill>
                <a:latin typeface="Source Sans Pro"/>
                <a:cs typeface="Source Sans Pro"/>
              </a:rPr>
              <a:t>aumentar</a:t>
            </a:r>
            <a:r>
              <a:rPr sz="2850" spc="50" dirty="0">
                <a:solidFill>
                  <a:srgbClr val="5F5F5F"/>
                </a:solidFill>
                <a:latin typeface="Source Sans Pro"/>
                <a:cs typeface="Source Sans Pro"/>
              </a:rPr>
              <a:t> </a:t>
            </a:r>
            <a:r>
              <a:rPr sz="2850" spc="-50" dirty="0">
                <a:solidFill>
                  <a:srgbClr val="5F5F5F"/>
                </a:solidFill>
                <a:latin typeface="Source Sans Pro"/>
                <a:cs typeface="Source Sans Pro"/>
              </a:rPr>
              <a:t>a </a:t>
            </a:r>
            <a:r>
              <a:rPr sz="2850" spc="-10" dirty="0">
                <a:solidFill>
                  <a:srgbClr val="5F5F5F"/>
                </a:solidFill>
                <a:latin typeface="Source Sans Pro"/>
                <a:cs typeface="Source Sans Pro"/>
              </a:rPr>
              <a:t>acuracidade</a:t>
            </a:r>
            <a:endParaRPr sz="2850">
              <a:latin typeface="Source Sans Pro"/>
              <a:cs typeface="Source Sans Pro"/>
            </a:endParaRPr>
          </a:p>
        </p:txBody>
      </p:sp>
      <p:grpSp>
        <p:nvGrpSpPr>
          <p:cNvPr id="21" name="object 21"/>
          <p:cNvGrpSpPr/>
          <p:nvPr/>
        </p:nvGrpSpPr>
        <p:grpSpPr>
          <a:xfrm>
            <a:off x="10730307" y="-446"/>
            <a:ext cx="439455" cy="11309608"/>
            <a:chOff x="10729460" y="0"/>
            <a:chExt cx="439420" cy="11308715"/>
          </a:xfrm>
        </p:grpSpPr>
        <p:sp>
          <p:nvSpPr>
            <p:cNvPr id="22" name="object 22"/>
            <p:cNvSpPr/>
            <p:nvPr/>
          </p:nvSpPr>
          <p:spPr>
            <a:xfrm>
              <a:off x="10871251" y="5"/>
              <a:ext cx="154305" cy="2253615"/>
            </a:xfrm>
            <a:custGeom>
              <a:avLst/>
              <a:gdLst/>
              <a:ahLst/>
              <a:cxnLst/>
              <a:rect l="l" t="t" r="r" b="b"/>
              <a:pathLst>
                <a:path w="154304" h="2253615">
                  <a:moveTo>
                    <a:pt x="153695" y="51777"/>
                  </a:moveTo>
                  <a:lnTo>
                    <a:pt x="147650" y="30264"/>
                  </a:lnTo>
                  <a:lnTo>
                    <a:pt x="131191" y="12700"/>
                  </a:lnTo>
                  <a:lnTo>
                    <a:pt x="106756" y="850"/>
                  </a:lnTo>
                  <a:lnTo>
                    <a:pt x="100876" y="0"/>
                  </a:lnTo>
                  <a:lnTo>
                    <a:pt x="52819" y="0"/>
                  </a:lnTo>
                  <a:lnTo>
                    <a:pt x="46939" y="850"/>
                  </a:lnTo>
                  <a:lnTo>
                    <a:pt x="22504" y="12700"/>
                  </a:lnTo>
                  <a:lnTo>
                    <a:pt x="6045" y="30264"/>
                  </a:lnTo>
                  <a:lnTo>
                    <a:pt x="0" y="51777"/>
                  </a:lnTo>
                  <a:lnTo>
                    <a:pt x="0" y="779487"/>
                  </a:lnTo>
                  <a:lnTo>
                    <a:pt x="0" y="2253577"/>
                  </a:lnTo>
                  <a:lnTo>
                    <a:pt x="153695" y="2253577"/>
                  </a:lnTo>
                  <a:lnTo>
                    <a:pt x="153695" y="779487"/>
                  </a:lnTo>
                  <a:lnTo>
                    <a:pt x="153695" y="51777"/>
                  </a:lnTo>
                  <a:close/>
                </a:path>
              </a:pathLst>
            </a:custGeom>
            <a:solidFill>
              <a:srgbClr val="539A87"/>
            </a:solidFill>
          </p:spPr>
          <p:txBody>
            <a:bodyPr wrap="square" lIns="0" tIns="0" rIns="0" bIns="0" rtlCol="0"/>
            <a:lstStyle/>
            <a:p>
              <a:endParaRPr/>
            </a:p>
          </p:txBody>
        </p:sp>
        <p:sp>
          <p:nvSpPr>
            <p:cNvPr id="23" name="object 23"/>
            <p:cNvSpPr/>
            <p:nvPr/>
          </p:nvSpPr>
          <p:spPr>
            <a:xfrm>
              <a:off x="10871249" y="2279941"/>
              <a:ext cx="154305" cy="2904490"/>
            </a:xfrm>
            <a:custGeom>
              <a:avLst/>
              <a:gdLst/>
              <a:ahLst/>
              <a:cxnLst/>
              <a:rect l="l" t="t" r="r" b="b"/>
              <a:pathLst>
                <a:path w="154304" h="2904490">
                  <a:moveTo>
                    <a:pt x="153691" y="0"/>
                  </a:moveTo>
                  <a:lnTo>
                    <a:pt x="0" y="0"/>
                  </a:lnTo>
                  <a:lnTo>
                    <a:pt x="0" y="2904340"/>
                  </a:lnTo>
                  <a:lnTo>
                    <a:pt x="153691" y="2904340"/>
                  </a:lnTo>
                  <a:lnTo>
                    <a:pt x="153691" y="0"/>
                  </a:lnTo>
                  <a:close/>
                </a:path>
              </a:pathLst>
            </a:custGeom>
            <a:solidFill>
              <a:srgbClr val="53C2AF"/>
            </a:solidFill>
          </p:spPr>
          <p:txBody>
            <a:bodyPr wrap="square" lIns="0" tIns="0" rIns="0" bIns="0" rtlCol="0"/>
            <a:lstStyle/>
            <a:p>
              <a:endParaRPr/>
            </a:p>
          </p:txBody>
        </p:sp>
        <p:pic>
          <p:nvPicPr>
            <p:cNvPr id="24" name="object 24"/>
            <p:cNvPicPr/>
            <p:nvPr/>
          </p:nvPicPr>
          <p:blipFill>
            <a:blip r:embed="rId8" cstate="print"/>
            <a:stretch>
              <a:fillRect/>
            </a:stretch>
          </p:blipFill>
          <p:spPr>
            <a:xfrm>
              <a:off x="10729460" y="1908318"/>
              <a:ext cx="439107" cy="439117"/>
            </a:xfrm>
            <a:prstGeom prst="rect">
              <a:avLst/>
            </a:prstGeom>
          </p:spPr>
        </p:pic>
        <p:sp>
          <p:nvSpPr>
            <p:cNvPr id="25" name="object 25"/>
            <p:cNvSpPr/>
            <p:nvPr/>
          </p:nvSpPr>
          <p:spPr>
            <a:xfrm>
              <a:off x="10871260" y="5184281"/>
              <a:ext cx="154305" cy="1495425"/>
            </a:xfrm>
            <a:custGeom>
              <a:avLst/>
              <a:gdLst/>
              <a:ahLst/>
              <a:cxnLst/>
              <a:rect l="l" t="t" r="r" b="b"/>
              <a:pathLst>
                <a:path w="154304" h="1495425">
                  <a:moveTo>
                    <a:pt x="0" y="1494980"/>
                  </a:moveTo>
                  <a:lnTo>
                    <a:pt x="153691" y="1494980"/>
                  </a:lnTo>
                  <a:lnTo>
                    <a:pt x="153691" y="0"/>
                  </a:lnTo>
                  <a:lnTo>
                    <a:pt x="0" y="0"/>
                  </a:lnTo>
                  <a:lnTo>
                    <a:pt x="0" y="1494980"/>
                  </a:lnTo>
                  <a:close/>
                </a:path>
              </a:pathLst>
            </a:custGeom>
            <a:solidFill>
              <a:srgbClr val="53C2AF"/>
            </a:solidFill>
          </p:spPr>
          <p:txBody>
            <a:bodyPr wrap="square" lIns="0" tIns="0" rIns="0" bIns="0" rtlCol="0"/>
            <a:lstStyle/>
            <a:p>
              <a:endParaRPr/>
            </a:p>
          </p:txBody>
        </p:sp>
        <p:sp>
          <p:nvSpPr>
            <p:cNvPr id="26" name="object 26"/>
            <p:cNvSpPr/>
            <p:nvPr/>
          </p:nvSpPr>
          <p:spPr>
            <a:xfrm>
              <a:off x="10871238" y="6679266"/>
              <a:ext cx="154305" cy="4629785"/>
            </a:xfrm>
            <a:custGeom>
              <a:avLst/>
              <a:gdLst/>
              <a:ahLst/>
              <a:cxnLst/>
              <a:rect l="l" t="t" r="r" b="b"/>
              <a:pathLst>
                <a:path w="154304" h="4629784">
                  <a:moveTo>
                    <a:pt x="153695" y="0"/>
                  </a:moveTo>
                  <a:lnTo>
                    <a:pt x="0" y="0"/>
                  </a:lnTo>
                  <a:lnTo>
                    <a:pt x="0" y="2604160"/>
                  </a:lnTo>
                  <a:lnTo>
                    <a:pt x="0" y="4629289"/>
                  </a:lnTo>
                  <a:lnTo>
                    <a:pt x="153695" y="4629289"/>
                  </a:lnTo>
                  <a:lnTo>
                    <a:pt x="153695" y="2604160"/>
                  </a:lnTo>
                  <a:lnTo>
                    <a:pt x="153695" y="0"/>
                  </a:lnTo>
                  <a:close/>
                </a:path>
              </a:pathLst>
            </a:custGeom>
            <a:solidFill>
              <a:srgbClr val="539A87"/>
            </a:solidFill>
          </p:spPr>
          <p:txBody>
            <a:bodyPr wrap="square" lIns="0" tIns="0" rIns="0" bIns="0" rtlCol="0"/>
            <a:lstStyle/>
            <a:p>
              <a:endParaRPr/>
            </a:p>
          </p:txBody>
        </p:sp>
        <p:pic>
          <p:nvPicPr>
            <p:cNvPr id="27" name="object 27"/>
            <p:cNvPicPr/>
            <p:nvPr/>
          </p:nvPicPr>
          <p:blipFill>
            <a:blip r:embed="rId9" cstate="print"/>
            <a:stretch>
              <a:fillRect/>
            </a:stretch>
          </p:blipFill>
          <p:spPr>
            <a:xfrm>
              <a:off x="10729460" y="6361944"/>
              <a:ext cx="439107" cy="439107"/>
            </a:xfrm>
            <a:prstGeom prst="rect">
              <a:avLst/>
            </a:prstGeom>
          </p:spPr>
        </p:pic>
      </p:grpSp>
      <p:sp>
        <p:nvSpPr>
          <p:cNvPr id="28" name="object 28"/>
          <p:cNvSpPr txBox="1"/>
          <p:nvPr/>
        </p:nvSpPr>
        <p:spPr>
          <a:xfrm>
            <a:off x="537672" y="10617948"/>
            <a:ext cx="2785965" cy="259046"/>
          </a:xfrm>
          <a:prstGeom prst="rect">
            <a:avLst/>
          </a:prstGeom>
        </p:spPr>
        <p:txBody>
          <a:bodyPr vert="horz" wrap="square" lIns="0" tIns="12701" rIns="0" bIns="0" rtlCol="0">
            <a:spAutoFit/>
          </a:bodyPr>
          <a:lstStyle/>
          <a:p>
            <a:pPr marL="12701">
              <a:spcBef>
                <a:spcPts val="100"/>
              </a:spcBef>
            </a:pPr>
            <a:r>
              <a:rPr sz="1600" dirty="0">
                <a:solidFill>
                  <a:schemeClr val="tx1">
                    <a:lumMod val="50000"/>
                    <a:lumOff val="50000"/>
                  </a:schemeClr>
                </a:solidFill>
                <a:latin typeface="Source Sans Pro"/>
                <a:cs typeface="Source Sans Pro"/>
              </a:rPr>
              <a:t>Giancarlo Trentini - </a:t>
            </a:r>
            <a:r>
              <a:rPr sz="1600" spc="-10" dirty="0">
                <a:solidFill>
                  <a:schemeClr val="tx1">
                    <a:lumMod val="50000"/>
                    <a:lumOff val="50000"/>
                  </a:schemeClr>
                </a:solidFill>
                <a:latin typeface="Source Sans Pro"/>
                <a:cs typeface="Source Sans Pro"/>
              </a:rPr>
              <a:t>PressPlay</a:t>
            </a:r>
            <a:endParaRPr sz="1600" dirty="0">
              <a:solidFill>
                <a:schemeClr val="tx1">
                  <a:lumMod val="50000"/>
                  <a:lumOff val="50000"/>
                </a:schemeClr>
              </a:solidFill>
              <a:latin typeface="Source Sans Pro"/>
              <a:cs typeface="Source Sans Pro"/>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3618" y="771745"/>
            <a:ext cx="7173525" cy="2229457"/>
          </a:xfrm>
          <a:prstGeom prst="rect">
            <a:avLst/>
          </a:prstGeom>
        </p:spPr>
        <p:txBody>
          <a:bodyPr vert="horz" wrap="square" lIns="0" tIns="13336" rIns="0" bIns="0" rtlCol="0">
            <a:spAutoFit/>
          </a:bodyPr>
          <a:lstStyle/>
          <a:p>
            <a:pPr marL="12701" marR="5081" algn="just">
              <a:spcBef>
                <a:spcPts val="105"/>
              </a:spcBef>
            </a:pPr>
            <a:r>
              <a:rPr sz="4800" dirty="0">
                <a:solidFill>
                  <a:srgbClr val="5F5F5F"/>
                </a:solidFill>
              </a:rPr>
              <a:t>Dá</a:t>
            </a:r>
            <a:r>
              <a:rPr sz="4800" spc="-75" dirty="0">
                <a:solidFill>
                  <a:srgbClr val="5F5F5F"/>
                </a:solidFill>
              </a:rPr>
              <a:t> </a:t>
            </a:r>
            <a:r>
              <a:rPr sz="4800" dirty="0">
                <a:solidFill>
                  <a:srgbClr val="5F5F5F"/>
                </a:solidFill>
              </a:rPr>
              <a:t>para</a:t>
            </a:r>
            <a:r>
              <a:rPr sz="4800" spc="-75" dirty="0">
                <a:solidFill>
                  <a:srgbClr val="5F5F5F"/>
                </a:solidFill>
              </a:rPr>
              <a:t> </a:t>
            </a:r>
            <a:r>
              <a:rPr sz="4800" dirty="0">
                <a:solidFill>
                  <a:srgbClr val="5F5F5F"/>
                </a:solidFill>
              </a:rPr>
              <a:t>confiar</a:t>
            </a:r>
            <a:r>
              <a:rPr sz="4800" spc="-75" dirty="0">
                <a:solidFill>
                  <a:srgbClr val="5F5F5F"/>
                </a:solidFill>
              </a:rPr>
              <a:t> </a:t>
            </a:r>
            <a:r>
              <a:rPr sz="4800" dirty="0">
                <a:solidFill>
                  <a:srgbClr val="5F5F5F"/>
                </a:solidFill>
              </a:rPr>
              <a:t>em</a:t>
            </a:r>
            <a:r>
              <a:rPr sz="4800" spc="-75" dirty="0">
                <a:solidFill>
                  <a:srgbClr val="5F5F5F"/>
                </a:solidFill>
              </a:rPr>
              <a:t> </a:t>
            </a:r>
            <a:r>
              <a:rPr sz="4800" spc="-20" dirty="0">
                <a:solidFill>
                  <a:srgbClr val="5F5F5F"/>
                </a:solidFill>
              </a:rPr>
              <a:t>tudo </a:t>
            </a:r>
            <a:r>
              <a:rPr sz="4800" dirty="0">
                <a:solidFill>
                  <a:srgbClr val="5F5F5F"/>
                </a:solidFill>
              </a:rPr>
              <a:t>o</a:t>
            </a:r>
            <a:r>
              <a:rPr sz="4800" spc="-40" dirty="0">
                <a:solidFill>
                  <a:srgbClr val="5F5F5F"/>
                </a:solidFill>
              </a:rPr>
              <a:t> </a:t>
            </a:r>
            <a:r>
              <a:rPr sz="4800" dirty="0">
                <a:solidFill>
                  <a:srgbClr val="5F5F5F"/>
                </a:solidFill>
              </a:rPr>
              <a:t>que</a:t>
            </a:r>
            <a:r>
              <a:rPr sz="4800" spc="-40" dirty="0">
                <a:solidFill>
                  <a:srgbClr val="5F5F5F"/>
                </a:solidFill>
              </a:rPr>
              <a:t> </a:t>
            </a:r>
            <a:r>
              <a:rPr sz="4800" dirty="0">
                <a:solidFill>
                  <a:srgbClr val="5F5F5F"/>
                </a:solidFill>
              </a:rPr>
              <a:t>a</a:t>
            </a:r>
            <a:r>
              <a:rPr sz="4800" spc="-40" dirty="0">
                <a:solidFill>
                  <a:srgbClr val="5F5F5F"/>
                </a:solidFill>
              </a:rPr>
              <a:t> </a:t>
            </a:r>
            <a:r>
              <a:rPr sz="4800" dirty="0">
                <a:solidFill>
                  <a:srgbClr val="5F5F5F"/>
                </a:solidFill>
              </a:rPr>
              <a:t>IA</a:t>
            </a:r>
            <a:r>
              <a:rPr sz="4800" spc="-40" dirty="0">
                <a:solidFill>
                  <a:srgbClr val="5F5F5F"/>
                </a:solidFill>
              </a:rPr>
              <a:t> </a:t>
            </a:r>
            <a:r>
              <a:rPr sz="4800" dirty="0">
                <a:solidFill>
                  <a:srgbClr val="5F5F5F"/>
                </a:solidFill>
              </a:rPr>
              <a:t>está</a:t>
            </a:r>
            <a:r>
              <a:rPr sz="4800" spc="-40" dirty="0">
                <a:solidFill>
                  <a:srgbClr val="5F5F5F"/>
                </a:solidFill>
              </a:rPr>
              <a:t> </a:t>
            </a:r>
            <a:r>
              <a:rPr sz="4800" spc="-10" dirty="0">
                <a:solidFill>
                  <a:srgbClr val="5F5F5F"/>
                </a:solidFill>
              </a:rPr>
              <a:t>fazendo? </a:t>
            </a:r>
            <a:r>
              <a:rPr lang="pt-BR" sz="4800" spc="-10" dirty="0" smtClean="0">
                <a:solidFill>
                  <a:srgbClr val="5F5F5F"/>
                </a:solidFill>
              </a:rPr>
              <a:t/>
            </a:r>
            <a:br>
              <a:rPr lang="pt-BR" sz="4800" spc="-10" dirty="0" smtClean="0">
                <a:solidFill>
                  <a:srgbClr val="5F5F5F"/>
                </a:solidFill>
              </a:rPr>
            </a:br>
            <a:r>
              <a:rPr sz="4400" b="1" spc="-484" dirty="0" smtClean="0">
                <a:solidFill>
                  <a:srgbClr val="5F5F5F"/>
                </a:solidFill>
                <a:latin typeface="Helvetica Neue"/>
                <a:cs typeface="Helvetica Neue"/>
              </a:rPr>
              <a:t>Como</a:t>
            </a:r>
            <a:r>
              <a:rPr sz="4400" b="1" spc="-385" dirty="0" smtClean="0">
                <a:solidFill>
                  <a:srgbClr val="5F5F5F"/>
                </a:solidFill>
                <a:latin typeface="Helvetica Neue"/>
                <a:cs typeface="Helvetica Neue"/>
              </a:rPr>
              <a:t> </a:t>
            </a:r>
            <a:r>
              <a:rPr sz="4400" b="1" spc="-60" dirty="0">
                <a:solidFill>
                  <a:srgbClr val="5F5F5F"/>
                </a:solidFill>
                <a:latin typeface="Helvetica Neue"/>
                <a:cs typeface="Helvetica Neue"/>
              </a:rPr>
              <a:t>monitorar?</a:t>
            </a:r>
            <a:endParaRPr sz="4400" dirty="0">
              <a:latin typeface="Helvetica Neue"/>
              <a:cs typeface="Helvetica Neue"/>
            </a:endParaRPr>
          </a:p>
        </p:txBody>
      </p:sp>
      <p:sp>
        <p:nvSpPr>
          <p:cNvPr id="3" name="object 3"/>
          <p:cNvSpPr/>
          <p:nvPr/>
        </p:nvSpPr>
        <p:spPr>
          <a:xfrm>
            <a:off x="1604128" y="9006389"/>
            <a:ext cx="4710167" cy="875099"/>
          </a:xfrm>
          <a:custGeom>
            <a:avLst/>
            <a:gdLst/>
            <a:ahLst/>
            <a:cxnLst/>
            <a:rect l="l" t="t" r="r" b="b"/>
            <a:pathLst>
              <a:path w="4709795" h="875029">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651519"/>
                </a:lnTo>
                <a:lnTo>
                  <a:pt x="4538" y="696538"/>
                </a:lnTo>
                <a:lnTo>
                  <a:pt x="17553" y="738469"/>
                </a:lnTo>
                <a:lnTo>
                  <a:pt x="38148" y="776414"/>
                </a:lnTo>
                <a:lnTo>
                  <a:pt x="65424" y="809475"/>
                </a:lnTo>
                <a:lnTo>
                  <a:pt x="98483" y="836753"/>
                </a:lnTo>
                <a:lnTo>
                  <a:pt x="136427" y="857349"/>
                </a:lnTo>
                <a:lnTo>
                  <a:pt x="178357" y="870366"/>
                </a:lnTo>
                <a:lnTo>
                  <a:pt x="223375" y="874905"/>
                </a:lnTo>
                <a:lnTo>
                  <a:pt x="4486188" y="874905"/>
                </a:lnTo>
                <a:lnTo>
                  <a:pt x="4531206" y="870366"/>
                </a:lnTo>
                <a:lnTo>
                  <a:pt x="4573136" y="857349"/>
                </a:lnTo>
                <a:lnTo>
                  <a:pt x="4611079" y="836753"/>
                </a:lnTo>
                <a:lnTo>
                  <a:pt x="4644138" y="809475"/>
                </a:lnTo>
                <a:lnTo>
                  <a:pt x="4671414" y="776414"/>
                </a:lnTo>
                <a:lnTo>
                  <a:pt x="4692009" y="738469"/>
                </a:lnTo>
                <a:lnTo>
                  <a:pt x="4705025" y="696538"/>
                </a:lnTo>
                <a:lnTo>
                  <a:pt x="4709563" y="651519"/>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FFFFFF"/>
          </a:solidFill>
        </p:spPr>
        <p:txBody>
          <a:bodyPr wrap="square" lIns="0" tIns="0" rIns="0" bIns="0" rtlCol="0"/>
          <a:lstStyle/>
          <a:p>
            <a:endParaRPr/>
          </a:p>
        </p:txBody>
      </p:sp>
      <p:sp>
        <p:nvSpPr>
          <p:cNvPr id="4" name="object 4"/>
          <p:cNvSpPr/>
          <p:nvPr/>
        </p:nvSpPr>
        <p:spPr>
          <a:xfrm>
            <a:off x="1604128" y="4370912"/>
            <a:ext cx="4710167" cy="2141389"/>
          </a:xfrm>
          <a:custGeom>
            <a:avLst/>
            <a:gdLst/>
            <a:ahLst/>
            <a:cxnLst/>
            <a:rect l="l" t="t" r="r" b="b"/>
            <a:pathLst>
              <a:path w="4709795" h="2141220">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1917334"/>
                </a:lnTo>
                <a:lnTo>
                  <a:pt x="4538" y="1962352"/>
                </a:lnTo>
                <a:lnTo>
                  <a:pt x="17553" y="2004282"/>
                </a:lnTo>
                <a:lnTo>
                  <a:pt x="38148" y="2042226"/>
                </a:lnTo>
                <a:lnTo>
                  <a:pt x="65424" y="2075284"/>
                </a:lnTo>
                <a:lnTo>
                  <a:pt x="98483" y="2102560"/>
                </a:lnTo>
                <a:lnTo>
                  <a:pt x="136427" y="2123155"/>
                </a:lnTo>
                <a:lnTo>
                  <a:pt x="178357" y="2136171"/>
                </a:lnTo>
                <a:lnTo>
                  <a:pt x="223375" y="2140709"/>
                </a:lnTo>
                <a:lnTo>
                  <a:pt x="4486188" y="2140709"/>
                </a:lnTo>
                <a:lnTo>
                  <a:pt x="4531206" y="2136171"/>
                </a:lnTo>
                <a:lnTo>
                  <a:pt x="4573136" y="2123155"/>
                </a:lnTo>
                <a:lnTo>
                  <a:pt x="4611079" y="2102560"/>
                </a:lnTo>
                <a:lnTo>
                  <a:pt x="4644138" y="2075284"/>
                </a:lnTo>
                <a:lnTo>
                  <a:pt x="4671414" y="2042226"/>
                </a:lnTo>
                <a:lnTo>
                  <a:pt x="4692009" y="2004282"/>
                </a:lnTo>
                <a:lnTo>
                  <a:pt x="4705025" y="1962352"/>
                </a:lnTo>
                <a:lnTo>
                  <a:pt x="4709563" y="1917334"/>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ABCA5C"/>
          </a:solidFill>
        </p:spPr>
        <p:txBody>
          <a:bodyPr wrap="square" lIns="0" tIns="0" rIns="0" bIns="0" rtlCol="0"/>
          <a:lstStyle/>
          <a:p>
            <a:endParaRPr/>
          </a:p>
        </p:txBody>
      </p:sp>
      <p:sp>
        <p:nvSpPr>
          <p:cNvPr id="5" name="object 5"/>
          <p:cNvSpPr/>
          <p:nvPr/>
        </p:nvSpPr>
        <p:spPr>
          <a:xfrm>
            <a:off x="1594817" y="6846891"/>
            <a:ext cx="4728583" cy="1899435"/>
          </a:xfrm>
          <a:custGeom>
            <a:avLst/>
            <a:gdLst/>
            <a:ahLst/>
            <a:cxnLst/>
            <a:rect l="l" t="t" r="r" b="b"/>
            <a:pathLst>
              <a:path w="4728210" h="1899284">
                <a:moveTo>
                  <a:pt x="4504805"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1675341"/>
                </a:lnTo>
                <a:lnTo>
                  <a:pt x="4538" y="1720359"/>
                </a:lnTo>
                <a:lnTo>
                  <a:pt x="17553" y="1762289"/>
                </a:lnTo>
                <a:lnTo>
                  <a:pt x="38148" y="1800233"/>
                </a:lnTo>
                <a:lnTo>
                  <a:pt x="65424" y="1833292"/>
                </a:lnTo>
                <a:lnTo>
                  <a:pt x="98483" y="1860568"/>
                </a:lnTo>
                <a:lnTo>
                  <a:pt x="136427" y="1881163"/>
                </a:lnTo>
                <a:lnTo>
                  <a:pt x="178357" y="1894178"/>
                </a:lnTo>
                <a:lnTo>
                  <a:pt x="223375" y="1898717"/>
                </a:lnTo>
                <a:lnTo>
                  <a:pt x="4504805" y="1898717"/>
                </a:lnTo>
                <a:lnTo>
                  <a:pt x="4549823" y="1894178"/>
                </a:lnTo>
                <a:lnTo>
                  <a:pt x="4591753" y="1881163"/>
                </a:lnTo>
                <a:lnTo>
                  <a:pt x="4629697" y="1860568"/>
                </a:lnTo>
                <a:lnTo>
                  <a:pt x="4662755" y="1833292"/>
                </a:lnTo>
                <a:lnTo>
                  <a:pt x="4690031" y="1800233"/>
                </a:lnTo>
                <a:lnTo>
                  <a:pt x="4710626" y="1762289"/>
                </a:lnTo>
                <a:lnTo>
                  <a:pt x="4723642" y="1720359"/>
                </a:lnTo>
                <a:lnTo>
                  <a:pt x="4728180" y="1675341"/>
                </a:lnTo>
                <a:lnTo>
                  <a:pt x="4728180" y="223375"/>
                </a:lnTo>
                <a:lnTo>
                  <a:pt x="4723642" y="178357"/>
                </a:lnTo>
                <a:lnTo>
                  <a:pt x="4710626" y="136427"/>
                </a:lnTo>
                <a:lnTo>
                  <a:pt x="4690031" y="98483"/>
                </a:lnTo>
                <a:lnTo>
                  <a:pt x="4662755" y="65424"/>
                </a:lnTo>
                <a:lnTo>
                  <a:pt x="4629697" y="38148"/>
                </a:lnTo>
                <a:lnTo>
                  <a:pt x="4591753" y="17553"/>
                </a:lnTo>
                <a:lnTo>
                  <a:pt x="4549823" y="4538"/>
                </a:lnTo>
                <a:lnTo>
                  <a:pt x="4504805" y="0"/>
                </a:lnTo>
                <a:close/>
              </a:path>
            </a:pathLst>
          </a:custGeom>
          <a:solidFill>
            <a:srgbClr val="FFFFFF"/>
          </a:solidFill>
        </p:spPr>
        <p:txBody>
          <a:bodyPr wrap="square" lIns="0" tIns="0" rIns="0" bIns="0" rtlCol="0"/>
          <a:lstStyle/>
          <a:p>
            <a:endParaRPr/>
          </a:p>
        </p:txBody>
      </p:sp>
      <p:sp>
        <p:nvSpPr>
          <p:cNvPr id="6" name="object 6"/>
          <p:cNvSpPr txBox="1"/>
          <p:nvPr/>
        </p:nvSpPr>
        <p:spPr>
          <a:xfrm>
            <a:off x="2255816" y="5046489"/>
            <a:ext cx="3407044" cy="616634"/>
          </a:xfrm>
          <a:prstGeom prst="rect">
            <a:avLst/>
          </a:prstGeom>
        </p:spPr>
        <p:txBody>
          <a:bodyPr vert="horz" wrap="square" lIns="0" tIns="15876" rIns="0" bIns="0" rtlCol="0">
            <a:spAutoFit/>
          </a:bodyPr>
          <a:lstStyle/>
          <a:p>
            <a:pPr marL="12701">
              <a:spcBef>
                <a:spcPts val="125"/>
              </a:spcBef>
            </a:pPr>
            <a:r>
              <a:rPr sz="3850" b="1" spc="-125" dirty="0">
                <a:solidFill>
                  <a:srgbClr val="038273"/>
                </a:solidFill>
                <a:latin typeface="Helvetica Neue"/>
                <a:cs typeface="Helvetica Neue"/>
              </a:rPr>
              <a:t>Monitoramento</a:t>
            </a:r>
            <a:endParaRPr sz="3850">
              <a:latin typeface="Helvetica Neue"/>
              <a:cs typeface="Helvetica Neue"/>
            </a:endParaRPr>
          </a:p>
        </p:txBody>
      </p:sp>
      <p:sp>
        <p:nvSpPr>
          <p:cNvPr id="7" name="object 7"/>
          <p:cNvSpPr txBox="1"/>
          <p:nvPr/>
        </p:nvSpPr>
        <p:spPr>
          <a:xfrm>
            <a:off x="1815195" y="7183097"/>
            <a:ext cx="4289129" cy="1261845"/>
          </a:xfrm>
          <a:prstGeom prst="rect">
            <a:avLst/>
          </a:prstGeom>
        </p:spPr>
        <p:txBody>
          <a:bodyPr vert="horz" wrap="square" lIns="0" tIns="60965" rIns="0" bIns="0" rtlCol="0">
            <a:spAutoFit/>
          </a:bodyPr>
          <a:lstStyle/>
          <a:p>
            <a:pPr marL="12701" marR="5081" algn="ctr">
              <a:lnSpc>
                <a:spcPts val="3130"/>
              </a:lnSpc>
              <a:spcBef>
                <a:spcPts val="480"/>
              </a:spcBef>
            </a:pPr>
            <a:r>
              <a:rPr sz="2850" dirty="0">
                <a:solidFill>
                  <a:srgbClr val="5F5F5F"/>
                </a:solidFill>
                <a:latin typeface="Source Sans Pro"/>
                <a:cs typeface="Source Sans Pro"/>
              </a:rPr>
              <a:t>Os</a:t>
            </a:r>
            <a:r>
              <a:rPr sz="2850" spc="25" dirty="0">
                <a:solidFill>
                  <a:srgbClr val="5F5F5F"/>
                </a:solidFill>
                <a:latin typeface="Source Sans Pro"/>
                <a:cs typeface="Source Sans Pro"/>
              </a:rPr>
              <a:t> </a:t>
            </a:r>
            <a:r>
              <a:rPr sz="2850" dirty="0">
                <a:solidFill>
                  <a:srgbClr val="5F5F5F"/>
                </a:solidFill>
                <a:latin typeface="Source Sans Pro"/>
                <a:cs typeface="Source Sans Pro"/>
              </a:rPr>
              <a:t>pontos</a:t>
            </a:r>
            <a:r>
              <a:rPr sz="2850" spc="25" dirty="0">
                <a:solidFill>
                  <a:srgbClr val="5F5F5F"/>
                </a:solidFill>
                <a:latin typeface="Source Sans Pro"/>
                <a:cs typeface="Source Sans Pro"/>
              </a:rPr>
              <a:t> </a:t>
            </a:r>
            <a:r>
              <a:rPr sz="2850" dirty="0">
                <a:solidFill>
                  <a:srgbClr val="5F5F5F"/>
                </a:solidFill>
                <a:latin typeface="Source Sans Pro"/>
                <a:cs typeface="Source Sans Pro"/>
              </a:rPr>
              <a:t>idealizados</a:t>
            </a:r>
            <a:r>
              <a:rPr sz="2850" spc="25" dirty="0">
                <a:solidFill>
                  <a:srgbClr val="5F5F5F"/>
                </a:solidFill>
                <a:latin typeface="Source Sans Pro"/>
                <a:cs typeface="Source Sans Pro"/>
              </a:rPr>
              <a:t> </a:t>
            </a:r>
            <a:r>
              <a:rPr sz="2850" spc="-10" dirty="0">
                <a:solidFill>
                  <a:srgbClr val="5F5F5F"/>
                </a:solidFill>
                <a:latin typeface="Source Sans Pro"/>
                <a:cs typeface="Source Sans Pro"/>
              </a:rPr>
              <a:t>estão </a:t>
            </a:r>
            <a:r>
              <a:rPr sz="2850" dirty="0">
                <a:solidFill>
                  <a:srgbClr val="5F5F5F"/>
                </a:solidFill>
                <a:latin typeface="Source Sans Pro"/>
                <a:cs typeface="Source Sans Pro"/>
              </a:rPr>
              <a:t>sendo</a:t>
            </a:r>
            <a:r>
              <a:rPr sz="2850" spc="20" dirty="0">
                <a:solidFill>
                  <a:srgbClr val="5F5F5F"/>
                </a:solidFill>
                <a:latin typeface="Source Sans Pro"/>
                <a:cs typeface="Source Sans Pro"/>
              </a:rPr>
              <a:t> </a:t>
            </a:r>
            <a:r>
              <a:rPr sz="2850" dirty="0">
                <a:solidFill>
                  <a:srgbClr val="5F5F5F"/>
                </a:solidFill>
                <a:latin typeface="Source Sans Pro"/>
                <a:cs typeface="Source Sans Pro"/>
              </a:rPr>
              <a:t>tratados</a:t>
            </a:r>
            <a:r>
              <a:rPr sz="2850" spc="15" dirty="0">
                <a:solidFill>
                  <a:srgbClr val="5F5F5F"/>
                </a:solidFill>
                <a:latin typeface="Source Sans Pro"/>
                <a:cs typeface="Source Sans Pro"/>
              </a:rPr>
              <a:t> </a:t>
            </a:r>
            <a:r>
              <a:rPr sz="2850" dirty="0">
                <a:solidFill>
                  <a:srgbClr val="5F5F5F"/>
                </a:solidFill>
                <a:latin typeface="Source Sans Pro"/>
                <a:cs typeface="Source Sans Pro"/>
              </a:rPr>
              <a:t>da</a:t>
            </a:r>
            <a:r>
              <a:rPr sz="2850" spc="20" dirty="0">
                <a:solidFill>
                  <a:srgbClr val="5F5F5F"/>
                </a:solidFill>
                <a:latin typeface="Source Sans Pro"/>
                <a:cs typeface="Source Sans Pro"/>
              </a:rPr>
              <a:t> </a:t>
            </a:r>
            <a:r>
              <a:rPr sz="2850" spc="-10" dirty="0">
                <a:solidFill>
                  <a:srgbClr val="5F5F5F"/>
                </a:solidFill>
                <a:latin typeface="Source Sans Pro"/>
                <a:cs typeface="Source Sans Pro"/>
              </a:rPr>
              <a:t>forma idealizada?</a:t>
            </a:r>
            <a:endParaRPr sz="2850">
              <a:latin typeface="Source Sans Pro"/>
              <a:cs typeface="Source Sans Pro"/>
            </a:endParaRPr>
          </a:p>
        </p:txBody>
      </p:sp>
      <p:sp>
        <p:nvSpPr>
          <p:cNvPr id="8" name="object 8"/>
          <p:cNvSpPr txBox="1"/>
          <p:nvPr/>
        </p:nvSpPr>
        <p:spPr>
          <a:xfrm>
            <a:off x="2178774" y="9167748"/>
            <a:ext cx="3561360" cy="386645"/>
          </a:xfrm>
          <a:prstGeom prst="rect">
            <a:avLst/>
          </a:prstGeom>
        </p:spPr>
        <p:txBody>
          <a:bodyPr vert="horz" wrap="square" lIns="0" tIns="17146" rIns="0" bIns="0" rtlCol="0">
            <a:spAutoFit/>
          </a:bodyPr>
          <a:lstStyle/>
          <a:p>
            <a:pPr marL="12701">
              <a:spcBef>
                <a:spcPts val="135"/>
              </a:spcBef>
            </a:pPr>
            <a:r>
              <a:rPr sz="2400" dirty="0">
                <a:solidFill>
                  <a:srgbClr val="5F5F5F"/>
                </a:solidFill>
                <a:latin typeface="Source Sans Pro"/>
                <a:cs typeface="Source Sans Pro"/>
              </a:rPr>
              <a:t>Onde</a:t>
            </a:r>
            <a:r>
              <a:rPr sz="2400" spc="5" dirty="0">
                <a:solidFill>
                  <a:srgbClr val="5F5F5F"/>
                </a:solidFill>
                <a:latin typeface="Source Sans Pro"/>
                <a:cs typeface="Source Sans Pro"/>
              </a:rPr>
              <a:t> </a:t>
            </a:r>
            <a:r>
              <a:rPr sz="2400" dirty="0">
                <a:solidFill>
                  <a:srgbClr val="5F5F5F"/>
                </a:solidFill>
                <a:latin typeface="Source Sans Pro"/>
                <a:cs typeface="Source Sans Pro"/>
              </a:rPr>
              <a:t>está</a:t>
            </a:r>
            <a:r>
              <a:rPr sz="2400" spc="10" dirty="0">
                <a:solidFill>
                  <a:srgbClr val="5F5F5F"/>
                </a:solidFill>
                <a:latin typeface="Source Sans Pro"/>
                <a:cs typeface="Source Sans Pro"/>
              </a:rPr>
              <a:t> </a:t>
            </a:r>
            <a:r>
              <a:rPr sz="2400" dirty="0">
                <a:solidFill>
                  <a:srgbClr val="5F5F5F"/>
                </a:solidFill>
                <a:latin typeface="Source Sans Pro"/>
                <a:cs typeface="Source Sans Pro"/>
              </a:rPr>
              <a:t>o</a:t>
            </a:r>
            <a:r>
              <a:rPr sz="2400" spc="15" dirty="0">
                <a:solidFill>
                  <a:srgbClr val="5F5F5F"/>
                </a:solidFill>
                <a:latin typeface="Source Sans Pro"/>
                <a:cs typeface="Source Sans Pro"/>
              </a:rPr>
              <a:t> </a:t>
            </a:r>
            <a:r>
              <a:rPr sz="2400" spc="-10" dirty="0">
                <a:solidFill>
                  <a:srgbClr val="5F5F5F"/>
                </a:solidFill>
                <a:latin typeface="Source Sans Pro"/>
                <a:cs typeface="Source Sans Pro"/>
              </a:rPr>
              <a:t>problema?</a:t>
            </a:r>
            <a:endParaRPr sz="2400" dirty="0">
              <a:latin typeface="Source Sans Pro"/>
              <a:cs typeface="Source Sans Pro"/>
            </a:endParaRPr>
          </a:p>
        </p:txBody>
      </p:sp>
      <p:sp>
        <p:nvSpPr>
          <p:cNvPr id="9" name="object 9"/>
          <p:cNvSpPr/>
          <p:nvPr/>
        </p:nvSpPr>
        <p:spPr>
          <a:xfrm>
            <a:off x="13800934" y="8984109"/>
            <a:ext cx="4710167" cy="875099"/>
          </a:xfrm>
          <a:custGeom>
            <a:avLst/>
            <a:gdLst/>
            <a:ahLst/>
            <a:cxnLst/>
            <a:rect l="l" t="t" r="r" b="b"/>
            <a:pathLst>
              <a:path w="4709794" h="875029">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651519"/>
                </a:lnTo>
                <a:lnTo>
                  <a:pt x="4538" y="696538"/>
                </a:lnTo>
                <a:lnTo>
                  <a:pt x="17553" y="738469"/>
                </a:lnTo>
                <a:lnTo>
                  <a:pt x="38148" y="776414"/>
                </a:lnTo>
                <a:lnTo>
                  <a:pt x="65424" y="809475"/>
                </a:lnTo>
                <a:lnTo>
                  <a:pt x="98483" y="836753"/>
                </a:lnTo>
                <a:lnTo>
                  <a:pt x="136427" y="857349"/>
                </a:lnTo>
                <a:lnTo>
                  <a:pt x="178357" y="870366"/>
                </a:lnTo>
                <a:lnTo>
                  <a:pt x="223375" y="874905"/>
                </a:lnTo>
                <a:lnTo>
                  <a:pt x="4486188" y="874905"/>
                </a:lnTo>
                <a:lnTo>
                  <a:pt x="4531206" y="870366"/>
                </a:lnTo>
                <a:lnTo>
                  <a:pt x="4573136" y="857349"/>
                </a:lnTo>
                <a:lnTo>
                  <a:pt x="4611079" y="836753"/>
                </a:lnTo>
                <a:lnTo>
                  <a:pt x="4644138" y="809475"/>
                </a:lnTo>
                <a:lnTo>
                  <a:pt x="4671414" y="776414"/>
                </a:lnTo>
                <a:lnTo>
                  <a:pt x="4692009" y="738469"/>
                </a:lnTo>
                <a:lnTo>
                  <a:pt x="4705025" y="696538"/>
                </a:lnTo>
                <a:lnTo>
                  <a:pt x="4709563" y="651519"/>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FFFFFF"/>
          </a:solidFill>
        </p:spPr>
        <p:txBody>
          <a:bodyPr wrap="square" lIns="0" tIns="0" rIns="0" bIns="0" rtlCol="0"/>
          <a:lstStyle/>
          <a:p>
            <a:endParaRPr/>
          </a:p>
        </p:txBody>
      </p:sp>
      <p:sp>
        <p:nvSpPr>
          <p:cNvPr id="10" name="object 10"/>
          <p:cNvSpPr/>
          <p:nvPr/>
        </p:nvSpPr>
        <p:spPr>
          <a:xfrm>
            <a:off x="13800934" y="4370912"/>
            <a:ext cx="4710167" cy="2141389"/>
          </a:xfrm>
          <a:custGeom>
            <a:avLst/>
            <a:gdLst/>
            <a:ahLst/>
            <a:cxnLst/>
            <a:rect l="l" t="t" r="r" b="b"/>
            <a:pathLst>
              <a:path w="4709794" h="2141220">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1917334"/>
                </a:lnTo>
                <a:lnTo>
                  <a:pt x="4538" y="1962352"/>
                </a:lnTo>
                <a:lnTo>
                  <a:pt x="17553" y="2004282"/>
                </a:lnTo>
                <a:lnTo>
                  <a:pt x="38148" y="2042226"/>
                </a:lnTo>
                <a:lnTo>
                  <a:pt x="65424" y="2075284"/>
                </a:lnTo>
                <a:lnTo>
                  <a:pt x="98483" y="2102560"/>
                </a:lnTo>
                <a:lnTo>
                  <a:pt x="136427" y="2123155"/>
                </a:lnTo>
                <a:lnTo>
                  <a:pt x="178357" y="2136171"/>
                </a:lnTo>
                <a:lnTo>
                  <a:pt x="223375" y="2140709"/>
                </a:lnTo>
                <a:lnTo>
                  <a:pt x="4486188" y="2140709"/>
                </a:lnTo>
                <a:lnTo>
                  <a:pt x="4531206" y="2136171"/>
                </a:lnTo>
                <a:lnTo>
                  <a:pt x="4573136" y="2123155"/>
                </a:lnTo>
                <a:lnTo>
                  <a:pt x="4611079" y="2102560"/>
                </a:lnTo>
                <a:lnTo>
                  <a:pt x="4644138" y="2075284"/>
                </a:lnTo>
                <a:lnTo>
                  <a:pt x="4671414" y="2042226"/>
                </a:lnTo>
                <a:lnTo>
                  <a:pt x="4692009" y="2004282"/>
                </a:lnTo>
                <a:lnTo>
                  <a:pt x="4705025" y="1962352"/>
                </a:lnTo>
                <a:lnTo>
                  <a:pt x="4709563" y="1917334"/>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ABCA5C"/>
          </a:solidFill>
        </p:spPr>
        <p:txBody>
          <a:bodyPr wrap="square" lIns="0" tIns="0" rIns="0" bIns="0" rtlCol="0"/>
          <a:lstStyle/>
          <a:p>
            <a:endParaRPr/>
          </a:p>
        </p:txBody>
      </p:sp>
      <p:sp>
        <p:nvSpPr>
          <p:cNvPr id="12" name="object 12"/>
          <p:cNvSpPr/>
          <p:nvPr/>
        </p:nvSpPr>
        <p:spPr>
          <a:xfrm>
            <a:off x="13800934" y="6846890"/>
            <a:ext cx="4710167" cy="875099"/>
          </a:xfrm>
          <a:custGeom>
            <a:avLst/>
            <a:gdLst/>
            <a:ahLst/>
            <a:cxnLst/>
            <a:rect l="l" t="t" r="r" b="b"/>
            <a:pathLst>
              <a:path w="4709794" h="875029">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651519"/>
                </a:lnTo>
                <a:lnTo>
                  <a:pt x="4538" y="696538"/>
                </a:lnTo>
                <a:lnTo>
                  <a:pt x="17553" y="738469"/>
                </a:lnTo>
                <a:lnTo>
                  <a:pt x="38148" y="776414"/>
                </a:lnTo>
                <a:lnTo>
                  <a:pt x="65424" y="809475"/>
                </a:lnTo>
                <a:lnTo>
                  <a:pt x="98483" y="836753"/>
                </a:lnTo>
                <a:lnTo>
                  <a:pt x="136427" y="857349"/>
                </a:lnTo>
                <a:lnTo>
                  <a:pt x="178357" y="870366"/>
                </a:lnTo>
                <a:lnTo>
                  <a:pt x="223375" y="874905"/>
                </a:lnTo>
                <a:lnTo>
                  <a:pt x="4486188" y="874905"/>
                </a:lnTo>
                <a:lnTo>
                  <a:pt x="4531206" y="870366"/>
                </a:lnTo>
                <a:lnTo>
                  <a:pt x="4573136" y="857349"/>
                </a:lnTo>
                <a:lnTo>
                  <a:pt x="4611079" y="836753"/>
                </a:lnTo>
                <a:lnTo>
                  <a:pt x="4644138" y="809475"/>
                </a:lnTo>
                <a:lnTo>
                  <a:pt x="4671414" y="776414"/>
                </a:lnTo>
                <a:lnTo>
                  <a:pt x="4692009" y="738469"/>
                </a:lnTo>
                <a:lnTo>
                  <a:pt x="4705025" y="696538"/>
                </a:lnTo>
                <a:lnTo>
                  <a:pt x="4709563" y="651519"/>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FFFFFF"/>
          </a:solidFill>
        </p:spPr>
        <p:txBody>
          <a:bodyPr wrap="square" lIns="0" tIns="0" rIns="0" bIns="0" rtlCol="0"/>
          <a:lstStyle/>
          <a:p>
            <a:endParaRPr/>
          </a:p>
        </p:txBody>
      </p:sp>
      <p:sp>
        <p:nvSpPr>
          <p:cNvPr id="13" name="object 13"/>
          <p:cNvSpPr txBox="1"/>
          <p:nvPr/>
        </p:nvSpPr>
        <p:spPr>
          <a:xfrm>
            <a:off x="14936127" y="6998082"/>
            <a:ext cx="2439863" cy="465492"/>
          </a:xfrm>
          <a:prstGeom prst="rect">
            <a:avLst/>
          </a:prstGeom>
        </p:spPr>
        <p:txBody>
          <a:bodyPr vert="horz" wrap="square" lIns="0" tIns="17146" rIns="0" bIns="0" rtlCol="0">
            <a:spAutoFit/>
          </a:bodyPr>
          <a:lstStyle/>
          <a:p>
            <a:pPr marL="12701">
              <a:spcBef>
                <a:spcPts val="135"/>
              </a:spcBef>
            </a:pPr>
            <a:r>
              <a:rPr sz="2800" spc="-10" dirty="0">
                <a:solidFill>
                  <a:srgbClr val="5F5F5F"/>
                </a:solidFill>
                <a:latin typeface="Source Sans Pro"/>
                <a:cs typeface="Source Sans Pro"/>
              </a:rPr>
              <a:t>Disponibilidade</a:t>
            </a:r>
            <a:endParaRPr sz="2800" dirty="0">
              <a:latin typeface="Source Sans Pro"/>
              <a:cs typeface="Source Sans Pro"/>
            </a:endParaRPr>
          </a:p>
        </p:txBody>
      </p:sp>
      <p:sp>
        <p:nvSpPr>
          <p:cNvPr id="14" name="object 14"/>
          <p:cNvSpPr/>
          <p:nvPr/>
        </p:nvSpPr>
        <p:spPr>
          <a:xfrm>
            <a:off x="13800934" y="7850595"/>
            <a:ext cx="4710167" cy="875099"/>
          </a:xfrm>
          <a:custGeom>
            <a:avLst/>
            <a:gdLst/>
            <a:ahLst/>
            <a:cxnLst/>
            <a:rect l="l" t="t" r="r" b="b"/>
            <a:pathLst>
              <a:path w="4709794" h="875029">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651519"/>
                </a:lnTo>
                <a:lnTo>
                  <a:pt x="4538" y="696538"/>
                </a:lnTo>
                <a:lnTo>
                  <a:pt x="17553" y="738469"/>
                </a:lnTo>
                <a:lnTo>
                  <a:pt x="38148" y="776414"/>
                </a:lnTo>
                <a:lnTo>
                  <a:pt x="65424" y="809475"/>
                </a:lnTo>
                <a:lnTo>
                  <a:pt x="98483" y="836753"/>
                </a:lnTo>
                <a:lnTo>
                  <a:pt x="136427" y="857349"/>
                </a:lnTo>
                <a:lnTo>
                  <a:pt x="178357" y="870366"/>
                </a:lnTo>
                <a:lnTo>
                  <a:pt x="223375" y="874905"/>
                </a:lnTo>
                <a:lnTo>
                  <a:pt x="4486188" y="874905"/>
                </a:lnTo>
                <a:lnTo>
                  <a:pt x="4531206" y="870366"/>
                </a:lnTo>
                <a:lnTo>
                  <a:pt x="4573136" y="857349"/>
                </a:lnTo>
                <a:lnTo>
                  <a:pt x="4611079" y="836753"/>
                </a:lnTo>
                <a:lnTo>
                  <a:pt x="4644138" y="809475"/>
                </a:lnTo>
                <a:lnTo>
                  <a:pt x="4671414" y="776414"/>
                </a:lnTo>
                <a:lnTo>
                  <a:pt x="4692009" y="738469"/>
                </a:lnTo>
                <a:lnTo>
                  <a:pt x="4705025" y="696538"/>
                </a:lnTo>
                <a:lnTo>
                  <a:pt x="4709563" y="651519"/>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FFFFFF"/>
          </a:solidFill>
        </p:spPr>
        <p:txBody>
          <a:bodyPr wrap="square" lIns="0" tIns="0" rIns="0" bIns="0" rtlCol="0"/>
          <a:lstStyle/>
          <a:p>
            <a:endParaRPr/>
          </a:p>
        </p:txBody>
      </p:sp>
      <p:sp>
        <p:nvSpPr>
          <p:cNvPr id="15" name="object 15"/>
          <p:cNvSpPr txBox="1"/>
          <p:nvPr/>
        </p:nvSpPr>
        <p:spPr>
          <a:xfrm>
            <a:off x="14407440" y="8066689"/>
            <a:ext cx="3497221" cy="386645"/>
          </a:xfrm>
          <a:prstGeom prst="rect">
            <a:avLst/>
          </a:prstGeom>
        </p:spPr>
        <p:txBody>
          <a:bodyPr vert="horz" wrap="square" lIns="0" tIns="17146" rIns="0" bIns="0" rtlCol="0">
            <a:spAutoFit/>
          </a:bodyPr>
          <a:lstStyle/>
          <a:p>
            <a:pPr marL="12701">
              <a:spcBef>
                <a:spcPts val="135"/>
              </a:spcBef>
            </a:pPr>
            <a:r>
              <a:rPr sz="2400" dirty="0">
                <a:solidFill>
                  <a:srgbClr val="5F5F5F"/>
                </a:solidFill>
                <a:latin typeface="Source Sans Pro"/>
                <a:cs typeface="Source Sans Pro"/>
              </a:rPr>
              <a:t>Quantidade</a:t>
            </a:r>
            <a:r>
              <a:rPr sz="2400" spc="95" dirty="0">
                <a:solidFill>
                  <a:srgbClr val="5F5F5F"/>
                </a:solidFill>
                <a:latin typeface="Source Sans Pro"/>
                <a:cs typeface="Source Sans Pro"/>
              </a:rPr>
              <a:t> </a:t>
            </a:r>
            <a:r>
              <a:rPr sz="2400" dirty="0">
                <a:solidFill>
                  <a:srgbClr val="5F5F5F"/>
                </a:solidFill>
                <a:latin typeface="Source Sans Pro"/>
                <a:cs typeface="Source Sans Pro"/>
              </a:rPr>
              <a:t>de</a:t>
            </a:r>
            <a:r>
              <a:rPr sz="2400" spc="95" dirty="0">
                <a:solidFill>
                  <a:srgbClr val="5F5F5F"/>
                </a:solidFill>
                <a:latin typeface="Source Sans Pro"/>
                <a:cs typeface="Source Sans Pro"/>
              </a:rPr>
              <a:t> </a:t>
            </a:r>
            <a:r>
              <a:rPr sz="2400" spc="-10" dirty="0">
                <a:solidFill>
                  <a:srgbClr val="5F5F5F"/>
                </a:solidFill>
                <a:latin typeface="Source Sans Pro"/>
                <a:cs typeface="Source Sans Pro"/>
              </a:rPr>
              <a:t>esforço</a:t>
            </a:r>
            <a:endParaRPr sz="2400" dirty="0">
              <a:latin typeface="Source Sans Pro"/>
              <a:cs typeface="Source Sans Pro"/>
            </a:endParaRPr>
          </a:p>
        </p:txBody>
      </p:sp>
      <p:sp>
        <p:nvSpPr>
          <p:cNvPr id="16" name="object 16"/>
          <p:cNvSpPr txBox="1"/>
          <p:nvPr/>
        </p:nvSpPr>
        <p:spPr>
          <a:xfrm>
            <a:off x="14207324" y="9135431"/>
            <a:ext cx="3897303" cy="386645"/>
          </a:xfrm>
          <a:prstGeom prst="rect">
            <a:avLst/>
          </a:prstGeom>
        </p:spPr>
        <p:txBody>
          <a:bodyPr vert="horz" wrap="square" lIns="0" tIns="17146" rIns="0" bIns="0" rtlCol="0">
            <a:spAutoFit/>
          </a:bodyPr>
          <a:lstStyle/>
          <a:p>
            <a:pPr marL="12701">
              <a:spcBef>
                <a:spcPts val="135"/>
              </a:spcBef>
            </a:pPr>
            <a:r>
              <a:rPr sz="2400" dirty="0">
                <a:solidFill>
                  <a:srgbClr val="5F5F5F"/>
                </a:solidFill>
                <a:latin typeface="Source Sans Pro"/>
                <a:cs typeface="Source Sans Pro"/>
              </a:rPr>
              <a:t>Previsibilidade</a:t>
            </a:r>
            <a:r>
              <a:rPr sz="2400" spc="165" dirty="0">
                <a:solidFill>
                  <a:srgbClr val="5F5F5F"/>
                </a:solidFill>
                <a:latin typeface="Source Sans Pro"/>
                <a:cs typeface="Source Sans Pro"/>
              </a:rPr>
              <a:t> </a:t>
            </a:r>
            <a:r>
              <a:rPr sz="2400" spc="-10" dirty="0">
                <a:solidFill>
                  <a:srgbClr val="5F5F5F"/>
                </a:solidFill>
                <a:latin typeface="Source Sans Pro"/>
                <a:cs typeface="Source Sans Pro"/>
              </a:rPr>
              <a:t>financeira</a:t>
            </a:r>
            <a:endParaRPr sz="2400" dirty="0">
              <a:latin typeface="Source Sans Pro"/>
              <a:cs typeface="Source Sans Pro"/>
            </a:endParaRPr>
          </a:p>
        </p:txBody>
      </p:sp>
      <p:grpSp>
        <p:nvGrpSpPr>
          <p:cNvPr id="17" name="object 17"/>
          <p:cNvGrpSpPr/>
          <p:nvPr/>
        </p:nvGrpSpPr>
        <p:grpSpPr>
          <a:xfrm>
            <a:off x="6263072" y="4370912"/>
            <a:ext cx="9354924" cy="2141389"/>
            <a:chOff x="6262577" y="4371013"/>
            <a:chExt cx="9354185" cy="2141220"/>
          </a:xfrm>
        </p:grpSpPr>
        <p:sp>
          <p:nvSpPr>
            <p:cNvPr id="18" name="object 18"/>
            <p:cNvSpPr/>
            <p:nvPr/>
          </p:nvSpPr>
          <p:spPr>
            <a:xfrm>
              <a:off x="6262577" y="5422755"/>
              <a:ext cx="9354185" cy="0"/>
            </a:xfrm>
            <a:custGeom>
              <a:avLst/>
              <a:gdLst/>
              <a:ahLst/>
              <a:cxnLst/>
              <a:rect l="l" t="t" r="r" b="b"/>
              <a:pathLst>
                <a:path w="9354185">
                  <a:moveTo>
                    <a:pt x="0" y="0"/>
                  </a:moveTo>
                  <a:lnTo>
                    <a:pt x="9353987" y="0"/>
                  </a:lnTo>
                </a:path>
              </a:pathLst>
            </a:custGeom>
            <a:ln w="73296">
              <a:solidFill>
                <a:srgbClr val="ABCA5C"/>
              </a:solidFill>
            </a:ln>
          </p:spPr>
          <p:txBody>
            <a:bodyPr wrap="square" lIns="0" tIns="0" rIns="0" bIns="0" rtlCol="0"/>
            <a:lstStyle/>
            <a:p>
              <a:endParaRPr/>
            </a:p>
          </p:txBody>
        </p:sp>
        <p:sp>
          <p:nvSpPr>
            <p:cNvPr id="19" name="object 19"/>
            <p:cNvSpPr/>
            <p:nvPr/>
          </p:nvSpPr>
          <p:spPr>
            <a:xfrm>
              <a:off x="7711230" y="4371013"/>
              <a:ext cx="4709795" cy="2141220"/>
            </a:xfrm>
            <a:custGeom>
              <a:avLst/>
              <a:gdLst/>
              <a:ahLst/>
              <a:cxnLst/>
              <a:rect l="l" t="t" r="r" b="b"/>
              <a:pathLst>
                <a:path w="4709795" h="2141220">
                  <a:moveTo>
                    <a:pt x="4486188"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1917334"/>
                  </a:lnTo>
                  <a:lnTo>
                    <a:pt x="4538" y="1962352"/>
                  </a:lnTo>
                  <a:lnTo>
                    <a:pt x="17553" y="2004282"/>
                  </a:lnTo>
                  <a:lnTo>
                    <a:pt x="38148" y="2042226"/>
                  </a:lnTo>
                  <a:lnTo>
                    <a:pt x="65424" y="2075284"/>
                  </a:lnTo>
                  <a:lnTo>
                    <a:pt x="98483" y="2102560"/>
                  </a:lnTo>
                  <a:lnTo>
                    <a:pt x="136427" y="2123155"/>
                  </a:lnTo>
                  <a:lnTo>
                    <a:pt x="178357" y="2136171"/>
                  </a:lnTo>
                  <a:lnTo>
                    <a:pt x="223375" y="2140709"/>
                  </a:lnTo>
                  <a:lnTo>
                    <a:pt x="4486188" y="2140709"/>
                  </a:lnTo>
                  <a:lnTo>
                    <a:pt x="4531206" y="2136171"/>
                  </a:lnTo>
                  <a:lnTo>
                    <a:pt x="4573136" y="2123155"/>
                  </a:lnTo>
                  <a:lnTo>
                    <a:pt x="4611079" y="2102560"/>
                  </a:lnTo>
                  <a:lnTo>
                    <a:pt x="4644138" y="2075284"/>
                  </a:lnTo>
                  <a:lnTo>
                    <a:pt x="4671414" y="2042226"/>
                  </a:lnTo>
                  <a:lnTo>
                    <a:pt x="4692009" y="2004282"/>
                  </a:lnTo>
                  <a:lnTo>
                    <a:pt x="4705025" y="1962352"/>
                  </a:lnTo>
                  <a:lnTo>
                    <a:pt x="4709563" y="1917334"/>
                  </a:lnTo>
                  <a:lnTo>
                    <a:pt x="4709563" y="223375"/>
                  </a:lnTo>
                  <a:lnTo>
                    <a:pt x="4705025" y="178357"/>
                  </a:lnTo>
                  <a:lnTo>
                    <a:pt x="4692009" y="136427"/>
                  </a:lnTo>
                  <a:lnTo>
                    <a:pt x="4671414" y="98483"/>
                  </a:lnTo>
                  <a:lnTo>
                    <a:pt x="4644138" y="65424"/>
                  </a:lnTo>
                  <a:lnTo>
                    <a:pt x="4611079" y="38148"/>
                  </a:lnTo>
                  <a:lnTo>
                    <a:pt x="4573136" y="17553"/>
                  </a:lnTo>
                  <a:lnTo>
                    <a:pt x="4531206" y="4538"/>
                  </a:lnTo>
                  <a:lnTo>
                    <a:pt x="4486188" y="0"/>
                  </a:lnTo>
                  <a:close/>
                </a:path>
              </a:pathLst>
            </a:custGeom>
            <a:solidFill>
              <a:srgbClr val="ABCA5C"/>
            </a:solidFill>
          </p:spPr>
          <p:txBody>
            <a:bodyPr wrap="square" lIns="0" tIns="0" rIns="0" bIns="0" rtlCol="0"/>
            <a:lstStyle/>
            <a:p>
              <a:endParaRPr/>
            </a:p>
          </p:txBody>
        </p:sp>
      </p:grpSp>
      <p:sp>
        <p:nvSpPr>
          <p:cNvPr id="20" name="object 20"/>
          <p:cNvSpPr/>
          <p:nvPr/>
        </p:nvSpPr>
        <p:spPr>
          <a:xfrm>
            <a:off x="7683912" y="6846891"/>
            <a:ext cx="4728583" cy="2811367"/>
          </a:xfrm>
          <a:custGeom>
            <a:avLst/>
            <a:gdLst/>
            <a:ahLst/>
            <a:cxnLst/>
            <a:rect l="l" t="t" r="r" b="b"/>
            <a:pathLst>
              <a:path w="4728209" h="2811145">
                <a:moveTo>
                  <a:pt x="4504805" y="0"/>
                </a:moveTo>
                <a:lnTo>
                  <a:pt x="223375" y="0"/>
                </a:lnTo>
                <a:lnTo>
                  <a:pt x="178357" y="4538"/>
                </a:lnTo>
                <a:lnTo>
                  <a:pt x="136427" y="17553"/>
                </a:lnTo>
                <a:lnTo>
                  <a:pt x="98483" y="38148"/>
                </a:lnTo>
                <a:lnTo>
                  <a:pt x="65424" y="65424"/>
                </a:lnTo>
                <a:lnTo>
                  <a:pt x="38148" y="98483"/>
                </a:lnTo>
                <a:lnTo>
                  <a:pt x="17553" y="136427"/>
                </a:lnTo>
                <a:lnTo>
                  <a:pt x="4538" y="178357"/>
                </a:lnTo>
                <a:lnTo>
                  <a:pt x="0" y="223375"/>
                </a:lnTo>
                <a:lnTo>
                  <a:pt x="0" y="2587470"/>
                </a:lnTo>
                <a:lnTo>
                  <a:pt x="4538" y="2632489"/>
                </a:lnTo>
                <a:lnTo>
                  <a:pt x="17553" y="2674419"/>
                </a:lnTo>
                <a:lnTo>
                  <a:pt x="38148" y="2712362"/>
                </a:lnTo>
                <a:lnTo>
                  <a:pt x="65424" y="2745421"/>
                </a:lnTo>
                <a:lnTo>
                  <a:pt x="98483" y="2772697"/>
                </a:lnTo>
                <a:lnTo>
                  <a:pt x="136427" y="2793292"/>
                </a:lnTo>
                <a:lnTo>
                  <a:pt x="178357" y="2806308"/>
                </a:lnTo>
                <a:lnTo>
                  <a:pt x="223375" y="2810846"/>
                </a:lnTo>
                <a:lnTo>
                  <a:pt x="4504805" y="2810846"/>
                </a:lnTo>
                <a:lnTo>
                  <a:pt x="4549823" y="2806308"/>
                </a:lnTo>
                <a:lnTo>
                  <a:pt x="4591753" y="2793292"/>
                </a:lnTo>
                <a:lnTo>
                  <a:pt x="4629697" y="2772697"/>
                </a:lnTo>
                <a:lnTo>
                  <a:pt x="4662755" y="2745421"/>
                </a:lnTo>
                <a:lnTo>
                  <a:pt x="4690031" y="2712362"/>
                </a:lnTo>
                <a:lnTo>
                  <a:pt x="4710626" y="2674419"/>
                </a:lnTo>
                <a:lnTo>
                  <a:pt x="4723642" y="2632489"/>
                </a:lnTo>
                <a:lnTo>
                  <a:pt x="4728180" y="2587470"/>
                </a:lnTo>
                <a:lnTo>
                  <a:pt x="4728180" y="223375"/>
                </a:lnTo>
                <a:lnTo>
                  <a:pt x="4723642" y="178357"/>
                </a:lnTo>
                <a:lnTo>
                  <a:pt x="4710626" y="136427"/>
                </a:lnTo>
                <a:lnTo>
                  <a:pt x="4690031" y="98483"/>
                </a:lnTo>
                <a:lnTo>
                  <a:pt x="4662755" y="65424"/>
                </a:lnTo>
                <a:lnTo>
                  <a:pt x="4629697" y="38148"/>
                </a:lnTo>
                <a:lnTo>
                  <a:pt x="4591753" y="17553"/>
                </a:lnTo>
                <a:lnTo>
                  <a:pt x="4549823" y="4538"/>
                </a:lnTo>
                <a:lnTo>
                  <a:pt x="4504805" y="0"/>
                </a:lnTo>
                <a:close/>
              </a:path>
            </a:pathLst>
          </a:custGeom>
          <a:solidFill>
            <a:srgbClr val="FFFFFF"/>
          </a:solidFill>
        </p:spPr>
        <p:txBody>
          <a:bodyPr wrap="square" lIns="0" tIns="0" rIns="0" bIns="0" rtlCol="0"/>
          <a:lstStyle/>
          <a:p>
            <a:endParaRPr/>
          </a:p>
        </p:txBody>
      </p:sp>
      <p:sp>
        <p:nvSpPr>
          <p:cNvPr id="21" name="object 21"/>
          <p:cNvSpPr txBox="1"/>
          <p:nvPr/>
        </p:nvSpPr>
        <p:spPr>
          <a:xfrm>
            <a:off x="8094466" y="7072212"/>
            <a:ext cx="3880791" cy="2141389"/>
          </a:xfrm>
          <a:prstGeom prst="rect">
            <a:avLst/>
          </a:prstGeom>
        </p:spPr>
        <p:txBody>
          <a:bodyPr vert="horz" wrap="square" lIns="0" tIns="43818" rIns="0" bIns="0" rtlCol="0">
            <a:spAutoFit/>
          </a:bodyPr>
          <a:lstStyle/>
          <a:p>
            <a:pPr marL="12701" marR="5081" indent="-635" algn="ctr">
              <a:lnSpc>
                <a:spcPts val="3300"/>
              </a:lnSpc>
              <a:spcBef>
                <a:spcPts val="345"/>
              </a:spcBef>
            </a:pPr>
            <a:r>
              <a:rPr sz="2850" dirty="0">
                <a:solidFill>
                  <a:srgbClr val="5F5F5F"/>
                </a:solidFill>
                <a:latin typeface="Source Sans Pro"/>
                <a:cs typeface="Source Sans Pro"/>
              </a:rPr>
              <a:t>Tenho</a:t>
            </a:r>
            <a:r>
              <a:rPr sz="2850" spc="-20" dirty="0">
                <a:solidFill>
                  <a:srgbClr val="5F5F5F"/>
                </a:solidFill>
                <a:latin typeface="Source Sans Pro"/>
                <a:cs typeface="Source Sans Pro"/>
              </a:rPr>
              <a:t> </a:t>
            </a:r>
            <a:r>
              <a:rPr sz="2850" dirty="0">
                <a:solidFill>
                  <a:srgbClr val="5F5F5F"/>
                </a:solidFill>
                <a:latin typeface="Source Sans Pro"/>
                <a:cs typeface="Source Sans Pro"/>
              </a:rPr>
              <a:t>uma</a:t>
            </a:r>
            <a:r>
              <a:rPr sz="2850" spc="-15" dirty="0">
                <a:solidFill>
                  <a:srgbClr val="5F5F5F"/>
                </a:solidFill>
                <a:latin typeface="Source Sans Pro"/>
                <a:cs typeface="Source Sans Pro"/>
              </a:rPr>
              <a:t> </a:t>
            </a:r>
            <a:r>
              <a:rPr sz="2850" dirty="0">
                <a:solidFill>
                  <a:srgbClr val="5F5F5F"/>
                </a:solidFill>
                <a:latin typeface="Source Sans Pro"/>
                <a:cs typeface="Source Sans Pro"/>
              </a:rPr>
              <a:t>equipe</a:t>
            </a:r>
            <a:r>
              <a:rPr sz="2850" spc="-20" dirty="0">
                <a:solidFill>
                  <a:srgbClr val="5F5F5F"/>
                </a:solidFill>
                <a:latin typeface="Source Sans Pro"/>
                <a:cs typeface="Source Sans Pro"/>
              </a:rPr>
              <a:t> </a:t>
            </a:r>
            <a:r>
              <a:rPr sz="2850" spc="-25" dirty="0">
                <a:solidFill>
                  <a:srgbClr val="5F5F5F"/>
                </a:solidFill>
                <a:latin typeface="Source Sans Pro"/>
                <a:cs typeface="Source Sans Pro"/>
              </a:rPr>
              <a:t>de </a:t>
            </a:r>
            <a:r>
              <a:rPr sz="2850" dirty="0">
                <a:solidFill>
                  <a:srgbClr val="5F5F5F"/>
                </a:solidFill>
                <a:latin typeface="Source Sans Pro"/>
                <a:cs typeface="Source Sans Pro"/>
              </a:rPr>
              <a:t>suporte</a:t>
            </a:r>
            <a:r>
              <a:rPr sz="2850" spc="10" dirty="0">
                <a:solidFill>
                  <a:srgbClr val="5F5F5F"/>
                </a:solidFill>
                <a:latin typeface="Source Sans Pro"/>
                <a:cs typeface="Source Sans Pro"/>
              </a:rPr>
              <a:t> </a:t>
            </a:r>
            <a:r>
              <a:rPr sz="2850" dirty="0">
                <a:solidFill>
                  <a:srgbClr val="5F5F5F"/>
                </a:solidFill>
                <a:latin typeface="Source Sans Pro"/>
                <a:cs typeface="Source Sans Pro"/>
              </a:rPr>
              <a:t>para</a:t>
            </a:r>
            <a:r>
              <a:rPr sz="2850" spc="20" dirty="0">
                <a:solidFill>
                  <a:srgbClr val="5F5F5F"/>
                </a:solidFill>
                <a:latin typeface="Source Sans Pro"/>
                <a:cs typeface="Source Sans Pro"/>
              </a:rPr>
              <a:t> </a:t>
            </a:r>
            <a:r>
              <a:rPr sz="2850" spc="-20" dirty="0">
                <a:solidFill>
                  <a:srgbClr val="5F5F5F"/>
                </a:solidFill>
                <a:latin typeface="Source Sans Pro"/>
                <a:cs typeface="Source Sans Pro"/>
              </a:rPr>
              <a:t>atuar </a:t>
            </a:r>
            <a:r>
              <a:rPr sz="2850" dirty="0">
                <a:solidFill>
                  <a:srgbClr val="5F5F5F"/>
                </a:solidFill>
                <a:latin typeface="Source Sans Pro"/>
                <a:cs typeface="Source Sans Pro"/>
              </a:rPr>
              <a:t>rapidamente</a:t>
            </a:r>
            <a:r>
              <a:rPr sz="2850" spc="40" dirty="0">
                <a:solidFill>
                  <a:srgbClr val="5F5F5F"/>
                </a:solidFill>
                <a:latin typeface="Source Sans Pro"/>
                <a:cs typeface="Source Sans Pro"/>
              </a:rPr>
              <a:t> </a:t>
            </a:r>
            <a:r>
              <a:rPr sz="2850" dirty="0">
                <a:solidFill>
                  <a:srgbClr val="5F5F5F"/>
                </a:solidFill>
                <a:latin typeface="Source Sans Pro"/>
                <a:cs typeface="Source Sans Pro"/>
              </a:rPr>
              <a:t>na</a:t>
            </a:r>
            <a:r>
              <a:rPr sz="2850" spc="50" dirty="0">
                <a:solidFill>
                  <a:srgbClr val="5F5F5F"/>
                </a:solidFill>
                <a:latin typeface="Source Sans Pro"/>
                <a:cs typeface="Source Sans Pro"/>
              </a:rPr>
              <a:t> </a:t>
            </a:r>
            <a:r>
              <a:rPr sz="2850" spc="-10" dirty="0">
                <a:solidFill>
                  <a:srgbClr val="5F5F5F"/>
                </a:solidFill>
                <a:latin typeface="Source Sans Pro"/>
                <a:cs typeface="Source Sans Pro"/>
              </a:rPr>
              <a:t>correção </a:t>
            </a:r>
            <a:r>
              <a:rPr sz="2850" dirty="0">
                <a:solidFill>
                  <a:srgbClr val="5F5F5F"/>
                </a:solidFill>
                <a:latin typeface="Source Sans Pro"/>
                <a:cs typeface="Source Sans Pro"/>
              </a:rPr>
              <a:t>dos </a:t>
            </a:r>
            <a:r>
              <a:rPr sz="2850" spc="-10" dirty="0">
                <a:solidFill>
                  <a:srgbClr val="5F5F5F"/>
                </a:solidFill>
                <a:latin typeface="Source Sans Pro"/>
                <a:cs typeface="Source Sans Pro"/>
              </a:rPr>
              <a:t>problemas identificados?</a:t>
            </a:r>
            <a:endParaRPr sz="2850">
              <a:latin typeface="Source Sans Pro"/>
              <a:cs typeface="Source Sans Pro"/>
            </a:endParaRPr>
          </a:p>
        </p:txBody>
      </p:sp>
      <p:sp>
        <p:nvSpPr>
          <p:cNvPr id="23" name="object 23"/>
          <p:cNvSpPr txBox="1"/>
          <p:nvPr/>
        </p:nvSpPr>
        <p:spPr>
          <a:xfrm>
            <a:off x="537672" y="10617948"/>
            <a:ext cx="2785965" cy="259046"/>
          </a:xfrm>
          <a:prstGeom prst="rect">
            <a:avLst/>
          </a:prstGeom>
        </p:spPr>
        <p:txBody>
          <a:bodyPr vert="horz" wrap="square" lIns="0" tIns="12701" rIns="0" bIns="0" rtlCol="0">
            <a:spAutoFit/>
          </a:bodyPr>
          <a:lstStyle/>
          <a:p>
            <a:pPr marL="12701">
              <a:spcBef>
                <a:spcPts val="100"/>
              </a:spcBef>
            </a:pPr>
            <a:r>
              <a:rPr sz="1600" dirty="0">
                <a:solidFill>
                  <a:schemeClr val="tx1">
                    <a:lumMod val="50000"/>
                    <a:lumOff val="50000"/>
                  </a:schemeClr>
                </a:solidFill>
                <a:latin typeface="Source Sans Pro"/>
                <a:cs typeface="Source Sans Pro"/>
              </a:rPr>
              <a:t>Giancarlo Trentini - </a:t>
            </a:r>
            <a:r>
              <a:rPr sz="1600" spc="-10" dirty="0">
                <a:solidFill>
                  <a:schemeClr val="tx1">
                    <a:lumMod val="50000"/>
                    <a:lumOff val="50000"/>
                  </a:schemeClr>
                </a:solidFill>
                <a:latin typeface="Source Sans Pro"/>
                <a:cs typeface="Source Sans Pro"/>
              </a:rPr>
              <a:t>PressPlay</a:t>
            </a:r>
            <a:endParaRPr sz="1600" dirty="0">
              <a:solidFill>
                <a:schemeClr val="tx1">
                  <a:lumMod val="50000"/>
                  <a:lumOff val="50000"/>
                </a:schemeClr>
              </a:solidFill>
              <a:latin typeface="Source Sans Pro"/>
              <a:cs typeface="Source Sans Pro"/>
            </a:endParaRPr>
          </a:p>
        </p:txBody>
      </p:sp>
      <p:sp>
        <p:nvSpPr>
          <p:cNvPr id="22" name="object 22"/>
          <p:cNvSpPr txBox="1"/>
          <p:nvPr/>
        </p:nvSpPr>
        <p:spPr>
          <a:xfrm>
            <a:off x="8753809" y="4710581"/>
            <a:ext cx="2626567" cy="1349100"/>
          </a:xfrm>
          <a:prstGeom prst="rect">
            <a:avLst/>
          </a:prstGeom>
        </p:spPr>
        <p:txBody>
          <a:bodyPr vert="horz" wrap="square" lIns="0" tIns="162573" rIns="0" bIns="0" rtlCol="0">
            <a:spAutoFit/>
          </a:bodyPr>
          <a:lstStyle/>
          <a:p>
            <a:pPr marL="149240" marR="5081" indent="-137174">
              <a:spcBef>
                <a:spcPts val="1280"/>
              </a:spcBef>
            </a:pPr>
            <a:r>
              <a:rPr sz="3850" b="1" spc="-229" dirty="0">
                <a:solidFill>
                  <a:srgbClr val="038273"/>
                </a:solidFill>
                <a:latin typeface="Helvetica Neue"/>
                <a:cs typeface="Helvetica Neue"/>
              </a:rPr>
              <a:t>Correção </a:t>
            </a:r>
            <a:r>
              <a:rPr sz="3850" b="1" spc="-165" dirty="0">
                <a:solidFill>
                  <a:srgbClr val="038273"/>
                </a:solidFill>
                <a:latin typeface="Helvetica Neue"/>
                <a:cs typeface="Helvetica Neue"/>
              </a:rPr>
              <a:t>de </a:t>
            </a:r>
            <a:r>
              <a:rPr sz="3850" b="1" spc="-35" dirty="0">
                <a:solidFill>
                  <a:srgbClr val="038273"/>
                </a:solidFill>
                <a:latin typeface="Helvetica Neue"/>
                <a:cs typeface="Helvetica Neue"/>
              </a:rPr>
              <a:t>problemas</a:t>
            </a:r>
            <a:endParaRPr sz="3850" dirty="0">
              <a:latin typeface="Helvetica Neue"/>
              <a:cs typeface="Helvetica Neue"/>
            </a:endParaRPr>
          </a:p>
        </p:txBody>
      </p:sp>
      <p:sp>
        <p:nvSpPr>
          <p:cNvPr id="11" name="object 11"/>
          <p:cNvSpPr txBox="1"/>
          <p:nvPr/>
        </p:nvSpPr>
        <p:spPr>
          <a:xfrm>
            <a:off x="14779894" y="4752191"/>
            <a:ext cx="2752307" cy="1349100"/>
          </a:xfrm>
          <a:prstGeom prst="rect">
            <a:avLst/>
          </a:prstGeom>
        </p:spPr>
        <p:txBody>
          <a:bodyPr vert="horz" wrap="square" lIns="0" tIns="162573" rIns="0" bIns="0" rtlCol="0">
            <a:spAutoFit/>
          </a:bodyPr>
          <a:lstStyle/>
          <a:p>
            <a:pPr marL="12701" marR="5081" indent="202585">
              <a:spcBef>
                <a:spcPts val="1280"/>
              </a:spcBef>
            </a:pPr>
            <a:r>
              <a:rPr sz="3850" b="1" spc="-254" dirty="0">
                <a:solidFill>
                  <a:srgbClr val="038273"/>
                </a:solidFill>
                <a:latin typeface="Helvetica Neue"/>
                <a:cs typeface="Helvetica Neue"/>
              </a:rPr>
              <a:t>Custo </a:t>
            </a:r>
            <a:r>
              <a:rPr sz="3850" b="1" spc="-20" dirty="0">
                <a:solidFill>
                  <a:srgbClr val="038273"/>
                </a:solidFill>
                <a:latin typeface="Helvetica Neue"/>
                <a:cs typeface="Helvetica Neue"/>
              </a:rPr>
              <a:t>para </a:t>
            </a:r>
            <a:r>
              <a:rPr sz="3850" b="1" spc="-155" dirty="0">
                <a:solidFill>
                  <a:srgbClr val="038273"/>
                </a:solidFill>
                <a:latin typeface="Helvetica Neue"/>
                <a:cs typeface="Helvetica Neue"/>
              </a:rPr>
              <a:t>manutenção</a:t>
            </a:r>
            <a:endParaRPr sz="3850" dirty="0">
              <a:latin typeface="Helvetica Neue"/>
              <a:cs typeface="Helvetica Neue"/>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sp>
        <p:nvSpPr>
          <p:cNvPr id="3" name="object 3"/>
          <p:cNvSpPr/>
          <p:nvPr/>
        </p:nvSpPr>
        <p:spPr>
          <a:xfrm>
            <a:off x="3502894" y="4910510"/>
            <a:ext cx="347372" cy="484543"/>
          </a:xfrm>
          <a:custGeom>
            <a:avLst/>
            <a:gdLst/>
            <a:ahLst/>
            <a:cxnLst/>
            <a:rect l="l" t="t" r="r" b="b"/>
            <a:pathLst>
              <a:path w="347345" h="484504">
                <a:moveTo>
                  <a:pt x="208621" y="0"/>
                </a:moveTo>
                <a:lnTo>
                  <a:pt x="165454" y="4184"/>
                </a:lnTo>
                <a:lnTo>
                  <a:pt x="125671" y="16732"/>
                </a:lnTo>
                <a:lnTo>
                  <a:pt x="90069" y="37115"/>
                </a:lnTo>
                <a:lnTo>
                  <a:pt x="59453" y="64793"/>
                </a:lnTo>
                <a:lnTo>
                  <a:pt x="34437" y="99507"/>
                </a:lnTo>
                <a:lnTo>
                  <a:pt x="15664" y="140990"/>
                </a:lnTo>
                <a:lnTo>
                  <a:pt x="3913" y="188687"/>
                </a:lnTo>
                <a:lnTo>
                  <a:pt x="0" y="242086"/>
                </a:lnTo>
                <a:lnTo>
                  <a:pt x="978" y="269840"/>
                </a:lnTo>
                <a:lnTo>
                  <a:pt x="8808" y="320930"/>
                </a:lnTo>
                <a:lnTo>
                  <a:pt x="24224" y="365988"/>
                </a:lnTo>
                <a:lnTo>
                  <a:pt x="45764" y="404073"/>
                </a:lnTo>
                <a:lnTo>
                  <a:pt x="73065" y="435027"/>
                </a:lnTo>
                <a:lnTo>
                  <a:pt x="105466" y="458701"/>
                </a:lnTo>
                <a:lnTo>
                  <a:pt x="142646" y="474963"/>
                </a:lnTo>
                <a:lnTo>
                  <a:pt x="183406" y="483150"/>
                </a:lnTo>
                <a:lnTo>
                  <a:pt x="205061" y="484173"/>
                </a:lnTo>
                <a:lnTo>
                  <a:pt x="226867" y="483060"/>
                </a:lnTo>
                <a:lnTo>
                  <a:pt x="266742" y="474163"/>
                </a:lnTo>
                <a:lnTo>
                  <a:pt x="301761" y="456593"/>
                </a:lnTo>
                <a:lnTo>
                  <a:pt x="332733" y="431664"/>
                </a:lnTo>
                <a:lnTo>
                  <a:pt x="346753" y="416531"/>
                </a:lnTo>
                <a:lnTo>
                  <a:pt x="313288" y="380218"/>
                </a:lnTo>
                <a:lnTo>
                  <a:pt x="301737" y="391973"/>
                </a:lnTo>
                <a:lnTo>
                  <a:pt x="289874" y="402297"/>
                </a:lnTo>
                <a:lnTo>
                  <a:pt x="252079" y="424589"/>
                </a:lnTo>
                <a:lnTo>
                  <a:pt x="206485" y="432196"/>
                </a:lnTo>
                <a:lnTo>
                  <a:pt x="190174" y="431351"/>
                </a:lnTo>
                <a:lnTo>
                  <a:pt x="146320" y="418667"/>
                </a:lnTo>
                <a:lnTo>
                  <a:pt x="110668" y="391973"/>
                </a:lnTo>
                <a:lnTo>
                  <a:pt x="84010" y="352719"/>
                </a:lnTo>
                <a:lnTo>
                  <a:pt x="67042" y="301876"/>
                </a:lnTo>
                <a:lnTo>
                  <a:pt x="61879" y="262185"/>
                </a:lnTo>
                <a:lnTo>
                  <a:pt x="61233" y="240662"/>
                </a:lnTo>
                <a:lnTo>
                  <a:pt x="61899" y="219487"/>
                </a:lnTo>
                <a:lnTo>
                  <a:pt x="67236" y="180324"/>
                </a:lnTo>
                <a:lnTo>
                  <a:pt x="84730" y="130037"/>
                </a:lnTo>
                <a:lnTo>
                  <a:pt x="111943" y="91317"/>
                </a:lnTo>
                <a:lnTo>
                  <a:pt x="148456" y="65160"/>
                </a:lnTo>
                <a:lnTo>
                  <a:pt x="192973" y="52810"/>
                </a:lnTo>
                <a:lnTo>
                  <a:pt x="209333" y="51987"/>
                </a:lnTo>
                <a:lnTo>
                  <a:pt x="223530" y="52720"/>
                </a:lnTo>
                <a:lnTo>
                  <a:pt x="261311" y="63725"/>
                </a:lnTo>
                <a:lnTo>
                  <a:pt x="293082" y="85960"/>
                </a:lnTo>
                <a:lnTo>
                  <a:pt x="302608" y="95410"/>
                </a:lnTo>
                <a:lnTo>
                  <a:pt x="336073" y="57673"/>
                </a:lnTo>
                <a:lnTo>
                  <a:pt x="298487" y="26502"/>
                </a:lnTo>
                <a:lnTo>
                  <a:pt x="248228" y="4367"/>
                </a:lnTo>
                <a:lnTo>
                  <a:pt x="229026" y="1092"/>
                </a:lnTo>
                <a:lnTo>
                  <a:pt x="208621" y="0"/>
                </a:lnTo>
                <a:close/>
              </a:path>
            </a:pathLst>
          </a:custGeom>
          <a:solidFill>
            <a:srgbClr val="5F5F5F"/>
          </a:solidFill>
        </p:spPr>
        <p:txBody>
          <a:bodyPr wrap="square" lIns="0" tIns="0" rIns="0" bIns="0" rtlCol="0"/>
          <a:lstStyle/>
          <a:p>
            <a:endParaRPr/>
          </a:p>
        </p:txBody>
      </p:sp>
      <p:sp>
        <p:nvSpPr>
          <p:cNvPr id="4" name="object 4"/>
          <p:cNvSpPr/>
          <p:nvPr/>
        </p:nvSpPr>
        <p:spPr>
          <a:xfrm>
            <a:off x="3903788" y="5031570"/>
            <a:ext cx="320700" cy="363249"/>
          </a:xfrm>
          <a:custGeom>
            <a:avLst/>
            <a:gdLst/>
            <a:ahLst/>
            <a:cxnLst/>
            <a:rect l="l" t="t" r="r" b="b"/>
            <a:pathLst>
              <a:path w="320675" h="363220">
                <a:moveTo>
                  <a:pt x="160204" y="0"/>
                </a:moveTo>
                <a:lnTo>
                  <a:pt x="113944" y="6807"/>
                </a:lnTo>
                <a:lnTo>
                  <a:pt x="72175" y="27056"/>
                </a:lnTo>
                <a:lnTo>
                  <a:pt x="37933" y="60094"/>
                </a:lnTo>
                <a:lnTo>
                  <a:pt x="13172" y="105012"/>
                </a:lnTo>
                <a:lnTo>
                  <a:pt x="822" y="161157"/>
                </a:lnTo>
                <a:lnTo>
                  <a:pt x="0" y="182277"/>
                </a:lnTo>
                <a:lnTo>
                  <a:pt x="822" y="203080"/>
                </a:lnTo>
                <a:lnTo>
                  <a:pt x="7407" y="241349"/>
                </a:lnTo>
                <a:lnTo>
                  <a:pt x="28564" y="289970"/>
                </a:lnTo>
                <a:lnTo>
                  <a:pt x="59870" y="326660"/>
                </a:lnTo>
                <a:lnTo>
                  <a:pt x="99326" y="351015"/>
                </a:lnTo>
                <a:lnTo>
                  <a:pt x="144379" y="362363"/>
                </a:lnTo>
                <a:lnTo>
                  <a:pt x="160204" y="363119"/>
                </a:lnTo>
                <a:lnTo>
                  <a:pt x="176024" y="362363"/>
                </a:lnTo>
                <a:lnTo>
                  <a:pt x="221082" y="351015"/>
                </a:lnTo>
                <a:lnTo>
                  <a:pt x="260525" y="326660"/>
                </a:lnTo>
                <a:lnTo>
                  <a:pt x="272905" y="314702"/>
                </a:lnTo>
                <a:lnTo>
                  <a:pt x="160204" y="314702"/>
                </a:lnTo>
                <a:lnTo>
                  <a:pt x="149386" y="314103"/>
                </a:lnTo>
                <a:lnTo>
                  <a:pt x="110694" y="299796"/>
                </a:lnTo>
                <a:lnTo>
                  <a:pt x="81720" y="268896"/>
                </a:lnTo>
                <a:lnTo>
                  <a:pt x="64528" y="223931"/>
                </a:lnTo>
                <a:lnTo>
                  <a:pt x="60521" y="182277"/>
                </a:lnTo>
                <a:lnTo>
                  <a:pt x="60967" y="167656"/>
                </a:lnTo>
                <a:lnTo>
                  <a:pt x="67641" y="127797"/>
                </a:lnTo>
                <a:lnTo>
                  <a:pt x="87934" y="85442"/>
                </a:lnTo>
                <a:lnTo>
                  <a:pt x="119619" y="58029"/>
                </a:lnTo>
                <a:lnTo>
                  <a:pt x="160204" y="48406"/>
                </a:lnTo>
                <a:lnTo>
                  <a:pt x="272583" y="48406"/>
                </a:lnTo>
                <a:lnTo>
                  <a:pt x="271981" y="47694"/>
                </a:lnTo>
                <a:lnTo>
                  <a:pt x="235076" y="18872"/>
                </a:lnTo>
                <a:lnTo>
                  <a:pt x="191444" y="3024"/>
                </a:lnTo>
                <a:lnTo>
                  <a:pt x="176024" y="756"/>
                </a:lnTo>
                <a:lnTo>
                  <a:pt x="160204" y="0"/>
                </a:lnTo>
                <a:close/>
              </a:path>
              <a:path w="320675" h="363220">
                <a:moveTo>
                  <a:pt x="272583" y="48406"/>
                </a:moveTo>
                <a:lnTo>
                  <a:pt x="160204" y="48406"/>
                </a:lnTo>
                <a:lnTo>
                  <a:pt x="171016" y="49007"/>
                </a:lnTo>
                <a:lnTo>
                  <a:pt x="181384" y="50811"/>
                </a:lnTo>
                <a:lnTo>
                  <a:pt x="217959" y="69690"/>
                </a:lnTo>
                <a:lnTo>
                  <a:pt x="244163" y="105012"/>
                </a:lnTo>
                <a:lnTo>
                  <a:pt x="258100" y="153702"/>
                </a:lnTo>
                <a:lnTo>
                  <a:pt x="259887" y="182277"/>
                </a:lnTo>
                <a:lnTo>
                  <a:pt x="259440" y="196874"/>
                </a:lnTo>
                <a:lnTo>
                  <a:pt x="252756" y="236390"/>
                </a:lnTo>
                <a:lnTo>
                  <a:pt x="232474" y="278043"/>
                </a:lnTo>
                <a:lnTo>
                  <a:pt x="200789" y="305090"/>
                </a:lnTo>
                <a:lnTo>
                  <a:pt x="160204" y="314702"/>
                </a:lnTo>
                <a:lnTo>
                  <a:pt x="272905" y="314702"/>
                </a:lnTo>
                <a:lnTo>
                  <a:pt x="300092" y="275061"/>
                </a:lnTo>
                <a:lnTo>
                  <a:pt x="317108" y="222770"/>
                </a:lnTo>
                <a:lnTo>
                  <a:pt x="320398" y="182277"/>
                </a:lnTo>
                <a:lnTo>
                  <a:pt x="319576" y="161157"/>
                </a:lnTo>
                <a:lnTo>
                  <a:pt x="312995" y="122527"/>
                </a:lnTo>
                <a:lnTo>
                  <a:pt x="291835" y="73781"/>
                </a:lnTo>
                <a:lnTo>
                  <a:pt x="282465" y="60094"/>
                </a:lnTo>
                <a:lnTo>
                  <a:pt x="272583" y="48406"/>
                </a:lnTo>
                <a:close/>
              </a:path>
            </a:pathLst>
          </a:custGeom>
          <a:solidFill>
            <a:srgbClr val="5F5F5F"/>
          </a:solidFill>
        </p:spPr>
        <p:txBody>
          <a:bodyPr wrap="square" lIns="0" tIns="0" rIns="0" bIns="0" rtlCol="0"/>
          <a:lstStyle/>
          <a:p>
            <a:endParaRPr/>
          </a:p>
        </p:txBody>
      </p:sp>
      <p:sp>
        <p:nvSpPr>
          <p:cNvPr id="5" name="object 5"/>
          <p:cNvSpPr/>
          <p:nvPr/>
        </p:nvSpPr>
        <p:spPr>
          <a:xfrm>
            <a:off x="4315361" y="5031572"/>
            <a:ext cx="478193" cy="354993"/>
          </a:xfrm>
          <a:custGeom>
            <a:avLst/>
            <a:gdLst/>
            <a:ahLst/>
            <a:cxnLst/>
            <a:rect l="l" t="t" r="r" b="b"/>
            <a:pathLst>
              <a:path w="478154" h="354964">
                <a:moveTo>
                  <a:pt x="372376" y="0"/>
                </a:moveTo>
                <a:lnTo>
                  <a:pt x="326925" y="10213"/>
                </a:lnTo>
                <a:lnTo>
                  <a:pt x="285607" y="39246"/>
                </a:lnTo>
                <a:lnTo>
                  <a:pt x="258463" y="66217"/>
                </a:lnTo>
                <a:lnTo>
                  <a:pt x="252388" y="51424"/>
                </a:lnTo>
                <a:lnTo>
                  <a:pt x="225343" y="17444"/>
                </a:lnTo>
                <a:lnTo>
                  <a:pt x="181895" y="1089"/>
                </a:lnTo>
                <a:lnTo>
                  <a:pt x="163052" y="0"/>
                </a:lnTo>
                <a:lnTo>
                  <a:pt x="147670" y="1046"/>
                </a:lnTo>
                <a:lnTo>
                  <a:pt x="105022" y="16722"/>
                </a:lnTo>
                <a:lnTo>
                  <a:pt x="67171" y="46436"/>
                </a:lnTo>
                <a:lnTo>
                  <a:pt x="55537" y="58385"/>
                </a:lnTo>
                <a:lnTo>
                  <a:pt x="53401" y="58385"/>
                </a:lnTo>
                <a:lnTo>
                  <a:pt x="48417" y="8544"/>
                </a:lnTo>
                <a:lnTo>
                  <a:pt x="0" y="8544"/>
                </a:lnTo>
                <a:lnTo>
                  <a:pt x="0" y="354575"/>
                </a:lnTo>
                <a:lnTo>
                  <a:pt x="58385" y="354575"/>
                </a:lnTo>
                <a:lnTo>
                  <a:pt x="58385" y="103944"/>
                </a:lnTo>
                <a:lnTo>
                  <a:pt x="81697" y="80582"/>
                </a:lnTo>
                <a:lnTo>
                  <a:pt x="103947" y="63898"/>
                </a:lnTo>
                <a:lnTo>
                  <a:pt x="125132" y="53889"/>
                </a:lnTo>
                <a:lnTo>
                  <a:pt x="145252" y="50553"/>
                </a:lnTo>
                <a:lnTo>
                  <a:pt x="160867" y="51910"/>
                </a:lnTo>
                <a:lnTo>
                  <a:pt x="194371" y="72270"/>
                </a:lnTo>
                <a:lnTo>
                  <a:pt x="209066" y="120260"/>
                </a:lnTo>
                <a:lnTo>
                  <a:pt x="210045" y="143116"/>
                </a:lnTo>
                <a:lnTo>
                  <a:pt x="210045" y="354575"/>
                </a:lnTo>
                <a:lnTo>
                  <a:pt x="268431" y="354575"/>
                </a:lnTo>
                <a:lnTo>
                  <a:pt x="268431" y="103944"/>
                </a:lnTo>
                <a:lnTo>
                  <a:pt x="291747" y="80582"/>
                </a:lnTo>
                <a:lnTo>
                  <a:pt x="313996" y="63898"/>
                </a:lnTo>
                <a:lnTo>
                  <a:pt x="335180" y="53889"/>
                </a:lnTo>
                <a:lnTo>
                  <a:pt x="355298" y="50553"/>
                </a:lnTo>
                <a:lnTo>
                  <a:pt x="370605" y="51910"/>
                </a:lnTo>
                <a:lnTo>
                  <a:pt x="403715" y="72270"/>
                </a:lnTo>
                <a:lnTo>
                  <a:pt x="418400" y="120260"/>
                </a:lnTo>
                <a:lnTo>
                  <a:pt x="419379" y="143116"/>
                </a:lnTo>
                <a:lnTo>
                  <a:pt x="419379" y="354575"/>
                </a:lnTo>
                <a:lnTo>
                  <a:pt x="477765" y="354575"/>
                </a:lnTo>
                <a:lnTo>
                  <a:pt x="477765" y="135283"/>
                </a:lnTo>
                <a:lnTo>
                  <a:pt x="476140" y="103865"/>
                </a:lnTo>
                <a:lnTo>
                  <a:pt x="463143" y="53304"/>
                </a:lnTo>
                <a:lnTo>
                  <a:pt x="437063" y="19215"/>
                </a:lnTo>
                <a:lnTo>
                  <a:pt x="397367" y="2134"/>
                </a:lnTo>
                <a:lnTo>
                  <a:pt x="372376" y="0"/>
                </a:lnTo>
                <a:close/>
              </a:path>
            </a:pathLst>
          </a:custGeom>
          <a:solidFill>
            <a:srgbClr val="5F5F5F"/>
          </a:solidFill>
        </p:spPr>
        <p:txBody>
          <a:bodyPr wrap="square" lIns="0" tIns="0" rIns="0" bIns="0" rtlCol="0"/>
          <a:lstStyle/>
          <a:p>
            <a:endParaRPr/>
          </a:p>
        </p:txBody>
      </p:sp>
      <p:sp>
        <p:nvSpPr>
          <p:cNvPr id="6" name="object 6"/>
          <p:cNvSpPr/>
          <p:nvPr/>
        </p:nvSpPr>
        <p:spPr>
          <a:xfrm>
            <a:off x="5032416" y="5031565"/>
            <a:ext cx="271801" cy="363249"/>
          </a:xfrm>
          <a:custGeom>
            <a:avLst/>
            <a:gdLst/>
            <a:ahLst/>
            <a:cxnLst/>
            <a:rect l="l" t="t" r="r" b="b"/>
            <a:pathLst>
              <a:path w="271779" h="363220">
                <a:moveTo>
                  <a:pt x="248488" y="48406"/>
                </a:moveTo>
                <a:lnTo>
                  <a:pt x="141681" y="48406"/>
                </a:lnTo>
                <a:lnTo>
                  <a:pt x="151877" y="48875"/>
                </a:lnTo>
                <a:lnTo>
                  <a:pt x="161089" y="50281"/>
                </a:lnTo>
                <a:lnTo>
                  <a:pt x="193866" y="69715"/>
                </a:lnTo>
                <a:lnTo>
                  <a:pt x="211091" y="111122"/>
                </a:lnTo>
                <a:lnTo>
                  <a:pt x="212894" y="135283"/>
                </a:lnTo>
                <a:lnTo>
                  <a:pt x="161116" y="142476"/>
                </a:lnTo>
                <a:lnTo>
                  <a:pt x="116859" y="151931"/>
                </a:lnTo>
                <a:lnTo>
                  <a:pt x="80123" y="163653"/>
                </a:lnTo>
                <a:lnTo>
                  <a:pt x="28633" y="194450"/>
                </a:lnTo>
                <a:lnTo>
                  <a:pt x="3180" y="238062"/>
                </a:lnTo>
                <a:lnTo>
                  <a:pt x="0" y="264871"/>
                </a:lnTo>
                <a:lnTo>
                  <a:pt x="1737" y="286236"/>
                </a:lnTo>
                <a:lnTo>
                  <a:pt x="16220" y="323349"/>
                </a:lnTo>
                <a:lnTo>
                  <a:pt x="61495" y="356723"/>
                </a:lnTo>
                <a:lnTo>
                  <a:pt x="101818" y="363130"/>
                </a:lnTo>
                <a:lnTo>
                  <a:pt x="117639" y="362217"/>
                </a:lnTo>
                <a:lnTo>
                  <a:pt x="162696" y="348523"/>
                </a:lnTo>
                <a:lnTo>
                  <a:pt x="203590" y="323349"/>
                </a:lnTo>
                <a:lnTo>
                  <a:pt x="212817" y="316136"/>
                </a:lnTo>
                <a:lnTo>
                  <a:pt x="118195" y="316136"/>
                </a:lnTo>
                <a:lnTo>
                  <a:pt x="106936" y="315404"/>
                </a:lnTo>
                <a:lnTo>
                  <a:pt x="106206" y="315404"/>
                </a:lnTo>
                <a:lnTo>
                  <a:pt x="94603" y="312932"/>
                </a:lnTo>
                <a:lnTo>
                  <a:pt x="62033" y="286236"/>
                </a:lnTo>
                <a:lnTo>
                  <a:pt x="57673" y="260599"/>
                </a:lnTo>
                <a:lnTo>
                  <a:pt x="58161" y="252569"/>
                </a:lnTo>
                <a:lnTo>
                  <a:pt x="75915" y="217256"/>
                </a:lnTo>
                <a:lnTo>
                  <a:pt x="112586" y="195808"/>
                </a:lnTo>
                <a:lnTo>
                  <a:pt x="155354" y="183477"/>
                </a:lnTo>
                <a:lnTo>
                  <a:pt x="212894" y="173732"/>
                </a:lnTo>
                <a:lnTo>
                  <a:pt x="271269" y="173732"/>
                </a:lnTo>
                <a:lnTo>
                  <a:pt x="271269" y="142476"/>
                </a:lnTo>
                <a:lnTo>
                  <a:pt x="269488" y="111634"/>
                </a:lnTo>
                <a:lnTo>
                  <a:pt x="264149" y="84112"/>
                </a:lnTo>
                <a:lnTo>
                  <a:pt x="255285" y="59926"/>
                </a:lnTo>
                <a:lnTo>
                  <a:pt x="248488" y="48406"/>
                </a:lnTo>
                <a:close/>
              </a:path>
              <a:path w="271779" h="363220">
                <a:moveTo>
                  <a:pt x="271269" y="173732"/>
                </a:moveTo>
                <a:lnTo>
                  <a:pt x="212894" y="173732"/>
                </a:lnTo>
                <a:lnTo>
                  <a:pt x="212894" y="269855"/>
                </a:lnTo>
                <a:lnTo>
                  <a:pt x="200582" y="280561"/>
                </a:lnTo>
                <a:lnTo>
                  <a:pt x="165544" y="304399"/>
                </a:lnTo>
                <a:lnTo>
                  <a:pt x="142223" y="313288"/>
                </a:lnTo>
                <a:lnTo>
                  <a:pt x="217878" y="313288"/>
                </a:lnTo>
                <a:lnTo>
                  <a:pt x="222851" y="354586"/>
                </a:lnTo>
                <a:lnTo>
                  <a:pt x="271269" y="354586"/>
                </a:lnTo>
                <a:lnTo>
                  <a:pt x="271269" y="173732"/>
                </a:lnTo>
                <a:close/>
              </a:path>
              <a:path w="271779" h="363220">
                <a:moveTo>
                  <a:pt x="216454" y="313288"/>
                </a:moveTo>
                <a:lnTo>
                  <a:pt x="142033" y="313288"/>
                </a:lnTo>
                <a:lnTo>
                  <a:pt x="130497" y="315404"/>
                </a:lnTo>
                <a:lnTo>
                  <a:pt x="118195" y="316136"/>
                </a:lnTo>
                <a:lnTo>
                  <a:pt x="212817" y="316136"/>
                </a:lnTo>
                <a:lnTo>
                  <a:pt x="216454" y="313288"/>
                </a:lnTo>
                <a:close/>
              </a:path>
              <a:path w="271779" h="363220">
                <a:moveTo>
                  <a:pt x="150948" y="0"/>
                </a:moveTo>
                <a:lnTo>
                  <a:pt x="110707" y="3650"/>
                </a:lnTo>
                <a:lnTo>
                  <a:pt x="74039" y="14596"/>
                </a:lnTo>
                <a:lnTo>
                  <a:pt x="27721" y="37094"/>
                </a:lnTo>
                <a:lnTo>
                  <a:pt x="14952" y="44857"/>
                </a:lnTo>
                <a:lnTo>
                  <a:pt x="38449" y="85442"/>
                </a:lnTo>
                <a:lnTo>
                  <a:pt x="49108" y="78504"/>
                </a:lnTo>
                <a:lnTo>
                  <a:pt x="60432" y="71919"/>
                </a:lnTo>
                <a:lnTo>
                  <a:pt x="98365" y="54829"/>
                </a:lnTo>
                <a:lnTo>
                  <a:pt x="141681" y="48406"/>
                </a:lnTo>
                <a:lnTo>
                  <a:pt x="248488" y="48406"/>
                </a:lnTo>
                <a:lnTo>
                  <a:pt x="242798" y="38794"/>
                </a:lnTo>
                <a:lnTo>
                  <a:pt x="226373" y="21826"/>
                </a:lnTo>
                <a:lnTo>
                  <a:pt x="205590" y="9702"/>
                </a:lnTo>
                <a:lnTo>
                  <a:pt x="180448" y="2426"/>
                </a:lnTo>
                <a:lnTo>
                  <a:pt x="150948" y="0"/>
                </a:lnTo>
                <a:close/>
              </a:path>
            </a:pathLst>
          </a:custGeom>
          <a:solidFill>
            <a:srgbClr val="5F5F5F"/>
          </a:solidFill>
        </p:spPr>
        <p:txBody>
          <a:bodyPr wrap="square" lIns="0" tIns="0" rIns="0" bIns="0" rtlCol="0"/>
          <a:lstStyle/>
          <a:p>
            <a:endParaRPr/>
          </a:p>
        </p:txBody>
      </p:sp>
      <p:sp>
        <p:nvSpPr>
          <p:cNvPr id="7" name="object 7"/>
          <p:cNvSpPr/>
          <p:nvPr/>
        </p:nvSpPr>
        <p:spPr>
          <a:xfrm>
            <a:off x="5409092" y="5040117"/>
            <a:ext cx="275612" cy="354993"/>
          </a:xfrm>
          <a:custGeom>
            <a:avLst/>
            <a:gdLst/>
            <a:ahLst/>
            <a:cxnLst/>
            <a:rect l="l" t="t" r="r" b="b"/>
            <a:pathLst>
              <a:path w="275589" h="354964">
                <a:moveTo>
                  <a:pt x="275551" y="0"/>
                </a:moveTo>
                <a:lnTo>
                  <a:pt x="217166" y="0"/>
                </a:lnTo>
                <a:lnTo>
                  <a:pt x="217166" y="245636"/>
                </a:lnTo>
                <a:lnTo>
                  <a:pt x="204971" y="259902"/>
                </a:lnTo>
                <a:lnTo>
                  <a:pt x="171607" y="290137"/>
                </a:lnTo>
                <a:lnTo>
                  <a:pt x="123891" y="304022"/>
                </a:lnTo>
                <a:lnTo>
                  <a:pt x="107982" y="302666"/>
                </a:lnTo>
                <a:lnTo>
                  <a:pt x="74406" y="282305"/>
                </a:lnTo>
                <a:lnTo>
                  <a:pt x="60062" y="234311"/>
                </a:lnTo>
                <a:lnTo>
                  <a:pt x="59108" y="211459"/>
                </a:lnTo>
                <a:lnTo>
                  <a:pt x="59108" y="0"/>
                </a:lnTo>
                <a:lnTo>
                  <a:pt x="0" y="0"/>
                </a:lnTo>
                <a:lnTo>
                  <a:pt x="0" y="219291"/>
                </a:lnTo>
                <a:lnTo>
                  <a:pt x="1580" y="250714"/>
                </a:lnTo>
                <a:lnTo>
                  <a:pt x="14219" y="301272"/>
                </a:lnTo>
                <a:lnTo>
                  <a:pt x="39806" y="335355"/>
                </a:lnTo>
                <a:lnTo>
                  <a:pt x="80221" y="352439"/>
                </a:lnTo>
                <a:lnTo>
                  <a:pt x="106101" y="354575"/>
                </a:lnTo>
                <a:lnTo>
                  <a:pt x="123651" y="353507"/>
                </a:lnTo>
                <a:lnTo>
                  <a:pt x="169104" y="337487"/>
                </a:lnTo>
                <a:lnTo>
                  <a:pt x="207761" y="305450"/>
                </a:lnTo>
                <a:lnTo>
                  <a:pt x="220024" y="291917"/>
                </a:lnTo>
                <a:lnTo>
                  <a:pt x="222160" y="291917"/>
                </a:lnTo>
                <a:lnTo>
                  <a:pt x="227134" y="346031"/>
                </a:lnTo>
                <a:lnTo>
                  <a:pt x="275551" y="346031"/>
                </a:lnTo>
                <a:lnTo>
                  <a:pt x="275551" y="0"/>
                </a:lnTo>
                <a:close/>
              </a:path>
            </a:pathLst>
          </a:custGeom>
          <a:solidFill>
            <a:srgbClr val="5F5F5F"/>
          </a:solidFill>
        </p:spPr>
        <p:txBody>
          <a:bodyPr wrap="square" lIns="0" tIns="0" rIns="0" bIns="0" rtlCol="0"/>
          <a:lstStyle/>
          <a:p>
            <a:endParaRPr/>
          </a:p>
        </p:txBody>
      </p:sp>
      <p:sp>
        <p:nvSpPr>
          <p:cNvPr id="8" name="object 8"/>
          <p:cNvSpPr/>
          <p:nvPr/>
        </p:nvSpPr>
        <p:spPr>
          <a:xfrm>
            <a:off x="5760146" y="4943272"/>
            <a:ext cx="570275" cy="451520"/>
          </a:xfrm>
          <a:custGeom>
            <a:avLst/>
            <a:gdLst/>
            <a:ahLst/>
            <a:cxnLst/>
            <a:rect l="l" t="t" r="r" b="b"/>
            <a:pathLst>
              <a:path w="570229" h="451485">
                <a:moveTo>
                  <a:pt x="214312" y="438594"/>
                </a:moveTo>
                <a:lnTo>
                  <a:pt x="202920" y="394462"/>
                </a:lnTo>
                <a:lnTo>
                  <a:pt x="197218" y="396836"/>
                </a:lnTo>
                <a:lnTo>
                  <a:pt x="190830" y="398983"/>
                </a:lnTo>
                <a:lnTo>
                  <a:pt x="176580" y="402767"/>
                </a:lnTo>
                <a:lnTo>
                  <a:pt x="169926" y="403707"/>
                </a:lnTo>
                <a:lnTo>
                  <a:pt x="163766" y="403707"/>
                </a:lnTo>
                <a:lnTo>
                  <a:pt x="122110" y="386270"/>
                </a:lnTo>
                <a:lnTo>
                  <a:pt x="110363" y="336791"/>
                </a:lnTo>
                <a:lnTo>
                  <a:pt x="110363" y="144538"/>
                </a:lnTo>
                <a:lnTo>
                  <a:pt x="203644" y="144538"/>
                </a:lnTo>
                <a:lnTo>
                  <a:pt x="203644" y="96837"/>
                </a:lnTo>
                <a:lnTo>
                  <a:pt x="110363" y="96837"/>
                </a:lnTo>
                <a:lnTo>
                  <a:pt x="110363" y="0"/>
                </a:lnTo>
                <a:lnTo>
                  <a:pt x="61239" y="0"/>
                </a:lnTo>
                <a:lnTo>
                  <a:pt x="54102" y="96837"/>
                </a:lnTo>
                <a:lnTo>
                  <a:pt x="0" y="100406"/>
                </a:lnTo>
                <a:lnTo>
                  <a:pt x="0" y="144538"/>
                </a:lnTo>
                <a:lnTo>
                  <a:pt x="51269" y="144538"/>
                </a:lnTo>
                <a:lnTo>
                  <a:pt x="51269" y="336080"/>
                </a:lnTo>
                <a:lnTo>
                  <a:pt x="51574" y="348627"/>
                </a:lnTo>
                <a:lnTo>
                  <a:pt x="59156" y="393357"/>
                </a:lnTo>
                <a:lnTo>
                  <a:pt x="79298" y="426453"/>
                </a:lnTo>
                <a:lnTo>
                  <a:pt x="113588" y="446620"/>
                </a:lnTo>
                <a:lnTo>
                  <a:pt x="150241" y="451421"/>
                </a:lnTo>
                <a:lnTo>
                  <a:pt x="158445" y="451180"/>
                </a:lnTo>
                <a:lnTo>
                  <a:pt x="199453" y="443331"/>
                </a:lnTo>
                <a:lnTo>
                  <a:pt x="207035" y="441032"/>
                </a:lnTo>
                <a:lnTo>
                  <a:pt x="214312" y="438594"/>
                </a:lnTo>
                <a:close/>
              </a:path>
              <a:path w="570229" h="451485">
                <a:moveTo>
                  <a:pt x="569607" y="270573"/>
                </a:moveTo>
                <a:lnTo>
                  <a:pt x="566318" y="229539"/>
                </a:lnTo>
                <a:lnTo>
                  <a:pt x="549300" y="177050"/>
                </a:lnTo>
                <a:lnTo>
                  <a:pt x="521792" y="136702"/>
                </a:lnTo>
                <a:lnTo>
                  <a:pt x="509092" y="124460"/>
                </a:lnTo>
                <a:lnTo>
                  <a:pt x="509092" y="270573"/>
                </a:lnTo>
                <a:lnTo>
                  <a:pt x="508647" y="285165"/>
                </a:lnTo>
                <a:lnTo>
                  <a:pt x="501967" y="324688"/>
                </a:lnTo>
                <a:lnTo>
                  <a:pt x="481685" y="366344"/>
                </a:lnTo>
                <a:lnTo>
                  <a:pt x="449999" y="393382"/>
                </a:lnTo>
                <a:lnTo>
                  <a:pt x="409409" y="402996"/>
                </a:lnTo>
                <a:lnTo>
                  <a:pt x="398589" y="402399"/>
                </a:lnTo>
                <a:lnTo>
                  <a:pt x="359905" y="388099"/>
                </a:lnTo>
                <a:lnTo>
                  <a:pt x="330923" y="357200"/>
                </a:lnTo>
                <a:lnTo>
                  <a:pt x="313740" y="312229"/>
                </a:lnTo>
                <a:lnTo>
                  <a:pt x="309727" y="270573"/>
                </a:lnTo>
                <a:lnTo>
                  <a:pt x="310172" y="255955"/>
                </a:lnTo>
                <a:lnTo>
                  <a:pt x="316852" y="216090"/>
                </a:lnTo>
                <a:lnTo>
                  <a:pt x="337146" y="173736"/>
                </a:lnTo>
                <a:lnTo>
                  <a:pt x="368820" y="146329"/>
                </a:lnTo>
                <a:lnTo>
                  <a:pt x="409409" y="136702"/>
                </a:lnTo>
                <a:lnTo>
                  <a:pt x="420217" y="137299"/>
                </a:lnTo>
                <a:lnTo>
                  <a:pt x="458914" y="151650"/>
                </a:lnTo>
                <a:lnTo>
                  <a:pt x="487883" y="183057"/>
                </a:lnTo>
                <a:lnTo>
                  <a:pt x="505079" y="228714"/>
                </a:lnTo>
                <a:lnTo>
                  <a:pt x="509092" y="270573"/>
                </a:lnTo>
                <a:lnTo>
                  <a:pt x="509092" y="124460"/>
                </a:lnTo>
                <a:lnTo>
                  <a:pt x="470293" y="100406"/>
                </a:lnTo>
                <a:lnTo>
                  <a:pt x="425234" y="89052"/>
                </a:lnTo>
                <a:lnTo>
                  <a:pt x="409409" y="88303"/>
                </a:lnTo>
                <a:lnTo>
                  <a:pt x="393585" y="89052"/>
                </a:lnTo>
                <a:lnTo>
                  <a:pt x="348538" y="100406"/>
                </a:lnTo>
                <a:lnTo>
                  <a:pt x="309079" y="124955"/>
                </a:lnTo>
                <a:lnTo>
                  <a:pt x="277774" y="162077"/>
                </a:lnTo>
                <a:lnTo>
                  <a:pt x="256616" y="210820"/>
                </a:lnTo>
                <a:lnTo>
                  <a:pt x="250024" y="249453"/>
                </a:lnTo>
                <a:lnTo>
                  <a:pt x="249212" y="270573"/>
                </a:lnTo>
                <a:lnTo>
                  <a:pt x="250024" y="291376"/>
                </a:lnTo>
                <a:lnTo>
                  <a:pt x="256616" y="329641"/>
                </a:lnTo>
                <a:lnTo>
                  <a:pt x="277774" y="378269"/>
                </a:lnTo>
                <a:lnTo>
                  <a:pt x="309079" y="414959"/>
                </a:lnTo>
                <a:lnTo>
                  <a:pt x="348538" y="439318"/>
                </a:lnTo>
                <a:lnTo>
                  <a:pt x="393585" y="450659"/>
                </a:lnTo>
                <a:lnTo>
                  <a:pt x="409409" y="451421"/>
                </a:lnTo>
                <a:lnTo>
                  <a:pt x="425234" y="450659"/>
                </a:lnTo>
                <a:lnTo>
                  <a:pt x="470293" y="439318"/>
                </a:lnTo>
                <a:lnTo>
                  <a:pt x="509727" y="414959"/>
                </a:lnTo>
                <a:lnTo>
                  <a:pt x="541045" y="378269"/>
                </a:lnTo>
                <a:lnTo>
                  <a:pt x="562203" y="329641"/>
                </a:lnTo>
                <a:lnTo>
                  <a:pt x="568782" y="291376"/>
                </a:lnTo>
                <a:lnTo>
                  <a:pt x="569607" y="270573"/>
                </a:lnTo>
                <a:close/>
              </a:path>
            </a:pathLst>
          </a:custGeom>
          <a:solidFill>
            <a:srgbClr val="5F5F5F"/>
          </a:solidFill>
        </p:spPr>
        <p:txBody>
          <a:bodyPr wrap="square" lIns="0" tIns="0" rIns="0" bIns="0" rtlCol="0"/>
          <a:lstStyle/>
          <a:p>
            <a:endParaRPr/>
          </a:p>
        </p:txBody>
      </p:sp>
      <p:sp>
        <p:nvSpPr>
          <p:cNvPr id="9" name="object 9"/>
          <p:cNvSpPr/>
          <p:nvPr/>
        </p:nvSpPr>
        <p:spPr>
          <a:xfrm>
            <a:off x="6420954" y="5031572"/>
            <a:ext cx="478193" cy="354993"/>
          </a:xfrm>
          <a:custGeom>
            <a:avLst/>
            <a:gdLst/>
            <a:ahLst/>
            <a:cxnLst/>
            <a:rect l="l" t="t" r="r" b="b"/>
            <a:pathLst>
              <a:path w="478154" h="354964">
                <a:moveTo>
                  <a:pt x="372376" y="0"/>
                </a:moveTo>
                <a:lnTo>
                  <a:pt x="326925" y="10213"/>
                </a:lnTo>
                <a:lnTo>
                  <a:pt x="285607" y="39246"/>
                </a:lnTo>
                <a:lnTo>
                  <a:pt x="258463" y="66217"/>
                </a:lnTo>
                <a:lnTo>
                  <a:pt x="252388" y="51424"/>
                </a:lnTo>
                <a:lnTo>
                  <a:pt x="225343" y="17444"/>
                </a:lnTo>
                <a:lnTo>
                  <a:pt x="181895" y="1089"/>
                </a:lnTo>
                <a:lnTo>
                  <a:pt x="163052" y="0"/>
                </a:lnTo>
                <a:lnTo>
                  <a:pt x="147670" y="1046"/>
                </a:lnTo>
                <a:lnTo>
                  <a:pt x="105022" y="16722"/>
                </a:lnTo>
                <a:lnTo>
                  <a:pt x="67171" y="46436"/>
                </a:lnTo>
                <a:lnTo>
                  <a:pt x="55537" y="58385"/>
                </a:lnTo>
                <a:lnTo>
                  <a:pt x="53401" y="58385"/>
                </a:lnTo>
                <a:lnTo>
                  <a:pt x="48417" y="8544"/>
                </a:lnTo>
                <a:lnTo>
                  <a:pt x="0" y="8544"/>
                </a:lnTo>
                <a:lnTo>
                  <a:pt x="0" y="354575"/>
                </a:lnTo>
                <a:lnTo>
                  <a:pt x="58385" y="354575"/>
                </a:lnTo>
                <a:lnTo>
                  <a:pt x="58385" y="103944"/>
                </a:lnTo>
                <a:lnTo>
                  <a:pt x="81697" y="80582"/>
                </a:lnTo>
                <a:lnTo>
                  <a:pt x="103947" y="63898"/>
                </a:lnTo>
                <a:lnTo>
                  <a:pt x="125132" y="53889"/>
                </a:lnTo>
                <a:lnTo>
                  <a:pt x="145252" y="50553"/>
                </a:lnTo>
                <a:lnTo>
                  <a:pt x="160867" y="51910"/>
                </a:lnTo>
                <a:lnTo>
                  <a:pt x="194371" y="72270"/>
                </a:lnTo>
                <a:lnTo>
                  <a:pt x="209066" y="120260"/>
                </a:lnTo>
                <a:lnTo>
                  <a:pt x="210045" y="143116"/>
                </a:lnTo>
                <a:lnTo>
                  <a:pt x="210045" y="354575"/>
                </a:lnTo>
                <a:lnTo>
                  <a:pt x="268431" y="354575"/>
                </a:lnTo>
                <a:lnTo>
                  <a:pt x="268431" y="103944"/>
                </a:lnTo>
                <a:lnTo>
                  <a:pt x="291747" y="80582"/>
                </a:lnTo>
                <a:lnTo>
                  <a:pt x="313996" y="63898"/>
                </a:lnTo>
                <a:lnTo>
                  <a:pt x="335180" y="53889"/>
                </a:lnTo>
                <a:lnTo>
                  <a:pt x="355298" y="50553"/>
                </a:lnTo>
                <a:lnTo>
                  <a:pt x="370605" y="51910"/>
                </a:lnTo>
                <a:lnTo>
                  <a:pt x="403715" y="72270"/>
                </a:lnTo>
                <a:lnTo>
                  <a:pt x="418400" y="120260"/>
                </a:lnTo>
                <a:lnTo>
                  <a:pt x="419379" y="143116"/>
                </a:lnTo>
                <a:lnTo>
                  <a:pt x="419379" y="354575"/>
                </a:lnTo>
                <a:lnTo>
                  <a:pt x="477765" y="354575"/>
                </a:lnTo>
                <a:lnTo>
                  <a:pt x="477765" y="135283"/>
                </a:lnTo>
                <a:lnTo>
                  <a:pt x="476140" y="103865"/>
                </a:lnTo>
                <a:lnTo>
                  <a:pt x="463143" y="53304"/>
                </a:lnTo>
                <a:lnTo>
                  <a:pt x="437063" y="19215"/>
                </a:lnTo>
                <a:lnTo>
                  <a:pt x="397367" y="2134"/>
                </a:lnTo>
                <a:lnTo>
                  <a:pt x="372376" y="0"/>
                </a:lnTo>
                <a:close/>
              </a:path>
            </a:pathLst>
          </a:custGeom>
          <a:solidFill>
            <a:srgbClr val="5F5F5F"/>
          </a:solidFill>
        </p:spPr>
        <p:txBody>
          <a:bodyPr wrap="square" lIns="0" tIns="0" rIns="0" bIns="0" rtlCol="0"/>
          <a:lstStyle/>
          <a:p>
            <a:endParaRPr/>
          </a:p>
        </p:txBody>
      </p:sp>
      <p:sp>
        <p:nvSpPr>
          <p:cNvPr id="10" name="object 10"/>
          <p:cNvSpPr/>
          <p:nvPr/>
        </p:nvSpPr>
        <p:spPr>
          <a:xfrm>
            <a:off x="6994175" y="5031565"/>
            <a:ext cx="271801" cy="363249"/>
          </a:xfrm>
          <a:custGeom>
            <a:avLst/>
            <a:gdLst/>
            <a:ahLst/>
            <a:cxnLst/>
            <a:rect l="l" t="t" r="r" b="b"/>
            <a:pathLst>
              <a:path w="271779" h="363220">
                <a:moveTo>
                  <a:pt x="248488" y="48406"/>
                </a:moveTo>
                <a:lnTo>
                  <a:pt x="141681" y="48406"/>
                </a:lnTo>
                <a:lnTo>
                  <a:pt x="151877" y="48875"/>
                </a:lnTo>
                <a:lnTo>
                  <a:pt x="161089" y="50281"/>
                </a:lnTo>
                <a:lnTo>
                  <a:pt x="193866" y="69715"/>
                </a:lnTo>
                <a:lnTo>
                  <a:pt x="211091" y="111122"/>
                </a:lnTo>
                <a:lnTo>
                  <a:pt x="212894" y="135283"/>
                </a:lnTo>
                <a:lnTo>
                  <a:pt x="161116" y="142476"/>
                </a:lnTo>
                <a:lnTo>
                  <a:pt x="116859" y="151931"/>
                </a:lnTo>
                <a:lnTo>
                  <a:pt x="80123" y="163653"/>
                </a:lnTo>
                <a:lnTo>
                  <a:pt x="28633" y="194450"/>
                </a:lnTo>
                <a:lnTo>
                  <a:pt x="3180" y="238062"/>
                </a:lnTo>
                <a:lnTo>
                  <a:pt x="0" y="264871"/>
                </a:lnTo>
                <a:lnTo>
                  <a:pt x="1737" y="286236"/>
                </a:lnTo>
                <a:lnTo>
                  <a:pt x="16220" y="323349"/>
                </a:lnTo>
                <a:lnTo>
                  <a:pt x="61495" y="356723"/>
                </a:lnTo>
                <a:lnTo>
                  <a:pt x="101818" y="363130"/>
                </a:lnTo>
                <a:lnTo>
                  <a:pt x="117639" y="362217"/>
                </a:lnTo>
                <a:lnTo>
                  <a:pt x="162696" y="348523"/>
                </a:lnTo>
                <a:lnTo>
                  <a:pt x="203590" y="323349"/>
                </a:lnTo>
                <a:lnTo>
                  <a:pt x="212817" y="316136"/>
                </a:lnTo>
                <a:lnTo>
                  <a:pt x="118195" y="316136"/>
                </a:lnTo>
                <a:lnTo>
                  <a:pt x="106936" y="315404"/>
                </a:lnTo>
                <a:lnTo>
                  <a:pt x="106206" y="315404"/>
                </a:lnTo>
                <a:lnTo>
                  <a:pt x="94603" y="312932"/>
                </a:lnTo>
                <a:lnTo>
                  <a:pt x="62033" y="286236"/>
                </a:lnTo>
                <a:lnTo>
                  <a:pt x="57673" y="260599"/>
                </a:lnTo>
                <a:lnTo>
                  <a:pt x="58161" y="252569"/>
                </a:lnTo>
                <a:lnTo>
                  <a:pt x="75915" y="217256"/>
                </a:lnTo>
                <a:lnTo>
                  <a:pt x="112586" y="195808"/>
                </a:lnTo>
                <a:lnTo>
                  <a:pt x="155354" y="183477"/>
                </a:lnTo>
                <a:lnTo>
                  <a:pt x="212894" y="173732"/>
                </a:lnTo>
                <a:lnTo>
                  <a:pt x="271269" y="173732"/>
                </a:lnTo>
                <a:lnTo>
                  <a:pt x="271269" y="142476"/>
                </a:lnTo>
                <a:lnTo>
                  <a:pt x="269488" y="111634"/>
                </a:lnTo>
                <a:lnTo>
                  <a:pt x="264149" y="84112"/>
                </a:lnTo>
                <a:lnTo>
                  <a:pt x="255285" y="59926"/>
                </a:lnTo>
                <a:lnTo>
                  <a:pt x="248488" y="48406"/>
                </a:lnTo>
                <a:close/>
              </a:path>
              <a:path w="271779" h="363220">
                <a:moveTo>
                  <a:pt x="271269" y="173732"/>
                </a:moveTo>
                <a:lnTo>
                  <a:pt x="212894" y="173732"/>
                </a:lnTo>
                <a:lnTo>
                  <a:pt x="212894" y="269855"/>
                </a:lnTo>
                <a:lnTo>
                  <a:pt x="200582" y="280561"/>
                </a:lnTo>
                <a:lnTo>
                  <a:pt x="165544" y="304399"/>
                </a:lnTo>
                <a:lnTo>
                  <a:pt x="142223" y="313288"/>
                </a:lnTo>
                <a:lnTo>
                  <a:pt x="217878" y="313288"/>
                </a:lnTo>
                <a:lnTo>
                  <a:pt x="222851" y="354586"/>
                </a:lnTo>
                <a:lnTo>
                  <a:pt x="271269" y="354586"/>
                </a:lnTo>
                <a:lnTo>
                  <a:pt x="271269" y="173732"/>
                </a:lnTo>
                <a:close/>
              </a:path>
              <a:path w="271779" h="363220">
                <a:moveTo>
                  <a:pt x="216454" y="313288"/>
                </a:moveTo>
                <a:lnTo>
                  <a:pt x="142033" y="313288"/>
                </a:lnTo>
                <a:lnTo>
                  <a:pt x="130497" y="315404"/>
                </a:lnTo>
                <a:lnTo>
                  <a:pt x="118195" y="316136"/>
                </a:lnTo>
                <a:lnTo>
                  <a:pt x="212817" y="316136"/>
                </a:lnTo>
                <a:lnTo>
                  <a:pt x="216454" y="313288"/>
                </a:lnTo>
                <a:close/>
              </a:path>
              <a:path w="271779" h="363220">
                <a:moveTo>
                  <a:pt x="150948" y="0"/>
                </a:moveTo>
                <a:lnTo>
                  <a:pt x="110707" y="3650"/>
                </a:lnTo>
                <a:lnTo>
                  <a:pt x="74039" y="14596"/>
                </a:lnTo>
                <a:lnTo>
                  <a:pt x="27721" y="37094"/>
                </a:lnTo>
                <a:lnTo>
                  <a:pt x="14952" y="44857"/>
                </a:lnTo>
                <a:lnTo>
                  <a:pt x="38449" y="85442"/>
                </a:lnTo>
                <a:lnTo>
                  <a:pt x="49108" y="78504"/>
                </a:lnTo>
                <a:lnTo>
                  <a:pt x="60432" y="71919"/>
                </a:lnTo>
                <a:lnTo>
                  <a:pt x="98365" y="54829"/>
                </a:lnTo>
                <a:lnTo>
                  <a:pt x="141681" y="48406"/>
                </a:lnTo>
                <a:lnTo>
                  <a:pt x="248488" y="48406"/>
                </a:lnTo>
                <a:lnTo>
                  <a:pt x="242798" y="38794"/>
                </a:lnTo>
                <a:lnTo>
                  <a:pt x="226373" y="21826"/>
                </a:lnTo>
                <a:lnTo>
                  <a:pt x="205590" y="9702"/>
                </a:lnTo>
                <a:lnTo>
                  <a:pt x="180448" y="2426"/>
                </a:lnTo>
                <a:lnTo>
                  <a:pt x="150948" y="0"/>
                </a:lnTo>
                <a:close/>
              </a:path>
            </a:pathLst>
          </a:custGeom>
          <a:solidFill>
            <a:srgbClr val="5F5F5F"/>
          </a:solidFill>
        </p:spPr>
        <p:txBody>
          <a:bodyPr wrap="square" lIns="0" tIns="0" rIns="0" bIns="0" rtlCol="0"/>
          <a:lstStyle/>
          <a:p>
            <a:endParaRPr/>
          </a:p>
        </p:txBody>
      </p:sp>
      <p:sp>
        <p:nvSpPr>
          <p:cNvPr id="11" name="object 11"/>
          <p:cNvSpPr/>
          <p:nvPr/>
        </p:nvSpPr>
        <p:spPr>
          <a:xfrm>
            <a:off x="7350207" y="5031569"/>
            <a:ext cx="274977" cy="506770"/>
          </a:xfrm>
          <a:custGeom>
            <a:avLst/>
            <a:gdLst/>
            <a:ahLst/>
            <a:cxnLst/>
            <a:rect l="l" t="t" r="r" b="b"/>
            <a:pathLst>
              <a:path w="274954" h="506729">
                <a:moveTo>
                  <a:pt x="142523" y="361954"/>
                </a:moveTo>
                <a:lnTo>
                  <a:pt x="118907" y="407987"/>
                </a:lnTo>
                <a:lnTo>
                  <a:pt x="128986" y="410943"/>
                </a:lnTo>
                <a:lnTo>
                  <a:pt x="137864" y="414126"/>
                </a:lnTo>
                <a:lnTo>
                  <a:pt x="145541" y="417532"/>
                </a:lnTo>
                <a:lnTo>
                  <a:pt x="152016" y="421159"/>
                </a:lnTo>
                <a:lnTo>
                  <a:pt x="159838" y="426133"/>
                </a:lnTo>
                <a:lnTo>
                  <a:pt x="163754" y="433379"/>
                </a:lnTo>
                <a:lnTo>
                  <a:pt x="163754" y="442876"/>
                </a:lnTo>
                <a:lnTo>
                  <a:pt x="126104" y="472327"/>
                </a:lnTo>
                <a:lnTo>
                  <a:pt x="100394" y="477043"/>
                </a:lnTo>
                <a:lnTo>
                  <a:pt x="106091" y="506246"/>
                </a:lnTo>
                <a:lnTo>
                  <a:pt x="144896" y="499471"/>
                </a:lnTo>
                <a:lnTo>
                  <a:pt x="184766" y="482875"/>
                </a:lnTo>
                <a:lnTo>
                  <a:pt x="208799" y="448298"/>
                </a:lnTo>
                <a:lnTo>
                  <a:pt x="209333" y="440740"/>
                </a:lnTo>
                <a:lnTo>
                  <a:pt x="208554" y="430363"/>
                </a:lnTo>
                <a:lnTo>
                  <a:pt x="183257" y="397302"/>
                </a:lnTo>
                <a:lnTo>
                  <a:pt x="167324" y="390187"/>
                </a:lnTo>
                <a:lnTo>
                  <a:pt x="180087" y="363130"/>
                </a:lnTo>
                <a:lnTo>
                  <a:pt x="162340" y="363130"/>
                </a:lnTo>
                <a:lnTo>
                  <a:pt x="145519" y="362372"/>
                </a:lnTo>
                <a:lnTo>
                  <a:pt x="142523" y="361954"/>
                </a:lnTo>
                <a:close/>
              </a:path>
              <a:path w="274954" h="506729">
                <a:moveTo>
                  <a:pt x="185125" y="352450"/>
                </a:moveTo>
                <a:lnTo>
                  <a:pt x="147388" y="352450"/>
                </a:lnTo>
                <a:lnTo>
                  <a:pt x="142523" y="361954"/>
                </a:lnTo>
                <a:lnTo>
                  <a:pt x="145519" y="362372"/>
                </a:lnTo>
                <a:lnTo>
                  <a:pt x="162340" y="363130"/>
                </a:lnTo>
                <a:lnTo>
                  <a:pt x="177846" y="362372"/>
                </a:lnTo>
                <a:lnTo>
                  <a:pt x="180641" y="361954"/>
                </a:lnTo>
                <a:lnTo>
                  <a:pt x="185125" y="352450"/>
                </a:lnTo>
                <a:close/>
              </a:path>
              <a:path w="274954" h="506729">
                <a:moveTo>
                  <a:pt x="180641" y="361954"/>
                </a:moveTo>
                <a:lnTo>
                  <a:pt x="177846" y="362372"/>
                </a:lnTo>
                <a:lnTo>
                  <a:pt x="162340" y="363130"/>
                </a:lnTo>
                <a:lnTo>
                  <a:pt x="180087" y="363130"/>
                </a:lnTo>
                <a:lnTo>
                  <a:pt x="180641" y="361954"/>
                </a:lnTo>
                <a:close/>
              </a:path>
              <a:path w="274954" h="506729">
                <a:moveTo>
                  <a:pt x="166612" y="0"/>
                </a:moveTo>
                <a:lnTo>
                  <a:pt x="149601" y="777"/>
                </a:lnTo>
                <a:lnTo>
                  <a:pt x="149920" y="777"/>
                </a:lnTo>
                <a:lnTo>
                  <a:pt x="133326" y="3111"/>
                </a:lnTo>
                <a:lnTo>
                  <a:pt x="133581" y="3111"/>
                </a:lnTo>
                <a:lnTo>
                  <a:pt x="118212" y="6807"/>
                </a:lnTo>
                <a:lnTo>
                  <a:pt x="102886" y="12104"/>
                </a:lnTo>
                <a:lnTo>
                  <a:pt x="61696" y="36666"/>
                </a:lnTo>
                <a:lnTo>
                  <a:pt x="29360" y="73783"/>
                </a:lnTo>
                <a:lnTo>
                  <a:pt x="7606" y="122527"/>
                </a:lnTo>
                <a:lnTo>
                  <a:pt x="844" y="161157"/>
                </a:lnTo>
                <a:lnTo>
                  <a:pt x="0" y="182277"/>
                </a:lnTo>
                <a:lnTo>
                  <a:pt x="777" y="203080"/>
                </a:lnTo>
                <a:lnTo>
                  <a:pt x="7006" y="241349"/>
                </a:lnTo>
                <a:lnTo>
                  <a:pt x="27224" y="289970"/>
                </a:lnTo>
                <a:lnTo>
                  <a:pt x="58004" y="326660"/>
                </a:lnTo>
                <a:lnTo>
                  <a:pt x="98258" y="351015"/>
                </a:lnTo>
                <a:lnTo>
                  <a:pt x="142523" y="361954"/>
                </a:lnTo>
                <a:lnTo>
                  <a:pt x="147388" y="352450"/>
                </a:lnTo>
                <a:lnTo>
                  <a:pt x="218560" y="352450"/>
                </a:lnTo>
                <a:lnTo>
                  <a:pt x="262757" y="328065"/>
                </a:lnTo>
                <a:lnTo>
                  <a:pt x="274839" y="318273"/>
                </a:lnTo>
                <a:lnTo>
                  <a:pt x="272401" y="314712"/>
                </a:lnTo>
                <a:lnTo>
                  <a:pt x="167324" y="314712"/>
                </a:lnTo>
                <a:lnTo>
                  <a:pt x="155796" y="314112"/>
                </a:lnTo>
                <a:lnTo>
                  <a:pt x="114298" y="299801"/>
                </a:lnTo>
                <a:lnTo>
                  <a:pt x="83505" y="268896"/>
                </a:lnTo>
                <a:lnTo>
                  <a:pt x="64921" y="223931"/>
                </a:lnTo>
                <a:lnTo>
                  <a:pt x="60521" y="182277"/>
                </a:lnTo>
                <a:lnTo>
                  <a:pt x="61032" y="167656"/>
                </a:lnTo>
                <a:lnTo>
                  <a:pt x="68709" y="127797"/>
                </a:lnTo>
                <a:lnTo>
                  <a:pt x="91138" y="85442"/>
                </a:lnTo>
                <a:lnTo>
                  <a:pt x="125315" y="58029"/>
                </a:lnTo>
                <a:lnTo>
                  <a:pt x="168748" y="48406"/>
                </a:lnTo>
                <a:lnTo>
                  <a:pt x="262213" y="48406"/>
                </a:lnTo>
                <a:lnTo>
                  <a:pt x="267719" y="41286"/>
                </a:lnTo>
                <a:lnTo>
                  <a:pt x="225354" y="12449"/>
                </a:lnTo>
                <a:lnTo>
                  <a:pt x="183100" y="777"/>
                </a:lnTo>
                <a:lnTo>
                  <a:pt x="166612" y="0"/>
                </a:lnTo>
                <a:close/>
              </a:path>
              <a:path w="274954" h="506729">
                <a:moveTo>
                  <a:pt x="218560" y="352450"/>
                </a:moveTo>
                <a:lnTo>
                  <a:pt x="185125" y="352450"/>
                </a:lnTo>
                <a:lnTo>
                  <a:pt x="180641" y="361954"/>
                </a:lnTo>
                <a:lnTo>
                  <a:pt x="193043" y="360100"/>
                </a:lnTo>
                <a:lnTo>
                  <a:pt x="207931" y="356314"/>
                </a:lnTo>
                <a:lnTo>
                  <a:pt x="218560" y="352450"/>
                </a:lnTo>
                <a:close/>
              </a:path>
              <a:path w="274954" h="506729">
                <a:moveTo>
                  <a:pt x="248495" y="279813"/>
                </a:moveTo>
                <a:lnTo>
                  <a:pt x="212538" y="304388"/>
                </a:lnTo>
                <a:lnTo>
                  <a:pt x="179223" y="314112"/>
                </a:lnTo>
                <a:lnTo>
                  <a:pt x="178645" y="314112"/>
                </a:lnTo>
                <a:lnTo>
                  <a:pt x="167324" y="314712"/>
                </a:lnTo>
                <a:lnTo>
                  <a:pt x="272401" y="314712"/>
                </a:lnTo>
                <a:lnTo>
                  <a:pt x="248495" y="279813"/>
                </a:lnTo>
                <a:close/>
              </a:path>
              <a:path w="274954" h="506729">
                <a:moveTo>
                  <a:pt x="262213" y="48406"/>
                </a:moveTo>
                <a:lnTo>
                  <a:pt x="168748" y="48406"/>
                </a:lnTo>
                <a:lnTo>
                  <a:pt x="180083" y="49009"/>
                </a:lnTo>
                <a:lnTo>
                  <a:pt x="179224" y="49009"/>
                </a:lnTo>
                <a:lnTo>
                  <a:pt x="222591" y="66751"/>
                </a:lnTo>
                <a:lnTo>
                  <a:pt x="238526" y="79034"/>
                </a:lnTo>
                <a:lnTo>
                  <a:pt x="262213" y="48406"/>
                </a:lnTo>
                <a:close/>
              </a:path>
            </a:pathLst>
          </a:custGeom>
          <a:solidFill>
            <a:srgbClr val="5F5F5F"/>
          </a:solidFill>
        </p:spPr>
        <p:txBody>
          <a:bodyPr wrap="square" lIns="0" tIns="0" rIns="0" bIns="0" rtlCol="0"/>
          <a:lstStyle/>
          <a:p>
            <a:endParaRPr/>
          </a:p>
        </p:txBody>
      </p:sp>
      <p:sp>
        <p:nvSpPr>
          <p:cNvPr id="12" name="object 12"/>
          <p:cNvSpPr/>
          <p:nvPr/>
        </p:nvSpPr>
        <p:spPr>
          <a:xfrm>
            <a:off x="7676340" y="4898406"/>
            <a:ext cx="271801" cy="496609"/>
          </a:xfrm>
          <a:custGeom>
            <a:avLst/>
            <a:gdLst/>
            <a:ahLst/>
            <a:cxnLst/>
            <a:rect l="l" t="t" r="r" b="b"/>
            <a:pathLst>
              <a:path w="271779" h="496570">
                <a:moveTo>
                  <a:pt x="248488" y="181554"/>
                </a:moveTo>
                <a:lnTo>
                  <a:pt x="141681" y="181554"/>
                </a:lnTo>
                <a:lnTo>
                  <a:pt x="151877" y="182023"/>
                </a:lnTo>
                <a:lnTo>
                  <a:pt x="161089" y="183428"/>
                </a:lnTo>
                <a:lnTo>
                  <a:pt x="193866" y="202863"/>
                </a:lnTo>
                <a:lnTo>
                  <a:pt x="211091" y="244269"/>
                </a:lnTo>
                <a:lnTo>
                  <a:pt x="212894" y="268431"/>
                </a:lnTo>
                <a:lnTo>
                  <a:pt x="161116" y="275623"/>
                </a:lnTo>
                <a:lnTo>
                  <a:pt x="116859" y="285079"/>
                </a:lnTo>
                <a:lnTo>
                  <a:pt x="80123" y="296801"/>
                </a:lnTo>
                <a:lnTo>
                  <a:pt x="28633" y="327598"/>
                </a:lnTo>
                <a:lnTo>
                  <a:pt x="3180" y="371210"/>
                </a:lnTo>
                <a:lnTo>
                  <a:pt x="0" y="398019"/>
                </a:lnTo>
                <a:lnTo>
                  <a:pt x="1737" y="419383"/>
                </a:lnTo>
                <a:lnTo>
                  <a:pt x="16220" y="456496"/>
                </a:lnTo>
                <a:lnTo>
                  <a:pt x="61495" y="489871"/>
                </a:lnTo>
                <a:lnTo>
                  <a:pt x="101818" y="496278"/>
                </a:lnTo>
                <a:lnTo>
                  <a:pt x="117639" y="495365"/>
                </a:lnTo>
                <a:lnTo>
                  <a:pt x="162696" y="481671"/>
                </a:lnTo>
                <a:lnTo>
                  <a:pt x="203590" y="456496"/>
                </a:lnTo>
                <a:lnTo>
                  <a:pt x="212817" y="449284"/>
                </a:lnTo>
                <a:lnTo>
                  <a:pt x="118195" y="449284"/>
                </a:lnTo>
                <a:lnTo>
                  <a:pt x="106936" y="448552"/>
                </a:lnTo>
                <a:lnTo>
                  <a:pt x="106206" y="448552"/>
                </a:lnTo>
                <a:lnTo>
                  <a:pt x="94603" y="446080"/>
                </a:lnTo>
                <a:lnTo>
                  <a:pt x="62033" y="419383"/>
                </a:lnTo>
                <a:lnTo>
                  <a:pt x="57673" y="393747"/>
                </a:lnTo>
                <a:lnTo>
                  <a:pt x="58161" y="385717"/>
                </a:lnTo>
                <a:lnTo>
                  <a:pt x="75915" y="350404"/>
                </a:lnTo>
                <a:lnTo>
                  <a:pt x="112586" y="328955"/>
                </a:lnTo>
                <a:lnTo>
                  <a:pt x="155354" y="316625"/>
                </a:lnTo>
                <a:lnTo>
                  <a:pt x="212894" y="306880"/>
                </a:lnTo>
                <a:lnTo>
                  <a:pt x="271269" y="306880"/>
                </a:lnTo>
                <a:lnTo>
                  <a:pt x="271269" y="275623"/>
                </a:lnTo>
                <a:lnTo>
                  <a:pt x="269488" y="244782"/>
                </a:lnTo>
                <a:lnTo>
                  <a:pt x="264149" y="217260"/>
                </a:lnTo>
                <a:lnTo>
                  <a:pt x="255285" y="193074"/>
                </a:lnTo>
                <a:lnTo>
                  <a:pt x="248488" y="181554"/>
                </a:lnTo>
                <a:close/>
              </a:path>
              <a:path w="271779" h="496570">
                <a:moveTo>
                  <a:pt x="271269" y="306880"/>
                </a:moveTo>
                <a:lnTo>
                  <a:pt x="212894" y="306880"/>
                </a:lnTo>
                <a:lnTo>
                  <a:pt x="212894" y="403003"/>
                </a:lnTo>
                <a:lnTo>
                  <a:pt x="200582" y="413709"/>
                </a:lnTo>
                <a:lnTo>
                  <a:pt x="165544" y="437546"/>
                </a:lnTo>
                <a:lnTo>
                  <a:pt x="142223" y="446436"/>
                </a:lnTo>
                <a:lnTo>
                  <a:pt x="217878" y="446436"/>
                </a:lnTo>
                <a:lnTo>
                  <a:pt x="222851" y="487733"/>
                </a:lnTo>
                <a:lnTo>
                  <a:pt x="271269" y="487733"/>
                </a:lnTo>
                <a:lnTo>
                  <a:pt x="271269" y="306880"/>
                </a:lnTo>
                <a:close/>
              </a:path>
              <a:path w="271779" h="496570">
                <a:moveTo>
                  <a:pt x="216454" y="446436"/>
                </a:moveTo>
                <a:lnTo>
                  <a:pt x="142033" y="446436"/>
                </a:lnTo>
                <a:lnTo>
                  <a:pt x="130497" y="448552"/>
                </a:lnTo>
                <a:lnTo>
                  <a:pt x="118195" y="449284"/>
                </a:lnTo>
                <a:lnTo>
                  <a:pt x="212817" y="449284"/>
                </a:lnTo>
                <a:lnTo>
                  <a:pt x="216454" y="446436"/>
                </a:lnTo>
                <a:close/>
              </a:path>
              <a:path w="271779" h="496570">
                <a:moveTo>
                  <a:pt x="150948" y="133147"/>
                </a:moveTo>
                <a:lnTo>
                  <a:pt x="110707" y="136798"/>
                </a:lnTo>
                <a:lnTo>
                  <a:pt x="74039" y="147744"/>
                </a:lnTo>
                <a:lnTo>
                  <a:pt x="27721" y="170242"/>
                </a:lnTo>
                <a:lnTo>
                  <a:pt x="14952" y="178005"/>
                </a:lnTo>
                <a:lnTo>
                  <a:pt x="38449" y="218590"/>
                </a:lnTo>
                <a:lnTo>
                  <a:pt x="49108" y="211651"/>
                </a:lnTo>
                <a:lnTo>
                  <a:pt x="60432" y="205067"/>
                </a:lnTo>
                <a:lnTo>
                  <a:pt x="98365" y="187977"/>
                </a:lnTo>
                <a:lnTo>
                  <a:pt x="141681" y="181554"/>
                </a:lnTo>
                <a:lnTo>
                  <a:pt x="248488" y="181554"/>
                </a:lnTo>
                <a:lnTo>
                  <a:pt x="242798" y="171942"/>
                </a:lnTo>
                <a:lnTo>
                  <a:pt x="226373" y="154974"/>
                </a:lnTo>
                <a:lnTo>
                  <a:pt x="205590" y="142850"/>
                </a:lnTo>
                <a:lnTo>
                  <a:pt x="180448" y="135573"/>
                </a:lnTo>
                <a:lnTo>
                  <a:pt x="150948" y="133147"/>
                </a:lnTo>
                <a:close/>
              </a:path>
              <a:path w="271779" h="496570">
                <a:moveTo>
                  <a:pt x="108939" y="0"/>
                </a:moveTo>
                <a:lnTo>
                  <a:pt x="95929" y="1422"/>
                </a:lnTo>
                <a:lnTo>
                  <a:pt x="96346" y="1422"/>
                </a:lnTo>
                <a:lnTo>
                  <a:pt x="85615" y="5431"/>
                </a:lnTo>
                <a:lnTo>
                  <a:pt x="56951" y="46015"/>
                </a:lnTo>
                <a:lnTo>
                  <a:pt x="51265" y="75474"/>
                </a:lnTo>
                <a:lnTo>
                  <a:pt x="84018" y="75474"/>
                </a:lnTo>
                <a:lnTo>
                  <a:pt x="88067" y="59587"/>
                </a:lnTo>
                <a:lnTo>
                  <a:pt x="93806" y="48239"/>
                </a:lnTo>
                <a:lnTo>
                  <a:pt x="101237" y="41430"/>
                </a:lnTo>
                <a:lnTo>
                  <a:pt x="110363" y="39161"/>
                </a:lnTo>
                <a:lnTo>
                  <a:pt x="239727" y="39161"/>
                </a:lnTo>
                <a:lnTo>
                  <a:pt x="240837" y="36313"/>
                </a:lnTo>
                <a:lnTo>
                  <a:pt x="184413" y="36313"/>
                </a:lnTo>
                <a:lnTo>
                  <a:pt x="178717" y="34428"/>
                </a:lnTo>
                <a:lnTo>
                  <a:pt x="167324" y="26826"/>
                </a:lnTo>
                <a:lnTo>
                  <a:pt x="161272" y="22679"/>
                </a:lnTo>
                <a:lnTo>
                  <a:pt x="148456" y="13654"/>
                </a:lnTo>
                <a:lnTo>
                  <a:pt x="141440" y="9507"/>
                </a:lnTo>
                <a:lnTo>
                  <a:pt x="133849" y="5696"/>
                </a:lnTo>
                <a:lnTo>
                  <a:pt x="128022" y="3202"/>
                </a:lnTo>
                <a:lnTo>
                  <a:pt x="121928" y="1422"/>
                </a:lnTo>
                <a:lnTo>
                  <a:pt x="115567" y="355"/>
                </a:lnTo>
                <a:lnTo>
                  <a:pt x="108939" y="0"/>
                </a:lnTo>
                <a:close/>
              </a:path>
              <a:path w="271779" h="496570">
                <a:moveTo>
                  <a:pt x="239727" y="39161"/>
                </a:moveTo>
                <a:lnTo>
                  <a:pt x="116520" y="39161"/>
                </a:lnTo>
                <a:lnTo>
                  <a:pt x="122457" y="41056"/>
                </a:lnTo>
                <a:lnTo>
                  <a:pt x="133849" y="48668"/>
                </a:lnTo>
                <a:lnTo>
                  <a:pt x="139911" y="52815"/>
                </a:lnTo>
                <a:lnTo>
                  <a:pt x="152728" y="61841"/>
                </a:lnTo>
                <a:lnTo>
                  <a:pt x="159597" y="65987"/>
                </a:lnTo>
                <a:lnTo>
                  <a:pt x="174329" y="73578"/>
                </a:lnTo>
                <a:lnTo>
                  <a:pt x="182507" y="75474"/>
                </a:lnTo>
                <a:lnTo>
                  <a:pt x="191533" y="75474"/>
                </a:lnTo>
                <a:lnTo>
                  <a:pt x="232118" y="53757"/>
                </a:lnTo>
                <a:lnTo>
                  <a:pt x="238522" y="42253"/>
                </a:lnTo>
                <a:lnTo>
                  <a:pt x="239727" y="39161"/>
                </a:lnTo>
                <a:close/>
              </a:path>
              <a:path w="271779" h="496570">
                <a:moveTo>
                  <a:pt x="249207" y="0"/>
                </a:moveTo>
                <a:lnTo>
                  <a:pt x="216454" y="0"/>
                </a:lnTo>
                <a:lnTo>
                  <a:pt x="212402" y="15886"/>
                </a:lnTo>
                <a:lnTo>
                  <a:pt x="206657" y="27234"/>
                </a:lnTo>
                <a:lnTo>
                  <a:pt x="199221" y="34043"/>
                </a:lnTo>
                <a:lnTo>
                  <a:pt x="190098" y="36313"/>
                </a:lnTo>
                <a:lnTo>
                  <a:pt x="240837" y="36313"/>
                </a:lnTo>
                <a:lnTo>
                  <a:pt x="243505" y="29462"/>
                </a:lnTo>
                <a:lnTo>
                  <a:pt x="247067" y="15379"/>
                </a:lnTo>
                <a:lnTo>
                  <a:pt x="249157" y="355"/>
                </a:lnTo>
                <a:lnTo>
                  <a:pt x="249207" y="0"/>
                </a:lnTo>
                <a:close/>
              </a:path>
            </a:pathLst>
          </a:custGeom>
          <a:solidFill>
            <a:srgbClr val="5F5F5F"/>
          </a:solidFill>
        </p:spPr>
        <p:txBody>
          <a:bodyPr wrap="square" lIns="0" tIns="0" rIns="0" bIns="0" rtlCol="0"/>
          <a:lstStyle/>
          <a:p>
            <a:endParaRPr/>
          </a:p>
        </p:txBody>
      </p:sp>
      <p:sp>
        <p:nvSpPr>
          <p:cNvPr id="13" name="object 13"/>
          <p:cNvSpPr/>
          <p:nvPr/>
        </p:nvSpPr>
        <p:spPr>
          <a:xfrm>
            <a:off x="8032373" y="5031570"/>
            <a:ext cx="320700" cy="363249"/>
          </a:xfrm>
          <a:custGeom>
            <a:avLst/>
            <a:gdLst/>
            <a:ahLst/>
            <a:cxnLst/>
            <a:rect l="l" t="t" r="r" b="b"/>
            <a:pathLst>
              <a:path w="320675" h="363220">
                <a:moveTo>
                  <a:pt x="160204" y="0"/>
                </a:moveTo>
                <a:lnTo>
                  <a:pt x="113944" y="6807"/>
                </a:lnTo>
                <a:lnTo>
                  <a:pt x="72175" y="27056"/>
                </a:lnTo>
                <a:lnTo>
                  <a:pt x="37933" y="60094"/>
                </a:lnTo>
                <a:lnTo>
                  <a:pt x="13172" y="105012"/>
                </a:lnTo>
                <a:lnTo>
                  <a:pt x="822" y="161157"/>
                </a:lnTo>
                <a:lnTo>
                  <a:pt x="0" y="182277"/>
                </a:lnTo>
                <a:lnTo>
                  <a:pt x="822" y="203080"/>
                </a:lnTo>
                <a:lnTo>
                  <a:pt x="7407" y="241349"/>
                </a:lnTo>
                <a:lnTo>
                  <a:pt x="28564" y="289970"/>
                </a:lnTo>
                <a:lnTo>
                  <a:pt x="59870" y="326660"/>
                </a:lnTo>
                <a:lnTo>
                  <a:pt x="99326" y="351015"/>
                </a:lnTo>
                <a:lnTo>
                  <a:pt x="144379" y="362363"/>
                </a:lnTo>
                <a:lnTo>
                  <a:pt x="160204" y="363119"/>
                </a:lnTo>
                <a:lnTo>
                  <a:pt x="176024" y="362363"/>
                </a:lnTo>
                <a:lnTo>
                  <a:pt x="221082" y="351015"/>
                </a:lnTo>
                <a:lnTo>
                  <a:pt x="260525" y="326660"/>
                </a:lnTo>
                <a:lnTo>
                  <a:pt x="272905" y="314702"/>
                </a:lnTo>
                <a:lnTo>
                  <a:pt x="160204" y="314702"/>
                </a:lnTo>
                <a:lnTo>
                  <a:pt x="149386" y="314103"/>
                </a:lnTo>
                <a:lnTo>
                  <a:pt x="110694" y="299796"/>
                </a:lnTo>
                <a:lnTo>
                  <a:pt x="81720" y="268896"/>
                </a:lnTo>
                <a:lnTo>
                  <a:pt x="64528" y="223931"/>
                </a:lnTo>
                <a:lnTo>
                  <a:pt x="60521" y="182277"/>
                </a:lnTo>
                <a:lnTo>
                  <a:pt x="60967" y="167656"/>
                </a:lnTo>
                <a:lnTo>
                  <a:pt x="67641" y="127797"/>
                </a:lnTo>
                <a:lnTo>
                  <a:pt x="87934" y="85442"/>
                </a:lnTo>
                <a:lnTo>
                  <a:pt x="119619" y="58029"/>
                </a:lnTo>
                <a:lnTo>
                  <a:pt x="160204" y="48406"/>
                </a:lnTo>
                <a:lnTo>
                  <a:pt x="272583" y="48406"/>
                </a:lnTo>
                <a:lnTo>
                  <a:pt x="271981" y="47694"/>
                </a:lnTo>
                <a:lnTo>
                  <a:pt x="235076" y="18872"/>
                </a:lnTo>
                <a:lnTo>
                  <a:pt x="191444" y="3024"/>
                </a:lnTo>
                <a:lnTo>
                  <a:pt x="176024" y="756"/>
                </a:lnTo>
                <a:lnTo>
                  <a:pt x="160204" y="0"/>
                </a:lnTo>
                <a:close/>
              </a:path>
              <a:path w="320675" h="363220">
                <a:moveTo>
                  <a:pt x="272583" y="48406"/>
                </a:moveTo>
                <a:lnTo>
                  <a:pt x="160204" y="48406"/>
                </a:lnTo>
                <a:lnTo>
                  <a:pt x="171016" y="49007"/>
                </a:lnTo>
                <a:lnTo>
                  <a:pt x="181384" y="50811"/>
                </a:lnTo>
                <a:lnTo>
                  <a:pt x="217959" y="69690"/>
                </a:lnTo>
                <a:lnTo>
                  <a:pt x="244163" y="105012"/>
                </a:lnTo>
                <a:lnTo>
                  <a:pt x="258100" y="153702"/>
                </a:lnTo>
                <a:lnTo>
                  <a:pt x="259887" y="182277"/>
                </a:lnTo>
                <a:lnTo>
                  <a:pt x="259440" y="196874"/>
                </a:lnTo>
                <a:lnTo>
                  <a:pt x="252756" y="236390"/>
                </a:lnTo>
                <a:lnTo>
                  <a:pt x="232474" y="278043"/>
                </a:lnTo>
                <a:lnTo>
                  <a:pt x="200789" y="305090"/>
                </a:lnTo>
                <a:lnTo>
                  <a:pt x="160204" y="314702"/>
                </a:lnTo>
                <a:lnTo>
                  <a:pt x="272905" y="314702"/>
                </a:lnTo>
                <a:lnTo>
                  <a:pt x="300092" y="275061"/>
                </a:lnTo>
                <a:lnTo>
                  <a:pt x="317108" y="222770"/>
                </a:lnTo>
                <a:lnTo>
                  <a:pt x="320398" y="182277"/>
                </a:lnTo>
                <a:lnTo>
                  <a:pt x="319576" y="161157"/>
                </a:lnTo>
                <a:lnTo>
                  <a:pt x="312995" y="122527"/>
                </a:lnTo>
                <a:lnTo>
                  <a:pt x="291835" y="73781"/>
                </a:lnTo>
                <a:lnTo>
                  <a:pt x="282465" y="60094"/>
                </a:lnTo>
                <a:lnTo>
                  <a:pt x="272583" y="48406"/>
                </a:lnTo>
                <a:close/>
              </a:path>
            </a:pathLst>
          </a:custGeom>
          <a:solidFill>
            <a:srgbClr val="5F5F5F"/>
          </a:solidFill>
        </p:spPr>
        <p:txBody>
          <a:bodyPr wrap="square" lIns="0" tIns="0" rIns="0" bIns="0" rtlCol="0"/>
          <a:lstStyle/>
          <a:p>
            <a:endParaRPr/>
          </a:p>
        </p:txBody>
      </p:sp>
      <p:sp>
        <p:nvSpPr>
          <p:cNvPr id="14" name="object 14"/>
          <p:cNvSpPr/>
          <p:nvPr/>
        </p:nvSpPr>
        <p:spPr>
          <a:xfrm>
            <a:off x="8562143" y="5031564"/>
            <a:ext cx="293393" cy="363249"/>
          </a:xfrm>
          <a:custGeom>
            <a:avLst/>
            <a:gdLst/>
            <a:ahLst/>
            <a:cxnLst/>
            <a:rect l="l" t="t" r="r" b="b"/>
            <a:pathLst>
              <a:path w="293370" h="363220">
                <a:moveTo>
                  <a:pt x="155220" y="0"/>
                </a:moveTo>
                <a:lnTo>
                  <a:pt x="111564" y="7010"/>
                </a:lnTo>
                <a:lnTo>
                  <a:pt x="71292" y="27681"/>
                </a:lnTo>
                <a:lnTo>
                  <a:pt x="37736" y="60808"/>
                </a:lnTo>
                <a:lnTo>
                  <a:pt x="13172" y="105735"/>
                </a:lnTo>
                <a:lnTo>
                  <a:pt x="822" y="161478"/>
                </a:lnTo>
                <a:lnTo>
                  <a:pt x="91" y="179964"/>
                </a:lnTo>
                <a:lnTo>
                  <a:pt x="0" y="182287"/>
                </a:lnTo>
                <a:lnTo>
                  <a:pt x="3204" y="222684"/>
                </a:lnTo>
                <a:lnTo>
                  <a:pt x="19825" y="274553"/>
                </a:lnTo>
                <a:lnTo>
                  <a:pt x="48061" y="315068"/>
                </a:lnTo>
                <a:lnTo>
                  <a:pt x="86104" y="343783"/>
                </a:lnTo>
                <a:lnTo>
                  <a:pt x="132167" y="360015"/>
                </a:lnTo>
                <a:lnTo>
                  <a:pt x="149535" y="362462"/>
                </a:lnTo>
                <a:lnTo>
                  <a:pt x="151203" y="362462"/>
                </a:lnTo>
                <a:lnTo>
                  <a:pt x="165900" y="363130"/>
                </a:lnTo>
                <a:lnTo>
                  <a:pt x="214895" y="357127"/>
                </a:lnTo>
                <a:lnTo>
                  <a:pt x="255788" y="340890"/>
                </a:lnTo>
                <a:lnTo>
                  <a:pt x="279823" y="327529"/>
                </a:lnTo>
                <a:lnTo>
                  <a:pt x="273705" y="316136"/>
                </a:lnTo>
                <a:lnTo>
                  <a:pt x="173020" y="316136"/>
                </a:lnTo>
                <a:lnTo>
                  <a:pt x="149276" y="314091"/>
                </a:lnTo>
                <a:lnTo>
                  <a:pt x="108871" y="297720"/>
                </a:lnTo>
                <a:lnTo>
                  <a:pt x="78432" y="265546"/>
                </a:lnTo>
                <a:lnTo>
                  <a:pt x="61164" y="221045"/>
                </a:lnTo>
                <a:lnTo>
                  <a:pt x="57673" y="194391"/>
                </a:lnTo>
                <a:lnTo>
                  <a:pt x="291216" y="194391"/>
                </a:lnTo>
                <a:lnTo>
                  <a:pt x="292150" y="187577"/>
                </a:lnTo>
                <a:lnTo>
                  <a:pt x="292818" y="179964"/>
                </a:lnTo>
                <a:lnTo>
                  <a:pt x="293218" y="171552"/>
                </a:lnTo>
                <a:lnTo>
                  <a:pt x="293324" y="161478"/>
                </a:lnTo>
                <a:lnTo>
                  <a:pt x="293146" y="155932"/>
                </a:lnTo>
                <a:lnTo>
                  <a:pt x="56961" y="155932"/>
                </a:lnTo>
                <a:lnTo>
                  <a:pt x="58761" y="143141"/>
                </a:lnTo>
                <a:lnTo>
                  <a:pt x="73446" y="99553"/>
                </a:lnTo>
                <a:lnTo>
                  <a:pt x="98096" y="68572"/>
                </a:lnTo>
                <a:lnTo>
                  <a:pt x="138570" y="48154"/>
                </a:lnTo>
                <a:lnTo>
                  <a:pt x="156644" y="46281"/>
                </a:lnTo>
                <a:lnTo>
                  <a:pt x="258957" y="46281"/>
                </a:lnTo>
                <a:lnTo>
                  <a:pt x="257395" y="44145"/>
                </a:lnTo>
                <a:lnTo>
                  <a:pt x="226418" y="17714"/>
                </a:lnTo>
                <a:lnTo>
                  <a:pt x="186274" y="2853"/>
                </a:lnTo>
                <a:lnTo>
                  <a:pt x="171631" y="779"/>
                </a:lnTo>
                <a:lnTo>
                  <a:pt x="172628" y="779"/>
                </a:lnTo>
                <a:lnTo>
                  <a:pt x="155220" y="0"/>
                </a:lnTo>
                <a:close/>
              </a:path>
              <a:path w="293370" h="363220">
                <a:moveTo>
                  <a:pt x="259175" y="289080"/>
                </a:moveTo>
                <a:lnTo>
                  <a:pt x="218946" y="308660"/>
                </a:lnTo>
                <a:lnTo>
                  <a:pt x="173020" y="316136"/>
                </a:lnTo>
                <a:lnTo>
                  <a:pt x="273705" y="316136"/>
                </a:lnTo>
                <a:lnTo>
                  <a:pt x="259175" y="289080"/>
                </a:lnTo>
                <a:close/>
              </a:path>
              <a:path w="293370" h="363220">
                <a:moveTo>
                  <a:pt x="258957" y="46281"/>
                </a:moveTo>
                <a:lnTo>
                  <a:pt x="156644" y="46281"/>
                </a:lnTo>
                <a:lnTo>
                  <a:pt x="177046" y="48154"/>
                </a:lnTo>
                <a:lnTo>
                  <a:pt x="176167" y="48154"/>
                </a:lnTo>
                <a:lnTo>
                  <a:pt x="219716" y="74499"/>
                </a:lnTo>
                <a:lnTo>
                  <a:pt x="236479" y="108855"/>
                </a:lnTo>
                <a:lnTo>
                  <a:pt x="242086" y="155932"/>
                </a:lnTo>
                <a:lnTo>
                  <a:pt x="293146" y="155932"/>
                </a:lnTo>
                <a:lnTo>
                  <a:pt x="288144" y="110808"/>
                </a:lnTo>
                <a:lnTo>
                  <a:pt x="272787" y="67645"/>
                </a:lnTo>
                <a:lnTo>
                  <a:pt x="265601" y="55363"/>
                </a:lnTo>
                <a:lnTo>
                  <a:pt x="258957" y="46281"/>
                </a:lnTo>
                <a:close/>
              </a:path>
            </a:pathLst>
          </a:custGeom>
          <a:solidFill>
            <a:srgbClr val="5F5F5F"/>
          </a:solidFill>
        </p:spPr>
        <p:txBody>
          <a:bodyPr wrap="square" lIns="0" tIns="0" rIns="0" bIns="0" rtlCol="0"/>
          <a:lstStyle/>
          <a:p>
            <a:endParaRPr/>
          </a:p>
        </p:txBody>
      </p:sp>
      <p:sp>
        <p:nvSpPr>
          <p:cNvPr id="15" name="object 15"/>
          <p:cNvSpPr/>
          <p:nvPr/>
        </p:nvSpPr>
        <p:spPr>
          <a:xfrm>
            <a:off x="9058559" y="5031570"/>
            <a:ext cx="1355832" cy="514391"/>
          </a:xfrm>
          <a:custGeom>
            <a:avLst/>
            <a:gdLst/>
            <a:ahLst/>
            <a:cxnLst/>
            <a:rect l="l" t="t" r="r" b="b"/>
            <a:pathLst>
              <a:path w="1355725" h="514350">
                <a:moveTo>
                  <a:pt x="318160" y="394462"/>
                </a:moveTo>
                <a:lnTo>
                  <a:pt x="316407" y="375678"/>
                </a:lnTo>
                <a:lnTo>
                  <a:pt x="316357" y="375107"/>
                </a:lnTo>
                <a:lnTo>
                  <a:pt x="316268" y="374243"/>
                </a:lnTo>
                <a:lnTo>
                  <a:pt x="310591" y="356997"/>
                </a:lnTo>
                <a:lnTo>
                  <a:pt x="308991" y="354584"/>
                </a:lnTo>
                <a:lnTo>
                  <a:pt x="301142" y="342734"/>
                </a:lnTo>
                <a:lnTo>
                  <a:pt x="287896" y="331457"/>
                </a:lnTo>
                <a:lnTo>
                  <a:pt x="270878" y="322884"/>
                </a:lnTo>
                <a:lnTo>
                  <a:pt x="261188" y="320040"/>
                </a:lnTo>
                <a:lnTo>
                  <a:pt x="261188" y="403009"/>
                </a:lnTo>
                <a:lnTo>
                  <a:pt x="260705" y="409727"/>
                </a:lnTo>
                <a:lnTo>
                  <a:pt x="238010" y="446773"/>
                </a:lnTo>
                <a:lnTo>
                  <a:pt x="196761" y="467436"/>
                </a:lnTo>
                <a:lnTo>
                  <a:pt x="151536" y="473494"/>
                </a:lnTo>
                <a:lnTo>
                  <a:pt x="129311" y="472465"/>
                </a:lnTo>
                <a:lnTo>
                  <a:pt x="77851" y="457123"/>
                </a:lnTo>
                <a:lnTo>
                  <a:pt x="52819" y="426148"/>
                </a:lnTo>
                <a:lnTo>
                  <a:pt x="51155" y="412965"/>
                </a:lnTo>
                <a:lnTo>
                  <a:pt x="51625" y="406412"/>
                </a:lnTo>
                <a:lnTo>
                  <a:pt x="51689" y="405498"/>
                </a:lnTo>
                <a:lnTo>
                  <a:pt x="70726" y="368465"/>
                </a:lnTo>
                <a:lnTo>
                  <a:pt x="86753" y="354584"/>
                </a:lnTo>
                <a:lnTo>
                  <a:pt x="94526" y="356997"/>
                </a:lnTo>
                <a:lnTo>
                  <a:pt x="102069" y="358508"/>
                </a:lnTo>
                <a:lnTo>
                  <a:pt x="117729" y="359918"/>
                </a:lnTo>
                <a:lnTo>
                  <a:pt x="124955" y="360286"/>
                </a:lnTo>
                <a:lnTo>
                  <a:pt x="191414" y="360286"/>
                </a:lnTo>
                <a:lnTo>
                  <a:pt x="207479" y="360870"/>
                </a:lnTo>
                <a:lnTo>
                  <a:pt x="251180" y="375107"/>
                </a:lnTo>
                <a:lnTo>
                  <a:pt x="261188" y="403009"/>
                </a:lnTo>
                <a:lnTo>
                  <a:pt x="261188" y="320040"/>
                </a:lnTo>
                <a:lnTo>
                  <a:pt x="250063" y="316763"/>
                </a:lnTo>
                <a:lnTo>
                  <a:pt x="225475" y="313093"/>
                </a:lnTo>
                <a:lnTo>
                  <a:pt x="197116" y="311861"/>
                </a:lnTo>
                <a:lnTo>
                  <a:pt x="130175" y="311861"/>
                </a:lnTo>
                <a:lnTo>
                  <a:pt x="113804" y="311200"/>
                </a:lnTo>
                <a:lnTo>
                  <a:pt x="76161" y="295490"/>
                </a:lnTo>
                <a:lnTo>
                  <a:pt x="68961" y="274129"/>
                </a:lnTo>
                <a:lnTo>
                  <a:pt x="68961" y="264642"/>
                </a:lnTo>
                <a:lnTo>
                  <a:pt x="71094" y="256679"/>
                </a:lnTo>
                <a:lnTo>
                  <a:pt x="79629" y="243865"/>
                </a:lnTo>
                <a:lnTo>
                  <a:pt x="84836" y="238061"/>
                </a:lnTo>
                <a:lnTo>
                  <a:pt x="91020" y="232841"/>
                </a:lnTo>
                <a:lnTo>
                  <a:pt x="97155" y="235534"/>
                </a:lnTo>
                <a:lnTo>
                  <a:pt x="103479" y="237909"/>
                </a:lnTo>
                <a:lnTo>
                  <a:pt x="142989" y="244932"/>
                </a:lnTo>
                <a:lnTo>
                  <a:pt x="155968" y="244398"/>
                </a:lnTo>
                <a:lnTo>
                  <a:pt x="200964" y="232841"/>
                </a:lnTo>
                <a:lnTo>
                  <a:pt x="239471" y="205778"/>
                </a:lnTo>
                <a:lnTo>
                  <a:pt x="240804" y="204444"/>
                </a:lnTo>
                <a:lnTo>
                  <a:pt x="264134" y="163245"/>
                </a:lnTo>
                <a:lnTo>
                  <a:pt x="269074" y="138379"/>
                </a:lnTo>
                <a:lnTo>
                  <a:pt x="269113" y="138163"/>
                </a:lnTo>
                <a:lnTo>
                  <a:pt x="269735" y="124612"/>
                </a:lnTo>
                <a:lnTo>
                  <a:pt x="269227" y="113804"/>
                </a:lnTo>
                <a:lnTo>
                  <a:pt x="267690" y="103428"/>
                </a:lnTo>
                <a:lnTo>
                  <a:pt x="265125" y="93497"/>
                </a:lnTo>
                <a:lnTo>
                  <a:pt x="261543" y="84010"/>
                </a:lnTo>
                <a:lnTo>
                  <a:pt x="257289" y="75323"/>
                </a:lnTo>
                <a:lnTo>
                  <a:pt x="257213" y="75158"/>
                </a:lnTo>
                <a:lnTo>
                  <a:pt x="252374" y="67106"/>
                </a:lnTo>
                <a:lnTo>
                  <a:pt x="247065" y="59855"/>
                </a:lnTo>
                <a:lnTo>
                  <a:pt x="241261" y="53403"/>
                </a:lnTo>
                <a:lnTo>
                  <a:pt x="312470" y="53403"/>
                </a:lnTo>
                <a:lnTo>
                  <a:pt x="312470" y="42722"/>
                </a:lnTo>
                <a:lnTo>
                  <a:pt x="312470" y="8547"/>
                </a:lnTo>
                <a:lnTo>
                  <a:pt x="216344" y="8547"/>
                </a:lnTo>
                <a:lnTo>
                  <a:pt x="216344" y="123177"/>
                </a:lnTo>
                <a:lnTo>
                  <a:pt x="215988" y="132549"/>
                </a:lnTo>
                <a:lnTo>
                  <a:pt x="203784" y="171869"/>
                </a:lnTo>
                <a:lnTo>
                  <a:pt x="171132" y="200075"/>
                </a:lnTo>
                <a:lnTo>
                  <a:pt x="157149" y="204444"/>
                </a:lnTo>
                <a:lnTo>
                  <a:pt x="156908" y="204444"/>
                </a:lnTo>
                <a:lnTo>
                  <a:pt x="150355" y="205422"/>
                </a:lnTo>
                <a:lnTo>
                  <a:pt x="142989" y="205778"/>
                </a:lnTo>
                <a:lnTo>
                  <a:pt x="135636" y="205422"/>
                </a:lnTo>
                <a:lnTo>
                  <a:pt x="129082" y="204444"/>
                </a:lnTo>
                <a:lnTo>
                  <a:pt x="128841" y="204444"/>
                </a:lnTo>
                <a:lnTo>
                  <a:pt x="91376" y="183705"/>
                </a:lnTo>
                <a:lnTo>
                  <a:pt x="72859" y="149821"/>
                </a:lnTo>
                <a:lnTo>
                  <a:pt x="69659" y="123177"/>
                </a:lnTo>
                <a:lnTo>
                  <a:pt x="70993" y="105041"/>
                </a:lnTo>
                <a:lnTo>
                  <a:pt x="91020" y="63728"/>
                </a:lnTo>
                <a:lnTo>
                  <a:pt x="128270" y="44043"/>
                </a:lnTo>
                <a:lnTo>
                  <a:pt x="142989" y="42722"/>
                </a:lnTo>
                <a:lnTo>
                  <a:pt x="157721" y="44043"/>
                </a:lnTo>
                <a:lnTo>
                  <a:pt x="194983" y="63728"/>
                </a:lnTo>
                <a:lnTo>
                  <a:pt x="215011" y="105041"/>
                </a:lnTo>
                <a:lnTo>
                  <a:pt x="216344" y="123177"/>
                </a:lnTo>
                <a:lnTo>
                  <a:pt x="216344" y="8547"/>
                </a:lnTo>
                <a:lnTo>
                  <a:pt x="192125" y="8547"/>
                </a:lnTo>
                <a:lnTo>
                  <a:pt x="185470" y="6184"/>
                </a:lnTo>
                <a:lnTo>
                  <a:pt x="178003" y="4152"/>
                </a:lnTo>
                <a:lnTo>
                  <a:pt x="142989" y="12"/>
                </a:lnTo>
                <a:lnTo>
                  <a:pt x="127711" y="635"/>
                </a:lnTo>
                <a:lnTo>
                  <a:pt x="129235" y="635"/>
                </a:lnTo>
                <a:lnTo>
                  <a:pt x="117271" y="2133"/>
                </a:lnTo>
                <a:lnTo>
                  <a:pt x="70459" y="18961"/>
                </a:lnTo>
                <a:lnTo>
                  <a:pt x="35217" y="50825"/>
                </a:lnTo>
                <a:lnTo>
                  <a:pt x="15278" y="96126"/>
                </a:lnTo>
                <a:lnTo>
                  <a:pt x="12700" y="123177"/>
                </a:lnTo>
                <a:lnTo>
                  <a:pt x="13563" y="138163"/>
                </a:lnTo>
                <a:lnTo>
                  <a:pt x="26593" y="178358"/>
                </a:lnTo>
                <a:lnTo>
                  <a:pt x="57569" y="216458"/>
                </a:lnTo>
                <a:lnTo>
                  <a:pt x="57569" y="219303"/>
                </a:lnTo>
                <a:lnTo>
                  <a:pt x="26631" y="253479"/>
                </a:lnTo>
                <a:lnTo>
                  <a:pt x="19913" y="281965"/>
                </a:lnTo>
                <a:lnTo>
                  <a:pt x="19812" y="283387"/>
                </a:lnTo>
                <a:lnTo>
                  <a:pt x="33413" y="324485"/>
                </a:lnTo>
                <a:lnTo>
                  <a:pt x="50431" y="339636"/>
                </a:lnTo>
                <a:lnTo>
                  <a:pt x="50431" y="342493"/>
                </a:lnTo>
                <a:lnTo>
                  <a:pt x="20789" y="369049"/>
                </a:lnTo>
                <a:lnTo>
                  <a:pt x="762" y="409727"/>
                </a:lnTo>
                <a:lnTo>
                  <a:pt x="0" y="422897"/>
                </a:lnTo>
                <a:lnTo>
                  <a:pt x="520" y="431838"/>
                </a:lnTo>
                <a:lnTo>
                  <a:pt x="15900" y="468909"/>
                </a:lnTo>
                <a:lnTo>
                  <a:pt x="49301" y="495541"/>
                </a:lnTo>
                <a:lnTo>
                  <a:pt x="98145" y="510667"/>
                </a:lnTo>
                <a:lnTo>
                  <a:pt x="142989" y="514070"/>
                </a:lnTo>
                <a:lnTo>
                  <a:pt x="162775" y="513473"/>
                </a:lnTo>
                <a:lnTo>
                  <a:pt x="215988" y="504469"/>
                </a:lnTo>
                <a:lnTo>
                  <a:pt x="259168" y="486244"/>
                </a:lnTo>
                <a:lnTo>
                  <a:pt x="291274" y="460756"/>
                </a:lnTo>
                <a:lnTo>
                  <a:pt x="315137" y="418045"/>
                </a:lnTo>
                <a:lnTo>
                  <a:pt x="317398" y="406412"/>
                </a:lnTo>
                <a:lnTo>
                  <a:pt x="318160" y="394462"/>
                </a:lnTo>
                <a:close/>
              </a:path>
              <a:path w="1355725" h="514350">
                <a:moveTo>
                  <a:pt x="669886" y="182283"/>
                </a:moveTo>
                <a:lnTo>
                  <a:pt x="666597" y="141249"/>
                </a:lnTo>
                <a:lnTo>
                  <a:pt x="649579" y="88760"/>
                </a:lnTo>
                <a:lnTo>
                  <a:pt x="622071" y="48412"/>
                </a:lnTo>
                <a:lnTo>
                  <a:pt x="621474" y="47701"/>
                </a:lnTo>
                <a:lnTo>
                  <a:pt x="610019" y="36664"/>
                </a:lnTo>
                <a:lnTo>
                  <a:pt x="609384" y="36169"/>
                </a:lnTo>
                <a:lnTo>
                  <a:pt x="609384" y="182283"/>
                </a:lnTo>
                <a:lnTo>
                  <a:pt x="608926" y="196875"/>
                </a:lnTo>
                <a:lnTo>
                  <a:pt x="602246" y="236397"/>
                </a:lnTo>
                <a:lnTo>
                  <a:pt x="581964" y="278053"/>
                </a:lnTo>
                <a:lnTo>
                  <a:pt x="550278" y="305092"/>
                </a:lnTo>
                <a:lnTo>
                  <a:pt x="509701" y="314706"/>
                </a:lnTo>
                <a:lnTo>
                  <a:pt x="498881" y="314109"/>
                </a:lnTo>
                <a:lnTo>
                  <a:pt x="460184" y="299808"/>
                </a:lnTo>
                <a:lnTo>
                  <a:pt x="431215" y="268909"/>
                </a:lnTo>
                <a:lnTo>
                  <a:pt x="414020" y="223939"/>
                </a:lnTo>
                <a:lnTo>
                  <a:pt x="410006" y="182283"/>
                </a:lnTo>
                <a:lnTo>
                  <a:pt x="410464" y="167665"/>
                </a:lnTo>
                <a:lnTo>
                  <a:pt x="417131" y="127800"/>
                </a:lnTo>
                <a:lnTo>
                  <a:pt x="437426" y="85445"/>
                </a:lnTo>
                <a:lnTo>
                  <a:pt x="469112" y="58039"/>
                </a:lnTo>
                <a:lnTo>
                  <a:pt x="509701" y="48412"/>
                </a:lnTo>
                <a:lnTo>
                  <a:pt x="520509" y="49009"/>
                </a:lnTo>
                <a:lnTo>
                  <a:pt x="559193" y="63360"/>
                </a:lnTo>
                <a:lnTo>
                  <a:pt x="588175" y="94767"/>
                </a:lnTo>
                <a:lnTo>
                  <a:pt x="605358" y="140423"/>
                </a:lnTo>
                <a:lnTo>
                  <a:pt x="609384" y="182283"/>
                </a:lnTo>
                <a:lnTo>
                  <a:pt x="609384" y="36169"/>
                </a:lnTo>
                <a:lnTo>
                  <a:pt x="570572" y="12115"/>
                </a:lnTo>
                <a:lnTo>
                  <a:pt x="525513" y="762"/>
                </a:lnTo>
                <a:lnTo>
                  <a:pt x="509701" y="12"/>
                </a:lnTo>
                <a:lnTo>
                  <a:pt x="493864" y="762"/>
                </a:lnTo>
                <a:lnTo>
                  <a:pt x="448818" y="12115"/>
                </a:lnTo>
                <a:lnTo>
                  <a:pt x="409359" y="36664"/>
                </a:lnTo>
                <a:lnTo>
                  <a:pt x="378053" y="73787"/>
                </a:lnTo>
                <a:lnTo>
                  <a:pt x="356895" y="122529"/>
                </a:lnTo>
                <a:lnTo>
                  <a:pt x="350316" y="161163"/>
                </a:lnTo>
                <a:lnTo>
                  <a:pt x="349491" y="182283"/>
                </a:lnTo>
                <a:lnTo>
                  <a:pt x="350316" y="203085"/>
                </a:lnTo>
                <a:lnTo>
                  <a:pt x="356895" y="241350"/>
                </a:lnTo>
                <a:lnTo>
                  <a:pt x="378053" y="289979"/>
                </a:lnTo>
                <a:lnTo>
                  <a:pt x="409359" y="326669"/>
                </a:lnTo>
                <a:lnTo>
                  <a:pt x="448818" y="351028"/>
                </a:lnTo>
                <a:lnTo>
                  <a:pt x="493864" y="362369"/>
                </a:lnTo>
                <a:lnTo>
                  <a:pt x="509701" y="363131"/>
                </a:lnTo>
                <a:lnTo>
                  <a:pt x="525513" y="362369"/>
                </a:lnTo>
                <a:lnTo>
                  <a:pt x="570572" y="351028"/>
                </a:lnTo>
                <a:lnTo>
                  <a:pt x="610019" y="326669"/>
                </a:lnTo>
                <a:lnTo>
                  <a:pt x="641324" y="289979"/>
                </a:lnTo>
                <a:lnTo>
                  <a:pt x="662482" y="241350"/>
                </a:lnTo>
                <a:lnTo>
                  <a:pt x="669061" y="203085"/>
                </a:lnTo>
                <a:lnTo>
                  <a:pt x="669886" y="182283"/>
                </a:lnTo>
                <a:close/>
              </a:path>
              <a:path w="1355725" h="514350">
                <a:moveTo>
                  <a:pt x="1023772" y="8547"/>
                </a:moveTo>
                <a:lnTo>
                  <a:pt x="966089" y="8547"/>
                </a:lnTo>
                <a:lnTo>
                  <a:pt x="900582" y="205066"/>
                </a:lnTo>
                <a:lnTo>
                  <a:pt x="869251" y="306882"/>
                </a:lnTo>
                <a:lnTo>
                  <a:pt x="866419" y="306882"/>
                </a:lnTo>
                <a:lnTo>
                  <a:pt x="834364" y="205066"/>
                </a:lnTo>
                <a:lnTo>
                  <a:pt x="768858" y="8547"/>
                </a:lnTo>
                <a:lnTo>
                  <a:pt x="708355" y="8547"/>
                </a:lnTo>
                <a:lnTo>
                  <a:pt x="832942" y="354584"/>
                </a:lnTo>
                <a:lnTo>
                  <a:pt x="901306" y="354584"/>
                </a:lnTo>
                <a:lnTo>
                  <a:pt x="1023772" y="8547"/>
                </a:lnTo>
                <a:close/>
              </a:path>
              <a:path w="1355725" h="514350">
                <a:moveTo>
                  <a:pt x="1355534" y="161480"/>
                </a:moveTo>
                <a:lnTo>
                  <a:pt x="1355356" y="155930"/>
                </a:lnTo>
                <a:lnTo>
                  <a:pt x="1354988" y="144272"/>
                </a:lnTo>
                <a:lnTo>
                  <a:pt x="1353248" y="127101"/>
                </a:lnTo>
                <a:lnTo>
                  <a:pt x="1341170" y="80987"/>
                </a:lnTo>
                <a:lnTo>
                  <a:pt x="1321168" y="46278"/>
                </a:lnTo>
                <a:lnTo>
                  <a:pt x="1319606" y="44145"/>
                </a:lnTo>
                <a:lnTo>
                  <a:pt x="1310347" y="34086"/>
                </a:lnTo>
                <a:lnTo>
                  <a:pt x="1304302" y="28943"/>
                </a:lnTo>
                <a:lnTo>
                  <a:pt x="1304302" y="155930"/>
                </a:lnTo>
                <a:lnTo>
                  <a:pt x="1119174" y="155930"/>
                </a:lnTo>
                <a:lnTo>
                  <a:pt x="1130922" y="109296"/>
                </a:lnTo>
                <a:lnTo>
                  <a:pt x="1153350" y="75120"/>
                </a:lnTo>
                <a:lnTo>
                  <a:pt x="1192085" y="50495"/>
                </a:lnTo>
                <a:lnTo>
                  <a:pt x="1218857" y="46278"/>
                </a:lnTo>
                <a:lnTo>
                  <a:pt x="1239266" y="48158"/>
                </a:lnTo>
                <a:lnTo>
                  <a:pt x="1238377" y="48158"/>
                </a:lnTo>
                <a:lnTo>
                  <a:pt x="1254899" y="53314"/>
                </a:lnTo>
                <a:lnTo>
                  <a:pt x="1291691" y="90055"/>
                </a:lnTo>
                <a:lnTo>
                  <a:pt x="1302905" y="130822"/>
                </a:lnTo>
                <a:lnTo>
                  <a:pt x="1304302" y="155930"/>
                </a:lnTo>
                <a:lnTo>
                  <a:pt x="1304302" y="28943"/>
                </a:lnTo>
                <a:lnTo>
                  <a:pt x="1262748" y="6413"/>
                </a:lnTo>
                <a:lnTo>
                  <a:pt x="1233843" y="774"/>
                </a:lnTo>
                <a:lnTo>
                  <a:pt x="1234846" y="774"/>
                </a:lnTo>
                <a:lnTo>
                  <a:pt x="1217434" y="0"/>
                </a:lnTo>
                <a:lnTo>
                  <a:pt x="1202613" y="774"/>
                </a:lnTo>
                <a:lnTo>
                  <a:pt x="1188059" y="3111"/>
                </a:lnTo>
                <a:lnTo>
                  <a:pt x="1146251" y="19380"/>
                </a:lnTo>
                <a:lnTo>
                  <a:pt x="1110272" y="48412"/>
                </a:lnTo>
                <a:lnTo>
                  <a:pt x="1082509" y="89471"/>
                </a:lnTo>
                <a:lnTo>
                  <a:pt x="1065504" y="141782"/>
                </a:lnTo>
                <a:lnTo>
                  <a:pt x="1062304" y="179959"/>
                </a:lnTo>
                <a:lnTo>
                  <a:pt x="1062215" y="182283"/>
                </a:lnTo>
                <a:lnTo>
                  <a:pt x="1063015" y="203060"/>
                </a:lnTo>
                <a:lnTo>
                  <a:pt x="1069428" y="241147"/>
                </a:lnTo>
                <a:lnTo>
                  <a:pt x="1090256" y="289356"/>
                </a:lnTo>
                <a:lnTo>
                  <a:pt x="1121981" y="325970"/>
                </a:lnTo>
                <a:lnTo>
                  <a:pt x="1162964" y="350685"/>
                </a:lnTo>
                <a:lnTo>
                  <a:pt x="1211745" y="362458"/>
                </a:lnTo>
                <a:lnTo>
                  <a:pt x="1213421" y="362458"/>
                </a:lnTo>
                <a:lnTo>
                  <a:pt x="1228115" y="363131"/>
                </a:lnTo>
                <a:lnTo>
                  <a:pt x="1277112" y="357124"/>
                </a:lnTo>
                <a:lnTo>
                  <a:pt x="1318006" y="340893"/>
                </a:lnTo>
                <a:lnTo>
                  <a:pt x="1342034" y="327533"/>
                </a:lnTo>
                <a:lnTo>
                  <a:pt x="1335925" y="316141"/>
                </a:lnTo>
                <a:lnTo>
                  <a:pt x="1321384" y="289077"/>
                </a:lnTo>
                <a:lnTo>
                  <a:pt x="1311668" y="294843"/>
                </a:lnTo>
                <a:lnTo>
                  <a:pt x="1301724" y="300024"/>
                </a:lnTo>
                <a:lnTo>
                  <a:pt x="1259166" y="314274"/>
                </a:lnTo>
                <a:lnTo>
                  <a:pt x="1235240" y="316141"/>
                </a:lnTo>
                <a:lnTo>
                  <a:pt x="1211491" y="314096"/>
                </a:lnTo>
                <a:lnTo>
                  <a:pt x="1171092" y="297726"/>
                </a:lnTo>
                <a:lnTo>
                  <a:pt x="1140650" y="265544"/>
                </a:lnTo>
                <a:lnTo>
                  <a:pt x="1123378" y="221043"/>
                </a:lnTo>
                <a:lnTo>
                  <a:pt x="1119886" y="194386"/>
                </a:lnTo>
                <a:lnTo>
                  <a:pt x="1353426" y="194386"/>
                </a:lnTo>
                <a:lnTo>
                  <a:pt x="1354366" y="187579"/>
                </a:lnTo>
                <a:lnTo>
                  <a:pt x="1355039" y="179959"/>
                </a:lnTo>
                <a:lnTo>
                  <a:pt x="1355432" y="171551"/>
                </a:lnTo>
                <a:lnTo>
                  <a:pt x="1355534" y="161480"/>
                </a:lnTo>
                <a:close/>
              </a:path>
            </a:pathLst>
          </a:custGeom>
          <a:solidFill>
            <a:srgbClr val="5F5F5F"/>
          </a:solidFill>
        </p:spPr>
        <p:txBody>
          <a:bodyPr wrap="square" lIns="0" tIns="0" rIns="0" bIns="0" rtlCol="0"/>
          <a:lstStyle/>
          <a:p>
            <a:endParaRPr/>
          </a:p>
        </p:txBody>
      </p:sp>
      <p:sp>
        <p:nvSpPr>
          <p:cNvPr id="16" name="object 16"/>
          <p:cNvSpPr/>
          <p:nvPr/>
        </p:nvSpPr>
        <p:spPr>
          <a:xfrm>
            <a:off x="10499686" y="5031572"/>
            <a:ext cx="191150" cy="354993"/>
          </a:xfrm>
          <a:custGeom>
            <a:avLst/>
            <a:gdLst/>
            <a:ahLst/>
            <a:cxnLst/>
            <a:rect l="l" t="t" r="r" b="b"/>
            <a:pathLst>
              <a:path w="191134" h="354964">
                <a:moveTo>
                  <a:pt x="153796" y="0"/>
                </a:moveTo>
                <a:lnTo>
                  <a:pt x="111536" y="10809"/>
                </a:lnTo>
                <a:lnTo>
                  <a:pt x="75207" y="41823"/>
                </a:lnTo>
                <a:lnTo>
                  <a:pt x="55537" y="71191"/>
                </a:lnTo>
                <a:lnTo>
                  <a:pt x="53401" y="71191"/>
                </a:lnTo>
                <a:lnTo>
                  <a:pt x="48417" y="8544"/>
                </a:lnTo>
                <a:lnTo>
                  <a:pt x="0" y="8544"/>
                </a:lnTo>
                <a:lnTo>
                  <a:pt x="0" y="354575"/>
                </a:lnTo>
                <a:lnTo>
                  <a:pt x="58385" y="354575"/>
                </a:lnTo>
                <a:lnTo>
                  <a:pt x="58385" y="132435"/>
                </a:lnTo>
                <a:lnTo>
                  <a:pt x="67656" y="112007"/>
                </a:lnTo>
                <a:lnTo>
                  <a:pt x="100038" y="70490"/>
                </a:lnTo>
                <a:lnTo>
                  <a:pt x="134808" y="53793"/>
                </a:lnTo>
                <a:lnTo>
                  <a:pt x="145953" y="52679"/>
                </a:lnTo>
                <a:lnTo>
                  <a:pt x="153084" y="52679"/>
                </a:lnTo>
                <a:lnTo>
                  <a:pt x="159021" y="53171"/>
                </a:lnTo>
                <a:lnTo>
                  <a:pt x="168507" y="55066"/>
                </a:lnTo>
                <a:lnTo>
                  <a:pt x="173732" y="56479"/>
                </a:lnTo>
                <a:lnTo>
                  <a:pt x="179429" y="58385"/>
                </a:lnTo>
                <a:lnTo>
                  <a:pt x="190821" y="7109"/>
                </a:lnTo>
                <a:lnTo>
                  <a:pt x="182363" y="3997"/>
                </a:lnTo>
                <a:lnTo>
                  <a:pt x="173372" y="1776"/>
                </a:lnTo>
                <a:lnTo>
                  <a:pt x="163850" y="443"/>
                </a:lnTo>
                <a:lnTo>
                  <a:pt x="153796" y="0"/>
                </a:lnTo>
                <a:close/>
              </a:path>
            </a:pathLst>
          </a:custGeom>
          <a:solidFill>
            <a:srgbClr val="5F5F5F"/>
          </a:solidFill>
        </p:spPr>
        <p:txBody>
          <a:bodyPr wrap="square" lIns="0" tIns="0" rIns="0" bIns="0" rtlCol="0"/>
          <a:lstStyle/>
          <a:p>
            <a:endParaRPr/>
          </a:p>
        </p:txBody>
      </p:sp>
      <p:sp>
        <p:nvSpPr>
          <p:cNvPr id="17" name="object 17"/>
          <p:cNvSpPr/>
          <p:nvPr/>
        </p:nvSpPr>
        <p:spPr>
          <a:xfrm>
            <a:off x="10746762" y="5031572"/>
            <a:ext cx="277517" cy="354993"/>
          </a:xfrm>
          <a:custGeom>
            <a:avLst/>
            <a:gdLst/>
            <a:ahLst/>
            <a:cxnLst/>
            <a:rect l="l" t="t" r="r" b="b"/>
            <a:pathLst>
              <a:path w="277495" h="354964">
                <a:moveTo>
                  <a:pt x="171596" y="0"/>
                </a:moveTo>
                <a:lnTo>
                  <a:pt x="122132" y="9409"/>
                </a:lnTo>
                <a:lnTo>
                  <a:pt x="81079" y="35512"/>
                </a:lnTo>
                <a:lnTo>
                  <a:pt x="55537" y="58385"/>
                </a:lnTo>
                <a:lnTo>
                  <a:pt x="53401" y="58385"/>
                </a:lnTo>
                <a:lnTo>
                  <a:pt x="48417" y="8544"/>
                </a:lnTo>
                <a:lnTo>
                  <a:pt x="0" y="8544"/>
                </a:lnTo>
                <a:lnTo>
                  <a:pt x="0" y="354575"/>
                </a:lnTo>
                <a:lnTo>
                  <a:pt x="58385" y="354575"/>
                </a:lnTo>
                <a:lnTo>
                  <a:pt x="58385" y="103944"/>
                </a:lnTo>
                <a:lnTo>
                  <a:pt x="71198" y="91579"/>
                </a:lnTo>
                <a:lnTo>
                  <a:pt x="105368" y="64071"/>
                </a:lnTo>
                <a:lnTo>
                  <a:pt x="153084" y="50553"/>
                </a:lnTo>
                <a:lnTo>
                  <a:pt x="169014" y="51910"/>
                </a:lnTo>
                <a:lnTo>
                  <a:pt x="202925" y="72270"/>
                </a:lnTo>
                <a:lnTo>
                  <a:pt x="217609" y="120260"/>
                </a:lnTo>
                <a:lnTo>
                  <a:pt x="218590" y="143116"/>
                </a:lnTo>
                <a:lnTo>
                  <a:pt x="218590" y="354575"/>
                </a:lnTo>
                <a:lnTo>
                  <a:pt x="276975" y="354575"/>
                </a:lnTo>
                <a:lnTo>
                  <a:pt x="276975" y="135283"/>
                </a:lnTo>
                <a:lnTo>
                  <a:pt x="275394" y="103865"/>
                </a:lnTo>
                <a:lnTo>
                  <a:pt x="262751" y="53304"/>
                </a:lnTo>
                <a:lnTo>
                  <a:pt x="237210" y="19215"/>
                </a:lnTo>
                <a:lnTo>
                  <a:pt x="197158" y="2134"/>
                </a:lnTo>
                <a:lnTo>
                  <a:pt x="171596" y="0"/>
                </a:lnTo>
                <a:close/>
              </a:path>
            </a:pathLst>
          </a:custGeom>
          <a:solidFill>
            <a:srgbClr val="5F5F5F"/>
          </a:solidFill>
        </p:spPr>
        <p:txBody>
          <a:bodyPr wrap="square" lIns="0" tIns="0" rIns="0" bIns="0" rtlCol="0"/>
          <a:lstStyle/>
          <a:p>
            <a:endParaRPr/>
          </a:p>
        </p:txBody>
      </p:sp>
      <p:sp>
        <p:nvSpPr>
          <p:cNvPr id="18" name="object 18"/>
          <p:cNvSpPr/>
          <p:nvPr/>
        </p:nvSpPr>
        <p:spPr>
          <a:xfrm>
            <a:off x="11119170" y="5031565"/>
            <a:ext cx="271801" cy="363249"/>
          </a:xfrm>
          <a:custGeom>
            <a:avLst/>
            <a:gdLst/>
            <a:ahLst/>
            <a:cxnLst/>
            <a:rect l="l" t="t" r="r" b="b"/>
            <a:pathLst>
              <a:path w="271779" h="363220">
                <a:moveTo>
                  <a:pt x="248488" y="48406"/>
                </a:moveTo>
                <a:lnTo>
                  <a:pt x="141681" y="48406"/>
                </a:lnTo>
                <a:lnTo>
                  <a:pt x="151877" y="48875"/>
                </a:lnTo>
                <a:lnTo>
                  <a:pt x="161089" y="50281"/>
                </a:lnTo>
                <a:lnTo>
                  <a:pt x="193866" y="69715"/>
                </a:lnTo>
                <a:lnTo>
                  <a:pt x="211091" y="111122"/>
                </a:lnTo>
                <a:lnTo>
                  <a:pt x="212894" y="135283"/>
                </a:lnTo>
                <a:lnTo>
                  <a:pt x="161116" y="142476"/>
                </a:lnTo>
                <a:lnTo>
                  <a:pt x="116859" y="151931"/>
                </a:lnTo>
                <a:lnTo>
                  <a:pt x="80123" y="163653"/>
                </a:lnTo>
                <a:lnTo>
                  <a:pt x="28633" y="194450"/>
                </a:lnTo>
                <a:lnTo>
                  <a:pt x="3180" y="238062"/>
                </a:lnTo>
                <a:lnTo>
                  <a:pt x="0" y="264871"/>
                </a:lnTo>
                <a:lnTo>
                  <a:pt x="1737" y="286236"/>
                </a:lnTo>
                <a:lnTo>
                  <a:pt x="16220" y="323349"/>
                </a:lnTo>
                <a:lnTo>
                  <a:pt x="61495" y="356723"/>
                </a:lnTo>
                <a:lnTo>
                  <a:pt x="101818" y="363130"/>
                </a:lnTo>
                <a:lnTo>
                  <a:pt x="117639" y="362217"/>
                </a:lnTo>
                <a:lnTo>
                  <a:pt x="162696" y="348523"/>
                </a:lnTo>
                <a:lnTo>
                  <a:pt x="203590" y="323349"/>
                </a:lnTo>
                <a:lnTo>
                  <a:pt x="212817" y="316136"/>
                </a:lnTo>
                <a:lnTo>
                  <a:pt x="118195" y="316136"/>
                </a:lnTo>
                <a:lnTo>
                  <a:pt x="106936" y="315404"/>
                </a:lnTo>
                <a:lnTo>
                  <a:pt x="106206" y="315404"/>
                </a:lnTo>
                <a:lnTo>
                  <a:pt x="94603" y="312932"/>
                </a:lnTo>
                <a:lnTo>
                  <a:pt x="62033" y="286236"/>
                </a:lnTo>
                <a:lnTo>
                  <a:pt x="57673" y="260599"/>
                </a:lnTo>
                <a:lnTo>
                  <a:pt x="58161" y="252569"/>
                </a:lnTo>
                <a:lnTo>
                  <a:pt x="75915" y="217256"/>
                </a:lnTo>
                <a:lnTo>
                  <a:pt x="112586" y="195808"/>
                </a:lnTo>
                <a:lnTo>
                  <a:pt x="155354" y="183477"/>
                </a:lnTo>
                <a:lnTo>
                  <a:pt x="212894" y="173732"/>
                </a:lnTo>
                <a:lnTo>
                  <a:pt x="271269" y="173732"/>
                </a:lnTo>
                <a:lnTo>
                  <a:pt x="271269" y="142476"/>
                </a:lnTo>
                <a:lnTo>
                  <a:pt x="269488" y="111634"/>
                </a:lnTo>
                <a:lnTo>
                  <a:pt x="264149" y="84112"/>
                </a:lnTo>
                <a:lnTo>
                  <a:pt x="255285" y="59926"/>
                </a:lnTo>
                <a:lnTo>
                  <a:pt x="248488" y="48406"/>
                </a:lnTo>
                <a:close/>
              </a:path>
              <a:path w="271779" h="363220">
                <a:moveTo>
                  <a:pt x="271269" y="173732"/>
                </a:moveTo>
                <a:lnTo>
                  <a:pt x="212894" y="173732"/>
                </a:lnTo>
                <a:lnTo>
                  <a:pt x="212894" y="269855"/>
                </a:lnTo>
                <a:lnTo>
                  <a:pt x="200582" y="280561"/>
                </a:lnTo>
                <a:lnTo>
                  <a:pt x="165544" y="304399"/>
                </a:lnTo>
                <a:lnTo>
                  <a:pt x="142223" y="313288"/>
                </a:lnTo>
                <a:lnTo>
                  <a:pt x="217878" y="313288"/>
                </a:lnTo>
                <a:lnTo>
                  <a:pt x="222851" y="354586"/>
                </a:lnTo>
                <a:lnTo>
                  <a:pt x="271269" y="354586"/>
                </a:lnTo>
                <a:lnTo>
                  <a:pt x="271269" y="173732"/>
                </a:lnTo>
                <a:close/>
              </a:path>
              <a:path w="271779" h="363220">
                <a:moveTo>
                  <a:pt x="216454" y="313288"/>
                </a:moveTo>
                <a:lnTo>
                  <a:pt x="142033" y="313288"/>
                </a:lnTo>
                <a:lnTo>
                  <a:pt x="130497" y="315404"/>
                </a:lnTo>
                <a:lnTo>
                  <a:pt x="118195" y="316136"/>
                </a:lnTo>
                <a:lnTo>
                  <a:pt x="212817" y="316136"/>
                </a:lnTo>
                <a:lnTo>
                  <a:pt x="216454" y="313288"/>
                </a:lnTo>
                <a:close/>
              </a:path>
              <a:path w="271779" h="363220">
                <a:moveTo>
                  <a:pt x="150948" y="0"/>
                </a:moveTo>
                <a:lnTo>
                  <a:pt x="110707" y="3650"/>
                </a:lnTo>
                <a:lnTo>
                  <a:pt x="74039" y="14596"/>
                </a:lnTo>
                <a:lnTo>
                  <a:pt x="27721" y="37094"/>
                </a:lnTo>
                <a:lnTo>
                  <a:pt x="14952" y="44857"/>
                </a:lnTo>
                <a:lnTo>
                  <a:pt x="38449" y="85442"/>
                </a:lnTo>
                <a:lnTo>
                  <a:pt x="49108" y="78504"/>
                </a:lnTo>
                <a:lnTo>
                  <a:pt x="60432" y="71919"/>
                </a:lnTo>
                <a:lnTo>
                  <a:pt x="98365" y="54829"/>
                </a:lnTo>
                <a:lnTo>
                  <a:pt x="141681" y="48406"/>
                </a:lnTo>
                <a:lnTo>
                  <a:pt x="248488" y="48406"/>
                </a:lnTo>
                <a:lnTo>
                  <a:pt x="242798" y="38794"/>
                </a:lnTo>
                <a:lnTo>
                  <a:pt x="226373" y="21826"/>
                </a:lnTo>
                <a:lnTo>
                  <a:pt x="205590" y="9702"/>
                </a:lnTo>
                <a:lnTo>
                  <a:pt x="180448" y="2426"/>
                </a:lnTo>
                <a:lnTo>
                  <a:pt x="150948" y="0"/>
                </a:lnTo>
                <a:close/>
              </a:path>
            </a:pathLst>
          </a:custGeom>
          <a:solidFill>
            <a:srgbClr val="5F5F5F"/>
          </a:solidFill>
        </p:spPr>
        <p:txBody>
          <a:bodyPr wrap="square" lIns="0" tIns="0" rIns="0" bIns="0" rtlCol="0"/>
          <a:lstStyle/>
          <a:p>
            <a:endParaRPr/>
          </a:p>
        </p:txBody>
      </p:sp>
      <p:sp>
        <p:nvSpPr>
          <p:cNvPr id="19" name="object 19"/>
          <p:cNvSpPr/>
          <p:nvPr/>
        </p:nvSpPr>
        <p:spPr>
          <a:xfrm>
            <a:off x="11500848" y="5031572"/>
            <a:ext cx="277517" cy="354993"/>
          </a:xfrm>
          <a:custGeom>
            <a:avLst/>
            <a:gdLst/>
            <a:ahLst/>
            <a:cxnLst/>
            <a:rect l="l" t="t" r="r" b="b"/>
            <a:pathLst>
              <a:path w="277495" h="354964">
                <a:moveTo>
                  <a:pt x="171596" y="0"/>
                </a:moveTo>
                <a:lnTo>
                  <a:pt x="122132" y="9409"/>
                </a:lnTo>
                <a:lnTo>
                  <a:pt x="81079" y="35512"/>
                </a:lnTo>
                <a:lnTo>
                  <a:pt x="55537" y="58385"/>
                </a:lnTo>
                <a:lnTo>
                  <a:pt x="53401" y="58385"/>
                </a:lnTo>
                <a:lnTo>
                  <a:pt x="48417" y="8544"/>
                </a:lnTo>
                <a:lnTo>
                  <a:pt x="0" y="8544"/>
                </a:lnTo>
                <a:lnTo>
                  <a:pt x="0" y="354575"/>
                </a:lnTo>
                <a:lnTo>
                  <a:pt x="58385" y="354575"/>
                </a:lnTo>
                <a:lnTo>
                  <a:pt x="58385" y="103944"/>
                </a:lnTo>
                <a:lnTo>
                  <a:pt x="71198" y="91579"/>
                </a:lnTo>
                <a:lnTo>
                  <a:pt x="105368" y="64071"/>
                </a:lnTo>
                <a:lnTo>
                  <a:pt x="153084" y="50553"/>
                </a:lnTo>
                <a:lnTo>
                  <a:pt x="169014" y="51910"/>
                </a:lnTo>
                <a:lnTo>
                  <a:pt x="202925" y="72270"/>
                </a:lnTo>
                <a:lnTo>
                  <a:pt x="217609" y="120260"/>
                </a:lnTo>
                <a:lnTo>
                  <a:pt x="218590" y="143116"/>
                </a:lnTo>
                <a:lnTo>
                  <a:pt x="218590" y="354575"/>
                </a:lnTo>
                <a:lnTo>
                  <a:pt x="276975" y="354575"/>
                </a:lnTo>
                <a:lnTo>
                  <a:pt x="276975" y="135283"/>
                </a:lnTo>
                <a:lnTo>
                  <a:pt x="275394" y="103865"/>
                </a:lnTo>
                <a:lnTo>
                  <a:pt x="262751" y="53304"/>
                </a:lnTo>
                <a:lnTo>
                  <a:pt x="237210" y="19215"/>
                </a:lnTo>
                <a:lnTo>
                  <a:pt x="197158" y="2134"/>
                </a:lnTo>
                <a:lnTo>
                  <a:pt x="171596" y="0"/>
                </a:lnTo>
                <a:close/>
              </a:path>
            </a:pathLst>
          </a:custGeom>
          <a:solidFill>
            <a:srgbClr val="5F5F5F"/>
          </a:solidFill>
        </p:spPr>
        <p:txBody>
          <a:bodyPr wrap="square" lIns="0" tIns="0" rIns="0" bIns="0" rtlCol="0"/>
          <a:lstStyle/>
          <a:p>
            <a:endParaRPr/>
          </a:p>
        </p:txBody>
      </p:sp>
      <p:sp>
        <p:nvSpPr>
          <p:cNvPr id="20" name="object 20"/>
          <p:cNvSpPr/>
          <p:nvPr/>
        </p:nvSpPr>
        <p:spPr>
          <a:xfrm>
            <a:off x="11864712" y="5031569"/>
            <a:ext cx="274977" cy="506770"/>
          </a:xfrm>
          <a:custGeom>
            <a:avLst/>
            <a:gdLst/>
            <a:ahLst/>
            <a:cxnLst/>
            <a:rect l="l" t="t" r="r" b="b"/>
            <a:pathLst>
              <a:path w="274954" h="506729">
                <a:moveTo>
                  <a:pt x="142523" y="361954"/>
                </a:moveTo>
                <a:lnTo>
                  <a:pt x="118907" y="407987"/>
                </a:lnTo>
                <a:lnTo>
                  <a:pt x="128986" y="410943"/>
                </a:lnTo>
                <a:lnTo>
                  <a:pt x="137864" y="414126"/>
                </a:lnTo>
                <a:lnTo>
                  <a:pt x="145541" y="417532"/>
                </a:lnTo>
                <a:lnTo>
                  <a:pt x="152016" y="421159"/>
                </a:lnTo>
                <a:lnTo>
                  <a:pt x="159838" y="426133"/>
                </a:lnTo>
                <a:lnTo>
                  <a:pt x="163754" y="433379"/>
                </a:lnTo>
                <a:lnTo>
                  <a:pt x="163754" y="442876"/>
                </a:lnTo>
                <a:lnTo>
                  <a:pt x="126104" y="472327"/>
                </a:lnTo>
                <a:lnTo>
                  <a:pt x="100394" y="477043"/>
                </a:lnTo>
                <a:lnTo>
                  <a:pt x="106091" y="506246"/>
                </a:lnTo>
                <a:lnTo>
                  <a:pt x="144896" y="499471"/>
                </a:lnTo>
                <a:lnTo>
                  <a:pt x="184766" y="482875"/>
                </a:lnTo>
                <a:lnTo>
                  <a:pt x="208799" y="448298"/>
                </a:lnTo>
                <a:lnTo>
                  <a:pt x="209333" y="440740"/>
                </a:lnTo>
                <a:lnTo>
                  <a:pt x="208554" y="430363"/>
                </a:lnTo>
                <a:lnTo>
                  <a:pt x="183257" y="397302"/>
                </a:lnTo>
                <a:lnTo>
                  <a:pt x="167324" y="390187"/>
                </a:lnTo>
                <a:lnTo>
                  <a:pt x="180087" y="363130"/>
                </a:lnTo>
                <a:lnTo>
                  <a:pt x="162340" y="363130"/>
                </a:lnTo>
                <a:lnTo>
                  <a:pt x="145519" y="362372"/>
                </a:lnTo>
                <a:lnTo>
                  <a:pt x="142523" y="361954"/>
                </a:lnTo>
                <a:close/>
              </a:path>
              <a:path w="274954" h="506729">
                <a:moveTo>
                  <a:pt x="185125" y="352450"/>
                </a:moveTo>
                <a:lnTo>
                  <a:pt x="147388" y="352450"/>
                </a:lnTo>
                <a:lnTo>
                  <a:pt x="142523" y="361954"/>
                </a:lnTo>
                <a:lnTo>
                  <a:pt x="145519" y="362372"/>
                </a:lnTo>
                <a:lnTo>
                  <a:pt x="162340" y="363130"/>
                </a:lnTo>
                <a:lnTo>
                  <a:pt x="177846" y="362372"/>
                </a:lnTo>
                <a:lnTo>
                  <a:pt x="180641" y="361954"/>
                </a:lnTo>
                <a:lnTo>
                  <a:pt x="185125" y="352450"/>
                </a:lnTo>
                <a:close/>
              </a:path>
              <a:path w="274954" h="506729">
                <a:moveTo>
                  <a:pt x="180641" y="361954"/>
                </a:moveTo>
                <a:lnTo>
                  <a:pt x="177846" y="362372"/>
                </a:lnTo>
                <a:lnTo>
                  <a:pt x="162340" y="363130"/>
                </a:lnTo>
                <a:lnTo>
                  <a:pt x="180087" y="363130"/>
                </a:lnTo>
                <a:lnTo>
                  <a:pt x="180641" y="361954"/>
                </a:lnTo>
                <a:close/>
              </a:path>
              <a:path w="274954" h="506729">
                <a:moveTo>
                  <a:pt x="166612" y="0"/>
                </a:moveTo>
                <a:lnTo>
                  <a:pt x="149601" y="777"/>
                </a:lnTo>
                <a:lnTo>
                  <a:pt x="149920" y="777"/>
                </a:lnTo>
                <a:lnTo>
                  <a:pt x="133326" y="3111"/>
                </a:lnTo>
                <a:lnTo>
                  <a:pt x="133581" y="3111"/>
                </a:lnTo>
                <a:lnTo>
                  <a:pt x="118212" y="6807"/>
                </a:lnTo>
                <a:lnTo>
                  <a:pt x="102886" y="12104"/>
                </a:lnTo>
                <a:lnTo>
                  <a:pt x="61696" y="36666"/>
                </a:lnTo>
                <a:lnTo>
                  <a:pt x="29360" y="73783"/>
                </a:lnTo>
                <a:lnTo>
                  <a:pt x="7606" y="122527"/>
                </a:lnTo>
                <a:lnTo>
                  <a:pt x="844" y="161157"/>
                </a:lnTo>
                <a:lnTo>
                  <a:pt x="0" y="182277"/>
                </a:lnTo>
                <a:lnTo>
                  <a:pt x="777" y="203080"/>
                </a:lnTo>
                <a:lnTo>
                  <a:pt x="7006" y="241349"/>
                </a:lnTo>
                <a:lnTo>
                  <a:pt x="27224" y="289970"/>
                </a:lnTo>
                <a:lnTo>
                  <a:pt x="58004" y="326660"/>
                </a:lnTo>
                <a:lnTo>
                  <a:pt x="98258" y="351015"/>
                </a:lnTo>
                <a:lnTo>
                  <a:pt x="142523" y="361954"/>
                </a:lnTo>
                <a:lnTo>
                  <a:pt x="147388" y="352450"/>
                </a:lnTo>
                <a:lnTo>
                  <a:pt x="218560" y="352450"/>
                </a:lnTo>
                <a:lnTo>
                  <a:pt x="262757" y="328065"/>
                </a:lnTo>
                <a:lnTo>
                  <a:pt x="274839" y="318273"/>
                </a:lnTo>
                <a:lnTo>
                  <a:pt x="272401" y="314712"/>
                </a:lnTo>
                <a:lnTo>
                  <a:pt x="167324" y="314712"/>
                </a:lnTo>
                <a:lnTo>
                  <a:pt x="155796" y="314112"/>
                </a:lnTo>
                <a:lnTo>
                  <a:pt x="114298" y="299801"/>
                </a:lnTo>
                <a:lnTo>
                  <a:pt x="83505" y="268896"/>
                </a:lnTo>
                <a:lnTo>
                  <a:pt x="64921" y="223931"/>
                </a:lnTo>
                <a:lnTo>
                  <a:pt x="60521" y="182277"/>
                </a:lnTo>
                <a:lnTo>
                  <a:pt x="61032" y="167656"/>
                </a:lnTo>
                <a:lnTo>
                  <a:pt x="68709" y="127797"/>
                </a:lnTo>
                <a:lnTo>
                  <a:pt x="91138" y="85442"/>
                </a:lnTo>
                <a:lnTo>
                  <a:pt x="125315" y="58029"/>
                </a:lnTo>
                <a:lnTo>
                  <a:pt x="168748" y="48406"/>
                </a:lnTo>
                <a:lnTo>
                  <a:pt x="262213" y="48406"/>
                </a:lnTo>
                <a:lnTo>
                  <a:pt x="267719" y="41286"/>
                </a:lnTo>
                <a:lnTo>
                  <a:pt x="225354" y="12449"/>
                </a:lnTo>
                <a:lnTo>
                  <a:pt x="183100" y="777"/>
                </a:lnTo>
                <a:lnTo>
                  <a:pt x="166612" y="0"/>
                </a:lnTo>
                <a:close/>
              </a:path>
              <a:path w="274954" h="506729">
                <a:moveTo>
                  <a:pt x="218560" y="352450"/>
                </a:moveTo>
                <a:lnTo>
                  <a:pt x="185125" y="352450"/>
                </a:lnTo>
                <a:lnTo>
                  <a:pt x="180641" y="361954"/>
                </a:lnTo>
                <a:lnTo>
                  <a:pt x="193043" y="360100"/>
                </a:lnTo>
                <a:lnTo>
                  <a:pt x="207931" y="356314"/>
                </a:lnTo>
                <a:lnTo>
                  <a:pt x="218560" y="352450"/>
                </a:lnTo>
                <a:close/>
              </a:path>
              <a:path w="274954" h="506729">
                <a:moveTo>
                  <a:pt x="248495" y="279813"/>
                </a:moveTo>
                <a:lnTo>
                  <a:pt x="212538" y="304388"/>
                </a:lnTo>
                <a:lnTo>
                  <a:pt x="179223" y="314112"/>
                </a:lnTo>
                <a:lnTo>
                  <a:pt x="178645" y="314112"/>
                </a:lnTo>
                <a:lnTo>
                  <a:pt x="167324" y="314712"/>
                </a:lnTo>
                <a:lnTo>
                  <a:pt x="272401" y="314712"/>
                </a:lnTo>
                <a:lnTo>
                  <a:pt x="248495" y="279813"/>
                </a:lnTo>
                <a:close/>
              </a:path>
              <a:path w="274954" h="506729">
                <a:moveTo>
                  <a:pt x="262213" y="48406"/>
                </a:moveTo>
                <a:lnTo>
                  <a:pt x="168748" y="48406"/>
                </a:lnTo>
                <a:lnTo>
                  <a:pt x="180083" y="49009"/>
                </a:lnTo>
                <a:lnTo>
                  <a:pt x="179224" y="49009"/>
                </a:lnTo>
                <a:lnTo>
                  <a:pt x="222591" y="66751"/>
                </a:lnTo>
                <a:lnTo>
                  <a:pt x="238526" y="79034"/>
                </a:lnTo>
                <a:lnTo>
                  <a:pt x="262213" y="48406"/>
                </a:lnTo>
                <a:close/>
              </a:path>
            </a:pathLst>
          </a:custGeom>
          <a:solidFill>
            <a:srgbClr val="5F5F5F"/>
          </a:solidFill>
        </p:spPr>
        <p:txBody>
          <a:bodyPr wrap="square" lIns="0" tIns="0" rIns="0" bIns="0" rtlCol="0"/>
          <a:lstStyle/>
          <a:p>
            <a:endParaRPr/>
          </a:p>
        </p:txBody>
      </p:sp>
      <p:sp>
        <p:nvSpPr>
          <p:cNvPr id="21" name="object 21"/>
          <p:cNvSpPr/>
          <p:nvPr/>
        </p:nvSpPr>
        <p:spPr>
          <a:xfrm>
            <a:off x="12190844" y="5031565"/>
            <a:ext cx="271801" cy="363249"/>
          </a:xfrm>
          <a:custGeom>
            <a:avLst/>
            <a:gdLst/>
            <a:ahLst/>
            <a:cxnLst/>
            <a:rect l="l" t="t" r="r" b="b"/>
            <a:pathLst>
              <a:path w="271779" h="363220">
                <a:moveTo>
                  <a:pt x="248488" y="48406"/>
                </a:moveTo>
                <a:lnTo>
                  <a:pt x="141681" y="48406"/>
                </a:lnTo>
                <a:lnTo>
                  <a:pt x="151877" y="48875"/>
                </a:lnTo>
                <a:lnTo>
                  <a:pt x="161089" y="50281"/>
                </a:lnTo>
                <a:lnTo>
                  <a:pt x="193866" y="69715"/>
                </a:lnTo>
                <a:lnTo>
                  <a:pt x="211091" y="111122"/>
                </a:lnTo>
                <a:lnTo>
                  <a:pt x="212894" y="135283"/>
                </a:lnTo>
                <a:lnTo>
                  <a:pt x="161116" y="142476"/>
                </a:lnTo>
                <a:lnTo>
                  <a:pt x="116859" y="151931"/>
                </a:lnTo>
                <a:lnTo>
                  <a:pt x="80123" y="163653"/>
                </a:lnTo>
                <a:lnTo>
                  <a:pt x="28633" y="194450"/>
                </a:lnTo>
                <a:lnTo>
                  <a:pt x="3180" y="238062"/>
                </a:lnTo>
                <a:lnTo>
                  <a:pt x="0" y="264871"/>
                </a:lnTo>
                <a:lnTo>
                  <a:pt x="1737" y="286236"/>
                </a:lnTo>
                <a:lnTo>
                  <a:pt x="16220" y="323349"/>
                </a:lnTo>
                <a:lnTo>
                  <a:pt x="61495" y="356723"/>
                </a:lnTo>
                <a:lnTo>
                  <a:pt x="101818" y="363130"/>
                </a:lnTo>
                <a:lnTo>
                  <a:pt x="117639" y="362217"/>
                </a:lnTo>
                <a:lnTo>
                  <a:pt x="162696" y="348523"/>
                </a:lnTo>
                <a:lnTo>
                  <a:pt x="203590" y="323349"/>
                </a:lnTo>
                <a:lnTo>
                  <a:pt x="212817" y="316136"/>
                </a:lnTo>
                <a:lnTo>
                  <a:pt x="118195" y="316136"/>
                </a:lnTo>
                <a:lnTo>
                  <a:pt x="106936" y="315404"/>
                </a:lnTo>
                <a:lnTo>
                  <a:pt x="106206" y="315404"/>
                </a:lnTo>
                <a:lnTo>
                  <a:pt x="94603" y="312932"/>
                </a:lnTo>
                <a:lnTo>
                  <a:pt x="62033" y="286236"/>
                </a:lnTo>
                <a:lnTo>
                  <a:pt x="57673" y="260599"/>
                </a:lnTo>
                <a:lnTo>
                  <a:pt x="58161" y="252569"/>
                </a:lnTo>
                <a:lnTo>
                  <a:pt x="75915" y="217256"/>
                </a:lnTo>
                <a:lnTo>
                  <a:pt x="112586" y="195808"/>
                </a:lnTo>
                <a:lnTo>
                  <a:pt x="155354" y="183477"/>
                </a:lnTo>
                <a:lnTo>
                  <a:pt x="212894" y="173732"/>
                </a:lnTo>
                <a:lnTo>
                  <a:pt x="271269" y="173732"/>
                </a:lnTo>
                <a:lnTo>
                  <a:pt x="271269" y="142476"/>
                </a:lnTo>
                <a:lnTo>
                  <a:pt x="269488" y="111634"/>
                </a:lnTo>
                <a:lnTo>
                  <a:pt x="264149" y="84112"/>
                </a:lnTo>
                <a:lnTo>
                  <a:pt x="255285" y="59926"/>
                </a:lnTo>
                <a:lnTo>
                  <a:pt x="248488" y="48406"/>
                </a:lnTo>
                <a:close/>
              </a:path>
              <a:path w="271779" h="363220">
                <a:moveTo>
                  <a:pt x="271269" y="173732"/>
                </a:moveTo>
                <a:lnTo>
                  <a:pt x="212894" y="173732"/>
                </a:lnTo>
                <a:lnTo>
                  <a:pt x="212894" y="269855"/>
                </a:lnTo>
                <a:lnTo>
                  <a:pt x="200582" y="280561"/>
                </a:lnTo>
                <a:lnTo>
                  <a:pt x="165544" y="304399"/>
                </a:lnTo>
                <a:lnTo>
                  <a:pt x="142223" y="313288"/>
                </a:lnTo>
                <a:lnTo>
                  <a:pt x="217878" y="313288"/>
                </a:lnTo>
                <a:lnTo>
                  <a:pt x="222851" y="354586"/>
                </a:lnTo>
                <a:lnTo>
                  <a:pt x="271269" y="354586"/>
                </a:lnTo>
                <a:lnTo>
                  <a:pt x="271269" y="173732"/>
                </a:lnTo>
                <a:close/>
              </a:path>
              <a:path w="271779" h="363220">
                <a:moveTo>
                  <a:pt x="216454" y="313288"/>
                </a:moveTo>
                <a:lnTo>
                  <a:pt x="142033" y="313288"/>
                </a:lnTo>
                <a:lnTo>
                  <a:pt x="130497" y="315404"/>
                </a:lnTo>
                <a:lnTo>
                  <a:pt x="118195" y="316136"/>
                </a:lnTo>
                <a:lnTo>
                  <a:pt x="212817" y="316136"/>
                </a:lnTo>
                <a:lnTo>
                  <a:pt x="216454" y="313288"/>
                </a:lnTo>
                <a:close/>
              </a:path>
              <a:path w="271779" h="363220">
                <a:moveTo>
                  <a:pt x="150948" y="0"/>
                </a:moveTo>
                <a:lnTo>
                  <a:pt x="110707" y="3650"/>
                </a:lnTo>
                <a:lnTo>
                  <a:pt x="74039" y="14596"/>
                </a:lnTo>
                <a:lnTo>
                  <a:pt x="27721" y="37094"/>
                </a:lnTo>
                <a:lnTo>
                  <a:pt x="14952" y="44857"/>
                </a:lnTo>
                <a:lnTo>
                  <a:pt x="38449" y="85442"/>
                </a:lnTo>
                <a:lnTo>
                  <a:pt x="49108" y="78504"/>
                </a:lnTo>
                <a:lnTo>
                  <a:pt x="60432" y="71919"/>
                </a:lnTo>
                <a:lnTo>
                  <a:pt x="98365" y="54829"/>
                </a:lnTo>
                <a:lnTo>
                  <a:pt x="141681" y="48406"/>
                </a:lnTo>
                <a:lnTo>
                  <a:pt x="248488" y="48406"/>
                </a:lnTo>
                <a:lnTo>
                  <a:pt x="242798" y="38794"/>
                </a:lnTo>
                <a:lnTo>
                  <a:pt x="226373" y="21826"/>
                </a:lnTo>
                <a:lnTo>
                  <a:pt x="205590" y="9702"/>
                </a:lnTo>
                <a:lnTo>
                  <a:pt x="180448" y="2426"/>
                </a:lnTo>
                <a:lnTo>
                  <a:pt x="150948" y="0"/>
                </a:lnTo>
                <a:close/>
              </a:path>
            </a:pathLst>
          </a:custGeom>
          <a:solidFill>
            <a:srgbClr val="5F5F5F"/>
          </a:solidFill>
        </p:spPr>
        <p:txBody>
          <a:bodyPr wrap="square" lIns="0" tIns="0" rIns="0" bIns="0" rtlCol="0"/>
          <a:lstStyle/>
          <a:p>
            <a:endParaRPr/>
          </a:p>
        </p:txBody>
      </p:sp>
      <p:sp>
        <p:nvSpPr>
          <p:cNvPr id="22" name="object 22"/>
          <p:cNvSpPr/>
          <p:nvPr/>
        </p:nvSpPr>
        <p:spPr>
          <a:xfrm>
            <a:off x="12690708" y="5031564"/>
            <a:ext cx="293393" cy="363249"/>
          </a:xfrm>
          <a:custGeom>
            <a:avLst/>
            <a:gdLst/>
            <a:ahLst/>
            <a:cxnLst/>
            <a:rect l="l" t="t" r="r" b="b"/>
            <a:pathLst>
              <a:path w="293370" h="363220">
                <a:moveTo>
                  <a:pt x="155220" y="0"/>
                </a:moveTo>
                <a:lnTo>
                  <a:pt x="111564" y="7010"/>
                </a:lnTo>
                <a:lnTo>
                  <a:pt x="71292" y="27681"/>
                </a:lnTo>
                <a:lnTo>
                  <a:pt x="37736" y="60808"/>
                </a:lnTo>
                <a:lnTo>
                  <a:pt x="13172" y="105735"/>
                </a:lnTo>
                <a:lnTo>
                  <a:pt x="822" y="161478"/>
                </a:lnTo>
                <a:lnTo>
                  <a:pt x="91" y="179964"/>
                </a:lnTo>
                <a:lnTo>
                  <a:pt x="0" y="182287"/>
                </a:lnTo>
                <a:lnTo>
                  <a:pt x="3204" y="222684"/>
                </a:lnTo>
                <a:lnTo>
                  <a:pt x="19825" y="274553"/>
                </a:lnTo>
                <a:lnTo>
                  <a:pt x="48061" y="315068"/>
                </a:lnTo>
                <a:lnTo>
                  <a:pt x="86104" y="343783"/>
                </a:lnTo>
                <a:lnTo>
                  <a:pt x="132167" y="360015"/>
                </a:lnTo>
                <a:lnTo>
                  <a:pt x="149535" y="362462"/>
                </a:lnTo>
                <a:lnTo>
                  <a:pt x="151203" y="362462"/>
                </a:lnTo>
                <a:lnTo>
                  <a:pt x="165900" y="363130"/>
                </a:lnTo>
                <a:lnTo>
                  <a:pt x="214895" y="357127"/>
                </a:lnTo>
                <a:lnTo>
                  <a:pt x="255788" y="340890"/>
                </a:lnTo>
                <a:lnTo>
                  <a:pt x="279823" y="327529"/>
                </a:lnTo>
                <a:lnTo>
                  <a:pt x="273705" y="316136"/>
                </a:lnTo>
                <a:lnTo>
                  <a:pt x="173020" y="316136"/>
                </a:lnTo>
                <a:lnTo>
                  <a:pt x="149276" y="314091"/>
                </a:lnTo>
                <a:lnTo>
                  <a:pt x="108871" y="297720"/>
                </a:lnTo>
                <a:lnTo>
                  <a:pt x="78432" y="265546"/>
                </a:lnTo>
                <a:lnTo>
                  <a:pt x="61164" y="221045"/>
                </a:lnTo>
                <a:lnTo>
                  <a:pt x="57673" y="194391"/>
                </a:lnTo>
                <a:lnTo>
                  <a:pt x="291216" y="194391"/>
                </a:lnTo>
                <a:lnTo>
                  <a:pt x="292150" y="187577"/>
                </a:lnTo>
                <a:lnTo>
                  <a:pt x="292818" y="179964"/>
                </a:lnTo>
                <a:lnTo>
                  <a:pt x="293218" y="171552"/>
                </a:lnTo>
                <a:lnTo>
                  <a:pt x="293324" y="161478"/>
                </a:lnTo>
                <a:lnTo>
                  <a:pt x="293146" y="155932"/>
                </a:lnTo>
                <a:lnTo>
                  <a:pt x="56961" y="155932"/>
                </a:lnTo>
                <a:lnTo>
                  <a:pt x="58761" y="143141"/>
                </a:lnTo>
                <a:lnTo>
                  <a:pt x="73446" y="99553"/>
                </a:lnTo>
                <a:lnTo>
                  <a:pt x="98096" y="68572"/>
                </a:lnTo>
                <a:lnTo>
                  <a:pt x="138570" y="48154"/>
                </a:lnTo>
                <a:lnTo>
                  <a:pt x="156644" y="46281"/>
                </a:lnTo>
                <a:lnTo>
                  <a:pt x="258957" y="46281"/>
                </a:lnTo>
                <a:lnTo>
                  <a:pt x="257395" y="44145"/>
                </a:lnTo>
                <a:lnTo>
                  <a:pt x="226418" y="17714"/>
                </a:lnTo>
                <a:lnTo>
                  <a:pt x="186274" y="2853"/>
                </a:lnTo>
                <a:lnTo>
                  <a:pt x="171631" y="779"/>
                </a:lnTo>
                <a:lnTo>
                  <a:pt x="172628" y="779"/>
                </a:lnTo>
                <a:lnTo>
                  <a:pt x="155220" y="0"/>
                </a:lnTo>
                <a:close/>
              </a:path>
              <a:path w="293370" h="363220">
                <a:moveTo>
                  <a:pt x="259175" y="289080"/>
                </a:moveTo>
                <a:lnTo>
                  <a:pt x="218946" y="308660"/>
                </a:lnTo>
                <a:lnTo>
                  <a:pt x="173020" y="316136"/>
                </a:lnTo>
                <a:lnTo>
                  <a:pt x="273705" y="316136"/>
                </a:lnTo>
                <a:lnTo>
                  <a:pt x="259175" y="289080"/>
                </a:lnTo>
                <a:close/>
              </a:path>
              <a:path w="293370" h="363220">
                <a:moveTo>
                  <a:pt x="258957" y="46281"/>
                </a:moveTo>
                <a:lnTo>
                  <a:pt x="156644" y="46281"/>
                </a:lnTo>
                <a:lnTo>
                  <a:pt x="177046" y="48154"/>
                </a:lnTo>
                <a:lnTo>
                  <a:pt x="176167" y="48154"/>
                </a:lnTo>
                <a:lnTo>
                  <a:pt x="219716" y="74499"/>
                </a:lnTo>
                <a:lnTo>
                  <a:pt x="236479" y="108855"/>
                </a:lnTo>
                <a:lnTo>
                  <a:pt x="242086" y="155932"/>
                </a:lnTo>
                <a:lnTo>
                  <a:pt x="293146" y="155932"/>
                </a:lnTo>
                <a:lnTo>
                  <a:pt x="288144" y="110808"/>
                </a:lnTo>
                <a:lnTo>
                  <a:pt x="272787" y="67645"/>
                </a:lnTo>
                <a:lnTo>
                  <a:pt x="265601" y="55363"/>
                </a:lnTo>
                <a:lnTo>
                  <a:pt x="258957" y="46281"/>
                </a:lnTo>
                <a:close/>
              </a:path>
            </a:pathLst>
          </a:custGeom>
          <a:solidFill>
            <a:srgbClr val="5F5F5F"/>
          </a:solidFill>
        </p:spPr>
        <p:txBody>
          <a:bodyPr wrap="square" lIns="0" tIns="0" rIns="0" bIns="0" rtlCol="0"/>
          <a:lstStyle/>
          <a:p>
            <a:endParaRPr/>
          </a:p>
        </p:txBody>
      </p:sp>
      <p:sp>
        <p:nvSpPr>
          <p:cNvPr id="23" name="object 23"/>
          <p:cNvSpPr/>
          <p:nvPr/>
        </p:nvSpPr>
        <p:spPr>
          <a:xfrm>
            <a:off x="13031078" y="4943272"/>
            <a:ext cx="509945" cy="451520"/>
          </a:xfrm>
          <a:custGeom>
            <a:avLst/>
            <a:gdLst/>
            <a:ahLst/>
            <a:cxnLst/>
            <a:rect l="l" t="t" r="r" b="b"/>
            <a:pathLst>
              <a:path w="509905" h="451485">
                <a:moveTo>
                  <a:pt x="255612" y="348195"/>
                </a:moveTo>
                <a:lnTo>
                  <a:pt x="245999" y="306882"/>
                </a:lnTo>
                <a:lnTo>
                  <a:pt x="213702" y="272402"/>
                </a:lnTo>
                <a:lnTo>
                  <a:pt x="178193" y="254596"/>
                </a:lnTo>
                <a:lnTo>
                  <a:pt x="114655" y="229692"/>
                </a:lnTo>
                <a:lnTo>
                  <a:pt x="108318" y="226695"/>
                </a:lnTo>
                <a:lnTo>
                  <a:pt x="75476" y="198640"/>
                </a:lnTo>
                <a:lnTo>
                  <a:pt x="73329" y="191770"/>
                </a:lnTo>
                <a:lnTo>
                  <a:pt x="73329" y="183705"/>
                </a:lnTo>
                <a:lnTo>
                  <a:pt x="88646" y="148818"/>
                </a:lnTo>
                <a:lnTo>
                  <a:pt x="136702" y="133858"/>
                </a:lnTo>
                <a:lnTo>
                  <a:pt x="147866" y="134391"/>
                </a:lnTo>
                <a:lnTo>
                  <a:pt x="188226" y="146989"/>
                </a:lnTo>
                <a:lnTo>
                  <a:pt x="215722" y="164477"/>
                </a:lnTo>
                <a:lnTo>
                  <a:pt x="243509" y="127457"/>
                </a:lnTo>
                <a:lnTo>
                  <a:pt x="209384" y="105689"/>
                </a:lnTo>
                <a:lnTo>
                  <a:pt x="167398" y="91135"/>
                </a:lnTo>
                <a:lnTo>
                  <a:pt x="135978" y="88290"/>
                </a:lnTo>
                <a:lnTo>
                  <a:pt x="122453" y="88760"/>
                </a:lnTo>
                <a:lnTo>
                  <a:pt x="75526" y="99860"/>
                </a:lnTo>
                <a:lnTo>
                  <a:pt x="41554" y="123317"/>
                </a:lnTo>
                <a:lnTo>
                  <a:pt x="21691" y="156984"/>
                </a:lnTo>
                <a:lnTo>
                  <a:pt x="17081" y="186550"/>
                </a:lnTo>
                <a:lnTo>
                  <a:pt x="17665" y="197180"/>
                </a:lnTo>
                <a:lnTo>
                  <a:pt x="36918" y="238975"/>
                </a:lnTo>
                <a:lnTo>
                  <a:pt x="74282" y="267322"/>
                </a:lnTo>
                <a:lnTo>
                  <a:pt x="120332" y="286245"/>
                </a:lnTo>
                <a:lnTo>
                  <a:pt x="155727" y="300596"/>
                </a:lnTo>
                <a:lnTo>
                  <a:pt x="196977" y="334886"/>
                </a:lnTo>
                <a:lnTo>
                  <a:pt x="199364" y="342722"/>
                </a:lnTo>
                <a:lnTo>
                  <a:pt x="199364" y="351739"/>
                </a:lnTo>
                <a:lnTo>
                  <a:pt x="182257" y="390182"/>
                </a:lnTo>
                <a:lnTo>
                  <a:pt x="147027" y="404876"/>
                </a:lnTo>
                <a:lnTo>
                  <a:pt x="131013" y="405853"/>
                </a:lnTo>
                <a:lnTo>
                  <a:pt x="115811" y="405142"/>
                </a:lnTo>
                <a:lnTo>
                  <a:pt x="75831" y="394462"/>
                </a:lnTo>
                <a:lnTo>
                  <a:pt x="40640" y="373367"/>
                </a:lnTo>
                <a:lnTo>
                  <a:pt x="29184" y="364553"/>
                </a:lnTo>
                <a:lnTo>
                  <a:pt x="0" y="403707"/>
                </a:lnTo>
                <a:lnTo>
                  <a:pt x="42176" y="430695"/>
                </a:lnTo>
                <a:lnTo>
                  <a:pt x="92735" y="448030"/>
                </a:lnTo>
                <a:lnTo>
                  <a:pt x="128866" y="451421"/>
                </a:lnTo>
                <a:lnTo>
                  <a:pt x="143751" y="450913"/>
                </a:lnTo>
                <a:lnTo>
                  <a:pt x="183337" y="443242"/>
                </a:lnTo>
                <a:lnTo>
                  <a:pt x="223202" y="420801"/>
                </a:lnTo>
                <a:lnTo>
                  <a:pt x="247421" y="388048"/>
                </a:lnTo>
                <a:lnTo>
                  <a:pt x="255092" y="358686"/>
                </a:lnTo>
                <a:lnTo>
                  <a:pt x="255612" y="348195"/>
                </a:lnTo>
                <a:close/>
              </a:path>
              <a:path w="509905" h="451485">
                <a:moveTo>
                  <a:pt x="509778" y="438594"/>
                </a:moveTo>
                <a:lnTo>
                  <a:pt x="498386" y="394462"/>
                </a:lnTo>
                <a:lnTo>
                  <a:pt x="492696" y="396836"/>
                </a:lnTo>
                <a:lnTo>
                  <a:pt x="486295" y="398983"/>
                </a:lnTo>
                <a:lnTo>
                  <a:pt x="472059" y="402767"/>
                </a:lnTo>
                <a:lnTo>
                  <a:pt x="465391" y="403707"/>
                </a:lnTo>
                <a:lnTo>
                  <a:pt x="459244" y="403707"/>
                </a:lnTo>
                <a:lnTo>
                  <a:pt x="417588" y="386270"/>
                </a:lnTo>
                <a:lnTo>
                  <a:pt x="405841" y="336791"/>
                </a:lnTo>
                <a:lnTo>
                  <a:pt x="405841" y="144538"/>
                </a:lnTo>
                <a:lnTo>
                  <a:pt x="499110" y="144538"/>
                </a:lnTo>
                <a:lnTo>
                  <a:pt x="499110" y="96837"/>
                </a:lnTo>
                <a:lnTo>
                  <a:pt x="405841" y="96837"/>
                </a:lnTo>
                <a:lnTo>
                  <a:pt x="405841" y="0"/>
                </a:lnTo>
                <a:lnTo>
                  <a:pt x="356704" y="0"/>
                </a:lnTo>
                <a:lnTo>
                  <a:pt x="349580" y="96837"/>
                </a:lnTo>
                <a:lnTo>
                  <a:pt x="295478" y="100406"/>
                </a:lnTo>
                <a:lnTo>
                  <a:pt x="295478" y="144538"/>
                </a:lnTo>
                <a:lnTo>
                  <a:pt x="346735" y="144538"/>
                </a:lnTo>
                <a:lnTo>
                  <a:pt x="346735" y="336080"/>
                </a:lnTo>
                <a:lnTo>
                  <a:pt x="347052" y="348627"/>
                </a:lnTo>
                <a:lnTo>
                  <a:pt x="354634" y="393357"/>
                </a:lnTo>
                <a:lnTo>
                  <a:pt x="374764" y="426453"/>
                </a:lnTo>
                <a:lnTo>
                  <a:pt x="409054" y="446620"/>
                </a:lnTo>
                <a:lnTo>
                  <a:pt x="445706" y="451421"/>
                </a:lnTo>
                <a:lnTo>
                  <a:pt x="453923" y="451180"/>
                </a:lnTo>
                <a:lnTo>
                  <a:pt x="494919" y="443331"/>
                </a:lnTo>
                <a:lnTo>
                  <a:pt x="502500" y="441032"/>
                </a:lnTo>
                <a:lnTo>
                  <a:pt x="509778" y="438594"/>
                </a:lnTo>
                <a:close/>
              </a:path>
            </a:pathLst>
          </a:custGeom>
          <a:solidFill>
            <a:srgbClr val="5F5F5F"/>
          </a:solidFill>
        </p:spPr>
        <p:txBody>
          <a:bodyPr wrap="square" lIns="0" tIns="0" rIns="0" bIns="0" rtlCol="0"/>
          <a:lstStyle/>
          <a:p>
            <a:endParaRPr/>
          </a:p>
        </p:txBody>
      </p:sp>
      <p:sp>
        <p:nvSpPr>
          <p:cNvPr id="24" name="object 24"/>
          <p:cNvSpPr/>
          <p:nvPr/>
        </p:nvSpPr>
        <p:spPr>
          <a:xfrm>
            <a:off x="13608566" y="5031572"/>
            <a:ext cx="191150" cy="354993"/>
          </a:xfrm>
          <a:custGeom>
            <a:avLst/>
            <a:gdLst/>
            <a:ahLst/>
            <a:cxnLst/>
            <a:rect l="l" t="t" r="r" b="b"/>
            <a:pathLst>
              <a:path w="191134" h="354964">
                <a:moveTo>
                  <a:pt x="153796" y="0"/>
                </a:moveTo>
                <a:lnTo>
                  <a:pt x="111536" y="10809"/>
                </a:lnTo>
                <a:lnTo>
                  <a:pt x="75207" y="41823"/>
                </a:lnTo>
                <a:lnTo>
                  <a:pt x="55537" y="71191"/>
                </a:lnTo>
                <a:lnTo>
                  <a:pt x="53401" y="71191"/>
                </a:lnTo>
                <a:lnTo>
                  <a:pt x="48417" y="8544"/>
                </a:lnTo>
                <a:lnTo>
                  <a:pt x="0" y="8544"/>
                </a:lnTo>
                <a:lnTo>
                  <a:pt x="0" y="354575"/>
                </a:lnTo>
                <a:lnTo>
                  <a:pt x="58385" y="354575"/>
                </a:lnTo>
                <a:lnTo>
                  <a:pt x="58385" y="132435"/>
                </a:lnTo>
                <a:lnTo>
                  <a:pt x="67656" y="112007"/>
                </a:lnTo>
                <a:lnTo>
                  <a:pt x="100038" y="70490"/>
                </a:lnTo>
                <a:lnTo>
                  <a:pt x="134808" y="53793"/>
                </a:lnTo>
                <a:lnTo>
                  <a:pt x="145953" y="52679"/>
                </a:lnTo>
                <a:lnTo>
                  <a:pt x="153084" y="52679"/>
                </a:lnTo>
                <a:lnTo>
                  <a:pt x="159021" y="53171"/>
                </a:lnTo>
                <a:lnTo>
                  <a:pt x="168507" y="55066"/>
                </a:lnTo>
                <a:lnTo>
                  <a:pt x="173732" y="56479"/>
                </a:lnTo>
                <a:lnTo>
                  <a:pt x="179429" y="58385"/>
                </a:lnTo>
                <a:lnTo>
                  <a:pt x="190821" y="7109"/>
                </a:lnTo>
                <a:lnTo>
                  <a:pt x="182363" y="3997"/>
                </a:lnTo>
                <a:lnTo>
                  <a:pt x="173372" y="1776"/>
                </a:lnTo>
                <a:lnTo>
                  <a:pt x="163850" y="443"/>
                </a:lnTo>
                <a:lnTo>
                  <a:pt x="153796" y="0"/>
                </a:lnTo>
                <a:close/>
              </a:path>
            </a:pathLst>
          </a:custGeom>
          <a:solidFill>
            <a:srgbClr val="5F5F5F"/>
          </a:solidFill>
        </p:spPr>
        <p:txBody>
          <a:bodyPr wrap="square" lIns="0" tIns="0" rIns="0" bIns="0" rtlCol="0"/>
          <a:lstStyle/>
          <a:p>
            <a:endParaRPr/>
          </a:p>
        </p:txBody>
      </p:sp>
      <p:sp>
        <p:nvSpPr>
          <p:cNvPr id="25" name="object 25"/>
          <p:cNvSpPr/>
          <p:nvPr/>
        </p:nvSpPr>
        <p:spPr>
          <a:xfrm>
            <a:off x="13850653" y="5040117"/>
            <a:ext cx="275612" cy="354993"/>
          </a:xfrm>
          <a:custGeom>
            <a:avLst/>
            <a:gdLst/>
            <a:ahLst/>
            <a:cxnLst/>
            <a:rect l="l" t="t" r="r" b="b"/>
            <a:pathLst>
              <a:path w="275590" h="354964">
                <a:moveTo>
                  <a:pt x="275551" y="0"/>
                </a:moveTo>
                <a:lnTo>
                  <a:pt x="217166" y="0"/>
                </a:lnTo>
                <a:lnTo>
                  <a:pt x="217166" y="245636"/>
                </a:lnTo>
                <a:lnTo>
                  <a:pt x="204971" y="259902"/>
                </a:lnTo>
                <a:lnTo>
                  <a:pt x="171607" y="290137"/>
                </a:lnTo>
                <a:lnTo>
                  <a:pt x="123891" y="304022"/>
                </a:lnTo>
                <a:lnTo>
                  <a:pt x="107982" y="302666"/>
                </a:lnTo>
                <a:lnTo>
                  <a:pt x="74406" y="282305"/>
                </a:lnTo>
                <a:lnTo>
                  <a:pt x="60062" y="234311"/>
                </a:lnTo>
                <a:lnTo>
                  <a:pt x="59108" y="211459"/>
                </a:lnTo>
                <a:lnTo>
                  <a:pt x="59108" y="0"/>
                </a:lnTo>
                <a:lnTo>
                  <a:pt x="0" y="0"/>
                </a:lnTo>
                <a:lnTo>
                  <a:pt x="0" y="219291"/>
                </a:lnTo>
                <a:lnTo>
                  <a:pt x="1580" y="250714"/>
                </a:lnTo>
                <a:lnTo>
                  <a:pt x="14219" y="301272"/>
                </a:lnTo>
                <a:lnTo>
                  <a:pt x="39806" y="335355"/>
                </a:lnTo>
                <a:lnTo>
                  <a:pt x="80221" y="352439"/>
                </a:lnTo>
                <a:lnTo>
                  <a:pt x="106101" y="354575"/>
                </a:lnTo>
                <a:lnTo>
                  <a:pt x="123651" y="353507"/>
                </a:lnTo>
                <a:lnTo>
                  <a:pt x="169104" y="337487"/>
                </a:lnTo>
                <a:lnTo>
                  <a:pt x="207761" y="305450"/>
                </a:lnTo>
                <a:lnTo>
                  <a:pt x="220024" y="291917"/>
                </a:lnTo>
                <a:lnTo>
                  <a:pt x="222160" y="291917"/>
                </a:lnTo>
                <a:lnTo>
                  <a:pt x="227134" y="346031"/>
                </a:lnTo>
                <a:lnTo>
                  <a:pt x="275551" y="346031"/>
                </a:lnTo>
                <a:lnTo>
                  <a:pt x="275551" y="0"/>
                </a:lnTo>
                <a:close/>
              </a:path>
            </a:pathLst>
          </a:custGeom>
          <a:solidFill>
            <a:srgbClr val="5F5F5F"/>
          </a:solidFill>
        </p:spPr>
        <p:txBody>
          <a:bodyPr wrap="square" lIns="0" tIns="0" rIns="0" bIns="0" rtlCol="0"/>
          <a:lstStyle/>
          <a:p>
            <a:endParaRPr/>
          </a:p>
        </p:txBody>
      </p:sp>
      <p:sp>
        <p:nvSpPr>
          <p:cNvPr id="26" name="object 26"/>
          <p:cNvSpPr/>
          <p:nvPr/>
        </p:nvSpPr>
        <p:spPr>
          <a:xfrm>
            <a:off x="14201706" y="4943272"/>
            <a:ext cx="214646" cy="451520"/>
          </a:xfrm>
          <a:custGeom>
            <a:avLst/>
            <a:gdLst/>
            <a:ahLst/>
            <a:cxnLst/>
            <a:rect l="l" t="t" r="r" b="b"/>
            <a:pathLst>
              <a:path w="214630" h="451485">
                <a:moveTo>
                  <a:pt x="110363" y="0"/>
                </a:moveTo>
                <a:lnTo>
                  <a:pt x="61233" y="0"/>
                </a:lnTo>
                <a:lnTo>
                  <a:pt x="54103" y="96834"/>
                </a:lnTo>
                <a:lnTo>
                  <a:pt x="0" y="100394"/>
                </a:lnTo>
                <a:lnTo>
                  <a:pt x="0" y="144529"/>
                </a:lnTo>
                <a:lnTo>
                  <a:pt x="51265" y="144529"/>
                </a:lnTo>
                <a:lnTo>
                  <a:pt x="51265" y="336073"/>
                </a:lnTo>
                <a:lnTo>
                  <a:pt x="56249" y="383066"/>
                </a:lnTo>
                <a:lnTo>
                  <a:pt x="72971" y="419369"/>
                </a:lnTo>
                <a:lnTo>
                  <a:pt x="103598" y="442866"/>
                </a:lnTo>
                <a:lnTo>
                  <a:pt x="150236" y="451420"/>
                </a:lnTo>
                <a:lnTo>
                  <a:pt x="158442" y="451175"/>
                </a:lnTo>
                <a:lnTo>
                  <a:pt x="199445" y="443320"/>
                </a:lnTo>
                <a:lnTo>
                  <a:pt x="214307" y="438593"/>
                </a:lnTo>
                <a:lnTo>
                  <a:pt x="202915" y="394459"/>
                </a:lnTo>
                <a:lnTo>
                  <a:pt x="197219" y="396836"/>
                </a:lnTo>
                <a:lnTo>
                  <a:pt x="190821" y="398982"/>
                </a:lnTo>
                <a:lnTo>
                  <a:pt x="176581" y="402762"/>
                </a:lnTo>
                <a:lnTo>
                  <a:pt x="169921" y="403704"/>
                </a:lnTo>
                <a:lnTo>
                  <a:pt x="163764" y="403704"/>
                </a:lnTo>
                <a:lnTo>
                  <a:pt x="122111" y="386270"/>
                </a:lnTo>
                <a:lnTo>
                  <a:pt x="110363" y="336785"/>
                </a:lnTo>
                <a:lnTo>
                  <a:pt x="110363" y="144529"/>
                </a:lnTo>
                <a:lnTo>
                  <a:pt x="203637" y="144529"/>
                </a:lnTo>
                <a:lnTo>
                  <a:pt x="203637" y="96834"/>
                </a:lnTo>
                <a:lnTo>
                  <a:pt x="110363" y="96834"/>
                </a:lnTo>
                <a:lnTo>
                  <a:pt x="110363" y="0"/>
                </a:lnTo>
                <a:close/>
              </a:path>
            </a:pathLst>
          </a:custGeom>
          <a:solidFill>
            <a:srgbClr val="5F5F5F"/>
          </a:solidFill>
        </p:spPr>
        <p:txBody>
          <a:bodyPr wrap="square" lIns="0" tIns="0" rIns="0" bIns="0" rtlCol="0"/>
          <a:lstStyle/>
          <a:p>
            <a:endParaRPr/>
          </a:p>
        </p:txBody>
      </p:sp>
      <p:sp>
        <p:nvSpPr>
          <p:cNvPr id="27" name="object 27"/>
          <p:cNvSpPr/>
          <p:nvPr/>
        </p:nvSpPr>
        <p:spPr>
          <a:xfrm>
            <a:off x="14474425" y="5040117"/>
            <a:ext cx="275612" cy="354993"/>
          </a:xfrm>
          <a:custGeom>
            <a:avLst/>
            <a:gdLst/>
            <a:ahLst/>
            <a:cxnLst/>
            <a:rect l="l" t="t" r="r" b="b"/>
            <a:pathLst>
              <a:path w="275590" h="354964">
                <a:moveTo>
                  <a:pt x="275551" y="0"/>
                </a:moveTo>
                <a:lnTo>
                  <a:pt x="217166" y="0"/>
                </a:lnTo>
                <a:lnTo>
                  <a:pt x="217166" y="245636"/>
                </a:lnTo>
                <a:lnTo>
                  <a:pt x="204971" y="259902"/>
                </a:lnTo>
                <a:lnTo>
                  <a:pt x="171607" y="290137"/>
                </a:lnTo>
                <a:lnTo>
                  <a:pt x="123891" y="304022"/>
                </a:lnTo>
                <a:lnTo>
                  <a:pt x="107982" y="302666"/>
                </a:lnTo>
                <a:lnTo>
                  <a:pt x="74406" y="282305"/>
                </a:lnTo>
                <a:lnTo>
                  <a:pt x="60062" y="234311"/>
                </a:lnTo>
                <a:lnTo>
                  <a:pt x="59108" y="211459"/>
                </a:lnTo>
                <a:lnTo>
                  <a:pt x="59108" y="0"/>
                </a:lnTo>
                <a:lnTo>
                  <a:pt x="0" y="0"/>
                </a:lnTo>
                <a:lnTo>
                  <a:pt x="0" y="219291"/>
                </a:lnTo>
                <a:lnTo>
                  <a:pt x="1580" y="250714"/>
                </a:lnTo>
                <a:lnTo>
                  <a:pt x="14219" y="301272"/>
                </a:lnTo>
                <a:lnTo>
                  <a:pt x="39806" y="335355"/>
                </a:lnTo>
                <a:lnTo>
                  <a:pt x="80221" y="352439"/>
                </a:lnTo>
                <a:lnTo>
                  <a:pt x="106101" y="354575"/>
                </a:lnTo>
                <a:lnTo>
                  <a:pt x="123651" y="353507"/>
                </a:lnTo>
                <a:lnTo>
                  <a:pt x="169104" y="337487"/>
                </a:lnTo>
                <a:lnTo>
                  <a:pt x="207761" y="305450"/>
                </a:lnTo>
                <a:lnTo>
                  <a:pt x="220024" y="291917"/>
                </a:lnTo>
                <a:lnTo>
                  <a:pt x="222160" y="291917"/>
                </a:lnTo>
                <a:lnTo>
                  <a:pt x="227134" y="346031"/>
                </a:lnTo>
                <a:lnTo>
                  <a:pt x="275551" y="346031"/>
                </a:lnTo>
                <a:lnTo>
                  <a:pt x="275551" y="0"/>
                </a:lnTo>
                <a:close/>
              </a:path>
            </a:pathLst>
          </a:custGeom>
          <a:solidFill>
            <a:srgbClr val="5F5F5F"/>
          </a:solidFill>
        </p:spPr>
        <p:txBody>
          <a:bodyPr wrap="square" lIns="0" tIns="0" rIns="0" bIns="0" rtlCol="0"/>
          <a:lstStyle/>
          <a:p>
            <a:endParaRPr/>
          </a:p>
        </p:txBody>
      </p:sp>
      <p:sp>
        <p:nvSpPr>
          <p:cNvPr id="28" name="object 28"/>
          <p:cNvSpPr/>
          <p:nvPr/>
        </p:nvSpPr>
        <p:spPr>
          <a:xfrm>
            <a:off x="14866765" y="5031570"/>
            <a:ext cx="483908" cy="363249"/>
          </a:xfrm>
          <a:custGeom>
            <a:avLst/>
            <a:gdLst/>
            <a:ahLst/>
            <a:cxnLst/>
            <a:rect l="l" t="t" r="r" b="b"/>
            <a:pathLst>
              <a:path w="483869" h="363220">
                <a:moveTo>
                  <a:pt x="190830" y="7124"/>
                </a:moveTo>
                <a:lnTo>
                  <a:pt x="182372" y="4000"/>
                </a:lnTo>
                <a:lnTo>
                  <a:pt x="173380" y="1790"/>
                </a:lnTo>
                <a:lnTo>
                  <a:pt x="163855" y="457"/>
                </a:lnTo>
                <a:lnTo>
                  <a:pt x="153797" y="12"/>
                </a:lnTo>
                <a:lnTo>
                  <a:pt x="139141" y="1206"/>
                </a:lnTo>
                <a:lnTo>
                  <a:pt x="98615" y="19227"/>
                </a:lnTo>
                <a:lnTo>
                  <a:pt x="64909" y="55676"/>
                </a:lnTo>
                <a:lnTo>
                  <a:pt x="55549" y="71196"/>
                </a:lnTo>
                <a:lnTo>
                  <a:pt x="53403" y="71196"/>
                </a:lnTo>
                <a:lnTo>
                  <a:pt x="48425" y="8547"/>
                </a:lnTo>
                <a:lnTo>
                  <a:pt x="0" y="8547"/>
                </a:lnTo>
                <a:lnTo>
                  <a:pt x="0" y="354584"/>
                </a:lnTo>
                <a:lnTo>
                  <a:pt x="58394" y="354584"/>
                </a:lnTo>
                <a:lnTo>
                  <a:pt x="58394" y="132448"/>
                </a:lnTo>
                <a:lnTo>
                  <a:pt x="67665" y="112014"/>
                </a:lnTo>
                <a:lnTo>
                  <a:pt x="100050" y="70497"/>
                </a:lnTo>
                <a:lnTo>
                  <a:pt x="134810" y="53797"/>
                </a:lnTo>
                <a:lnTo>
                  <a:pt x="145961" y="52692"/>
                </a:lnTo>
                <a:lnTo>
                  <a:pt x="153085" y="52692"/>
                </a:lnTo>
                <a:lnTo>
                  <a:pt x="159029" y="53174"/>
                </a:lnTo>
                <a:lnTo>
                  <a:pt x="168516" y="55079"/>
                </a:lnTo>
                <a:lnTo>
                  <a:pt x="173736" y="56489"/>
                </a:lnTo>
                <a:lnTo>
                  <a:pt x="179438" y="58394"/>
                </a:lnTo>
                <a:lnTo>
                  <a:pt x="190830" y="7124"/>
                </a:lnTo>
                <a:close/>
              </a:path>
              <a:path w="483869" h="363220">
                <a:moveTo>
                  <a:pt x="483450" y="142481"/>
                </a:moveTo>
                <a:lnTo>
                  <a:pt x="476326" y="84112"/>
                </a:lnTo>
                <a:lnTo>
                  <a:pt x="460667" y="48412"/>
                </a:lnTo>
                <a:lnTo>
                  <a:pt x="417779" y="9702"/>
                </a:lnTo>
                <a:lnTo>
                  <a:pt x="363131" y="0"/>
                </a:lnTo>
                <a:lnTo>
                  <a:pt x="342569" y="914"/>
                </a:lnTo>
                <a:lnTo>
                  <a:pt x="304114" y="8216"/>
                </a:lnTo>
                <a:lnTo>
                  <a:pt x="254012" y="29464"/>
                </a:lnTo>
                <a:lnTo>
                  <a:pt x="227139" y="44856"/>
                </a:lnTo>
                <a:lnTo>
                  <a:pt x="250634" y="85445"/>
                </a:lnTo>
                <a:lnTo>
                  <a:pt x="261289" y="78511"/>
                </a:lnTo>
                <a:lnTo>
                  <a:pt x="272618" y="71920"/>
                </a:lnTo>
                <a:lnTo>
                  <a:pt x="310553" y="54825"/>
                </a:lnTo>
                <a:lnTo>
                  <a:pt x="353860" y="48412"/>
                </a:lnTo>
                <a:lnTo>
                  <a:pt x="364058" y="48882"/>
                </a:lnTo>
                <a:lnTo>
                  <a:pt x="400951" y="64528"/>
                </a:lnTo>
                <a:lnTo>
                  <a:pt x="421868" y="103238"/>
                </a:lnTo>
                <a:lnTo>
                  <a:pt x="425081" y="135280"/>
                </a:lnTo>
                <a:lnTo>
                  <a:pt x="425081" y="173736"/>
                </a:lnTo>
                <a:lnTo>
                  <a:pt x="425081" y="269862"/>
                </a:lnTo>
                <a:lnTo>
                  <a:pt x="389089" y="297840"/>
                </a:lnTo>
                <a:lnTo>
                  <a:pt x="354406" y="313296"/>
                </a:lnTo>
                <a:lnTo>
                  <a:pt x="354215" y="313296"/>
                </a:lnTo>
                <a:lnTo>
                  <a:pt x="342684" y="315404"/>
                </a:lnTo>
                <a:lnTo>
                  <a:pt x="330377" y="316141"/>
                </a:lnTo>
                <a:lnTo>
                  <a:pt x="319125" y="315404"/>
                </a:lnTo>
                <a:lnTo>
                  <a:pt x="318389" y="315404"/>
                </a:lnTo>
                <a:lnTo>
                  <a:pt x="279666" y="295846"/>
                </a:lnTo>
                <a:lnTo>
                  <a:pt x="269862" y="260604"/>
                </a:lnTo>
                <a:lnTo>
                  <a:pt x="270344" y="252564"/>
                </a:lnTo>
                <a:lnTo>
                  <a:pt x="288099" y="217258"/>
                </a:lnTo>
                <a:lnTo>
                  <a:pt x="324764" y="195808"/>
                </a:lnTo>
                <a:lnTo>
                  <a:pt x="367538" y="183476"/>
                </a:lnTo>
                <a:lnTo>
                  <a:pt x="425081" y="173736"/>
                </a:lnTo>
                <a:lnTo>
                  <a:pt x="425081" y="135280"/>
                </a:lnTo>
                <a:lnTo>
                  <a:pt x="373303" y="142481"/>
                </a:lnTo>
                <a:lnTo>
                  <a:pt x="329044" y="151930"/>
                </a:lnTo>
                <a:lnTo>
                  <a:pt x="292303" y="163652"/>
                </a:lnTo>
                <a:lnTo>
                  <a:pt x="240817" y="194449"/>
                </a:lnTo>
                <a:lnTo>
                  <a:pt x="215366" y="238061"/>
                </a:lnTo>
                <a:lnTo>
                  <a:pt x="212178" y="264871"/>
                </a:lnTo>
                <a:lnTo>
                  <a:pt x="213918" y="286232"/>
                </a:lnTo>
                <a:lnTo>
                  <a:pt x="213982" y="287032"/>
                </a:lnTo>
                <a:lnTo>
                  <a:pt x="228409" y="323354"/>
                </a:lnTo>
                <a:lnTo>
                  <a:pt x="273672" y="356730"/>
                </a:lnTo>
                <a:lnTo>
                  <a:pt x="314007" y="363131"/>
                </a:lnTo>
                <a:lnTo>
                  <a:pt x="329819" y="362216"/>
                </a:lnTo>
                <a:lnTo>
                  <a:pt x="374878" y="348526"/>
                </a:lnTo>
                <a:lnTo>
                  <a:pt x="415772" y="323354"/>
                </a:lnTo>
                <a:lnTo>
                  <a:pt x="428637" y="313296"/>
                </a:lnTo>
                <a:lnTo>
                  <a:pt x="430060" y="313296"/>
                </a:lnTo>
                <a:lnTo>
                  <a:pt x="435038" y="354584"/>
                </a:lnTo>
                <a:lnTo>
                  <a:pt x="483450" y="354584"/>
                </a:lnTo>
                <a:lnTo>
                  <a:pt x="483450" y="173736"/>
                </a:lnTo>
                <a:lnTo>
                  <a:pt x="483450" y="142481"/>
                </a:lnTo>
                <a:close/>
              </a:path>
            </a:pathLst>
          </a:custGeom>
          <a:solidFill>
            <a:srgbClr val="5F5F5F"/>
          </a:solidFill>
        </p:spPr>
        <p:txBody>
          <a:bodyPr wrap="square" lIns="0" tIns="0" rIns="0" bIns="0" rtlCol="0"/>
          <a:lstStyle/>
          <a:p>
            <a:endParaRPr/>
          </a:p>
        </p:txBody>
      </p:sp>
      <p:sp>
        <p:nvSpPr>
          <p:cNvPr id="29" name="object 29"/>
          <p:cNvSpPr/>
          <p:nvPr/>
        </p:nvSpPr>
        <p:spPr>
          <a:xfrm>
            <a:off x="15435720" y="4879171"/>
            <a:ext cx="303554" cy="515661"/>
          </a:xfrm>
          <a:custGeom>
            <a:avLst/>
            <a:gdLst/>
            <a:ahLst/>
            <a:cxnLst/>
            <a:rect l="l" t="t" r="r" b="b"/>
            <a:pathLst>
              <a:path w="303530" h="515620">
                <a:moveTo>
                  <a:pt x="150225" y="152382"/>
                </a:moveTo>
                <a:lnTo>
                  <a:pt x="106972" y="159591"/>
                </a:lnTo>
                <a:lnTo>
                  <a:pt x="67809" y="180677"/>
                </a:lnTo>
                <a:lnTo>
                  <a:pt x="35744" y="213907"/>
                </a:lnTo>
                <a:lnTo>
                  <a:pt x="12449" y="258829"/>
                </a:lnTo>
                <a:lnTo>
                  <a:pt x="777" y="314169"/>
                </a:lnTo>
                <a:lnTo>
                  <a:pt x="27" y="333947"/>
                </a:lnTo>
                <a:lnTo>
                  <a:pt x="0" y="334659"/>
                </a:lnTo>
                <a:lnTo>
                  <a:pt x="2423" y="375605"/>
                </a:lnTo>
                <a:lnTo>
                  <a:pt x="21821" y="442528"/>
                </a:lnTo>
                <a:lnTo>
                  <a:pt x="59867" y="489079"/>
                </a:lnTo>
                <a:lnTo>
                  <a:pt x="112023" y="512576"/>
                </a:lnTo>
                <a:lnTo>
                  <a:pt x="143116" y="515513"/>
                </a:lnTo>
                <a:lnTo>
                  <a:pt x="158172" y="514600"/>
                </a:lnTo>
                <a:lnTo>
                  <a:pt x="200423" y="500906"/>
                </a:lnTo>
                <a:lnTo>
                  <a:pt x="237074" y="476022"/>
                </a:lnTo>
                <a:lnTo>
                  <a:pt x="247783" y="466383"/>
                </a:lnTo>
                <a:lnTo>
                  <a:pt x="155921" y="466383"/>
                </a:lnTo>
                <a:lnTo>
                  <a:pt x="134429" y="464202"/>
                </a:lnTo>
                <a:lnTo>
                  <a:pt x="99189" y="446757"/>
                </a:lnTo>
                <a:lnTo>
                  <a:pt x="74532" y="412321"/>
                </a:lnTo>
                <a:lnTo>
                  <a:pt x="62068" y="363546"/>
                </a:lnTo>
                <a:lnTo>
                  <a:pt x="60548" y="334659"/>
                </a:lnTo>
                <a:lnTo>
                  <a:pt x="60511" y="333947"/>
                </a:lnTo>
                <a:lnTo>
                  <a:pt x="64915" y="292293"/>
                </a:lnTo>
                <a:lnTo>
                  <a:pt x="83297" y="247328"/>
                </a:lnTo>
                <a:lnTo>
                  <a:pt x="112599" y="216421"/>
                </a:lnTo>
                <a:lnTo>
                  <a:pt x="150029" y="202112"/>
                </a:lnTo>
                <a:lnTo>
                  <a:pt x="303310" y="201512"/>
                </a:lnTo>
                <a:lnTo>
                  <a:pt x="303310" y="192255"/>
                </a:lnTo>
                <a:lnTo>
                  <a:pt x="247060" y="192255"/>
                </a:lnTo>
                <a:lnTo>
                  <a:pt x="235712" y="183486"/>
                </a:lnTo>
                <a:lnTo>
                  <a:pt x="224455" y="175696"/>
                </a:lnTo>
                <a:lnTo>
                  <a:pt x="178177" y="155052"/>
                </a:lnTo>
                <a:lnTo>
                  <a:pt x="164693" y="153050"/>
                </a:lnTo>
                <a:lnTo>
                  <a:pt x="150225" y="152382"/>
                </a:lnTo>
                <a:close/>
              </a:path>
              <a:path w="303530" h="515620">
                <a:moveTo>
                  <a:pt x="303310" y="201512"/>
                </a:moveTo>
                <a:lnTo>
                  <a:pt x="160204" y="201512"/>
                </a:lnTo>
                <a:lnTo>
                  <a:pt x="172650" y="202112"/>
                </a:lnTo>
                <a:lnTo>
                  <a:pt x="171420" y="202112"/>
                </a:lnTo>
                <a:lnTo>
                  <a:pt x="212105" y="214532"/>
                </a:lnTo>
                <a:lnTo>
                  <a:pt x="244212" y="237825"/>
                </a:lnTo>
                <a:lnTo>
                  <a:pt x="244212" y="418678"/>
                </a:lnTo>
                <a:lnTo>
                  <a:pt x="212177" y="447974"/>
                </a:lnTo>
                <a:lnTo>
                  <a:pt x="167846" y="465647"/>
                </a:lnTo>
                <a:lnTo>
                  <a:pt x="155921" y="466383"/>
                </a:lnTo>
                <a:lnTo>
                  <a:pt x="249919" y="466383"/>
                </a:lnTo>
                <a:lnTo>
                  <a:pt x="254892" y="506958"/>
                </a:lnTo>
                <a:lnTo>
                  <a:pt x="303310" y="506958"/>
                </a:lnTo>
                <a:lnTo>
                  <a:pt x="303310" y="201512"/>
                </a:lnTo>
                <a:close/>
              </a:path>
              <a:path w="303530" h="515620">
                <a:moveTo>
                  <a:pt x="303310" y="0"/>
                </a:moveTo>
                <a:lnTo>
                  <a:pt x="244212" y="0"/>
                </a:lnTo>
                <a:lnTo>
                  <a:pt x="244212" y="133158"/>
                </a:lnTo>
                <a:lnTo>
                  <a:pt x="246972" y="190425"/>
                </a:lnTo>
                <a:lnTo>
                  <a:pt x="247060" y="192255"/>
                </a:lnTo>
                <a:lnTo>
                  <a:pt x="303310" y="192255"/>
                </a:lnTo>
                <a:lnTo>
                  <a:pt x="303310" y="0"/>
                </a:lnTo>
                <a:close/>
              </a:path>
            </a:pathLst>
          </a:custGeom>
          <a:solidFill>
            <a:srgbClr val="5F5F5F"/>
          </a:solidFill>
        </p:spPr>
        <p:txBody>
          <a:bodyPr wrap="square" lIns="0" tIns="0" rIns="0" bIns="0" rtlCol="0"/>
          <a:lstStyle/>
          <a:p>
            <a:endParaRPr/>
          </a:p>
        </p:txBody>
      </p:sp>
      <p:sp>
        <p:nvSpPr>
          <p:cNvPr id="30" name="object 30"/>
          <p:cNvSpPr/>
          <p:nvPr/>
        </p:nvSpPr>
        <p:spPr>
          <a:xfrm>
            <a:off x="15838743" y="5031565"/>
            <a:ext cx="271801" cy="363249"/>
          </a:xfrm>
          <a:custGeom>
            <a:avLst/>
            <a:gdLst/>
            <a:ahLst/>
            <a:cxnLst/>
            <a:rect l="l" t="t" r="r" b="b"/>
            <a:pathLst>
              <a:path w="271780" h="363220">
                <a:moveTo>
                  <a:pt x="248488" y="48406"/>
                </a:moveTo>
                <a:lnTo>
                  <a:pt x="141681" y="48406"/>
                </a:lnTo>
                <a:lnTo>
                  <a:pt x="151877" y="48875"/>
                </a:lnTo>
                <a:lnTo>
                  <a:pt x="161089" y="50281"/>
                </a:lnTo>
                <a:lnTo>
                  <a:pt x="193866" y="69715"/>
                </a:lnTo>
                <a:lnTo>
                  <a:pt x="211091" y="111122"/>
                </a:lnTo>
                <a:lnTo>
                  <a:pt x="212894" y="135283"/>
                </a:lnTo>
                <a:lnTo>
                  <a:pt x="161116" y="142476"/>
                </a:lnTo>
                <a:lnTo>
                  <a:pt x="116859" y="151931"/>
                </a:lnTo>
                <a:lnTo>
                  <a:pt x="80123" y="163653"/>
                </a:lnTo>
                <a:lnTo>
                  <a:pt x="28633" y="194450"/>
                </a:lnTo>
                <a:lnTo>
                  <a:pt x="3180" y="238062"/>
                </a:lnTo>
                <a:lnTo>
                  <a:pt x="0" y="264871"/>
                </a:lnTo>
                <a:lnTo>
                  <a:pt x="1737" y="286236"/>
                </a:lnTo>
                <a:lnTo>
                  <a:pt x="16220" y="323349"/>
                </a:lnTo>
                <a:lnTo>
                  <a:pt x="61495" y="356723"/>
                </a:lnTo>
                <a:lnTo>
                  <a:pt x="101818" y="363130"/>
                </a:lnTo>
                <a:lnTo>
                  <a:pt x="117639" y="362217"/>
                </a:lnTo>
                <a:lnTo>
                  <a:pt x="162696" y="348523"/>
                </a:lnTo>
                <a:lnTo>
                  <a:pt x="203590" y="323349"/>
                </a:lnTo>
                <a:lnTo>
                  <a:pt x="212817" y="316136"/>
                </a:lnTo>
                <a:lnTo>
                  <a:pt x="118195" y="316136"/>
                </a:lnTo>
                <a:lnTo>
                  <a:pt x="106936" y="315404"/>
                </a:lnTo>
                <a:lnTo>
                  <a:pt x="106206" y="315404"/>
                </a:lnTo>
                <a:lnTo>
                  <a:pt x="94603" y="312932"/>
                </a:lnTo>
                <a:lnTo>
                  <a:pt x="62033" y="286236"/>
                </a:lnTo>
                <a:lnTo>
                  <a:pt x="57673" y="260599"/>
                </a:lnTo>
                <a:lnTo>
                  <a:pt x="58161" y="252569"/>
                </a:lnTo>
                <a:lnTo>
                  <a:pt x="75915" y="217256"/>
                </a:lnTo>
                <a:lnTo>
                  <a:pt x="112586" y="195808"/>
                </a:lnTo>
                <a:lnTo>
                  <a:pt x="155354" y="183477"/>
                </a:lnTo>
                <a:lnTo>
                  <a:pt x="212894" y="173732"/>
                </a:lnTo>
                <a:lnTo>
                  <a:pt x="271269" y="173732"/>
                </a:lnTo>
                <a:lnTo>
                  <a:pt x="271269" y="142476"/>
                </a:lnTo>
                <a:lnTo>
                  <a:pt x="269488" y="111634"/>
                </a:lnTo>
                <a:lnTo>
                  <a:pt x="264149" y="84112"/>
                </a:lnTo>
                <a:lnTo>
                  <a:pt x="255285" y="59926"/>
                </a:lnTo>
                <a:lnTo>
                  <a:pt x="248488" y="48406"/>
                </a:lnTo>
                <a:close/>
              </a:path>
              <a:path w="271780" h="363220">
                <a:moveTo>
                  <a:pt x="271269" y="173732"/>
                </a:moveTo>
                <a:lnTo>
                  <a:pt x="212894" y="173732"/>
                </a:lnTo>
                <a:lnTo>
                  <a:pt x="212894" y="269855"/>
                </a:lnTo>
                <a:lnTo>
                  <a:pt x="200582" y="280561"/>
                </a:lnTo>
                <a:lnTo>
                  <a:pt x="165544" y="304399"/>
                </a:lnTo>
                <a:lnTo>
                  <a:pt x="142223" y="313288"/>
                </a:lnTo>
                <a:lnTo>
                  <a:pt x="217878" y="313288"/>
                </a:lnTo>
                <a:lnTo>
                  <a:pt x="222851" y="354586"/>
                </a:lnTo>
                <a:lnTo>
                  <a:pt x="271269" y="354586"/>
                </a:lnTo>
                <a:lnTo>
                  <a:pt x="271269" y="173732"/>
                </a:lnTo>
                <a:close/>
              </a:path>
              <a:path w="271780" h="363220">
                <a:moveTo>
                  <a:pt x="216454" y="313288"/>
                </a:moveTo>
                <a:lnTo>
                  <a:pt x="142033" y="313288"/>
                </a:lnTo>
                <a:lnTo>
                  <a:pt x="130497" y="315404"/>
                </a:lnTo>
                <a:lnTo>
                  <a:pt x="118195" y="316136"/>
                </a:lnTo>
                <a:lnTo>
                  <a:pt x="212817" y="316136"/>
                </a:lnTo>
                <a:lnTo>
                  <a:pt x="216454" y="313288"/>
                </a:lnTo>
                <a:close/>
              </a:path>
              <a:path w="271780" h="363220">
                <a:moveTo>
                  <a:pt x="150948" y="0"/>
                </a:moveTo>
                <a:lnTo>
                  <a:pt x="110707" y="3650"/>
                </a:lnTo>
                <a:lnTo>
                  <a:pt x="74039" y="14596"/>
                </a:lnTo>
                <a:lnTo>
                  <a:pt x="27721" y="37094"/>
                </a:lnTo>
                <a:lnTo>
                  <a:pt x="14952" y="44857"/>
                </a:lnTo>
                <a:lnTo>
                  <a:pt x="38449" y="85442"/>
                </a:lnTo>
                <a:lnTo>
                  <a:pt x="49108" y="78504"/>
                </a:lnTo>
                <a:lnTo>
                  <a:pt x="60432" y="71919"/>
                </a:lnTo>
                <a:lnTo>
                  <a:pt x="98365" y="54829"/>
                </a:lnTo>
                <a:lnTo>
                  <a:pt x="141681" y="48406"/>
                </a:lnTo>
                <a:lnTo>
                  <a:pt x="248488" y="48406"/>
                </a:lnTo>
                <a:lnTo>
                  <a:pt x="242798" y="38794"/>
                </a:lnTo>
                <a:lnTo>
                  <a:pt x="226373" y="21826"/>
                </a:lnTo>
                <a:lnTo>
                  <a:pt x="205590" y="9702"/>
                </a:lnTo>
                <a:lnTo>
                  <a:pt x="180448" y="2426"/>
                </a:lnTo>
                <a:lnTo>
                  <a:pt x="150948" y="0"/>
                </a:lnTo>
                <a:close/>
              </a:path>
            </a:pathLst>
          </a:custGeom>
          <a:solidFill>
            <a:srgbClr val="5F5F5F"/>
          </a:solidFill>
        </p:spPr>
        <p:txBody>
          <a:bodyPr wrap="square" lIns="0" tIns="0" rIns="0" bIns="0" rtlCol="0"/>
          <a:lstStyle/>
          <a:p>
            <a:endParaRPr/>
          </a:p>
        </p:txBody>
      </p:sp>
      <p:sp>
        <p:nvSpPr>
          <p:cNvPr id="31" name="object 31"/>
          <p:cNvSpPr/>
          <p:nvPr/>
        </p:nvSpPr>
        <p:spPr>
          <a:xfrm>
            <a:off x="16181960" y="5031565"/>
            <a:ext cx="255924" cy="363249"/>
          </a:xfrm>
          <a:custGeom>
            <a:avLst/>
            <a:gdLst/>
            <a:ahLst/>
            <a:cxnLst/>
            <a:rect l="l" t="t" r="r" b="b"/>
            <a:pathLst>
              <a:path w="255905" h="363220">
                <a:moveTo>
                  <a:pt x="135985" y="0"/>
                </a:moveTo>
                <a:lnTo>
                  <a:pt x="97540" y="4205"/>
                </a:lnTo>
                <a:lnTo>
                  <a:pt x="56841" y="21897"/>
                </a:lnTo>
                <a:lnTo>
                  <a:pt x="29809" y="50688"/>
                </a:lnTo>
                <a:lnTo>
                  <a:pt x="17599" y="88093"/>
                </a:lnTo>
                <a:lnTo>
                  <a:pt x="17088" y="98258"/>
                </a:lnTo>
                <a:lnTo>
                  <a:pt x="17666" y="108893"/>
                </a:lnTo>
                <a:lnTo>
                  <a:pt x="36928" y="150683"/>
                </a:lnTo>
                <a:lnTo>
                  <a:pt x="74288" y="179030"/>
                </a:lnTo>
                <a:lnTo>
                  <a:pt x="120331" y="197952"/>
                </a:lnTo>
                <a:lnTo>
                  <a:pt x="155727" y="212299"/>
                </a:lnTo>
                <a:lnTo>
                  <a:pt x="196978" y="246599"/>
                </a:lnTo>
                <a:lnTo>
                  <a:pt x="199365" y="254432"/>
                </a:lnTo>
                <a:lnTo>
                  <a:pt x="199365" y="263447"/>
                </a:lnTo>
                <a:lnTo>
                  <a:pt x="182266" y="301896"/>
                </a:lnTo>
                <a:lnTo>
                  <a:pt x="147026" y="316582"/>
                </a:lnTo>
                <a:lnTo>
                  <a:pt x="131011" y="317561"/>
                </a:lnTo>
                <a:lnTo>
                  <a:pt x="115812" y="316848"/>
                </a:lnTo>
                <a:lnTo>
                  <a:pt x="75830" y="306168"/>
                </a:lnTo>
                <a:lnTo>
                  <a:pt x="40648" y="285078"/>
                </a:lnTo>
                <a:lnTo>
                  <a:pt x="29192" y="276263"/>
                </a:lnTo>
                <a:lnTo>
                  <a:pt x="0" y="315414"/>
                </a:lnTo>
                <a:lnTo>
                  <a:pt x="42180" y="342400"/>
                </a:lnTo>
                <a:lnTo>
                  <a:pt x="92735" y="359742"/>
                </a:lnTo>
                <a:lnTo>
                  <a:pt x="128875" y="363130"/>
                </a:lnTo>
                <a:lnTo>
                  <a:pt x="143753" y="362616"/>
                </a:lnTo>
                <a:lnTo>
                  <a:pt x="183345" y="354952"/>
                </a:lnTo>
                <a:lnTo>
                  <a:pt x="223207" y="332513"/>
                </a:lnTo>
                <a:lnTo>
                  <a:pt x="247427" y="299760"/>
                </a:lnTo>
                <a:lnTo>
                  <a:pt x="255615" y="259897"/>
                </a:lnTo>
                <a:lnTo>
                  <a:pt x="255013" y="248238"/>
                </a:lnTo>
                <a:lnTo>
                  <a:pt x="240862" y="210373"/>
                </a:lnTo>
                <a:lnTo>
                  <a:pt x="205496" y="178980"/>
                </a:lnTo>
                <a:lnTo>
                  <a:pt x="114657" y="141402"/>
                </a:lnTo>
                <a:lnTo>
                  <a:pt x="108316" y="138397"/>
                </a:lnTo>
                <a:lnTo>
                  <a:pt x="75474" y="110352"/>
                </a:lnTo>
                <a:lnTo>
                  <a:pt x="73338" y="103483"/>
                </a:lnTo>
                <a:lnTo>
                  <a:pt x="73338" y="95410"/>
                </a:lnTo>
                <a:lnTo>
                  <a:pt x="97387" y="53980"/>
                </a:lnTo>
                <a:lnTo>
                  <a:pt x="136707" y="45569"/>
                </a:lnTo>
                <a:lnTo>
                  <a:pt x="147874" y="46101"/>
                </a:lnTo>
                <a:lnTo>
                  <a:pt x="188234" y="58697"/>
                </a:lnTo>
                <a:lnTo>
                  <a:pt x="215731" y="76186"/>
                </a:lnTo>
                <a:lnTo>
                  <a:pt x="243510" y="39161"/>
                </a:lnTo>
                <a:lnTo>
                  <a:pt x="209389" y="17402"/>
                </a:lnTo>
                <a:lnTo>
                  <a:pt x="167403" y="2849"/>
                </a:lnTo>
                <a:lnTo>
                  <a:pt x="152027" y="712"/>
                </a:lnTo>
                <a:lnTo>
                  <a:pt x="135985" y="0"/>
                </a:lnTo>
                <a:close/>
              </a:path>
            </a:pathLst>
          </a:custGeom>
          <a:solidFill>
            <a:srgbClr val="5F5F5F"/>
          </a:solidFill>
        </p:spPr>
        <p:txBody>
          <a:bodyPr wrap="square" lIns="0" tIns="0" rIns="0" bIns="0" rtlCol="0"/>
          <a:lstStyle/>
          <a:p>
            <a:endParaRPr/>
          </a:p>
        </p:txBody>
      </p:sp>
      <p:pic>
        <p:nvPicPr>
          <p:cNvPr id="32" name="object 32"/>
          <p:cNvPicPr/>
          <p:nvPr/>
        </p:nvPicPr>
        <p:blipFill>
          <a:blip r:embed="rId3" cstate="print"/>
          <a:stretch>
            <a:fillRect/>
          </a:stretch>
        </p:blipFill>
        <p:spPr>
          <a:xfrm>
            <a:off x="16493851" y="5304995"/>
            <a:ext cx="107523" cy="202240"/>
          </a:xfrm>
          <a:prstGeom prst="rect">
            <a:avLst/>
          </a:prstGeom>
        </p:spPr>
      </p:pic>
      <p:pic>
        <p:nvPicPr>
          <p:cNvPr id="33" name="object 33"/>
          <p:cNvPicPr/>
          <p:nvPr/>
        </p:nvPicPr>
        <p:blipFill>
          <a:blip r:embed="rId4" cstate="print"/>
          <a:stretch>
            <a:fillRect/>
          </a:stretch>
        </p:blipFill>
        <p:spPr>
          <a:xfrm>
            <a:off x="3660607" y="5725130"/>
            <a:ext cx="12766682" cy="665802"/>
          </a:xfrm>
          <a:prstGeom prst="rect">
            <a:avLst/>
          </a:prstGeom>
        </p:spPr>
      </p:pic>
      <p:sp>
        <p:nvSpPr>
          <p:cNvPr id="34" name="object 34"/>
          <p:cNvSpPr txBox="1"/>
          <p:nvPr/>
        </p:nvSpPr>
        <p:spPr>
          <a:xfrm>
            <a:off x="550379" y="10630648"/>
            <a:ext cx="2760563" cy="246221"/>
          </a:xfrm>
          <a:prstGeom prst="rect">
            <a:avLst/>
          </a:prstGeom>
        </p:spPr>
        <p:txBody>
          <a:bodyPr vert="horz" wrap="square" lIns="0" tIns="0" rIns="0" bIns="0" rtlCol="0">
            <a:spAutoFit/>
          </a:bodyPr>
          <a:lstStyle/>
          <a:p>
            <a:pPr>
              <a:lnSpc>
                <a:spcPct val="100000"/>
              </a:lnSpc>
            </a:pPr>
            <a:r>
              <a:rPr sz="1600" dirty="0">
                <a:solidFill>
                  <a:srgbClr val="5F5F5F"/>
                </a:solidFill>
                <a:latin typeface="Source Sans Pro"/>
                <a:cs typeface="Source Sans Pro"/>
              </a:rPr>
              <a:t>Giancarlo Trentini - </a:t>
            </a:r>
            <a:r>
              <a:rPr sz="1600" spc="-10" dirty="0">
                <a:solidFill>
                  <a:srgbClr val="5F5F5F"/>
                </a:solidFill>
                <a:latin typeface="Source Sans Pro"/>
                <a:cs typeface="Source Sans Pro"/>
              </a:rPr>
              <a:t>PressPlay</a:t>
            </a:r>
            <a:endParaRPr sz="1600" dirty="0">
              <a:latin typeface="Source Sans Pro"/>
              <a:cs typeface="Source Sans Pro"/>
            </a:endParaRPr>
          </a:p>
        </p:txBody>
      </p:sp>
      <p:sp>
        <p:nvSpPr>
          <p:cNvPr id="35" name="object 35"/>
          <p:cNvSpPr txBox="1"/>
          <p:nvPr/>
        </p:nvSpPr>
        <p:spPr>
          <a:xfrm>
            <a:off x="537678" y="10617948"/>
            <a:ext cx="2785965"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Giancarlo Trentini - </a:t>
            </a:r>
            <a:r>
              <a:rPr sz="1600" spc="-10" dirty="0">
                <a:solidFill>
                  <a:srgbClr val="5F5F5F"/>
                </a:solidFill>
                <a:latin typeface="Source Sans Pro"/>
                <a:cs typeface="Source Sans Pro"/>
              </a:rPr>
              <a:t>PressPlay</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pic>
        <p:nvPicPr>
          <p:cNvPr id="3" name="object 3"/>
          <p:cNvPicPr/>
          <p:nvPr/>
        </p:nvPicPr>
        <p:blipFill>
          <a:blip r:embed="rId3" cstate="print"/>
          <a:stretch>
            <a:fillRect/>
          </a:stretch>
        </p:blipFill>
        <p:spPr>
          <a:xfrm>
            <a:off x="1580263" y="1355535"/>
            <a:ext cx="858172" cy="1214264"/>
          </a:xfrm>
          <a:prstGeom prst="rect">
            <a:avLst/>
          </a:prstGeom>
        </p:spPr>
      </p:pic>
      <p:sp>
        <p:nvSpPr>
          <p:cNvPr id="4" name="object 4"/>
          <p:cNvSpPr/>
          <p:nvPr/>
        </p:nvSpPr>
        <p:spPr>
          <a:xfrm>
            <a:off x="2687178" y="1829263"/>
            <a:ext cx="271801" cy="258465"/>
          </a:xfrm>
          <a:custGeom>
            <a:avLst/>
            <a:gdLst/>
            <a:ahLst/>
            <a:cxnLst/>
            <a:rect l="l" t="t" r="r" b="b"/>
            <a:pathLst>
              <a:path w="271780" h="258444">
                <a:moveTo>
                  <a:pt x="135765" y="0"/>
                </a:moveTo>
                <a:lnTo>
                  <a:pt x="81198" y="9470"/>
                </a:lnTo>
                <a:lnTo>
                  <a:pt x="37795" y="36816"/>
                </a:lnTo>
                <a:lnTo>
                  <a:pt x="9669" y="78245"/>
                </a:lnTo>
                <a:lnTo>
                  <a:pt x="0" y="129022"/>
                </a:lnTo>
                <a:lnTo>
                  <a:pt x="1074" y="146837"/>
                </a:lnTo>
                <a:lnTo>
                  <a:pt x="17193" y="194957"/>
                </a:lnTo>
                <a:lnTo>
                  <a:pt x="50657" y="232007"/>
                </a:lnTo>
                <a:lnTo>
                  <a:pt x="98279" y="253839"/>
                </a:lnTo>
                <a:lnTo>
                  <a:pt x="135765" y="258044"/>
                </a:lnTo>
                <a:lnTo>
                  <a:pt x="154905" y="256993"/>
                </a:lnTo>
                <a:lnTo>
                  <a:pt x="205941" y="241207"/>
                </a:lnTo>
                <a:lnTo>
                  <a:pt x="244530" y="208880"/>
                </a:lnTo>
                <a:lnTo>
                  <a:pt x="251579" y="198496"/>
                </a:lnTo>
                <a:lnTo>
                  <a:pt x="135765" y="198496"/>
                </a:lnTo>
                <a:lnTo>
                  <a:pt x="125583" y="197931"/>
                </a:lnTo>
                <a:lnTo>
                  <a:pt x="83655" y="178736"/>
                </a:lnTo>
                <a:lnTo>
                  <a:pt x="63684" y="138693"/>
                </a:lnTo>
                <a:lnTo>
                  <a:pt x="63097" y="129022"/>
                </a:lnTo>
                <a:lnTo>
                  <a:pt x="63684" y="119351"/>
                </a:lnTo>
                <a:lnTo>
                  <a:pt x="83655" y="79311"/>
                </a:lnTo>
                <a:lnTo>
                  <a:pt x="125583" y="60113"/>
                </a:lnTo>
                <a:lnTo>
                  <a:pt x="135765" y="59547"/>
                </a:lnTo>
                <a:lnTo>
                  <a:pt x="251581" y="59547"/>
                </a:lnTo>
                <a:lnTo>
                  <a:pt x="244540" y="49165"/>
                </a:lnTo>
                <a:lnTo>
                  <a:pt x="206129" y="16837"/>
                </a:lnTo>
                <a:lnTo>
                  <a:pt x="155046" y="1052"/>
                </a:lnTo>
                <a:lnTo>
                  <a:pt x="135765" y="0"/>
                </a:lnTo>
                <a:close/>
              </a:path>
              <a:path w="271780" h="258444">
                <a:moveTo>
                  <a:pt x="251581" y="59547"/>
                </a:moveTo>
                <a:lnTo>
                  <a:pt x="135765" y="59547"/>
                </a:lnTo>
                <a:lnTo>
                  <a:pt x="145942" y="60113"/>
                </a:lnTo>
                <a:lnTo>
                  <a:pt x="155568" y="61808"/>
                </a:lnTo>
                <a:lnTo>
                  <a:pt x="193790" y="85935"/>
                </a:lnTo>
                <a:lnTo>
                  <a:pt x="208066" y="129022"/>
                </a:lnTo>
                <a:lnTo>
                  <a:pt x="207491" y="138693"/>
                </a:lnTo>
                <a:lnTo>
                  <a:pt x="187822" y="178736"/>
                </a:lnTo>
                <a:lnTo>
                  <a:pt x="145942" y="197931"/>
                </a:lnTo>
                <a:lnTo>
                  <a:pt x="135765" y="198496"/>
                </a:lnTo>
                <a:lnTo>
                  <a:pt x="251579" y="198496"/>
                </a:lnTo>
                <a:lnTo>
                  <a:pt x="270090" y="146837"/>
                </a:lnTo>
                <a:lnTo>
                  <a:pt x="271164" y="129022"/>
                </a:lnTo>
                <a:lnTo>
                  <a:pt x="270090" y="111213"/>
                </a:lnTo>
                <a:lnTo>
                  <a:pt x="266868" y="94287"/>
                </a:lnTo>
                <a:lnTo>
                  <a:pt x="261499" y="78245"/>
                </a:lnTo>
                <a:lnTo>
                  <a:pt x="253981" y="63087"/>
                </a:lnTo>
                <a:lnTo>
                  <a:pt x="251581" y="59547"/>
                </a:lnTo>
                <a:close/>
              </a:path>
            </a:pathLst>
          </a:custGeom>
          <a:solidFill>
            <a:srgbClr val="131F35"/>
          </a:solidFill>
        </p:spPr>
        <p:txBody>
          <a:bodyPr wrap="square" lIns="0" tIns="0" rIns="0" bIns="0" rtlCol="0"/>
          <a:lstStyle/>
          <a:p>
            <a:endParaRPr/>
          </a:p>
        </p:txBody>
      </p:sp>
      <p:grpSp>
        <p:nvGrpSpPr>
          <p:cNvPr id="5" name="object 5"/>
          <p:cNvGrpSpPr/>
          <p:nvPr/>
        </p:nvGrpSpPr>
        <p:grpSpPr>
          <a:xfrm>
            <a:off x="3014368" y="1834215"/>
            <a:ext cx="467396" cy="248305"/>
            <a:chOff x="3014129" y="1834516"/>
            <a:chExt cx="467359" cy="248285"/>
          </a:xfrm>
        </p:grpSpPr>
        <p:pic>
          <p:nvPicPr>
            <p:cNvPr id="6" name="object 6"/>
            <p:cNvPicPr/>
            <p:nvPr/>
          </p:nvPicPr>
          <p:blipFill>
            <a:blip r:embed="rId4" cstate="print"/>
            <a:stretch>
              <a:fillRect/>
            </a:stretch>
          </p:blipFill>
          <p:spPr>
            <a:xfrm>
              <a:off x="3014129" y="1834516"/>
              <a:ext cx="211616" cy="248139"/>
            </a:xfrm>
            <a:prstGeom prst="rect">
              <a:avLst/>
            </a:prstGeom>
          </p:spPr>
        </p:pic>
        <p:pic>
          <p:nvPicPr>
            <p:cNvPr id="7" name="object 7"/>
            <p:cNvPicPr/>
            <p:nvPr/>
          </p:nvPicPr>
          <p:blipFill>
            <a:blip r:embed="rId5" cstate="print"/>
            <a:stretch>
              <a:fillRect/>
            </a:stretch>
          </p:blipFill>
          <p:spPr>
            <a:xfrm>
              <a:off x="3268279" y="1834522"/>
              <a:ext cx="212684" cy="248128"/>
            </a:xfrm>
            <a:prstGeom prst="rect">
              <a:avLst/>
            </a:prstGeom>
          </p:spPr>
        </p:pic>
      </p:grpSp>
      <p:pic>
        <p:nvPicPr>
          <p:cNvPr id="8" name="object 8"/>
          <p:cNvPicPr/>
          <p:nvPr/>
        </p:nvPicPr>
        <p:blipFill>
          <a:blip r:embed="rId6" cstate="print"/>
          <a:stretch>
            <a:fillRect/>
          </a:stretch>
        </p:blipFill>
        <p:spPr>
          <a:xfrm>
            <a:off x="3636683" y="1834222"/>
            <a:ext cx="244252" cy="248148"/>
          </a:xfrm>
          <a:prstGeom prst="rect">
            <a:avLst/>
          </a:prstGeom>
        </p:spPr>
      </p:pic>
      <p:pic>
        <p:nvPicPr>
          <p:cNvPr id="9" name="object 9"/>
          <p:cNvPicPr/>
          <p:nvPr/>
        </p:nvPicPr>
        <p:blipFill>
          <a:blip r:embed="rId7" cstate="print"/>
          <a:stretch>
            <a:fillRect/>
          </a:stretch>
        </p:blipFill>
        <p:spPr>
          <a:xfrm>
            <a:off x="3957947" y="1834223"/>
            <a:ext cx="218722" cy="248148"/>
          </a:xfrm>
          <a:prstGeom prst="rect">
            <a:avLst/>
          </a:prstGeom>
        </p:spPr>
      </p:pic>
      <p:sp>
        <p:nvSpPr>
          <p:cNvPr id="10" name="object 10"/>
          <p:cNvSpPr/>
          <p:nvPr/>
        </p:nvSpPr>
        <p:spPr>
          <a:xfrm>
            <a:off x="4308989" y="1834221"/>
            <a:ext cx="62235" cy="248305"/>
          </a:xfrm>
          <a:custGeom>
            <a:avLst/>
            <a:gdLst/>
            <a:ahLst/>
            <a:cxnLst/>
            <a:rect l="l" t="t" r="r" b="b"/>
            <a:pathLst>
              <a:path w="62229" h="248285">
                <a:moveTo>
                  <a:pt x="58260" y="0"/>
                </a:moveTo>
                <a:lnTo>
                  <a:pt x="3423" y="0"/>
                </a:lnTo>
                <a:lnTo>
                  <a:pt x="0" y="3413"/>
                </a:lnTo>
                <a:lnTo>
                  <a:pt x="0" y="244715"/>
                </a:lnTo>
                <a:lnTo>
                  <a:pt x="3423" y="248128"/>
                </a:lnTo>
                <a:lnTo>
                  <a:pt x="54050" y="248128"/>
                </a:lnTo>
                <a:lnTo>
                  <a:pt x="58260" y="248128"/>
                </a:lnTo>
                <a:lnTo>
                  <a:pt x="61683" y="244715"/>
                </a:lnTo>
                <a:lnTo>
                  <a:pt x="61683" y="3413"/>
                </a:lnTo>
                <a:lnTo>
                  <a:pt x="58260" y="0"/>
                </a:lnTo>
                <a:close/>
              </a:path>
            </a:pathLst>
          </a:custGeom>
          <a:solidFill>
            <a:srgbClr val="131F35"/>
          </a:solidFill>
        </p:spPr>
        <p:txBody>
          <a:bodyPr wrap="square" lIns="0" tIns="0" rIns="0" bIns="0" rtlCol="0"/>
          <a:lstStyle/>
          <a:p>
            <a:endParaRPr/>
          </a:p>
        </p:txBody>
      </p:sp>
      <p:sp>
        <p:nvSpPr>
          <p:cNvPr id="11" name="object 11"/>
          <p:cNvSpPr/>
          <p:nvPr/>
        </p:nvSpPr>
        <p:spPr>
          <a:xfrm>
            <a:off x="4439325" y="1834221"/>
            <a:ext cx="258465" cy="248305"/>
          </a:xfrm>
          <a:custGeom>
            <a:avLst/>
            <a:gdLst/>
            <a:ahLst/>
            <a:cxnLst/>
            <a:rect l="l" t="t" r="r" b="b"/>
            <a:pathLst>
              <a:path w="258445" h="248285">
                <a:moveTo>
                  <a:pt x="254180" y="0"/>
                </a:moveTo>
                <a:lnTo>
                  <a:pt x="194046" y="0"/>
                </a:lnTo>
                <a:lnTo>
                  <a:pt x="191208" y="1958"/>
                </a:lnTo>
                <a:lnTo>
                  <a:pt x="133221" y="155042"/>
                </a:lnTo>
                <a:lnTo>
                  <a:pt x="123933" y="155042"/>
                </a:lnTo>
                <a:lnTo>
                  <a:pt x="65914" y="1958"/>
                </a:lnTo>
                <a:lnTo>
                  <a:pt x="63076" y="0"/>
                </a:lnTo>
                <a:lnTo>
                  <a:pt x="3685" y="0"/>
                </a:lnTo>
                <a:lnTo>
                  <a:pt x="0" y="5392"/>
                </a:lnTo>
                <a:lnTo>
                  <a:pt x="94185" y="248128"/>
                </a:lnTo>
                <a:lnTo>
                  <a:pt x="100928" y="248128"/>
                </a:lnTo>
                <a:lnTo>
                  <a:pt x="163073" y="248128"/>
                </a:lnTo>
                <a:lnTo>
                  <a:pt x="257876" y="5402"/>
                </a:lnTo>
                <a:lnTo>
                  <a:pt x="254180" y="0"/>
                </a:lnTo>
                <a:close/>
              </a:path>
            </a:pathLst>
          </a:custGeom>
          <a:solidFill>
            <a:srgbClr val="131F35"/>
          </a:solidFill>
        </p:spPr>
        <p:txBody>
          <a:bodyPr wrap="square" lIns="0" tIns="0" rIns="0" bIns="0" rtlCol="0"/>
          <a:lstStyle/>
          <a:p>
            <a:endParaRPr/>
          </a:p>
        </p:txBody>
      </p:sp>
      <p:pic>
        <p:nvPicPr>
          <p:cNvPr id="12" name="object 12"/>
          <p:cNvPicPr/>
          <p:nvPr/>
        </p:nvPicPr>
        <p:blipFill>
          <a:blip r:embed="rId8" cstate="print"/>
          <a:stretch>
            <a:fillRect/>
          </a:stretch>
        </p:blipFill>
        <p:spPr>
          <a:xfrm>
            <a:off x="4755654" y="1834220"/>
            <a:ext cx="198156" cy="248148"/>
          </a:xfrm>
          <a:prstGeom prst="rect">
            <a:avLst/>
          </a:prstGeom>
        </p:spPr>
      </p:pic>
      <p:pic>
        <p:nvPicPr>
          <p:cNvPr id="13" name="object 13"/>
          <p:cNvPicPr/>
          <p:nvPr/>
        </p:nvPicPr>
        <p:blipFill>
          <a:blip r:embed="rId9" cstate="print"/>
          <a:stretch>
            <a:fillRect/>
          </a:stretch>
        </p:blipFill>
        <p:spPr>
          <a:xfrm>
            <a:off x="5041731" y="1834220"/>
            <a:ext cx="232178" cy="248148"/>
          </a:xfrm>
          <a:prstGeom prst="rect">
            <a:avLst/>
          </a:prstGeom>
        </p:spPr>
      </p:pic>
      <p:sp>
        <p:nvSpPr>
          <p:cNvPr id="14" name="object 14"/>
          <p:cNvSpPr/>
          <p:nvPr/>
        </p:nvSpPr>
        <p:spPr>
          <a:xfrm>
            <a:off x="3468783" y="1963492"/>
            <a:ext cx="129549" cy="54614"/>
          </a:xfrm>
          <a:custGeom>
            <a:avLst/>
            <a:gdLst/>
            <a:ahLst/>
            <a:cxnLst/>
            <a:rect l="l" t="t" r="r" b="b"/>
            <a:pathLst>
              <a:path w="129539" h="54610">
                <a:moveTo>
                  <a:pt x="125661" y="0"/>
                </a:moveTo>
                <a:lnTo>
                  <a:pt x="3790" y="0"/>
                </a:lnTo>
                <a:lnTo>
                  <a:pt x="0" y="3779"/>
                </a:lnTo>
                <a:lnTo>
                  <a:pt x="0" y="50783"/>
                </a:lnTo>
                <a:lnTo>
                  <a:pt x="3790" y="54574"/>
                </a:lnTo>
                <a:lnTo>
                  <a:pt x="120991" y="54574"/>
                </a:lnTo>
                <a:lnTo>
                  <a:pt x="125661" y="54574"/>
                </a:lnTo>
                <a:lnTo>
                  <a:pt x="129451" y="50783"/>
                </a:lnTo>
                <a:lnTo>
                  <a:pt x="129451" y="3779"/>
                </a:lnTo>
                <a:lnTo>
                  <a:pt x="125661" y="0"/>
                </a:lnTo>
                <a:close/>
              </a:path>
            </a:pathLst>
          </a:custGeom>
          <a:solidFill>
            <a:srgbClr val="131F35"/>
          </a:solidFill>
        </p:spPr>
        <p:txBody>
          <a:bodyPr wrap="square" lIns="0" tIns="0" rIns="0" bIns="0" rtlCol="0"/>
          <a:lstStyle/>
          <a:p>
            <a:endParaRPr/>
          </a:p>
        </p:txBody>
      </p:sp>
      <p:sp>
        <p:nvSpPr>
          <p:cNvPr id="15" name="object 15"/>
          <p:cNvSpPr txBox="1">
            <a:spLocks noGrp="1"/>
          </p:cNvSpPr>
          <p:nvPr>
            <p:ph type="title"/>
          </p:nvPr>
        </p:nvSpPr>
        <p:spPr>
          <a:xfrm>
            <a:off x="1226527" y="987312"/>
            <a:ext cx="17654225" cy="3686627"/>
          </a:xfrm>
          <a:prstGeom prst="rect">
            <a:avLst/>
          </a:prstGeom>
        </p:spPr>
        <p:txBody>
          <a:bodyPr vert="horz" wrap="square" lIns="0" tIns="3109911" rIns="0" bIns="0" rtlCol="0">
            <a:spAutoFit/>
          </a:bodyPr>
          <a:lstStyle/>
          <a:p>
            <a:pPr marL="351825">
              <a:spcBef>
                <a:spcPts val="95"/>
              </a:spcBef>
            </a:pPr>
            <a:r>
              <a:rPr dirty="0">
                <a:solidFill>
                  <a:srgbClr val="5F5F5F"/>
                </a:solidFill>
              </a:rPr>
              <a:t>CASE</a:t>
            </a:r>
            <a:r>
              <a:rPr spc="-120" dirty="0">
                <a:solidFill>
                  <a:srgbClr val="5F5F5F"/>
                </a:solidFill>
              </a:rPr>
              <a:t> </a:t>
            </a:r>
            <a:r>
              <a:rPr dirty="0">
                <a:solidFill>
                  <a:srgbClr val="5F5F5F"/>
                </a:solidFill>
              </a:rPr>
              <a:t>DE</a:t>
            </a:r>
            <a:r>
              <a:rPr spc="-120" dirty="0">
                <a:solidFill>
                  <a:srgbClr val="5F5F5F"/>
                </a:solidFill>
              </a:rPr>
              <a:t> </a:t>
            </a:r>
            <a:r>
              <a:rPr spc="-10" dirty="0">
                <a:solidFill>
                  <a:srgbClr val="5F5F5F"/>
                </a:solidFill>
              </a:rPr>
              <a:t>APLICAÇÃO:</a:t>
            </a:r>
            <a:r>
              <a:rPr spc="-120" dirty="0">
                <a:solidFill>
                  <a:srgbClr val="5F5F5F"/>
                </a:solidFill>
              </a:rPr>
              <a:t> </a:t>
            </a:r>
            <a:r>
              <a:rPr spc="-10" dirty="0">
                <a:solidFill>
                  <a:srgbClr val="5F5F5F"/>
                </a:solidFill>
              </a:rPr>
              <a:t>CENTRAL</a:t>
            </a:r>
            <a:r>
              <a:rPr spc="-114" dirty="0">
                <a:solidFill>
                  <a:srgbClr val="5F5F5F"/>
                </a:solidFill>
              </a:rPr>
              <a:t> </a:t>
            </a:r>
            <a:r>
              <a:rPr dirty="0">
                <a:solidFill>
                  <a:srgbClr val="5F5F5F"/>
                </a:solidFill>
              </a:rPr>
              <a:t>DA</a:t>
            </a:r>
            <a:r>
              <a:rPr spc="-120" dirty="0">
                <a:solidFill>
                  <a:srgbClr val="5F5F5F"/>
                </a:solidFill>
              </a:rPr>
              <a:t> </a:t>
            </a:r>
            <a:r>
              <a:rPr spc="-10" dirty="0">
                <a:solidFill>
                  <a:srgbClr val="5F5F5F"/>
                </a:solidFill>
              </a:rPr>
              <a:t>VISÃO</a:t>
            </a:r>
          </a:p>
        </p:txBody>
      </p:sp>
      <p:pic>
        <p:nvPicPr>
          <p:cNvPr id="16" name="object 16"/>
          <p:cNvPicPr/>
          <p:nvPr/>
        </p:nvPicPr>
        <p:blipFill>
          <a:blip r:embed="rId10" cstate="print"/>
          <a:stretch>
            <a:fillRect/>
          </a:stretch>
        </p:blipFill>
        <p:spPr>
          <a:xfrm>
            <a:off x="1614089" y="5200476"/>
            <a:ext cx="13274936" cy="1933685"/>
          </a:xfrm>
          <a:prstGeom prst="rect">
            <a:avLst/>
          </a:prstGeom>
        </p:spPr>
      </p:pic>
      <p:sp>
        <p:nvSpPr>
          <p:cNvPr id="17" name="object 17"/>
          <p:cNvSpPr txBox="1"/>
          <p:nvPr/>
        </p:nvSpPr>
        <p:spPr>
          <a:xfrm>
            <a:off x="537703" y="10617948"/>
            <a:ext cx="2718650"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Wallace</a:t>
            </a:r>
            <a:r>
              <a:rPr sz="1600" spc="-10" dirty="0">
                <a:solidFill>
                  <a:srgbClr val="5F5F5F"/>
                </a:solidFill>
                <a:latin typeface="Source Sans Pro"/>
                <a:cs typeface="Source Sans Pro"/>
              </a:rPr>
              <a:t> </a:t>
            </a:r>
            <a:r>
              <a:rPr sz="1600" dirty="0">
                <a:solidFill>
                  <a:srgbClr val="5F5F5F"/>
                </a:solidFill>
                <a:latin typeface="Source Sans Pro"/>
                <a:cs typeface="Source Sans Pro"/>
              </a:rPr>
              <a:t>Ferreira</a:t>
            </a:r>
            <a:r>
              <a:rPr sz="1600" spc="-5" dirty="0">
                <a:solidFill>
                  <a:srgbClr val="5F5F5F"/>
                </a:solidFill>
                <a:latin typeface="Source Sans Pro"/>
                <a:cs typeface="Source Sans Pro"/>
              </a:rPr>
              <a:t> </a:t>
            </a:r>
            <a:r>
              <a:rPr sz="1600" dirty="0">
                <a:solidFill>
                  <a:srgbClr val="5F5F5F"/>
                </a:solidFill>
                <a:latin typeface="Source Sans Pro"/>
                <a:cs typeface="Source Sans Pro"/>
              </a:rPr>
              <a:t>-</a:t>
            </a:r>
            <a:r>
              <a:rPr sz="1600" spc="-5" dirty="0">
                <a:solidFill>
                  <a:srgbClr val="5F5F5F"/>
                </a:solidFill>
                <a:latin typeface="Source Sans Pro"/>
                <a:cs typeface="Source Sans Pro"/>
              </a:rPr>
              <a:t> </a:t>
            </a:r>
            <a:r>
              <a:rPr sz="1600" spc="-10" dirty="0">
                <a:solidFill>
                  <a:srgbClr val="5F5F5F"/>
                </a:solidFill>
                <a:latin typeface="Source Sans Pro"/>
                <a:cs typeface="Source Sans Pro"/>
              </a:rPr>
              <a:t>Opt-Driven</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pic>
        <p:nvPicPr>
          <p:cNvPr id="3" name="object 3"/>
          <p:cNvPicPr/>
          <p:nvPr/>
        </p:nvPicPr>
        <p:blipFill>
          <a:blip r:embed="rId3" cstate="print"/>
          <a:stretch>
            <a:fillRect/>
          </a:stretch>
        </p:blipFill>
        <p:spPr>
          <a:xfrm>
            <a:off x="689685" y="1355535"/>
            <a:ext cx="858172" cy="1214264"/>
          </a:xfrm>
          <a:prstGeom prst="rect">
            <a:avLst/>
          </a:prstGeom>
        </p:spPr>
      </p:pic>
      <p:sp>
        <p:nvSpPr>
          <p:cNvPr id="4" name="object 4"/>
          <p:cNvSpPr/>
          <p:nvPr/>
        </p:nvSpPr>
        <p:spPr>
          <a:xfrm>
            <a:off x="1796599" y="1829263"/>
            <a:ext cx="271801" cy="258465"/>
          </a:xfrm>
          <a:custGeom>
            <a:avLst/>
            <a:gdLst/>
            <a:ahLst/>
            <a:cxnLst/>
            <a:rect l="l" t="t" r="r" b="b"/>
            <a:pathLst>
              <a:path w="271780" h="258444">
                <a:moveTo>
                  <a:pt x="135765" y="0"/>
                </a:moveTo>
                <a:lnTo>
                  <a:pt x="81198" y="9470"/>
                </a:lnTo>
                <a:lnTo>
                  <a:pt x="37795" y="36816"/>
                </a:lnTo>
                <a:lnTo>
                  <a:pt x="9669" y="78245"/>
                </a:lnTo>
                <a:lnTo>
                  <a:pt x="0" y="129022"/>
                </a:lnTo>
                <a:lnTo>
                  <a:pt x="1074" y="146837"/>
                </a:lnTo>
                <a:lnTo>
                  <a:pt x="17193" y="194957"/>
                </a:lnTo>
                <a:lnTo>
                  <a:pt x="50657" y="232007"/>
                </a:lnTo>
                <a:lnTo>
                  <a:pt x="98279" y="253839"/>
                </a:lnTo>
                <a:lnTo>
                  <a:pt x="135765" y="258044"/>
                </a:lnTo>
                <a:lnTo>
                  <a:pt x="154905" y="256993"/>
                </a:lnTo>
                <a:lnTo>
                  <a:pt x="205941" y="241207"/>
                </a:lnTo>
                <a:lnTo>
                  <a:pt x="244530" y="208880"/>
                </a:lnTo>
                <a:lnTo>
                  <a:pt x="251579" y="198496"/>
                </a:lnTo>
                <a:lnTo>
                  <a:pt x="135765" y="198496"/>
                </a:lnTo>
                <a:lnTo>
                  <a:pt x="125583" y="197931"/>
                </a:lnTo>
                <a:lnTo>
                  <a:pt x="83655" y="178736"/>
                </a:lnTo>
                <a:lnTo>
                  <a:pt x="63684" y="138693"/>
                </a:lnTo>
                <a:lnTo>
                  <a:pt x="63097" y="129022"/>
                </a:lnTo>
                <a:lnTo>
                  <a:pt x="63684" y="119351"/>
                </a:lnTo>
                <a:lnTo>
                  <a:pt x="83655" y="79311"/>
                </a:lnTo>
                <a:lnTo>
                  <a:pt x="125583" y="60113"/>
                </a:lnTo>
                <a:lnTo>
                  <a:pt x="135765" y="59547"/>
                </a:lnTo>
                <a:lnTo>
                  <a:pt x="251581" y="59547"/>
                </a:lnTo>
                <a:lnTo>
                  <a:pt x="244540" y="49165"/>
                </a:lnTo>
                <a:lnTo>
                  <a:pt x="206129" y="16837"/>
                </a:lnTo>
                <a:lnTo>
                  <a:pt x="155046" y="1052"/>
                </a:lnTo>
                <a:lnTo>
                  <a:pt x="135765" y="0"/>
                </a:lnTo>
                <a:close/>
              </a:path>
              <a:path w="271780" h="258444">
                <a:moveTo>
                  <a:pt x="251581" y="59547"/>
                </a:moveTo>
                <a:lnTo>
                  <a:pt x="135765" y="59547"/>
                </a:lnTo>
                <a:lnTo>
                  <a:pt x="145942" y="60113"/>
                </a:lnTo>
                <a:lnTo>
                  <a:pt x="155568" y="61808"/>
                </a:lnTo>
                <a:lnTo>
                  <a:pt x="193790" y="85935"/>
                </a:lnTo>
                <a:lnTo>
                  <a:pt x="208066" y="129022"/>
                </a:lnTo>
                <a:lnTo>
                  <a:pt x="207491" y="138693"/>
                </a:lnTo>
                <a:lnTo>
                  <a:pt x="187822" y="178736"/>
                </a:lnTo>
                <a:lnTo>
                  <a:pt x="145942" y="197931"/>
                </a:lnTo>
                <a:lnTo>
                  <a:pt x="135765" y="198496"/>
                </a:lnTo>
                <a:lnTo>
                  <a:pt x="251579" y="198496"/>
                </a:lnTo>
                <a:lnTo>
                  <a:pt x="270090" y="146837"/>
                </a:lnTo>
                <a:lnTo>
                  <a:pt x="271164" y="129022"/>
                </a:lnTo>
                <a:lnTo>
                  <a:pt x="270090" y="111213"/>
                </a:lnTo>
                <a:lnTo>
                  <a:pt x="266868" y="94287"/>
                </a:lnTo>
                <a:lnTo>
                  <a:pt x="261499" y="78245"/>
                </a:lnTo>
                <a:lnTo>
                  <a:pt x="253981" y="63087"/>
                </a:lnTo>
                <a:lnTo>
                  <a:pt x="251581" y="59547"/>
                </a:lnTo>
                <a:close/>
              </a:path>
            </a:pathLst>
          </a:custGeom>
          <a:solidFill>
            <a:srgbClr val="131F35"/>
          </a:solidFill>
        </p:spPr>
        <p:txBody>
          <a:bodyPr wrap="square" lIns="0" tIns="0" rIns="0" bIns="0" rtlCol="0"/>
          <a:lstStyle/>
          <a:p>
            <a:endParaRPr/>
          </a:p>
        </p:txBody>
      </p:sp>
      <p:grpSp>
        <p:nvGrpSpPr>
          <p:cNvPr id="5" name="object 5"/>
          <p:cNvGrpSpPr/>
          <p:nvPr/>
        </p:nvGrpSpPr>
        <p:grpSpPr>
          <a:xfrm>
            <a:off x="2123790" y="1834215"/>
            <a:ext cx="467396" cy="248305"/>
            <a:chOff x="2123622" y="1834516"/>
            <a:chExt cx="467359" cy="248285"/>
          </a:xfrm>
        </p:grpSpPr>
        <p:pic>
          <p:nvPicPr>
            <p:cNvPr id="6" name="object 6"/>
            <p:cNvPicPr/>
            <p:nvPr/>
          </p:nvPicPr>
          <p:blipFill>
            <a:blip r:embed="rId4" cstate="print"/>
            <a:stretch>
              <a:fillRect/>
            </a:stretch>
          </p:blipFill>
          <p:spPr>
            <a:xfrm>
              <a:off x="2123622" y="1834516"/>
              <a:ext cx="211616" cy="248139"/>
            </a:xfrm>
            <a:prstGeom prst="rect">
              <a:avLst/>
            </a:prstGeom>
          </p:spPr>
        </p:pic>
        <p:pic>
          <p:nvPicPr>
            <p:cNvPr id="7" name="object 7"/>
            <p:cNvPicPr/>
            <p:nvPr/>
          </p:nvPicPr>
          <p:blipFill>
            <a:blip r:embed="rId5" cstate="print"/>
            <a:stretch>
              <a:fillRect/>
            </a:stretch>
          </p:blipFill>
          <p:spPr>
            <a:xfrm>
              <a:off x="2377772" y="1834522"/>
              <a:ext cx="212684" cy="248128"/>
            </a:xfrm>
            <a:prstGeom prst="rect">
              <a:avLst/>
            </a:prstGeom>
          </p:spPr>
        </p:pic>
      </p:grpSp>
      <p:pic>
        <p:nvPicPr>
          <p:cNvPr id="8" name="object 8"/>
          <p:cNvPicPr/>
          <p:nvPr/>
        </p:nvPicPr>
        <p:blipFill>
          <a:blip r:embed="rId6" cstate="print"/>
          <a:stretch>
            <a:fillRect/>
          </a:stretch>
        </p:blipFill>
        <p:spPr>
          <a:xfrm>
            <a:off x="2746105" y="1834222"/>
            <a:ext cx="244252" cy="248148"/>
          </a:xfrm>
          <a:prstGeom prst="rect">
            <a:avLst/>
          </a:prstGeom>
        </p:spPr>
      </p:pic>
      <p:pic>
        <p:nvPicPr>
          <p:cNvPr id="9" name="object 9"/>
          <p:cNvPicPr/>
          <p:nvPr/>
        </p:nvPicPr>
        <p:blipFill>
          <a:blip r:embed="rId7" cstate="print"/>
          <a:stretch>
            <a:fillRect/>
          </a:stretch>
        </p:blipFill>
        <p:spPr>
          <a:xfrm>
            <a:off x="3067369" y="1834223"/>
            <a:ext cx="218722" cy="248148"/>
          </a:xfrm>
          <a:prstGeom prst="rect">
            <a:avLst/>
          </a:prstGeom>
        </p:spPr>
      </p:pic>
      <p:sp>
        <p:nvSpPr>
          <p:cNvPr id="10" name="object 10"/>
          <p:cNvSpPr/>
          <p:nvPr/>
        </p:nvSpPr>
        <p:spPr>
          <a:xfrm>
            <a:off x="3418422" y="1834221"/>
            <a:ext cx="62235" cy="248305"/>
          </a:xfrm>
          <a:custGeom>
            <a:avLst/>
            <a:gdLst/>
            <a:ahLst/>
            <a:cxnLst/>
            <a:rect l="l" t="t" r="r" b="b"/>
            <a:pathLst>
              <a:path w="62229" h="248285">
                <a:moveTo>
                  <a:pt x="58249" y="0"/>
                </a:moveTo>
                <a:lnTo>
                  <a:pt x="3413" y="0"/>
                </a:lnTo>
                <a:lnTo>
                  <a:pt x="0" y="3413"/>
                </a:lnTo>
                <a:lnTo>
                  <a:pt x="0" y="244715"/>
                </a:lnTo>
                <a:lnTo>
                  <a:pt x="3413" y="248128"/>
                </a:lnTo>
                <a:lnTo>
                  <a:pt x="54040" y="248128"/>
                </a:lnTo>
                <a:lnTo>
                  <a:pt x="58249" y="248128"/>
                </a:lnTo>
                <a:lnTo>
                  <a:pt x="61673" y="244715"/>
                </a:lnTo>
                <a:lnTo>
                  <a:pt x="61673" y="3413"/>
                </a:lnTo>
                <a:lnTo>
                  <a:pt x="58249" y="0"/>
                </a:lnTo>
                <a:close/>
              </a:path>
            </a:pathLst>
          </a:custGeom>
          <a:solidFill>
            <a:srgbClr val="131F35"/>
          </a:solidFill>
        </p:spPr>
        <p:txBody>
          <a:bodyPr wrap="square" lIns="0" tIns="0" rIns="0" bIns="0" rtlCol="0"/>
          <a:lstStyle/>
          <a:p>
            <a:endParaRPr/>
          </a:p>
        </p:txBody>
      </p:sp>
      <p:sp>
        <p:nvSpPr>
          <p:cNvPr id="11" name="object 11"/>
          <p:cNvSpPr/>
          <p:nvPr/>
        </p:nvSpPr>
        <p:spPr>
          <a:xfrm>
            <a:off x="3548748" y="1834221"/>
            <a:ext cx="258465" cy="248305"/>
          </a:xfrm>
          <a:custGeom>
            <a:avLst/>
            <a:gdLst/>
            <a:ahLst/>
            <a:cxnLst/>
            <a:rect l="l" t="t" r="r" b="b"/>
            <a:pathLst>
              <a:path w="258445" h="248285">
                <a:moveTo>
                  <a:pt x="254180" y="0"/>
                </a:moveTo>
                <a:lnTo>
                  <a:pt x="194046" y="0"/>
                </a:lnTo>
                <a:lnTo>
                  <a:pt x="191208" y="1958"/>
                </a:lnTo>
                <a:lnTo>
                  <a:pt x="133221" y="155042"/>
                </a:lnTo>
                <a:lnTo>
                  <a:pt x="123933" y="155042"/>
                </a:lnTo>
                <a:lnTo>
                  <a:pt x="65914" y="1958"/>
                </a:lnTo>
                <a:lnTo>
                  <a:pt x="63076" y="0"/>
                </a:lnTo>
                <a:lnTo>
                  <a:pt x="3685" y="0"/>
                </a:lnTo>
                <a:lnTo>
                  <a:pt x="0" y="5392"/>
                </a:lnTo>
                <a:lnTo>
                  <a:pt x="94185" y="248128"/>
                </a:lnTo>
                <a:lnTo>
                  <a:pt x="100928" y="248128"/>
                </a:lnTo>
                <a:lnTo>
                  <a:pt x="163073" y="248128"/>
                </a:lnTo>
                <a:lnTo>
                  <a:pt x="257876" y="5402"/>
                </a:lnTo>
                <a:lnTo>
                  <a:pt x="254180" y="0"/>
                </a:lnTo>
                <a:close/>
              </a:path>
            </a:pathLst>
          </a:custGeom>
          <a:solidFill>
            <a:srgbClr val="131F35"/>
          </a:solidFill>
        </p:spPr>
        <p:txBody>
          <a:bodyPr wrap="square" lIns="0" tIns="0" rIns="0" bIns="0" rtlCol="0"/>
          <a:lstStyle/>
          <a:p>
            <a:endParaRPr/>
          </a:p>
        </p:txBody>
      </p:sp>
      <p:pic>
        <p:nvPicPr>
          <p:cNvPr id="12" name="object 12"/>
          <p:cNvPicPr/>
          <p:nvPr/>
        </p:nvPicPr>
        <p:blipFill>
          <a:blip r:embed="rId8" cstate="print"/>
          <a:stretch>
            <a:fillRect/>
          </a:stretch>
        </p:blipFill>
        <p:spPr>
          <a:xfrm>
            <a:off x="3865076" y="1834220"/>
            <a:ext cx="198156" cy="248148"/>
          </a:xfrm>
          <a:prstGeom prst="rect">
            <a:avLst/>
          </a:prstGeom>
        </p:spPr>
      </p:pic>
      <p:pic>
        <p:nvPicPr>
          <p:cNvPr id="13" name="object 13"/>
          <p:cNvPicPr/>
          <p:nvPr/>
        </p:nvPicPr>
        <p:blipFill>
          <a:blip r:embed="rId9" cstate="print"/>
          <a:stretch>
            <a:fillRect/>
          </a:stretch>
        </p:blipFill>
        <p:spPr>
          <a:xfrm>
            <a:off x="4151153" y="1834220"/>
            <a:ext cx="232178" cy="248148"/>
          </a:xfrm>
          <a:prstGeom prst="rect">
            <a:avLst/>
          </a:prstGeom>
        </p:spPr>
      </p:pic>
      <p:sp>
        <p:nvSpPr>
          <p:cNvPr id="14" name="object 14"/>
          <p:cNvSpPr/>
          <p:nvPr/>
        </p:nvSpPr>
        <p:spPr>
          <a:xfrm>
            <a:off x="2578214" y="1963492"/>
            <a:ext cx="129549" cy="54614"/>
          </a:xfrm>
          <a:custGeom>
            <a:avLst/>
            <a:gdLst/>
            <a:ahLst/>
            <a:cxnLst/>
            <a:rect l="l" t="t" r="r" b="b"/>
            <a:pathLst>
              <a:path w="129539" h="54610">
                <a:moveTo>
                  <a:pt x="125650" y="0"/>
                </a:moveTo>
                <a:lnTo>
                  <a:pt x="3779" y="0"/>
                </a:lnTo>
                <a:lnTo>
                  <a:pt x="0" y="3779"/>
                </a:lnTo>
                <a:lnTo>
                  <a:pt x="0" y="50783"/>
                </a:lnTo>
                <a:lnTo>
                  <a:pt x="3779" y="54574"/>
                </a:lnTo>
                <a:lnTo>
                  <a:pt x="120980" y="54574"/>
                </a:lnTo>
                <a:lnTo>
                  <a:pt x="125650" y="54574"/>
                </a:lnTo>
                <a:lnTo>
                  <a:pt x="129441" y="50783"/>
                </a:lnTo>
                <a:lnTo>
                  <a:pt x="129441" y="3779"/>
                </a:lnTo>
                <a:lnTo>
                  <a:pt x="125650" y="0"/>
                </a:lnTo>
                <a:close/>
              </a:path>
            </a:pathLst>
          </a:custGeom>
          <a:solidFill>
            <a:srgbClr val="131F35"/>
          </a:solidFill>
        </p:spPr>
        <p:txBody>
          <a:bodyPr wrap="square" lIns="0" tIns="0" rIns="0" bIns="0" rtlCol="0"/>
          <a:lstStyle/>
          <a:p>
            <a:endParaRPr/>
          </a:p>
        </p:txBody>
      </p:sp>
      <p:pic>
        <p:nvPicPr>
          <p:cNvPr id="15" name="object 15"/>
          <p:cNvPicPr/>
          <p:nvPr/>
        </p:nvPicPr>
        <p:blipFill>
          <a:blip r:embed="rId10" cstate="print"/>
          <a:stretch>
            <a:fillRect/>
          </a:stretch>
        </p:blipFill>
        <p:spPr>
          <a:xfrm>
            <a:off x="13563192" y="-447"/>
            <a:ext cx="6542495" cy="11309449"/>
          </a:xfrm>
          <a:prstGeom prst="rect">
            <a:avLst/>
          </a:prstGeom>
        </p:spPr>
      </p:pic>
      <p:sp>
        <p:nvSpPr>
          <p:cNvPr id="16" name="object 16"/>
          <p:cNvSpPr txBox="1"/>
          <p:nvPr/>
        </p:nvSpPr>
        <p:spPr>
          <a:xfrm>
            <a:off x="793621" y="3518315"/>
            <a:ext cx="10888570" cy="5655122"/>
          </a:xfrm>
          <a:prstGeom prst="rect">
            <a:avLst/>
          </a:prstGeom>
        </p:spPr>
        <p:txBody>
          <a:bodyPr vert="horz" wrap="square" lIns="0" tIns="12066" rIns="0" bIns="0" rtlCol="0">
            <a:spAutoFit/>
          </a:bodyPr>
          <a:lstStyle/>
          <a:p>
            <a:pPr marL="12701" marR="5081">
              <a:lnSpc>
                <a:spcPct val="100499"/>
              </a:lnSpc>
              <a:spcBef>
                <a:spcPts val="95"/>
              </a:spcBef>
            </a:pPr>
            <a:r>
              <a:rPr sz="5251" dirty="0">
                <a:solidFill>
                  <a:srgbClr val="5F5F5F"/>
                </a:solidFill>
                <a:latin typeface="Source Sans Pro"/>
                <a:cs typeface="Source Sans Pro"/>
              </a:rPr>
              <a:t>Com</a:t>
            </a:r>
            <a:r>
              <a:rPr sz="5251" spc="-30" dirty="0">
                <a:solidFill>
                  <a:srgbClr val="5F5F5F"/>
                </a:solidFill>
                <a:latin typeface="Source Sans Pro"/>
                <a:cs typeface="Source Sans Pro"/>
              </a:rPr>
              <a:t> </a:t>
            </a:r>
            <a:r>
              <a:rPr sz="5251" dirty="0">
                <a:solidFill>
                  <a:srgbClr val="5F5F5F"/>
                </a:solidFill>
                <a:latin typeface="Source Sans Pro"/>
                <a:cs typeface="Source Sans Pro"/>
              </a:rPr>
              <a:t>centenas</a:t>
            </a:r>
            <a:r>
              <a:rPr sz="5251" spc="-25" dirty="0">
                <a:solidFill>
                  <a:srgbClr val="5F5F5F"/>
                </a:solidFill>
                <a:latin typeface="Source Sans Pro"/>
                <a:cs typeface="Source Sans Pro"/>
              </a:rPr>
              <a:t> </a:t>
            </a:r>
            <a:r>
              <a:rPr sz="5251" dirty="0">
                <a:solidFill>
                  <a:srgbClr val="5F5F5F"/>
                </a:solidFill>
                <a:latin typeface="Source Sans Pro"/>
                <a:cs typeface="Source Sans Pro"/>
              </a:rPr>
              <a:t>de</a:t>
            </a:r>
            <a:r>
              <a:rPr sz="5251" spc="-30" dirty="0">
                <a:solidFill>
                  <a:srgbClr val="5F5F5F"/>
                </a:solidFill>
                <a:latin typeface="Source Sans Pro"/>
                <a:cs typeface="Source Sans Pro"/>
              </a:rPr>
              <a:t> </a:t>
            </a:r>
            <a:r>
              <a:rPr sz="5251" dirty="0">
                <a:solidFill>
                  <a:srgbClr val="5F5F5F"/>
                </a:solidFill>
                <a:latin typeface="Source Sans Pro"/>
                <a:cs typeface="Source Sans Pro"/>
              </a:rPr>
              <a:t>leads</a:t>
            </a:r>
            <a:r>
              <a:rPr sz="5251" spc="-25" dirty="0">
                <a:solidFill>
                  <a:srgbClr val="5F5F5F"/>
                </a:solidFill>
                <a:latin typeface="Source Sans Pro"/>
                <a:cs typeface="Source Sans Pro"/>
              </a:rPr>
              <a:t> </a:t>
            </a:r>
            <a:r>
              <a:rPr sz="5251" spc="-10" dirty="0">
                <a:solidFill>
                  <a:srgbClr val="5F5F5F"/>
                </a:solidFill>
                <a:latin typeface="Source Sans Pro"/>
                <a:cs typeface="Source Sans Pro"/>
              </a:rPr>
              <a:t>chegando </a:t>
            </a:r>
            <a:r>
              <a:rPr sz="5251" dirty="0">
                <a:solidFill>
                  <a:srgbClr val="5F5F5F"/>
                </a:solidFill>
                <a:latin typeface="Source Sans Pro"/>
                <a:cs typeface="Source Sans Pro"/>
              </a:rPr>
              <a:t>diariamente</a:t>
            </a:r>
            <a:r>
              <a:rPr sz="5251" spc="-50" dirty="0">
                <a:solidFill>
                  <a:srgbClr val="5F5F5F"/>
                </a:solidFill>
                <a:latin typeface="Source Sans Pro"/>
                <a:cs typeface="Source Sans Pro"/>
              </a:rPr>
              <a:t> </a:t>
            </a:r>
            <a:r>
              <a:rPr sz="5251" dirty="0">
                <a:solidFill>
                  <a:srgbClr val="5F5F5F"/>
                </a:solidFill>
                <a:latin typeface="Source Sans Pro"/>
                <a:cs typeface="Source Sans Pro"/>
              </a:rPr>
              <a:t>à</a:t>
            </a:r>
            <a:r>
              <a:rPr sz="5251" spc="-50" dirty="0">
                <a:solidFill>
                  <a:srgbClr val="5F5F5F"/>
                </a:solidFill>
                <a:latin typeface="Source Sans Pro"/>
                <a:cs typeface="Source Sans Pro"/>
              </a:rPr>
              <a:t> </a:t>
            </a:r>
            <a:r>
              <a:rPr sz="5251" dirty="0">
                <a:solidFill>
                  <a:srgbClr val="5F5F5F"/>
                </a:solidFill>
                <a:latin typeface="Source Sans Pro"/>
                <a:cs typeface="Source Sans Pro"/>
              </a:rPr>
              <a:t>central</a:t>
            </a:r>
            <a:r>
              <a:rPr sz="5251" spc="-45" dirty="0">
                <a:solidFill>
                  <a:srgbClr val="5F5F5F"/>
                </a:solidFill>
                <a:latin typeface="Source Sans Pro"/>
                <a:cs typeface="Source Sans Pro"/>
              </a:rPr>
              <a:t> </a:t>
            </a:r>
            <a:r>
              <a:rPr sz="5251" dirty="0">
                <a:solidFill>
                  <a:srgbClr val="5F5F5F"/>
                </a:solidFill>
                <a:latin typeface="Source Sans Pro"/>
                <a:cs typeface="Source Sans Pro"/>
              </a:rPr>
              <a:t>de</a:t>
            </a:r>
            <a:r>
              <a:rPr sz="5251" spc="-50" dirty="0">
                <a:solidFill>
                  <a:srgbClr val="5F5F5F"/>
                </a:solidFill>
                <a:latin typeface="Source Sans Pro"/>
                <a:cs typeface="Source Sans Pro"/>
              </a:rPr>
              <a:t> </a:t>
            </a:r>
            <a:r>
              <a:rPr sz="5251" spc="-10" dirty="0">
                <a:solidFill>
                  <a:srgbClr val="5F5F5F"/>
                </a:solidFill>
                <a:latin typeface="Source Sans Pro"/>
                <a:cs typeface="Source Sans Pro"/>
              </a:rPr>
              <a:t>atendimento, </a:t>
            </a:r>
            <a:r>
              <a:rPr sz="5251" dirty="0">
                <a:solidFill>
                  <a:srgbClr val="5F5F5F"/>
                </a:solidFill>
                <a:latin typeface="Source Sans Pro"/>
                <a:cs typeface="Source Sans Pro"/>
              </a:rPr>
              <a:t>vindos</a:t>
            </a:r>
            <a:r>
              <a:rPr sz="5251" spc="-45" dirty="0">
                <a:solidFill>
                  <a:srgbClr val="5F5F5F"/>
                </a:solidFill>
                <a:latin typeface="Source Sans Pro"/>
                <a:cs typeface="Source Sans Pro"/>
              </a:rPr>
              <a:t> </a:t>
            </a:r>
            <a:r>
              <a:rPr sz="5251" dirty="0">
                <a:solidFill>
                  <a:srgbClr val="5F5F5F"/>
                </a:solidFill>
                <a:latin typeface="Source Sans Pro"/>
                <a:cs typeface="Source Sans Pro"/>
              </a:rPr>
              <a:t>de</a:t>
            </a:r>
            <a:r>
              <a:rPr sz="5251" spc="-30" dirty="0">
                <a:solidFill>
                  <a:srgbClr val="5F5F5F"/>
                </a:solidFill>
                <a:latin typeface="Source Sans Pro"/>
                <a:cs typeface="Source Sans Pro"/>
              </a:rPr>
              <a:t> </a:t>
            </a:r>
            <a:r>
              <a:rPr sz="5251" dirty="0">
                <a:solidFill>
                  <a:srgbClr val="5F5F5F"/>
                </a:solidFill>
                <a:latin typeface="Source Sans Pro"/>
                <a:cs typeface="Source Sans Pro"/>
              </a:rPr>
              <a:t>diferentes</a:t>
            </a:r>
            <a:r>
              <a:rPr sz="5251" spc="-30" dirty="0">
                <a:solidFill>
                  <a:srgbClr val="5F5F5F"/>
                </a:solidFill>
                <a:latin typeface="Source Sans Pro"/>
                <a:cs typeface="Source Sans Pro"/>
              </a:rPr>
              <a:t> </a:t>
            </a:r>
            <a:r>
              <a:rPr sz="5251" dirty="0">
                <a:solidFill>
                  <a:srgbClr val="5F5F5F"/>
                </a:solidFill>
                <a:latin typeface="Source Sans Pro"/>
                <a:cs typeface="Source Sans Pro"/>
              </a:rPr>
              <a:t>fontes</a:t>
            </a:r>
            <a:r>
              <a:rPr sz="5251" spc="-30" dirty="0">
                <a:solidFill>
                  <a:srgbClr val="5F5F5F"/>
                </a:solidFill>
                <a:latin typeface="Source Sans Pro"/>
                <a:cs typeface="Source Sans Pro"/>
              </a:rPr>
              <a:t> </a:t>
            </a:r>
            <a:r>
              <a:rPr sz="5251" dirty="0">
                <a:solidFill>
                  <a:srgbClr val="5F5F5F"/>
                </a:solidFill>
                <a:latin typeface="Source Sans Pro"/>
                <a:cs typeface="Source Sans Pro"/>
              </a:rPr>
              <a:t>e</a:t>
            </a:r>
            <a:r>
              <a:rPr sz="5251" spc="-30" dirty="0">
                <a:solidFill>
                  <a:srgbClr val="5F5F5F"/>
                </a:solidFill>
                <a:latin typeface="Source Sans Pro"/>
                <a:cs typeface="Source Sans Pro"/>
              </a:rPr>
              <a:t> </a:t>
            </a:r>
            <a:r>
              <a:rPr sz="5251" dirty="0">
                <a:solidFill>
                  <a:srgbClr val="5F5F5F"/>
                </a:solidFill>
                <a:latin typeface="Source Sans Pro"/>
                <a:cs typeface="Source Sans Pro"/>
              </a:rPr>
              <a:t>mídias</a:t>
            </a:r>
            <a:r>
              <a:rPr sz="5251" spc="-30" dirty="0">
                <a:solidFill>
                  <a:srgbClr val="5F5F5F"/>
                </a:solidFill>
                <a:latin typeface="Source Sans Pro"/>
                <a:cs typeface="Source Sans Pro"/>
              </a:rPr>
              <a:t> </a:t>
            </a:r>
            <a:r>
              <a:rPr sz="5251" spc="-25" dirty="0">
                <a:solidFill>
                  <a:srgbClr val="5F5F5F"/>
                </a:solidFill>
                <a:latin typeface="Source Sans Pro"/>
                <a:cs typeface="Source Sans Pro"/>
              </a:rPr>
              <a:t>de </a:t>
            </a:r>
            <a:r>
              <a:rPr sz="5251" dirty="0">
                <a:solidFill>
                  <a:srgbClr val="5F5F5F"/>
                </a:solidFill>
                <a:latin typeface="Source Sans Pro"/>
                <a:cs typeface="Source Sans Pro"/>
              </a:rPr>
              <a:t>captação,</a:t>
            </a:r>
            <a:r>
              <a:rPr sz="5251" spc="5" dirty="0">
                <a:solidFill>
                  <a:srgbClr val="5F5F5F"/>
                </a:solidFill>
                <a:latin typeface="Source Sans Pro"/>
                <a:cs typeface="Source Sans Pro"/>
              </a:rPr>
              <a:t> </a:t>
            </a:r>
            <a:r>
              <a:rPr sz="5251" b="1" spc="-395" dirty="0">
                <a:solidFill>
                  <a:srgbClr val="5F5F5F"/>
                </a:solidFill>
                <a:latin typeface="Helvetica Neue"/>
                <a:cs typeface="Helvetica Neue"/>
              </a:rPr>
              <a:t>como</a:t>
            </a:r>
            <a:r>
              <a:rPr sz="5251" b="1" spc="-365" dirty="0">
                <a:solidFill>
                  <a:srgbClr val="5F5F5F"/>
                </a:solidFill>
                <a:latin typeface="Helvetica Neue"/>
                <a:cs typeface="Helvetica Neue"/>
              </a:rPr>
              <a:t> </a:t>
            </a:r>
            <a:r>
              <a:rPr sz="5251" b="1" spc="-85" dirty="0">
                <a:solidFill>
                  <a:srgbClr val="5F5F5F"/>
                </a:solidFill>
                <a:latin typeface="Helvetica Neue"/>
                <a:cs typeface="Helvetica Neue"/>
              </a:rPr>
              <a:t>priorizar</a:t>
            </a:r>
            <a:r>
              <a:rPr sz="5251" b="1" spc="-365" dirty="0">
                <a:solidFill>
                  <a:srgbClr val="5F5F5F"/>
                </a:solidFill>
                <a:latin typeface="Helvetica Neue"/>
                <a:cs typeface="Helvetica Neue"/>
              </a:rPr>
              <a:t> </a:t>
            </a:r>
            <a:r>
              <a:rPr sz="5251" b="1" spc="-415" dirty="0">
                <a:solidFill>
                  <a:srgbClr val="5F5F5F"/>
                </a:solidFill>
                <a:latin typeface="Helvetica Neue"/>
                <a:cs typeface="Helvetica Neue"/>
              </a:rPr>
              <a:t>os</a:t>
            </a:r>
            <a:r>
              <a:rPr sz="5251" b="1" spc="-365" dirty="0">
                <a:solidFill>
                  <a:srgbClr val="5F5F5F"/>
                </a:solidFill>
                <a:latin typeface="Helvetica Neue"/>
                <a:cs typeface="Helvetica Neue"/>
              </a:rPr>
              <a:t> </a:t>
            </a:r>
            <a:r>
              <a:rPr sz="5251" b="1" spc="-20" dirty="0">
                <a:solidFill>
                  <a:srgbClr val="5F5F5F"/>
                </a:solidFill>
                <a:latin typeface="Helvetica Neue"/>
                <a:cs typeface="Helvetica Neue"/>
              </a:rPr>
              <a:t>mais </a:t>
            </a:r>
            <a:r>
              <a:rPr sz="5251" b="1" spc="-270" dirty="0">
                <a:solidFill>
                  <a:srgbClr val="5F5F5F"/>
                </a:solidFill>
                <a:latin typeface="Helvetica Neue"/>
                <a:cs typeface="Helvetica Neue"/>
              </a:rPr>
              <a:t>propensos</a:t>
            </a:r>
            <a:r>
              <a:rPr sz="5251" b="1" spc="-340" dirty="0">
                <a:solidFill>
                  <a:srgbClr val="5F5F5F"/>
                </a:solidFill>
                <a:latin typeface="Helvetica Neue"/>
                <a:cs typeface="Helvetica Neue"/>
              </a:rPr>
              <a:t> </a:t>
            </a:r>
            <a:r>
              <a:rPr sz="5251" b="1" spc="-220" dirty="0">
                <a:solidFill>
                  <a:srgbClr val="5F5F5F"/>
                </a:solidFill>
                <a:latin typeface="Helvetica Neue"/>
                <a:cs typeface="Helvetica Neue"/>
              </a:rPr>
              <a:t>à</a:t>
            </a:r>
            <a:r>
              <a:rPr sz="5251" b="1" spc="-335" dirty="0">
                <a:solidFill>
                  <a:srgbClr val="5F5F5F"/>
                </a:solidFill>
                <a:latin typeface="Helvetica Neue"/>
                <a:cs typeface="Helvetica Neue"/>
              </a:rPr>
              <a:t> </a:t>
            </a:r>
            <a:r>
              <a:rPr sz="5251" b="1" spc="-280" dirty="0">
                <a:solidFill>
                  <a:srgbClr val="5F5F5F"/>
                </a:solidFill>
                <a:latin typeface="Helvetica Neue"/>
                <a:cs typeface="Helvetica Neue"/>
              </a:rPr>
              <a:t>conversão</a:t>
            </a:r>
            <a:r>
              <a:rPr sz="5251" b="1" spc="-340" dirty="0">
                <a:solidFill>
                  <a:srgbClr val="5F5F5F"/>
                </a:solidFill>
                <a:latin typeface="Helvetica Neue"/>
                <a:cs typeface="Helvetica Neue"/>
              </a:rPr>
              <a:t> </a:t>
            </a:r>
            <a:r>
              <a:rPr sz="5251" b="1" spc="-305" dirty="0">
                <a:solidFill>
                  <a:srgbClr val="5F5F5F"/>
                </a:solidFill>
                <a:latin typeface="Helvetica Neue"/>
                <a:cs typeface="Helvetica Neue"/>
              </a:rPr>
              <a:t>e</a:t>
            </a:r>
            <a:r>
              <a:rPr sz="5251" b="1" spc="-335" dirty="0">
                <a:solidFill>
                  <a:srgbClr val="5F5F5F"/>
                </a:solidFill>
                <a:latin typeface="Helvetica Neue"/>
                <a:cs typeface="Helvetica Neue"/>
              </a:rPr>
              <a:t> </a:t>
            </a:r>
            <a:r>
              <a:rPr sz="5251" b="1" spc="-95" dirty="0">
                <a:solidFill>
                  <a:srgbClr val="5F5F5F"/>
                </a:solidFill>
                <a:latin typeface="Helvetica Neue"/>
                <a:cs typeface="Helvetica Neue"/>
              </a:rPr>
              <a:t>otimizar</a:t>
            </a:r>
            <a:r>
              <a:rPr sz="5251" b="1" spc="-340" dirty="0">
                <a:solidFill>
                  <a:srgbClr val="5F5F5F"/>
                </a:solidFill>
                <a:latin typeface="Helvetica Neue"/>
                <a:cs typeface="Helvetica Neue"/>
              </a:rPr>
              <a:t> o </a:t>
            </a:r>
            <a:r>
              <a:rPr sz="5251" b="1" spc="-135" dirty="0">
                <a:solidFill>
                  <a:srgbClr val="5F5F5F"/>
                </a:solidFill>
                <a:latin typeface="Helvetica Neue"/>
                <a:cs typeface="Helvetica Neue"/>
              </a:rPr>
              <a:t>atendimento</a:t>
            </a:r>
            <a:r>
              <a:rPr sz="5251" b="1" spc="-300" dirty="0">
                <a:solidFill>
                  <a:srgbClr val="5F5F5F"/>
                </a:solidFill>
                <a:latin typeface="Helvetica Neue"/>
                <a:cs typeface="Helvetica Neue"/>
              </a:rPr>
              <a:t> </a:t>
            </a:r>
            <a:r>
              <a:rPr sz="5251" b="1" spc="-200" dirty="0">
                <a:solidFill>
                  <a:srgbClr val="5F5F5F"/>
                </a:solidFill>
                <a:latin typeface="Helvetica Neue"/>
                <a:cs typeface="Helvetica Neue"/>
              </a:rPr>
              <a:t>para</a:t>
            </a:r>
            <a:r>
              <a:rPr sz="5251" b="1" spc="-300" dirty="0">
                <a:solidFill>
                  <a:srgbClr val="5F5F5F"/>
                </a:solidFill>
                <a:latin typeface="Helvetica Neue"/>
                <a:cs typeface="Helvetica Neue"/>
              </a:rPr>
              <a:t> </a:t>
            </a:r>
            <a:r>
              <a:rPr sz="5251" b="1" spc="-130" dirty="0">
                <a:solidFill>
                  <a:srgbClr val="5F5F5F"/>
                </a:solidFill>
                <a:latin typeface="Helvetica Neue"/>
                <a:cs typeface="Helvetica Neue"/>
              </a:rPr>
              <a:t>aumentar</a:t>
            </a:r>
            <a:r>
              <a:rPr sz="5251" b="1" spc="-295" dirty="0">
                <a:solidFill>
                  <a:srgbClr val="5F5F5F"/>
                </a:solidFill>
                <a:latin typeface="Helvetica Neue"/>
                <a:cs typeface="Helvetica Neue"/>
              </a:rPr>
              <a:t> </a:t>
            </a:r>
            <a:r>
              <a:rPr sz="5251" b="1" spc="-440" dirty="0">
                <a:solidFill>
                  <a:srgbClr val="5F5F5F"/>
                </a:solidFill>
                <a:latin typeface="Helvetica Neue"/>
                <a:cs typeface="Helvetica Neue"/>
              </a:rPr>
              <a:t>os </a:t>
            </a:r>
            <a:r>
              <a:rPr sz="5251" b="1" spc="-140" dirty="0">
                <a:solidFill>
                  <a:srgbClr val="5F5F5F"/>
                </a:solidFill>
                <a:latin typeface="Helvetica Neue"/>
                <a:cs typeface="Helvetica Neue"/>
              </a:rPr>
              <a:t>resultados?</a:t>
            </a:r>
            <a:endParaRPr sz="5251">
              <a:latin typeface="Helvetica Neue"/>
              <a:cs typeface="Helvetica Neue"/>
            </a:endParaRPr>
          </a:p>
        </p:txBody>
      </p:sp>
      <p:sp>
        <p:nvSpPr>
          <p:cNvPr id="17" name="object 17"/>
          <p:cNvSpPr txBox="1"/>
          <p:nvPr/>
        </p:nvSpPr>
        <p:spPr>
          <a:xfrm>
            <a:off x="537703" y="10617948"/>
            <a:ext cx="2718650"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Wallace</a:t>
            </a:r>
            <a:r>
              <a:rPr sz="1600" spc="-10" dirty="0">
                <a:solidFill>
                  <a:srgbClr val="5F5F5F"/>
                </a:solidFill>
                <a:latin typeface="Source Sans Pro"/>
                <a:cs typeface="Source Sans Pro"/>
              </a:rPr>
              <a:t> </a:t>
            </a:r>
            <a:r>
              <a:rPr sz="1600" dirty="0">
                <a:solidFill>
                  <a:srgbClr val="5F5F5F"/>
                </a:solidFill>
                <a:latin typeface="Source Sans Pro"/>
                <a:cs typeface="Source Sans Pro"/>
              </a:rPr>
              <a:t>Ferreira</a:t>
            </a:r>
            <a:r>
              <a:rPr sz="1600" spc="-5" dirty="0">
                <a:solidFill>
                  <a:srgbClr val="5F5F5F"/>
                </a:solidFill>
                <a:latin typeface="Source Sans Pro"/>
                <a:cs typeface="Source Sans Pro"/>
              </a:rPr>
              <a:t> </a:t>
            </a:r>
            <a:r>
              <a:rPr sz="1600" dirty="0">
                <a:solidFill>
                  <a:srgbClr val="5F5F5F"/>
                </a:solidFill>
                <a:latin typeface="Source Sans Pro"/>
                <a:cs typeface="Source Sans Pro"/>
              </a:rPr>
              <a:t>-</a:t>
            </a:r>
            <a:r>
              <a:rPr sz="1600" spc="-5" dirty="0">
                <a:solidFill>
                  <a:srgbClr val="5F5F5F"/>
                </a:solidFill>
                <a:latin typeface="Source Sans Pro"/>
                <a:cs typeface="Source Sans Pro"/>
              </a:rPr>
              <a:t> </a:t>
            </a:r>
            <a:r>
              <a:rPr sz="1600" spc="-10" dirty="0">
                <a:solidFill>
                  <a:srgbClr val="5F5F5F"/>
                </a:solidFill>
                <a:latin typeface="Source Sans Pro"/>
                <a:cs typeface="Source Sans Pro"/>
              </a:rPr>
              <a:t>Opt-Driven</a:t>
            </a:r>
            <a:endParaRPr sz="1600" dirty="0">
              <a:latin typeface="Source Sans Pro"/>
              <a:cs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6"/>
            <a:ext cx="20105688" cy="1130960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4E4E4"/>
          </a:solidFill>
        </p:spPr>
        <p:txBody>
          <a:bodyPr wrap="square" lIns="0" tIns="0" rIns="0" bIns="0" rtlCol="0"/>
          <a:lstStyle/>
          <a:p>
            <a:endParaRPr/>
          </a:p>
        </p:txBody>
      </p:sp>
      <p:pic>
        <p:nvPicPr>
          <p:cNvPr id="3" name="object 3"/>
          <p:cNvPicPr/>
          <p:nvPr/>
        </p:nvPicPr>
        <p:blipFill>
          <a:blip r:embed="rId2" cstate="print"/>
          <a:stretch>
            <a:fillRect/>
          </a:stretch>
        </p:blipFill>
        <p:spPr>
          <a:xfrm>
            <a:off x="830396" y="5047149"/>
            <a:ext cx="858167" cy="1214257"/>
          </a:xfrm>
          <a:prstGeom prst="rect">
            <a:avLst/>
          </a:prstGeom>
        </p:spPr>
      </p:pic>
      <p:sp>
        <p:nvSpPr>
          <p:cNvPr id="4" name="object 4"/>
          <p:cNvSpPr/>
          <p:nvPr/>
        </p:nvSpPr>
        <p:spPr>
          <a:xfrm>
            <a:off x="1937308" y="5520873"/>
            <a:ext cx="271801" cy="258465"/>
          </a:xfrm>
          <a:custGeom>
            <a:avLst/>
            <a:gdLst/>
            <a:ahLst/>
            <a:cxnLst/>
            <a:rect l="l" t="t" r="r" b="b"/>
            <a:pathLst>
              <a:path w="271780" h="258445">
                <a:moveTo>
                  <a:pt x="135765" y="0"/>
                </a:moveTo>
                <a:lnTo>
                  <a:pt x="81198" y="9470"/>
                </a:lnTo>
                <a:lnTo>
                  <a:pt x="37795" y="36816"/>
                </a:lnTo>
                <a:lnTo>
                  <a:pt x="9669" y="78245"/>
                </a:lnTo>
                <a:lnTo>
                  <a:pt x="0" y="129022"/>
                </a:lnTo>
                <a:lnTo>
                  <a:pt x="1074" y="146837"/>
                </a:lnTo>
                <a:lnTo>
                  <a:pt x="17193" y="194957"/>
                </a:lnTo>
                <a:lnTo>
                  <a:pt x="50657" y="232003"/>
                </a:lnTo>
                <a:lnTo>
                  <a:pt x="98279" y="253839"/>
                </a:lnTo>
                <a:lnTo>
                  <a:pt x="135765" y="258044"/>
                </a:lnTo>
                <a:lnTo>
                  <a:pt x="154905" y="256993"/>
                </a:lnTo>
                <a:lnTo>
                  <a:pt x="205941" y="241207"/>
                </a:lnTo>
                <a:lnTo>
                  <a:pt x="244530" y="208879"/>
                </a:lnTo>
                <a:lnTo>
                  <a:pt x="251579" y="198496"/>
                </a:lnTo>
                <a:lnTo>
                  <a:pt x="135765" y="198496"/>
                </a:lnTo>
                <a:lnTo>
                  <a:pt x="125583" y="197931"/>
                </a:lnTo>
                <a:lnTo>
                  <a:pt x="83655" y="178736"/>
                </a:lnTo>
                <a:lnTo>
                  <a:pt x="63684" y="138693"/>
                </a:lnTo>
                <a:lnTo>
                  <a:pt x="63097" y="129022"/>
                </a:lnTo>
                <a:lnTo>
                  <a:pt x="63684" y="119351"/>
                </a:lnTo>
                <a:lnTo>
                  <a:pt x="83655" y="79311"/>
                </a:lnTo>
                <a:lnTo>
                  <a:pt x="125583" y="60113"/>
                </a:lnTo>
                <a:lnTo>
                  <a:pt x="135765" y="59547"/>
                </a:lnTo>
                <a:lnTo>
                  <a:pt x="251581" y="59547"/>
                </a:lnTo>
                <a:lnTo>
                  <a:pt x="244540" y="49165"/>
                </a:lnTo>
                <a:lnTo>
                  <a:pt x="206129" y="16837"/>
                </a:lnTo>
                <a:lnTo>
                  <a:pt x="155046" y="1052"/>
                </a:lnTo>
                <a:lnTo>
                  <a:pt x="135765" y="0"/>
                </a:lnTo>
                <a:close/>
              </a:path>
              <a:path w="271780" h="258445">
                <a:moveTo>
                  <a:pt x="251581" y="59547"/>
                </a:moveTo>
                <a:lnTo>
                  <a:pt x="135765" y="59547"/>
                </a:lnTo>
                <a:lnTo>
                  <a:pt x="145942" y="60113"/>
                </a:lnTo>
                <a:lnTo>
                  <a:pt x="155568" y="61808"/>
                </a:lnTo>
                <a:lnTo>
                  <a:pt x="193790" y="85935"/>
                </a:lnTo>
                <a:lnTo>
                  <a:pt x="208066" y="129022"/>
                </a:lnTo>
                <a:lnTo>
                  <a:pt x="207491" y="138693"/>
                </a:lnTo>
                <a:lnTo>
                  <a:pt x="187822" y="178736"/>
                </a:lnTo>
                <a:lnTo>
                  <a:pt x="145942" y="197931"/>
                </a:lnTo>
                <a:lnTo>
                  <a:pt x="135765" y="198496"/>
                </a:lnTo>
                <a:lnTo>
                  <a:pt x="251579" y="198496"/>
                </a:lnTo>
                <a:lnTo>
                  <a:pt x="270090" y="146837"/>
                </a:lnTo>
                <a:lnTo>
                  <a:pt x="271164" y="129022"/>
                </a:lnTo>
                <a:lnTo>
                  <a:pt x="270090" y="111213"/>
                </a:lnTo>
                <a:lnTo>
                  <a:pt x="266868" y="94287"/>
                </a:lnTo>
                <a:lnTo>
                  <a:pt x="261499" y="78245"/>
                </a:lnTo>
                <a:lnTo>
                  <a:pt x="253981" y="63087"/>
                </a:lnTo>
                <a:lnTo>
                  <a:pt x="251581" y="59547"/>
                </a:lnTo>
                <a:close/>
              </a:path>
            </a:pathLst>
          </a:custGeom>
          <a:solidFill>
            <a:srgbClr val="131F35"/>
          </a:solidFill>
        </p:spPr>
        <p:txBody>
          <a:bodyPr wrap="square" lIns="0" tIns="0" rIns="0" bIns="0" rtlCol="0"/>
          <a:lstStyle/>
          <a:p>
            <a:endParaRPr/>
          </a:p>
        </p:txBody>
      </p:sp>
      <p:grpSp>
        <p:nvGrpSpPr>
          <p:cNvPr id="5" name="object 5"/>
          <p:cNvGrpSpPr/>
          <p:nvPr/>
        </p:nvGrpSpPr>
        <p:grpSpPr>
          <a:xfrm>
            <a:off x="2264500" y="5525824"/>
            <a:ext cx="467396" cy="248305"/>
            <a:chOff x="2264320" y="5525834"/>
            <a:chExt cx="467359" cy="248285"/>
          </a:xfrm>
        </p:grpSpPr>
        <p:pic>
          <p:nvPicPr>
            <p:cNvPr id="6" name="object 6"/>
            <p:cNvPicPr/>
            <p:nvPr/>
          </p:nvPicPr>
          <p:blipFill>
            <a:blip r:embed="rId3" cstate="print"/>
            <a:stretch>
              <a:fillRect/>
            </a:stretch>
          </p:blipFill>
          <p:spPr>
            <a:xfrm>
              <a:off x="2264320" y="5525834"/>
              <a:ext cx="211616" cy="248128"/>
            </a:xfrm>
            <a:prstGeom prst="rect">
              <a:avLst/>
            </a:prstGeom>
          </p:spPr>
        </p:pic>
        <p:pic>
          <p:nvPicPr>
            <p:cNvPr id="7" name="object 7"/>
            <p:cNvPicPr/>
            <p:nvPr/>
          </p:nvPicPr>
          <p:blipFill>
            <a:blip r:embed="rId4" cstate="print"/>
            <a:stretch>
              <a:fillRect/>
            </a:stretch>
          </p:blipFill>
          <p:spPr>
            <a:xfrm>
              <a:off x="2518470" y="5525840"/>
              <a:ext cx="212684" cy="248128"/>
            </a:xfrm>
            <a:prstGeom prst="rect">
              <a:avLst/>
            </a:prstGeom>
          </p:spPr>
        </p:pic>
      </p:grpSp>
      <p:pic>
        <p:nvPicPr>
          <p:cNvPr id="8" name="object 8"/>
          <p:cNvPicPr/>
          <p:nvPr/>
        </p:nvPicPr>
        <p:blipFill>
          <a:blip r:embed="rId5" cstate="print"/>
          <a:stretch>
            <a:fillRect/>
          </a:stretch>
        </p:blipFill>
        <p:spPr>
          <a:xfrm>
            <a:off x="2886814" y="5525832"/>
            <a:ext cx="244252" cy="248148"/>
          </a:xfrm>
          <a:prstGeom prst="rect">
            <a:avLst/>
          </a:prstGeom>
        </p:spPr>
      </p:pic>
      <p:pic>
        <p:nvPicPr>
          <p:cNvPr id="9" name="object 9"/>
          <p:cNvPicPr/>
          <p:nvPr/>
        </p:nvPicPr>
        <p:blipFill>
          <a:blip r:embed="rId6" cstate="print"/>
          <a:stretch>
            <a:fillRect/>
          </a:stretch>
        </p:blipFill>
        <p:spPr>
          <a:xfrm>
            <a:off x="3208079" y="5525834"/>
            <a:ext cx="218722" cy="248148"/>
          </a:xfrm>
          <a:prstGeom prst="rect">
            <a:avLst/>
          </a:prstGeom>
        </p:spPr>
      </p:pic>
      <p:sp>
        <p:nvSpPr>
          <p:cNvPr id="10" name="object 10"/>
          <p:cNvSpPr/>
          <p:nvPr/>
        </p:nvSpPr>
        <p:spPr>
          <a:xfrm>
            <a:off x="3559131" y="5525830"/>
            <a:ext cx="62235" cy="248305"/>
          </a:xfrm>
          <a:custGeom>
            <a:avLst/>
            <a:gdLst/>
            <a:ahLst/>
            <a:cxnLst/>
            <a:rect l="l" t="t" r="r" b="b"/>
            <a:pathLst>
              <a:path w="62229" h="248285">
                <a:moveTo>
                  <a:pt x="58249" y="0"/>
                </a:moveTo>
                <a:lnTo>
                  <a:pt x="3413" y="0"/>
                </a:lnTo>
                <a:lnTo>
                  <a:pt x="0" y="3413"/>
                </a:lnTo>
                <a:lnTo>
                  <a:pt x="0" y="244715"/>
                </a:lnTo>
                <a:lnTo>
                  <a:pt x="3413" y="248128"/>
                </a:lnTo>
                <a:lnTo>
                  <a:pt x="54040" y="248128"/>
                </a:lnTo>
                <a:lnTo>
                  <a:pt x="58249" y="248128"/>
                </a:lnTo>
                <a:lnTo>
                  <a:pt x="61673" y="244715"/>
                </a:lnTo>
                <a:lnTo>
                  <a:pt x="61673" y="3413"/>
                </a:lnTo>
                <a:lnTo>
                  <a:pt x="58249" y="0"/>
                </a:lnTo>
                <a:close/>
              </a:path>
            </a:pathLst>
          </a:custGeom>
          <a:solidFill>
            <a:srgbClr val="131F35"/>
          </a:solidFill>
        </p:spPr>
        <p:txBody>
          <a:bodyPr wrap="square" lIns="0" tIns="0" rIns="0" bIns="0" rtlCol="0"/>
          <a:lstStyle/>
          <a:p>
            <a:endParaRPr/>
          </a:p>
        </p:txBody>
      </p:sp>
      <p:sp>
        <p:nvSpPr>
          <p:cNvPr id="11" name="object 11"/>
          <p:cNvSpPr/>
          <p:nvPr/>
        </p:nvSpPr>
        <p:spPr>
          <a:xfrm>
            <a:off x="3689458" y="5525830"/>
            <a:ext cx="258465" cy="248305"/>
          </a:xfrm>
          <a:custGeom>
            <a:avLst/>
            <a:gdLst/>
            <a:ahLst/>
            <a:cxnLst/>
            <a:rect l="l" t="t" r="r" b="b"/>
            <a:pathLst>
              <a:path w="258445" h="248285">
                <a:moveTo>
                  <a:pt x="254180" y="0"/>
                </a:moveTo>
                <a:lnTo>
                  <a:pt x="194046" y="0"/>
                </a:lnTo>
                <a:lnTo>
                  <a:pt x="191208" y="1958"/>
                </a:lnTo>
                <a:lnTo>
                  <a:pt x="133221" y="155042"/>
                </a:lnTo>
                <a:lnTo>
                  <a:pt x="123933" y="155042"/>
                </a:lnTo>
                <a:lnTo>
                  <a:pt x="65914" y="1958"/>
                </a:lnTo>
                <a:lnTo>
                  <a:pt x="63076" y="0"/>
                </a:lnTo>
                <a:lnTo>
                  <a:pt x="3685" y="0"/>
                </a:lnTo>
                <a:lnTo>
                  <a:pt x="0" y="5392"/>
                </a:lnTo>
                <a:lnTo>
                  <a:pt x="94185" y="248128"/>
                </a:lnTo>
                <a:lnTo>
                  <a:pt x="100928" y="248128"/>
                </a:lnTo>
                <a:lnTo>
                  <a:pt x="163073" y="248128"/>
                </a:lnTo>
                <a:lnTo>
                  <a:pt x="257876" y="5402"/>
                </a:lnTo>
                <a:lnTo>
                  <a:pt x="254180" y="0"/>
                </a:lnTo>
                <a:close/>
              </a:path>
            </a:pathLst>
          </a:custGeom>
          <a:solidFill>
            <a:srgbClr val="131F35"/>
          </a:solidFill>
        </p:spPr>
        <p:txBody>
          <a:bodyPr wrap="square" lIns="0" tIns="0" rIns="0" bIns="0" rtlCol="0"/>
          <a:lstStyle/>
          <a:p>
            <a:endParaRPr/>
          </a:p>
        </p:txBody>
      </p:sp>
      <p:pic>
        <p:nvPicPr>
          <p:cNvPr id="12" name="object 12"/>
          <p:cNvPicPr/>
          <p:nvPr/>
        </p:nvPicPr>
        <p:blipFill>
          <a:blip r:embed="rId7" cstate="print"/>
          <a:stretch>
            <a:fillRect/>
          </a:stretch>
        </p:blipFill>
        <p:spPr>
          <a:xfrm>
            <a:off x="4005785" y="5525830"/>
            <a:ext cx="198156" cy="248148"/>
          </a:xfrm>
          <a:prstGeom prst="rect">
            <a:avLst/>
          </a:prstGeom>
        </p:spPr>
      </p:pic>
      <p:pic>
        <p:nvPicPr>
          <p:cNvPr id="13" name="object 13"/>
          <p:cNvPicPr/>
          <p:nvPr/>
        </p:nvPicPr>
        <p:blipFill>
          <a:blip r:embed="rId8" cstate="print"/>
          <a:stretch>
            <a:fillRect/>
          </a:stretch>
        </p:blipFill>
        <p:spPr>
          <a:xfrm>
            <a:off x="4291863" y="5525830"/>
            <a:ext cx="232178" cy="248148"/>
          </a:xfrm>
          <a:prstGeom prst="rect">
            <a:avLst/>
          </a:prstGeom>
        </p:spPr>
      </p:pic>
      <p:sp>
        <p:nvSpPr>
          <p:cNvPr id="14" name="object 14"/>
          <p:cNvSpPr/>
          <p:nvPr/>
        </p:nvSpPr>
        <p:spPr>
          <a:xfrm>
            <a:off x="2718914" y="5655101"/>
            <a:ext cx="129549" cy="54614"/>
          </a:xfrm>
          <a:custGeom>
            <a:avLst/>
            <a:gdLst/>
            <a:ahLst/>
            <a:cxnLst/>
            <a:rect l="l" t="t" r="r" b="b"/>
            <a:pathLst>
              <a:path w="129539" h="54610">
                <a:moveTo>
                  <a:pt x="125661" y="0"/>
                </a:moveTo>
                <a:lnTo>
                  <a:pt x="3790" y="0"/>
                </a:lnTo>
                <a:lnTo>
                  <a:pt x="0" y="3779"/>
                </a:lnTo>
                <a:lnTo>
                  <a:pt x="0" y="50783"/>
                </a:lnTo>
                <a:lnTo>
                  <a:pt x="3790" y="54574"/>
                </a:lnTo>
                <a:lnTo>
                  <a:pt x="120991" y="54574"/>
                </a:lnTo>
                <a:lnTo>
                  <a:pt x="125661" y="54574"/>
                </a:lnTo>
                <a:lnTo>
                  <a:pt x="129451" y="50783"/>
                </a:lnTo>
                <a:lnTo>
                  <a:pt x="129451" y="3779"/>
                </a:lnTo>
                <a:lnTo>
                  <a:pt x="125661" y="0"/>
                </a:lnTo>
                <a:close/>
              </a:path>
            </a:pathLst>
          </a:custGeom>
          <a:solidFill>
            <a:srgbClr val="131F35"/>
          </a:solidFill>
        </p:spPr>
        <p:txBody>
          <a:bodyPr wrap="square" lIns="0" tIns="0" rIns="0" bIns="0" rtlCol="0"/>
          <a:lstStyle/>
          <a:p>
            <a:endParaRPr/>
          </a:p>
        </p:txBody>
      </p:sp>
      <p:pic>
        <p:nvPicPr>
          <p:cNvPr id="15" name="object 15"/>
          <p:cNvPicPr/>
          <p:nvPr/>
        </p:nvPicPr>
        <p:blipFill>
          <a:blip r:embed="rId9" cstate="print"/>
          <a:stretch>
            <a:fillRect/>
          </a:stretch>
        </p:blipFill>
        <p:spPr>
          <a:xfrm>
            <a:off x="7618616" y="1643797"/>
            <a:ext cx="9484432" cy="8282008"/>
          </a:xfrm>
          <a:prstGeom prst="rect">
            <a:avLst/>
          </a:prstGeom>
        </p:spPr>
      </p:pic>
      <p:sp>
        <p:nvSpPr>
          <p:cNvPr id="16" name="object 16"/>
          <p:cNvSpPr txBox="1"/>
          <p:nvPr/>
        </p:nvSpPr>
        <p:spPr>
          <a:xfrm>
            <a:off x="6826401" y="1555693"/>
            <a:ext cx="2324919" cy="1108798"/>
          </a:xfrm>
          <a:prstGeom prst="rect">
            <a:avLst/>
          </a:prstGeom>
        </p:spPr>
        <p:txBody>
          <a:bodyPr vert="horz" wrap="square" lIns="0" tIns="12066" rIns="0" bIns="0" rtlCol="0">
            <a:spAutoFit/>
          </a:bodyPr>
          <a:lstStyle/>
          <a:p>
            <a:pPr marL="12701" marR="5081" algn="ctr">
              <a:lnSpc>
                <a:spcPct val="100800"/>
              </a:lnSpc>
              <a:spcBef>
                <a:spcPts val="95"/>
              </a:spcBef>
            </a:pPr>
            <a:r>
              <a:rPr sz="2350" b="1" spc="-75" dirty="0">
                <a:solidFill>
                  <a:srgbClr val="5F5F5F"/>
                </a:solidFill>
                <a:latin typeface="Helvetica Neue"/>
                <a:cs typeface="Helvetica Neue"/>
              </a:rPr>
              <a:t>Entendimento</a:t>
            </a:r>
            <a:r>
              <a:rPr sz="2350" b="1" spc="-60" dirty="0">
                <a:solidFill>
                  <a:srgbClr val="5F5F5F"/>
                </a:solidFill>
                <a:latin typeface="Helvetica Neue"/>
                <a:cs typeface="Helvetica Neue"/>
              </a:rPr>
              <a:t> </a:t>
            </a:r>
            <a:r>
              <a:rPr sz="2350" b="1" spc="-85" dirty="0">
                <a:solidFill>
                  <a:srgbClr val="5F5F5F"/>
                </a:solidFill>
                <a:latin typeface="Helvetica Neue"/>
                <a:cs typeface="Helvetica Neue"/>
              </a:rPr>
              <a:t>do </a:t>
            </a:r>
            <a:r>
              <a:rPr sz="2350" b="1" spc="-90" dirty="0">
                <a:solidFill>
                  <a:srgbClr val="5F5F5F"/>
                </a:solidFill>
                <a:latin typeface="Helvetica Neue"/>
                <a:cs typeface="Helvetica Neue"/>
              </a:rPr>
              <a:t>Problema</a:t>
            </a:r>
            <a:r>
              <a:rPr sz="2350" b="1" spc="-95" dirty="0">
                <a:solidFill>
                  <a:srgbClr val="5F5F5F"/>
                </a:solidFill>
                <a:latin typeface="Helvetica Neue"/>
                <a:cs typeface="Helvetica Neue"/>
              </a:rPr>
              <a:t> </a:t>
            </a:r>
            <a:r>
              <a:rPr sz="2350" b="1" spc="-25" dirty="0">
                <a:solidFill>
                  <a:srgbClr val="5F5F5F"/>
                </a:solidFill>
                <a:latin typeface="Helvetica Neue"/>
                <a:cs typeface="Helvetica Neue"/>
              </a:rPr>
              <a:t>de </a:t>
            </a:r>
            <a:r>
              <a:rPr sz="2350" b="1" spc="-10" dirty="0">
                <a:solidFill>
                  <a:srgbClr val="5F5F5F"/>
                </a:solidFill>
                <a:latin typeface="Helvetica Neue"/>
                <a:cs typeface="Helvetica Neue"/>
              </a:rPr>
              <a:t>Negócio</a:t>
            </a:r>
            <a:endParaRPr sz="2350">
              <a:latin typeface="Helvetica Neue"/>
              <a:cs typeface="Helvetica Neue"/>
            </a:endParaRPr>
          </a:p>
        </p:txBody>
      </p:sp>
      <p:sp>
        <p:nvSpPr>
          <p:cNvPr id="23" name="object 23"/>
          <p:cNvSpPr txBox="1"/>
          <p:nvPr/>
        </p:nvSpPr>
        <p:spPr>
          <a:xfrm>
            <a:off x="537703" y="10617948"/>
            <a:ext cx="2718650"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Wallace</a:t>
            </a:r>
            <a:r>
              <a:rPr sz="1600" spc="-10" dirty="0">
                <a:solidFill>
                  <a:srgbClr val="5F5F5F"/>
                </a:solidFill>
                <a:latin typeface="Source Sans Pro"/>
                <a:cs typeface="Source Sans Pro"/>
              </a:rPr>
              <a:t> </a:t>
            </a:r>
            <a:r>
              <a:rPr sz="1600" dirty="0">
                <a:solidFill>
                  <a:srgbClr val="5F5F5F"/>
                </a:solidFill>
                <a:latin typeface="Source Sans Pro"/>
                <a:cs typeface="Source Sans Pro"/>
              </a:rPr>
              <a:t>Ferreira</a:t>
            </a:r>
            <a:r>
              <a:rPr sz="1600" spc="-5" dirty="0">
                <a:solidFill>
                  <a:srgbClr val="5F5F5F"/>
                </a:solidFill>
                <a:latin typeface="Source Sans Pro"/>
                <a:cs typeface="Source Sans Pro"/>
              </a:rPr>
              <a:t> </a:t>
            </a:r>
            <a:r>
              <a:rPr sz="1600" dirty="0">
                <a:solidFill>
                  <a:srgbClr val="5F5F5F"/>
                </a:solidFill>
                <a:latin typeface="Source Sans Pro"/>
                <a:cs typeface="Source Sans Pro"/>
              </a:rPr>
              <a:t>-</a:t>
            </a:r>
            <a:r>
              <a:rPr sz="1600" spc="-5" dirty="0">
                <a:solidFill>
                  <a:srgbClr val="5F5F5F"/>
                </a:solidFill>
                <a:latin typeface="Source Sans Pro"/>
                <a:cs typeface="Source Sans Pro"/>
              </a:rPr>
              <a:t> </a:t>
            </a:r>
            <a:r>
              <a:rPr sz="1600" spc="-10" dirty="0">
                <a:solidFill>
                  <a:srgbClr val="5F5F5F"/>
                </a:solidFill>
                <a:latin typeface="Source Sans Pro"/>
                <a:cs typeface="Source Sans Pro"/>
              </a:rPr>
              <a:t>Opt-Driven</a:t>
            </a:r>
            <a:endParaRPr sz="1600" dirty="0">
              <a:latin typeface="Source Sans Pro"/>
              <a:cs typeface="Source Sans Pro"/>
            </a:endParaRPr>
          </a:p>
        </p:txBody>
      </p:sp>
      <p:sp>
        <p:nvSpPr>
          <p:cNvPr id="17" name="object 17"/>
          <p:cNvSpPr txBox="1"/>
          <p:nvPr/>
        </p:nvSpPr>
        <p:spPr>
          <a:xfrm>
            <a:off x="15446328" y="1555693"/>
            <a:ext cx="2456374" cy="748089"/>
          </a:xfrm>
          <a:prstGeom prst="rect">
            <a:avLst/>
          </a:prstGeom>
        </p:spPr>
        <p:txBody>
          <a:bodyPr vert="horz" wrap="square" lIns="0" tIns="12066" rIns="0" bIns="0" rtlCol="0">
            <a:spAutoFit/>
          </a:bodyPr>
          <a:lstStyle/>
          <a:p>
            <a:pPr marL="816057" marR="5081" indent="-803990">
              <a:lnSpc>
                <a:spcPct val="100800"/>
              </a:lnSpc>
              <a:spcBef>
                <a:spcPts val="95"/>
              </a:spcBef>
            </a:pPr>
            <a:r>
              <a:rPr sz="2350" b="1" spc="-75" dirty="0">
                <a:solidFill>
                  <a:srgbClr val="5F5F5F"/>
                </a:solidFill>
                <a:latin typeface="Helvetica Neue"/>
                <a:cs typeface="Helvetica Neue"/>
              </a:rPr>
              <a:t>Entendimento</a:t>
            </a:r>
            <a:r>
              <a:rPr sz="2350" b="1" spc="-60" dirty="0">
                <a:solidFill>
                  <a:srgbClr val="5F5F5F"/>
                </a:solidFill>
                <a:latin typeface="Helvetica Neue"/>
                <a:cs typeface="Helvetica Neue"/>
              </a:rPr>
              <a:t> </a:t>
            </a:r>
            <a:r>
              <a:rPr sz="2350" b="1" spc="-135" dirty="0">
                <a:solidFill>
                  <a:srgbClr val="5F5F5F"/>
                </a:solidFill>
                <a:latin typeface="Helvetica Neue"/>
                <a:cs typeface="Helvetica Neue"/>
              </a:rPr>
              <a:t>dos </a:t>
            </a:r>
            <a:r>
              <a:rPr sz="2350" b="1" spc="-10" dirty="0">
                <a:solidFill>
                  <a:srgbClr val="5F5F5F"/>
                </a:solidFill>
                <a:latin typeface="Helvetica Neue"/>
                <a:cs typeface="Helvetica Neue"/>
              </a:rPr>
              <a:t>Dados</a:t>
            </a:r>
            <a:endParaRPr sz="2350">
              <a:latin typeface="Helvetica Neue"/>
              <a:cs typeface="Helvetica Neue"/>
            </a:endParaRPr>
          </a:p>
        </p:txBody>
      </p:sp>
      <p:sp>
        <p:nvSpPr>
          <p:cNvPr id="18" name="object 18"/>
          <p:cNvSpPr txBox="1"/>
          <p:nvPr/>
        </p:nvSpPr>
        <p:spPr>
          <a:xfrm>
            <a:off x="15285664" y="9360565"/>
            <a:ext cx="1565399" cy="386746"/>
          </a:xfrm>
          <a:prstGeom prst="rect">
            <a:avLst/>
          </a:prstGeom>
        </p:spPr>
        <p:txBody>
          <a:bodyPr vert="horz" wrap="square" lIns="0" tIns="14605" rIns="0" bIns="0" rtlCol="0">
            <a:spAutoFit/>
          </a:bodyPr>
          <a:lstStyle/>
          <a:p>
            <a:pPr marL="12701">
              <a:spcBef>
                <a:spcPts val="114"/>
              </a:spcBef>
            </a:pPr>
            <a:r>
              <a:rPr sz="2350" b="1" spc="-125" dirty="0">
                <a:solidFill>
                  <a:srgbClr val="5F5F5F"/>
                </a:solidFill>
                <a:latin typeface="Helvetica Neue"/>
                <a:cs typeface="Helvetica Neue"/>
              </a:rPr>
              <a:t>Modelagem</a:t>
            </a:r>
            <a:endParaRPr sz="2350">
              <a:latin typeface="Helvetica Neue"/>
              <a:cs typeface="Helvetica Neue"/>
            </a:endParaRPr>
          </a:p>
        </p:txBody>
      </p:sp>
      <p:sp>
        <p:nvSpPr>
          <p:cNvPr id="19" name="object 19"/>
          <p:cNvSpPr txBox="1"/>
          <p:nvPr/>
        </p:nvSpPr>
        <p:spPr>
          <a:xfrm>
            <a:off x="17382729" y="5389380"/>
            <a:ext cx="2080424" cy="748089"/>
          </a:xfrm>
          <a:prstGeom prst="rect">
            <a:avLst/>
          </a:prstGeom>
        </p:spPr>
        <p:txBody>
          <a:bodyPr vert="horz" wrap="square" lIns="0" tIns="12066" rIns="0" bIns="0" rtlCol="0">
            <a:spAutoFit/>
          </a:bodyPr>
          <a:lstStyle/>
          <a:p>
            <a:pPr marL="628713" marR="5081" indent="-616647">
              <a:lnSpc>
                <a:spcPct val="100800"/>
              </a:lnSpc>
              <a:spcBef>
                <a:spcPts val="95"/>
              </a:spcBef>
            </a:pPr>
            <a:r>
              <a:rPr sz="2350" b="1" spc="-120" dirty="0">
                <a:solidFill>
                  <a:srgbClr val="5F5F5F"/>
                </a:solidFill>
                <a:latin typeface="Helvetica Neue"/>
                <a:cs typeface="Helvetica Neue"/>
              </a:rPr>
              <a:t>Preparação</a:t>
            </a:r>
            <a:r>
              <a:rPr sz="2350" b="1" spc="-105" dirty="0">
                <a:solidFill>
                  <a:srgbClr val="5F5F5F"/>
                </a:solidFill>
                <a:latin typeface="Helvetica Neue"/>
                <a:cs typeface="Helvetica Neue"/>
              </a:rPr>
              <a:t> </a:t>
            </a:r>
            <a:r>
              <a:rPr sz="2350" b="1" spc="-125" dirty="0">
                <a:solidFill>
                  <a:srgbClr val="5F5F5F"/>
                </a:solidFill>
                <a:latin typeface="Helvetica Neue"/>
                <a:cs typeface="Helvetica Neue"/>
              </a:rPr>
              <a:t>dos </a:t>
            </a:r>
            <a:r>
              <a:rPr sz="2350" b="1" spc="-20" dirty="0">
                <a:solidFill>
                  <a:srgbClr val="5F5F5F"/>
                </a:solidFill>
                <a:latin typeface="Helvetica Neue"/>
                <a:cs typeface="Helvetica Neue"/>
              </a:rPr>
              <a:t>Dados</a:t>
            </a:r>
            <a:endParaRPr sz="2350">
              <a:latin typeface="Helvetica Neue"/>
              <a:cs typeface="Helvetica Neue"/>
            </a:endParaRPr>
          </a:p>
        </p:txBody>
      </p:sp>
      <p:sp>
        <p:nvSpPr>
          <p:cNvPr id="20" name="object 20"/>
          <p:cNvSpPr txBox="1"/>
          <p:nvPr/>
        </p:nvSpPr>
        <p:spPr>
          <a:xfrm>
            <a:off x="11888584" y="6346834"/>
            <a:ext cx="1060534" cy="480097"/>
          </a:xfrm>
          <a:prstGeom prst="rect">
            <a:avLst/>
          </a:prstGeom>
        </p:spPr>
        <p:txBody>
          <a:bodyPr vert="horz" wrap="square" lIns="0" tIns="16511" rIns="0" bIns="0" rtlCol="0">
            <a:spAutoFit/>
          </a:bodyPr>
          <a:lstStyle/>
          <a:p>
            <a:pPr marL="12701">
              <a:spcBef>
                <a:spcPts val="130"/>
              </a:spcBef>
            </a:pPr>
            <a:r>
              <a:rPr sz="2950" b="1" spc="-180" dirty="0">
                <a:solidFill>
                  <a:srgbClr val="1B4D78"/>
                </a:solidFill>
                <a:latin typeface="Helvetica Neue"/>
                <a:cs typeface="Helvetica Neue"/>
              </a:rPr>
              <a:t>Dados</a:t>
            </a:r>
            <a:endParaRPr sz="2950">
              <a:latin typeface="Helvetica Neue"/>
              <a:cs typeface="Helvetica Neue"/>
            </a:endParaRPr>
          </a:p>
        </p:txBody>
      </p:sp>
      <p:sp>
        <p:nvSpPr>
          <p:cNvPr id="21" name="object 21"/>
          <p:cNvSpPr txBox="1"/>
          <p:nvPr/>
        </p:nvSpPr>
        <p:spPr>
          <a:xfrm>
            <a:off x="5665373" y="5389230"/>
            <a:ext cx="1776235" cy="748089"/>
          </a:xfrm>
          <a:prstGeom prst="rect">
            <a:avLst/>
          </a:prstGeom>
        </p:spPr>
        <p:txBody>
          <a:bodyPr vert="horz" wrap="square" lIns="0" tIns="12066" rIns="0" bIns="0" rtlCol="0">
            <a:spAutoFit/>
          </a:bodyPr>
          <a:lstStyle/>
          <a:p>
            <a:pPr marL="12701" marR="5081" indent="36834">
              <a:lnSpc>
                <a:spcPct val="100800"/>
              </a:lnSpc>
              <a:spcBef>
                <a:spcPts val="95"/>
              </a:spcBef>
            </a:pPr>
            <a:r>
              <a:rPr sz="2350" b="1" spc="-50" dirty="0">
                <a:solidFill>
                  <a:srgbClr val="5F5F5F"/>
                </a:solidFill>
                <a:latin typeface="Helvetica Neue"/>
                <a:cs typeface="Helvetica Neue"/>
              </a:rPr>
              <a:t>Implantação </a:t>
            </a:r>
            <a:r>
              <a:rPr sz="2350" b="1" spc="-130" dirty="0">
                <a:solidFill>
                  <a:srgbClr val="5F5F5F"/>
                </a:solidFill>
                <a:latin typeface="Helvetica Neue"/>
                <a:cs typeface="Helvetica Neue"/>
              </a:rPr>
              <a:t>em</a:t>
            </a:r>
            <a:r>
              <a:rPr sz="2350" b="1" spc="-150" dirty="0">
                <a:solidFill>
                  <a:srgbClr val="5F5F5F"/>
                </a:solidFill>
                <a:latin typeface="Helvetica Neue"/>
                <a:cs typeface="Helvetica Neue"/>
              </a:rPr>
              <a:t> </a:t>
            </a:r>
            <a:r>
              <a:rPr sz="2350" b="1" spc="-114" dirty="0">
                <a:solidFill>
                  <a:srgbClr val="5F5F5F"/>
                </a:solidFill>
                <a:latin typeface="Helvetica Neue"/>
                <a:cs typeface="Helvetica Neue"/>
              </a:rPr>
              <a:t>Produção</a:t>
            </a:r>
            <a:endParaRPr sz="2350">
              <a:latin typeface="Helvetica Neue"/>
              <a:cs typeface="Helvetica Neue"/>
            </a:endParaRPr>
          </a:p>
        </p:txBody>
      </p:sp>
      <p:sp>
        <p:nvSpPr>
          <p:cNvPr id="22" name="object 22"/>
          <p:cNvSpPr txBox="1"/>
          <p:nvPr/>
        </p:nvSpPr>
        <p:spPr>
          <a:xfrm>
            <a:off x="8080457" y="9360415"/>
            <a:ext cx="1310108" cy="386746"/>
          </a:xfrm>
          <a:prstGeom prst="rect">
            <a:avLst/>
          </a:prstGeom>
        </p:spPr>
        <p:txBody>
          <a:bodyPr vert="horz" wrap="square" lIns="0" tIns="14605" rIns="0" bIns="0" rtlCol="0">
            <a:spAutoFit/>
          </a:bodyPr>
          <a:lstStyle/>
          <a:p>
            <a:pPr marL="12701">
              <a:spcBef>
                <a:spcPts val="114"/>
              </a:spcBef>
            </a:pPr>
            <a:r>
              <a:rPr sz="2350" b="1" spc="-90" dirty="0">
                <a:solidFill>
                  <a:srgbClr val="5F5F5F"/>
                </a:solidFill>
                <a:latin typeface="Helvetica Neue"/>
                <a:cs typeface="Helvetica Neue"/>
              </a:rPr>
              <a:t>Validação</a:t>
            </a:r>
            <a:endParaRPr sz="2350">
              <a:latin typeface="Helvetica Neue"/>
              <a:cs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6"/>
            <a:ext cx="20105688" cy="1130960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4E4E4"/>
          </a:solidFill>
        </p:spPr>
        <p:txBody>
          <a:bodyPr wrap="square" lIns="0" tIns="0" rIns="0" bIns="0" rtlCol="0"/>
          <a:lstStyle/>
          <a:p>
            <a:endParaRPr/>
          </a:p>
        </p:txBody>
      </p:sp>
      <p:pic>
        <p:nvPicPr>
          <p:cNvPr id="3" name="object 3"/>
          <p:cNvPicPr/>
          <p:nvPr/>
        </p:nvPicPr>
        <p:blipFill>
          <a:blip r:embed="rId2" cstate="print"/>
          <a:stretch>
            <a:fillRect/>
          </a:stretch>
        </p:blipFill>
        <p:spPr>
          <a:xfrm>
            <a:off x="828030" y="805383"/>
            <a:ext cx="858167" cy="1214262"/>
          </a:xfrm>
          <a:prstGeom prst="rect">
            <a:avLst/>
          </a:prstGeom>
        </p:spPr>
      </p:pic>
      <p:sp>
        <p:nvSpPr>
          <p:cNvPr id="4" name="object 4"/>
          <p:cNvSpPr/>
          <p:nvPr/>
        </p:nvSpPr>
        <p:spPr>
          <a:xfrm>
            <a:off x="1934942" y="1279108"/>
            <a:ext cx="271801" cy="258465"/>
          </a:xfrm>
          <a:custGeom>
            <a:avLst/>
            <a:gdLst/>
            <a:ahLst/>
            <a:cxnLst/>
            <a:rect l="l" t="t" r="r" b="b"/>
            <a:pathLst>
              <a:path w="271780" h="258444">
                <a:moveTo>
                  <a:pt x="135765" y="0"/>
                </a:moveTo>
                <a:lnTo>
                  <a:pt x="81198" y="9470"/>
                </a:lnTo>
                <a:lnTo>
                  <a:pt x="37795" y="36816"/>
                </a:lnTo>
                <a:lnTo>
                  <a:pt x="9669" y="78245"/>
                </a:lnTo>
                <a:lnTo>
                  <a:pt x="0" y="129022"/>
                </a:lnTo>
                <a:lnTo>
                  <a:pt x="1074" y="146837"/>
                </a:lnTo>
                <a:lnTo>
                  <a:pt x="17193" y="194957"/>
                </a:lnTo>
                <a:lnTo>
                  <a:pt x="50657" y="232007"/>
                </a:lnTo>
                <a:lnTo>
                  <a:pt x="98279" y="253839"/>
                </a:lnTo>
                <a:lnTo>
                  <a:pt x="135765" y="258044"/>
                </a:lnTo>
                <a:lnTo>
                  <a:pt x="154905" y="256993"/>
                </a:lnTo>
                <a:lnTo>
                  <a:pt x="205941" y="241207"/>
                </a:lnTo>
                <a:lnTo>
                  <a:pt x="244530" y="208880"/>
                </a:lnTo>
                <a:lnTo>
                  <a:pt x="251579" y="198496"/>
                </a:lnTo>
                <a:lnTo>
                  <a:pt x="135765" y="198496"/>
                </a:lnTo>
                <a:lnTo>
                  <a:pt x="125583" y="197931"/>
                </a:lnTo>
                <a:lnTo>
                  <a:pt x="83655" y="178736"/>
                </a:lnTo>
                <a:lnTo>
                  <a:pt x="63684" y="138693"/>
                </a:lnTo>
                <a:lnTo>
                  <a:pt x="63097" y="129022"/>
                </a:lnTo>
                <a:lnTo>
                  <a:pt x="63684" y="119351"/>
                </a:lnTo>
                <a:lnTo>
                  <a:pt x="83655" y="79311"/>
                </a:lnTo>
                <a:lnTo>
                  <a:pt x="125583" y="60113"/>
                </a:lnTo>
                <a:lnTo>
                  <a:pt x="135765" y="59547"/>
                </a:lnTo>
                <a:lnTo>
                  <a:pt x="251581" y="59547"/>
                </a:lnTo>
                <a:lnTo>
                  <a:pt x="244540" y="49165"/>
                </a:lnTo>
                <a:lnTo>
                  <a:pt x="206129" y="16837"/>
                </a:lnTo>
                <a:lnTo>
                  <a:pt x="155046" y="1052"/>
                </a:lnTo>
                <a:lnTo>
                  <a:pt x="135765" y="0"/>
                </a:lnTo>
                <a:close/>
              </a:path>
              <a:path w="271780" h="258444">
                <a:moveTo>
                  <a:pt x="251581" y="59547"/>
                </a:moveTo>
                <a:lnTo>
                  <a:pt x="135765" y="59547"/>
                </a:lnTo>
                <a:lnTo>
                  <a:pt x="145942" y="60113"/>
                </a:lnTo>
                <a:lnTo>
                  <a:pt x="155568" y="61808"/>
                </a:lnTo>
                <a:lnTo>
                  <a:pt x="193790" y="85935"/>
                </a:lnTo>
                <a:lnTo>
                  <a:pt x="208066" y="129022"/>
                </a:lnTo>
                <a:lnTo>
                  <a:pt x="207491" y="138693"/>
                </a:lnTo>
                <a:lnTo>
                  <a:pt x="187822" y="178736"/>
                </a:lnTo>
                <a:lnTo>
                  <a:pt x="145942" y="197931"/>
                </a:lnTo>
                <a:lnTo>
                  <a:pt x="135765" y="198496"/>
                </a:lnTo>
                <a:lnTo>
                  <a:pt x="251579" y="198496"/>
                </a:lnTo>
                <a:lnTo>
                  <a:pt x="270090" y="146837"/>
                </a:lnTo>
                <a:lnTo>
                  <a:pt x="271164" y="129022"/>
                </a:lnTo>
                <a:lnTo>
                  <a:pt x="270090" y="111213"/>
                </a:lnTo>
                <a:lnTo>
                  <a:pt x="266868" y="94287"/>
                </a:lnTo>
                <a:lnTo>
                  <a:pt x="261499" y="78245"/>
                </a:lnTo>
                <a:lnTo>
                  <a:pt x="253981" y="63087"/>
                </a:lnTo>
                <a:lnTo>
                  <a:pt x="251581" y="59547"/>
                </a:lnTo>
                <a:close/>
              </a:path>
            </a:pathLst>
          </a:custGeom>
          <a:solidFill>
            <a:srgbClr val="131F35"/>
          </a:solidFill>
        </p:spPr>
        <p:txBody>
          <a:bodyPr wrap="square" lIns="0" tIns="0" rIns="0" bIns="0" rtlCol="0"/>
          <a:lstStyle/>
          <a:p>
            <a:endParaRPr/>
          </a:p>
        </p:txBody>
      </p:sp>
      <p:grpSp>
        <p:nvGrpSpPr>
          <p:cNvPr id="5" name="object 5"/>
          <p:cNvGrpSpPr/>
          <p:nvPr/>
        </p:nvGrpSpPr>
        <p:grpSpPr>
          <a:xfrm>
            <a:off x="2262132" y="1284066"/>
            <a:ext cx="467396" cy="248305"/>
            <a:chOff x="2261953" y="1284411"/>
            <a:chExt cx="467359" cy="248285"/>
          </a:xfrm>
        </p:grpSpPr>
        <p:pic>
          <p:nvPicPr>
            <p:cNvPr id="6" name="object 6"/>
            <p:cNvPicPr/>
            <p:nvPr/>
          </p:nvPicPr>
          <p:blipFill>
            <a:blip r:embed="rId3" cstate="print"/>
            <a:stretch>
              <a:fillRect/>
            </a:stretch>
          </p:blipFill>
          <p:spPr>
            <a:xfrm>
              <a:off x="2261953" y="1284416"/>
              <a:ext cx="211616" cy="248128"/>
            </a:xfrm>
            <a:prstGeom prst="rect">
              <a:avLst/>
            </a:prstGeom>
          </p:spPr>
        </p:pic>
        <p:pic>
          <p:nvPicPr>
            <p:cNvPr id="7" name="object 7"/>
            <p:cNvPicPr/>
            <p:nvPr/>
          </p:nvPicPr>
          <p:blipFill>
            <a:blip r:embed="rId4" cstate="print"/>
            <a:stretch>
              <a:fillRect/>
            </a:stretch>
          </p:blipFill>
          <p:spPr>
            <a:xfrm>
              <a:off x="2516103" y="1284411"/>
              <a:ext cx="212684" cy="248128"/>
            </a:xfrm>
            <a:prstGeom prst="rect">
              <a:avLst/>
            </a:prstGeom>
          </p:spPr>
        </p:pic>
      </p:grpSp>
      <p:pic>
        <p:nvPicPr>
          <p:cNvPr id="8" name="object 8"/>
          <p:cNvPicPr/>
          <p:nvPr/>
        </p:nvPicPr>
        <p:blipFill>
          <a:blip r:embed="rId5" cstate="print"/>
          <a:stretch>
            <a:fillRect/>
          </a:stretch>
        </p:blipFill>
        <p:spPr>
          <a:xfrm>
            <a:off x="2884447" y="1284068"/>
            <a:ext cx="244252" cy="248148"/>
          </a:xfrm>
          <a:prstGeom prst="rect">
            <a:avLst/>
          </a:prstGeom>
        </p:spPr>
      </p:pic>
      <p:pic>
        <p:nvPicPr>
          <p:cNvPr id="9" name="object 9"/>
          <p:cNvPicPr/>
          <p:nvPr/>
        </p:nvPicPr>
        <p:blipFill>
          <a:blip r:embed="rId6" cstate="print"/>
          <a:stretch>
            <a:fillRect/>
          </a:stretch>
        </p:blipFill>
        <p:spPr>
          <a:xfrm>
            <a:off x="3205712" y="1284070"/>
            <a:ext cx="218722" cy="248148"/>
          </a:xfrm>
          <a:prstGeom prst="rect">
            <a:avLst/>
          </a:prstGeom>
        </p:spPr>
      </p:pic>
      <p:sp>
        <p:nvSpPr>
          <p:cNvPr id="10" name="object 10"/>
          <p:cNvSpPr/>
          <p:nvPr/>
        </p:nvSpPr>
        <p:spPr>
          <a:xfrm>
            <a:off x="3556764" y="1284066"/>
            <a:ext cx="62235" cy="248305"/>
          </a:xfrm>
          <a:custGeom>
            <a:avLst/>
            <a:gdLst/>
            <a:ahLst/>
            <a:cxnLst/>
            <a:rect l="l" t="t" r="r" b="b"/>
            <a:pathLst>
              <a:path w="62229" h="248284">
                <a:moveTo>
                  <a:pt x="58249" y="0"/>
                </a:moveTo>
                <a:lnTo>
                  <a:pt x="3413" y="0"/>
                </a:lnTo>
                <a:lnTo>
                  <a:pt x="0" y="3413"/>
                </a:lnTo>
                <a:lnTo>
                  <a:pt x="0" y="244715"/>
                </a:lnTo>
                <a:lnTo>
                  <a:pt x="3413" y="248128"/>
                </a:lnTo>
                <a:lnTo>
                  <a:pt x="54040" y="248128"/>
                </a:lnTo>
                <a:lnTo>
                  <a:pt x="58249" y="248128"/>
                </a:lnTo>
                <a:lnTo>
                  <a:pt x="61673" y="244715"/>
                </a:lnTo>
                <a:lnTo>
                  <a:pt x="61673" y="3413"/>
                </a:lnTo>
                <a:lnTo>
                  <a:pt x="58249" y="0"/>
                </a:lnTo>
                <a:close/>
              </a:path>
            </a:pathLst>
          </a:custGeom>
          <a:solidFill>
            <a:srgbClr val="131F35"/>
          </a:solidFill>
        </p:spPr>
        <p:txBody>
          <a:bodyPr wrap="square" lIns="0" tIns="0" rIns="0" bIns="0" rtlCol="0"/>
          <a:lstStyle/>
          <a:p>
            <a:endParaRPr/>
          </a:p>
        </p:txBody>
      </p:sp>
      <p:sp>
        <p:nvSpPr>
          <p:cNvPr id="11" name="object 11"/>
          <p:cNvSpPr/>
          <p:nvPr/>
        </p:nvSpPr>
        <p:spPr>
          <a:xfrm>
            <a:off x="3687090" y="1284066"/>
            <a:ext cx="258465" cy="248305"/>
          </a:xfrm>
          <a:custGeom>
            <a:avLst/>
            <a:gdLst/>
            <a:ahLst/>
            <a:cxnLst/>
            <a:rect l="l" t="t" r="r" b="b"/>
            <a:pathLst>
              <a:path w="258445" h="248284">
                <a:moveTo>
                  <a:pt x="254180" y="0"/>
                </a:moveTo>
                <a:lnTo>
                  <a:pt x="194046" y="0"/>
                </a:lnTo>
                <a:lnTo>
                  <a:pt x="191208" y="1958"/>
                </a:lnTo>
                <a:lnTo>
                  <a:pt x="133221" y="155042"/>
                </a:lnTo>
                <a:lnTo>
                  <a:pt x="123922" y="155042"/>
                </a:lnTo>
                <a:lnTo>
                  <a:pt x="65914" y="1958"/>
                </a:lnTo>
                <a:lnTo>
                  <a:pt x="63076" y="0"/>
                </a:lnTo>
                <a:lnTo>
                  <a:pt x="3685" y="0"/>
                </a:lnTo>
                <a:lnTo>
                  <a:pt x="0" y="5392"/>
                </a:lnTo>
                <a:lnTo>
                  <a:pt x="94185" y="248128"/>
                </a:lnTo>
                <a:lnTo>
                  <a:pt x="100928" y="248128"/>
                </a:lnTo>
                <a:lnTo>
                  <a:pt x="163073" y="248128"/>
                </a:lnTo>
                <a:lnTo>
                  <a:pt x="257876" y="5402"/>
                </a:lnTo>
                <a:lnTo>
                  <a:pt x="254180" y="0"/>
                </a:lnTo>
                <a:close/>
              </a:path>
            </a:pathLst>
          </a:custGeom>
          <a:solidFill>
            <a:srgbClr val="131F35"/>
          </a:solidFill>
        </p:spPr>
        <p:txBody>
          <a:bodyPr wrap="square" lIns="0" tIns="0" rIns="0" bIns="0" rtlCol="0"/>
          <a:lstStyle/>
          <a:p>
            <a:endParaRPr/>
          </a:p>
        </p:txBody>
      </p:sp>
      <p:pic>
        <p:nvPicPr>
          <p:cNvPr id="12" name="object 12"/>
          <p:cNvPicPr/>
          <p:nvPr/>
        </p:nvPicPr>
        <p:blipFill>
          <a:blip r:embed="rId7" cstate="print"/>
          <a:stretch>
            <a:fillRect/>
          </a:stretch>
        </p:blipFill>
        <p:spPr>
          <a:xfrm>
            <a:off x="4003419" y="1284066"/>
            <a:ext cx="198156" cy="248148"/>
          </a:xfrm>
          <a:prstGeom prst="rect">
            <a:avLst/>
          </a:prstGeom>
        </p:spPr>
      </p:pic>
      <p:pic>
        <p:nvPicPr>
          <p:cNvPr id="13" name="object 13"/>
          <p:cNvPicPr/>
          <p:nvPr/>
        </p:nvPicPr>
        <p:blipFill>
          <a:blip r:embed="rId8" cstate="print"/>
          <a:stretch>
            <a:fillRect/>
          </a:stretch>
        </p:blipFill>
        <p:spPr>
          <a:xfrm>
            <a:off x="4289496" y="1284066"/>
            <a:ext cx="232178" cy="248148"/>
          </a:xfrm>
          <a:prstGeom prst="rect">
            <a:avLst/>
          </a:prstGeom>
        </p:spPr>
      </p:pic>
      <p:sp>
        <p:nvSpPr>
          <p:cNvPr id="14" name="object 14"/>
          <p:cNvSpPr/>
          <p:nvPr/>
        </p:nvSpPr>
        <p:spPr>
          <a:xfrm>
            <a:off x="2716546" y="1413338"/>
            <a:ext cx="129549" cy="54614"/>
          </a:xfrm>
          <a:custGeom>
            <a:avLst/>
            <a:gdLst/>
            <a:ahLst/>
            <a:cxnLst/>
            <a:rect l="l" t="t" r="r" b="b"/>
            <a:pathLst>
              <a:path w="129539" h="54609">
                <a:moveTo>
                  <a:pt x="125661" y="0"/>
                </a:moveTo>
                <a:lnTo>
                  <a:pt x="3790" y="0"/>
                </a:lnTo>
                <a:lnTo>
                  <a:pt x="0" y="3779"/>
                </a:lnTo>
                <a:lnTo>
                  <a:pt x="0" y="50783"/>
                </a:lnTo>
                <a:lnTo>
                  <a:pt x="3790" y="54574"/>
                </a:lnTo>
                <a:lnTo>
                  <a:pt x="120991" y="54574"/>
                </a:lnTo>
                <a:lnTo>
                  <a:pt x="125661" y="54574"/>
                </a:lnTo>
                <a:lnTo>
                  <a:pt x="129451" y="50783"/>
                </a:lnTo>
                <a:lnTo>
                  <a:pt x="129451" y="3779"/>
                </a:lnTo>
                <a:lnTo>
                  <a:pt x="125661" y="0"/>
                </a:lnTo>
                <a:close/>
              </a:path>
            </a:pathLst>
          </a:custGeom>
          <a:solidFill>
            <a:srgbClr val="131F35"/>
          </a:solidFill>
        </p:spPr>
        <p:txBody>
          <a:bodyPr wrap="square" lIns="0" tIns="0" rIns="0" bIns="0" rtlCol="0"/>
          <a:lstStyle/>
          <a:p>
            <a:endParaRPr/>
          </a:p>
        </p:txBody>
      </p:sp>
      <p:grpSp>
        <p:nvGrpSpPr>
          <p:cNvPr id="15" name="object 15"/>
          <p:cNvGrpSpPr/>
          <p:nvPr/>
        </p:nvGrpSpPr>
        <p:grpSpPr>
          <a:xfrm>
            <a:off x="1150994" y="3822334"/>
            <a:ext cx="7336099" cy="2895194"/>
            <a:chOff x="1150903" y="3822478"/>
            <a:chExt cx="7335520" cy="2894965"/>
          </a:xfrm>
        </p:grpSpPr>
        <p:sp>
          <p:nvSpPr>
            <p:cNvPr id="16" name="object 16"/>
            <p:cNvSpPr/>
            <p:nvPr/>
          </p:nvSpPr>
          <p:spPr>
            <a:xfrm>
              <a:off x="1150903" y="3822478"/>
              <a:ext cx="2200275" cy="1905635"/>
            </a:xfrm>
            <a:custGeom>
              <a:avLst/>
              <a:gdLst/>
              <a:ahLst/>
              <a:cxnLst/>
              <a:rect l="l" t="t" r="r" b="b"/>
              <a:pathLst>
                <a:path w="2200275" h="1905635">
                  <a:moveTo>
                    <a:pt x="1649761" y="0"/>
                  </a:moveTo>
                  <a:lnTo>
                    <a:pt x="549752" y="0"/>
                  </a:lnTo>
                  <a:lnTo>
                    <a:pt x="0" y="952724"/>
                  </a:lnTo>
                  <a:lnTo>
                    <a:pt x="549752" y="1905209"/>
                  </a:lnTo>
                  <a:lnTo>
                    <a:pt x="1649761" y="1905209"/>
                  </a:lnTo>
                  <a:lnTo>
                    <a:pt x="2199995" y="952724"/>
                  </a:lnTo>
                  <a:lnTo>
                    <a:pt x="1649761" y="0"/>
                  </a:lnTo>
                  <a:close/>
                </a:path>
              </a:pathLst>
            </a:custGeom>
            <a:solidFill>
              <a:srgbClr val="1E415A"/>
            </a:solidFill>
          </p:spPr>
          <p:txBody>
            <a:bodyPr wrap="square" lIns="0" tIns="0" rIns="0" bIns="0" rtlCol="0"/>
            <a:lstStyle/>
            <a:p>
              <a:endParaRPr/>
            </a:p>
          </p:txBody>
        </p:sp>
        <p:sp>
          <p:nvSpPr>
            <p:cNvPr id="17" name="object 17"/>
            <p:cNvSpPr/>
            <p:nvPr/>
          </p:nvSpPr>
          <p:spPr>
            <a:xfrm>
              <a:off x="4573085" y="3822478"/>
              <a:ext cx="2200910" cy="1905635"/>
            </a:xfrm>
            <a:custGeom>
              <a:avLst/>
              <a:gdLst/>
              <a:ahLst/>
              <a:cxnLst/>
              <a:rect l="l" t="t" r="r" b="b"/>
              <a:pathLst>
                <a:path w="2200909" h="1905635">
                  <a:moveTo>
                    <a:pt x="1650169" y="0"/>
                  </a:moveTo>
                  <a:lnTo>
                    <a:pt x="550161" y="0"/>
                  </a:lnTo>
                  <a:lnTo>
                    <a:pt x="0" y="952724"/>
                  </a:lnTo>
                  <a:lnTo>
                    <a:pt x="550161" y="1905209"/>
                  </a:lnTo>
                  <a:lnTo>
                    <a:pt x="1650169" y="1905209"/>
                  </a:lnTo>
                  <a:lnTo>
                    <a:pt x="2200404" y="952724"/>
                  </a:lnTo>
                  <a:lnTo>
                    <a:pt x="1650169" y="0"/>
                  </a:lnTo>
                  <a:close/>
                </a:path>
              </a:pathLst>
            </a:custGeom>
            <a:solidFill>
              <a:srgbClr val="2E4860"/>
            </a:solidFill>
          </p:spPr>
          <p:txBody>
            <a:bodyPr wrap="square" lIns="0" tIns="0" rIns="0" bIns="0" rtlCol="0"/>
            <a:lstStyle/>
            <a:p>
              <a:endParaRPr/>
            </a:p>
          </p:txBody>
        </p:sp>
        <p:sp>
          <p:nvSpPr>
            <p:cNvPr id="18" name="object 18"/>
            <p:cNvSpPr/>
            <p:nvPr/>
          </p:nvSpPr>
          <p:spPr>
            <a:xfrm>
              <a:off x="6286349" y="4811927"/>
              <a:ext cx="2200275" cy="1905635"/>
            </a:xfrm>
            <a:custGeom>
              <a:avLst/>
              <a:gdLst/>
              <a:ahLst/>
              <a:cxnLst/>
              <a:rect l="l" t="t" r="r" b="b"/>
              <a:pathLst>
                <a:path w="2200275" h="1905634">
                  <a:moveTo>
                    <a:pt x="1649845" y="0"/>
                  </a:moveTo>
                  <a:lnTo>
                    <a:pt x="550161" y="0"/>
                  </a:lnTo>
                  <a:lnTo>
                    <a:pt x="0" y="952473"/>
                  </a:lnTo>
                  <a:lnTo>
                    <a:pt x="550161" y="1905114"/>
                  </a:lnTo>
                  <a:lnTo>
                    <a:pt x="1649845" y="1905114"/>
                  </a:lnTo>
                  <a:lnTo>
                    <a:pt x="2199681" y="952473"/>
                  </a:lnTo>
                  <a:lnTo>
                    <a:pt x="1649845" y="0"/>
                  </a:lnTo>
                  <a:close/>
                </a:path>
              </a:pathLst>
            </a:custGeom>
            <a:solidFill>
              <a:srgbClr val="365F82"/>
            </a:solidFill>
          </p:spPr>
          <p:txBody>
            <a:bodyPr wrap="square" lIns="0" tIns="0" rIns="0" bIns="0" rtlCol="0"/>
            <a:lstStyle/>
            <a:p>
              <a:endParaRPr/>
            </a:p>
          </p:txBody>
        </p:sp>
        <p:sp>
          <p:nvSpPr>
            <p:cNvPr id="19" name="object 19"/>
            <p:cNvSpPr/>
            <p:nvPr/>
          </p:nvSpPr>
          <p:spPr>
            <a:xfrm>
              <a:off x="1278610" y="3933132"/>
              <a:ext cx="7079615" cy="2673350"/>
            </a:xfrm>
            <a:custGeom>
              <a:avLst/>
              <a:gdLst/>
              <a:ahLst/>
              <a:cxnLst/>
              <a:rect l="l" t="t" r="r" b="b"/>
              <a:pathLst>
                <a:path w="7079615" h="2673350">
                  <a:moveTo>
                    <a:pt x="1944319" y="842073"/>
                  </a:moveTo>
                  <a:lnTo>
                    <a:pt x="1927250" y="812507"/>
                  </a:lnTo>
                  <a:lnTo>
                    <a:pt x="1927250" y="842073"/>
                  </a:lnTo>
                  <a:lnTo>
                    <a:pt x="1449730" y="1668919"/>
                  </a:lnTo>
                  <a:lnTo>
                    <a:pt x="494449" y="1668919"/>
                  </a:lnTo>
                  <a:lnTo>
                    <a:pt x="16916" y="842073"/>
                  </a:lnTo>
                  <a:lnTo>
                    <a:pt x="494449" y="14820"/>
                  </a:lnTo>
                  <a:lnTo>
                    <a:pt x="1449730" y="14820"/>
                  </a:lnTo>
                  <a:lnTo>
                    <a:pt x="1927250" y="842073"/>
                  </a:lnTo>
                  <a:lnTo>
                    <a:pt x="1927250" y="812507"/>
                  </a:lnTo>
                  <a:lnTo>
                    <a:pt x="1466862" y="14820"/>
                  </a:lnTo>
                  <a:lnTo>
                    <a:pt x="1458302" y="0"/>
                  </a:lnTo>
                  <a:lnTo>
                    <a:pt x="486181" y="0"/>
                  </a:lnTo>
                  <a:lnTo>
                    <a:pt x="0" y="842073"/>
                  </a:lnTo>
                  <a:lnTo>
                    <a:pt x="486181" y="1683753"/>
                  </a:lnTo>
                  <a:lnTo>
                    <a:pt x="1458302" y="1683753"/>
                  </a:lnTo>
                  <a:lnTo>
                    <a:pt x="1466862" y="1668919"/>
                  </a:lnTo>
                  <a:lnTo>
                    <a:pt x="1944319" y="842073"/>
                  </a:lnTo>
                  <a:close/>
                </a:path>
                <a:path w="7079615" h="2673350">
                  <a:moveTo>
                    <a:pt x="5366918" y="842073"/>
                  </a:moveTo>
                  <a:lnTo>
                    <a:pt x="5349837" y="812482"/>
                  </a:lnTo>
                  <a:lnTo>
                    <a:pt x="5349837" y="842073"/>
                  </a:lnTo>
                  <a:lnTo>
                    <a:pt x="4872317" y="1668919"/>
                  </a:lnTo>
                  <a:lnTo>
                    <a:pt x="3917035" y="1668919"/>
                  </a:lnTo>
                  <a:lnTo>
                    <a:pt x="3439503" y="842073"/>
                  </a:lnTo>
                  <a:lnTo>
                    <a:pt x="3917035" y="14820"/>
                  </a:lnTo>
                  <a:lnTo>
                    <a:pt x="4872317" y="14820"/>
                  </a:lnTo>
                  <a:lnTo>
                    <a:pt x="5349837" y="842073"/>
                  </a:lnTo>
                  <a:lnTo>
                    <a:pt x="5349837" y="812482"/>
                  </a:lnTo>
                  <a:lnTo>
                    <a:pt x="4889449" y="14820"/>
                  </a:lnTo>
                  <a:lnTo>
                    <a:pt x="4880889" y="0"/>
                  </a:lnTo>
                  <a:lnTo>
                    <a:pt x="3908780" y="0"/>
                  </a:lnTo>
                  <a:lnTo>
                    <a:pt x="3422751" y="842073"/>
                  </a:lnTo>
                  <a:lnTo>
                    <a:pt x="3908780" y="1683753"/>
                  </a:lnTo>
                  <a:lnTo>
                    <a:pt x="4880889" y="1683753"/>
                  </a:lnTo>
                  <a:lnTo>
                    <a:pt x="4889462" y="1668919"/>
                  </a:lnTo>
                  <a:lnTo>
                    <a:pt x="5366918" y="842073"/>
                  </a:lnTo>
                  <a:close/>
                </a:path>
                <a:path w="7079615" h="2673350">
                  <a:moveTo>
                    <a:pt x="7079450" y="1831276"/>
                  </a:moveTo>
                  <a:lnTo>
                    <a:pt x="7062698" y="1802269"/>
                  </a:lnTo>
                  <a:lnTo>
                    <a:pt x="7062698" y="1831276"/>
                  </a:lnTo>
                  <a:lnTo>
                    <a:pt x="6584861" y="2658440"/>
                  </a:lnTo>
                  <a:lnTo>
                    <a:pt x="5629884" y="2658440"/>
                  </a:lnTo>
                  <a:lnTo>
                    <a:pt x="5152771" y="1831276"/>
                  </a:lnTo>
                  <a:lnTo>
                    <a:pt x="5629884" y="1004189"/>
                  </a:lnTo>
                  <a:lnTo>
                    <a:pt x="6584861" y="1004189"/>
                  </a:lnTo>
                  <a:lnTo>
                    <a:pt x="7062698" y="1831276"/>
                  </a:lnTo>
                  <a:lnTo>
                    <a:pt x="7062698" y="1802269"/>
                  </a:lnTo>
                  <a:lnTo>
                    <a:pt x="6601955" y="1004189"/>
                  </a:lnTo>
                  <a:lnTo>
                    <a:pt x="6593433" y="989431"/>
                  </a:lnTo>
                  <a:lnTo>
                    <a:pt x="5621706" y="989431"/>
                  </a:lnTo>
                  <a:lnTo>
                    <a:pt x="5135689" y="1831276"/>
                  </a:lnTo>
                  <a:lnTo>
                    <a:pt x="5621706" y="2673286"/>
                  </a:lnTo>
                  <a:lnTo>
                    <a:pt x="6593433" y="2673286"/>
                  </a:lnTo>
                  <a:lnTo>
                    <a:pt x="6602006" y="2658440"/>
                  </a:lnTo>
                  <a:lnTo>
                    <a:pt x="7079450" y="1831276"/>
                  </a:lnTo>
                  <a:close/>
                </a:path>
              </a:pathLst>
            </a:custGeom>
            <a:solidFill>
              <a:srgbClr val="A7D1EF"/>
            </a:solidFill>
          </p:spPr>
          <p:txBody>
            <a:bodyPr wrap="square" lIns="0" tIns="0" rIns="0" bIns="0" rtlCol="0"/>
            <a:lstStyle/>
            <a:p>
              <a:endParaRPr/>
            </a:p>
          </p:txBody>
        </p:sp>
        <p:pic>
          <p:nvPicPr>
            <p:cNvPr id="20" name="object 20"/>
            <p:cNvPicPr/>
            <p:nvPr/>
          </p:nvPicPr>
          <p:blipFill>
            <a:blip r:embed="rId9" cstate="print"/>
            <a:stretch>
              <a:fillRect/>
            </a:stretch>
          </p:blipFill>
          <p:spPr>
            <a:xfrm>
              <a:off x="1897330" y="4589094"/>
              <a:ext cx="705821" cy="615210"/>
            </a:xfrm>
            <a:prstGeom prst="rect">
              <a:avLst/>
            </a:prstGeom>
          </p:spPr>
        </p:pic>
        <p:sp>
          <p:nvSpPr>
            <p:cNvPr id="21" name="object 21"/>
            <p:cNvSpPr/>
            <p:nvPr/>
          </p:nvSpPr>
          <p:spPr>
            <a:xfrm>
              <a:off x="5289512" y="4924888"/>
              <a:ext cx="766445" cy="273050"/>
            </a:xfrm>
            <a:custGeom>
              <a:avLst/>
              <a:gdLst/>
              <a:ahLst/>
              <a:cxnLst/>
              <a:rect l="l" t="t" r="r" b="b"/>
              <a:pathLst>
                <a:path w="766445" h="273050">
                  <a:moveTo>
                    <a:pt x="294271" y="19291"/>
                  </a:moveTo>
                  <a:lnTo>
                    <a:pt x="289902" y="12801"/>
                  </a:lnTo>
                  <a:lnTo>
                    <a:pt x="244449" y="3924"/>
                  </a:lnTo>
                  <a:lnTo>
                    <a:pt x="214363" y="1295"/>
                  </a:lnTo>
                  <a:lnTo>
                    <a:pt x="184658" y="4927"/>
                  </a:lnTo>
                  <a:lnTo>
                    <a:pt x="156349" y="14592"/>
                  </a:lnTo>
                  <a:lnTo>
                    <a:pt x="130403" y="30086"/>
                  </a:lnTo>
                  <a:lnTo>
                    <a:pt x="1117" y="127063"/>
                  </a:lnTo>
                  <a:lnTo>
                    <a:pt x="0" y="134823"/>
                  </a:lnTo>
                  <a:lnTo>
                    <a:pt x="6527" y="143522"/>
                  </a:lnTo>
                  <a:lnTo>
                    <a:pt x="10236" y="145237"/>
                  </a:lnTo>
                  <a:lnTo>
                    <a:pt x="16586" y="145237"/>
                  </a:lnTo>
                  <a:lnTo>
                    <a:pt x="19189" y="144437"/>
                  </a:lnTo>
                  <a:lnTo>
                    <a:pt x="145262" y="49872"/>
                  </a:lnTo>
                  <a:lnTo>
                    <a:pt x="166738" y="37045"/>
                  </a:lnTo>
                  <a:lnTo>
                    <a:pt x="190195" y="29044"/>
                  </a:lnTo>
                  <a:lnTo>
                    <a:pt x="214782" y="26035"/>
                  </a:lnTo>
                  <a:lnTo>
                    <a:pt x="239699" y="28219"/>
                  </a:lnTo>
                  <a:lnTo>
                    <a:pt x="285165" y="37084"/>
                  </a:lnTo>
                  <a:lnTo>
                    <a:pt x="291655" y="32715"/>
                  </a:lnTo>
                  <a:lnTo>
                    <a:pt x="294271" y="19291"/>
                  </a:lnTo>
                  <a:close/>
                </a:path>
                <a:path w="766445" h="273050">
                  <a:moveTo>
                    <a:pt x="610704" y="166573"/>
                  </a:moveTo>
                  <a:lnTo>
                    <a:pt x="603021" y="155270"/>
                  </a:lnTo>
                  <a:lnTo>
                    <a:pt x="595325" y="153797"/>
                  </a:lnTo>
                  <a:lnTo>
                    <a:pt x="589673" y="157645"/>
                  </a:lnTo>
                  <a:lnTo>
                    <a:pt x="501345" y="217678"/>
                  </a:lnTo>
                  <a:lnTo>
                    <a:pt x="493458" y="222110"/>
                  </a:lnTo>
                  <a:lnTo>
                    <a:pt x="484974" y="225120"/>
                  </a:lnTo>
                  <a:lnTo>
                    <a:pt x="476084" y="226669"/>
                  </a:lnTo>
                  <a:lnTo>
                    <a:pt x="467004" y="226695"/>
                  </a:lnTo>
                  <a:lnTo>
                    <a:pt x="210794" y="207327"/>
                  </a:lnTo>
                  <a:lnTo>
                    <a:pt x="190233" y="207518"/>
                  </a:lnTo>
                  <a:lnTo>
                    <a:pt x="150787" y="218046"/>
                  </a:lnTo>
                  <a:lnTo>
                    <a:pt x="95084" y="253784"/>
                  </a:lnTo>
                  <a:lnTo>
                    <a:pt x="93624" y="261480"/>
                  </a:lnTo>
                  <a:lnTo>
                    <a:pt x="99847" y="270662"/>
                  </a:lnTo>
                  <a:lnTo>
                    <a:pt x="103733" y="272554"/>
                  </a:lnTo>
                  <a:lnTo>
                    <a:pt x="110083" y="272554"/>
                  </a:lnTo>
                  <a:lnTo>
                    <a:pt x="112522" y="271868"/>
                  </a:lnTo>
                  <a:lnTo>
                    <a:pt x="146773" y="248589"/>
                  </a:lnTo>
                  <a:lnTo>
                    <a:pt x="161074" y="240550"/>
                  </a:lnTo>
                  <a:lnTo>
                    <a:pt x="176453" y="235038"/>
                  </a:lnTo>
                  <a:lnTo>
                    <a:pt x="192532" y="232156"/>
                  </a:lnTo>
                  <a:lnTo>
                    <a:pt x="208940" y="232003"/>
                  </a:lnTo>
                  <a:lnTo>
                    <a:pt x="465035" y="251371"/>
                  </a:lnTo>
                  <a:lnTo>
                    <a:pt x="478294" y="251320"/>
                  </a:lnTo>
                  <a:lnTo>
                    <a:pt x="491286" y="249047"/>
                  </a:lnTo>
                  <a:lnTo>
                    <a:pt x="503707" y="244627"/>
                  </a:lnTo>
                  <a:lnTo>
                    <a:pt x="515264" y="238137"/>
                  </a:lnTo>
                  <a:lnTo>
                    <a:pt x="609231" y="174269"/>
                  </a:lnTo>
                  <a:lnTo>
                    <a:pt x="610704" y="166573"/>
                  </a:lnTo>
                  <a:close/>
                </a:path>
                <a:path w="766445" h="273050">
                  <a:moveTo>
                    <a:pt x="765924" y="42557"/>
                  </a:moveTo>
                  <a:lnTo>
                    <a:pt x="763854" y="35877"/>
                  </a:lnTo>
                  <a:lnTo>
                    <a:pt x="759955" y="30124"/>
                  </a:lnTo>
                  <a:lnTo>
                    <a:pt x="739597" y="10223"/>
                  </a:lnTo>
                  <a:lnTo>
                    <a:pt x="714044" y="0"/>
                  </a:lnTo>
                  <a:lnTo>
                    <a:pt x="686523" y="101"/>
                  </a:lnTo>
                  <a:lnTo>
                    <a:pt x="660273" y="11112"/>
                  </a:lnTo>
                  <a:lnTo>
                    <a:pt x="524865" y="103162"/>
                  </a:lnTo>
                  <a:lnTo>
                    <a:pt x="521373" y="84810"/>
                  </a:lnTo>
                  <a:lnTo>
                    <a:pt x="512165" y="68897"/>
                  </a:lnTo>
                  <a:lnTo>
                    <a:pt x="498182" y="56807"/>
                  </a:lnTo>
                  <a:lnTo>
                    <a:pt x="480377" y="49949"/>
                  </a:lnTo>
                  <a:lnTo>
                    <a:pt x="333184" y="21234"/>
                  </a:lnTo>
                  <a:lnTo>
                    <a:pt x="326694" y="25615"/>
                  </a:lnTo>
                  <a:lnTo>
                    <a:pt x="324065" y="39027"/>
                  </a:lnTo>
                  <a:lnTo>
                    <a:pt x="328447" y="45529"/>
                  </a:lnTo>
                  <a:lnTo>
                    <a:pt x="475640" y="74244"/>
                  </a:lnTo>
                  <a:lnTo>
                    <a:pt x="486651" y="78778"/>
                  </a:lnTo>
                  <a:lnTo>
                    <a:pt x="494830" y="86918"/>
                  </a:lnTo>
                  <a:lnTo>
                    <a:pt x="499414" y="97523"/>
                  </a:lnTo>
                  <a:lnTo>
                    <a:pt x="499630" y="109435"/>
                  </a:lnTo>
                  <a:lnTo>
                    <a:pt x="498195" y="117195"/>
                  </a:lnTo>
                  <a:lnTo>
                    <a:pt x="493877" y="123977"/>
                  </a:lnTo>
                  <a:lnTo>
                    <a:pt x="481063" y="133159"/>
                  </a:lnTo>
                  <a:lnTo>
                    <a:pt x="473227" y="135064"/>
                  </a:lnTo>
                  <a:lnTo>
                    <a:pt x="283083" y="107061"/>
                  </a:lnTo>
                  <a:lnTo>
                    <a:pt x="276809" y="111734"/>
                  </a:lnTo>
                  <a:lnTo>
                    <a:pt x="274802" y="125260"/>
                  </a:lnTo>
                  <a:lnTo>
                    <a:pt x="279488" y="131546"/>
                  </a:lnTo>
                  <a:lnTo>
                    <a:pt x="461822" y="158394"/>
                  </a:lnTo>
                  <a:lnTo>
                    <a:pt x="472300" y="158940"/>
                  </a:lnTo>
                  <a:lnTo>
                    <a:pt x="482625" y="157492"/>
                  </a:lnTo>
                  <a:lnTo>
                    <a:pt x="492506" y="154114"/>
                  </a:lnTo>
                  <a:lnTo>
                    <a:pt x="501611" y="148882"/>
                  </a:lnTo>
                  <a:lnTo>
                    <a:pt x="674192" y="31584"/>
                  </a:lnTo>
                  <a:lnTo>
                    <a:pt x="691388" y="24358"/>
                  </a:lnTo>
                  <a:lnTo>
                    <a:pt x="739482" y="44043"/>
                  </a:lnTo>
                  <a:lnTo>
                    <a:pt x="741172" y="47548"/>
                  </a:lnTo>
                  <a:lnTo>
                    <a:pt x="741172" y="52730"/>
                  </a:lnTo>
                  <a:lnTo>
                    <a:pt x="739571" y="55753"/>
                  </a:lnTo>
                  <a:lnTo>
                    <a:pt x="631774" y="129044"/>
                  </a:lnTo>
                  <a:lnTo>
                    <a:pt x="630301" y="136728"/>
                  </a:lnTo>
                  <a:lnTo>
                    <a:pt x="637984" y="148031"/>
                  </a:lnTo>
                  <a:lnTo>
                    <a:pt x="645680" y="149504"/>
                  </a:lnTo>
                  <a:lnTo>
                    <a:pt x="750824" y="78041"/>
                  </a:lnTo>
                  <a:lnTo>
                    <a:pt x="757174" y="72478"/>
                  </a:lnTo>
                  <a:lnTo>
                    <a:pt x="761923" y="65646"/>
                  </a:lnTo>
                  <a:lnTo>
                    <a:pt x="764895" y="57873"/>
                  </a:lnTo>
                  <a:lnTo>
                    <a:pt x="765924" y="49479"/>
                  </a:lnTo>
                  <a:lnTo>
                    <a:pt x="765924" y="42557"/>
                  </a:lnTo>
                  <a:close/>
                </a:path>
              </a:pathLst>
            </a:custGeom>
            <a:solidFill>
              <a:srgbClr val="A7D1EF"/>
            </a:solidFill>
          </p:spPr>
          <p:txBody>
            <a:bodyPr wrap="square" lIns="0" tIns="0" rIns="0" bIns="0" rtlCol="0"/>
            <a:lstStyle/>
            <a:p>
              <a:endParaRPr/>
            </a:p>
          </p:txBody>
        </p:sp>
        <p:pic>
          <p:nvPicPr>
            <p:cNvPr id="22" name="object 22"/>
            <p:cNvPicPr/>
            <p:nvPr/>
          </p:nvPicPr>
          <p:blipFill>
            <a:blip r:embed="rId10" cstate="print"/>
            <a:stretch>
              <a:fillRect/>
            </a:stretch>
          </p:blipFill>
          <p:spPr>
            <a:xfrm>
              <a:off x="5415192" y="4352733"/>
              <a:ext cx="167596" cy="159754"/>
            </a:xfrm>
            <a:prstGeom prst="rect">
              <a:avLst/>
            </a:prstGeom>
          </p:spPr>
        </p:pic>
        <p:pic>
          <p:nvPicPr>
            <p:cNvPr id="23" name="object 23"/>
            <p:cNvPicPr/>
            <p:nvPr/>
          </p:nvPicPr>
          <p:blipFill>
            <a:blip r:embed="rId11" cstate="print"/>
            <a:stretch>
              <a:fillRect/>
            </a:stretch>
          </p:blipFill>
          <p:spPr>
            <a:xfrm>
              <a:off x="5415192" y="4532909"/>
              <a:ext cx="167596" cy="159764"/>
            </a:xfrm>
            <a:prstGeom prst="rect">
              <a:avLst/>
            </a:prstGeom>
          </p:spPr>
        </p:pic>
        <p:pic>
          <p:nvPicPr>
            <p:cNvPr id="24" name="object 24"/>
            <p:cNvPicPr/>
            <p:nvPr/>
          </p:nvPicPr>
          <p:blipFill>
            <a:blip r:embed="rId12" cstate="print"/>
            <a:stretch>
              <a:fillRect/>
            </a:stretch>
          </p:blipFill>
          <p:spPr>
            <a:xfrm>
              <a:off x="5415192" y="4713096"/>
              <a:ext cx="167596" cy="159764"/>
            </a:xfrm>
            <a:prstGeom prst="rect">
              <a:avLst/>
            </a:prstGeom>
          </p:spPr>
        </p:pic>
        <p:sp>
          <p:nvSpPr>
            <p:cNvPr id="25" name="object 25"/>
            <p:cNvSpPr/>
            <p:nvPr/>
          </p:nvSpPr>
          <p:spPr>
            <a:xfrm>
              <a:off x="5620029" y="4390586"/>
              <a:ext cx="404495" cy="481965"/>
            </a:xfrm>
            <a:custGeom>
              <a:avLst/>
              <a:gdLst/>
              <a:ahLst/>
              <a:cxnLst/>
              <a:rect l="l" t="t" r="r" b="b"/>
              <a:pathLst>
                <a:path w="404495" h="481964">
                  <a:moveTo>
                    <a:pt x="404202" y="392747"/>
                  </a:moveTo>
                  <a:lnTo>
                    <a:pt x="401650" y="380161"/>
                  </a:lnTo>
                  <a:lnTo>
                    <a:pt x="394703" y="369862"/>
                  </a:lnTo>
                  <a:lnTo>
                    <a:pt x="384403" y="362915"/>
                  </a:lnTo>
                  <a:lnTo>
                    <a:pt x="371792" y="360375"/>
                  </a:lnTo>
                  <a:lnTo>
                    <a:pt x="279793" y="360375"/>
                  </a:lnTo>
                  <a:lnTo>
                    <a:pt x="274256" y="365912"/>
                  </a:lnTo>
                  <a:lnTo>
                    <a:pt x="274256" y="379577"/>
                  </a:lnTo>
                  <a:lnTo>
                    <a:pt x="279793" y="385114"/>
                  </a:lnTo>
                  <a:lnTo>
                    <a:pt x="376021" y="385114"/>
                  </a:lnTo>
                  <a:lnTo>
                    <a:pt x="379463" y="388543"/>
                  </a:lnTo>
                  <a:lnTo>
                    <a:pt x="379463" y="453326"/>
                  </a:lnTo>
                  <a:lnTo>
                    <a:pt x="376021" y="456768"/>
                  </a:lnTo>
                  <a:lnTo>
                    <a:pt x="28168" y="456768"/>
                  </a:lnTo>
                  <a:lnTo>
                    <a:pt x="24739" y="453326"/>
                  </a:lnTo>
                  <a:lnTo>
                    <a:pt x="24739" y="388543"/>
                  </a:lnTo>
                  <a:lnTo>
                    <a:pt x="28168" y="385114"/>
                  </a:lnTo>
                  <a:lnTo>
                    <a:pt x="32385" y="385114"/>
                  </a:lnTo>
                  <a:lnTo>
                    <a:pt x="235712" y="385114"/>
                  </a:lnTo>
                  <a:lnTo>
                    <a:pt x="241249" y="379577"/>
                  </a:lnTo>
                  <a:lnTo>
                    <a:pt x="241249" y="365912"/>
                  </a:lnTo>
                  <a:lnTo>
                    <a:pt x="235712" y="360375"/>
                  </a:lnTo>
                  <a:lnTo>
                    <a:pt x="32385" y="360375"/>
                  </a:lnTo>
                  <a:lnTo>
                    <a:pt x="19786" y="362915"/>
                  </a:lnTo>
                  <a:lnTo>
                    <a:pt x="9486" y="369862"/>
                  </a:lnTo>
                  <a:lnTo>
                    <a:pt x="2540" y="380161"/>
                  </a:lnTo>
                  <a:lnTo>
                    <a:pt x="0" y="392747"/>
                  </a:lnTo>
                  <a:lnTo>
                    <a:pt x="0" y="449110"/>
                  </a:lnTo>
                  <a:lnTo>
                    <a:pt x="2540" y="461708"/>
                  </a:lnTo>
                  <a:lnTo>
                    <a:pt x="9486" y="472008"/>
                  </a:lnTo>
                  <a:lnTo>
                    <a:pt x="19786" y="478955"/>
                  </a:lnTo>
                  <a:lnTo>
                    <a:pt x="32385" y="481507"/>
                  </a:lnTo>
                  <a:lnTo>
                    <a:pt x="371792" y="481507"/>
                  </a:lnTo>
                  <a:lnTo>
                    <a:pt x="384403" y="478955"/>
                  </a:lnTo>
                  <a:lnTo>
                    <a:pt x="394703" y="472008"/>
                  </a:lnTo>
                  <a:lnTo>
                    <a:pt x="401650" y="461708"/>
                  </a:lnTo>
                  <a:lnTo>
                    <a:pt x="404202" y="449110"/>
                  </a:lnTo>
                  <a:lnTo>
                    <a:pt x="404202" y="392747"/>
                  </a:lnTo>
                  <a:close/>
                </a:path>
                <a:path w="404495" h="481964">
                  <a:moveTo>
                    <a:pt x="404202" y="212572"/>
                  </a:moveTo>
                  <a:lnTo>
                    <a:pt x="402653" y="204927"/>
                  </a:lnTo>
                  <a:lnTo>
                    <a:pt x="401650" y="199974"/>
                  </a:lnTo>
                  <a:lnTo>
                    <a:pt x="394703" y="189674"/>
                  </a:lnTo>
                  <a:lnTo>
                    <a:pt x="384403" y="182727"/>
                  </a:lnTo>
                  <a:lnTo>
                    <a:pt x="379450" y="181724"/>
                  </a:lnTo>
                  <a:lnTo>
                    <a:pt x="379450" y="208356"/>
                  </a:lnTo>
                  <a:lnTo>
                    <a:pt x="379450" y="273151"/>
                  </a:lnTo>
                  <a:lnTo>
                    <a:pt x="376021" y="276580"/>
                  </a:lnTo>
                  <a:lnTo>
                    <a:pt x="28181" y="276580"/>
                  </a:lnTo>
                  <a:lnTo>
                    <a:pt x="24739" y="273151"/>
                  </a:lnTo>
                  <a:lnTo>
                    <a:pt x="24739" y="208356"/>
                  </a:lnTo>
                  <a:lnTo>
                    <a:pt x="28181" y="204927"/>
                  </a:lnTo>
                  <a:lnTo>
                    <a:pt x="376021" y="204927"/>
                  </a:lnTo>
                  <a:lnTo>
                    <a:pt x="379450" y="208356"/>
                  </a:lnTo>
                  <a:lnTo>
                    <a:pt x="379450" y="181724"/>
                  </a:lnTo>
                  <a:lnTo>
                    <a:pt x="371805" y="180174"/>
                  </a:lnTo>
                  <a:lnTo>
                    <a:pt x="32385" y="180174"/>
                  </a:lnTo>
                  <a:lnTo>
                    <a:pt x="19786" y="182727"/>
                  </a:lnTo>
                  <a:lnTo>
                    <a:pt x="9499" y="189674"/>
                  </a:lnTo>
                  <a:lnTo>
                    <a:pt x="2552" y="199974"/>
                  </a:lnTo>
                  <a:lnTo>
                    <a:pt x="0" y="212572"/>
                  </a:lnTo>
                  <a:lnTo>
                    <a:pt x="0" y="268922"/>
                  </a:lnTo>
                  <a:lnTo>
                    <a:pt x="2552" y="281520"/>
                  </a:lnTo>
                  <a:lnTo>
                    <a:pt x="9499" y="291820"/>
                  </a:lnTo>
                  <a:lnTo>
                    <a:pt x="19786" y="298767"/>
                  </a:lnTo>
                  <a:lnTo>
                    <a:pt x="32385" y="301320"/>
                  </a:lnTo>
                  <a:lnTo>
                    <a:pt x="371805" y="301320"/>
                  </a:lnTo>
                  <a:lnTo>
                    <a:pt x="402653" y="276580"/>
                  </a:lnTo>
                  <a:lnTo>
                    <a:pt x="404202" y="268922"/>
                  </a:lnTo>
                  <a:lnTo>
                    <a:pt x="404202" y="212572"/>
                  </a:lnTo>
                  <a:close/>
                </a:path>
                <a:path w="404495" h="481964">
                  <a:moveTo>
                    <a:pt x="404202" y="32385"/>
                  </a:moveTo>
                  <a:lnTo>
                    <a:pt x="401650" y="19786"/>
                  </a:lnTo>
                  <a:lnTo>
                    <a:pt x="394703" y="9486"/>
                  </a:lnTo>
                  <a:lnTo>
                    <a:pt x="384403" y="2540"/>
                  </a:lnTo>
                  <a:lnTo>
                    <a:pt x="371792" y="0"/>
                  </a:lnTo>
                  <a:lnTo>
                    <a:pt x="32385" y="0"/>
                  </a:lnTo>
                  <a:lnTo>
                    <a:pt x="19786" y="2540"/>
                  </a:lnTo>
                  <a:lnTo>
                    <a:pt x="9486" y="9486"/>
                  </a:lnTo>
                  <a:lnTo>
                    <a:pt x="2540" y="19786"/>
                  </a:lnTo>
                  <a:lnTo>
                    <a:pt x="0" y="32385"/>
                  </a:lnTo>
                  <a:lnTo>
                    <a:pt x="0" y="88734"/>
                  </a:lnTo>
                  <a:lnTo>
                    <a:pt x="2540" y="101333"/>
                  </a:lnTo>
                  <a:lnTo>
                    <a:pt x="9486" y="111645"/>
                  </a:lnTo>
                  <a:lnTo>
                    <a:pt x="19786" y="118592"/>
                  </a:lnTo>
                  <a:lnTo>
                    <a:pt x="32385" y="121145"/>
                  </a:lnTo>
                  <a:lnTo>
                    <a:pt x="92722" y="121145"/>
                  </a:lnTo>
                  <a:lnTo>
                    <a:pt x="98259" y="115608"/>
                  </a:lnTo>
                  <a:lnTo>
                    <a:pt x="98259" y="101942"/>
                  </a:lnTo>
                  <a:lnTo>
                    <a:pt x="92722" y="96393"/>
                  </a:lnTo>
                  <a:lnTo>
                    <a:pt x="28168" y="96393"/>
                  </a:lnTo>
                  <a:lnTo>
                    <a:pt x="24739" y="92951"/>
                  </a:lnTo>
                  <a:lnTo>
                    <a:pt x="24739" y="28168"/>
                  </a:lnTo>
                  <a:lnTo>
                    <a:pt x="28168" y="24752"/>
                  </a:lnTo>
                  <a:lnTo>
                    <a:pt x="376021" y="24752"/>
                  </a:lnTo>
                  <a:lnTo>
                    <a:pt x="379463" y="28168"/>
                  </a:lnTo>
                  <a:lnTo>
                    <a:pt x="379463" y="92964"/>
                  </a:lnTo>
                  <a:lnTo>
                    <a:pt x="376021" y="96393"/>
                  </a:lnTo>
                  <a:lnTo>
                    <a:pt x="136804" y="96393"/>
                  </a:lnTo>
                  <a:lnTo>
                    <a:pt x="131254" y="101942"/>
                  </a:lnTo>
                  <a:lnTo>
                    <a:pt x="131254" y="115608"/>
                  </a:lnTo>
                  <a:lnTo>
                    <a:pt x="136804" y="121145"/>
                  </a:lnTo>
                  <a:lnTo>
                    <a:pt x="371792" y="121145"/>
                  </a:lnTo>
                  <a:lnTo>
                    <a:pt x="384403" y="118592"/>
                  </a:lnTo>
                  <a:lnTo>
                    <a:pt x="394703" y="111645"/>
                  </a:lnTo>
                  <a:lnTo>
                    <a:pt x="401650" y="101333"/>
                  </a:lnTo>
                  <a:lnTo>
                    <a:pt x="404202" y="88734"/>
                  </a:lnTo>
                  <a:lnTo>
                    <a:pt x="404202" y="32385"/>
                  </a:lnTo>
                  <a:close/>
                </a:path>
              </a:pathLst>
            </a:custGeom>
            <a:solidFill>
              <a:srgbClr val="A7D1EF"/>
            </a:solidFill>
          </p:spPr>
          <p:txBody>
            <a:bodyPr wrap="square" lIns="0" tIns="0" rIns="0" bIns="0" rtlCol="0"/>
            <a:lstStyle/>
            <a:p>
              <a:endParaRPr/>
            </a:p>
          </p:txBody>
        </p:sp>
        <p:pic>
          <p:nvPicPr>
            <p:cNvPr id="26" name="object 26"/>
            <p:cNvPicPr/>
            <p:nvPr/>
          </p:nvPicPr>
          <p:blipFill>
            <a:blip r:embed="rId13" cstate="print"/>
            <a:stretch>
              <a:fillRect/>
            </a:stretch>
          </p:blipFill>
          <p:spPr>
            <a:xfrm>
              <a:off x="7067921" y="5406492"/>
              <a:ext cx="744354" cy="744359"/>
            </a:xfrm>
            <a:prstGeom prst="rect">
              <a:avLst/>
            </a:prstGeom>
          </p:spPr>
        </p:pic>
        <p:sp>
          <p:nvSpPr>
            <p:cNvPr id="27" name="object 27"/>
            <p:cNvSpPr/>
            <p:nvPr/>
          </p:nvSpPr>
          <p:spPr>
            <a:xfrm>
              <a:off x="2863754" y="4811927"/>
              <a:ext cx="2200275" cy="1905635"/>
            </a:xfrm>
            <a:custGeom>
              <a:avLst/>
              <a:gdLst/>
              <a:ahLst/>
              <a:cxnLst/>
              <a:rect l="l" t="t" r="r" b="b"/>
              <a:pathLst>
                <a:path w="2200275" h="1905634">
                  <a:moveTo>
                    <a:pt x="1649845" y="0"/>
                  </a:moveTo>
                  <a:lnTo>
                    <a:pt x="550161" y="0"/>
                  </a:lnTo>
                  <a:lnTo>
                    <a:pt x="0" y="952473"/>
                  </a:lnTo>
                  <a:lnTo>
                    <a:pt x="550161" y="1905114"/>
                  </a:lnTo>
                  <a:lnTo>
                    <a:pt x="1649845" y="1905114"/>
                  </a:lnTo>
                  <a:lnTo>
                    <a:pt x="2199681" y="952473"/>
                  </a:lnTo>
                  <a:lnTo>
                    <a:pt x="1649845" y="0"/>
                  </a:lnTo>
                  <a:close/>
                </a:path>
              </a:pathLst>
            </a:custGeom>
            <a:solidFill>
              <a:srgbClr val="365F82"/>
            </a:solidFill>
          </p:spPr>
          <p:txBody>
            <a:bodyPr wrap="square" lIns="0" tIns="0" rIns="0" bIns="0" rtlCol="0"/>
            <a:lstStyle/>
            <a:p>
              <a:endParaRPr/>
            </a:p>
          </p:txBody>
        </p:sp>
        <p:sp>
          <p:nvSpPr>
            <p:cNvPr id="28" name="object 28"/>
            <p:cNvSpPr/>
            <p:nvPr/>
          </p:nvSpPr>
          <p:spPr>
            <a:xfrm>
              <a:off x="2991715" y="4922563"/>
              <a:ext cx="1944370" cy="1684020"/>
            </a:xfrm>
            <a:custGeom>
              <a:avLst/>
              <a:gdLst/>
              <a:ahLst/>
              <a:cxnLst/>
              <a:rect l="l" t="t" r="r" b="b"/>
              <a:pathLst>
                <a:path w="1944370" h="1684020">
                  <a:moveTo>
                    <a:pt x="1457746" y="0"/>
                  </a:moveTo>
                  <a:lnTo>
                    <a:pt x="486016" y="0"/>
                  </a:lnTo>
                  <a:lnTo>
                    <a:pt x="0" y="841838"/>
                  </a:lnTo>
                  <a:lnTo>
                    <a:pt x="486016" y="1683844"/>
                  </a:lnTo>
                  <a:lnTo>
                    <a:pt x="1457746" y="1683844"/>
                  </a:lnTo>
                  <a:lnTo>
                    <a:pt x="1466310" y="1669006"/>
                  </a:lnTo>
                  <a:lnTo>
                    <a:pt x="494602" y="1669006"/>
                  </a:lnTo>
                  <a:lnTo>
                    <a:pt x="17078" y="841838"/>
                  </a:lnTo>
                  <a:lnTo>
                    <a:pt x="494602" y="14753"/>
                  </a:lnTo>
                  <a:lnTo>
                    <a:pt x="1466263" y="14753"/>
                  </a:lnTo>
                  <a:lnTo>
                    <a:pt x="1457746" y="0"/>
                  </a:lnTo>
                  <a:close/>
                </a:path>
                <a:path w="1944370" h="1684020">
                  <a:moveTo>
                    <a:pt x="1466263" y="14753"/>
                  </a:moveTo>
                  <a:lnTo>
                    <a:pt x="1449170" y="14753"/>
                  </a:lnTo>
                  <a:lnTo>
                    <a:pt x="1927009" y="841838"/>
                  </a:lnTo>
                  <a:lnTo>
                    <a:pt x="1449170" y="1669006"/>
                  </a:lnTo>
                  <a:lnTo>
                    <a:pt x="1466310" y="1669006"/>
                  </a:lnTo>
                  <a:lnTo>
                    <a:pt x="1943762" y="841838"/>
                  </a:lnTo>
                  <a:lnTo>
                    <a:pt x="1466263" y="14753"/>
                  </a:lnTo>
                  <a:close/>
                </a:path>
              </a:pathLst>
            </a:custGeom>
            <a:solidFill>
              <a:srgbClr val="A7D1EF"/>
            </a:solidFill>
          </p:spPr>
          <p:txBody>
            <a:bodyPr wrap="square" lIns="0" tIns="0" rIns="0" bIns="0" rtlCol="0"/>
            <a:lstStyle/>
            <a:p>
              <a:endParaRPr/>
            </a:p>
          </p:txBody>
        </p:sp>
        <p:pic>
          <p:nvPicPr>
            <p:cNvPr id="29" name="object 29"/>
            <p:cNvPicPr/>
            <p:nvPr/>
          </p:nvPicPr>
          <p:blipFill>
            <a:blip r:embed="rId14" cstate="print"/>
            <a:stretch>
              <a:fillRect/>
            </a:stretch>
          </p:blipFill>
          <p:spPr>
            <a:xfrm>
              <a:off x="3540746" y="5486847"/>
              <a:ext cx="845701" cy="686812"/>
            </a:xfrm>
            <a:prstGeom prst="rect">
              <a:avLst/>
            </a:prstGeom>
          </p:spPr>
        </p:pic>
      </p:grpSp>
      <p:grpSp>
        <p:nvGrpSpPr>
          <p:cNvPr id="30" name="object 30"/>
          <p:cNvGrpSpPr/>
          <p:nvPr/>
        </p:nvGrpSpPr>
        <p:grpSpPr>
          <a:xfrm>
            <a:off x="8575436" y="1994296"/>
            <a:ext cx="10993988" cy="7561542"/>
            <a:chOff x="8574759" y="1994584"/>
            <a:chExt cx="10993120" cy="7560945"/>
          </a:xfrm>
        </p:grpSpPr>
        <p:sp>
          <p:nvSpPr>
            <p:cNvPr id="31" name="object 31"/>
            <p:cNvSpPr/>
            <p:nvPr/>
          </p:nvSpPr>
          <p:spPr>
            <a:xfrm>
              <a:off x="8574759" y="3903030"/>
              <a:ext cx="4307840" cy="3731260"/>
            </a:xfrm>
            <a:custGeom>
              <a:avLst/>
              <a:gdLst/>
              <a:ahLst/>
              <a:cxnLst/>
              <a:rect l="l" t="t" r="r" b="b"/>
              <a:pathLst>
                <a:path w="4307840" h="3731259">
                  <a:moveTo>
                    <a:pt x="3230781" y="0"/>
                  </a:moveTo>
                  <a:lnTo>
                    <a:pt x="1077349" y="0"/>
                  </a:lnTo>
                  <a:lnTo>
                    <a:pt x="0" y="1865168"/>
                  </a:lnTo>
                  <a:lnTo>
                    <a:pt x="1077349" y="3730661"/>
                  </a:lnTo>
                  <a:lnTo>
                    <a:pt x="3230781" y="3730661"/>
                  </a:lnTo>
                  <a:lnTo>
                    <a:pt x="4307512" y="1865168"/>
                  </a:lnTo>
                  <a:lnTo>
                    <a:pt x="3230781" y="0"/>
                  </a:lnTo>
                  <a:close/>
                </a:path>
              </a:pathLst>
            </a:custGeom>
            <a:solidFill>
              <a:srgbClr val="F4F4F4"/>
            </a:solidFill>
          </p:spPr>
          <p:txBody>
            <a:bodyPr wrap="square" lIns="0" tIns="0" rIns="0" bIns="0" rtlCol="0"/>
            <a:lstStyle/>
            <a:p>
              <a:endParaRPr/>
            </a:p>
          </p:txBody>
        </p:sp>
        <p:sp>
          <p:nvSpPr>
            <p:cNvPr id="32" name="object 32"/>
            <p:cNvSpPr/>
            <p:nvPr/>
          </p:nvSpPr>
          <p:spPr>
            <a:xfrm>
              <a:off x="8820474" y="4100242"/>
              <a:ext cx="3806825" cy="3297554"/>
            </a:xfrm>
            <a:custGeom>
              <a:avLst/>
              <a:gdLst/>
              <a:ahLst/>
              <a:cxnLst/>
              <a:rect l="l" t="t" r="r" b="b"/>
              <a:pathLst>
                <a:path w="3806825" h="3297554">
                  <a:moveTo>
                    <a:pt x="2854614" y="0"/>
                  </a:moveTo>
                  <a:lnTo>
                    <a:pt x="951740" y="0"/>
                  </a:lnTo>
                  <a:lnTo>
                    <a:pt x="0" y="1648515"/>
                  </a:lnTo>
                  <a:lnTo>
                    <a:pt x="951740" y="3297355"/>
                  </a:lnTo>
                  <a:lnTo>
                    <a:pt x="2854614" y="3297355"/>
                  </a:lnTo>
                  <a:lnTo>
                    <a:pt x="2871380" y="3268308"/>
                  </a:lnTo>
                  <a:lnTo>
                    <a:pt x="968546" y="3268308"/>
                  </a:lnTo>
                  <a:lnTo>
                    <a:pt x="33444" y="1648515"/>
                  </a:lnTo>
                  <a:lnTo>
                    <a:pt x="968546" y="28889"/>
                  </a:lnTo>
                  <a:lnTo>
                    <a:pt x="2871293" y="28889"/>
                  </a:lnTo>
                  <a:lnTo>
                    <a:pt x="2854614" y="0"/>
                  </a:lnTo>
                  <a:close/>
                </a:path>
                <a:path w="3806825" h="3297554">
                  <a:moveTo>
                    <a:pt x="2871293" y="28889"/>
                  </a:moveTo>
                  <a:lnTo>
                    <a:pt x="2837819" y="28889"/>
                  </a:lnTo>
                  <a:lnTo>
                    <a:pt x="3773539" y="1648515"/>
                  </a:lnTo>
                  <a:lnTo>
                    <a:pt x="2837819" y="3268308"/>
                  </a:lnTo>
                  <a:lnTo>
                    <a:pt x="2871380" y="3268308"/>
                  </a:lnTo>
                  <a:lnTo>
                    <a:pt x="3806355" y="1648515"/>
                  </a:lnTo>
                  <a:lnTo>
                    <a:pt x="2871293" y="28889"/>
                  </a:lnTo>
                  <a:close/>
                </a:path>
              </a:pathLst>
            </a:custGeom>
            <a:solidFill>
              <a:srgbClr val="B1B1B1"/>
            </a:solidFill>
          </p:spPr>
          <p:txBody>
            <a:bodyPr wrap="square" lIns="0" tIns="0" rIns="0" bIns="0" rtlCol="0"/>
            <a:lstStyle/>
            <a:p>
              <a:endParaRPr/>
            </a:p>
          </p:txBody>
        </p:sp>
        <p:pic>
          <p:nvPicPr>
            <p:cNvPr id="33" name="object 33"/>
            <p:cNvPicPr/>
            <p:nvPr/>
          </p:nvPicPr>
          <p:blipFill>
            <a:blip r:embed="rId15" cstate="print"/>
            <a:stretch>
              <a:fillRect/>
            </a:stretch>
          </p:blipFill>
          <p:spPr>
            <a:xfrm>
              <a:off x="9667925" y="4632675"/>
              <a:ext cx="2089694" cy="2159337"/>
            </a:xfrm>
            <a:prstGeom prst="rect">
              <a:avLst/>
            </a:prstGeom>
          </p:spPr>
        </p:pic>
        <p:pic>
          <p:nvPicPr>
            <p:cNvPr id="34" name="object 34"/>
            <p:cNvPicPr/>
            <p:nvPr/>
          </p:nvPicPr>
          <p:blipFill>
            <a:blip r:embed="rId16" cstate="print"/>
            <a:stretch>
              <a:fillRect/>
            </a:stretch>
          </p:blipFill>
          <p:spPr>
            <a:xfrm>
              <a:off x="11267632" y="6308801"/>
              <a:ext cx="128819" cy="133365"/>
            </a:xfrm>
            <a:prstGeom prst="rect">
              <a:avLst/>
            </a:prstGeom>
          </p:spPr>
        </p:pic>
        <p:pic>
          <p:nvPicPr>
            <p:cNvPr id="35" name="object 35"/>
            <p:cNvPicPr/>
            <p:nvPr/>
          </p:nvPicPr>
          <p:blipFill>
            <a:blip r:embed="rId17" cstate="print"/>
            <a:stretch>
              <a:fillRect/>
            </a:stretch>
          </p:blipFill>
          <p:spPr>
            <a:xfrm>
              <a:off x="10987320" y="6625142"/>
              <a:ext cx="138342" cy="116726"/>
            </a:xfrm>
            <a:prstGeom prst="rect">
              <a:avLst/>
            </a:prstGeom>
          </p:spPr>
        </p:pic>
        <p:pic>
          <p:nvPicPr>
            <p:cNvPr id="36" name="object 36"/>
            <p:cNvPicPr/>
            <p:nvPr/>
          </p:nvPicPr>
          <p:blipFill>
            <a:blip r:embed="rId18" cstate="print"/>
            <a:stretch>
              <a:fillRect/>
            </a:stretch>
          </p:blipFill>
          <p:spPr>
            <a:xfrm>
              <a:off x="10289613" y="4709647"/>
              <a:ext cx="214402" cy="248662"/>
            </a:xfrm>
            <a:prstGeom prst="rect">
              <a:avLst/>
            </a:prstGeom>
          </p:spPr>
        </p:pic>
        <p:pic>
          <p:nvPicPr>
            <p:cNvPr id="37" name="object 37"/>
            <p:cNvPicPr/>
            <p:nvPr/>
          </p:nvPicPr>
          <p:blipFill>
            <a:blip r:embed="rId19" cstate="print"/>
            <a:stretch>
              <a:fillRect/>
            </a:stretch>
          </p:blipFill>
          <p:spPr>
            <a:xfrm>
              <a:off x="10029099" y="6308801"/>
              <a:ext cx="128819" cy="133365"/>
            </a:xfrm>
            <a:prstGeom prst="rect">
              <a:avLst/>
            </a:prstGeom>
          </p:spPr>
        </p:pic>
        <p:pic>
          <p:nvPicPr>
            <p:cNvPr id="38" name="object 38"/>
            <p:cNvPicPr/>
            <p:nvPr/>
          </p:nvPicPr>
          <p:blipFill>
            <a:blip r:embed="rId20" cstate="print"/>
            <a:stretch>
              <a:fillRect/>
            </a:stretch>
          </p:blipFill>
          <p:spPr>
            <a:xfrm>
              <a:off x="10299888" y="6625142"/>
              <a:ext cx="138342" cy="116726"/>
            </a:xfrm>
            <a:prstGeom prst="rect">
              <a:avLst/>
            </a:prstGeom>
          </p:spPr>
        </p:pic>
        <p:pic>
          <p:nvPicPr>
            <p:cNvPr id="39" name="object 39"/>
            <p:cNvPicPr/>
            <p:nvPr/>
          </p:nvPicPr>
          <p:blipFill>
            <a:blip r:embed="rId21" cstate="print"/>
            <a:stretch>
              <a:fillRect/>
            </a:stretch>
          </p:blipFill>
          <p:spPr>
            <a:xfrm>
              <a:off x="10168454" y="5168020"/>
              <a:ext cx="1088644" cy="1088689"/>
            </a:xfrm>
            <a:prstGeom prst="rect">
              <a:avLst/>
            </a:prstGeom>
          </p:spPr>
        </p:pic>
        <p:sp>
          <p:nvSpPr>
            <p:cNvPr id="40" name="object 40"/>
            <p:cNvSpPr/>
            <p:nvPr/>
          </p:nvSpPr>
          <p:spPr>
            <a:xfrm>
              <a:off x="10399382" y="5468549"/>
              <a:ext cx="592455" cy="487680"/>
            </a:xfrm>
            <a:custGeom>
              <a:avLst/>
              <a:gdLst/>
              <a:ahLst/>
              <a:cxnLst/>
              <a:rect l="l" t="t" r="r" b="b"/>
              <a:pathLst>
                <a:path w="592454" h="487679">
                  <a:moveTo>
                    <a:pt x="382981" y="438023"/>
                  </a:moveTo>
                  <a:lnTo>
                    <a:pt x="379958" y="417944"/>
                  </a:lnTo>
                  <a:lnTo>
                    <a:pt x="379895" y="417512"/>
                  </a:lnTo>
                  <a:lnTo>
                    <a:pt x="342061" y="313461"/>
                  </a:lnTo>
                  <a:lnTo>
                    <a:pt x="302653" y="205105"/>
                  </a:lnTo>
                  <a:lnTo>
                    <a:pt x="240576" y="34391"/>
                  </a:lnTo>
                  <a:lnTo>
                    <a:pt x="232829" y="20307"/>
                  </a:lnTo>
                  <a:lnTo>
                    <a:pt x="230886" y="18465"/>
                  </a:lnTo>
                  <a:lnTo>
                    <a:pt x="230886" y="313461"/>
                  </a:lnTo>
                  <a:lnTo>
                    <a:pt x="152095" y="313461"/>
                  </a:lnTo>
                  <a:lnTo>
                    <a:pt x="191490" y="205105"/>
                  </a:lnTo>
                  <a:lnTo>
                    <a:pt x="230886" y="313461"/>
                  </a:lnTo>
                  <a:lnTo>
                    <a:pt x="230886" y="18465"/>
                  </a:lnTo>
                  <a:lnTo>
                    <a:pt x="221462" y="9461"/>
                  </a:lnTo>
                  <a:lnTo>
                    <a:pt x="207378" y="2476"/>
                  </a:lnTo>
                  <a:lnTo>
                    <a:pt x="191490" y="0"/>
                  </a:lnTo>
                  <a:lnTo>
                    <a:pt x="175602" y="2476"/>
                  </a:lnTo>
                  <a:lnTo>
                    <a:pt x="142405" y="34391"/>
                  </a:lnTo>
                  <a:lnTo>
                    <a:pt x="3086" y="417512"/>
                  </a:lnTo>
                  <a:lnTo>
                    <a:pt x="0" y="438023"/>
                  </a:lnTo>
                  <a:lnTo>
                    <a:pt x="4851" y="457454"/>
                  </a:lnTo>
                  <a:lnTo>
                    <a:pt x="16624" y="473646"/>
                  </a:lnTo>
                  <a:lnTo>
                    <a:pt x="34328" y="484466"/>
                  </a:lnTo>
                  <a:lnTo>
                    <a:pt x="54813" y="487553"/>
                  </a:lnTo>
                  <a:lnTo>
                    <a:pt x="74256" y="482701"/>
                  </a:lnTo>
                  <a:lnTo>
                    <a:pt x="90462" y="470928"/>
                  </a:lnTo>
                  <a:lnTo>
                    <a:pt x="101282" y="453224"/>
                  </a:lnTo>
                  <a:lnTo>
                    <a:pt x="114096" y="417944"/>
                  </a:lnTo>
                  <a:lnTo>
                    <a:pt x="268884" y="417944"/>
                  </a:lnTo>
                  <a:lnTo>
                    <a:pt x="289636" y="467537"/>
                  </a:lnTo>
                  <a:lnTo>
                    <a:pt x="330809" y="487616"/>
                  </a:lnTo>
                  <a:lnTo>
                    <a:pt x="336715" y="487616"/>
                  </a:lnTo>
                  <a:lnTo>
                    <a:pt x="342760" y="486587"/>
                  </a:lnTo>
                  <a:lnTo>
                    <a:pt x="348589" y="484466"/>
                  </a:lnTo>
                  <a:lnTo>
                    <a:pt x="366344" y="473646"/>
                  </a:lnTo>
                  <a:lnTo>
                    <a:pt x="378129" y="457454"/>
                  </a:lnTo>
                  <a:lnTo>
                    <a:pt x="382981" y="438023"/>
                  </a:lnTo>
                  <a:close/>
                </a:path>
                <a:path w="592454" h="487679">
                  <a:moveTo>
                    <a:pt x="592010" y="52247"/>
                  </a:moveTo>
                  <a:lnTo>
                    <a:pt x="587908" y="31915"/>
                  </a:lnTo>
                  <a:lnTo>
                    <a:pt x="576707" y="15303"/>
                  </a:lnTo>
                  <a:lnTo>
                    <a:pt x="560108" y="4114"/>
                  </a:lnTo>
                  <a:lnTo>
                    <a:pt x="539775" y="0"/>
                  </a:lnTo>
                  <a:lnTo>
                    <a:pt x="519430" y="4114"/>
                  </a:lnTo>
                  <a:lnTo>
                    <a:pt x="502831" y="15303"/>
                  </a:lnTo>
                  <a:lnTo>
                    <a:pt x="491629" y="31915"/>
                  </a:lnTo>
                  <a:lnTo>
                    <a:pt x="487527" y="52247"/>
                  </a:lnTo>
                  <a:lnTo>
                    <a:pt x="487527" y="435356"/>
                  </a:lnTo>
                  <a:lnTo>
                    <a:pt x="491629" y="455688"/>
                  </a:lnTo>
                  <a:lnTo>
                    <a:pt x="502831" y="472300"/>
                  </a:lnTo>
                  <a:lnTo>
                    <a:pt x="519430" y="483501"/>
                  </a:lnTo>
                  <a:lnTo>
                    <a:pt x="539775" y="487603"/>
                  </a:lnTo>
                  <a:lnTo>
                    <a:pt x="560108" y="483501"/>
                  </a:lnTo>
                  <a:lnTo>
                    <a:pt x="576707" y="472300"/>
                  </a:lnTo>
                  <a:lnTo>
                    <a:pt x="587908" y="455688"/>
                  </a:lnTo>
                  <a:lnTo>
                    <a:pt x="592010" y="435356"/>
                  </a:lnTo>
                  <a:lnTo>
                    <a:pt x="592010" y="52247"/>
                  </a:lnTo>
                  <a:close/>
                </a:path>
              </a:pathLst>
            </a:custGeom>
            <a:solidFill>
              <a:srgbClr val="FFFFFF"/>
            </a:solidFill>
          </p:spPr>
          <p:txBody>
            <a:bodyPr wrap="square" lIns="0" tIns="0" rIns="0" bIns="0" rtlCol="0"/>
            <a:lstStyle/>
            <a:p>
              <a:endParaRPr/>
            </a:p>
          </p:txBody>
        </p:sp>
        <p:sp>
          <p:nvSpPr>
            <p:cNvPr id="41" name="object 41"/>
            <p:cNvSpPr/>
            <p:nvPr/>
          </p:nvSpPr>
          <p:spPr>
            <a:xfrm>
              <a:off x="11916511" y="1994584"/>
              <a:ext cx="4307840" cy="3731260"/>
            </a:xfrm>
            <a:custGeom>
              <a:avLst/>
              <a:gdLst/>
              <a:ahLst/>
              <a:cxnLst/>
              <a:rect l="l" t="t" r="r" b="b"/>
              <a:pathLst>
                <a:path w="4307840" h="3731260">
                  <a:moveTo>
                    <a:pt x="3230781" y="0"/>
                  </a:moveTo>
                  <a:lnTo>
                    <a:pt x="1077349" y="0"/>
                  </a:lnTo>
                  <a:lnTo>
                    <a:pt x="0" y="1865168"/>
                  </a:lnTo>
                  <a:lnTo>
                    <a:pt x="1077349" y="3730661"/>
                  </a:lnTo>
                  <a:lnTo>
                    <a:pt x="3230781" y="3730661"/>
                  </a:lnTo>
                  <a:lnTo>
                    <a:pt x="4307512" y="1865168"/>
                  </a:lnTo>
                  <a:lnTo>
                    <a:pt x="3230781" y="0"/>
                  </a:lnTo>
                  <a:close/>
                </a:path>
              </a:pathLst>
            </a:custGeom>
            <a:solidFill>
              <a:srgbClr val="2E4860"/>
            </a:solidFill>
          </p:spPr>
          <p:txBody>
            <a:bodyPr wrap="square" lIns="0" tIns="0" rIns="0" bIns="0" rtlCol="0"/>
            <a:lstStyle/>
            <a:p>
              <a:endParaRPr/>
            </a:p>
          </p:txBody>
        </p:sp>
        <p:sp>
          <p:nvSpPr>
            <p:cNvPr id="42" name="object 42"/>
            <p:cNvSpPr/>
            <p:nvPr/>
          </p:nvSpPr>
          <p:spPr>
            <a:xfrm>
              <a:off x="12162227" y="2191795"/>
              <a:ext cx="3806825" cy="3297554"/>
            </a:xfrm>
            <a:custGeom>
              <a:avLst/>
              <a:gdLst/>
              <a:ahLst/>
              <a:cxnLst/>
              <a:rect l="l" t="t" r="r" b="b"/>
              <a:pathLst>
                <a:path w="3806825" h="3297554">
                  <a:moveTo>
                    <a:pt x="2854614" y="0"/>
                  </a:moveTo>
                  <a:lnTo>
                    <a:pt x="951740" y="0"/>
                  </a:lnTo>
                  <a:lnTo>
                    <a:pt x="0" y="1648515"/>
                  </a:lnTo>
                  <a:lnTo>
                    <a:pt x="951740" y="3297355"/>
                  </a:lnTo>
                  <a:lnTo>
                    <a:pt x="2854614" y="3297355"/>
                  </a:lnTo>
                  <a:lnTo>
                    <a:pt x="2871380" y="3268308"/>
                  </a:lnTo>
                  <a:lnTo>
                    <a:pt x="968546" y="3268308"/>
                  </a:lnTo>
                  <a:lnTo>
                    <a:pt x="33444" y="1648515"/>
                  </a:lnTo>
                  <a:lnTo>
                    <a:pt x="968546" y="28889"/>
                  </a:lnTo>
                  <a:lnTo>
                    <a:pt x="2871293" y="28889"/>
                  </a:lnTo>
                  <a:lnTo>
                    <a:pt x="2854614" y="0"/>
                  </a:lnTo>
                  <a:close/>
                </a:path>
                <a:path w="3806825" h="3297554">
                  <a:moveTo>
                    <a:pt x="2871293" y="28889"/>
                  </a:moveTo>
                  <a:lnTo>
                    <a:pt x="2837819" y="28889"/>
                  </a:lnTo>
                  <a:lnTo>
                    <a:pt x="3773539" y="1648515"/>
                  </a:lnTo>
                  <a:lnTo>
                    <a:pt x="2837819" y="3268308"/>
                  </a:lnTo>
                  <a:lnTo>
                    <a:pt x="2871380" y="3268308"/>
                  </a:lnTo>
                  <a:lnTo>
                    <a:pt x="3806355" y="1648515"/>
                  </a:lnTo>
                  <a:lnTo>
                    <a:pt x="2871293" y="28889"/>
                  </a:lnTo>
                  <a:close/>
                </a:path>
              </a:pathLst>
            </a:custGeom>
            <a:solidFill>
              <a:srgbClr val="A7D1EF"/>
            </a:solidFill>
          </p:spPr>
          <p:txBody>
            <a:bodyPr wrap="square" lIns="0" tIns="0" rIns="0" bIns="0" rtlCol="0"/>
            <a:lstStyle/>
            <a:p>
              <a:endParaRPr/>
            </a:p>
          </p:txBody>
        </p:sp>
        <p:pic>
          <p:nvPicPr>
            <p:cNvPr id="43" name="object 43"/>
            <p:cNvPicPr/>
            <p:nvPr/>
          </p:nvPicPr>
          <p:blipFill>
            <a:blip r:embed="rId22" cstate="print"/>
            <a:stretch>
              <a:fillRect/>
            </a:stretch>
          </p:blipFill>
          <p:spPr>
            <a:xfrm>
              <a:off x="15259985" y="3872123"/>
              <a:ext cx="4307502" cy="3730671"/>
            </a:xfrm>
            <a:prstGeom prst="rect">
              <a:avLst/>
            </a:prstGeom>
          </p:spPr>
        </p:pic>
        <p:sp>
          <p:nvSpPr>
            <p:cNvPr id="44" name="object 44"/>
            <p:cNvSpPr/>
            <p:nvPr/>
          </p:nvSpPr>
          <p:spPr>
            <a:xfrm>
              <a:off x="15505695" y="4069342"/>
              <a:ext cx="3806825" cy="3297554"/>
            </a:xfrm>
            <a:custGeom>
              <a:avLst/>
              <a:gdLst/>
              <a:ahLst/>
              <a:cxnLst/>
              <a:rect l="l" t="t" r="r" b="b"/>
              <a:pathLst>
                <a:path w="3806825" h="3297554">
                  <a:moveTo>
                    <a:pt x="2854614" y="0"/>
                  </a:moveTo>
                  <a:lnTo>
                    <a:pt x="951740" y="0"/>
                  </a:lnTo>
                  <a:lnTo>
                    <a:pt x="0" y="1648515"/>
                  </a:lnTo>
                  <a:lnTo>
                    <a:pt x="951740" y="3297355"/>
                  </a:lnTo>
                  <a:lnTo>
                    <a:pt x="2854614" y="3297355"/>
                  </a:lnTo>
                  <a:lnTo>
                    <a:pt x="2871380" y="3268308"/>
                  </a:lnTo>
                  <a:lnTo>
                    <a:pt x="968546" y="3268308"/>
                  </a:lnTo>
                  <a:lnTo>
                    <a:pt x="33444" y="1648515"/>
                  </a:lnTo>
                  <a:lnTo>
                    <a:pt x="968546" y="28889"/>
                  </a:lnTo>
                  <a:lnTo>
                    <a:pt x="2871293" y="28889"/>
                  </a:lnTo>
                  <a:lnTo>
                    <a:pt x="2854614" y="0"/>
                  </a:lnTo>
                  <a:close/>
                </a:path>
                <a:path w="3806825" h="3297554">
                  <a:moveTo>
                    <a:pt x="2871293" y="28889"/>
                  </a:moveTo>
                  <a:lnTo>
                    <a:pt x="2837819" y="28889"/>
                  </a:lnTo>
                  <a:lnTo>
                    <a:pt x="3773539" y="1648515"/>
                  </a:lnTo>
                  <a:lnTo>
                    <a:pt x="2837819" y="3268308"/>
                  </a:lnTo>
                  <a:lnTo>
                    <a:pt x="2871380" y="3268308"/>
                  </a:lnTo>
                  <a:lnTo>
                    <a:pt x="3806355" y="1648515"/>
                  </a:lnTo>
                  <a:lnTo>
                    <a:pt x="2871293" y="28889"/>
                  </a:lnTo>
                  <a:close/>
                </a:path>
              </a:pathLst>
            </a:custGeom>
            <a:solidFill>
              <a:srgbClr val="FFFFFF"/>
            </a:solidFill>
          </p:spPr>
          <p:txBody>
            <a:bodyPr wrap="square" lIns="0" tIns="0" rIns="0" bIns="0" rtlCol="0"/>
            <a:lstStyle/>
            <a:p>
              <a:endParaRPr/>
            </a:p>
          </p:txBody>
        </p:sp>
        <p:sp>
          <p:nvSpPr>
            <p:cNvPr id="45" name="object 45"/>
            <p:cNvSpPr/>
            <p:nvPr/>
          </p:nvSpPr>
          <p:spPr>
            <a:xfrm>
              <a:off x="11916511" y="5824601"/>
              <a:ext cx="4307840" cy="3731260"/>
            </a:xfrm>
            <a:custGeom>
              <a:avLst/>
              <a:gdLst/>
              <a:ahLst/>
              <a:cxnLst/>
              <a:rect l="l" t="t" r="r" b="b"/>
              <a:pathLst>
                <a:path w="4307840" h="3731259">
                  <a:moveTo>
                    <a:pt x="3230781" y="0"/>
                  </a:moveTo>
                  <a:lnTo>
                    <a:pt x="1077349" y="0"/>
                  </a:lnTo>
                  <a:lnTo>
                    <a:pt x="0" y="1865168"/>
                  </a:lnTo>
                  <a:lnTo>
                    <a:pt x="1077349" y="3730661"/>
                  </a:lnTo>
                  <a:lnTo>
                    <a:pt x="3230781" y="3730661"/>
                  </a:lnTo>
                  <a:lnTo>
                    <a:pt x="4307512" y="1865168"/>
                  </a:lnTo>
                  <a:lnTo>
                    <a:pt x="3230781" y="0"/>
                  </a:lnTo>
                  <a:close/>
                </a:path>
              </a:pathLst>
            </a:custGeom>
            <a:solidFill>
              <a:srgbClr val="365F82"/>
            </a:solidFill>
          </p:spPr>
          <p:txBody>
            <a:bodyPr wrap="square" lIns="0" tIns="0" rIns="0" bIns="0" rtlCol="0"/>
            <a:lstStyle/>
            <a:p>
              <a:endParaRPr/>
            </a:p>
          </p:txBody>
        </p:sp>
        <p:sp>
          <p:nvSpPr>
            <p:cNvPr id="46" name="object 46"/>
            <p:cNvSpPr/>
            <p:nvPr/>
          </p:nvSpPr>
          <p:spPr>
            <a:xfrm>
              <a:off x="12162227" y="6021813"/>
              <a:ext cx="3806825" cy="3297554"/>
            </a:xfrm>
            <a:custGeom>
              <a:avLst/>
              <a:gdLst/>
              <a:ahLst/>
              <a:cxnLst/>
              <a:rect l="l" t="t" r="r" b="b"/>
              <a:pathLst>
                <a:path w="3806825" h="3297554">
                  <a:moveTo>
                    <a:pt x="2854614" y="0"/>
                  </a:moveTo>
                  <a:lnTo>
                    <a:pt x="951740" y="0"/>
                  </a:lnTo>
                  <a:lnTo>
                    <a:pt x="0" y="1648515"/>
                  </a:lnTo>
                  <a:lnTo>
                    <a:pt x="951740" y="3297355"/>
                  </a:lnTo>
                  <a:lnTo>
                    <a:pt x="2854614" y="3297355"/>
                  </a:lnTo>
                  <a:lnTo>
                    <a:pt x="2871380" y="3268308"/>
                  </a:lnTo>
                  <a:lnTo>
                    <a:pt x="968546" y="3268308"/>
                  </a:lnTo>
                  <a:lnTo>
                    <a:pt x="33444" y="1648515"/>
                  </a:lnTo>
                  <a:lnTo>
                    <a:pt x="968546" y="28889"/>
                  </a:lnTo>
                  <a:lnTo>
                    <a:pt x="2871293" y="28889"/>
                  </a:lnTo>
                  <a:lnTo>
                    <a:pt x="2854614" y="0"/>
                  </a:lnTo>
                  <a:close/>
                </a:path>
                <a:path w="3806825" h="3297554">
                  <a:moveTo>
                    <a:pt x="2871293" y="28889"/>
                  </a:moveTo>
                  <a:lnTo>
                    <a:pt x="2837819" y="28889"/>
                  </a:lnTo>
                  <a:lnTo>
                    <a:pt x="3773539" y="1648515"/>
                  </a:lnTo>
                  <a:lnTo>
                    <a:pt x="2837819" y="3268308"/>
                  </a:lnTo>
                  <a:lnTo>
                    <a:pt x="2871380" y="3268308"/>
                  </a:lnTo>
                  <a:lnTo>
                    <a:pt x="3806355" y="1648515"/>
                  </a:lnTo>
                  <a:lnTo>
                    <a:pt x="2871293" y="28889"/>
                  </a:lnTo>
                  <a:close/>
                </a:path>
              </a:pathLst>
            </a:custGeom>
            <a:solidFill>
              <a:srgbClr val="A7D1EF"/>
            </a:solidFill>
          </p:spPr>
          <p:txBody>
            <a:bodyPr wrap="square" lIns="0" tIns="0" rIns="0" bIns="0" rtlCol="0"/>
            <a:lstStyle/>
            <a:p>
              <a:endParaRPr/>
            </a:p>
          </p:txBody>
        </p:sp>
        <p:sp>
          <p:nvSpPr>
            <p:cNvPr id="47" name="object 47"/>
            <p:cNvSpPr/>
            <p:nvPr/>
          </p:nvSpPr>
          <p:spPr>
            <a:xfrm>
              <a:off x="13139915" y="3010782"/>
              <a:ext cx="1861185" cy="1809750"/>
            </a:xfrm>
            <a:custGeom>
              <a:avLst/>
              <a:gdLst/>
              <a:ahLst/>
              <a:cxnLst/>
              <a:rect l="l" t="t" r="r" b="b"/>
              <a:pathLst>
                <a:path w="1861184" h="1809750">
                  <a:moveTo>
                    <a:pt x="1860689" y="779272"/>
                  </a:moveTo>
                  <a:lnTo>
                    <a:pt x="1854504" y="731507"/>
                  </a:lnTo>
                  <a:lnTo>
                    <a:pt x="1854454" y="731100"/>
                  </a:lnTo>
                  <a:lnTo>
                    <a:pt x="1835861" y="685507"/>
                  </a:lnTo>
                  <a:lnTo>
                    <a:pt x="1822437" y="667969"/>
                  </a:lnTo>
                  <a:lnTo>
                    <a:pt x="1822437" y="756475"/>
                  </a:lnTo>
                  <a:lnTo>
                    <a:pt x="1822399" y="803427"/>
                  </a:lnTo>
                  <a:lnTo>
                    <a:pt x="1807997" y="848588"/>
                  </a:lnTo>
                  <a:lnTo>
                    <a:pt x="1779333" y="888225"/>
                  </a:lnTo>
                  <a:lnTo>
                    <a:pt x="1739392" y="917105"/>
                  </a:lnTo>
                  <a:lnTo>
                    <a:pt x="1694218" y="931443"/>
                  </a:lnTo>
                  <a:lnTo>
                    <a:pt x="1647367" y="931443"/>
                  </a:lnTo>
                  <a:lnTo>
                    <a:pt x="1602422" y="917105"/>
                  </a:lnTo>
                  <a:lnTo>
                    <a:pt x="1602244" y="917105"/>
                  </a:lnTo>
                  <a:lnTo>
                    <a:pt x="1562315" y="888225"/>
                  </a:lnTo>
                  <a:lnTo>
                    <a:pt x="1529067" y="838454"/>
                  </a:lnTo>
                  <a:lnTo>
                    <a:pt x="1517396" y="779729"/>
                  </a:lnTo>
                  <a:lnTo>
                    <a:pt x="1525193" y="731507"/>
                  </a:lnTo>
                  <a:lnTo>
                    <a:pt x="1547012" y="689203"/>
                  </a:lnTo>
                  <a:lnTo>
                    <a:pt x="1580210" y="656031"/>
                  </a:lnTo>
                  <a:lnTo>
                    <a:pt x="1622310" y="634276"/>
                  </a:lnTo>
                  <a:lnTo>
                    <a:pt x="1670773" y="626478"/>
                  </a:lnTo>
                  <a:lnTo>
                    <a:pt x="1700885" y="629450"/>
                  </a:lnTo>
                  <a:lnTo>
                    <a:pt x="1755990" y="652284"/>
                  </a:lnTo>
                  <a:lnTo>
                    <a:pt x="1808086" y="711301"/>
                  </a:lnTo>
                  <a:lnTo>
                    <a:pt x="1822437" y="756475"/>
                  </a:lnTo>
                  <a:lnTo>
                    <a:pt x="1822437" y="667969"/>
                  </a:lnTo>
                  <a:lnTo>
                    <a:pt x="1804911" y="645045"/>
                  </a:lnTo>
                  <a:lnTo>
                    <a:pt x="1780527" y="626478"/>
                  </a:lnTo>
                  <a:lnTo>
                    <a:pt x="1764385" y="614184"/>
                  </a:lnTo>
                  <a:lnTo>
                    <a:pt x="1719008" y="595795"/>
                  </a:lnTo>
                  <a:lnTo>
                    <a:pt x="1719580" y="595795"/>
                  </a:lnTo>
                  <a:lnTo>
                    <a:pt x="1670558" y="589572"/>
                  </a:lnTo>
                  <a:lnTo>
                    <a:pt x="1622399" y="595795"/>
                  </a:lnTo>
                  <a:lnTo>
                    <a:pt x="1576793" y="614387"/>
                  </a:lnTo>
                  <a:lnTo>
                    <a:pt x="1536331" y="645337"/>
                  </a:lnTo>
                  <a:lnTo>
                    <a:pt x="1514563" y="673938"/>
                  </a:lnTo>
                  <a:lnTo>
                    <a:pt x="1497342" y="664552"/>
                  </a:lnTo>
                  <a:lnTo>
                    <a:pt x="1497342" y="705942"/>
                  </a:lnTo>
                  <a:lnTo>
                    <a:pt x="1487157" y="731100"/>
                  </a:lnTo>
                  <a:lnTo>
                    <a:pt x="1487081" y="731278"/>
                  </a:lnTo>
                  <a:lnTo>
                    <a:pt x="1486992" y="731507"/>
                  </a:lnTo>
                  <a:lnTo>
                    <a:pt x="1484109" y="754100"/>
                  </a:lnTo>
                  <a:lnTo>
                    <a:pt x="1361211" y="749160"/>
                  </a:lnTo>
                  <a:lnTo>
                    <a:pt x="1375676" y="639597"/>
                  </a:lnTo>
                  <a:lnTo>
                    <a:pt x="1497342" y="705942"/>
                  </a:lnTo>
                  <a:lnTo>
                    <a:pt x="1497342" y="664552"/>
                  </a:lnTo>
                  <a:lnTo>
                    <a:pt x="1380769" y="600976"/>
                  </a:lnTo>
                  <a:lnTo>
                    <a:pt x="1416659" y="329107"/>
                  </a:lnTo>
                  <a:lnTo>
                    <a:pt x="1416164" y="321919"/>
                  </a:lnTo>
                  <a:lnTo>
                    <a:pt x="1413065" y="315683"/>
                  </a:lnTo>
                  <a:lnTo>
                    <a:pt x="1407845" y="311061"/>
                  </a:lnTo>
                  <a:lnTo>
                    <a:pt x="1401025" y="308724"/>
                  </a:lnTo>
                  <a:lnTo>
                    <a:pt x="1393825" y="309206"/>
                  </a:lnTo>
                  <a:lnTo>
                    <a:pt x="1387589" y="312318"/>
                  </a:lnTo>
                  <a:lnTo>
                    <a:pt x="1382979" y="317538"/>
                  </a:lnTo>
                  <a:lnTo>
                    <a:pt x="1380629" y="324358"/>
                  </a:lnTo>
                  <a:lnTo>
                    <a:pt x="1346568" y="582333"/>
                  </a:lnTo>
                  <a:lnTo>
                    <a:pt x="1341475" y="579564"/>
                  </a:lnTo>
                  <a:lnTo>
                    <a:pt x="1341475" y="620953"/>
                  </a:lnTo>
                  <a:lnTo>
                    <a:pt x="1324749" y="747699"/>
                  </a:lnTo>
                  <a:lnTo>
                    <a:pt x="1038352" y="736206"/>
                  </a:lnTo>
                  <a:lnTo>
                    <a:pt x="1034732" y="698461"/>
                  </a:lnTo>
                  <a:lnTo>
                    <a:pt x="1021448" y="653707"/>
                  </a:lnTo>
                  <a:lnTo>
                    <a:pt x="1002817" y="618350"/>
                  </a:lnTo>
                  <a:lnTo>
                    <a:pt x="1002817" y="744664"/>
                  </a:lnTo>
                  <a:lnTo>
                    <a:pt x="997546" y="790740"/>
                  </a:lnTo>
                  <a:lnTo>
                    <a:pt x="982040" y="834859"/>
                  </a:lnTo>
                  <a:lnTo>
                    <a:pt x="957834" y="872985"/>
                  </a:lnTo>
                  <a:lnTo>
                    <a:pt x="926058" y="904786"/>
                  </a:lnTo>
                  <a:lnTo>
                    <a:pt x="887780" y="929170"/>
                  </a:lnTo>
                  <a:lnTo>
                    <a:pt x="887641" y="929170"/>
                  </a:lnTo>
                  <a:lnTo>
                    <a:pt x="844600" y="944575"/>
                  </a:lnTo>
                  <a:lnTo>
                    <a:pt x="844245" y="944575"/>
                  </a:lnTo>
                  <a:lnTo>
                    <a:pt x="797712" y="949972"/>
                  </a:lnTo>
                  <a:lnTo>
                    <a:pt x="750646" y="944575"/>
                  </a:lnTo>
                  <a:lnTo>
                    <a:pt x="719366" y="933424"/>
                  </a:lnTo>
                  <a:lnTo>
                    <a:pt x="719366" y="972273"/>
                  </a:lnTo>
                  <a:lnTo>
                    <a:pt x="691718" y="1078407"/>
                  </a:lnTo>
                  <a:lnTo>
                    <a:pt x="682218" y="1072972"/>
                  </a:lnTo>
                  <a:lnTo>
                    <a:pt x="682218" y="1114856"/>
                  </a:lnTo>
                  <a:lnTo>
                    <a:pt x="599160" y="1433766"/>
                  </a:lnTo>
                  <a:lnTo>
                    <a:pt x="569556" y="1429778"/>
                  </a:lnTo>
                  <a:lnTo>
                    <a:pt x="519125" y="1436560"/>
                  </a:lnTo>
                  <a:lnTo>
                    <a:pt x="503567" y="1443126"/>
                  </a:lnTo>
                  <a:lnTo>
                    <a:pt x="258787" y="942416"/>
                  </a:lnTo>
                  <a:lnTo>
                    <a:pt x="262623" y="940358"/>
                  </a:lnTo>
                  <a:lnTo>
                    <a:pt x="272338" y="932395"/>
                  </a:lnTo>
                  <a:lnTo>
                    <a:pt x="288340" y="919276"/>
                  </a:lnTo>
                  <a:lnTo>
                    <a:pt x="304304" y="898372"/>
                  </a:lnTo>
                  <a:lnTo>
                    <a:pt x="682218" y="1114856"/>
                  </a:lnTo>
                  <a:lnTo>
                    <a:pt x="682218" y="1072972"/>
                  </a:lnTo>
                  <a:lnTo>
                    <a:pt x="322491" y="866902"/>
                  </a:lnTo>
                  <a:lnTo>
                    <a:pt x="332333" y="842683"/>
                  </a:lnTo>
                  <a:lnTo>
                    <a:pt x="337388" y="803224"/>
                  </a:lnTo>
                  <a:lnTo>
                    <a:pt x="559727" y="783793"/>
                  </a:lnTo>
                  <a:lnTo>
                    <a:pt x="560705" y="793356"/>
                  </a:lnTo>
                  <a:lnTo>
                    <a:pt x="574789" y="838720"/>
                  </a:lnTo>
                  <a:lnTo>
                    <a:pt x="597065" y="879767"/>
                  </a:lnTo>
                  <a:lnTo>
                    <a:pt x="626579" y="915530"/>
                  </a:lnTo>
                  <a:lnTo>
                    <a:pt x="662343" y="945032"/>
                  </a:lnTo>
                  <a:lnTo>
                    <a:pt x="703389" y="967308"/>
                  </a:lnTo>
                  <a:lnTo>
                    <a:pt x="719366" y="972273"/>
                  </a:lnTo>
                  <a:lnTo>
                    <a:pt x="719366" y="933424"/>
                  </a:lnTo>
                  <a:lnTo>
                    <a:pt x="707440" y="929170"/>
                  </a:lnTo>
                  <a:lnTo>
                    <a:pt x="669315" y="904963"/>
                  </a:lnTo>
                  <a:lnTo>
                    <a:pt x="637501" y="873201"/>
                  </a:lnTo>
                  <a:lnTo>
                    <a:pt x="613257" y="835101"/>
                  </a:lnTo>
                  <a:lnTo>
                    <a:pt x="597789" y="791908"/>
                  </a:lnTo>
                  <a:lnTo>
                    <a:pt x="592328" y="744855"/>
                  </a:lnTo>
                  <a:lnTo>
                    <a:pt x="597649" y="698461"/>
                  </a:lnTo>
                  <a:lnTo>
                    <a:pt x="597725" y="697788"/>
                  </a:lnTo>
                  <a:lnTo>
                    <a:pt x="613130" y="654570"/>
                  </a:lnTo>
                  <a:lnTo>
                    <a:pt x="637336" y="616445"/>
                  </a:lnTo>
                  <a:lnTo>
                    <a:pt x="669099" y="584644"/>
                  </a:lnTo>
                  <a:lnTo>
                    <a:pt x="707199" y="560387"/>
                  </a:lnTo>
                  <a:lnTo>
                    <a:pt x="750392" y="544918"/>
                  </a:lnTo>
                  <a:lnTo>
                    <a:pt x="797445" y="539470"/>
                  </a:lnTo>
                  <a:lnTo>
                    <a:pt x="797661" y="539470"/>
                  </a:lnTo>
                  <a:lnTo>
                    <a:pt x="837692" y="543382"/>
                  </a:lnTo>
                  <a:lnTo>
                    <a:pt x="876033" y="554990"/>
                  </a:lnTo>
                  <a:lnTo>
                    <a:pt x="911377" y="573862"/>
                  </a:lnTo>
                  <a:lnTo>
                    <a:pt x="942644" y="599516"/>
                  </a:lnTo>
                  <a:lnTo>
                    <a:pt x="968286" y="630758"/>
                  </a:lnTo>
                  <a:lnTo>
                    <a:pt x="987171" y="666064"/>
                  </a:lnTo>
                  <a:lnTo>
                    <a:pt x="998829" y="704367"/>
                  </a:lnTo>
                  <a:lnTo>
                    <a:pt x="1002817" y="744664"/>
                  </a:lnTo>
                  <a:lnTo>
                    <a:pt x="1002817" y="618350"/>
                  </a:lnTo>
                  <a:lnTo>
                    <a:pt x="999312" y="611695"/>
                  </a:lnTo>
                  <a:lnTo>
                    <a:pt x="993736" y="604888"/>
                  </a:lnTo>
                  <a:lnTo>
                    <a:pt x="1119720" y="500037"/>
                  </a:lnTo>
                  <a:lnTo>
                    <a:pt x="1341475" y="620953"/>
                  </a:lnTo>
                  <a:lnTo>
                    <a:pt x="1341475" y="579564"/>
                  </a:lnTo>
                  <a:lnTo>
                    <a:pt x="1149756" y="475018"/>
                  </a:lnTo>
                  <a:lnTo>
                    <a:pt x="1350632" y="307822"/>
                  </a:lnTo>
                  <a:lnTo>
                    <a:pt x="1355153" y="302196"/>
                  </a:lnTo>
                  <a:lnTo>
                    <a:pt x="1357109" y="295503"/>
                  </a:lnTo>
                  <a:lnTo>
                    <a:pt x="1356398" y="288582"/>
                  </a:lnTo>
                  <a:lnTo>
                    <a:pt x="1352969" y="282232"/>
                  </a:lnTo>
                  <a:lnTo>
                    <a:pt x="1347343" y="277710"/>
                  </a:lnTo>
                  <a:lnTo>
                    <a:pt x="1340662" y="275767"/>
                  </a:lnTo>
                  <a:lnTo>
                    <a:pt x="1333728" y="276466"/>
                  </a:lnTo>
                  <a:lnTo>
                    <a:pt x="1327378" y="279895"/>
                  </a:lnTo>
                  <a:lnTo>
                    <a:pt x="1115428" y="456311"/>
                  </a:lnTo>
                  <a:lnTo>
                    <a:pt x="1085392" y="439940"/>
                  </a:lnTo>
                  <a:lnTo>
                    <a:pt x="1085392" y="481317"/>
                  </a:lnTo>
                  <a:lnTo>
                    <a:pt x="970724" y="576745"/>
                  </a:lnTo>
                  <a:lnTo>
                    <a:pt x="968375" y="573862"/>
                  </a:lnTo>
                  <a:lnTo>
                    <a:pt x="931532" y="543623"/>
                  </a:lnTo>
                  <a:lnTo>
                    <a:pt x="923734" y="539470"/>
                  </a:lnTo>
                  <a:lnTo>
                    <a:pt x="889927" y="521411"/>
                  </a:lnTo>
                  <a:lnTo>
                    <a:pt x="844804" y="507695"/>
                  </a:lnTo>
                  <a:lnTo>
                    <a:pt x="797420" y="503008"/>
                  </a:lnTo>
                  <a:lnTo>
                    <a:pt x="748728" y="507911"/>
                  </a:lnTo>
                  <a:lnTo>
                    <a:pt x="703364" y="521995"/>
                  </a:lnTo>
                  <a:lnTo>
                    <a:pt x="701738" y="522884"/>
                  </a:lnTo>
                  <a:lnTo>
                    <a:pt x="669798" y="461911"/>
                  </a:lnTo>
                  <a:lnTo>
                    <a:pt x="669798" y="540232"/>
                  </a:lnTo>
                  <a:lnTo>
                    <a:pt x="662317" y="544283"/>
                  </a:lnTo>
                  <a:lnTo>
                    <a:pt x="626503" y="573862"/>
                  </a:lnTo>
                  <a:lnTo>
                    <a:pt x="597052" y="609549"/>
                  </a:lnTo>
                  <a:lnTo>
                    <a:pt x="574776" y="650595"/>
                  </a:lnTo>
                  <a:lnTo>
                    <a:pt x="560692" y="695960"/>
                  </a:lnTo>
                  <a:lnTo>
                    <a:pt x="555790" y="744664"/>
                  </a:lnTo>
                  <a:lnTo>
                    <a:pt x="556082" y="747636"/>
                  </a:lnTo>
                  <a:lnTo>
                    <a:pt x="333629" y="767118"/>
                  </a:lnTo>
                  <a:lnTo>
                    <a:pt x="332460" y="757936"/>
                  </a:lnTo>
                  <a:lnTo>
                    <a:pt x="332333" y="756983"/>
                  </a:lnTo>
                  <a:lnTo>
                    <a:pt x="315849" y="716419"/>
                  </a:lnTo>
                  <a:lnTo>
                    <a:pt x="301498" y="697623"/>
                  </a:lnTo>
                  <a:lnTo>
                    <a:pt x="301498" y="799833"/>
                  </a:lnTo>
                  <a:lnTo>
                    <a:pt x="294741" y="841743"/>
                  </a:lnTo>
                  <a:lnTo>
                    <a:pt x="275907" y="878128"/>
                  </a:lnTo>
                  <a:lnTo>
                    <a:pt x="247205" y="906830"/>
                  </a:lnTo>
                  <a:lnTo>
                    <a:pt x="210807" y="925652"/>
                  </a:lnTo>
                  <a:lnTo>
                    <a:pt x="168935" y="932395"/>
                  </a:lnTo>
                  <a:lnTo>
                    <a:pt x="127025" y="925652"/>
                  </a:lnTo>
                  <a:lnTo>
                    <a:pt x="90639" y="906830"/>
                  </a:lnTo>
                  <a:lnTo>
                    <a:pt x="61937" y="878128"/>
                  </a:lnTo>
                  <a:lnTo>
                    <a:pt x="43116" y="841743"/>
                  </a:lnTo>
                  <a:lnTo>
                    <a:pt x="36347" y="799833"/>
                  </a:lnTo>
                  <a:lnTo>
                    <a:pt x="43103" y="757936"/>
                  </a:lnTo>
                  <a:lnTo>
                    <a:pt x="61925" y="721537"/>
                  </a:lnTo>
                  <a:lnTo>
                    <a:pt x="90627" y="692835"/>
                  </a:lnTo>
                  <a:lnTo>
                    <a:pt x="127012" y="674014"/>
                  </a:lnTo>
                  <a:lnTo>
                    <a:pt x="168922" y="667258"/>
                  </a:lnTo>
                  <a:lnTo>
                    <a:pt x="219684" y="677278"/>
                  </a:lnTo>
                  <a:lnTo>
                    <a:pt x="262661" y="706081"/>
                  </a:lnTo>
                  <a:lnTo>
                    <a:pt x="291401" y="749096"/>
                  </a:lnTo>
                  <a:lnTo>
                    <a:pt x="301498" y="799833"/>
                  </a:lnTo>
                  <a:lnTo>
                    <a:pt x="301498" y="697623"/>
                  </a:lnTo>
                  <a:lnTo>
                    <a:pt x="288366" y="680402"/>
                  </a:lnTo>
                  <a:lnTo>
                    <a:pt x="272338" y="667258"/>
                  </a:lnTo>
                  <a:lnTo>
                    <a:pt x="262636" y="659295"/>
                  </a:lnTo>
                  <a:lnTo>
                    <a:pt x="254546" y="654989"/>
                  </a:lnTo>
                  <a:lnTo>
                    <a:pt x="439394" y="247459"/>
                  </a:lnTo>
                  <a:lnTo>
                    <a:pt x="473989" y="254457"/>
                  </a:lnTo>
                  <a:lnTo>
                    <a:pt x="498944" y="252018"/>
                  </a:lnTo>
                  <a:lnTo>
                    <a:pt x="516128" y="246824"/>
                  </a:lnTo>
                  <a:lnTo>
                    <a:pt x="669798" y="540232"/>
                  </a:lnTo>
                  <a:lnTo>
                    <a:pt x="669798" y="461911"/>
                  </a:lnTo>
                  <a:lnTo>
                    <a:pt x="548373" y="230060"/>
                  </a:lnTo>
                  <a:lnTo>
                    <a:pt x="562902" y="218135"/>
                  </a:lnTo>
                  <a:lnTo>
                    <a:pt x="564032" y="217220"/>
                  </a:lnTo>
                  <a:lnTo>
                    <a:pt x="575487" y="203263"/>
                  </a:lnTo>
                  <a:lnTo>
                    <a:pt x="1085392" y="481317"/>
                  </a:lnTo>
                  <a:lnTo>
                    <a:pt x="1085392" y="439940"/>
                  </a:lnTo>
                  <a:lnTo>
                    <a:pt x="593001" y="171424"/>
                  </a:lnTo>
                  <a:lnTo>
                    <a:pt x="596646" y="159473"/>
                  </a:lnTo>
                  <a:lnTo>
                    <a:pt x="1315885" y="241439"/>
                  </a:lnTo>
                  <a:lnTo>
                    <a:pt x="1317967" y="241554"/>
                  </a:lnTo>
                  <a:lnTo>
                    <a:pt x="1327200" y="241554"/>
                  </a:lnTo>
                  <a:lnTo>
                    <a:pt x="1334960" y="234619"/>
                  </a:lnTo>
                  <a:lnTo>
                    <a:pt x="1336001" y="225437"/>
                  </a:lnTo>
                  <a:lnTo>
                    <a:pt x="1335379" y="218262"/>
                  </a:lnTo>
                  <a:lnTo>
                    <a:pt x="1332166" y="212077"/>
                  </a:lnTo>
                  <a:lnTo>
                    <a:pt x="1326870" y="207556"/>
                  </a:lnTo>
                  <a:lnTo>
                    <a:pt x="1319999" y="205333"/>
                  </a:lnTo>
                  <a:lnTo>
                    <a:pt x="600506" y="123342"/>
                  </a:lnTo>
                  <a:lnTo>
                    <a:pt x="591362" y="77800"/>
                  </a:lnTo>
                  <a:lnTo>
                    <a:pt x="564959" y="38569"/>
                  </a:lnTo>
                  <a:lnTo>
                    <a:pt x="564959" y="127330"/>
                  </a:lnTo>
                  <a:lnTo>
                    <a:pt x="559955" y="152247"/>
                  </a:lnTo>
                  <a:lnTo>
                    <a:pt x="557796" y="162648"/>
                  </a:lnTo>
                  <a:lnTo>
                    <a:pt x="548373" y="176657"/>
                  </a:lnTo>
                  <a:lnTo>
                    <a:pt x="538276" y="191541"/>
                  </a:lnTo>
                  <a:lnTo>
                    <a:pt x="509447" y="211010"/>
                  </a:lnTo>
                  <a:lnTo>
                    <a:pt x="509282" y="211010"/>
                  </a:lnTo>
                  <a:lnTo>
                    <a:pt x="474116" y="218135"/>
                  </a:lnTo>
                  <a:lnTo>
                    <a:pt x="438708" y="211010"/>
                  </a:lnTo>
                  <a:lnTo>
                    <a:pt x="409778" y="191541"/>
                  </a:lnTo>
                  <a:lnTo>
                    <a:pt x="390271" y="162648"/>
                  </a:lnTo>
                  <a:lnTo>
                    <a:pt x="383120" y="127330"/>
                  </a:lnTo>
                  <a:lnTo>
                    <a:pt x="386715" y="109308"/>
                  </a:lnTo>
                  <a:lnTo>
                    <a:pt x="409702" y="62928"/>
                  </a:lnTo>
                  <a:lnTo>
                    <a:pt x="473938" y="36245"/>
                  </a:lnTo>
                  <a:lnTo>
                    <a:pt x="524484" y="51485"/>
                  </a:lnTo>
                  <a:lnTo>
                    <a:pt x="558063" y="92341"/>
                  </a:lnTo>
                  <a:lnTo>
                    <a:pt x="564959" y="127330"/>
                  </a:lnTo>
                  <a:lnTo>
                    <a:pt x="564959" y="38569"/>
                  </a:lnTo>
                  <a:lnTo>
                    <a:pt x="564134" y="37338"/>
                  </a:lnTo>
                  <a:lnTo>
                    <a:pt x="562521" y="36245"/>
                  </a:lnTo>
                  <a:lnTo>
                    <a:pt x="523709" y="10033"/>
                  </a:lnTo>
                  <a:lnTo>
                    <a:pt x="474205" y="0"/>
                  </a:lnTo>
                  <a:lnTo>
                    <a:pt x="424281" y="10033"/>
                  </a:lnTo>
                  <a:lnTo>
                    <a:pt x="424548" y="10033"/>
                  </a:lnTo>
                  <a:lnTo>
                    <a:pt x="384200" y="37198"/>
                  </a:lnTo>
                  <a:lnTo>
                    <a:pt x="356908" y="77609"/>
                  </a:lnTo>
                  <a:lnTo>
                    <a:pt x="350481" y="109308"/>
                  </a:lnTo>
                  <a:lnTo>
                    <a:pt x="346900" y="127330"/>
                  </a:lnTo>
                  <a:lnTo>
                    <a:pt x="356819" y="176657"/>
                  </a:lnTo>
                  <a:lnTo>
                    <a:pt x="379945" y="211010"/>
                  </a:lnTo>
                  <a:lnTo>
                    <a:pt x="384200" y="217220"/>
                  </a:lnTo>
                  <a:lnTo>
                    <a:pt x="406400" y="232232"/>
                  </a:lnTo>
                  <a:lnTo>
                    <a:pt x="221399" y="640092"/>
                  </a:lnTo>
                  <a:lnTo>
                    <a:pt x="202018" y="634187"/>
                  </a:lnTo>
                  <a:lnTo>
                    <a:pt x="168922" y="630910"/>
                  </a:lnTo>
                  <a:lnTo>
                    <a:pt x="124015" y="636943"/>
                  </a:lnTo>
                  <a:lnTo>
                    <a:pt x="83667" y="653973"/>
                  </a:lnTo>
                  <a:lnTo>
                    <a:pt x="49466" y="680402"/>
                  </a:lnTo>
                  <a:lnTo>
                    <a:pt x="23063" y="714578"/>
                  </a:lnTo>
                  <a:lnTo>
                    <a:pt x="6032" y="754926"/>
                  </a:lnTo>
                  <a:lnTo>
                    <a:pt x="0" y="799833"/>
                  </a:lnTo>
                  <a:lnTo>
                    <a:pt x="6032" y="844740"/>
                  </a:lnTo>
                  <a:lnTo>
                    <a:pt x="23063" y="885088"/>
                  </a:lnTo>
                  <a:lnTo>
                    <a:pt x="49479" y="919276"/>
                  </a:lnTo>
                  <a:lnTo>
                    <a:pt x="83667" y="945680"/>
                  </a:lnTo>
                  <a:lnTo>
                    <a:pt x="124015" y="962710"/>
                  </a:lnTo>
                  <a:lnTo>
                    <a:pt x="168922" y="968743"/>
                  </a:lnTo>
                  <a:lnTo>
                    <a:pt x="202018" y="965466"/>
                  </a:lnTo>
                  <a:lnTo>
                    <a:pt x="226047" y="958176"/>
                  </a:lnTo>
                  <a:lnTo>
                    <a:pt x="470509" y="1458239"/>
                  </a:lnTo>
                  <a:lnTo>
                    <a:pt x="435419" y="1485353"/>
                  </a:lnTo>
                  <a:lnTo>
                    <a:pt x="405752" y="1523746"/>
                  </a:lnTo>
                  <a:lnTo>
                    <a:pt x="386638" y="1569059"/>
                  </a:lnTo>
                  <a:lnTo>
                    <a:pt x="379857" y="1619491"/>
                  </a:lnTo>
                  <a:lnTo>
                    <a:pt x="386638" y="1669923"/>
                  </a:lnTo>
                  <a:lnTo>
                    <a:pt x="405752" y="1715236"/>
                  </a:lnTo>
                  <a:lnTo>
                    <a:pt x="435419" y="1753628"/>
                  </a:lnTo>
                  <a:lnTo>
                    <a:pt x="473811" y="1783283"/>
                  </a:lnTo>
                  <a:lnTo>
                    <a:pt x="519125" y="1802409"/>
                  </a:lnTo>
                  <a:lnTo>
                    <a:pt x="569556" y="1809191"/>
                  </a:lnTo>
                  <a:lnTo>
                    <a:pt x="606755" y="1805584"/>
                  </a:lnTo>
                  <a:lnTo>
                    <a:pt x="674839" y="1777390"/>
                  </a:lnTo>
                  <a:lnTo>
                    <a:pt x="727392" y="1724736"/>
                  </a:lnTo>
                  <a:lnTo>
                    <a:pt x="755586" y="1656664"/>
                  </a:lnTo>
                  <a:lnTo>
                    <a:pt x="759256" y="1619491"/>
                  </a:lnTo>
                  <a:lnTo>
                    <a:pt x="754583" y="1584706"/>
                  </a:lnTo>
                  <a:lnTo>
                    <a:pt x="1161719" y="1466494"/>
                  </a:lnTo>
                  <a:lnTo>
                    <a:pt x="1167828" y="1463141"/>
                  </a:lnTo>
                  <a:lnTo>
                    <a:pt x="1172108" y="1457947"/>
                  </a:lnTo>
                  <a:lnTo>
                    <a:pt x="1174203" y="1451533"/>
                  </a:lnTo>
                  <a:lnTo>
                    <a:pt x="1173759" y="1444586"/>
                  </a:lnTo>
                  <a:lnTo>
                    <a:pt x="1170597" y="1438109"/>
                  </a:lnTo>
                  <a:lnTo>
                    <a:pt x="1165364" y="1433512"/>
                  </a:lnTo>
                  <a:lnTo>
                    <a:pt x="1158798" y="1431201"/>
                  </a:lnTo>
                  <a:lnTo>
                    <a:pt x="1151597" y="1431607"/>
                  </a:lnTo>
                  <a:lnTo>
                    <a:pt x="744372" y="1549857"/>
                  </a:lnTo>
                  <a:lnTo>
                    <a:pt x="733361" y="1523746"/>
                  </a:lnTo>
                  <a:lnTo>
                    <a:pt x="722922" y="1510245"/>
                  </a:lnTo>
                  <a:lnTo>
                    <a:pt x="722922" y="1619491"/>
                  </a:lnTo>
                  <a:lnTo>
                    <a:pt x="715111" y="1667979"/>
                  </a:lnTo>
                  <a:lnTo>
                    <a:pt x="693331" y="1710080"/>
                  </a:lnTo>
                  <a:lnTo>
                    <a:pt x="660133" y="1743278"/>
                  </a:lnTo>
                  <a:lnTo>
                    <a:pt x="618032" y="1765046"/>
                  </a:lnTo>
                  <a:lnTo>
                    <a:pt x="569544" y="1772869"/>
                  </a:lnTo>
                  <a:lnTo>
                    <a:pt x="521081" y="1765046"/>
                  </a:lnTo>
                  <a:lnTo>
                    <a:pt x="478980" y="1743278"/>
                  </a:lnTo>
                  <a:lnTo>
                    <a:pt x="445782" y="1710080"/>
                  </a:lnTo>
                  <a:lnTo>
                    <a:pt x="424002" y="1667979"/>
                  </a:lnTo>
                  <a:lnTo>
                    <a:pt x="416179" y="1619491"/>
                  </a:lnTo>
                  <a:lnTo>
                    <a:pt x="424002" y="1571015"/>
                  </a:lnTo>
                  <a:lnTo>
                    <a:pt x="445770" y="1528914"/>
                  </a:lnTo>
                  <a:lnTo>
                    <a:pt x="478980" y="1495704"/>
                  </a:lnTo>
                  <a:lnTo>
                    <a:pt x="521081" y="1473936"/>
                  </a:lnTo>
                  <a:lnTo>
                    <a:pt x="569556" y="1466113"/>
                  </a:lnTo>
                  <a:lnTo>
                    <a:pt x="599643" y="1469034"/>
                  </a:lnTo>
                  <a:lnTo>
                    <a:pt x="654672" y="1491830"/>
                  </a:lnTo>
                  <a:lnTo>
                    <a:pt x="697153" y="1534401"/>
                  </a:lnTo>
                  <a:lnTo>
                    <a:pt x="719950" y="1589430"/>
                  </a:lnTo>
                  <a:lnTo>
                    <a:pt x="722922" y="1619491"/>
                  </a:lnTo>
                  <a:lnTo>
                    <a:pt x="722922" y="1510245"/>
                  </a:lnTo>
                  <a:lnTo>
                    <a:pt x="703694" y="1485353"/>
                  </a:lnTo>
                  <a:lnTo>
                    <a:pt x="678815" y="1466113"/>
                  </a:lnTo>
                  <a:lnTo>
                    <a:pt x="665302" y="1455686"/>
                  </a:lnTo>
                  <a:lnTo>
                    <a:pt x="634390" y="1442643"/>
                  </a:lnTo>
                  <a:lnTo>
                    <a:pt x="714883" y="1133576"/>
                  </a:lnTo>
                  <a:lnTo>
                    <a:pt x="1164577" y="1391170"/>
                  </a:lnTo>
                  <a:lnTo>
                    <a:pt x="1167688" y="1391996"/>
                  </a:lnTo>
                  <a:lnTo>
                    <a:pt x="1170851" y="1391996"/>
                  </a:lnTo>
                  <a:lnTo>
                    <a:pt x="1177378" y="1392008"/>
                  </a:lnTo>
                  <a:lnTo>
                    <a:pt x="1183398" y="1388529"/>
                  </a:lnTo>
                  <a:lnTo>
                    <a:pt x="1186637" y="1382864"/>
                  </a:lnTo>
                  <a:lnTo>
                    <a:pt x="1188910" y="1376006"/>
                  </a:lnTo>
                  <a:lnTo>
                    <a:pt x="1188402" y="1369060"/>
                  </a:lnTo>
                  <a:lnTo>
                    <a:pt x="1185329" y="1362811"/>
                  </a:lnTo>
                  <a:lnTo>
                    <a:pt x="1179893" y="1358061"/>
                  </a:lnTo>
                  <a:lnTo>
                    <a:pt x="724382" y="1097127"/>
                  </a:lnTo>
                  <a:lnTo>
                    <a:pt x="754380" y="981951"/>
                  </a:lnTo>
                  <a:lnTo>
                    <a:pt x="797445" y="986294"/>
                  </a:lnTo>
                  <a:lnTo>
                    <a:pt x="844867" y="981621"/>
                  </a:lnTo>
                  <a:lnTo>
                    <a:pt x="890028" y="967905"/>
                  </a:lnTo>
                  <a:lnTo>
                    <a:pt x="915390" y="954366"/>
                  </a:lnTo>
                  <a:lnTo>
                    <a:pt x="1186662" y="1361351"/>
                  </a:lnTo>
                  <a:lnTo>
                    <a:pt x="1192352" y="1364386"/>
                  </a:lnTo>
                  <a:lnTo>
                    <a:pt x="1198435" y="1364386"/>
                  </a:lnTo>
                  <a:lnTo>
                    <a:pt x="1202016" y="1364386"/>
                  </a:lnTo>
                  <a:lnTo>
                    <a:pt x="1216266" y="1342809"/>
                  </a:lnTo>
                  <a:lnTo>
                    <a:pt x="1213535" y="1336128"/>
                  </a:lnTo>
                  <a:lnTo>
                    <a:pt x="945629" y="934224"/>
                  </a:lnTo>
                  <a:lnTo>
                    <a:pt x="968413" y="915530"/>
                  </a:lnTo>
                  <a:lnTo>
                    <a:pt x="999439" y="877544"/>
                  </a:lnTo>
                  <a:lnTo>
                    <a:pt x="1021524" y="835520"/>
                  </a:lnTo>
                  <a:lnTo>
                    <a:pt x="1034770" y="790740"/>
                  </a:lnTo>
                  <a:lnTo>
                    <a:pt x="1036510" y="772502"/>
                  </a:lnTo>
                  <a:lnTo>
                    <a:pt x="1319974" y="783882"/>
                  </a:lnTo>
                  <a:lnTo>
                    <a:pt x="1248143" y="1328102"/>
                  </a:lnTo>
                  <a:lnTo>
                    <a:pt x="1248638" y="1335303"/>
                  </a:lnTo>
                  <a:lnTo>
                    <a:pt x="1251737" y="1341526"/>
                  </a:lnTo>
                  <a:lnTo>
                    <a:pt x="1256944" y="1346149"/>
                  </a:lnTo>
                  <a:lnTo>
                    <a:pt x="1263764" y="1348498"/>
                  </a:lnTo>
                  <a:lnTo>
                    <a:pt x="1266164" y="1348651"/>
                  </a:lnTo>
                  <a:lnTo>
                    <a:pt x="1275283" y="1348651"/>
                  </a:lnTo>
                  <a:lnTo>
                    <a:pt x="1282979" y="1341882"/>
                  </a:lnTo>
                  <a:lnTo>
                    <a:pt x="1356436" y="785342"/>
                  </a:lnTo>
                  <a:lnTo>
                    <a:pt x="1482242" y="790397"/>
                  </a:lnTo>
                  <a:lnTo>
                    <a:pt x="1487043" y="827455"/>
                  </a:lnTo>
                  <a:lnTo>
                    <a:pt x="1487093" y="827862"/>
                  </a:lnTo>
                  <a:lnTo>
                    <a:pt x="1505686" y="873455"/>
                  </a:lnTo>
                  <a:lnTo>
                    <a:pt x="1536636" y="913917"/>
                  </a:lnTo>
                  <a:lnTo>
                    <a:pt x="1553743" y="927963"/>
                  </a:lnTo>
                  <a:lnTo>
                    <a:pt x="1289494" y="1338389"/>
                  </a:lnTo>
                  <a:lnTo>
                    <a:pt x="1288491" y="1341805"/>
                  </a:lnTo>
                  <a:lnTo>
                    <a:pt x="1288491" y="1345298"/>
                  </a:lnTo>
                  <a:lnTo>
                    <a:pt x="1289913" y="1352372"/>
                  </a:lnTo>
                  <a:lnTo>
                    <a:pt x="1293799" y="1358138"/>
                  </a:lnTo>
                  <a:lnTo>
                    <a:pt x="1299578" y="1362036"/>
                  </a:lnTo>
                  <a:lnTo>
                    <a:pt x="1306639" y="1363472"/>
                  </a:lnTo>
                  <a:lnTo>
                    <a:pt x="1312824" y="1363472"/>
                  </a:lnTo>
                  <a:lnTo>
                    <a:pt x="1318590" y="1360347"/>
                  </a:lnTo>
                  <a:lnTo>
                    <a:pt x="1584299" y="947648"/>
                  </a:lnTo>
                  <a:lnTo>
                    <a:pt x="1598168" y="955040"/>
                  </a:lnTo>
                  <a:lnTo>
                    <a:pt x="1633588" y="965771"/>
                  </a:lnTo>
                  <a:lnTo>
                    <a:pt x="1670773" y="969391"/>
                  </a:lnTo>
                  <a:lnTo>
                    <a:pt x="1707375" y="965771"/>
                  </a:lnTo>
                  <a:lnTo>
                    <a:pt x="1707832" y="965771"/>
                  </a:lnTo>
                  <a:lnTo>
                    <a:pt x="1776272" y="937399"/>
                  </a:lnTo>
                  <a:lnTo>
                    <a:pt x="1836064" y="873099"/>
                  </a:lnTo>
                  <a:lnTo>
                    <a:pt x="1854568" y="827455"/>
                  </a:lnTo>
                  <a:lnTo>
                    <a:pt x="1860626" y="779729"/>
                  </a:lnTo>
                  <a:lnTo>
                    <a:pt x="1860689" y="779272"/>
                  </a:lnTo>
                  <a:close/>
                </a:path>
              </a:pathLst>
            </a:custGeom>
            <a:solidFill>
              <a:srgbClr val="FFFFFF"/>
            </a:solidFill>
          </p:spPr>
          <p:txBody>
            <a:bodyPr wrap="square" lIns="0" tIns="0" rIns="0" bIns="0" rtlCol="0"/>
            <a:lstStyle/>
            <a:p>
              <a:endParaRPr/>
            </a:p>
          </p:txBody>
        </p:sp>
        <p:pic>
          <p:nvPicPr>
            <p:cNvPr id="48" name="object 48"/>
            <p:cNvPicPr/>
            <p:nvPr/>
          </p:nvPicPr>
          <p:blipFill>
            <a:blip r:embed="rId23" cstate="print"/>
            <a:stretch>
              <a:fillRect/>
            </a:stretch>
          </p:blipFill>
          <p:spPr>
            <a:xfrm>
              <a:off x="14276370" y="4322253"/>
              <a:ext cx="233730" cy="233762"/>
            </a:xfrm>
            <a:prstGeom prst="rect">
              <a:avLst/>
            </a:prstGeom>
          </p:spPr>
        </p:pic>
        <p:pic>
          <p:nvPicPr>
            <p:cNvPr id="49" name="object 49"/>
            <p:cNvPicPr/>
            <p:nvPr/>
          </p:nvPicPr>
          <p:blipFill>
            <a:blip r:embed="rId24" cstate="print"/>
            <a:stretch>
              <a:fillRect/>
            </a:stretch>
          </p:blipFill>
          <p:spPr>
            <a:xfrm>
              <a:off x="14439208" y="3133074"/>
              <a:ext cx="223335" cy="223364"/>
            </a:xfrm>
            <a:prstGeom prst="rect">
              <a:avLst/>
            </a:prstGeom>
          </p:spPr>
        </p:pic>
        <p:pic>
          <p:nvPicPr>
            <p:cNvPr id="50" name="object 50"/>
            <p:cNvPicPr/>
            <p:nvPr/>
          </p:nvPicPr>
          <p:blipFill>
            <a:blip r:embed="rId25" cstate="print"/>
            <a:stretch>
              <a:fillRect/>
            </a:stretch>
          </p:blipFill>
          <p:spPr>
            <a:xfrm>
              <a:off x="13184966" y="6718693"/>
              <a:ext cx="1770595" cy="1786919"/>
            </a:xfrm>
            <a:prstGeom prst="rect">
              <a:avLst/>
            </a:prstGeom>
          </p:spPr>
        </p:pic>
        <p:sp>
          <p:nvSpPr>
            <p:cNvPr id="51" name="object 51"/>
            <p:cNvSpPr/>
            <p:nvPr/>
          </p:nvSpPr>
          <p:spPr>
            <a:xfrm>
              <a:off x="16600070" y="4933640"/>
              <a:ext cx="1711325" cy="228600"/>
            </a:xfrm>
            <a:custGeom>
              <a:avLst/>
              <a:gdLst/>
              <a:ahLst/>
              <a:cxnLst/>
              <a:rect l="l" t="t" r="r" b="b"/>
              <a:pathLst>
                <a:path w="1711325" h="228600">
                  <a:moveTo>
                    <a:pt x="0" y="0"/>
                  </a:moveTo>
                  <a:lnTo>
                    <a:pt x="1711319" y="0"/>
                  </a:lnTo>
                  <a:lnTo>
                    <a:pt x="1711319" y="228171"/>
                  </a:lnTo>
                  <a:lnTo>
                    <a:pt x="0" y="228171"/>
                  </a:lnTo>
                  <a:lnTo>
                    <a:pt x="0" y="0"/>
                  </a:lnTo>
                  <a:close/>
                </a:path>
              </a:pathLst>
            </a:custGeom>
            <a:ln w="52354">
              <a:solidFill>
                <a:srgbClr val="FFFFFF"/>
              </a:solidFill>
            </a:ln>
          </p:spPr>
          <p:txBody>
            <a:bodyPr wrap="square" lIns="0" tIns="0" rIns="0" bIns="0" rtlCol="0"/>
            <a:lstStyle/>
            <a:p>
              <a:endParaRPr/>
            </a:p>
          </p:txBody>
        </p:sp>
        <p:sp>
          <p:nvSpPr>
            <p:cNvPr id="52" name="object 52"/>
            <p:cNvSpPr/>
            <p:nvPr/>
          </p:nvSpPr>
          <p:spPr>
            <a:xfrm>
              <a:off x="18098142" y="5161740"/>
              <a:ext cx="213360" cy="195580"/>
            </a:xfrm>
            <a:custGeom>
              <a:avLst/>
              <a:gdLst/>
              <a:ahLst/>
              <a:cxnLst/>
              <a:rect l="l" t="t" r="r" b="b"/>
              <a:pathLst>
                <a:path w="213359" h="195579">
                  <a:moveTo>
                    <a:pt x="213250" y="0"/>
                  </a:moveTo>
                  <a:lnTo>
                    <a:pt x="0" y="195030"/>
                  </a:lnTo>
                </a:path>
              </a:pathLst>
            </a:custGeom>
            <a:ln w="52354">
              <a:solidFill>
                <a:srgbClr val="FFFFFF"/>
              </a:solidFill>
            </a:ln>
          </p:spPr>
          <p:txBody>
            <a:bodyPr wrap="square" lIns="0" tIns="0" rIns="0" bIns="0" rtlCol="0"/>
            <a:lstStyle/>
            <a:p>
              <a:endParaRPr/>
            </a:p>
          </p:txBody>
        </p:sp>
        <p:sp>
          <p:nvSpPr>
            <p:cNvPr id="53" name="object 53"/>
            <p:cNvSpPr/>
            <p:nvPr/>
          </p:nvSpPr>
          <p:spPr>
            <a:xfrm>
              <a:off x="17793675" y="5165541"/>
              <a:ext cx="194945" cy="187960"/>
            </a:xfrm>
            <a:custGeom>
              <a:avLst/>
              <a:gdLst/>
              <a:ahLst/>
              <a:cxnLst/>
              <a:rect l="l" t="t" r="r" b="b"/>
              <a:pathLst>
                <a:path w="194944" h="187960">
                  <a:moveTo>
                    <a:pt x="0" y="187512"/>
                  </a:moveTo>
                  <a:lnTo>
                    <a:pt x="194946" y="0"/>
                  </a:lnTo>
                </a:path>
              </a:pathLst>
            </a:custGeom>
            <a:ln w="52354">
              <a:solidFill>
                <a:srgbClr val="FFFFFF"/>
              </a:solidFill>
            </a:ln>
          </p:spPr>
          <p:txBody>
            <a:bodyPr wrap="square" lIns="0" tIns="0" rIns="0" bIns="0" rtlCol="0"/>
            <a:lstStyle/>
            <a:p>
              <a:endParaRPr/>
            </a:p>
          </p:txBody>
        </p:sp>
        <p:sp>
          <p:nvSpPr>
            <p:cNvPr id="54" name="object 54"/>
            <p:cNvSpPr/>
            <p:nvPr/>
          </p:nvSpPr>
          <p:spPr>
            <a:xfrm>
              <a:off x="17388657" y="6026081"/>
              <a:ext cx="153670" cy="177800"/>
            </a:xfrm>
            <a:custGeom>
              <a:avLst/>
              <a:gdLst/>
              <a:ahLst/>
              <a:cxnLst/>
              <a:rect l="l" t="t" r="r" b="b"/>
              <a:pathLst>
                <a:path w="153669" h="177800">
                  <a:moveTo>
                    <a:pt x="0" y="177575"/>
                  </a:moveTo>
                  <a:lnTo>
                    <a:pt x="153471" y="0"/>
                  </a:lnTo>
                </a:path>
              </a:pathLst>
            </a:custGeom>
            <a:ln w="52354">
              <a:solidFill>
                <a:srgbClr val="FFFFFF"/>
              </a:solidFill>
            </a:ln>
          </p:spPr>
          <p:txBody>
            <a:bodyPr wrap="square" lIns="0" tIns="0" rIns="0" bIns="0" rtlCol="0"/>
            <a:lstStyle/>
            <a:p>
              <a:endParaRPr/>
            </a:p>
          </p:txBody>
        </p:sp>
        <p:sp>
          <p:nvSpPr>
            <p:cNvPr id="55" name="object 55"/>
            <p:cNvSpPr/>
            <p:nvPr/>
          </p:nvSpPr>
          <p:spPr>
            <a:xfrm>
              <a:off x="17751481" y="6026081"/>
              <a:ext cx="113664" cy="124460"/>
            </a:xfrm>
            <a:custGeom>
              <a:avLst/>
              <a:gdLst/>
              <a:ahLst/>
              <a:cxnLst/>
              <a:rect l="l" t="t" r="r" b="b"/>
              <a:pathLst>
                <a:path w="113665" h="124460">
                  <a:moveTo>
                    <a:pt x="113116" y="0"/>
                  </a:moveTo>
                  <a:lnTo>
                    <a:pt x="0" y="123975"/>
                  </a:lnTo>
                </a:path>
              </a:pathLst>
            </a:custGeom>
            <a:ln w="52354">
              <a:solidFill>
                <a:srgbClr val="FFFFFF"/>
              </a:solidFill>
            </a:ln>
          </p:spPr>
          <p:txBody>
            <a:bodyPr wrap="square" lIns="0" tIns="0" rIns="0" bIns="0" rtlCol="0"/>
            <a:lstStyle/>
            <a:p>
              <a:endParaRPr/>
            </a:p>
          </p:txBody>
        </p:sp>
        <p:sp>
          <p:nvSpPr>
            <p:cNvPr id="56" name="object 56"/>
            <p:cNvSpPr/>
            <p:nvPr/>
          </p:nvSpPr>
          <p:spPr>
            <a:xfrm>
              <a:off x="17139534" y="5584944"/>
              <a:ext cx="224154" cy="209550"/>
            </a:xfrm>
            <a:custGeom>
              <a:avLst/>
              <a:gdLst/>
              <a:ahLst/>
              <a:cxnLst/>
              <a:rect l="l" t="t" r="r" b="b"/>
              <a:pathLst>
                <a:path w="224155" h="209550">
                  <a:moveTo>
                    <a:pt x="0" y="0"/>
                  </a:moveTo>
                  <a:lnTo>
                    <a:pt x="224118" y="209239"/>
                  </a:lnTo>
                </a:path>
              </a:pathLst>
            </a:custGeom>
            <a:ln w="52354">
              <a:solidFill>
                <a:srgbClr val="FFFFFF"/>
              </a:solidFill>
            </a:ln>
          </p:spPr>
          <p:txBody>
            <a:bodyPr wrap="square" lIns="0" tIns="0" rIns="0" bIns="0" rtlCol="0"/>
            <a:lstStyle/>
            <a:p>
              <a:endParaRPr/>
            </a:p>
          </p:txBody>
        </p:sp>
        <p:sp>
          <p:nvSpPr>
            <p:cNvPr id="57" name="object 57"/>
            <p:cNvSpPr/>
            <p:nvPr/>
          </p:nvSpPr>
          <p:spPr>
            <a:xfrm>
              <a:off x="16813320" y="5585138"/>
              <a:ext cx="233679" cy="213360"/>
            </a:xfrm>
            <a:custGeom>
              <a:avLst/>
              <a:gdLst/>
              <a:ahLst/>
              <a:cxnLst/>
              <a:rect l="l" t="t" r="r" b="b"/>
              <a:pathLst>
                <a:path w="233680" h="213360">
                  <a:moveTo>
                    <a:pt x="233542" y="212768"/>
                  </a:moveTo>
                  <a:lnTo>
                    <a:pt x="0" y="0"/>
                  </a:lnTo>
                </a:path>
              </a:pathLst>
            </a:custGeom>
            <a:ln w="52354">
              <a:solidFill>
                <a:srgbClr val="FFFFFF"/>
              </a:solidFill>
            </a:ln>
          </p:spPr>
          <p:txBody>
            <a:bodyPr wrap="square" lIns="0" tIns="0" rIns="0" bIns="0" rtlCol="0"/>
            <a:lstStyle/>
            <a:p>
              <a:endParaRPr/>
            </a:p>
          </p:txBody>
        </p:sp>
        <p:sp>
          <p:nvSpPr>
            <p:cNvPr id="58" name="object 58"/>
            <p:cNvSpPr/>
            <p:nvPr/>
          </p:nvSpPr>
          <p:spPr>
            <a:xfrm>
              <a:off x="16813320" y="5356768"/>
              <a:ext cx="1285240" cy="669925"/>
            </a:xfrm>
            <a:custGeom>
              <a:avLst/>
              <a:gdLst/>
              <a:ahLst/>
              <a:cxnLst/>
              <a:rect l="l" t="t" r="r" b="b"/>
              <a:pathLst>
                <a:path w="1285240" h="669925">
                  <a:moveTo>
                    <a:pt x="0" y="0"/>
                  </a:moveTo>
                  <a:lnTo>
                    <a:pt x="1284829" y="0"/>
                  </a:lnTo>
                  <a:lnTo>
                    <a:pt x="1284829" y="228171"/>
                  </a:lnTo>
                  <a:lnTo>
                    <a:pt x="0" y="228171"/>
                  </a:lnTo>
                  <a:lnTo>
                    <a:pt x="0" y="0"/>
                  </a:lnTo>
                  <a:close/>
                </a:path>
                <a:path w="1285240" h="669925">
                  <a:moveTo>
                    <a:pt x="233542" y="441138"/>
                  </a:moveTo>
                  <a:lnTo>
                    <a:pt x="1051276" y="441138"/>
                  </a:lnTo>
                  <a:lnTo>
                    <a:pt x="1051276" y="669309"/>
                  </a:lnTo>
                  <a:lnTo>
                    <a:pt x="233542" y="669309"/>
                  </a:lnTo>
                  <a:lnTo>
                    <a:pt x="233542" y="441138"/>
                  </a:lnTo>
                  <a:close/>
                </a:path>
              </a:pathLst>
            </a:custGeom>
            <a:ln w="52354">
              <a:solidFill>
                <a:srgbClr val="FFFFFF"/>
              </a:solidFill>
            </a:ln>
          </p:spPr>
          <p:txBody>
            <a:bodyPr wrap="square" lIns="0" tIns="0" rIns="0" bIns="0" rtlCol="0"/>
            <a:lstStyle/>
            <a:p>
              <a:endParaRPr/>
            </a:p>
          </p:txBody>
        </p:sp>
        <p:sp>
          <p:nvSpPr>
            <p:cNvPr id="59" name="object 59"/>
            <p:cNvSpPr/>
            <p:nvPr/>
          </p:nvSpPr>
          <p:spPr>
            <a:xfrm>
              <a:off x="17243569" y="6198193"/>
              <a:ext cx="424815" cy="424815"/>
            </a:xfrm>
            <a:custGeom>
              <a:avLst/>
              <a:gdLst/>
              <a:ahLst/>
              <a:cxnLst/>
              <a:rect l="l" t="t" r="r" b="b"/>
              <a:pathLst>
                <a:path w="424815" h="424815">
                  <a:moveTo>
                    <a:pt x="422060" y="181052"/>
                  </a:moveTo>
                  <a:lnTo>
                    <a:pt x="423041" y="188712"/>
                  </a:lnTo>
                  <a:lnTo>
                    <a:pt x="423748" y="196453"/>
                  </a:lnTo>
                  <a:lnTo>
                    <a:pt x="424177" y="204271"/>
                  </a:lnTo>
                  <a:lnTo>
                    <a:pt x="424322" y="212161"/>
                  </a:lnTo>
                  <a:lnTo>
                    <a:pt x="418719" y="260810"/>
                  </a:lnTo>
                  <a:lnTo>
                    <a:pt x="402758" y="305469"/>
                  </a:lnTo>
                  <a:lnTo>
                    <a:pt x="377714" y="344863"/>
                  </a:lnTo>
                  <a:lnTo>
                    <a:pt x="344859" y="377721"/>
                  </a:lnTo>
                  <a:lnTo>
                    <a:pt x="305466" y="402767"/>
                  </a:lnTo>
                  <a:lnTo>
                    <a:pt x="260809" y="418729"/>
                  </a:lnTo>
                  <a:lnTo>
                    <a:pt x="212161" y="424332"/>
                  </a:lnTo>
                  <a:lnTo>
                    <a:pt x="163515" y="418729"/>
                  </a:lnTo>
                  <a:lnTo>
                    <a:pt x="118859" y="402767"/>
                  </a:lnTo>
                  <a:lnTo>
                    <a:pt x="79466" y="377721"/>
                  </a:lnTo>
                  <a:lnTo>
                    <a:pt x="46610" y="344863"/>
                  </a:lnTo>
                  <a:lnTo>
                    <a:pt x="21565" y="305469"/>
                  </a:lnTo>
                  <a:lnTo>
                    <a:pt x="5603" y="260810"/>
                  </a:lnTo>
                  <a:lnTo>
                    <a:pt x="0" y="212161"/>
                  </a:lnTo>
                  <a:lnTo>
                    <a:pt x="5603" y="163515"/>
                  </a:lnTo>
                  <a:lnTo>
                    <a:pt x="21565" y="118859"/>
                  </a:lnTo>
                  <a:lnTo>
                    <a:pt x="46610" y="79466"/>
                  </a:lnTo>
                  <a:lnTo>
                    <a:pt x="79466" y="46610"/>
                  </a:lnTo>
                  <a:lnTo>
                    <a:pt x="118859" y="21565"/>
                  </a:lnTo>
                  <a:lnTo>
                    <a:pt x="163515" y="5603"/>
                  </a:lnTo>
                  <a:lnTo>
                    <a:pt x="212161" y="0"/>
                  </a:lnTo>
                  <a:lnTo>
                    <a:pt x="236277" y="1355"/>
                  </a:lnTo>
                  <a:lnTo>
                    <a:pt x="259602" y="5324"/>
                  </a:lnTo>
                  <a:lnTo>
                    <a:pt x="281988" y="11759"/>
                  </a:lnTo>
                  <a:lnTo>
                    <a:pt x="303289" y="20512"/>
                  </a:lnTo>
                </a:path>
              </a:pathLst>
            </a:custGeom>
            <a:ln w="52354">
              <a:solidFill>
                <a:srgbClr val="FFFFFF"/>
              </a:solidFill>
            </a:ln>
          </p:spPr>
          <p:txBody>
            <a:bodyPr wrap="square" lIns="0" tIns="0" rIns="0" bIns="0" rtlCol="0"/>
            <a:lstStyle/>
            <a:p>
              <a:endParaRPr/>
            </a:p>
          </p:txBody>
        </p:sp>
        <p:sp>
          <p:nvSpPr>
            <p:cNvPr id="60" name="object 60"/>
            <p:cNvSpPr/>
            <p:nvPr/>
          </p:nvSpPr>
          <p:spPr>
            <a:xfrm>
              <a:off x="17382671" y="6247925"/>
              <a:ext cx="277495" cy="214629"/>
            </a:xfrm>
            <a:custGeom>
              <a:avLst/>
              <a:gdLst/>
              <a:ahLst/>
              <a:cxnLst/>
              <a:rect l="l" t="t" r="r" b="b"/>
              <a:pathLst>
                <a:path w="277494" h="214629">
                  <a:moveTo>
                    <a:pt x="0" y="151796"/>
                  </a:moveTo>
                  <a:lnTo>
                    <a:pt x="62720" y="214517"/>
                  </a:lnTo>
                  <a:lnTo>
                    <a:pt x="277237" y="0"/>
                  </a:lnTo>
                </a:path>
              </a:pathLst>
            </a:custGeom>
            <a:ln w="52354">
              <a:solidFill>
                <a:srgbClr val="FFFFFF"/>
              </a:solidFill>
            </a:ln>
          </p:spPr>
          <p:txBody>
            <a:bodyPr wrap="square" lIns="0" tIns="0" rIns="0" bIns="0" rtlCol="0"/>
            <a:lstStyle/>
            <a:p>
              <a:endParaRPr/>
            </a:p>
          </p:txBody>
        </p:sp>
      </p:grpSp>
      <p:sp>
        <p:nvSpPr>
          <p:cNvPr id="61" name="object 61"/>
          <p:cNvSpPr txBox="1"/>
          <p:nvPr/>
        </p:nvSpPr>
        <p:spPr>
          <a:xfrm>
            <a:off x="1476001" y="3314668"/>
            <a:ext cx="1535551" cy="440090"/>
          </a:xfrm>
          <a:prstGeom prst="rect">
            <a:avLst/>
          </a:prstGeom>
        </p:spPr>
        <p:txBody>
          <a:bodyPr vert="horz" wrap="square" lIns="0" tIns="15241" rIns="0" bIns="0" rtlCol="0">
            <a:spAutoFit/>
          </a:bodyPr>
          <a:lstStyle/>
          <a:p>
            <a:pPr marL="12701">
              <a:spcBef>
                <a:spcPts val="120"/>
              </a:spcBef>
            </a:pPr>
            <a:r>
              <a:rPr sz="2700" b="1" spc="-120" dirty="0">
                <a:solidFill>
                  <a:srgbClr val="2E4860"/>
                </a:solidFill>
                <a:latin typeface="Helvetica Neue"/>
                <a:cs typeface="Helvetica Neue"/>
              </a:rPr>
              <a:t>Data</a:t>
            </a:r>
            <a:r>
              <a:rPr sz="2700" b="1" spc="-165" dirty="0">
                <a:solidFill>
                  <a:srgbClr val="2E4860"/>
                </a:solidFill>
                <a:latin typeface="Helvetica Neue"/>
                <a:cs typeface="Helvetica Neue"/>
              </a:rPr>
              <a:t> </a:t>
            </a:r>
            <a:r>
              <a:rPr sz="2700" b="1" spc="-125" dirty="0">
                <a:solidFill>
                  <a:srgbClr val="2E4860"/>
                </a:solidFill>
                <a:latin typeface="Helvetica Neue"/>
                <a:cs typeface="Helvetica Neue"/>
              </a:rPr>
              <a:t>Lake</a:t>
            </a:r>
            <a:endParaRPr sz="2700">
              <a:latin typeface="Helvetica Neue"/>
              <a:cs typeface="Helvetica Neue"/>
            </a:endParaRPr>
          </a:p>
        </p:txBody>
      </p:sp>
      <p:sp>
        <p:nvSpPr>
          <p:cNvPr id="68" name="object 68"/>
          <p:cNvSpPr txBox="1"/>
          <p:nvPr/>
        </p:nvSpPr>
        <p:spPr>
          <a:xfrm>
            <a:off x="537703" y="10617948"/>
            <a:ext cx="2718650"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Wallace</a:t>
            </a:r>
            <a:r>
              <a:rPr sz="1600" spc="-10" dirty="0">
                <a:solidFill>
                  <a:srgbClr val="5F5F5F"/>
                </a:solidFill>
                <a:latin typeface="Source Sans Pro"/>
                <a:cs typeface="Source Sans Pro"/>
              </a:rPr>
              <a:t> </a:t>
            </a:r>
            <a:r>
              <a:rPr sz="1600" dirty="0">
                <a:solidFill>
                  <a:srgbClr val="5F5F5F"/>
                </a:solidFill>
                <a:latin typeface="Source Sans Pro"/>
                <a:cs typeface="Source Sans Pro"/>
              </a:rPr>
              <a:t>Ferreira</a:t>
            </a:r>
            <a:r>
              <a:rPr sz="1600" spc="-5" dirty="0">
                <a:solidFill>
                  <a:srgbClr val="5F5F5F"/>
                </a:solidFill>
                <a:latin typeface="Source Sans Pro"/>
                <a:cs typeface="Source Sans Pro"/>
              </a:rPr>
              <a:t> </a:t>
            </a:r>
            <a:r>
              <a:rPr sz="1600" dirty="0">
                <a:solidFill>
                  <a:srgbClr val="5F5F5F"/>
                </a:solidFill>
                <a:latin typeface="Source Sans Pro"/>
                <a:cs typeface="Source Sans Pro"/>
              </a:rPr>
              <a:t>-</a:t>
            </a:r>
            <a:r>
              <a:rPr sz="1600" spc="-5" dirty="0">
                <a:solidFill>
                  <a:srgbClr val="5F5F5F"/>
                </a:solidFill>
                <a:latin typeface="Source Sans Pro"/>
                <a:cs typeface="Source Sans Pro"/>
              </a:rPr>
              <a:t> </a:t>
            </a:r>
            <a:r>
              <a:rPr sz="1600" spc="-10" dirty="0">
                <a:solidFill>
                  <a:srgbClr val="5F5F5F"/>
                </a:solidFill>
                <a:latin typeface="Source Sans Pro"/>
                <a:cs typeface="Source Sans Pro"/>
              </a:rPr>
              <a:t>Opt-Driven</a:t>
            </a:r>
            <a:endParaRPr sz="1600" dirty="0">
              <a:latin typeface="Source Sans Pro"/>
              <a:cs typeface="Source Sans Pro"/>
            </a:endParaRPr>
          </a:p>
        </p:txBody>
      </p:sp>
      <p:sp>
        <p:nvSpPr>
          <p:cNvPr id="62" name="object 62"/>
          <p:cNvSpPr txBox="1"/>
          <p:nvPr/>
        </p:nvSpPr>
        <p:spPr>
          <a:xfrm>
            <a:off x="3640612" y="6842829"/>
            <a:ext cx="714970" cy="430888"/>
          </a:xfrm>
          <a:prstGeom prst="rect">
            <a:avLst/>
          </a:prstGeom>
        </p:spPr>
        <p:txBody>
          <a:bodyPr vert="horz" wrap="square" lIns="0" tIns="15241" rIns="0" bIns="0" rtlCol="0">
            <a:spAutoFit/>
          </a:bodyPr>
          <a:lstStyle/>
          <a:p>
            <a:pPr marL="12701" algn="ctr">
              <a:spcBef>
                <a:spcPts val="120"/>
              </a:spcBef>
            </a:pPr>
            <a:r>
              <a:rPr sz="2700" b="1" spc="-190" dirty="0">
                <a:solidFill>
                  <a:srgbClr val="2E4860"/>
                </a:solidFill>
                <a:latin typeface="Helvetica Neue"/>
                <a:cs typeface="Helvetica Neue"/>
              </a:rPr>
              <a:t>ETL</a:t>
            </a:r>
            <a:endParaRPr sz="2700" dirty="0">
              <a:latin typeface="Helvetica Neue"/>
              <a:cs typeface="Helvetica Neue"/>
            </a:endParaRPr>
          </a:p>
        </p:txBody>
      </p:sp>
      <p:sp>
        <p:nvSpPr>
          <p:cNvPr id="63" name="object 63"/>
          <p:cNvSpPr txBox="1"/>
          <p:nvPr/>
        </p:nvSpPr>
        <p:spPr>
          <a:xfrm>
            <a:off x="4367321" y="2816115"/>
            <a:ext cx="2611721" cy="838244"/>
          </a:xfrm>
          <a:prstGeom prst="rect">
            <a:avLst/>
          </a:prstGeom>
        </p:spPr>
        <p:txBody>
          <a:bodyPr vert="horz" wrap="square" lIns="0" tIns="12066" rIns="0" bIns="0" rtlCol="0">
            <a:spAutoFit/>
          </a:bodyPr>
          <a:lstStyle/>
          <a:p>
            <a:pPr marL="12701" marR="5081" indent="330233" algn="ctr">
              <a:lnSpc>
                <a:spcPct val="100800"/>
              </a:lnSpc>
              <a:spcBef>
                <a:spcPts val="95"/>
              </a:spcBef>
            </a:pPr>
            <a:r>
              <a:rPr lang="pt-BR" sz="2700" b="1" spc="-10" dirty="0" err="1">
                <a:solidFill>
                  <a:srgbClr val="2E4860"/>
                </a:solidFill>
                <a:latin typeface="Helvetica Neue"/>
                <a:cs typeface="Helvetica Neue"/>
              </a:rPr>
              <a:t>Feature</a:t>
            </a:r>
            <a:endParaRPr lang="pt-BR" sz="2700" b="1" spc="-10" dirty="0">
              <a:solidFill>
                <a:srgbClr val="2E4860"/>
              </a:solidFill>
              <a:latin typeface="Helvetica Neue"/>
              <a:cs typeface="Helvetica Neue"/>
            </a:endParaRPr>
          </a:p>
          <a:p>
            <a:pPr marL="12701" marR="5081" indent="330233" algn="ctr">
              <a:lnSpc>
                <a:spcPct val="100800"/>
              </a:lnSpc>
              <a:spcBef>
                <a:spcPts val="95"/>
              </a:spcBef>
            </a:pPr>
            <a:r>
              <a:rPr lang="pt-BR" sz="2700" b="1" spc="-10" dirty="0" err="1">
                <a:solidFill>
                  <a:srgbClr val="2E4860"/>
                </a:solidFill>
                <a:latin typeface="Helvetica Neue"/>
                <a:cs typeface="Helvetica Neue"/>
              </a:rPr>
              <a:t>Engineering</a:t>
            </a:r>
            <a:endParaRPr lang="pt-BR" sz="2700" dirty="0">
              <a:latin typeface="Helvetica Neue"/>
              <a:cs typeface="Helvetica Neue"/>
            </a:endParaRPr>
          </a:p>
        </p:txBody>
      </p:sp>
      <p:sp>
        <p:nvSpPr>
          <p:cNvPr id="64" name="object 64"/>
          <p:cNvSpPr txBox="1"/>
          <p:nvPr/>
        </p:nvSpPr>
        <p:spPr>
          <a:xfrm>
            <a:off x="6728016" y="6879801"/>
            <a:ext cx="1354562" cy="854777"/>
          </a:xfrm>
          <a:prstGeom prst="rect">
            <a:avLst/>
          </a:prstGeom>
        </p:spPr>
        <p:txBody>
          <a:bodyPr vert="horz" wrap="square" lIns="0" tIns="12066" rIns="0" bIns="0" rtlCol="0">
            <a:spAutoFit/>
          </a:bodyPr>
          <a:lstStyle/>
          <a:p>
            <a:pPr marL="12701" marR="5081" indent="23497">
              <a:lnSpc>
                <a:spcPct val="100800"/>
              </a:lnSpc>
              <a:spcBef>
                <a:spcPts val="95"/>
              </a:spcBef>
              <a:tabLst>
                <a:tab pos="1063731" algn="l"/>
              </a:tabLst>
            </a:pPr>
            <a:r>
              <a:rPr sz="2700" b="1" spc="-10" dirty="0">
                <a:solidFill>
                  <a:srgbClr val="2E4860"/>
                </a:solidFill>
                <a:latin typeface="Helvetica Neue"/>
                <a:cs typeface="Helvetica Neue"/>
              </a:rPr>
              <a:t>Leads</a:t>
            </a:r>
            <a:r>
              <a:rPr sz="2700" b="1" dirty="0">
                <a:solidFill>
                  <a:srgbClr val="2E4860"/>
                </a:solidFill>
                <a:latin typeface="Helvetica Neue"/>
                <a:cs typeface="Helvetica Neue"/>
              </a:rPr>
              <a:t>	</a:t>
            </a:r>
            <a:r>
              <a:rPr sz="2700" b="1" spc="-50" dirty="0">
                <a:solidFill>
                  <a:srgbClr val="2E4860"/>
                </a:solidFill>
                <a:latin typeface="Helvetica Neue"/>
                <a:cs typeface="Helvetica Neue"/>
              </a:rPr>
              <a:t>+ </a:t>
            </a:r>
            <a:r>
              <a:rPr sz="2700" b="1" spc="-114" dirty="0">
                <a:solidFill>
                  <a:srgbClr val="2E4860"/>
                </a:solidFill>
                <a:latin typeface="Helvetica Neue"/>
                <a:cs typeface="Helvetica Neue"/>
              </a:rPr>
              <a:t>Features</a:t>
            </a:r>
            <a:endParaRPr sz="2700">
              <a:latin typeface="Helvetica Neue"/>
              <a:cs typeface="Helvetica Neue"/>
            </a:endParaRPr>
          </a:p>
        </p:txBody>
      </p:sp>
      <p:sp>
        <p:nvSpPr>
          <p:cNvPr id="65" name="object 65"/>
          <p:cNvSpPr txBox="1"/>
          <p:nvPr/>
        </p:nvSpPr>
        <p:spPr>
          <a:xfrm>
            <a:off x="12052504" y="9709645"/>
            <a:ext cx="4041459" cy="854777"/>
          </a:xfrm>
          <a:prstGeom prst="rect">
            <a:avLst/>
          </a:prstGeom>
        </p:spPr>
        <p:txBody>
          <a:bodyPr vert="horz" wrap="square" lIns="0" tIns="12066" rIns="0" bIns="0" rtlCol="0">
            <a:spAutoFit/>
          </a:bodyPr>
          <a:lstStyle/>
          <a:p>
            <a:pPr marL="60966" marR="5081" indent="-48900">
              <a:lnSpc>
                <a:spcPct val="100800"/>
              </a:lnSpc>
              <a:spcBef>
                <a:spcPts val="95"/>
              </a:spcBef>
            </a:pPr>
            <a:r>
              <a:rPr sz="2700" b="1" spc="-90" dirty="0">
                <a:solidFill>
                  <a:srgbClr val="2E4860"/>
                </a:solidFill>
                <a:latin typeface="Helvetica Neue"/>
                <a:cs typeface="Helvetica Neue"/>
              </a:rPr>
              <a:t>Algoritmo</a:t>
            </a:r>
            <a:r>
              <a:rPr sz="2700" b="1" spc="-135" dirty="0">
                <a:solidFill>
                  <a:srgbClr val="2E4860"/>
                </a:solidFill>
                <a:latin typeface="Helvetica Neue"/>
                <a:cs typeface="Helvetica Neue"/>
              </a:rPr>
              <a:t> de </a:t>
            </a:r>
            <a:r>
              <a:rPr sz="2700" b="1" spc="-140" dirty="0">
                <a:solidFill>
                  <a:srgbClr val="2E4860"/>
                </a:solidFill>
                <a:latin typeface="Helvetica Neue"/>
                <a:cs typeface="Helvetica Neue"/>
              </a:rPr>
              <a:t>Classificação </a:t>
            </a:r>
            <a:r>
              <a:rPr sz="2700" b="1" spc="-204" dirty="0">
                <a:solidFill>
                  <a:srgbClr val="2E4860"/>
                </a:solidFill>
                <a:latin typeface="Helvetica Neue"/>
                <a:cs typeface="Helvetica Neue"/>
              </a:rPr>
              <a:t>NLP</a:t>
            </a:r>
            <a:r>
              <a:rPr sz="2700" b="1" spc="-160" dirty="0">
                <a:solidFill>
                  <a:srgbClr val="2E4860"/>
                </a:solidFill>
                <a:latin typeface="Helvetica Neue"/>
                <a:cs typeface="Helvetica Neue"/>
              </a:rPr>
              <a:t> </a:t>
            </a:r>
            <a:r>
              <a:rPr sz="2700" b="1" spc="-200" dirty="0">
                <a:solidFill>
                  <a:srgbClr val="2E4860"/>
                </a:solidFill>
                <a:latin typeface="Helvetica Neue"/>
                <a:cs typeface="Helvetica Neue"/>
              </a:rPr>
              <a:t>+</a:t>
            </a:r>
            <a:r>
              <a:rPr sz="2700" b="1" spc="-155" dirty="0">
                <a:solidFill>
                  <a:srgbClr val="2E4860"/>
                </a:solidFill>
                <a:latin typeface="Helvetica Neue"/>
                <a:cs typeface="Helvetica Neue"/>
              </a:rPr>
              <a:t> </a:t>
            </a:r>
            <a:r>
              <a:rPr sz="2700" b="1" spc="-150" dirty="0">
                <a:solidFill>
                  <a:srgbClr val="2E4860"/>
                </a:solidFill>
                <a:latin typeface="Helvetica Neue"/>
                <a:cs typeface="Helvetica Neue"/>
              </a:rPr>
              <a:t>IA</a:t>
            </a:r>
            <a:r>
              <a:rPr sz="2700" b="1" spc="-160" dirty="0">
                <a:solidFill>
                  <a:srgbClr val="2E4860"/>
                </a:solidFill>
                <a:latin typeface="Helvetica Neue"/>
                <a:cs typeface="Helvetica Neue"/>
              </a:rPr>
              <a:t> </a:t>
            </a:r>
            <a:r>
              <a:rPr sz="2700" b="1" spc="-90" dirty="0">
                <a:solidFill>
                  <a:srgbClr val="2E4860"/>
                </a:solidFill>
                <a:latin typeface="Helvetica Neue"/>
                <a:cs typeface="Helvetica Neue"/>
              </a:rPr>
              <a:t>Generativa</a:t>
            </a:r>
            <a:r>
              <a:rPr sz="2700" b="1" spc="-155" dirty="0">
                <a:solidFill>
                  <a:srgbClr val="2E4860"/>
                </a:solidFill>
                <a:latin typeface="Helvetica Neue"/>
                <a:cs typeface="Helvetica Neue"/>
              </a:rPr>
              <a:t> </a:t>
            </a:r>
            <a:r>
              <a:rPr sz="2700" b="1" spc="-20" dirty="0">
                <a:solidFill>
                  <a:srgbClr val="2E4860"/>
                </a:solidFill>
                <a:latin typeface="Helvetica Neue"/>
                <a:cs typeface="Helvetica Neue"/>
              </a:rPr>
              <a:t>(LLM)</a:t>
            </a:r>
            <a:endParaRPr sz="2700">
              <a:latin typeface="Helvetica Neue"/>
              <a:cs typeface="Helvetica Neue"/>
            </a:endParaRPr>
          </a:p>
        </p:txBody>
      </p:sp>
      <p:sp>
        <p:nvSpPr>
          <p:cNvPr id="66" name="object 66"/>
          <p:cNvSpPr txBox="1"/>
          <p:nvPr/>
        </p:nvSpPr>
        <p:spPr>
          <a:xfrm>
            <a:off x="12004470" y="1323092"/>
            <a:ext cx="4137352" cy="440090"/>
          </a:xfrm>
          <a:prstGeom prst="rect">
            <a:avLst/>
          </a:prstGeom>
        </p:spPr>
        <p:txBody>
          <a:bodyPr vert="horz" wrap="square" lIns="0" tIns="15241" rIns="0" bIns="0" rtlCol="0">
            <a:spAutoFit/>
          </a:bodyPr>
          <a:lstStyle/>
          <a:p>
            <a:pPr marL="12701">
              <a:spcBef>
                <a:spcPts val="120"/>
              </a:spcBef>
            </a:pPr>
            <a:r>
              <a:rPr sz="2700" b="1" spc="-90" dirty="0">
                <a:solidFill>
                  <a:srgbClr val="2E4860"/>
                </a:solidFill>
                <a:latin typeface="Helvetica Neue"/>
                <a:cs typeface="Helvetica Neue"/>
              </a:rPr>
              <a:t>Algoritmo</a:t>
            </a:r>
            <a:r>
              <a:rPr sz="2700" b="1" spc="-135" dirty="0">
                <a:solidFill>
                  <a:srgbClr val="2E4860"/>
                </a:solidFill>
                <a:latin typeface="Helvetica Neue"/>
                <a:cs typeface="Helvetica Neue"/>
              </a:rPr>
              <a:t> de Segmentação</a:t>
            </a:r>
            <a:endParaRPr sz="2700">
              <a:latin typeface="Helvetica Neue"/>
              <a:cs typeface="Helvetica Neue"/>
            </a:endParaRPr>
          </a:p>
        </p:txBody>
      </p:sp>
      <p:sp>
        <p:nvSpPr>
          <p:cNvPr id="67" name="object 67"/>
          <p:cNvSpPr txBox="1"/>
          <p:nvPr/>
        </p:nvSpPr>
        <p:spPr>
          <a:xfrm>
            <a:off x="16299009" y="7819897"/>
            <a:ext cx="3060307" cy="854777"/>
          </a:xfrm>
          <a:prstGeom prst="rect">
            <a:avLst/>
          </a:prstGeom>
        </p:spPr>
        <p:txBody>
          <a:bodyPr vert="horz" wrap="square" lIns="0" tIns="12066" rIns="0" bIns="0" rtlCol="0">
            <a:spAutoFit/>
          </a:bodyPr>
          <a:lstStyle/>
          <a:p>
            <a:pPr marL="12701" marR="5081">
              <a:lnSpc>
                <a:spcPct val="100800"/>
              </a:lnSpc>
              <a:spcBef>
                <a:spcPts val="95"/>
              </a:spcBef>
            </a:pPr>
            <a:r>
              <a:rPr sz="2700" b="1" spc="-185" dirty="0">
                <a:solidFill>
                  <a:srgbClr val="2E4860"/>
                </a:solidFill>
                <a:latin typeface="Helvetica Neue"/>
                <a:cs typeface="Helvetica Neue"/>
              </a:rPr>
              <a:t>Leads</a:t>
            </a:r>
            <a:r>
              <a:rPr sz="2700" b="1" spc="-160" dirty="0">
                <a:solidFill>
                  <a:srgbClr val="2E4860"/>
                </a:solidFill>
                <a:latin typeface="Helvetica Neue"/>
                <a:cs typeface="Helvetica Neue"/>
              </a:rPr>
              <a:t> </a:t>
            </a:r>
            <a:r>
              <a:rPr sz="2700" b="1" spc="-135" dirty="0">
                <a:solidFill>
                  <a:srgbClr val="2E4860"/>
                </a:solidFill>
                <a:latin typeface="Helvetica Neue"/>
                <a:cs typeface="Helvetica Neue"/>
              </a:rPr>
              <a:t>Segmentados </a:t>
            </a:r>
            <a:r>
              <a:rPr sz="2700" b="1" spc="-160" dirty="0">
                <a:solidFill>
                  <a:srgbClr val="2E4860"/>
                </a:solidFill>
                <a:latin typeface="Helvetica Neue"/>
                <a:cs typeface="Helvetica Neue"/>
              </a:rPr>
              <a:t>e</a:t>
            </a:r>
            <a:r>
              <a:rPr sz="2700" b="1" spc="-180" dirty="0">
                <a:solidFill>
                  <a:srgbClr val="2E4860"/>
                </a:solidFill>
                <a:latin typeface="Helvetica Neue"/>
                <a:cs typeface="Helvetica Neue"/>
              </a:rPr>
              <a:t> </a:t>
            </a:r>
            <a:r>
              <a:rPr sz="2700" b="1" spc="-10" dirty="0">
                <a:solidFill>
                  <a:srgbClr val="2E4860"/>
                </a:solidFill>
                <a:latin typeface="Helvetica Neue"/>
                <a:cs typeface="Helvetica Neue"/>
              </a:rPr>
              <a:t>Priorizados</a:t>
            </a:r>
            <a:endParaRPr sz="2700">
              <a:latin typeface="Helvetica Neue"/>
              <a:cs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pic>
        <p:nvPicPr>
          <p:cNvPr id="3" name="object 3"/>
          <p:cNvPicPr/>
          <p:nvPr/>
        </p:nvPicPr>
        <p:blipFill>
          <a:blip r:embed="rId3" cstate="print"/>
          <a:stretch>
            <a:fillRect/>
          </a:stretch>
        </p:blipFill>
        <p:spPr>
          <a:xfrm>
            <a:off x="15218225" y="1355535"/>
            <a:ext cx="858172" cy="1214264"/>
          </a:xfrm>
          <a:prstGeom prst="rect">
            <a:avLst/>
          </a:prstGeom>
        </p:spPr>
      </p:pic>
      <p:sp>
        <p:nvSpPr>
          <p:cNvPr id="4" name="object 4"/>
          <p:cNvSpPr/>
          <p:nvPr/>
        </p:nvSpPr>
        <p:spPr>
          <a:xfrm>
            <a:off x="16325139" y="1829263"/>
            <a:ext cx="271801" cy="258465"/>
          </a:xfrm>
          <a:custGeom>
            <a:avLst/>
            <a:gdLst/>
            <a:ahLst/>
            <a:cxnLst/>
            <a:rect l="l" t="t" r="r" b="b"/>
            <a:pathLst>
              <a:path w="271780" h="258444">
                <a:moveTo>
                  <a:pt x="135765" y="0"/>
                </a:moveTo>
                <a:lnTo>
                  <a:pt x="81198" y="9470"/>
                </a:lnTo>
                <a:lnTo>
                  <a:pt x="37795" y="36816"/>
                </a:lnTo>
                <a:lnTo>
                  <a:pt x="9669" y="78245"/>
                </a:lnTo>
                <a:lnTo>
                  <a:pt x="0" y="129022"/>
                </a:lnTo>
                <a:lnTo>
                  <a:pt x="1074" y="146837"/>
                </a:lnTo>
                <a:lnTo>
                  <a:pt x="17193" y="194957"/>
                </a:lnTo>
                <a:lnTo>
                  <a:pt x="50657" y="232007"/>
                </a:lnTo>
                <a:lnTo>
                  <a:pt x="98279" y="253839"/>
                </a:lnTo>
                <a:lnTo>
                  <a:pt x="135765" y="258044"/>
                </a:lnTo>
                <a:lnTo>
                  <a:pt x="154905" y="256993"/>
                </a:lnTo>
                <a:lnTo>
                  <a:pt x="205941" y="241207"/>
                </a:lnTo>
                <a:lnTo>
                  <a:pt x="244525" y="208880"/>
                </a:lnTo>
                <a:lnTo>
                  <a:pt x="251578" y="198496"/>
                </a:lnTo>
                <a:lnTo>
                  <a:pt x="135765" y="198496"/>
                </a:lnTo>
                <a:lnTo>
                  <a:pt x="125583" y="197931"/>
                </a:lnTo>
                <a:lnTo>
                  <a:pt x="83655" y="178736"/>
                </a:lnTo>
                <a:lnTo>
                  <a:pt x="63684" y="138693"/>
                </a:lnTo>
                <a:lnTo>
                  <a:pt x="63097" y="129022"/>
                </a:lnTo>
                <a:lnTo>
                  <a:pt x="63684" y="119351"/>
                </a:lnTo>
                <a:lnTo>
                  <a:pt x="83655" y="79311"/>
                </a:lnTo>
                <a:lnTo>
                  <a:pt x="125583" y="60113"/>
                </a:lnTo>
                <a:lnTo>
                  <a:pt x="135765" y="59547"/>
                </a:lnTo>
                <a:lnTo>
                  <a:pt x="251580" y="59547"/>
                </a:lnTo>
                <a:lnTo>
                  <a:pt x="244536" y="49165"/>
                </a:lnTo>
                <a:lnTo>
                  <a:pt x="206129" y="16837"/>
                </a:lnTo>
                <a:lnTo>
                  <a:pt x="155046" y="1052"/>
                </a:lnTo>
                <a:lnTo>
                  <a:pt x="135765" y="0"/>
                </a:lnTo>
                <a:close/>
              </a:path>
              <a:path w="271780" h="258444">
                <a:moveTo>
                  <a:pt x="251580" y="59547"/>
                </a:moveTo>
                <a:lnTo>
                  <a:pt x="135765" y="59547"/>
                </a:lnTo>
                <a:lnTo>
                  <a:pt x="145942" y="60113"/>
                </a:lnTo>
                <a:lnTo>
                  <a:pt x="155568" y="61808"/>
                </a:lnTo>
                <a:lnTo>
                  <a:pt x="193790" y="85935"/>
                </a:lnTo>
                <a:lnTo>
                  <a:pt x="208066" y="129022"/>
                </a:lnTo>
                <a:lnTo>
                  <a:pt x="207491" y="138693"/>
                </a:lnTo>
                <a:lnTo>
                  <a:pt x="187822" y="178736"/>
                </a:lnTo>
                <a:lnTo>
                  <a:pt x="145942" y="197931"/>
                </a:lnTo>
                <a:lnTo>
                  <a:pt x="135765" y="198496"/>
                </a:lnTo>
                <a:lnTo>
                  <a:pt x="251578" y="198496"/>
                </a:lnTo>
                <a:lnTo>
                  <a:pt x="270090" y="146837"/>
                </a:lnTo>
                <a:lnTo>
                  <a:pt x="271164" y="129022"/>
                </a:lnTo>
                <a:lnTo>
                  <a:pt x="270090" y="111213"/>
                </a:lnTo>
                <a:lnTo>
                  <a:pt x="266868" y="94287"/>
                </a:lnTo>
                <a:lnTo>
                  <a:pt x="261499" y="78245"/>
                </a:lnTo>
                <a:lnTo>
                  <a:pt x="253981" y="63087"/>
                </a:lnTo>
                <a:lnTo>
                  <a:pt x="251580" y="59547"/>
                </a:lnTo>
                <a:close/>
              </a:path>
            </a:pathLst>
          </a:custGeom>
          <a:solidFill>
            <a:srgbClr val="131F35"/>
          </a:solidFill>
        </p:spPr>
        <p:txBody>
          <a:bodyPr wrap="square" lIns="0" tIns="0" rIns="0" bIns="0" rtlCol="0"/>
          <a:lstStyle/>
          <a:p>
            <a:endParaRPr/>
          </a:p>
        </p:txBody>
      </p:sp>
      <p:grpSp>
        <p:nvGrpSpPr>
          <p:cNvPr id="5" name="object 5"/>
          <p:cNvGrpSpPr/>
          <p:nvPr/>
        </p:nvGrpSpPr>
        <p:grpSpPr>
          <a:xfrm>
            <a:off x="16652330" y="1834215"/>
            <a:ext cx="467396" cy="248305"/>
            <a:chOff x="16651014" y="1834516"/>
            <a:chExt cx="467359" cy="248285"/>
          </a:xfrm>
        </p:grpSpPr>
        <p:pic>
          <p:nvPicPr>
            <p:cNvPr id="6" name="object 6"/>
            <p:cNvPicPr/>
            <p:nvPr/>
          </p:nvPicPr>
          <p:blipFill>
            <a:blip r:embed="rId4" cstate="print"/>
            <a:stretch>
              <a:fillRect/>
            </a:stretch>
          </p:blipFill>
          <p:spPr>
            <a:xfrm>
              <a:off x="16651014" y="1834516"/>
              <a:ext cx="211616" cy="248139"/>
            </a:xfrm>
            <a:prstGeom prst="rect">
              <a:avLst/>
            </a:prstGeom>
          </p:spPr>
        </p:pic>
        <p:pic>
          <p:nvPicPr>
            <p:cNvPr id="7" name="object 7"/>
            <p:cNvPicPr/>
            <p:nvPr/>
          </p:nvPicPr>
          <p:blipFill>
            <a:blip r:embed="rId5" cstate="print"/>
            <a:stretch>
              <a:fillRect/>
            </a:stretch>
          </p:blipFill>
          <p:spPr>
            <a:xfrm>
              <a:off x="16905174" y="1834522"/>
              <a:ext cx="212674" cy="248128"/>
            </a:xfrm>
            <a:prstGeom prst="rect">
              <a:avLst/>
            </a:prstGeom>
          </p:spPr>
        </p:pic>
      </p:grpSp>
      <p:pic>
        <p:nvPicPr>
          <p:cNvPr id="8" name="object 8"/>
          <p:cNvPicPr/>
          <p:nvPr/>
        </p:nvPicPr>
        <p:blipFill>
          <a:blip r:embed="rId6" cstate="print"/>
          <a:stretch>
            <a:fillRect/>
          </a:stretch>
        </p:blipFill>
        <p:spPr>
          <a:xfrm>
            <a:off x="17274643" y="1834222"/>
            <a:ext cx="244252" cy="248148"/>
          </a:xfrm>
          <a:prstGeom prst="rect">
            <a:avLst/>
          </a:prstGeom>
        </p:spPr>
      </p:pic>
      <p:pic>
        <p:nvPicPr>
          <p:cNvPr id="9" name="object 9"/>
          <p:cNvPicPr/>
          <p:nvPr/>
        </p:nvPicPr>
        <p:blipFill>
          <a:blip r:embed="rId7" cstate="print"/>
          <a:stretch>
            <a:fillRect/>
          </a:stretch>
        </p:blipFill>
        <p:spPr>
          <a:xfrm>
            <a:off x="17595919" y="1834223"/>
            <a:ext cx="218711" cy="248148"/>
          </a:xfrm>
          <a:prstGeom prst="rect">
            <a:avLst/>
          </a:prstGeom>
        </p:spPr>
      </p:pic>
      <p:sp>
        <p:nvSpPr>
          <p:cNvPr id="10" name="object 10"/>
          <p:cNvSpPr/>
          <p:nvPr/>
        </p:nvSpPr>
        <p:spPr>
          <a:xfrm>
            <a:off x="17946960" y="1834221"/>
            <a:ext cx="62235" cy="248305"/>
          </a:xfrm>
          <a:custGeom>
            <a:avLst/>
            <a:gdLst/>
            <a:ahLst/>
            <a:cxnLst/>
            <a:rect l="l" t="t" r="r" b="b"/>
            <a:pathLst>
              <a:path w="62230" h="248285">
                <a:moveTo>
                  <a:pt x="58249" y="0"/>
                </a:moveTo>
                <a:lnTo>
                  <a:pt x="3413" y="0"/>
                </a:lnTo>
                <a:lnTo>
                  <a:pt x="0" y="3413"/>
                </a:lnTo>
                <a:lnTo>
                  <a:pt x="0" y="244715"/>
                </a:lnTo>
                <a:lnTo>
                  <a:pt x="3413" y="248128"/>
                </a:lnTo>
                <a:lnTo>
                  <a:pt x="54040" y="248128"/>
                </a:lnTo>
                <a:lnTo>
                  <a:pt x="58249" y="248128"/>
                </a:lnTo>
                <a:lnTo>
                  <a:pt x="61673" y="244715"/>
                </a:lnTo>
                <a:lnTo>
                  <a:pt x="61673" y="3413"/>
                </a:lnTo>
                <a:lnTo>
                  <a:pt x="58249" y="0"/>
                </a:lnTo>
                <a:close/>
              </a:path>
            </a:pathLst>
          </a:custGeom>
          <a:solidFill>
            <a:srgbClr val="131F35"/>
          </a:solidFill>
        </p:spPr>
        <p:txBody>
          <a:bodyPr wrap="square" lIns="0" tIns="0" rIns="0" bIns="0" rtlCol="0"/>
          <a:lstStyle/>
          <a:p>
            <a:endParaRPr/>
          </a:p>
        </p:txBody>
      </p:sp>
      <p:sp>
        <p:nvSpPr>
          <p:cNvPr id="11" name="object 11"/>
          <p:cNvSpPr/>
          <p:nvPr/>
        </p:nvSpPr>
        <p:spPr>
          <a:xfrm>
            <a:off x="18077287" y="1834221"/>
            <a:ext cx="258465" cy="248305"/>
          </a:xfrm>
          <a:custGeom>
            <a:avLst/>
            <a:gdLst/>
            <a:ahLst/>
            <a:cxnLst/>
            <a:rect l="l" t="t" r="r" b="b"/>
            <a:pathLst>
              <a:path w="258444" h="248285">
                <a:moveTo>
                  <a:pt x="254180" y="0"/>
                </a:moveTo>
                <a:lnTo>
                  <a:pt x="194046" y="0"/>
                </a:lnTo>
                <a:lnTo>
                  <a:pt x="191208" y="1958"/>
                </a:lnTo>
                <a:lnTo>
                  <a:pt x="133221" y="155042"/>
                </a:lnTo>
                <a:lnTo>
                  <a:pt x="123922" y="155042"/>
                </a:lnTo>
                <a:lnTo>
                  <a:pt x="65914" y="1958"/>
                </a:lnTo>
                <a:lnTo>
                  <a:pt x="63076" y="0"/>
                </a:lnTo>
                <a:lnTo>
                  <a:pt x="3685" y="0"/>
                </a:lnTo>
                <a:lnTo>
                  <a:pt x="0" y="5392"/>
                </a:lnTo>
                <a:lnTo>
                  <a:pt x="94185" y="248128"/>
                </a:lnTo>
                <a:lnTo>
                  <a:pt x="100928" y="248128"/>
                </a:lnTo>
                <a:lnTo>
                  <a:pt x="163073" y="248128"/>
                </a:lnTo>
                <a:lnTo>
                  <a:pt x="257876" y="5402"/>
                </a:lnTo>
                <a:lnTo>
                  <a:pt x="254180" y="0"/>
                </a:lnTo>
                <a:close/>
              </a:path>
            </a:pathLst>
          </a:custGeom>
          <a:solidFill>
            <a:srgbClr val="131F35"/>
          </a:solidFill>
        </p:spPr>
        <p:txBody>
          <a:bodyPr wrap="square" lIns="0" tIns="0" rIns="0" bIns="0" rtlCol="0"/>
          <a:lstStyle/>
          <a:p>
            <a:endParaRPr/>
          </a:p>
        </p:txBody>
      </p:sp>
      <p:pic>
        <p:nvPicPr>
          <p:cNvPr id="12" name="object 12"/>
          <p:cNvPicPr/>
          <p:nvPr/>
        </p:nvPicPr>
        <p:blipFill>
          <a:blip r:embed="rId8" cstate="print"/>
          <a:stretch>
            <a:fillRect/>
          </a:stretch>
        </p:blipFill>
        <p:spPr>
          <a:xfrm>
            <a:off x="18393616" y="1834220"/>
            <a:ext cx="198156" cy="248148"/>
          </a:xfrm>
          <a:prstGeom prst="rect">
            <a:avLst/>
          </a:prstGeom>
        </p:spPr>
      </p:pic>
      <p:pic>
        <p:nvPicPr>
          <p:cNvPr id="13" name="object 13"/>
          <p:cNvPicPr/>
          <p:nvPr/>
        </p:nvPicPr>
        <p:blipFill>
          <a:blip r:embed="rId9" cstate="print"/>
          <a:stretch>
            <a:fillRect/>
          </a:stretch>
        </p:blipFill>
        <p:spPr>
          <a:xfrm>
            <a:off x="18679693" y="1834220"/>
            <a:ext cx="232178" cy="248148"/>
          </a:xfrm>
          <a:prstGeom prst="rect">
            <a:avLst/>
          </a:prstGeom>
        </p:spPr>
      </p:pic>
      <p:sp>
        <p:nvSpPr>
          <p:cNvPr id="14" name="object 14"/>
          <p:cNvSpPr/>
          <p:nvPr/>
        </p:nvSpPr>
        <p:spPr>
          <a:xfrm>
            <a:off x="17106754" y="1963492"/>
            <a:ext cx="129549" cy="54614"/>
          </a:xfrm>
          <a:custGeom>
            <a:avLst/>
            <a:gdLst/>
            <a:ahLst/>
            <a:cxnLst/>
            <a:rect l="l" t="t" r="r" b="b"/>
            <a:pathLst>
              <a:path w="129540" h="54610">
                <a:moveTo>
                  <a:pt x="125650" y="0"/>
                </a:moveTo>
                <a:lnTo>
                  <a:pt x="3779" y="0"/>
                </a:lnTo>
                <a:lnTo>
                  <a:pt x="0" y="3779"/>
                </a:lnTo>
                <a:lnTo>
                  <a:pt x="0" y="50783"/>
                </a:lnTo>
                <a:lnTo>
                  <a:pt x="3779" y="54574"/>
                </a:lnTo>
                <a:lnTo>
                  <a:pt x="120980" y="54574"/>
                </a:lnTo>
                <a:lnTo>
                  <a:pt x="125650" y="54574"/>
                </a:lnTo>
                <a:lnTo>
                  <a:pt x="129441" y="50783"/>
                </a:lnTo>
                <a:lnTo>
                  <a:pt x="129441" y="3779"/>
                </a:lnTo>
                <a:lnTo>
                  <a:pt x="125650" y="0"/>
                </a:lnTo>
                <a:close/>
              </a:path>
            </a:pathLst>
          </a:custGeom>
          <a:solidFill>
            <a:srgbClr val="131F35"/>
          </a:solidFill>
        </p:spPr>
        <p:txBody>
          <a:bodyPr wrap="square" lIns="0" tIns="0" rIns="0" bIns="0" rtlCol="0"/>
          <a:lstStyle/>
          <a:p>
            <a:endParaRPr/>
          </a:p>
        </p:txBody>
      </p:sp>
      <p:sp>
        <p:nvSpPr>
          <p:cNvPr id="15" name="object 15"/>
          <p:cNvSpPr txBox="1">
            <a:spLocks noGrp="1"/>
          </p:cNvSpPr>
          <p:nvPr>
            <p:ph type="title"/>
          </p:nvPr>
        </p:nvSpPr>
        <p:spPr>
          <a:xfrm>
            <a:off x="1226527" y="987312"/>
            <a:ext cx="17654225" cy="1199954"/>
          </a:xfrm>
          <a:prstGeom prst="rect">
            <a:avLst/>
          </a:prstGeom>
        </p:spPr>
        <p:txBody>
          <a:bodyPr vert="horz" wrap="square" lIns="0" tIns="334714" rIns="0" bIns="0" rtlCol="0">
            <a:spAutoFit/>
          </a:bodyPr>
          <a:lstStyle/>
          <a:p>
            <a:pPr marL="2139529">
              <a:spcBef>
                <a:spcPts val="105"/>
              </a:spcBef>
            </a:pPr>
            <a:r>
              <a:rPr sz="5601" b="1" spc="-270" dirty="0">
                <a:solidFill>
                  <a:srgbClr val="0082D2"/>
                </a:solidFill>
                <a:latin typeface="Helvetica Neue"/>
                <a:cs typeface="Helvetica Neue"/>
              </a:rPr>
              <a:t>Resultado</a:t>
            </a:r>
            <a:endParaRPr sz="5601">
              <a:latin typeface="Helvetica Neue"/>
              <a:cs typeface="Helvetica Neue"/>
            </a:endParaRPr>
          </a:p>
        </p:txBody>
      </p:sp>
      <p:grpSp>
        <p:nvGrpSpPr>
          <p:cNvPr id="16" name="object 16"/>
          <p:cNvGrpSpPr/>
          <p:nvPr/>
        </p:nvGrpSpPr>
        <p:grpSpPr>
          <a:xfrm>
            <a:off x="1255836" y="1226073"/>
            <a:ext cx="1651765" cy="1296772"/>
            <a:chOff x="1255736" y="1226422"/>
            <a:chExt cx="1651635" cy="1296670"/>
          </a:xfrm>
        </p:grpSpPr>
        <p:sp>
          <p:nvSpPr>
            <p:cNvPr id="17" name="object 17"/>
            <p:cNvSpPr/>
            <p:nvPr/>
          </p:nvSpPr>
          <p:spPr>
            <a:xfrm>
              <a:off x="1499727" y="1744980"/>
              <a:ext cx="1163320" cy="259715"/>
            </a:xfrm>
            <a:custGeom>
              <a:avLst/>
              <a:gdLst/>
              <a:ahLst/>
              <a:cxnLst/>
              <a:rect l="l" t="t" r="r" b="b"/>
              <a:pathLst>
                <a:path w="1163320" h="259714">
                  <a:moveTo>
                    <a:pt x="1163304" y="0"/>
                  </a:moveTo>
                  <a:lnTo>
                    <a:pt x="0" y="0"/>
                  </a:lnTo>
                  <a:lnTo>
                    <a:pt x="121996" y="259280"/>
                  </a:lnTo>
                  <a:lnTo>
                    <a:pt x="1041308" y="259280"/>
                  </a:lnTo>
                  <a:lnTo>
                    <a:pt x="1163304" y="0"/>
                  </a:lnTo>
                  <a:close/>
                </a:path>
              </a:pathLst>
            </a:custGeom>
            <a:solidFill>
              <a:srgbClr val="00AAE0"/>
            </a:solidFill>
          </p:spPr>
          <p:txBody>
            <a:bodyPr wrap="square" lIns="0" tIns="0" rIns="0" bIns="0" rtlCol="0"/>
            <a:lstStyle/>
            <a:p>
              <a:endParaRPr/>
            </a:p>
          </p:txBody>
        </p:sp>
        <p:sp>
          <p:nvSpPr>
            <p:cNvPr id="18" name="object 18"/>
            <p:cNvSpPr/>
            <p:nvPr/>
          </p:nvSpPr>
          <p:spPr>
            <a:xfrm>
              <a:off x="1743722" y="2263540"/>
              <a:ext cx="675640" cy="259715"/>
            </a:xfrm>
            <a:custGeom>
              <a:avLst/>
              <a:gdLst/>
              <a:ahLst/>
              <a:cxnLst/>
              <a:rect l="l" t="t" r="r" b="b"/>
              <a:pathLst>
                <a:path w="675639" h="259714">
                  <a:moveTo>
                    <a:pt x="675319" y="0"/>
                  </a:moveTo>
                  <a:lnTo>
                    <a:pt x="0" y="0"/>
                  </a:lnTo>
                  <a:lnTo>
                    <a:pt x="121996" y="259280"/>
                  </a:lnTo>
                  <a:lnTo>
                    <a:pt x="553312" y="259280"/>
                  </a:lnTo>
                  <a:lnTo>
                    <a:pt x="675319" y="0"/>
                  </a:lnTo>
                  <a:close/>
                </a:path>
              </a:pathLst>
            </a:custGeom>
            <a:solidFill>
              <a:srgbClr val="00D6E0"/>
            </a:solidFill>
          </p:spPr>
          <p:txBody>
            <a:bodyPr wrap="square" lIns="0" tIns="0" rIns="0" bIns="0" rtlCol="0"/>
            <a:lstStyle/>
            <a:p>
              <a:endParaRPr/>
            </a:p>
          </p:txBody>
        </p:sp>
        <p:sp>
          <p:nvSpPr>
            <p:cNvPr id="19" name="object 19"/>
            <p:cNvSpPr/>
            <p:nvPr/>
          </p:nvSpPr>
          <p:spPr>
            <a:xfrm>
              <a:off x="1255736" y="1226422"/>
              <a:ext cx="1651635" cy="259715"/>
            </a:xfrm>
            <a:custGeom>
              <a:avLst/>
              <a:gdLst/>
              <a:ahLst/>
              <a:cxnLst/>
              <a:rect l="l" t="t" r="r" b="b"/>
              <a:pathLst>
                <a:path w="1651635" h="259715">
                  <a:moveTo>
                    <a:pt x="1651290" y="0"/>
                  </a:moveTo>
                  <a:lnTo>
                    <a:pt x="0" y="0"/>
                  </a:lnTo>
                  <a:lnTo>
                    <a:pt x="121996" y="259280"/>
                  </a:lnTo>
                  <a:lnTo>
                    <a:pt x="1529293" y="259280"/>
                  </a:lnTo>
                  <a:lnTo>
                    <a:pt x="1651290" y="0"/>
                  </a:lnTo>
                  <a:close/>
                </a:path>
              </a:pathLst>
            </a:custGeom>
            <a:solidFill>
              <a:srgbClr val="0082D2"/>
            </a:solidFill>
          </p:spPr>
          <p:txBody>
            <a:bodyPr wrap="square" lIns="0" tIns="0" rIns="0" bIns="0" rtlCol="0"/>
            <a:lstStyle/>
            <a:p>
              <a:endParaRPr/>
            </a:p>
          </p:txBody>
        </p:sp>
        <p:sp>
          <p:nvSpPr>
            <p:cNvPr id="20" name="object 20"/>
            <p:cNvSpPr/>
            <p:nvPr/>
          </p:nvSpPr>
          <p:spPr>
            <a:xfrm>
              <a:off x="1743718" y="2004260"/>
              <a:ext cx="797560" cy="259715"/>
            </a:xfrm>
            <a:custGeom>
              <a:avLst/>
              <a:gdLst/>
              <a:ahLst/>
              <a:cxnLst/>
              <a:rect l="l" t="t" r="r" b="b"/>
              <a:pathLst>
                <a:path w="797560" h="259714">
                  <a:moveTo>
                    <a:pt x="797316" y="0"/>
                  </a:moveTo>
                  <a:lnTo>
                    <a:pt x="337665" y="0"/>
                  </a:lnTo>
                  <a:lnTo>
                    <a:pt x="0" y="259280"/>
                  </a:lnTo>
                  <a:lnTo>
                    <a:pt x="459661" y="259280"/>
                  </a:lnTo>
                  <a:lnTo>
                    <a:pt x="797316" y="0"/>
                  </a:lnTo>
                  <a:close/>
                </a:path>
              </a:pathLst>
            </a:custGeom>
            <a:solidFill>
              <a:srgbClr val="008BB4"/>
            </a:solidFill>
          </p:spPr>
          <p:txBody>
            <a:bodyPr wrap="square" lIns="0" tIns="0" rIns="0" bIns="0" rtlCol="0"/>
            <a:lstStyle/>
            <a:p>
              <a:endParaRPr/>
            </a:p>
          </p:txBody>
        </p:sp>
        <p:sp>
          <p:nvSpPr>
            <p:cNvPr id="21" name="object 21"/>
            <p:cNvSpPr/>
            <p:nvPr/>
          </p:nvSpPr>
          <p:spPr>
            <a:xfrm>
              <a:off x="1499717" y="1485702"/>
              <a:ext cx="1285875" cy="259715"/>
            </a:xfrm>
            <a:custGeom>
              <a:avLst/>
              <a:gdLst/>
              <a:ahLst/>
              <a:cxnLst/>
              <a:rect l="l" t="t" r="r" b="b"/>
              <a:pathLst>
                <a:path w="1285875" h="259714">
                  <a:moveTo>
                    <a:pt x="1285303" y="0"/>
                  </a:moveTo>
                  <a:lnTo>
                    <a:pt x="581647" y="0"/>
                  </a:lnTo>
                  <a:lnTo>
                    <a:pt x="0" y="259283"/>
                  </a:lnTo>
                  <a:lnTo>
                    <a:pt x="703643" y="259283"/>
                  </a:lnTo>
                  <a:lnTo>
                    <a:pt x="1285303" y="0"/>
                  </a:lnTo>
                  <a:close/>
                </a:path>
              </a:pathLst>
            </a:custGeom>
            <a:solidFill>
              <a:srgbClr val="0961A4"/>
            </a:solidFill>
          </p:spPr>
          <p:txBody>
            <a:bodyPr wrap="square" lIns="0" tIns="0" rIns="0" bIns="0" rtlCol="0"/>
            <a:lstStyle/>
            <a:p>
              <a:endParaRPr/>
            </a:p>
          </p:txBody>
        </p:sp>
      </p:grpSp>
      <p:grpSp>
        <p:nvGrpSpPr>
          <p:cNvPr id="22" name="object 22"/>
          <p:cNvGrpSpPr/>
          <p:nvPr/>
        </p:nvGrpSpPr>
        <p:grpSpPr>
          <a:xfrm>
            <a:off x="3030548" y="3946225"/>
            <a:ext cx="14044769" cy="4607924"/>
            <a:chOff x="3030308" y="3946360"/>
            <a:chExt cx="14043660" cy="4607560"/>
          </a:xfrm>
        </p:grpSpPr>
        <p:sp>
          <p:nvSpPr>
            <p:cNvPr id="23" name="object 23"/>
            <p:cNvSpPr/>
            <p:nvPr/>
          </p:nvSpPr>
          <p:spPr>
            <a:xfrm>
              <a:off x="3030308" y="3946360"/>
              <a:ext cx="3978275" cy="4607560"/>
            </a:xfrm>
            <a:custGeom>
              <a:avLst/>
              <a:gdLst/>
              <a:ahLst/>
              <a:cxnLst/>
              <a:rect l="l" t="t" r="r" b="b"/>
              <a:pathLst>
                <a:path w="3978275" h="4607559">
                  <a:moveTo>
                    <a:pt x="3419571" y="0"/>
                  </a:moveTo>
                  <a:lnTo>
                    <a:pt x="558454" y="0"/>
                  </a:lnTo>
                  <a:lnTo>
                    <a:pt x="510269" y="2049"/>
                  </a:lnTo>
                  <a:lnTo>
                    <a:pt x="463222" y="8087"/>
                  </a:lnTo>
                  <a:lnTo>
                    <a:pt x="417481" y="17945"/>
                  </a:lnTo>
                  <a:lnTo>
                    <a:pt x="373214" y="31456"/>
                  </a:lnTo>
                  <a:lnTo>
                    <a:pt x="330587" y="48451"/>
                  </a:lnTo>
                  <a:lnTo>
                    <a:pt x="289769" y="68764"/>
                  </a:lnTo>
                  <a:lnTo>
                    <a:pt x="250927" y="92227"/>
                  </a:lnTo>
                  <a:lnTo>
                    <a:pt x="214229" y="118672"/>
                  </a:lnTo>
                  <a:lnTo>
                    <a:pt x="179843" y="147931"/>
                  </a:lnTo>
                  <a:lnTo>
                    <a:pt x="147936" y="179837"/>
                  </a:lnTo>
                  <a:lnTo>
                    <a:pt x="118676" y="214223"/>
                  </a:lnTo>
                  <a:lnTo>
                    <a:pt x="92230" y="250920"/>
                  </a:lnTo>
                  <a:lnTo>
                    <a:pt x="68767" y="289761"/>
                  </a:lnTo>
                  <a:lnTo>
                    <a:pt x="48453" y="330578"/>
                  </a:lnTo>
                  <a:lnTo>
                    <a:pt x="31457" y="373204"/>
                  </a:lnTo>
                  <a:lnTo>
                    <a:pt x="17946" y="417471"/>
                  </a:lnTo>
                  <a:lnTo>
                    <a:pt x="8087" y="463212"/>
                  </a:lnTo>
                  <a:lnTo>
                    <a:pt x="2049" y="510259"/>
                  </a:lnTo>
                  <a:lnTo>
                    <a:pt x="0" y="558443"/>
                  </a:lnTo>
                  <a:lnTo>
                    <a:pt x="0" y="4048745"/>
                  </a:lnTo>
                  <a:lnTo>
                    <a:pt x="2049" y="4096930"/>
                  </a:lnTo>
                  <a:lnTo>
                    <a:pt x="8087" y="4143976"/>
                  </a:lnTo>
                  <a:lnTo>
                    <a:pt x="17946" y="4189717"/>
                  </a:lnTo>
                  <a:lnTo>
                    <a:pt x="31457" y="4233984"/>
                  </a:lnTo>
                  <a:lnTo>
                    <a:pt x="48453" y="4276610"/>
                  </a:lnTo>
                  <a:lnTo>
                    <a:pt x="68767" y="4317428"/>
                  </a:lnTo>
                  <a:lnTo>
                    <a:pt x="92230" y="4356269"/>
                  </a:lnTo>
                  <a:lnTo>
                    <a:pt x="118676" y="4392966"/>
                  </a:lnTo>
                  <a:lnTo>
                    <a:pt x="147936" y="4427351"/>
                  </a:lnTo>
                  <a:lnTo>
                    <a:pt x="179843" y="4459257"/>
                  </a:lnTo>
                  <a:lnTo>
                    <a:pt x="214229" y="4488517"/>
                  </a:lnTo>
                  <a:lnTo>
                    <a:pt x="250927" y="4514962"/>
                  </a:lnTo>
                  <a:lnTo>
                    <a:pt x="289769" y="4538424"/>
                  </a:lnTo>
                  <a:lnTo>
                    <a:pt x="330587" y="4558737"/>
                  </a:lnTo>
                  <a:lnTo>
                    <a:pt x="373214" y="4575733"/>
                  </a:lnTo>
                  <a:lnTo>
                    <a:pt x="417481" y="4589244"/>
                  </a:lnTo>
                  <a:lnTo>
                    <a:pt x="463222" y="4599102"/>
                  </a:lnTo>
                  <a:lnTo>
                    <a:pt x="510269" y="4605139"/>
                  </a:lnTo>
                  <a:lnTo>
                    <a:pt x="558454" y="4607189"/>
                  </a:lnTo>
                  <a:lnTo>
                    <a:pt x="3419571" y="4607189"/>
                  </a:lnTo>
                  <a:lnTo>
                    <a:pt x="3467755" y="4605139"/>
                  </a:lnTo>
                  <a:lnTo>
                    <a:pt x="3514802" y="4599102"/>
                  </a:lnTo>
                  <a:lnTo>
                    <a:pt x="3560543" y="4589244"/>
                  </a:lnTo>
                  <a:lnTo>
                    <a:pt x="3604810" y="4575733"/>
                  </a:lnTo>
                  <a:lnTo>
                    <a:pt x="3647436" y="4558737"/>
                  </a:lnTo>
                  <a:lnTo>
                    <a:pt x="3688253" y="4538424"/>
                  </a:lnTo>
                  <a:lnTo>
                    <a:pt x="3727094" y="4514962"/>
                  </a:lnTo>
                  <a:lnTo>
                    <a:pt x="3763791" y="4488517"/>
                  </a:lnTo>
                  <a:lnTo>
                    <a:pt x="3798177" y="4459257"/>
                  </a:lnTo>
                  <a:lnTo>
                    <a:pt x="3830083" y="4427351"/>
                  </a:lnTo>
                  <a:lnTo>
                    <a:pt x="3859342" y="4392966"/>
                  </a:lnTo>
                  <a:lnTo>
                    <a:pt x="3885787" y="4356269"/>
                  </a:lnTo>
                  <a:lnTo>
                    <a:pt x="3909250" y="4317428"/>
                  </a:lnTo>
                  <a:lnTo>
                    <a:pt x="3929563" y="4276610"/>
                  </a:lnTo>
                  <a:lnTo>
                    <a:pt x="3946558" y="4233984"/>
                  </a:lnTo>
                  <a:lnTo>
                    <a:pt x="3960069" y="4189717"/>
                  </a:lnTo>
                  <a:lnTo>
                    <a:pt x="3969927" y="4143976"/>
                  </a:lnTo>
                  <a:lnTo>
                    <a:pt x="3975965" y="4096930"/>
                  </a:lnTo>
                  <a:lnTo>
                    <a:pt x="3978015" y="4048745"/>
                  </a:lnTo>
                  <a:lnTo>
                    <a:pt x="3978015" y="558443"/>
                  </a:lnTo>
                  <a:lnTo>
                    <a:pt x="3975965" y="510259"/>
                  </a:lnTo>
                  <a:lnTo>
                    <a:pt x="3969927" y="463212"/>
                  </a:lnTo>
                  <a:lnTo>
                    <a:pt x="3960069" y="417471"/>
                  </a:lnTo>
                  <a:lnTo>
                    <a:pt x="3946558" y="373204"/>
                  </a:lnTo>
                  <a:lnTo>
                    <a:pt x="3929563" y="330578"/>
                  </a:lnTo>
                  <a:lnTo>
                    <a:pt x="3909250" y="289761"/>
                  </a:lnTo>
                  <a:lnTo>
                    <a:pt x="3885787" y="250920"/>
                  </a:lnTo>
                  <a:lnTo>
                    <a:pt x="3859342" y="214223"/>
                  </a:lnTo>
                  <a:lnTo>
                    <a:pt x="3830083" y="179837"/>
                  </a:lnTo>
                  <a:lnTo>
                    <a:pt x="3798177" y="147931"/>
                  </a:lnTo>
                  <a:lnTo>
                    <a:pt x="3763791" y="118672"/>
                  </a:lnTo>
                  <a:lnTo>
                    <a:pt x="3727094" y="92227"/>
                  </a:lnTo>
                  <a:lnTo>
                    <a:pt x="3688253" y="68764"/>
                  </a:lnTo>
                  <a:lnTo>
                    <a:pt x="3647436" y="48451"/>
                  </a:lnTo>
                  <a:lnTo>
                    <a:pt x="3604810" y="31456"/>
                  </a:lnTo>
                  <a:lnTo>
                    <a:pt x="3560543" y="17945"/>
                  </a:lnTo>
                  <a:lnTo>
                    <a:pt x="3514802" y="8087"/>
                  </a:lnTo>
                  <a:lnTo>
                    <a:pt x="3467755" y="2049"/>
                  </a:lnTo>
                  <a:lnTo>
                    <a:pt x="3419571" y="0"/>
                  </a:lnTo>
                  <a:close/>
                </a:path>
              </a:pathLst>
            </a:custGeom>
            <a:solidFill>
              <a:srgbClr val="006CA2"/>
            </a:solidFill>
          </p:spPr>
          <p:txBody>
            <a:bodyPr wrap="square" lIns="0" tIns="0" rIns="0" bIns="0" rtlCol="0"/>
            <a:lstStyle/>
            <a:p>
              <a:endParaRPr/>
            </a:p>
          </p:txBody>
        </p:sp>
        <p:sp>
          <p:nvSpPr>
            <p:cNvPr id="24" name="object 24"/>
            <p:cNvSpPr/>
            <p:nvPr/>
          </p:nvSpPr>
          <p:spPr>
            <a:xfrm>
              <a:off x="6981745" y="6305797"/>
              <a:ext cx="6142990" cy="104775"/>
            </a:xfrm>
            <a:custGeom>
              <a:avLst/>
              <a:gdLst/>
              <a:ahLst/>
              <a:cxnLst/>
              <a:rect l="l" t="t" r="r" b="b"/>
              <a:pathLst>
                <a:path w="6142990" h="104775">
                  <a:moveTo>
                    <a:pt x="6142922" y="0"/>
                  </a:moveTo>
                  <a:lnTo>
                    <a:pt x="0" y="0"/>
                  </a:lnTo>
                  <a:lnTo>
                    <a:pt x="0" y="104708"/>
                  </a:lnTo>
                  <a:lnTo>
                    <a:pt x="6142922" y="104708"/>
                  </a:lnTo>
                  <a:lnTo>
                    <a:pt x="6142922" y="0"/>
                  </a:lnTo>
                  <a:close/>
                </a:path>
              </a:pathLst>
            </a:custGeom>
            <a:solidFill>
              <a:srgbClr val="0082D2"/>
            </a:solidFill>
          </p:spPr>
          <p:txBody>
            <a:bodyPr wrap="square" lIns="0" tIns="0" rIns="0" bIns="0" rtlCol="0"/>
            <a:lstStyle/>
            <a:p>
              <a:endParaRPr/>
            </a:p>
          </p:txBody>
        </p:sp>
        <p:pic>
          <p:nvPicPr>
            <p:cNvPr id="25" name="object 25"/>
            <p:cNvPicPr/>
            <p:nvPr/>
          </p:nvPicPr>
          <p:blipFill>
            <a:blip r:embed="rId10" cstate="print"/>
            <a:stretch>
              <a:fillRect/>
            </a:stretch>
          </p:blipFill>
          <p:spPr>
            <a:xfrm>
              <a:off x="13095768" y="3946360"/>
              <a:ext cx="3978015" cy="4607189"/>
            </a:xfrm>
            <a:prstGeom prst="rect">
              <a:avLst/>
            </a:prstGeom>
          </p:spPr>
        </p:pic>
        <p:pic>
          <p:nvPicPr>
            <p:cNvPr id="26" name="object 26"/>
            <p:cNvPicPr/>
            <p:nvPr/>
          </p:nvPicPr>
          <p:blipFill>
            <a:blip r:embed="rId11" cstate="print"/>
            <a:stretch>
              <a:fillRect/>
            </a:stretch>
          </p:blipFill>
          <p:spPr>
            <a:xfrm>
              <a:off x="8048202" y="3946360"/>
              <a:ext cx="3978004" cy="4607189"/>
            </a:xfrm>
            <a:prstGeom prst="rect">
              <a:avLst/>
            </a:prstGeom>
          </p:spPr>
        </p:pic>
      </p:grpSp>
      <p:sp>
        <p:nvSpPr>
          <p:cNvPr id="27" name="object 27"/>
          <p:cNvSpPr txBox="1"/>
          <p:nvPr/>
        </p:nvSpPr>
        <p:spPr>
          <a:xfrm>
            <a:off x="13419470" y="6158756"/>
            <a:ext cx="3281304" cy="1646685"/>
          </a:xfrm>
          <a:prstGeom prst="rect">
            <a:avLst/>
          </a:prstGeom>
        </p:spPr>
        <p:txBody>
          <a:bodyPr vert="horz" wrap="square" lIns="0" tIns="12066" rIns="0" bIns="0" rtlCol="0">
            <a:spAutoFit/>
          </a:bodyPr>
          <a:lstStyle/>
          <a:p>
            <a:pPr marL="12701" marR="5081" indent="26037" algn="just">
              <a:spcBef>
                <a:spcPts val="95"/>
              </a:spcBef>
            </a:pPr>
            <a:r>
              <a:rPr sz="3550" dirty="0">
                <a:solidFill>
                  <a:srgbClr val="FFFFFF"/>
                </a:solidFill>
                <a:latin typeface="Source Sans Pro"/>
                <a:cs typeface="Source Sans Pro"/>
              </a:rPr>
              <a:t>Base</a:t>
            </a:r>
            <a:r>
              <a:rPr sz="3550" spc="-80" dirty="0">
                <a:solidFill>
                  <a:srgbClr val="FFFFFF"/>
                </a:solidFill>
                <a:latin typeface="Source Sans Pro"/>
                <a:cs typeface="Source Sans Pro"/>
              </a:rPr>
              <a:t> </a:t>
            </a:r>
            <a:r>
              <a:rPr sz="3550" dirty="0">
                <a:solidFill>
                  <a:srgbClr val="FFFFFF"/>
                </a:solidFill>
                <a:latin typeface="Source Sans Pro"/>
                <a:cs typeface="Source Sans Pro"/>
              </a:rPr>
              <a:t>pronta</a:t>
            </a:r>
            <a:r>
              <a:rPr sz="3550" spc="-80" dirty="0">
                <a:solidFill>
                  <a:srgbClr val="FFFFFF"/>
                </a:solidFill>
                <a:latin typeface="Source Sans Pro"/>
                <a:cs typeface="Source Sans Pro"/>
              </a:rPr>
              <a:t> </a:t>
            </a:r>
            <a:r>
              <a:rPr sz="3550" spc="-20" dirty="0">
                <a:solidFill>
                  <a:srgbClr val="FFFFFF"/>
                </a:solidFill>
                <a:latin typeface="Source Sans Pro"/>
                <a:cs typeface="Source Sans Pro"/>
              </a:rPr>
              <a:t>para </a:t>
            </a:r>
            <a:r>
              <a:rPr sz="3550" b="1" spc="-215" dirty="0">
                <a:solidFill>
                  <a:srgbClr val="FFFFFF"/>
                </a:solidFill>
                <a:latin typeface="Helvetica Neue"/>
                <a:cs typeface="Helvetica Neue"/>
              </a:rPr>
              <a:t>expansão</a:t>
            </a:r>
            <a:r>
              <a:rPr sz="3550" b="1" spc="-5" dirty="0">
                <a:solidFill>
                  <a:srgbClr val="FFFFFF"/>
                </a:solidFill>
                <a:latin typeface="Helvetica Neue"/>
                <a:cs typeface="Helvetica Neue"/>
              </a:rPr>
              <a:t> </a:t>
            </a:r>
            <a:r>
              <a:rPr sz="3550" b="1" spc="-305" dirty="0">
                <a:solidFill>
                  <a:srgbClr val="FFFFFF"/>
                </a:solidFill>
                <a:latin typeface="Helvetica Neue"/>
                <a:cs typeface="Helvetica Neue"/>
              </a:rPr>
              <a:t>da</a:t>
            </a:r>
            <a:r>
              <a:rPr sz="3550" b="1" spc="60" dirty="0">
                <a:solidFill>
                  <a:srgbClr val="FFFFFF"/>
                </a:solidFill>
                <a:latin typeface="Helvetica Neue"/>
                <a:cs typeface="Helvetica Neue"/>
              </a:rPr>
              <a:t> </a:t>
            </a:r>
            <a:r>
              <a:rPr sz="3550" b="1" spc="-25" dirty="0">
                <a:solidFill>
                  <a:srgbClr val="FFFFFF"/>
                </a:solidFill>
                <a:latin typeface="Helvetica Neue"/>
                <a:cs typeface="Helvetica Neue"/>
              </a:rPr>
              <a:t>IA </a:t>
            </a:r>
            <a:r>
              <a:rPr sz="3550" dirty="0">
                <a:solidFill>
                  <a:srgbClr val="FFFFFF"/>
                </a:solidFill>
                <a:latin typeface="Source Sans Pro"/>
                <a:cs typeface="Source Sans Pro"/>
              </a:rPr>
              <a:t>para</a:t>
            </a:r>
            <a:r>
              <a:rPr sz="3550" spc="-145" dirty="0">
                <a:solidFill>
                  <a:srgbClr val="FFFFFF"/>
                </a:solidFill>
                <a:latin typeface="Source Sans Pro"/>
                <a:cs typeface="Source Sans Pro"/>
              </a:rPr>
              <a:t> </a:t>
            </a:r>
            <a:r>
              <a:rPr sz="3550" dirty="0">
                <a:solidFill>
                  <a:srgbClr val="FFFFFF"/>
                </a:solidFill>
                <a:latin typeface="Source Sans Pro"/>
                <a:cs typeface="Source Sans Pro"/>
              </a:rPr>
              <a:t>outras</a:t>
            </a:r>
            <a:r>
              <a:rPr sz="3550" spc="-140" dirty="0">
                <a:solidFill>
                  <a:srgbClr val="FFFFFF"/>
                </a:solidFill>
                <a:latin typeface="Source Sans Pro"/>
                <a:cs typeface="Source Sans Pro"/>
              </a:rPr>
              <a:t> </a:t>
            </a:r>
            <a:r>
              <a:rPr sz="3550" spc="-10" dirty="0">
                <a:solidFill>
                  <a:srgbClr val="FFFFFF"/>
                </a:solidFill>
                <a:latin typeface="Source Sans Pro"/>
                <a:cs typeface="Source Sans Pro"/>
              </a:rPr>
              <a:t>áreas</a:t>
            </a:r>
            <a:endParaRPr sz="3550">
              <a:latin typeface="Source Sans Pro"/>
              <a:cs typeface="Source Sans Pro"/>
            </a:endParaRPr>
          </a:p>
        </p:txBody>
      </p:sp>
      <p:sp>
        <p:nvSpPr>
          <p:cNvPr id="28" name="object 28"/>
          <p:cNvSpPr txBox="1"/>
          <p:nvPr/>
        </p:nvSpPr>
        <p:spPr>
          <a:xfrm>
            <a:off x="3433981" y="6153803"/>
            <a:ext cx="3090789" cy="1646685"/>
          </a:xfrm>
          <a:prstGeom prst="rect">
            <a:avLst/>
          </a:prstGeom>
        </p:spPr>
        <p:txBody>
          <a:bodyPr vert="horz" wrap="square" lIns="0" tIns="12066" rIns="0" bIns="0" rtlCol="0">
            <a:spAutoFit/>
          </a:bodyPr>
          <a:lstStyle/>
          <a:p>
            <a:pPr marL="12701" marR="5081" algn="ctr">
              <a:spcBef>
                <a:spcPts val="95"/>
              </a:spcBef>
            </a:pPr>
            <a:r>
              <a:rPr sz="3550" b="1" spc="-175" dirty="0">
                <a:solidFill>
                  <a:srgbClr val="FFFFFF"/>
                </a:solidFill>
                <a:latin typeface="Helvetica Neue"/>
                <a:cs typeface="Helvetica Neue"/>
              </a:rPr>
              <a:t>Aumento</a:t>
            </a:r>
            <a:r>
              <a:rPr sz="3550" b="1" spc="-225" dirty="0">
                <a:solidFill>
                  <a:srgbClr val="FFFFFF"/>
                </a:solidFill>
                <a:latin typeface="Helvetica Neue"/>
                <a:cs typeface="Helvetica Neue"/>
              </a:rPr>
              <a:t> </a:t>
            </a:r>
            <a:r>
              <a:rPr sz="3550" b="1" spc="-195" dirty="0">
                <a:solidFill>
                  <a:srgbClr val="FFFFFF"/>
                </a:solidFill>
                <a:latin typeface="Helvetica Neue"/>
                <a:cs typeface="Helvetica Neue"/>
              </a:rPr>
              <a:t>de</a:t>
            </a:r>
            <a:r>
              <a:rPr sz="3550" b="1" spc="-220" dirty="0">
                <a:solidFill>
                  <a:srgbClr val="FFFFFF"/>
                </a:solidFill>
                <a:latin typeface="Helvetica Neue"/>
                <a:cs typeface="Helvetica Neue"/>
              </a:rPr>
              <a:t> </a:t>
            </a:r>
            <a:r>
              <a:rPr sz="3550" b="1" spc="-25" dirty="0">
                <a:solidFill>
                  <a:srgbClr val="FFFFFF"/>
                </a:solidFill>
                <a:latin typeface="Helvetica Neue"/>
                <a:cs typeface="Helvetica Neue"/>
              </a:rPr>
              <a:t>7x </a:t>
            </a:r>
            <a:r>
              <a:rPr sz="3550" dirty="0">
                <a:solidFill>
                  <a:srgbClr val="FFFFFF"/>
                </a:solidFill>
                <a:latin typeface="Source Sans Pro"/>
                <a:cs typeface="Source Sans Pro"/>
              </a:rPr>
              <a:t>na</a:t>
            </a:r>
            <a:r>
              <a:rPr sz="3550" spc="-70" dirty="0">
                <a:solidFill>
                  <a:srgbClr val="FFFFFF"/>
                </a:solidFill>
                <a:latin typeface="Source Sans Pro"/>
                <a:cs typeface="Source Sans Pro"/>
              </a:rPr>
              <a:t> </a:t>
            </a:r>
            <a:r>
              <a:rPr sz="3550" spc="-10" dirty="0">
                <a:solidFill>
                  <a:srgbClr val="FFFFFF"/>
                </a:solidFill>
                <a:latin typeface="Source Sans Pro"/>
                <a:cs typeface="Source Sans Pro"/>
              </a:rPr>
              <a:t>conversão</a:t>
            </a:r>
            <a:r>
              <a:rPr sz="3550" spc="-65" dirty="0">
                <a:solidFill>
                  <a:srgbClr val="FFFFFF"/>
                </a:solidFill>
                <a:latin typeface="Source Sans Pro"/>
                <a:cs typeface="Source Sans Pro"/>
              </a:rPr>
              <a:t> </a:t>
            </a:r>
            <a:r>
              <a:rPr sz="3550" spc="-25" dirty="0">
                <a:solidFill>
                  <a:srgbClr val="FFFFFF"/>
                </a:solidFill>
                <a:latin typeface="Source Sans Pro"/>
                <a:cs typeface="Source Sans Pro"/>
              </a:rPr>
              <a:t>de </a:t>
            </a:r>
            <a:r>
              <a:rPr sz="3550" spc="-10" dirty="0">
                <a:solidFill>
                  <a:srgbClr val="FFFFFF"/>
                </a:solidFill>
                <a:latin typeface="Source Sans Pro"/>
                <a:cs typeface="Source Sans Pro"/>
              </a:rPr>
              <a:t>Leads</a:t>
            </a:r>
            <a:endParaRPr sz="3550">
              <a:latin typeface="Source Sans Pro"/>
              <a:cs typeface="Source Sans Pro"/>
            </a:endParaRPr>
          </a:p>
        </p:txBody>
      </p:sp>
      <p:sp>
        <p:nvSpPr>
          <p:cNvPr id="29" name="object 29"/>
          <p:cNvSpPr txBox="1"/>
          <p:nvPr/>
        </p:nvSpPr>
        <p:spPr>
          <a:xfrm>
            <a:off x="8358732" y="6153803"/>
            <a:ext cx="3285749" cy="1646685"/>
          </a:xfrm>
          <a:prstGeom prst="rect">
            <a:avLst/>
          </a:prstGeom>
        </p:spPr>
        <p:txBody>
          <a:bodyPr vert="horz" wrap="square" lIns="0" tIns="12066" rIns="0" bIns="0" rtlCol="0">
            <a:spAutoFit/>
          </a:bodyPr>
          <a:lstStyle/>
          <a:p>
            <a:pPr marL="12701" marR="5081" indent="-635" algn="ctr">
              <a:spcBef>
                <a:spcPts val="95"/>
              </a:spcBef>
            </a:pPr>
            <a:r>
              <a:rPr sz="3550" b="1" spc="-160" dirty="0">
                <a:solidFill>
                  <a:srgbClr val="FFFFFF"/>
                </a:solidFill>
                <a:latin typeface="Helvetica Neue"/>
                <a:cs typeface="Helvetica Neue"/>
              </a:rPr>
              <a:t>Otimização</a:t>
            </a:r>
            <a:r>
              <a:rPr sz="3550" b="1" spc="-195" dirty="0">
                <a:solidFill>
                  <a:srgbClr val="FFFFFF"/>
                </a:solidFill>
                <a:latin typeface="Helvetica Neue"/>
                <a:cs typeface="Helvetica Neue"/>
              </a:rPr>
              <a:t> </a:t>
            </a:r>
            <a:r>
              <a:rPr sz="3550" b="1" spc="-25" dirty="0">
                <a:solidFill>
                  <a:srgbClr val="FFFFFF"/>
                </a:solidFill>
                <a:latin typeface="Helvetica Neue"/>
                <a:cs typeface="Helvetica Neue"/>
              </a:rPr>
              <a:t>do </a:t>
            </a:r>
            <a:r>
              <a:rPr sz="3550" b="1" spc="-150" dirty="0">
                <a:solidFill>
                  <a:srgbClr val="FFFFFF"/>
                </a:solidFill>
                <a:latin typeface="Helvetica Neue"/>
                <a:cs typeface="Helvetica Neue"/>
              </a:rPr>
              <a:t>tempo</a:t>
            </a:r>
            <a:r>
              <a:rPr sz="3550" b="1" spc="-229" dirty="0">
                <a:solidFill>
                  <a:srgbClr val="FFFFFF"/>
                </a:solidFill>
                <a:latin typeface="Helvetica Neue"/>
                <a:cs typeface="Helvetica Neue"/>
              </a:rPr>
              <a:t> </a:t>
            </a:r>
            <a:r>
              <a:rPr sz="3550" dirty="0">
                <a:solidFill>
                  <a:srgbClr val="FFFFFF"/>
                </a:solidFill>
                <a:latin typeface="Source Sans Pro"/>
                <a:cs typeface="Source Sans Pro"/>
              </a:rPr>
              <a:t>da</a:t>
            </a:r>
            <a:r>
              <a:rPr sz="3550" spc="25" dirty="0">
                <a:solidFill>
                  <a:srgbClr val="FFFFFF"/>
                </a:solidFill>
                <a:latin typeface="Source Sans Pro"/>
                <a:cs typeface="Source Sans Pro"/>
              </a:rPr>
              <a:t> </a:t>
            </a:r>
            <a:r>
              <a:rPr sz="3550" spc="-10" dirty="0">
                <a:solidFill>
                  <a:srgbClr val="FFFFFF"/>
                </a:solidFill>
                <a:latin typeface="Source Sans Pro"/>
                <a:cs typeface="Source Sans Pro"/>
              </a:rPr>
              <a:t>equipe comercial</a:t>
            </a:r>
            <a:endParaRPr sz="3550">
              <a:latin typeface="Source Sans Pro"/>
              <a:cs typeface="Source Sans Pro"/>
            </a:endParaRPr>
          </a:p>
        </p:txBody>
      </p:sp>
      <p:pic>
        <p:nvPicPr>
          <p:cNvPr id="30" name="object 30"/>
          <p:cNvPicPr/>
          <p:nvPr/>
        </p:nvPicPr>
        <p:blipFill>
          <a:blip r:embed="rId12" cstate="print"/>
          <a:stretch>
            <a:fillRect/>
          </a:stretch>
        </p:blipFill>
        <p:spPr>
          <a:xfrm>
            <a:off x="4206031" y="4398249"/>
            <a:ext cx="1627373" cy="1626942"/>
          </a:xfrm>
          <a:prstGeom prst="rect">
            <a:avLst/>
          </a:prstGeom>
        </p:spPr>
      </p:pic>
      <p:sp>
        <p:nvSpPr>
          <p:cNvPr id="31" name="object 31"/>
          <p:cNvSpPr txBox="1"/>
          <p:nvPr/>
        </p:nvSpPr>
        <p:spPr>
          <a:xfrm>
            <a:off x="537703" y="10617948"/>
            <a:ext cx="2718650"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Wallace</a:t>
            </a:r>
            <a:r>
              <a:rPr sz="1600" spc="-10" dirty="0">
                <a:solidFill>
                  <a:srgbClr val="5F5F5F"/>
                </a:solidFill>
                <a:latin typeface="Source Sans Pro"/>
                <a:cs typeface="Source Sans Pro"/>
              </a:rPr>
              <a:t> </a:t>
            </a:r>
            <a:r>
              <a:rPr sz="1600" dirty="0">
                <a:solidFill>
                  <a:srgbClr val="5F5F5F"/>
                </a:solidFill>
                <a:latin typeface="Source Sans Pro"/>
                <a:cs typeface="Source Sans Pro"/>
              </a:rPr>
              <a:t>Ferreira</a:t>
            </a:r>
            <a:r>
              <a:rPr sz="1600" spc="-5" dirty="0">
                <a:solidFill>
                  <a:srgbClr val="5F5F5F"/>
                </a:solidFill>
                <a:latin typeface="Source Sans Pro"/>
                <a:cs typeface="Source Sans Pro"/>
              </a:rPr>
              <a:t> </a:t>
            </a:r>
            <a:r>
              <a:rPr sz="1600" dirty="0">
                <a:solidFill>
                  <a:srgbClr val="5F5F5F"/>
                </a:solidFill>
                <a:latin typeface="Source Sans Pro"/>
                <a:cs typeface="Source Sans Pro"/>
              </a:rPr>
              <a:t>-</a:t>
            </a:r>
            <a:r>
              <a:rPr sz="1600" spc="-5" dirty="0">
                <a:solidFill>
                  <a:srgbClr val="5F5F5F"/>
                </a:solidFill>
                <a:latin typeface="Source Sans Pro"/>
                <a:cs typeface="Source Sans Pro"/>
              </a:rPr>
              <a:t> </a:t>
            </a:r>
            <a:r>
              <a:rPr sz="1600" spc="-10" dirty="0">
                <a:solidFill>
                  <a:srgbClr val="5F5F5F"/>
                </a:solidFill>
                <a:latin typeface="Source Sans Pro"/>
                <a:cs typeface="Source Sans Pro"/>
              </a:rPr>
              <a:t>Opt-Driven</a:t>
            </a:r>
            <a:endParaRPr sz="1600" dirty="0">
              <a:latin typeface="Source Sans Pro"/>
              <a:cs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pic>
        <p:nvPicPr>
          <p:cNvPr id="3" name="object 3"/>
          <p:cNvPicPr/>
          <p:nvPr/>
        </p:nvPicPr>
        <p:blipFill>
          <a:blip r:embed="rId3" cstate="print"/>
          <a:stretch>
            <a:fillRect/>
          </a:stretch>
        </p:blipFill>
        <p:spPr>
          <a:xfrm>
            <a:off x="1580263" y="1355535"/>
            <a:ext cx="858172" cy="1214264"/>
          </a:xfrm>
          <a:prstGeom prst="rect">
            <a:avLst/>
          </a:prstGeom>
        </p:spPr>
      </p:pic>
      <p:sp>
        <p:nvSpPr>
          <p:cNvPr id="4" name="object 4"/>
          <p:cNvSpPr/>
          <p:nvPr/>
        </p:nvSpPr>
        <p:spPr>
          <a:xfrm>
            <a:off x="2687178" y="1829263"/>
            <a:ext cx="271801" cy="258465"/>
          </a:xfrm>
          <a:custGeom>
            <a:avLst/>
            <a:gdLst/>
            <a:ahLst/>
            <a:cxnLst/>
            <a:rect l="l" t="t" r="r" b="b"/>
            <a:pathLst>
              <a:path w="271780" h="258444">
                <a:moveTo>
                  <a:pt x="135765" y="0"/>
                </a:moveTo>
                <a:lnTo>
                  <a:pt x="81198" y="9470"/>
                </a:lnTo>
                <a:lnTo>
                  <a:pt x="37795" y="36816"/>
                </a:lnTo>
                <a:lnTo>
                  <a:pt x="9669" y="78245"/>
                </a:lnTo>
                <a:lnTo>
                  <a:pt x="0" y="129022"/>
                </a:lnTo>
                <a:lnTo>
                  <a:pt x="1074" y="146837"/>
                </a:lnTo>
                <a:lnTo>
                  <a:pt x="17193" y="194957"/>
                </a:lnTo>
                <a:lnTo>
                  <a:pt x="50657" y="232007"/>
                </a:lnTo>
                <a:lnTo>
                  <a:pt x="98279" y="253839"/>
                </a:lnTo>
                <a:lnTo>
                  <a:pt x="135765" y="258044"/>
                </a:lnTo>
                <a:lnTo>
                  <a:pt x="154905" y="256993"/>
                </a:lnTo>
                <a:lnTo>
                  <a:pt x="205941" y="241207"/>
                </a:lnTo>
                <a:lnTo>
                  <a:pt x="244530" y="208880"/>
                </a:lnTo>
                <a:lnTo>
                  <a:pt x="251579" y="198496"/>
                </a:lnTo>
                <a:lnTo>
                  <a:pt x="135765" y="198496"/>
                </a:lnTo>
                <a:lnTo>
                  <a:pt x="125583" y="197931"/>
                </a:lnTo>
                <a:lnTo>
                  <a:pt x="83655" y="178736"/>
                </a:lnTo>
                <a:lnTo>
                  <a:pt x="63684" y="138693"/>
                </a:lnTo>
                <a:lnTo>
                  <a:pt x="63097" y="129022"/>
                </a:lnTo>
                <a:lnTo>
                  <a:pt x="63684" y="119351"/>
                </a:lnTo>
                <a:lnTo>
                  <a:pt x="83655" y="79311"/>
                </a:lnTo>
                <a:lnTo>
                  <a:pt x="125583" y="60113"/>
                </a:lnTo>
                <a:lnTo>
                  <a:pt x="135765" y="59547"/>
                </a:lnTo>
                <a:lnTo>
                  <a:pt x="251581" y="59547"/>
                </a:lnTo>
                <a:lnTo>
                  <a:pt x="244540" y="49165"/>
                </a:lnTo>
                <a:lnTo>
                  <a:pt x="206129" y="16837"/>
                </a:lnTo>
                <a:lnTo>
                  <a:pt x="155046" y="1052"/>
                </a:lnTo>
                <a:lnTo>
                  <a:pt x="135765" y="0"/>
                </a:lnTo>
                <a:close/>
              </a:path>
              <a:path w="271780" h="258444">
                <a:moveTo>
                  <a:pt x="251581" y="59547"/>
                </a:moveTo>
                <a:lnTo>
                  <a:pt x="135765" y="59547"/>
                </a:lnTo>
                <a:lnTo>
                  <a:pt x="145942" y="60113"/>
                </a:lnTo>
                <a:lnTo>
                  <a:pt x="155568" y="61808"/>
                </a:lnTo>
                <a:lnTo>
                  <a:pt x="193790" y="85935"/>
                </a:lnTo>
                <a:lnTo>
                  <a:pt x="208066" y="129022"/>
                </a:lnTo>
                <a:lnTo>
                  <a:pt x="207491" y="138693"/>
                </a:lnTo>
                <a:lnTo>
                  <a:pt x="187822" y="178736"/>
                </a:lnTo>
                <a:lnTo>
                  <a:pt x="145942" y="197931"/>
                </a:lnTo>
                <a:lnTo>
                  <a:pt x="135765" y="198496"/>
                </a:lnTo>
                <a:lnTo>
                  <a:pt x="251579" y="198496"/>
                </a:lnTo>
                <a:lnTo>
                  <a:pt x="270090" y="146837"/>
                </a:lnTo>
                <a:lnTo>
                  <a:pt x="271164" y="129022"/>
                </a:lnTo>
                <a:lnTo>
                  <a:pt x="270090" y="111213"/>
                </a:lnTo>
                <a:lnTo>
                  <a:pt x="266868" y="94287"/>
                </a:lnTo>
                <a:lnTo>
                  <a:pt x="261499" y="78245"/>
                </a:lnTo>
                <a:lnTo>
                  <a:pt x="253981" y="63087"/>
                </a:lnTo>
                <a:lnTo>
                  <a:pt x="251581" y="59547"/>
                </a:lnTo>
                <a:close/>
              </a:path>
            </a:pathLst>
          </a:custGeom>
          <a:solidFill>
            <a:srgbClr val="131F35"/>
          </a:solidFill>
        </p:spPr>
        <p:txBody>
          <a:bodyPr wrap="square" lIns="0" tIns="0" rIns="0" bIns="0" rtlCol="0"/>
          <a:lstStyle/>
          <a:p>
            <a:endParaRPr/>
          </a:p>
        </p:txBody>
      </p:sp>
      <p:grpSp>
        <p:nvGrpSpPr>
          <p:cNvPr id="5" name="object 5"/>
          <p:cNvGrpSpPr/>
          <p:nvPr/>
        </p:nvGrpSpPr>
        <p:grpSpPr>
          <a:xfrm>
            <a:off x="3014368" y="1834215"/>
            <a:ext cx="467396" cy="248305"/>
            <a:chOff x="3014129" y="1834516"/>
            <a:chExt cx="467359" cy="248285"/>
          </a:xfrm>
        </p:grpSpPr>
        <p:pic>
          <p:nvPicPr>
            <p:cNvPr id="6" name="object 6"/>
            <p:cNvPicPr/>
            <p:nvPr/>
          </p:nvPicPr>
          <p:blipFill>
            <a:blip r:embed="rId4" cstate="print"/>
            <a:stretch>
              <a:fillRect/>
            </a:stretch>
          </p:blipFill>
          <p:spPr>
            <a:xfrm>
              <a:off x="3014129" y="1834516"/>
              <a:ext cx="211616" cy="248139"/>
            </a:xfrm>
            <a:prstGeom prst="rect">
              <a:avLst/>
            </a:prstGeom>
          </p:spPr>
        </p:pic>
        <p:pic>
          <p:nvPicPr>
            <p:cNvPr id="7" name="object 7"/>
            <p:cNvPicPr/>
            <p:nvPr/>
          </p:nvPicPr>
          <p:blipFill>
            <a:blip r:embed="rId5" cstate="print"/>
            <a:stretch>
              <a:fillRect/>
            </a:stretch>
          </p:blipFill>
          <p:spPr>
            <a:xfrm>
              <a:off x="3268279" y="1834522"/>
              <a:ext cx="212684" cy="248128"/>
            </a:xfrm>
            <a:prstGeom prst="rect">
              <a:avLst/>
            </a:prstGeom>
          </p:spPr>
        </p:pic>
      </p:grpSp>
      <p:pic>
        <p:nvPicPr>
          <p:cNvPr id="8" name="object 8"/>
          <p:cNvPicPr/>
          <p:nvPr/>
        </p:nvPicPr>
        <p:blipFill>
          <a:blip r:embed="rId6" cstate="print"/>
          <a:stretch>
            <a:fillRect/>
          </a:stretch>
        </p:blipFill>
        <p:spPr>
          <a:xfrm>
            <a:off x="3636683" y="1834222"/>
            <a:ext cx="244252" cy="248148"/>
          </a:xfrm>
          <a:prstGeom prst="rect">
            <a:avLst/>
          </a:prstGeom>
        </p:spPr>
      </p:pic>
      <p:pic>
        <p:nvPicPr>
          <p:cNvPr id="9" name="object 9"/>
          <p:cNvPicPr/>
          <p:nvPr/>
        </p:nvPicPr>
        <p:blipFill>
          <a:blip r:embed="rId7" cstate="print"/>
          <a:stretch>
            <a:fillRect/>
          </a:stretch>
        </p:blipFill>
        <p:spPr>
          <a:xfrm>
            <a:off x="3957947" y="1834223"/>
            <a:ext cx="218722" cy="248148"/>
          </a:xfrm>
          <a:prstGeom prst="rect">
            <a:avLst/>
          </a:prstGeom>
        </p:spPr>
      </p:pic>
      <p:sp>
        <p:nvSpPr>
          <p:cNvPr id="10" name="object 10"/>
          <p:cNvSpPr/>
          <p:nvPr/>
        </p:nvSpPr>
        <p:spPr>
          <a:xfrm>
            <a:off x="4308989" y="1834221"/>
            <a:ext cx="62235" cy="248305"/>
          </a:xfrm>
          <a:custGeom>
            <a:avLst/>
            <a:gdLst/>
            <a:ahLst/>
            <a:cxnLst/>
            <a:rect l="l" t="t" r="r" b="b"/>
            <a:pathLst>
              <a:path w="62229" h="248285">
                <a:moveTo>
                  <a:pt x="58260" y="0"/>
                </a:moveTo>
                <a:lnTo>
                  <a:pt x="3423" y="0"/>
                </a:lnTo>
                <a:lnTo>
                  <a:pt x="0" y="3413"/>
                </a:lnTo>
                <a:lnTo>
                  <a:pt x="0" y="244715"/>
                </a:lnTo>
                <a:lnTo>
                  <a:pt x="3423" y="248128"/>
                </a:lnTo>
                <a:lnTo>
                  <a:pt x="54050" y="248128"/>
                </a:lnTo>
                <a:lnTo>
                  <a:pt x="58260" y="248128"/>
                </a:lnTo>
                <a:lnTo>
                  <a:pt x="61683" y="244715"/>
                </a:lnTo>
                <a:lnTo>
                  <a:pt x="61683" y="3413"/>
                </a:lnTo>
                <a:lnTo>
                  <a:pt x="58260" y="0"/>
                </a:lnTo>
                <a:close/>
              </a:path>
            </a:pathLst>
          </a:custGeom>
          <a:solidFill>
            <a:srgbClr val="131F35"/>
          </a:solidFill>
        </p:spPr>
        <p:txBody>
          <a:bodyPr wrap="square" lIns="0" tIns="0" rIns="0" bIns="0" rtlCol="0"/>
          <a:lstStyle/>
          <a:p>
            <a:endParaRPr/>
          </a:p>
        </p:txBody>
      </p:sp>
      <p:sp>
        <p:nvSpPr>
          <p:cNvPr id="11" name="object 11"/>
          <p:cNvSpPr/>
          <p:nvPr/>
        </p:nvSpPr>
        <p:spPr>
          <a:xfrm>
            <a:off x="4439325" y="1834221"/>
            <a:ext cx="258465" cy="248305"/>
          </a:xfrm>
          <a:custGeom>
            <a:avLst/>
            <a:gdLst/>
            <a:ahLst/>
            <a:cxnLst/>
            <a:rect l="l" t="t" r="r" b="b"/>
            <a:pathLst>
              <a:path w="258445" h="248285">
                <a:moveTo>
                  <a:pt x="254180" y="0"/>
                </a:moveTo>
                <a:lnTo>
                  <a:pt x="194046" y="0"/>
                </a:lnTo>
                <a:lnTo>
                  <a:pt x="191208" y="1958"/>
                </a:lnTo>
                <a:lnTo>
                  <a:pt x="133221" y="155042"/>
                </a:lnTo>
                <a:lnTo>
                  <a:pt x="123933" y="155042"/>
                </a:lnTo>
                <a:lnTo>
                  <a:pt x="65914" y="1958"/>
                </a:lnTo>
                <a:lnTo>
                  <a:pt x="63076" y="0"/>
                </a:lnTo>
                <a:lnTo>
                  <a:pt x="3685" y="0"/>
                </a:lnTo>
                <a:lnTo>
                  <a:pt x="0" y="5392"/>
                </a:lnTo>
                <a:lnTo>
                  <a:pt x="94185" y="248128"/>
                </a:lnTo>
                <a:lnTo>
                  <a:pt x="100928" y="248128"/>
                </a:lnTo>
                <a:lnTo>
                  <a:pt x="163073" y="248128"/>
                </a:lnTo>
                <a:lnTo>
                  <a:pt x="257876" y="5402"/>
                </a:lnTo>
                <a:lnTo>
                  <a:pt x="254180" y="0"/>
                </a:lnTo>
                <a:close/>
              </a:path>
            </a:pathLst>
          </a:custGeom>
          <a:solidFill>
            <a:srgbClr val="131F35"/>
          </a:solidFill>
        </p:spPr>
        <p:txBody>
          <a:bodyPr wrap="square" lIns="0" tIns="0" rIns="0" bIns="0" rtlCol="0"/>
          <a:lstStyle/>
          <a:p>
            <a:endParaRPr/>
          </a:p>
        </p:txBody>
      </p:sp>
      <p:pic>
        <p:nvPicPr>
          <p:cNvPr id="12" name="object 12"/>
          <p:cNvPicPr/>
          <p:nvPr/>
        </p:nvPicPr>
        <p:blipFill>
          <a:blip r:embed="rId8" cstate="print"/>
          <a:stretch>
            <a:fillRect/>
          </a:stretch>
        </p:blipFill>
        <p:spPr>
          <a:xfrm>
            <a:off x="4755654" y="1834220"/>
            <a:ext cx="198156" cy="248148"/>
          </a:xfrm>
          <a:prstGeom prst="rect">
            <a:avLst/>
          </a:prstGeom>
        </p:spPr>
      </p:pic>
      <p:pic>
        <p:nvPicPr>
          <p:cNvPr id="13" name="object 13"/>
          <p:cNvPicPr/>
          <p:nvPr/>
        </p:nvPicPr>
        <p:blipFill>
          <a:blip r:embed="rId9" cstate="print"/>
          <a:stretch>
            <a:fillRect/>
          </a:stretch>
        </p:blipFill>
        <p:spPr>
          <a:xfrm>
            <a:off x="5041731" y="1834220"/>
            <a:ext cx="232178" cy="248148"/>
          </a:xfrm>
          <a:prstGeom prst="rect">
            <a:avLst/>
          </a:prstGeom>
        </p:spPr>
      </p:pic>
      <p:sp>
        <p:nvSpPr>
          <p:cNvPr id="14" name="object 14"/>
          <p:cNvSpPr/>
          <p:nvPr/>
        </p:nvSpPr>
        <p:spPr>
          <a:xfrm>
            <a:off x="3468783" y="1963492"/>
            <a:ext cx="129549" cy="54614"/>
          </a:xfrm>
          <a:custGeom>
            <a:avLst/>
            <a:gdLst/>
            <a:ahLst/>
            <a:cxnLst/>
            <a:rect l="l" t="t" r="r" b="b"/>
            <a:pathLst>
              <a:path w="129539" h="54610">
                <a:moveTo>
                  <a:pt x="125661" y="0"/>
                </a:moveTo>
                <a:lnTo>
                  <a:pt x="3790" y="0"/>
                </a:lnTo>
                <a:lnTo>
                  <a:pt x="0" y="3779"/>
                </a:lnTo>
                <a:lnTo>
                  <a:pt x="0" y="50783"/>
                </a:lnTo>
                <a:lnTo>
                  <a:pt x="3790" y="54574"/>
                </a:lnTo>
                <a:lnTo>
                  <a:pt x="120991" y="54574"/>
                </a:lnTo>
                <a:lnTo>
                  <a:pt x="125661" y="54574"/>
                </a:lnTo>
                <a:lnTo>
                  <a:pt x="129451" y="50783"/>
                </a:lnTo>
                <a:lnTo>
                  <a:pt x="129451" y="3779"/>
                </a:lnTo>
                <a:lnTo>
                  <a:pt x="125661" y="0"/>
                </a:lnTo>
                <a:close/>
              </a:path>
            </a:pathLst>
          </a:custGeom>
          <a:solidFill>
            <a:srgbClr val="131F35"/>
          </a:solidFill>
        </p:spPr>
        <p:txBody>
          <a:bodyPr wrap="square" lIns="0" tIns="0" rIns="0" bIns="0" rtlCol="0"/>
          <a:lstStyle/>
          <a:p>
            <a:endParaRPr/>
          </a:p>
        </p:txBody>
      </p:sp>
      <p:sp>
        <p:nvSpPr>
          <p:cNvPr id="15" name="object 15"/>
          <p:cNvSpPr txBox="1">
            <a:spLocks noGrp="1"/>
          </p:cNvSpPr>
          <p:nvPr>
            <p:ph type="title"/>
          </p:nvPr>
        </p:nvSpPr>
        <p:spPr>
          <a:xfrm>
            <a:off x="1226527" y="987312"/>
            <a:ext cx="17654225" cy="3004399"/>
          </a:xfrm>
          <a:prstGeom prst="rect">
            <a:avLst/>
          </a:prstGeom>
        </p:spPr>
        <p:txBody>
          <a:bodyPr vert="horz" wrap="square" lIns="0" tIns="2434280" rIns="0" bIns="0" rtlCol="0">
            <a:spAutoFit/>
          </a:bodyPr>
          <a:lstStyle/>
          <a:p>
            <a:pPr marL="391834">
              <a:spcBef>
                <a:spcPts val="95"/>
              </a:spcBef>
            </a:pPr>
            <a:r>
              <a:rPr spc="-10" dirty="0">
                <a:solidFill>
                  <a:srgbClr val="5F5F5F"/>
                </a:solidFill>
              </a:rPr>
              <a:t>CIÊNCIA</a:t>
            </a:r>
            <a:r>
              <a:rPr spc="-100" dirty="0">
                <a:solidFill>
                  <a:srgbClr val="5F5F5F"/>
                </a:solidFill>
              </a:rPr>
              <a:t> </a:t>
            </a:r>
            <a:r>
              <a:rPr dirty="0">
                <a:solidFill>
                  <a:srgbClr val="5F5F5F"/>
                </a:solidFill>
              </a:rPr>
              <a:t>DE</a:t>
            </a:r>
            <a:r>
              <a:rPr spc="-95" dirty="0">
                <a:solidFill>
                  <a:srgbClr val="5F5F5F"/>
                </a:solidFill>
              </a:rPr>
              <a:t> </a:t>
            </a:r>
            <a:r>
              <a:rPr spc="-20" dirty="0">
                <a:solidFill>
                  <a:srgbClr val="5F5F5F"/>
                </a:solidFill>
              </a:rPr>
              <a:t>DADOS</a:t>
            </a:r>
            <a:r>
              <a:rPr spc="-95" dirty="0">
                <a:solidFill>
                  <a:srgbClr val="5F5F5F"/>
                </a:solidFill>
              </a:rPr>
              <a:t> </a:t>
            </a:r>
            <a:r>
              <a:rPr spc="-10" dirty="0">
                <a:solidFill>
                  <a:srgbClr val="5F5F5F"/>
                </a:solidFill>
              </a:rPr>
              <a:t>APLICADA</a:t>
            </a:r>
            <a:r>
              <a:rPr spc="-100" dirty="0">
                <a:solidFill>
                  <a:srgbClr val="5F5F5F"/>
                </a:solidFill>
              </a:rPr>
              <a:t> </a:t>
            </a:r>
            <a:r>
              <a:rPr dirty="0">
                <a:solidFill>
                  <a:srgbClr val="5F5F5F"/>
                </a:solidFill>
              </a:rPr>
              <a:t>À</a:t>
            </a:r>
            <a:r>
              <a:rPr spc="-95" dirty="0">
                <a:solidFill>
                  <a:srgbClr val="5F5F5F"/>
                </a:solidFill>
              </a:rPr>
              <a:t> </a:t>
            </a:r>
            <a:r>
              <a:rPr spc="-10" dirty="0">
                <a:solidFill>
                  <a:srgbClr val="5F5F5F"/>
                </a:solidFill>
              </a:rPr>
              <a:t>DECISÃO</a:t>
            </a:r>
          </a:p>
        </p:txBody>
      </p:sp>
      <p:pic>
        <p:nvPicPr>
          <p:cNvPr id="16" name="object 16"/>
          <p:cNvPicPr/>
          <p:nvPr/>
        </p:nvPicPr>
        <p:blipFill>
          <a:blip r:embed="rId10" cstate="print"/>
          <a:stretch>
            <a:fillRect/>
          </a:stretch>
        </p:blipFill>
        <p:spPr>
          <a:xfrm>
            <a:off x="1629630" y="4559188"/>
            <a:ext cx="14266219" cy="2906527"/>
          </a:xfrm>
          <a:prstGeom prst="rect">
            <a:avLst/>
          </a:prstGeom>
        </p:spPr>
      </p:pic>
      <p:sp>
        <p:nvSpPr>
          <p:cNvPr id="17" name="object 17"/>
          <p:cNvSpPr txBox="1"/>
          <p:nvPr/>
        </p:nvSpPr>
        <p:spPr>
          <a:xfrm>
            <a:off x="537703" y="10617948"/>
            <a:ext cx="2718650" cy="259046"/>
          </a:xfrm>
          <a:prstGeom prst="rect">
            <a:avLst/>
          </a:prstGeom>
        </p:spPr>
        <p:txBody>
          <a:bodyPr vert="horz" wrap="square" lIns="0" tIns="12701" rIns="0" bIns="0" rtlCol="0">
            <a:spAutoFit/>
          </a:bodyPr>
          <a:lstStyle/>
          <a:p>
            <a:pPr marL="12701">
              <a:spcBef>
                <a:spcPts val="100"/>
              </a:spcBef>
            </a:pPr>
            <a:r>
              <a:rPr sz="1600" dirty="0">
                <a:solidFill>
                  <a:srgbClr val="5F5F5F"/>
                </a:solidFill>
                <a:latin typeface="Source Sans Pro"/>
                <a:cs typeface="Source Sans Pro"/>
              </a:rPr>
              <a:t>Wallace</a:t>
            </a:r>
            <a:r>
              <a:rPr sz="1600" spc="-10" dirty="0">
                <a:solidFill>
                  <a:srgbClr val="5F5F5F"/>
                </a:solidFill>
                <a:latin typeface="Source Sans Pro"/>
                <a:cs typeface="Source Sans Pro"/>
              </a:rPr>
              <a:t> </a:t>
            </a:r>
            <a:r>
              <a:rPr sz="1600" dirty="0">
                <a:solidFill>
                  <a:srgbClr val="5F5F5F"/>
                </a:solidFill>
                <a:latin typeface="Source Sans Pro"/>
                <a:cs typeface="Source Sans Pro"/>
              </a:rPr>
              <a:t>Ferreira</a:t>
            </a:r>
            <a:r>
              <a:rPr sz="1600" spc="-5" dirty="0">
                <a:solidFill>
                  <a:srgbClr val="5F5F5F"/>
                </a:solidFill>
                <a:latin typeface="Source Sans Pro"/>
                <a:cs typeface="Source Sans Pro"/>
              </a:rPr>
              <a:t> </a:t>
            </a:r>
            <a:r>
              <a:rPr sz="1600" dirty="0">
                <a:solidFill>
                  <a:srgbClr val="5F5F5F"/>
                </a:solidFill>
                <a:latin typeface="Source Sans Pro"/>
                <a:cs typeface="Source Sans Pro"/>
              </a:rPr>
              <a:t>-</a:t>
            </a:r>
            <a:r>
              <a:rPr sz="1600" spc="-5" dirty="0">
                <a:solidFill>
                  <a:srgbClr val="5F5F5F"/>
                </a:solidFill>
                <a:latin typeface="Source Sans Pro"/>
                <a:cs typeface="Source Sans Pro"/>
              </a:rPr>
              <a:t> </a:t>
            </a:r>
            <a:r>
              <a:rPr sz="1600" spc="-10" dirty="0">
                <a:solidFill>
                  <a:srgbClr val="5F5F5F"/>
                </a:solidFill>
                <a:latin typeface="Source Sans Pro"/>
                <a:cs typeface="Source Sans Pro"/>
              </a:rPr>
              <a:t>Opt-Driven</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6"/>
            <a:ext cx="20105688" cy="1130960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0909"/>
          </a:solidFill>
        </p:spPr>
        <p:txBody>
          <a:bodyPr wrap="square" lIns="0" tIns="0" rIns="0" bIns="0" rtlCol="0"/>
          <a:lstStyle/>
          <a:p>
            <a:endParaRPr/>
          </a:p>
        </p:txBody>
      </p:sp>
      <p:sp>
        <p:nvSpPr>
          <p:cNvPr id="3" name="object 3"/>
          <p:cNvSpPr txBox="1">
            <a:spLocks noGrp="1"/>
          </p:cNvSpPr>
          <p:nvPr>
            <p:ph type="title"/>
          </p:nvPr>
        </p:nvSpPr>
        <p:spPr>
          <a:xfrm>
            <a:off x="1664194" y="4015925"/>
            <a:ext cx="5406817" cy="443071"/>
          </a:xfrm>
          <a:prstGeom prst="rect">
            <a:avLst/>
          </a:prstGeom>
        </p:spPr>
        <p:txBody>
          <a:bodyPr vert="horz" wrap="square" lIns="0" tIns="12066" rIns="0" bIns="0" rtlCol="0">
            <a:spAutoFit/>
          </a:bodyPr>
          <a:lstStyle/>
          <a:p>
            <a:pPr marL="12701">
              <a:spcBef>
                <a:spcPts val="95"/>
              </a:spcBef>
            </a:pPr>
            <a:r>
              <a:rPr sz="2800" spc="-45" dirty="0"/>
              <a:t>CONTEXTO</a:t>
            </a:r>
            <a:r>
              <a:rPr sz="2800" spc="-90" dirty="0"/>
              <a:t> </a:t>
            </a:r>
            <a:r>
              <a:rPr sz="2800" dirty="0"/>
              <a:t>E</a:t>
            </a:r>
            <a:r>
              <a:rPr sz="2800" spc="-90" dirty="0"/>
              <a:t> </a:t>
            </a:r>
            <a:r>
              <a:rPr sz="2800" spc="-20" dirty="0"/>
              <a:t>DESAFIO</a:t>
            </a:r>
            <a:r>
              <a:rPr sz="2800" spc="-85" dirty="0"/>
              <a:t> </a:t>
            </a:r>
            <a:r>
              <a:rPr sz="2800" spc="-25" dirty="0"/>
              <a:t>ATUAL</a:t>
            </a:r>
          </a:p>
        </p:txBody>
      </p:sp>
      <p:pic>
        <p:nvPicPr>
          <p:cNvPr id="4" name="object 4"/>
          <p:cNvPicPr/>
          <p:nvPr/>
        </p:nvPicPr>
        <p:blipFill>
          <a:blip r:embed="rId3" cstate="print"/>
          <a:stretch>
            <a:fillRect/>
          </a:stretch>
        </p:blipFill>
        <p:spPr>
          <a:xfrm>
            <a:off x="1658572" y="5108503"/>
            <a:ext cx="11165546" cy="1916794"/>
          </a:xfrm>
          <a:prstGeom prst="rect">
            <a:avLst/>
          </a:prstGeom>
        </p:spPr>
      </p:pic>
      <p:sp>
        <p:nvSpPr>
          <p:cNvPr id="5" name="object 5"/>
          <p:cNvSpPr txBox="1"/>
          <p:nvPr/>
        </p:nvSpPr>
        <p:spPr>
          <a:xfrm>
            <a:off x="537647" y="10617948"/>
            <a:ext cx="247288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José</a:t>
            </a:r>
            <a:r>
              <a:rPr sz="1600" spc="15" dirty="0">
                <a:solidFill>
                  <a:srgbClr val="FFFFFF"/>
                </a:solidFill>
                <a:latin typeface="Source Sans Pro"/>
                <a:cs typeface="Source Sans Pro"/>
              </a:rPr>
              <a:t> </a:t>
            </a:r>
            <a:r>
              <a:rPr sz="1600" dirty="0">
                <a:solidFill>
                  <a:srgbClr val="FFFFFF"/>
                </a:solidFill>
                <a:latin typeface="Source Sans Pro"/>
                <a:cs typeface="Source Sans Pro"/>
              </a:rPr>
              <a:t>Miranda</a:t>
            </a:r>
            <a:r>
              <a:rPr sz="1600" spc="15" dirty="0">
                <a:solidFill>
                  <a:srgbClr val="FFFFFF"/>
                </a:solidFill>
                <a:latin typeface="Source Sans Pro"/>
                <a:cs typeface="Source Sans Pro"/>
              </a:rPr>
              <a:t> </a:t>
            </a:r>
            <a:r>
              <a:rPr sz="1600" dirty="0">
                <a:solidFill>
                  <a:srgbClr val="FFFFFF"/>
                </a:solidFill>
                <a:latin typeface="Source Sans Pro"/>
                <a:cs typeface="Source Sans Pro"/>
              </a:rPr>
              <a:t>-</a:t>
            </a:r>
            <a:r>
              <a:rPr sz="1600" spc="15" dirty="0">
                <a:solidFill>
                  <a:srgbClr val="FFFFFF"/>
                </a:solidFill>
                <a:latin typeface="Source Sans Pro"/>
                <a:cs typeface="Source Sans Pro"/>
              </a:rPr>
              <a:t> </a:t>
            </a:r>
            <a:r>
              <a:rPr sz="1600" dirty="0">
                <a:solidFill>
                  <a:srgbClr val="FFFFFF"/>
                </a:solidFill>
                <a:latin typeface="Source Sans Pro"/>
                <a:cs typeface="Source Sans Pro"/>
              </a:rPr>
              <a:t>Attomic</a:t>
            </a:r>
            <a:r>
              <a:rPr sz="1600" spc="15" dirty="0">
                <a:solidFill>
                  <a:srgbClr val="FFFFFF"/>
                </a:solidFill>
                <a:latin typeface="Source Sans Pro"/>
                <a:cs typeface="Source Sans Pro"/>
              </a:rPr>
              <a:t> </a:t>
            </a:r>
            <a:r>
              <a:rPr sz="1600" spc="-25" dirty="0">
                <a:solidFill>
                  <a:srgbClr val="FFFFFF"/>
                </a:solidFill>
                <a:latin typeface="Source Sans Pro"/>
                <a:cs typeface="Source Sans Pro"/>
              </a:rPr>
              <a:t>Co</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sp>
        <p:nvSpPr>
          <p:cNvPr id="3" name="object 3"/>
          <p:cNvSpPr txBox="1">
            <a:spLocks noGrp="1"/>
          </p:cNvSpPr>
          <p:nvPr>
            <p:ph type="title"/>
          </p:nvPr>
        </p:nvSpPr>
        <p:spPr>
          <a:xfrm>
            <a:off x="1226527" y="987311"/>
            <a:ext cx="17654225" cy="2404284"/>
          </a:xfrm>
          <a:prstGeom prst="rect">
            <a:avLst/>
          </a:prstGeom>
        </p:spPr>
        <p:txBody>
          <a:bodyPr vert="horz" wrap="square" lIns="0" tIns="1839969" rIns="0" bIns="0" rtlCol="0">
            <a:spAutoFit/>
          </a:bodyPr>
          <a:lstStyle/>
          <a:p>
            <a:pPr marL="415332">
              <a:spcBef>
                <a:spcPts val="95"/>
              </a:spcBef>
            </a:pPr>
            <a:r>
              <a:rPr spc="-30" dirty="0"/>
              <a:t>CONEXÃO</a:t>
            </a:r>
            <a:r>
              <a:rPr spc="-95" dirty="0"/>
              <a:t> </a:t>
            </a:r>
            <a:r>
              <a:rPr dirty="0"/>
              <a:t>ENTRE</a:t>
            </a:r>
            <a:r>
              <a:rPr spc="-95" dirty="0"/>
              <a:t> </a:t>
            </a:r>
            <a:r>
              <a:rPr dirty="0"/>
              <a:t>AS</a:t>
            </a:r>
            <a:r>
              <a:rPr spc="-90" dirty="0"/>
              <a:t> </a:t>
            </a:r>
            <a:r>
              <a:rPr spc="-10" dirty="0"/>
              <a:t>FRENTES</a:t>
            </a:r>
          </a:p>
        </p:txBody>
      </p:sp>
      <p:pic>
        <p:nvPicPr>
          <p:cNvPr id="4" name="object 4"/>
          <p:cNvPicPr/>
          <p:nvPr/>
        </p:nvPicPr>
        <p:blipFill>
          <a:blip r:embed="rId3" cstate="print"/>
          <a:stretch>
            <a:fillRect/>
          </a:stretch>
        </p:blipFill>
        <p:spPr>
          <a:xfrm>
            <a:off x="1616183" y="3963013"/>
            <a:ext cx="9500408" cy="1966137"/>
          </a:xfrm>
          <a:prstGeom prst="rect">
            <a:avLst/>
          </a:prstGeom>
        </p:spPr>
      </p:pic>
      <p:grpSp>
        <p:nvGrpSpPr>
          <p:cNvPr id="5" name="object 5"/>
          <p:cNvGrpSpPr/>
          <p:nvPr/>
        </p:nvGrpSpPr>
        <p:grpSpPr>
          <a:xfrm>
            <a:off x="1591781" y="7160713"/>
            <a:ext cx="10505635" cy="1243428"/>
            <a:chOff x="1591655" y="7160594"/>
            <a:chExt cx="10504805" cy="1243330"/>
          </a:xfrm>
        </p:grpSpPr>
        <p:sp>
          <p:nvSpPr>
            <p:cNvPr id="6" name="object 6"/>
            <p:cNvSpPr/>
            <p:nvPr/>
          </p:nvSpPr>
          <p:spPr>
            <a:xfrm>
              <a:off x="1591655" y="7160594"/>
              <a:ext cx="10504805" cy="1243330"/>
            </a:xfrm>
            <a:custGeom>
              <a:avLst/>
              <a:gdLst/>
              <a:ahLst/>
              <a:cxnLst/>
              <a:rect l="l" t="t" r="r" b="b"/>
              <a:pathLst>
                <a:path w="10504805" h="1243329">
                  <a:moveTo>
                    <a:pt x="10225374" y="0"/>
                  </a:moveTo>
                  <a:lnTo>
                    <a:pt x="279174" y="0"/>
                  </a:lnTo>
                  <a:lnTo>
                    <a:pt x="233891" y="3653"/>
                  </a:lnTo>
                  <a:lnTo>
                    <a:pt x="190933" y="14232"/>
                  </a:lnTo>
                  <a:lnTo>
                    <a:pt x="150877" y="31161"/>
                  </a:lnTo>
                  <a:lnTo>
                    <a:pt x="114297" y="53864"/>
                  </a:lnTo>
                  <a:lnTo>
                    <a:pt x="81768" y="81768"/>
                  </a:lnTo>
                  <a:lnTo>
                    <a:pt x="53864" y="114297"/>
                  </a:lnTo>
                  <a:lnTo>
                    <a:pt x="31161" y="150877"/>
                  </a:lnTo>
                  <a:lnTo>
                    <a:pt x="14232" y="190933"/>
                  </a:lnTo>
                  <a:lnTo>
                    <a:pt x="3653" y="233891"/>
                  </a:lnTo>
                  <a:lnTo>
                    <a:pt x="0" y="279174"/>
                  </a:lnTo>
                  <a:lnTo>
                    <a:pt x="0" y="964117"/>
                  </a:lnTo>
                  <a:lnTo>
                    <a:pt x="3653" y="1009400"/>
                  </a:lnTo>
                  <a:lnTo>
                    <a:pt x="14232" y="1052357"/>
                  </a:lnTo>
                  <a:lnTo>
                    <a:pt x="31161" y="1092414"/>
                  </a:lnTo>
                  <a:lnTo>
                    <a:pt x="53864" y="1128994"/>
                  </a:lnTo>
                  <a:lnTo>
                    <a:pt x="81768" y="1161523"/>
                  </a:lnTo>
                  <a:lnTo>
                    <a:pt x="114297" y="1189427"/>
                  </a:lnTo>
                  <a:lnTo>
                    <a:pt x="150877" y="1212130"/>
                  </a:lnTo>
                  <a:lnTo>
                    <a:pt x="190933" y="1229059"/>
                  </a:lnTo>
                  <a:lnTo>
                    <a:pt x="233891" y="1239638"/>
                  </a:lnTo>
                  <a:lnTo>
                    <a:pt x="279174" y="1243291"/>
                  </a:lnTo>
                  <a:lnTo>
                    <a:pt x="10225374" y="1243291"/>
                  </a:lnTo>
                  <a:lnTo>
                    <a:pt x="10270657" y="1239638"/>
                  </a:lnTo>
                  <a:lnTo>
                    <a:pt x="10313614" y="1229059"/>
                  </a:lnTo>
                  <a:lnTo>
                    <a:pt x="10353669" y="1212130"/>
                  </a:lnTo>
                  <a:lnTo>
                    <a:pt x="10390247" y="1189427"/>
                  </a:lnTo>
                  <a:lnTo>
                    <a:pt x="10422775" y="1161523"/>
                  </a:lnTo>
                  <a:lnTo>
                    <a:pt x="10450677" y="1128994"/>
                  </a:lnTo>
                  <a:lnTo>
                    <a:pt x="10473380" y="1092414"/>
                  </a:lnTo>
                  <a:lnTo>
                    <a:pt x="10490307" y="1052357"/>
                  </a:lnTo>
                  <a:lnTo>
                    <a:pt x="10500885" y="1009400"/>
                  </a:lnTo>
                  <a:lnTo>
                    <a:pt x="10504538" y="964117"/>
                  </a:lnTo>
                  <a:lnTo>
                    <a:pt x="10504538" y="279174"/>
                  </a:lnTo>
                  <a:lnTo>
                    <a:pt x="10500885" y="233891"/>
                  </a:lnTo>
                  <a:lnTo>
                    <a:pt x="10490307" y="190933"/>
                  </a:lnTo>
                  <a:lnTo>
                    <a:pt x="10473380" y="150877"/>
                  </a:lnTo>
                  <a:lnTo>
                    <a:pt x="10450677" y="114297"/>
                  </a:lnTo>
                  <a:lnTo>
                    <a:pt x="10422775" y="81768"/>
                  </a:lnTo>
                  <a:lnTo>
                    <a:pt x="10390247" y="53864"/>
                  </a:lnTo>
                  <a:lnTo>
                    <a:pt x="10353669" y="31161"/>
                  </a:lnTo>
                  <a:lnTo>
                    <a:pt x="10313614" y="14232"/>
                  </a:lnTo>
                  <a:lnTo>
                    <a:pt x="10270657" y="3653"/>
                  </a:lnTo>
                  <a:lnTo>
                    <a:pt x="10225374"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2124759" y="7431657"/>
              <a:ext cx="2696507" cy="708887"/>
            </a:xfrm>
            <a:prstGeom prst="rect">
              <a:avLst/>
            </a:prstGeom>
          </p:spPr>
        </p:pic>
        <p:pic>
          <p:nvPicPr>
            <p:cNvPr id="8" name="object 8"/>
            <p:cNvPicPr/>
            <p:nvPr/>
          </p:nvPicPr>
          <p:blipFill>
            <a:blip r:embed="rId5" cstate="print"/>
            <a:stretch>
              <a:fillRect/>
            </a:stretch>
          </p:blipFill>
          <p:spPr>
            <a:xfrm>
              <a:off x="8940638" y="7366294"/>
              <a:ext cx="574784" cy="813286"/>
            </a:xfrm>
            <a:prstGeom prst="rect">
              <a:avLst/>
            </a:prstGeom>
          </p:spPr>
        </p:pic>
        <p:pic>
          <p:nvPicPr>
            <p:cNvPr id="9" name="object 9"/>
            <p:cNvPicPr/>
            <p:nvPr/>
          </p:nvPicPr>
          <p:blipFill>
            <a:blip r:embed="rId6" cstate="print"/>
            <a:stretch>
              <a:fillRect/>
            </a:stretch>
          </p:blipFill>
          <p:spPr>
            <a:xfrm>
              <a:off x="9682025" y="7683585"/>
              <a:ext cx="181638" cy="172853"/>
            </a:xfrm>
            <a:prstGeom prst="rect">
              <a:avLst/>
            </a:prstGeom>
          </p:spPr>
        </p:pic>
        <p:pic>
          <p:nvPicPr>
            <p:cNvPr id="10" name="object 10"/>
            <p:cNvPicPr/>
            <p:nvPr/>
          </p:nvPicPr>
          <p:blipFill>
            <a:blip r:embed="rId7" cstate="print"/>
            <a:stretch>
              <a:fillRect/>
            </a:stretch>
          </p:blipFill>
          <p:spPr>
            <a:xfrm>
              <a:off x="9901169" y="7686903"/>
              <a:ext cx="141744" cy="166204"/>
            </a:xfrm>
            <a:prstGeom prst="rect">
              <a:avLst/>
            </a:prstGeom>
          </p:spPr>
        </p:pic>
        <p:sp>
          <p:nvSpPr>
            <p:cNvPr id="11" name="object 11"/>
            <p:cNvSpPr/>
            <p:nvPr/>
          </p:nvSpPr>
          <p:spPr>
            <a:xfrm>
              <a:off x="10071412" y="7686905"/>
              <a:ext cx="142875" cy="166370"/>
            </a:xfrm>
            <a:custGeom>
              <a:avLst/>
              <a:gdLst/>
              <a:ahLst/>
              <a:cxnLst/>
              <a:rect l="l" t="t" r="r" b="b"/>
              <a:pathLst>
                <a:path w="142875" h="166370">
                  <a:moveTo>
                    <a:pt x="140173" y="0"/>
                  </a:moveTo>
                  <a:lnTo>
                    <a:pt x="2282" y="0"/>
                  </a:lnTo>
                  <a:lnTo>
                    <a:pt x="0" y="2293"/>
                  </a:lnTo>
                  <a:lnTo>
                    <a:pt x="0" y="39024"/>
                  </a:lnTo>
                  <a:lnTo>
                    <a:pt x="2282" y="41318"/>
                  </a:lnTo>
                  <a:lnTo>
                    <a:pt x="48281" y="41318"/>
                  </a:lnTo>
                  <a:lnTo>
                    <a:pt x="50574" y="43600"/>
                  </a:lnTo>
                  <a:lnTo>
                    <a:pt x="50574" y="163911"/>
                  </a:lnTo>
                  <a:lnTo>
                    <a:pt x="52857" y="166204"/>
                  </a:lnTo>
                  <a:lnTo>
                    <a:pt x="87013" y="166204"/>
                  </a:lnTo>
                  <a:lnTo>
                    <a:pt x="89840" y="166204"/>
                  </a:lnTo>
                  <a:lnTo>
                    <a:pt x="92122" y="163911"/>
                  </a:lnTo>
                  <a:lnTo>
                    <a:pt x="92122" y="43600"/>
                  </a:lnTo>
                  <a:lnTo>
                    <a:pt x="94415" y="41318"/>
                  </a:lnTo>
                  <a:lnTo>
                    <a:pt x="140173" y="41318"/>
                  </a:lnTo>
                  <a:lnTo>
                    <a:pt x="142456" y="39024"/>
                  </a:lnTo>
                  <a:lnTo>
                    <a:pt x="142456" y="2293"/>
                  </a:lnTo>
                  <a:lnTo>
                    <a:pt x="140173" y="0"/>
                  </a:lnTo>
                  <a:close/>
                </a:path>
              </a:pathLst>
            </a:custGeom>
            <a:solidFill>
              <a:srgbClr val="131F35"/>
            </a:solidFill>
          </p:spPr>
          <p:txBody>
            <a:bodyPr wrap="square" lIns="0" tIns="0" rIns="0" bIns="0" rtlCol="0"/>
            <a:lstStyle/>
            <a:p>
              <a:endParaRPr/>
            </a:p>
          </p:txBody>
        </p:sp>
        <p:pic>
          <p:nvPicPr>
            <p:cNvPr id="12" name="object 12"/>
            <p:cNvPicPr/>
            <p:nvPr/>
          </p:nvPicPr>
          <p:blipFill>
            <a:blip r:embed="rId8" cstate="print"/>
            <a:stretch>
              <a:fillRect/>
            </a:stretch>
          </p:blipFill>
          <p:spPr>
            <a:xfrm>
              <a:off x="10317981" y="7686908"/>
              <a:ext cx="163597" cy="166204"/>
            </a:xfrm>
            <a:prstGeom prst="rect">
              <a:avLst/>
            </a:prstGeom>
          </p:spPr>
        </p:pic>
        <p:pic>
          <p:nvPicPr>
            <p:cNvPr id="13" name="object 13"/>
            <p:cNvPicPr/>
            <p:nvPr/>
          </p:nvPicPr>
          <p:blipFill>
            <a:blip r:embed="rId9" cstate="print"/>
            <a:stretch>
              <a:fillRect/>
            </a:stretch>
          </p:blipFill>
          <p:spPr>
            <a:xfrm>
              <a:off x="10533156" y="7686903"/>
              <a:ext cx="146498" cy="166204"/>
            </a:xfrm>
            <a:prstGeom prst="rect">
              <a:avLst/>
            </a:prstGeom>
          </p:spPr>
        </p:pic>
        <p:sp>
          <p:nvSpPr>
            <p:cNvPr id="14" name="object 14"/>
            <p:cNvSpPr/>
            <p:nvPr/>
          </p:nvSpPr>
          <p:spPr>
            <a:xfrm>
              <a:off x="10768285" y="7686905"/>
              <a:ext cx="41910" cy="166370"/>
            </a:xfrm>
            <a:custGeom>
              <a:avLst/>
              <a:gdLst/>
              <a:ahLst/>
              <a:cxnLst/>
              <a:rect l="l" t="t" r="r" b="b"/>
              <a:pathLst>
                <a:path w="41909" h="166370">
                  <a:moveTo>
                    <a:pt x="39024" y="0"/>
                  </a:moveTo>
                  <a:lnTo>
                    <a:pt x="2282" y="0"/>
                  </a:lnTo>
                  <a:lnTo>
                    <a:pt x="0" y="2293"/>
                  </a:lnTo>
                  <a:lnTo>
                    <a:pt x="0" y="163911"/>
                  </a:lnTo>
                  <a:lnTo>
                    <a:pt x="2282" y="166204"/>
                  </a:lnTo>
                  <a:lnTo>
                    <a:pt x="36197" y="166204"/>
                  </a:lnTo>
                  <a:lnTo>
                    <a:pt x="39024" y="166204"/>
                  </a:lnTo>
                  <a:lnTo>
                    <a:pt x="41307" y="163911"/>
                  </a:lnTo>
                  <a:lnTo>
                    <a:pt x="41307" y="2293"/>
                  </a:lnTo>
                  <a:lnTo>
                    <a:pt x="39024" y="0"/>
                  </a:lnTo>
                  <a:close/>
                </a:path>
              </a:pathLst>
            </a:custGeom>
            <a:solidFill>
              <a:srgbClr val="131F35"/>
            </a:solidFill>
          </p:spPr>
          <p:txBody>
            <a:bodyPr wrap="square" lIns="0" tIns="0" rIns="0" bIns="0" rtlCol="0"/>
            <a:lstStyle/>
            <a:p>
              <a:endParaRPr/>
            </a:p>
          </p:txBody>
        </p:sp>
        <p:pic>
          <p:nvPicPr>
            <p:cNvPr id="15" name="object 15"/>
            <p:cNvPicPr/>
            <p:nvPr/>
          </p:nvPicPr>
          <p:blipFill>
            <a:blip r:embed="rId10" cstate="print"/>
            <a:stretch>
              <a:fillRect/>
            </a:stretch>
          </p:blipFill>
          <p:spPr>
            <a:xfrm>
              <a:off x="10855578" y="7686905"/>
              <a:ext cx="172727" cy="166204"/>
            </a:xfrm>
            <a:prstGeom prst="rect">
              <a:avLst/>
            </a:prstGeom>
          </p:spPr>
        </p:pic>
        <p:pic>
          <p:nvPicPr>
            <p:cNvPr id="16" name="object 16"/>
            <p:cNvPicPr/>
            <p:nvPr/>
          </p:nvPicPr>
          <p:blipFill>
            <a:blip r:embed="rId11" cstate="print"/>
            <a:stretch>
              <a:fillRect/>
            </a:stretch>
          </p:blipFill>
          <p:spPr>
            <a:xfrm>
              <a:off x="11067441" y="7686905"/>
              <a:ext cx="132718" cy="166204"/>
            </a:xfrm>
            <a:prstGeom prst="rect">
              <a:avLst/>
            </a:prstGeom>
          </p:spPr>
        </p:pic>
        <p:pic>
          <p:nvPicPr>
            <p:cNvPr id="17" name="object 17"/>
            <p:cNvPicPr/>
            <p:nvPr/>
          </p:nvPicPr>
          <p:blipFill>
            <a:blip r:embed="rId12" cstate="print"/>
            <a:stretch>
              <a:fillRect/>
            </a:stretch>
          </p:blipFill>
          <p:spPr>
            <a:xfrm>
              <a:off x="11259051" y="7686905"/>
              <a:ext cx="155513" cy="166204"/>
            </a:xfrm>
            <a:prstGeom prst="rect">
              <a:avLst/>
            </a:prstGeom>
          </p:spPr>
        </p:pic>
        <p:sp>
          <p:nvSpPr>
            <p:cNvPr id="18" name="object 18"/>
            <p:cNvSpPr/>
            <p:nvPr/>
          </p:nvSpPr>
          <p:spPr>
            <a:xfrm>
              <a:off x="10205527" y="7773491"/>
              <a:ext cx="86995" cy="36830"/>
            </a:xfrm>
            <a:custGeom>
              <a:avLst/>
              <a:gdLst/>
              <a:ahLst/>
              <a:cxnLst/>
              <a:rect l="l" t="t" r="r" b="b"/>
              <a:pathLst>
                <a:path w="86995" h="36829">
                  <a:moveTo>
                    <a:pt x="82918" y="0"/>
                  </a:moveTo>
                  <a:lnTo>
                    <a:pt x="3790" y="0"/>
                  </a:lnTo>
                  <a:lnTo>
                    <a:pt x="0" y="3779"/>
                  </a:lnTo>
                  <a:lnTo>
                    <a:pt x="0" y="32763"/>
                  </a:lnTo>
                  <a:lnTo>
                    <a:pt x="3790" y="36553"/>
                  </a:lnTo>
                  <a:lnTo>
                    <a:pt x="78248" y="36553"/>
                  </a:lnTo>
                  <a:lnTo>
                    <a:pt x="82918" y="36553"/>
                  </a:lnTo>
                  <a:lnTo>
                    <a:pt x="86709" y="32763"/>
                  </a:lnTo>
                  <a:lnTo>
                    <a:pt x="86709" y="3779"/>
                  </a:lnTo>
                  <a:lnTo>
                    <a:pt x="82918" y="0"/>
                  </a:lnTo>
                  <a:close/>
                </a:path>
              </a:pathLst>
            </a:custGeom>
            <a:solidFill>
              <a:srgbClr val="131F35"/>
            </a:solidFill>
          </p:spPr>
          <p:txBody>
            <a:bodyPr wrap="square" lIns="0" tIns="0" rIns="0" bIns="0" rtlCol="0"/>
            <a:lstStyle/>
            <a:p>
              <a:endParaRPr/>
            </a:p>
          </p:txBody>
        </p:sp>
        <p:pic>
          <p:nvPicPr>
            <p:cNvPr id="19" name="object 19"/>
            <p:cNvPicPr/>
            <p:nvPr/>
          </p:nvPicPr>
          <p:blipFill>
            <a:blip r:embed="rId13" cstate="print"/>
            <a:stretch>
              <a:fillRect/>
            </a:stretch>
          </p:blipFill>
          <p:spPr>
            <a:xfrm>
              <a:off x="7762884" y="7585454"/>
              <a:ext cx="36710" cy="51108"/>
            </a:xfrm>
            <a:prstGeom prst="rect">
              <a:avLst/>
            </a:prstGeom>
          </p:spPr>
        </p:pic>
        <p:pic>
          <p:nvPicPr>
            <p:cNvPr id="20" name="object 20"/>
            <p:cNvPicPr/>
            <p:nvPr/>
          </p:nvPicPr>
          <p:blipFill>
            <a:blip r:embed="rId14" cstate="print"/>
            <a:stretch>
              <a:fillRect/>
            </a:stretch>
          </p:blipFill>
          <p:spPr>
            <a:xfrm>
              <a:off x="7628475" y="7422974"/>
              <a:ext cx="305529" cy="300067"/>
            </a:xfrm>
            <a:prstGeom prst="rect">
              <a:avLst/>
            </a:prstGeom>
          </p:spPr>
        </p:pic>
        <p:pic>
          <p:nvPicPr>
            <p:cNvPr id="21" name="object 21"/>
            <p:cNvPicPr/>
            <p:nvPr/>
          </p:nvPicPr>
          <p:blipFill>
            <a:blip r:embed="rId15" cstate="print"/>
            <a:stretch>
              <a:fillRect/>
            </a:stretch>
          </p:blipFill>
          <p:spPr>
            <a:xfrm>
              <a:off x="7455824" y="7365503"/>
              <a:ext cx="382010" cy="407433"/>
            </a:xfrm>
            <a:prstGeom prst="rect">
              <a:avLst/>
            </a:prstGeom>
          </p:spPr>
        </p:pic>
        <p:pic>
          <p:nvPicPr>
            <p:cNvPr id="22" name="object 22"/>
            <p:cNvPicPr/>
            <p:nvPr/>
          </p:nvPicPr>
          <p:blipFill>
            <a:blip r:embed="rId16" cstate="print"/>
            <a:stretch>
              <a:fillRect/>
            </a:stretch>
          </p:blipFill>
          <p:spPr>
            <a:xfrm>
              <a:off x="7491185" y="7628689"/>
              <a:ext cx="95766" cy="94949"/>
            </a:xfrm>
            <a:prstGeom prst="rect">
              <a:avLst/>
            </a:prstGeom>
          </p:spPr>
        </p:pic>
        <p:pic>
          <p:nvPicPr>
            <p:cNvPr id="23" name="object 23"/>
            <p:cNvPicPr/>
            <p:nvPr/>
          </p:nvPicPr>
          <p:blipFill>
            <a:blip r:embed="rId17" cstate="print"/>
            <a:stretch>
              <a:fillRect/>
            </a:stretch>
          </p:blipFill>
          <p:spPr>
            <a:xfrm>
              <a:off x="6132455" y="7777722"/>
              <a:ext cx="1712708" cy="352082"/>
            </a:xfrm>
            <a:prstGeom prst="rect">
              <a:avLst/>
            </a:prstGeom>
          </p:spPr>
        </p:pic>
        <p:sp>
          <p:nvSpPr>
            <p:cNvPr id="24" name="object 24"/>
            <p:cNvSpPr/>
            <p:nvPr/>
          </p:nvSpPr>
          <p:spPr>
            <a:xfrm>
              <a:off x="5502846" y="7376559"/>
              <a:ext cx="2967355" cy="811530"/>
            </a:xfrm>
            <a:custGeom>
              <a:avLst/>
              <a:gdLst/>
              <a:ahLst/>
              <a:cxnLst/>
              <a:rect l="l" t="t" r="r" b="b"/>
              <a:pathLst>
                <a:path w="2967354" h="811529">
                  <a:moveTo>
                    <a:pt x="9575" y="0"/>
                  </a:moveTo>
                  <a:lnTo>
                    <a:pt x="0" y="0"/>
                  </a:lnTo>
                  <a:lnTo>
                    <a:pt x="0" y="811364"/>
                  </a:lnTo>
                  <a:lnTo>
                    <a:pt x="9575" y="811364"/>
                  </a:lnTo>
                  <a:lnTo>
                    <a:pt x="9575" y="0"/>
                  </a:lnTo>
                  <a:close/>
                </a:path>
                <a:path w="2967354" h="811529">
                  <a:moveTo>
                    <a:pt x="2967177" y="0"/>
                  </a:moveTo>
                  <a:lnTo>
                    <a:pt x="2957601" y="0"/>
                  </a:lnTo>
                  <a:lnTo>
                    <a:pt x="2957601" y="811364"/>
                  </a:lnTo>
                  <a:lnTo>
                    <a:pt x="2967177" y="811364"/>
                  </a:lnTo>
                  <a:lnTo>
                    <a:pt x="2967177" y="0"/>
                  </a:lnTo>
                  <a:close/>
                </a:path>
              </a:pathLst>
            </a:custGeom>
            <a:solidFill>
              <a:srgbClr val="E7E7E8"/>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sp>
        <p:nvSpPr>
          <p:cNvPr id="3" name="object 3"/>
          <p:cNvSpPr txBox="1">
            <a:spLocks noGrp="1"/>
          </p:cNvSpPr>
          <p:nvPr>
            <p:ph type="title"/>
          </p:nvPr>
        </p:nvSpPr>
        <p:spPr>
          <a:xfrm>
            <a:off x="1374167" y="1218542"/>
            <a:ext cx="12131363" cy="2589099"/>
          </a:xfrm>
          <a:prstGeom prst="rect">
            <a:avLst/>
          </a:prstGeom>
        </p:spPr>
        <p:txBody>
          <a:bodyPr vert="horz" wrap="square" lIns="0" tIns="13336" rIns="0" bIns="0" rtlCol="0">
            <a:spAutoFit/>
          </a:bodyPr>
          <a:lstStyle/>
          <a:p>
            <a:pPr marL="12701" marR="5081">
              <a:spcBef>
                <a:spcPts val="105"/>
              </a:spcBef>
            </a:pPr>
            <a:r>
              <a:rPr sz="5601" dirty="0">
                <a:solidFill>
                  <a:srgbClr val="5F5F5F"/>
                </a:solidFill>
              </a:rPr>
              <a:t>A</a:t>
            </a:r>
            <a:r>
              <a:rPr sz="5601" spc="-75" dirty="0">
                <a:solidFill>
                  <a:srgbClr val="5F5F5F"/>
                </a:solidFill>
              </a:rPr>
              <a:t> </a:t>
            </a:r>
            <a:r>
              <a:rPr sz="5601" dirty="0">
                <a:solidFill>
                  <a:srgbClr val="5F5F5F"/>
                </a:solidFill>
              </a:rPr>
              <a:t>IA</a:t>
            </a:r>
            <a:r>
              <a:rPr sz="5601" spc="-75" dirty="0">
                <a:solidFill>
                  <a:srgbClr val="5F5F5F"/>
                </a:solidFill>
              </a:rPr>
              <a:t> </a:t>
            </a:r>
            <a:r>
              <a:rPr sz="5601" dirty="0">
                <a:solidFill>
                  <a:srgbClr val="5F5F5F"/>
                </a:solidFill>
              </a:rPr>
              <a:t>não</a:t>
            </a:r>
            <a:r>
              <a:rPr sz="5601" spc="-75" dirty="0">
                <a:solidFill>
                  <a:srgbClr val="5F5F5F"/>
                </a:solidFill>
              </a:rPr>
              <a:t> </a:t>
            </a:r>
            <a:r>
              <a:rPr sz="5601" dirty="0">
                <a:solidFill>
                  <a:srgbClr val="5F5F5F"/>
                </a:solidFill>
              </a:rPr>
              <a:t>começa</a:t>
            </a:r>
            <a:r>
              <a:rPr sz="5601" spc="-75" dirty="0">
                <a:solidFill>
                  <a:srgbClr val="5F5F5F"/>
                </a:solidFill>
              </a:rPr>
              <a:t> </a:t>
            </a:r>
            <a:r>
              <a:rPr sz="5601" dirty="0">
                <a:solidFill>
                  <a:srgbClr val="5F5F5F"/>
                </a:solidFill>
              </a:rPr>
              <a:t>com</a:t>
            </a:r>
            <a:r>
              <a:rPr sz="5601" spc="-75" dirty="0">
                <a:solidFill>
                  <a:srgbClr val="5F5F5F"/>
                </a:solidFill>
              </a:rPr>
              <a:t> </a:t>
            </a:r>
            <a:r>
              <a:rPr sz="5601" spc="-10" dirty="0">
                <a:solidFill>
                  <a:srgbClr val="5F5F5F"/>
                </a:solidFill>
              </a:rPr>
              <a:t>tecnologia. </a:t>
            </a:r>
            <a:r>
              <a:rPr sz="5601" b="1" spc="-465" dirty="0">
                <a:solidFill>
                  <a:srgbClr val="5F5F5F"/>
                </a:solidFill>
                <a:latin typeface="Helvetica Neue"/>
                <a:cs typeface="Helvetica Neue"/>
              </a:rPr>
              <a:t>Começa</a:t>
            </a:r>
            <a:r>
              <a:rPr sz="5601" b="1" spc="-370" dirty="0">
                <a:solidFill>
                  <a:srgbClr val="5F5F5F"/>
                </a:solidFill>
                <a:latin typeface="Helvetica Neue"/>
                <a:cs typeface="Helvetica Neue"/>
              </a:rPr>
              <a:t> </a:t>
            </a:r>
            <a:r>
              <a:rPr sz="5601" b="1" spc="-475" dirty="0">
                <a:solidFill>
                  <a:srgbClr val="5F5F5F"/>
                </a:solidFill>
                <a:latin typeface="Helvetica Neue"/>
                <a:cs typeface="Helvetica Neue"/>
              </a:rPr>
              <a:t>com</a:t>
            </a:r>
            <a:r>
              <a:rPr sz="5601" b="1" spc="-365" dirty="0">
                <a:solidFill>
                  <a:srgbClr val="5F5F5F"/>
                </a:solidFill>
                <a:latin typeface="Helvetica Neue"/>
                <a:cs typeface="Helvetica Neue"/>
              </a:rPr>
              <a:t> </a:t>
            </a:r>
            <a:r>
              <a:rPr sz="5601" b="1" spc="-170" dirty="0">
                <a:solidFill>
                  <a:srgbClr val="5F5F5F"/>
                </a:solidFill>
                <a:latin typeface="Helvetica Neue"/>
                <a:cs typeface="Helvetica Neue"/>
              </a:rPr>
              <a:t>entendimento</a:t>
            </a:r>
            <a:r>
              <a:rPr sz="5601" b="1" spc="-365" dirty="0">
                <a:solidFill>
                  <a:srgbClr val="5F5F5F"/>
                </a:solidFill>
                <a:latin typeface="Helvetica Neue"/>
                <a:cs typeface="Helvetica Neue"/>
              </a:rPr>
              <a:t> </a:t>
            </a:r>
            <a:r>
              <a:rPr sz="5601" b="1" spc="-270" dirty="0">
                <a:solidFill>
                  <a:srgbClr val="5F5F5F"/>
                </a:solidFill>
                <a:latin typeface="Helvetica Neue"/>
                <a:cs typeface="Helvetica Neue"/>
              </a:rPr>
              <a:t>de</a:t>
            </a:r>
            <a:r>
              <a:rPr sz="5601" b="1" spc="-370" dirty="0">
                <a:solidFill>
                  <a:srgbClr val="5F5F5F"/>
                </a:solidFill>
                <a:latin typeface="Helvetica Neue"/>
                <a:cs typeface="Helvetica Neue"/>
              </a:rPr>
              <a:t> </a:t>
            </a:r>
            <a:r>
              <a:rPr sz="5601" b="1" spc="-340" dirty="0">
                <a:solidFill>
                  <a:srgbClr val="5F5F5F"/>
                </a:solidFill>
                <a:latin typeface="Helvetica Neue"/>
                <a:cs typeface="Helvetica Neue"/>
              </a:rPr>
              <a:t>negócio </a:t>
            </a:r>
            <a:r>
              <a:rPr sz="5601" b="1" spc="-325" dirty="0">
                <a:solidFill>
                  <a:srgbClr val="5F5F5F"/>
                </a:solidFill>
                <a:latin typeface="Helvetica Neue"/>
                <a:cs typeface="Helvetica Neue"/>
              </a:rPr>
              <a:t>e</a:t>
            </a:r>
            <a:r>
              <a:rPr sz="5601" b="1" spc="-375" dirty="0">
                <a:solidFill>
                  <a:srgbClr val="5F5F5F"/>
                </a:solidFill>
                <a:latin typeface="Helvetica Neue"/>
                <a:cs typeface="Helvetica Neue"/>
              </a:rPr>
              <a:t> </a:t>
            </a:r>
            <a:r>
              <a:rPr sz="5601" b="1" spc="-125" dirty="0">
                <a:solidFill>
                  <a:srgbClr val="5F5F5F"/>
                </a:solidFill>
                <a:latin typeface="Helvetica Neue"/>
                <a:cs typeface="Helvetica Neue"/>
              </a:rPr>
              <a:t>termina</a:t>
            </a:r>
            <a:r>
              <a:rPr sz="5601" b="1" spc="-375" dirty="0">
                <a:solidFill>
                  <a:srgbClr val="5F5F5F"/>
                </a:solidFill>
                <a:latin typeface="Helvetica Neue"/>
                <a:cs typeface="Helvetica Neue"/>
              </a:rPr>
              <a:t> </a:t>
            </a:r>
            <a:r>
              <a:rPr sz="5601" b="1" spc="-475" dirty="0">
                <a:solidFill>
                  <a:srgbClr val="5F5F5F"/>
                </a:solidFill>
                <a:latin typeface="Helvetica Neue"/>
                <a:cs typeface="Helvetica Neue"/>
              </a:rPr>
              <a:t>com</a:t>
            </a:r>
            <a:r>
              <a:rPr sz="5601" b="1" spc="-375" dirty="0">
                <a:solidFill>
                  <a:srgbClr val="5F5F5F"/>
                </a:solidFill>
                <a:latin typeface="Helvetica Neue"/>
                <a:cs typeface="Helvetica Neue"/>
              </a:rPr>
              <a:t> </a:t>
            </a:r>
            <a:r>
              <a:rPr sz="5601" b="1" spc="-70" dirty="0">
                <a:solidFill>
                  <a:srgbClr val="5F5F5F"/>
                </a:solidFill>
                <a:latin typeface="Helvetica Neue"/>
                <a:cs typeface="Helvetica Neue"/>
              </a:rPr>
              <a:t>resultados.</a:t>
            </a:r>
            <a:endParaRPr sz="5601">
              <a:latin typeface="Helvetica Neue"/>
              <a:cs typeface="Helvetica Neue"/>
            </a:endParaRPr>
          </a:p>
        </p:txBody>
      </p:sp>
      <p:grpSp>
        <p:nvGrpSpPr>
          <p:cNvPr id="4" name="object 4"/>
          <p:cNvGrpSpPr/>
          <p:nvPr/>
        </p:nvGrpSpPr>
        <p:grpSpPr>
          <a:xfrm>
            <a:off x="3953840" y="4632145"/>
            <a:ext cx="12295206" cy="5936449"/>
            <a:chOff x="3953527" y="4632226"/>
            <a:chExt cx="12294235" cy="5935980"/>
          </a:xfrm>
        </p:grpSpPr>
        <p:pic>
          <p:nvPicPr>
            <p:cNvPr id="5" name="object 5"/>
            <p:cNvPicPr/>
            <p:nvPr/>
          </p:nvPicPr>
          <p:blipFill>
            <a:blip r:embed="rId3" cstate="print"/>
            <a:stretch>
              <a:fillRect/>
            </a:stretch>
          </p:blipFill>
          <p:spPr>
            <a:xfrm>
              <a:off x="3953527" y="8497239"/>
              <a:ext cx="4186675" cy="2070722"/>
            </a:xfrm>
            <a:prstGeom prst="rect">
              <a:avLst/>
            </a:prstGeom>
          </p:spPr>
        </p:pic>
        <p:sp>
          <p:nvSpPr>
            <p:cNvPr id="6" name="object 6"/>
            <p:cNvSpPr/>
            <p:nvPr/>
          </p:nvSpPr>
          <p:spPr>
            <a:xfrm>
              <a:off x="3986725" y="8530510"/>
              <a:ext cx="4057015" cy="1942464"/>
            </a:xfrm>
            <a:custGeom>
              <a:avLst/>
              <a:gdLst/>
              <a:ahLst/>
              <a:cxnLst/>
              <a:rect l="l" t="t" r="r" b="b"/>
              <a:pathLst>
                <a:path w="4057015" h="1942465">
                  <a:moveTo>
                    <a:pt x="4056934" y="0"/>
                  </a:moveTo>
                  <a:lnTo>
                    <a:pt x="3650852" y="406081"/>
                  </a:lnTo>
                  <a:lnTo>
                    <a:pt x="472969" y="549784"/>
                  </a:lnTo>
                  <a:lnTo>
                    <a:pt x="0" y="76814"/>
                  </a:lnTo>
                  <a:lnTo>
                    <a:pt x="0" y="1610024"/>
                  </a:lnTo>
                  <a:lnTo>
                    <a:pt x="3603" y="1659137"/>
                  </a:lnTo>
                  <a:lnTo>
                    <a:pt x="14071" y="1706012"/>
                  </a:lnTo>
                  <a:lnTo>
                    <a:pt x="30890" y="1750135"/>
                  </a:lnTo>
                  <a:lnTo>
                    <a:pt x="53544" y="1790992"/>
                  </a:lnTo>
                  <a:lnTo>
                    <a:pt x="81521" y="1828069"/>
                  </a:lnTo>
                  <a:lnTo>
                    <a:pt x="114306" y="1860853"/>
                  </a:lnTo>
                  <a:lnTo>
                    <a:pt x="151385" y="1888828"/>
                  </a:lnTo>
                  <a:lnTo>
                    <a:pt x="192243" y="1911481"/>
                  </a:lnTo>
                  <a:lnTo>
                    <a:pt x="236367" y="1928299"/>
                  </a:lnTo>
                  <a:lnTo>
                    <a:pt x="283243" y="1938766"/>
                  </a:lnTo>
                  <a:lnTo>
                    <a:pt x="332356" y="1942370"/>
                  </a:lnTo>
                  <a:lnTo>
                    <a:pt x="3724588" y="1942370"/>
                  </a:lnTo>
                  <a:lnTo>
                    <a:pt x="3773700" y="1938766"/>
                  </a:lnTo>
                  <a:lnTo>
                    <a:pt x="3820575" y="1928299"/>
                  </a:lnTo>
                  <a:lnTo>
                    <a:pt x="3864698" y="1911481"/>
                  </a:lnTo>
                  <a:lnTo>
                    <a:pt x="3905556" y="1888828"/>
                  </a:lnTo>
                  <a:lnTo>
                    <a:pt x="3942633" y="1860853"/>
                  </a:lnTo>
                  <a:lnTo>
                    <a:pt x="3975416" y="1828069"/>
                  </a:lnTo>
                  <a:lnTo>
                    <a:pt x="4003392" y="1790992"/>
                  </a:lnTo>
                  <a:lnTo>
                    <a:pt x="4026045" y="1750135"/>
                  </a:lnTo>
                  <a:lnTo>
                    <a:pt x="4042863" y="1706012"/>
                  </a:lnTo>
                  <a:lnTo>
                    <a:pt x="4053330" y="1659137"/>
                  </a:lnTo>
                  <a:lnTo>
                    <a:pt x="4056934" y="1610024"/>
                  </a:lnTo>
                  <a:lnTo>
                    <a:pt x="4056934" y="0"/>
                  </a:lnTo>
                  <a:close/>
                </a:path>
              </a:pathLst>
            </a:custGeom>
            <a:solidFill>
              <a:srgbClr val="0B7D84"/>
            </a:solidFill>
          </p:spPr>
          <p:txBody>
            <a:bodyPr wrap="square" lIns="0" tIns="0" rIns="0" bIns="0" rtlCol="0"/>
            <a:lstStyle/>
            <a:p>
              <a:endParaRPr/>
            </a:p>
          </p:txBody>
        </p:sp>
        <p:pic>
          <p:nvPicPr>
            <p:cNvPr id="7" name="object 7"/>
            <p:cNvPicPr/>
            <p:nvPr/>
          </p:nvPicPr>
          <p:blipFill>
            <a:blip r:embed="rId4" cstate="print"/>
            <a:stretch>
              <a:fillRect/>
            </a:stretch>
          </p:blipFill>
          <p:spPr>
            <a:xfrm>
              <a:off x="4209854" y="4644791"/>
              <a:ext cx="3674020" cy="5666842"/>
            </a:xfrm>
            <a:prstGeom prst="rect">
              <a:avLst/>
            </a:prstGeom>
          </p:spPr>
        </p:pic>
        <p:sp>
          <p:nvSpPr>
            <p:cNvPr id="8" name="object 8"/>
            <p:cNvSpPr/>
            <p:nvPr/>
          </p:nvSpPr>
          <p:spPr>
            <a:xfrm>
              <a:off x="4242422" y="4677587"/>
              <a:ext cx="3545840" cy="5539740"/>
            </a:xfrm>
            <a:custGeom>
              <a:avLst/>
              <a:gdLst/>
              <a:ahLst/>
              <a:cxnLst/>
              <a:rect l="l" t="t" r="r" b="b"/>
              <a:pathLst>
                <a:path w="3545840" h="5539740">
                  <a:moveTo>
                    <a:pt x="3440837" y="0"/>
                  </a:moveTo>
                  <a:lnTo>
                    <a:pt x="104708" y="0"/>
                  </a:lnTo>
                  <a:lnTo>
                    <a:pt x="63950" y="8228"/>
                  </a:lnTo>
                  <a:lnTo>
                    <a:pt x="30667" y="30667"/>
                  </a:lnTo>
                  <a:lnTo>
                    <a:pt x="8228" y="63950"/>
                  </a:lnTo>
                  <a:lnTo>
                    <a:pt x="0" y="104708"/>
                  </a:lnTo>
                  <a:lnTo>
                    <a:pt x="0" y="5434892"/>
                  </a:lnTo>
                  <a:lnTo>
                    <a:pt x="8228" y="5475650"/>
                  </a:lnTo>
                  <a:lnTo>
                    <a:pt x="30667" y="5508933"/>
                  </a:lnTo>
                  <a:lnTo>
                    <a:pt x="63950" y="5531372"/>
                  </a:lnTo>
                  <a:lnTo>
                    <a:pt x="104708" y="5539600"/>
                  </a:lnTo>
                  <a:lnTo>
                    <a:pt x="3440837" y="5539600"/>
                  </a:lnTo>
                  <a:lnTo>
                    <a:pt x="3481595" y="5531372"/>
                  </a:lnTo>
                  <a:lnTo>
                    <a:pt x="3514878" y="5508933"/>
                  </a:lnTo>
                  <a:lnTo>
                    <a:pt x="3537318" y="5475650"/>
                  </a:lnTo>
                  <a:lnTo>
                    <a:pt x="3545546" y="5434892"/>
                  </a:lnTo>
                  <a:lnTo>
                    <a:pt x="3545546" y="104708"/>
                  </a:lnTo>
                  <a:lnTo>
                    <a:pt x="3537318" y="63950"/>
                  </a:lnTo>
                  <a:lnTo>
                    <a:pt x="3514878" y="30667"/>
                  </a:lnTo>
                  <a:lnTo>
                    <a:pt x="3481595" y="8228"/>
                  </a:lnTo>
                  <a:lnTo>
                    <a:pt x="3440837" y="0"/>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print"/>
            <a:stretch>
              <a:fillRect/>
            </a:stretch>
          </p:blipFill>
          <p:spPr>
            <a:xfrm>
              <a:off x="8012042" y="4634739"/>
              <a:ext cx="4184130" cy="2090825"/>
            </a:xfrm>
            <a:prstGeom prst="rect">
              <a:avLst/>
            </a:prstGeom>
          </p:spPr>
        </p:pic>
        <p:pic>
          <p:nvPicPr>
            <p:cNvPr id="10" name="object 10"/>
            <p:cNvPicPr/>
            <p:nvPr/>
          </p:nvPicPr>
          <p:blipFill>
            <a:blip r:embed="rId6" cstate="print"/>
            <a:stretch>
              <a:fillRect/>
            </a:stretch>
          </p:blipFill>
          <p:spPr>
            <a:xfrm>
              <a:off x="8043661" y="4666590"/>
              <a:ext cx="4056934" cy="1962777"/>
            </a:xfrm>
            <a:prstGeom prst="rect">
              <a:avLst/>
            </a:prstGeom>
          </p:spPr>
        </p:pic>
        <p:pic>
          <p:nvPicPr>
            <p:cNvPr id="11" name="object 11"/>
            <p:cNvPicPr/>
            <p:nvPr/>
          </p:nvPicPr>
          <p:blipFill>
            <a:blip r:embed="rId7" cstate="print"/>
            <a:stretch>
              <a:fillRect/>
            </a:stretch>
          </p:blipFill>
          <p:spPr>
            <a:xfrm>
              <a:off x="8265856" y="4893580"/>
              <a:ext cx="3673989" cy="5423080"/>
            </a:xfrm>
            <a:prstGeom prst="rect">
              <a:avLst/>
            </a:prstGeom>
          </p:spPr>
        </p:pic>
        <p:sp>
          <p:nvSpPr>
            <p:cNvPr id="12" name="object 12"/>
            <p:cNvSpPr/>
            <p:nvPr/>
          </p:nvSpPr>
          <p:spPr>
            <a:xfrm>
              <a:off x="8299358" y="4925862"/>
              <a:ext cx="3545840" cy="5295900"/>
            </a:xfrm>
            <a:custGeom>
              <a:avLst/>
              <a:gdLst/>
              <a:ahLst/>
              <a:cxnLst/>
              <a:rect l="l" t="t" r="r" b="b"/>
              <a:pathLst>
                <a:path w="3545840" h="5295900">
                  <a:moveTo>
                    <a:pt x="3440837" y="0"/>
                  </a:moveTo>
                  <a:lnTo>
                    <a:pt x="104708" y="0"/>
                  </a:lnTo>
                  <a:lnTo>
                    <a:pt x="63950" y="8228"/>
                  </a:lnTo>
                  <a:lnTo>
                    <a:pt x="30667" y="30667"/>
                  </a:lnTo>
                  <a:lnTo>
                    <a:pt x="8228" y="63950"/>
                  </a:lnTo>
                  <a:lnTo>
                    <a:pt x="0" y="104708"/>
                  </a:lnTo>
                  <a:lnTo>
                    <a:pt x="0" y="5190763"/>
                  </a:lnTo>
                  <a:lnTo>
                    <a:pt x="8228" y="5231521"/>
                  </a:lnTo>
                  <a:lnTo>
                    <a:pt x="30667" y="5264804"/>
                  </a:lnTo>
                  <a:lnTo>
                    <a:pt x="63950" y="5287243"/>
                  </a:lnTo>
                  <a:lnTo>
                    <a:pt x="104708" y="5295472"/>
                  </a:lnTo>
                  <a:lnTo>
                    <a:pt x="3440837" y="5295472"/>
                  </a:lnTo>
                  <a:lnTo>
                    <a:pt x="3481595" y="5287243"/>
                  </a:lnTo>
                  <a:lnTo>
                    <a:pt x="3514878" y="5264804"/>
                  </a:lnTo>
                  <a:lnTo>
                    <a:pt x="3537318" y="5231521"/>
                  </a:lnTo>
                  <a:lnTo>
                    <a:pt x="3545546" y="5190763"/>
                  </a:lnTo>
                  <a:lnTo>
                    <a:pt x="3545546" y="104708"/>
                  </a:lnTo>
                  <a:lnTo>
                    <a:pt x="3537318" y="63950"/>
                  </a:lnTo>
                  <a:lnTo>
                    <a:pt x="3514878" y="30667"/>
                  </a:lnTo>
                  <a:lnTo>
                    <a:pt x="3481595" y="8228"/>
                  </a:lnTo>
                  <a:lnTo>
                    <a:pt x="3440837" y="0"/>
                  </a:lnTo>
                  <a:close/>
                </a:path>
              </a:pathLst>
            </a:custGeom>
            <a:solidFill>
              <a:srgbClr val="FFFFFF"/>
            </a:solidFill>
          </p:spPr>
          <p:txBody>
            <a:bodyPr wrap="square" lIns="0" tIns="0" rIns="0" bIns="0" rtlCol="0"/>
            <a:lstStyle/>
            <a:p>
              <a:endParaRPr/>
            </a:p>
          </p:txBody>
        </p:sp>
        <p:pic>
          <p:nvPicPr>
            <p:cNvPr id="13" name="object 13"/>
            <p:cNvPicPr/>
            <p:nvPr/>
          </p:nvPicPr>
          <p:blipFill>
            <a:blip r:embed="rId8" cstate="print"/>
            <a:stretch>
              <a:fillRect/>
            </a:stretch>
          </p:blipFill>
          <p:spPr>
            <a:xfrm>
              <a:off x="12060506" y="8497239"/>
              <a:ext cx="4186643" cy="2070722"/>
            </a:xfrm>
            <a:prstGeom prst="rect">
              <a:avLst/>
            </a:prstGeom>
          </p:spPr>
        </p:pic>
        <p:sp>
          <p:nvSpPr>
            <p:cNvPr id="14" name="object 14"/>
            <p:cNvSpPr/>
            <p:nvPr/>
          </p:nvSpPr>
          <p:spPr>
            <a:xfrm>
              <a:off x="12094005" y="8530510"/>
              <a:ext cx="4057015" cy="1942464"/>
            </a:xfrm>
            <a:custGeom>
              <a:avLst/>
              <a:gdLst/>
              <a:ahLst/>
              <a:cxnLst/>
              <a:rect l="l" t="t" r="r" b="b"/>
              <a:pathLst>
                <a:path w="4057015" h="1942465">
                  <a:moveTo>
                    <a:pt x="4056934" y="0"/>
                  </a:moveTo>
                  <a:lnTo>
                    <a:pt x="3650852" y="406081"/>
                  </a:lnTo>
                  <a:lnTo>
                    <a:pt x="472969" y="549784"/>
                  </a:lnTo>
                  <a:lnTo>
                    <a:pt x="0" y="76814"/>
                  </a:lnTo>
                  <a:lnTo>
                    <a:pt x="0" y="1610024"/>
                  </a:lnTo>
                  <a:lnTo>
                    <a:pt x="3603" y="1659137"/>
                  </a:lnTo>
                  <a:lnTo>
                    <a:pt x="14071" y="1706012"/>
                  </a:lnTo>
                  <a:lnTo>
                    <a:pt x="30890" y="1750135"/>
                  </a:lnTo>
                  <a:lnTo>
                    <a:pt x="53544" y="1790992"/>
                  </a:lnTo>
                  <a:lnTo>
                    <a:pt x="81521" y="1828069"/>
                  </a:lnTo>
                  <a:lnTo>
                    <a:pt x="114306" y="1860853"/>
                  </a:lnTo>
                  <a:lnTo>
                    <a:pt x="151385" y="1888828"/>
                  </a:lnTo>
                  <a:lnTo>
                    <a:pt x="192243" y="1911481"/>
                  </a:lnTo>
                  <a:lnTo>
                    <a:pt x="236367" y="1928299"/>
                  </a:lnTo>
                  <a:lnTo>
                    <a:pt x="283243" y="1938766"/>
                  </a:lnTo>
                  <a:lnTo>
                    <a:pt x="332356" y="1942370"/>
                  </a:lnTo>
                  <a:lnTo>
                    <a:pt x="3724588" y="1942370"/>
                  </a:lnTo>
                  <a:lnTo>
                    <a:pt x="3773700" y="1938766"/>
                  </a:lnTo>
                  <a:lnTo>
                    <a:pt x="3820575" y="1928299"/>
                  </a:lnTo>
                  <a:lnTo>
                    <a:pt x="3864698" y="1911481"/>
                  </a:lnTo>
                  <a:lnTo>
                    <a:pt x="3905556" y="1888828"/>
                  </a:lnTo>
                  <a:lnTo>
                    <a:pt x="3942633" y="1860853"/>
                  </a:lnTo>
                  <a:lnTo>
                    <a:pt x="3975416" y="1828069"/>
                  </a:lnTo>
                  <a:lnTo>
                    <a:pt x="4003392" y="1790992"/>
                  </a:lnTo>
                  <a:lnTo>
                    <a:pt x="4026045" y="1750135"/>
                  </a:lnTo>
                  <a:lnTo>
                    <a:pt x="4042863" y="1706012"/>
                  </a:lnTo>
                  <a:lnTo>
                    <a:pt x="4053330" y="1659137"/>
                  </a:lnTo>
                  <a:lnTo>
                    <a:pt x="4056934" y="1610024"/>
                  </a:lnTo>
                  <a:lnTo>
                    <a:pt x="4056934" y="0"/>
                  </a:lnTo>
                  <a:close/>
                </a:path>
              </a:pathLst>
            </a:custGeom>
            <a:solidFill>
              <a:srgbClr val="0082B5"/>
            </a:solidFill>
          </p:spPr>
          <p:txBody>
            <a:bodyPr wrap="square" lIns="0" tIns="0" rIns="0" bIns="0" rtlCol="0"/>
            <a:lstStyle/>
            <a:p>
              <a:endParaRPr/>
            </a:p>
          </p:txBody>
        </p:sp>
        <p:pic>
          <p:nvPicPr>
            <p:cNvPr id="15" name="object 15"/>
            <p:cNvPicPr/>
            <p:nvPr/>
          </p:nvPicPr>
          <p:blipFill>
            <a:blip r:embed="rId9" cstate="print"/>
            <a:stretch>
              <a:fillRect/>
            </a:stretch>
          </p:blipFill>
          <p:spPr>
            <a:xfrm>
              <a:off x="12316833" y="4632226"/>
              <a:ext cx="3673989" cy="5679408"/>
            </a:xfrm>
            <a:prstGeom prst="rect">
              <a:avLst/>
            </a:prstGeom>
          </p:spPr>
        </p:pic>
        <p:sp>
          <p:nvSpPr>
            <p:cNvPr id="16" name="object 16"/>
            <p:cNvSpPr/>
            <p:nvPr/>
          </p:nvSpPr>
          <p:spPr>
            <a:xfrm>
              <a:off x="12349702" y="4665535"/>
              <a:ext cx="3545840" cy="5551805"/>
            </a:xfrm>
            <a:custGeom>
              <a:avLst/>
              <a:gdLst/>
              <a:ahLst/>
              <a:cxnLst/>
              <a:rect l="l" t="t" r="r" b="b"/>
              <a:pathLst>
                <a:path w="3545840" h="5551805">
                  <a:moveTo>
                    <a:pt x="3440837" y="0"/>
                  </a:moveTo>
                  <a:lnTo>
                    <a:pt x="104708" y="0"/>
                  </a:lnTo>
                  <a:lnTo>
                    <a:pt x="63950" y="8228"/>
                  </a:lnTo>
                  <a:lnTo>
                    <a:pt x="30667" y="30667"/>
                  </a:lnTo>
                  <a:lnTo>
                    <a:pt x="8228" y="63950"/>
                  </a:lnTo>
                  <a:lnTo>
                    <a:pt x="0" y="104708"/>
                  </a:lnTo>
                  <a:lnTo>
                    <a:pt x="0" y="5446944"/>
                  </a:lnTo>
                  <a:lnTo>
                    <a:pt x="8228" y="5487702"/>
                  </a:lnTo>
                  <a:lnTo>
                    <a:pt x="30667" y="5520985"/>
                  </a:lnTo>
                  <a:lnTo>
                    <a:pt x="63950" y="5543424"/>
                  </a:lnTo>
                  <a:lnTo>
                    <a:pt x="104708" y="5551652"/>
                  </a:lnTo>
                  <a:lnTo>
                    <a:pt x="3440837" y="5551652"/>
                  </a:lnTo>
                  <a:lnTo>
                    <a:pt x="3481595" y="5543424"/>
                  </a:lnTo>
                  <a:lnTo>
                    <a:pt x="3514878" y="5520985"/>
                  </a:lnTo>
                  <a:lnTo>
                    <a:pt x="3537318" y="5487702"/>
                  </a:lnTo>
                  <a:lnTo>
                    <a:pt x="3545546" y="5446944"/>
                  </a:lnTo>
                  <a:lnTo>
                    <a:pt x="3545546" y="104708"/>
                  </a:lnTo>
                  <a:lnTo>
                    <a:pt x="3537318" y="63950"/>
                  </a:lnTo>
                  <a:lnTo>
                    <a:pt x="3514878" y="30667"/>
                  </a:lnTo>
                  <a:lnTo>
                    <a:pt x="3481595" y="8228"/>
                  </a:lnTo>
                  <a:lnTo>
                    <a:pt x="3440837"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8651606" y="7598265"/>
            <a:ext cx="2802476" cy="1481176"/>
          </a:xfrm>
          <a:prstGeom prst="rect">
            <a:avLst/>
          </a:prstGeom>
        </p:spPr>
        <p:txBody>
          <a:bodyPr vert="horz" wrap="square" lIns="0" tIns="12066" rIns="0" bIns="0" rtlCol="0">
            <a:spAutoFit/>
          </a:bodyPr>
          <a:lstStyle/>
          <a:p>
            <a:pPr marL="12701" marR="5081" algn="ctr">
              <a:lnSpc>
                <a:spcPct val="100899"/>
              </a:lnSpc>
              <a:spcBef>
                <a:spcPts val="95"/>
              </a:spcBef>
            </a:pPr>
            <a:r>
              <a:rPr sz="2400" dirty="0">
                <a:solidFill>
                  <a:srgbClr val="5F5F5F"/>
                </a:solidFill>
                <a:latin typeface="Source Sans Pro"/>
                <a:cs typeface="Source Sans Pro"/>
              </a:rPr>
              <a:t>Consultoria</a:t>
            </a:r>
            <a:r>
              <a:rPr sz="2400" spc="20" dirty="0">
                <a:solidFill>
                  <a:srgbClr val="5F5F5F"/>
                </a:solidFill>
                <a:latin typeface="Source Sans Pro"/>
                <a:cs typeface="Source Sans Pro"/>
              </a:rPr>
              <a:t> </a:t>
            </a:r>
            <a:r>
              <a:rPr sz="2400" spc="-10" dirty="0">
                <a:solidFill>
                  <a:srgbClr val="5F5F5F"/>
                </a:solidFill>
                <a:latin typeface="Source Sans Pro"/>
                <a:cs typeface="Source Sans Pro"/>
              </a:rPr>
              <a:t>técnica, </a:t>
            </a:r>
            <a:r>
              <a:rPr sz="2400" dirty="0">
                <a:solidFill>
                  <a:srgbClr val="5F5F5F"/>
                </a:solidFill>
                <a:latin typeface="Source Sans Pro"/>
                <a:cs typeface="Source Sans Pro"/>
              </a:rPr>
              <a:t>serviço,</a:t>
            </a:r>
            <a:r>
              <a:rPr sz="2400" spc="25" dirty="0">
                <a:solidFill>
                  <a:srgbClr val="5F5F5F"/>
                </a:solidFill>
                <a:latin typeface="Source Sans Pro"/>
                <a:cs typeface="Source Sans Pro"/>
              </a:rPr>
              <a:t> </a:t>
            </a:r>
            <a:r>
              <a:rPr sz="2400" spc="-10" dirty="0">
                <a:solidFill>
                  <a:srgbClr val="5F5F5F"/>
                </a:solidFill>
                <a:latin typeface="Source Sans Pro"/>
                <a:cs typeface="Source Sans Pro"/>
              </a:rPr>
              <a:t>plataforma </a:t>
            </a:r>
            <a:r>
              <a:rPr sz="2400" dirty="0">
                <a:solidFill>
                  <a:srgbClr val="5F5F5F"/>
                </a:solidFill>
                <a:latin typeface="Source Sans Pro"/>
                <a:cs typeface="Source Sans Pro"/>
              </a:rPr>
              <a:t>de</a:t>
            </a:r>
            <a:r>
              <a:rPr sz="2400" spc="55" dirty="0">
                <a:solidFill>
                  <a:srgbClr val="5F5F5F"/>
                </a:solidFill>
                <a:latin typeface="Source Sans Pro"/>
                <a:cs typeface="Source Sans Pro"/>
              </a:rPr>
              <a:t> </a:t>
            </a:r>
            <a:r>
              <a:rPr sz="2400" dirty="0">
                <a:solidFill>
                  <a:srgbClr val="5F5F5F"/>
                </a:solidFill>
                <a:latin typeface="Source Sans Pro"/>
                <a:cs typeface="Source Sans Pro"/>
              </a:rPr>
              <a:t>automação</a:t>
            </a:r>
            <a:r>
              <a:rPr sz="2400" spc="55" dirty="0">
                <a:solidFill>
                  <a:srgbClr val="5F5F5F"/>
                </a:solidFill>
                <a:latin typeface="Source Sans Pro"/>
                <a:cs typeface="Source Sans Pro"/>
              </a:rPr>
              <a:t> </a:t>
            </a:r>
            <a:r>
              <a:rPr sz="2400" spc="-50" dirty="0">
                <a:solidFill>
                  <a:srgbClr val="5F5F5F"/>
                </a:solidFill>
                <a:latin typeface="Source Sans Pro"/>
                <a:cs typeface="Source Sans Pro"/>
              </a:rPr>
              <a:t>e </a:t>
            </a:r>
            <a:r>
              <a:rPr sz="2400" spc="-10" dirty="0">
                <a:solidFill>
                  <a:srgbClr val="5F5F5F"/>
                </a:solidFill>
                <a:latin typeface="Source Sans Pro"/>
                <a:cs typeface="Source Sans Pro"/>
              </a:rPr>
              <a:t>infraestrutura</a:t>
            </a:r>
            <a:endParaRPr sz="2400" dirty="0">
              <a:latin typeface="Source Sans Pro"/>
              <a:cs typeface="Source Sans Pro"/>
            </a:endParaRPr>
          </a:p>
        </p:txBody>
      </p:sp>
      <p:sp>
        <p:nvSpPr>
          <p:cNvPr id="18" name="object 18"/>
          <p:cNvSpPr txBox="1"/>
          <p:nvPr/>
        </p:nvSpPr>
        <p:spPr>
          <a:xfrm>
            <a:off x="8744177" y="6787815"/>
            <a:ext cx="2527868" cy="748283"/>
          </a:xfrm>
          <a:prstGeom prst="rect">
            <a:avLst/>
          </a:prstGeom>
        </p:spPr>
        <p:txBody>
          <a:bodyPr vert="horz" wrap="square" lIns="0" tIns="12066" rIns="0" bIns="0" rtlCol="0">
            <a:spAutoFit/>
          </a:bodyPr>
          <a:lstStyle/>
          <a:p>
            <a:pPr marL="499795" marR="5081" indent="-487729" algn="ctr">
              <a:spcBef>
                <a:spcPts val="95"/>
              </a:spcBef>
            </a:pPr>
            <a:r>
              <a:rPr lang="pt-BR" sz="2350" b="1" spc="-215" dirty="0">
                <a:solidFill>
                  <a:srgbClr val="5F5F5F"/>
                </a:solidFill>
                <a:latin typeface="Helvetica Neue"/>
                <a:cs typeface="Helvetica Neue"/>
              </a:rPr>
              <a:t>INFRAESTRUTURA</a:t>
            </a:r>
          </a:p>
          <a:p>
            <a:pPr marL="499795" marR="5081" indent="-487729" algn="ctr">
              <a:spcBef>
                <a:spcPts val="95"/>
              </a:spcBef>
            </a:pPr>
            <a:r>
              <a:rPr lang="pt-BR" sz="2350" b="1" spc="-215" dirty="0">
                <a:solidFill>
                  <a:srgbClr val="5F5F5F"/>
                </a:solidFill>
                <a:latin typeface="Helvetica Neue"/>
                <a:cs typeface="Helvetica Neue"/>
              </a:rPr>
              <a:t>&amp; AUTOMAÇÃO</a:t>
            </a:r>
            <a:endParaRPr sz="2350" dirty="0">
              <a:latin typeface="Helvetica Neue"/>
              <a:cs typeface="Helvetica Neue"/>
            </a:endParaRPr>
          </a:p>
        </p:txBody>
      </p:sp>
      <p:grpSp>
        <p:nvGrpSpPr>
          <p:cNvPr id="19" name="object 19"/>
          <p:cNvGrpSpPr/>
          <p:nvPr/>
        </p:nvGrpSpPr>
        <p:grpSpPr>
          <a:xfrm>
            <a:off x="4854089" y="5387959"/>
            <a:ext cx="10313214" cy="4532988"/>
            <a:chOff x="4853705" y="5387980"/>
            <a:chExt cx="10312400" cy="4532630"/>
          </a:xfrm>
        </p:grpSpPr>
        <p:pic>
          <p:nvPicPr>
            <p:cNvPr id="20" name="object 20"/>
            <p:cNvPicPr/>
            <p:nvPr/>
          </p:nvPicPr>
          <p:blipFill>
            <a:blip r:embed="rId10" cstate="print"/>
            <a:stretch>
              <a:fillRect/>
            </a:stretch>
          </p:blipFill>
          <p:spPr>
            <a:xfrm>
              <a:off x="9533578" y="5387980"/>
              <a:ext cx="1083511" cy="479528"/>
            </a:xfrm>
            <a:prstGeom prst="rect">
              <a:avLst/>
            </a:prstGeom>
          </p:spPr>
        </p:pic>
        <p:pic>
          <p:nvPicPr>
            <p:cNvPr id="21" name="object 21"/>
            <p:cNvPicPr/>
            <p:nvPr/>
          </p:nvPicPr>
          <p:blipFill>
            <a:blip r:embed="rId11" cstate="print"/>
            <a:stretch>
              <a:fillRect/>
            </a:stretch>
          </p:blipFill>
          <p:spPr>
            <a:xfrm>
              <a:off x="4853705" y="9258032"/>
              <a:ext cx="2327719" cy="611928"/>
            </a:xfrm>
            <a:prstGeom prst="rect">
              <a:avLst/>
            </a:prstGeom>
          </p:spPr>
        </p:pic>
        <p:pic>
          <p:nvPicPr>
            <p:cNvPr id="22" name="object 22"/>
            <p:cNvPicPr/>
            <p:nvPr/>
          </p:nvPicPr>
          <p:blipFill>
            <a:blip r:embed="rId12" cstate="print"/>
            <a:stretch>
              <a:fillRect/>
            </a:stretch>
          </p:blipFill>
          <p:spPr>
            <a:xfrm>
              <a:off x="13030043" y="9218245"/>
              <a:ext cx="496172" cy="702049"/>
            </a:xfrm>
            <a:prstGeom prst="rect">
              <a:avLst/>
            </a:prstGeom>
          </p:spPr>
        </p:pic>
        <p:pic>
          <p:nvPicPr>
            <p:cNvPr id="23" name="object 23"/>
            <p:cNvPicPr/>
            <p:nvPr/>
          </p:nvPicPr>
          <p:blipFill>
            <a:blip r:embed="rId13" cstate="print"/>
            <a:stretch>
              <a:fillRect/>
            </a:stretch>
          </p:blipFill>
          <p:spPr>
            <a:xfrm>
              <a:off x="13670034" y="9492134"/>
              <a:ext cx="156791" cy="149220"/>
            </a:xfrm>
            <a:prstGeom prst="rect">
              <a:avLst/>
            </a:prstGeom>
          </p:spPr>
        </p:pic>
        <p:pic>
          <p:nvPicPr>
            <p:cNvPr id="24" name="object 24"/>
            <p:cNvPicPr/>
            <p:nvPr/>
          </p:nvPicPr>
          <p:blipFill>
            <a:blip r:embed="rId14" cstate="print"/>
            <a:stretch>
              <a:fillRect/>
            </a:stretch>
          </p:blipFill>
          <p:spPr>
            <a:xfrm>
              <a:off x="13859213" y="9495009"/>
              <a:ext cx="122362" cy="143472"/>
            </a:xfrm>
            <a:prstGeom prst="rect">
              <a:avLst/>
            </a:prstGeom>
          </p:spPr>
        </p:pic>
        <p:sp>
          <p:nvSpPr>
            <p:cNvPr id="25" name="object 25"/>
            <p:cNvSpPr/>
            <p:nvPr/>
          </p:nvSpPr>
          <p:spPr>
            <a:xfrm>
              <a:off x="14006163" y="9495009"/>
              <a:ext cx="123189" cy="143510"/>
            </a:xfrm>
            <a:custGeom>
              <a:avLst/>
              <a:gdLst/>
              <a:ahLst/>
              <a:cxnLst/>
              <a:rect l="l" t="t" r="r" b="b"/>
              <a:pathLst>
                <a:path w="123190" h="143509">
                  <a:moveTo>
                    <a:pt x="121001" y="0"/>
                  </a:moveTo>
                  <a:lnTo>
                    <a:pt x="1978" y="0"/>
                  </a:lnTo>
                  <a:lnTo>
                    <a:pt x="0" y="1978"/>
                  </a:lnTo>
                  <a:lnTo>
                    <a:pt x="0" y="33684"/>
                  </a:lnTo>
                  <a:lnTo>
                    <a:pt x="1978" y="35663"/>
                  </a:lnTo>
                  <a:lnTo>
                    <a:pt x="41684" y="35663"/>
                  </a:lnTo>
                  <a:lnTo>
                    <a:pt x="43663" y="37642"/>
                  </a:lnTo>
                  <a:lnTo>
                    <a:pt x="43663" y="141493"/>
                  </a:lnTo>
                  <a:lnTo>
                    <a:pt x="45632" y="143472"/>
                  </a:lnTo>
                  <a:lnTo>
                    <a:pt x="75118" y="143472"/>
                  </a:lnTo>
                  <a:lnTo>
                    <a:pt x="77557" y="143472"/>
                  </a:lnTo>
                  <a:lnTo>
                    <a:pt x="79526" y="141493"/>
                  </a:lnTo>
                  <a:lnTo>
                    <a:pt x="79526" y="37642"/>
                  </a:lnTo>
                  <a:lnTo>
                    <a:pt x="81505" y="35663"/>
                  </a:lnTo>
                  <a:lnTo>
                    <a:pt x="121001" y="35663"/>
                  </a:lnTo>
                  <a:lnTo>
                    <a:pt x="122980" y="33684"/>
                  </a:lnTo>
                  <a:lnTo>
                    <a:pt x="122980" y="1978"/>
                  </a:lnTo>
                  <a:lnTo>
                    <a:pt x="121001" y="0"/>
                  </a:lnTo>
                  <a:close/>
                </a:path>
              </a:pathLst>
            </a:custGeom>
            <a:solidFill>
              <a:srgbClr val="131F35"/>
            </a:solidFill>
          </p:spPr>
          <p:txBody>
            <a:bodyPr wrap="square" lIns="0" tIns="0" rIns="0" bIns="0" rtlCol="0"/>
            <a:lstStyle/>
            <a:p>
              <a:endParaRPr/>
            </a:p>
          </p:txBody>
        </p:sp>
        <p:pic>
          <p:nvPicPr>
            <p:cNvPr id="26" name="object 26"/>
            <p:cNvPicPr/>
            <p:nvPr/>
          </p:nvPicPr>
          <p:blipFill>
            <a:blip r:embed="rId15" cstate="print"/>
            <a:stretch>
              <a:fillRect/>
            </a:stretch>
          </p:blipFill>
          <p:spPr>
            <a:xfrm>
              <a:off x="14219009" y="9495007"/>
              <a:ext cx="141220" cy="143472"/>
            </a:xfrm>
            <a:prstGeom prst="rect">
              <a:avLst/>
            </a:prstGeom>
          </p:spPr>
        </p:pic>
        <p:pic>
          <p:nvPicPr>
            <p:cNvPr id="27" name="object 27"/>
            <p:cNvPicPr/>
            <p:nvPr/>
          </p:nvPicPr>
          <p:blipFill>
            <a:blip r:embed="rId16" cstate="print"/>
            <a:stretch>
              <a:fillRect/>
            </a:stretch>
          </p:blipFill>
          <p:spPr>
            <a:xfrm>
              <a:off x="14404769" y="9495010"/>
              <a:ext cx="126456" cy="143472"/>
            </a:xfrm>
            <a:prstGeom prst="rect">
              <a:avLst/>
            </a:prstGeom>
          </p:spPr>
        </p:pic>
        <p:sp>
          <p:nvSpPr>
            <p:cNvPr id="28" name="object 28"/>
            <p:cNvSpPr/>
            <p:nvPr/>
          </p:nvSpPr>
          <p:spPr>
            <a:xfrm>
              <a:off x="14607735" y="9495009"/>
              <a:ext cx="36195" cy="143510"/>
            </a:xfrm>
            <a:custGeom>
              <a:avLst/>
              <a:gdLst/>
              <a:ahLst/>
              <a:cxnLst/>
              <a:rect l="l" t="t" r="r" b="b"/>
              <a:pathLst>
                <a:path w="36194" h="143509">
                  <a:moveTo>
                    <a:pt x="33684" y="0"/>
                  </a:moveTo>
                  <a:lnTo>
                    <a:pt x="1968" y="0"/>
                  </a:lnTo>
                  <a:lnTo>
                    <a:pt x="0" y="1978"/>
                  </a:lnTo>
                  <a:lnTo>
                    <a:pt x="0" y="141493"/>
                  </a:lnTo>
                  <a:lnTo>
                    <a:pt x="1968" y="143472"/>
                  </a:lnTo>
                  <a:lnTo>
                    <a:pt x="31245" y="143472"/>
                  </a:lnTo>
                  <a:lnTo>
                    <a:pt x="33684" y="143472"/>
                  </a:lnTo>
                  <a:lnTo>
                    <a:pt x="35653" y="141493"/>
                  </a:lnTo>
                  <a:lnTo>
                    <a:pt x="35653" y="1978"/>
                  </a:lnTo>
                  <a:lnTo>
                    <a:pt x="33684" y="0"/>
                  </a:lnTo>
                  <a:close/>
                </a:path>
              </a:pathLst>
            </a:custGeom>
            <a:solidFill>
              <a:srgbClr val="131F35"/>
            </a:solidFill>
          </p:spPr>
          <p:txBody>
            <a:bodyPr wrap="square" lIns="0" tIns="0" rIns="0" bIns="0" rtlCol="0"/>
            <a:lstStyle/>
            <a:p>
              <a:endParaRPr/>
            </a:p>
          </p:txBody>
        </p:sp>
        <p:pic>
          <p:nvPicPr>
            <p:cNvPr id="29" name="object 29"/>
            <p:cNvPicPr/>
            <p:nvPr/>
          </p:nvPicPr>
          <p:blipFill>
            <a:blip r:embed="rId17" cstate="print"/>
            <a:stretch>
              <a:fillRect/>
            </a:stretch>
          </p:blipFill>
          <p:spPr>
            <a:xfrm>
              <a:off x="14683090" y="9495009"/>
              <a:ext cx="149105" cy="143472"/>
            </a:xfrm>
            <a:prstGeom prst="rect">
              <a:avLst/>
            </a:prstGeom>
          </p:spPr>
        </p:pic>
        <p:pic>
          <p:nvPicPr>
            <p:cNvPr id="30" name="object 30"/>
            <p:cNvPicPr/>
            <p:nvPr/>
          </p:nvPicPr>
          <p:blipFill>
            <a:blip r:embed="rId18" cstate="print"/>
            <a:stretch>
              <a:fillRect/>
            </a:stretch>
          </p:blipFill>
          <p:spPr>
            <a:xfrm>
              <a:off x="14865979" y="9495009"/>
              <a:ext cx="114561" cy="143472"/>
            </a:xfrm>
            <a:prstGeom prst="rect">
              <a:avLst/>
            </a:prstGeom>
          </p:spPr>
        </p:pic>
        <p:pic>
          <p:nvPicPr>
            <p:cNvPr id="31" name="object 31"/>
            <p:cNvPicPr/>
            <p:nvPr/>
          </p:nvPicPr>
          <p:blipFill>
            <a:blip r:embed="rId19" cstate="print"/>
            <a:stretch>
              <a:fillRect/>
            </a:stretch>
          </p:blipFill>
          <p:spPr>
            <a:xfrm>
              <a:off x="15031384" y="9495009"/>
              <a:ext cx="134236" cy="143472"/>
            </a:xfrm>
            <a:prstGeom prst="rect">
              <a:avLst/>
            </a:prstGeom>
          </p:spPr>
        </p:pic>
        <p:sp>
          <p:nvSpPr>
            <p:cNvPr id="32" name="object 32"/>
            <p:cNvSpPr/>
            <p:nvPr/>
          </p:nvSpPr>
          <p:spPr>
            <a:xfrm>
              <a:off x="14121946" y="9569747"/>
              <a:ext cx="74930" cy="31750"/>
            </a:xfrm>
            <a:custGeom>
              <a:avLst/>
              <a:gdLst/>
              <a:ahLst/>
              <a:cxnLst/>
              <a:rect l="l" t="t" r="r" b="b"/>
              <a:pathLst>
                <a:path w="74930" h="31750">
                  <a:moveTo>
                    <a:pt x="71055" y="0"/>
                  </a:moveTo>
                  <a:lnTo>
                    <a:pt x="3779" y="0"/>
                  </a:lnTo>
                  <a:lnTo>
                    <a:pt x="0" y="3790"/>
                  </a:lnTo>
                  <a:lnTo>
                    <a:pt x="0" y="27768"/>
                  </a:lnTo>
                  <a:lnTo>
                    <a:pt x="3779" y="31559"/>
                  </a:lnTo>
                  <a:lnTo>
                    <a:pt x="66385" y="31559"/>
                  </a:lnTo>
                  <a:lnTo>
                    <a:pt x="71055" y="31559"/>
                  </a:lnTo>
                  <a:lnTo>
                    <a:pt x="74845" y="27768"/>
                  </a:lnTo>
                  <a:lnTo>
                    <a:pt x="74845" y="3790"/>
                  </a:lnTo>
                  <a:lnTo>
                    <a:pt x="71055" y="0"/>
                  </a:lnTo>
                  <a:close/>
                </a:path>
              </a:pathLst>
            </a:custGeom>
            <a:solidFill>
              <a:srgbClr val="131F35"/>
            </a:solidFill>
          </p:spPr>
          <p:txBody>
            <a:bodyPr wrap="square" lIns="0" tIns="0" rIns="0" bIns="0" rtlCol="0"/>
            <a:lstStyle/>
            <a:p>
              <a:endParaRPr/>
            </a:p>
          </p:txBody>
        </p:sp>
      </p:grpSp>
      <p:sp>
        <p:nvSpPr>
          <p:cNvPr id="33" name="object 33"/>
          <p:cNvSpPr txBox="1"/>
          <p:nvPr/>
        </p:nvSpPr>
        <p:spPr>
          <a:xfrm>
            <a:off x="4626654" y="7235827"/>
            <a:ext cx="2831689" cy="1225647"/>
          </a:xfrm>
          <a:prstGeom prst="rect">
            <a:avLst/>
          </a:prstGeom>
        </p:spPr>
        <p:txBody>
          <a:bodyPr vert="horz" wrap="square" lIns="0" tIns="12066" rIns="0" bIns="0" rtlCol="0">
            <a:spAutoFit/>
          </a:bodyPr>
          <a:lstStyle/>
          <a:p>
            <a:pPr marL="12701" marR="5081" algn="ctr">
              <a:lnSpc>
                <a:spcPct val="100899"/>
              </a:lnSpc>
              <a:spcBef>
                <a:spcPts val="95"/>
              </a:spcBef>
            </a:pPr>
            <a:r>
              <a:rPr sz="2600" spc="-10" dirty="0">
                <a:solidFill>
                  <a:srgbClr val="5F5F5F"/>
                </a:solidFill>
                <a:latin typeface="Source Sans Pro"/>
                <a:cs typeface="Source Sans Pro"/>
              </a:rPr>
              <a:t>Planejamento, </a:t>
            </a:r>
            <a:r>
              <a:rPr sz="2600" dirty="0">
                <a:solidFill>
                  <a:srgbClr val="5F5F5F"/>
                </a:solidFill>
                <a:latin typeface="Source Sans Pro"/>
                <a:cs typeface="Source Sans Pro"/>
              </a:rPr>
              <a:t>cultura</a:t>
            </a:r>
            <a:r>
              <a:rPr sz="2600" spc="-5" dirty="0">
                <a:solidFill>
                  <a:srgbClr val="5F5F5F"/>
                </a:solidFill>
                <a:latin typeface="Source Sans Pro"/>
                <a:cs typeface="Source Sans Pro"/>
              </a:rPr>
              <a:t> </a:t>
            </a:r>
            <a:r>
              <a:rPr sz="2600" dirty="0">
                <a:solidFill>
                  <a:srgbClr val="5F5F5F"/>
                </a:solidFill>
                <a:latin typeface="Source Sans Pro"/>
                <a:cs typeface="Source Sans Pro"/>
              </a:rPr>
              <a:t>e</a:t>
            </a:r>
            <a:r>
              <a:rPr sz="2600" spc="-5" dirty="0">
                <a:solidFill>
                  <a:srgbClr val="5F5F5F"/>
                </a:solidFill>
                <a:latin typeface="Source Sans Pro"/>
                <a:cs typeface="Source Sans Pro"/>
              </a:rPr>
              <a:t> </a:t>
            </a:r>
            <a:r>
              <a:rPr sz="2600" spc="-10" dirty="0">
                <a:solidFill>
                  <a:srgbClr val="5F5F5F"/>
                </a:solidFill>
                <a:latin typeface="Source Sans Pro"/>
                <a:cs typeface="Source Sans Pro"/>
              </a:rPr>
              <a:t>framework </a:t>
            </a:r>
            <a:r>
              <a:rPr sz="2600" dirty="0">
                <a:solidFill>
                  <a:srgbClr val="5F5F5F"/>
                </a:solidFill>
                <a:latin typeface="Source Sans Pro"/>
                <a:cs typeface="Source Sans Pro"/>
              </a:rPr>
              <a:t>de</a:t>
            </a:r>
            <a:r>
              <a:rPr sz="2600" spc="35" dirty="0">
                <a:solidFill>
                  <a:srgbClr val="5F5F5F"/>
                </a:solidFill>
                <a:latin typeface="Source Sans Pro"/>
                <a:cs typeface="Source Sans Pro"/>
              </a:rPr>
              <a:t> </a:t>
            </a:r>
            <a:r>
              <a:rPr sz="2600" spc="-10" dirty="0">
                <a:solidFill>
                  <a:srgbClr val="5F5F5F"/>
                </a:solidFill>
                <a:latin typeface="Source Sans Pro"/>
                <a:cs typeface="Source Sans Pro"/>
              </a:rPr>
              <a:t>adoção</a:t>
            </a:r>
            <a:endParaRPr sz="2600">
              <a:latin typeface="Source Sans Pro"/>
              <a:cs typeface="Source Sans Pro"/>
            </a:endParaRPr>
          </a:p>
        </p:txBody>
      </p:sp>
      <p:sp>
        <p:nvSpPr>
          <p:cNvPr id="34" name="object 34"/>
          <p:cNvSpPr txBox="1"/>
          <p:nvPr/>
        </p:nvSpPr>
        <p:spPr>
          <a:xfrm>
            <a:off x="4928884" y="5596372"/>
            <a:ext cx="2098841" cy="748283"/>
          </a:xfrm>
          <a:prstGeom prst="rect">
            <a:avLst/>
          </a:prstGeom>
        </p:spPr>
        <p:txBody>
          <a:bodyPr vert="horz" wrap="square" lIns="0" tIns="12066" rIns="0" bIns="0" rtlCol="0">
            <a:spAutoFit/>
          </a:bodyPr>
          <a:lstStyle/>
          <a:p>
            <a:pPr marL="246404" marR="5081" indent="-234338" algn="ctr">
              <a:spcBef>
                <a:spcPts val="95"/>
              </a:spcBef>
            </a:pPr>
            <a:r>
              <a:rPr lang="pt-BR" sz="2350" b="1" spc="-254" dirty="0">
                <a:solidFill>
                  <a:srgbClr val="5F5F5F"/>
                </a:solidFill>
                <a:latin typeface="Helvetica Neue"/>
                <a:cs typeface="Helvetica Neue"/>
              </a:rPr>
              <a:t>GOVERNANÇA &amp;</a:t>
            </a:r>
          </a:p>
          <a:p>
            <a:pPr marL="246404" marR="5081" indent="-234338" algn="ctr">
              <a:spcBef>
                <a:spcPts val="95"/>
              </a:spcBef>
            </a:pPr>
            <a:r>
              <a:rPr lang="pt-BR" sz="2350" b="1" spc="-254" dirty="0">
                <a:solidFill>
                  <a:srgbClr val="5F5F5F"/>
                </a:solidFill>
                <a:latin typeface="Helvetica Neue"/>
                <a:cs typeface="Helvetica Neue"/>
              </a:rPr>
              <a:t>ESTRATÉGIA</a:t>
            </a:r>
            <a:endParaRPr sz="2350" dirty="0">
              <a:latin typeface="Helvetica Neue"/>
              <a:cs typeface="Helvetica Neue"/>
            </a:endParaRPr>
          </a:p>
        </p:txBody>
      </p:sp>
      <p:sp>
        <p:nvSpPr>
          <p:cNvPr id="35" name="object 35"/>
          <p:cNvSpPr txBox="1"/>
          <p:nvPr/>
        </p:nvSpPr>
        <p:spPr>
          <a:xfrm>
            <a:off x="12733970" y="7043092"/>
            <a:ext cx="2751672" cy="1625728"/>
          </a:xfrm>
          <a:prstGeom prst="rect">
            <a:avLst/>
          </a:prstGeom>
        </p:spPr>
        <p:txBody>
          <a:bodyPr vert="horz" wrap="square" lIns="0" tIns="12066" rIns="0" bIns="0" rtlCol="0">
            <a:spAutoFit/>
          </a:bodyPr>
          <a:lstStyle/>
          <a:p>
            <a:pPr marL="12066" marR="5081" algn="ctr">
              <a:lnSpc>
                <a:spcPct val="100899"/>
              </a:lnSpc>
              <a:spcBef>
                <a:spcPts val="95"/>
              </a:spcBef>
            </a:pPr>
            <a:r>
              <a:rPr sz="2600" dirty="0">
                <a:solidFill>
                  <a:srgbClr val="5F5F5F"/>
                </a:solidFill>
                <a:latin typeface="Source Sans Pro"/>
                <a:cs typeface="Source Sans Pro"/>
              </a:rPr>
              <a:t>Modelos</a:t>
            </a:r>
            <a:r>
              <a:rPr sz="2600" spc="10" dirty="0">
                <a:solidFill>
                  <a:srgbClr val="5F5F5F"/>
                </a:solidFill>
                <a:latin typeface="Source Sans Pro"/>
                <a:cs typeface="Source Sans Pro"/>
              </a:rPr>
              <a:t> </a:t>
            </a:r>
            <a:r>
              <a:rPr sz="2600" spc="-10" dirty="0">
                <a:solidFill>
                  <a:srgbClr val="5F5F5F"/>
                </a:solidFill>
                <a:latin typeface="Source Sans Pro"/>
                <a:cs typeface="Source Sans Pro"/>
              </a:rPr>
              <a:t>preditivos, </a:t>
            </a:r>
            <a:r>
              <a:rPr sz="2600" dirty="0">
                <a:solidFill>
                  <a:srgbClr val="5F5F5F"/>
                </a:solidFill>
                <a:latin typeface="Source Sans Pro"/>
                <a:cs typeface="Source Sans Pro"/>
              </a:rPr>
              <a:t>ciência</a:t>
            </a:r>
            <a:r>
              <a:rPr sz="2600" spc="65" dirty="0">
                <a:solidFill>
                  <a:srgbClr val="5F5F5F"/>
                </a:solidFill>
                <a:latin typeface="Source Sans Pro"/>
                <a:cs typeface="Source Sans Pro"/>
              </a:rPr>
              <a:t> </a:t>
            </a:r>
            <a:r>
              <a:rPr sz="2600" dirty="0">
                <a:solidFill>
                  <a:srgbClr val="5F5F5F"/>
                </a:solidFill>
                <a:latin typeface="Source Sans Pro"/>
                <a:cs typeface="Source Sans Pro"/>
              </a:rPr>
              <a:t>de</a:t>
            </a:r>
            <a:r>
              <a:rPr sz="2600" spc="65" dirty="0">
                <a:solidFill>
                  <a:srgbClr val="5F5F5F"/>
                </a:solidFill>
                <a:latin typeface="Source Sans Pro"/>
                <a:cs typeface="Source Sans Pro"/>
              </a:rPr>
              <a:t> </a:t>
            </a:r>
            <a:r>
              <a:rPr sz="2600" dirty="0">
                <a:solidFill>
                  <a:srgbClr val="5F5F5F"/>
                </a:solidFill>
                <a:latin typeface="Source Sans Pro"/>
                <a:cs typeface="Source Sans Pro"/>
              </a:rPr>
              <a:t>dados</a:t>
            </a:r>
            <a:r>
              <a:rPr sz="2600" spc="70" dirty="0">
                <a:solidFill>
                  <a:srgbClr val="5F5F5F"/>
                </a:solidFill>
                <a:latin typeface="Source Sans Pro"/>
                <a:cs typeface="Source Sans Pro"/>
              </a:rPr>
              <a:t> </a:t>
            </a:r>
            <a:r>
              <a:rPr sz="2600" spc="-50" dirty="0">
                <a:solidFill>
                  <a:srgbClr val="5F5F5F"/>
                </a:solidFill>
                <a:latin typeface="Source Sans Pro"/>
                <a:cs typeface="Source Sans Pro"/>
              </a:rPr>
              <a:t>e </a:t>
            </a:r>
            <a:r>
              <a:rPr sz="2600" dirty="0">
                <a:solidFill>
                  <a:srgbClr val="5F5F5F"/>
                </a:solidFill>
                <a:latin typeface="Source Sans Pro"/>
                <a:cs typeface="Source Sans Pro"/>
              </a:rPr>
              <a:t>pipelines</a:t>
            </a:r>
            <a:r>
              <a:rPr sz="2600" spc="105" dirty="0">
                <a:solidFill>
                  <a:srgbClr val="5F5F5F"/>
                </a:solidFill>
                <a:latin typeface="Source Sans Pro"/>
                <a:cs typeface="Source Sans Pro"/>
              </a:rPr>
              <a:t> </a:t>
            </a:r>
            <a:r>
              <a:rPr sz="2600" spc="-25" dirty="0">
                <a:solidFill>
                  <a:srgbClr val="5F5F5F"/>
                </a:solidFill>
                <a:latin typeface="Source Sans Pro"/>
                <a:cs typeface="Source Sans Pro"/>
              </a:rPr>
              <a:t>de </a:t>
            </a:r>
            <a:r>
              <a:rPr sz="2600" spc="-10" dirty="0">
                <a:solidFill>
                  <a:srgbClr val="5F5F5F"/>
                </a:solidFill>
                <a:latin typeface="Source Sans Pro"/>
                <a:cs typeface="Source Sans Pro"/>
              </a:rPr>
              <a:t>inteligência</a:t>
            </a:r>
            <a:endParaRPr sz="2600">
              <a:latin typeface="Source Sans Pro"/>
              <a:cs typeface="Source Sans Pro"/>
            </a:endParaRPr>
          </a:p>
        </p:txBody>
      </p:sp>
      <p:sp>
        <p:nvSpPr>
          <p:cNvPr id="36" name="object 36"/>
          <p:cNvSpPr txBox="1"/>
          <p:nvPr/>
        </p:nvSpPr>
        <p:spPr>
          <a:xfrm>
            <a:off x="12733970" y="5596372"/>
            <a:ext cx="2751672" cy="748283"/>
          </a:xfrm>
          <a:prstGeom prst="rect">
            <a:avLst/>
          </a:prstGeom>
        </p:spPr>
        <p:txBody>
          <a:bodyPr vert="horz" wrap="square" lIns="0" tIns="12066" rIns="0" bIns="0" rtlCol="0">
            <a:spAutoFit/>
          </a:bodyPr>
          <a:lstStyle/>
          <a:p>
            <a:pPr marL="12701" marR="5081" indent="219732" algn="ctr">
              <a:spcBef>
                <a:spcPts val="95"/>
              </a:spcBef>
            </a:pPr>
            <a:r>
              <a:rPr sz="2350" b="1" spc="-260" dirty="0">
                <a:solidFill>
                  <a:srgbClr val="5F5F5F"/>
                </a:solidFill>
                <a:latin typeface="Helvetica Neue"/>
                <a:cs typeface="Helvetica Neue"/>
              </a:rPr>
              <a:t>DADOS</a:t>
            </a:r>
            <a:r>
              <a:rPr sz="2350" b="1" spc="-160" dirty="0">
                <a:solidFill>
                  <a:srgbClr val="5F5F5F"/>
                </a:solidFill>
                <a:latin typeface="Helvetica Neue"/>
                <a:cs typeface="Helvetica Neue"/>
              </a:rPr>
              <a:t> </a:t>
            </a:r>
            <a:r>
              <a:rPr sz="2350" b="1" spc="-50" dirty="0">
                <a:solidFill>
                  <a:srgbClr val="5F5F5F"/>
                </a:solidFill>
                <a:latin typeface="Helvetica Neue"/>
                <a:cs typeface="Helvetica Neue"/>
              </a:rPr>
              <a:t>&amp;</a:t>
            </a:r>
            <a:endParaRPr lang="pt-BR" sz="2350" b="1" spc="-50" dirty="0">
              <a:solidFill>
                <a:srgbClr val="5F5F5F"/>
              </a:solidFill>
              <a:latin typeface="Helvetica Neue"/>
              <a:cs typeface="Helvetica Neue"/>
            </a:endParaRPr>
          </a:p>
          <a:p>
            <a:pPr marL="12701" marR="5081" indent="219732" algn="ctr">
              <a:spcBef>
                <a:spcPts val="95"/>
              </a:spcBef>
            </a:pPr>
            <a:r>
              <a:rPr sz="2350" b="1" spc="-145" dirty="0">
                <a:solidFill>
                  <a:srgbClr val="5F5F5F"/>
                </a:solidFill>
                <a:latin typeface="Helvetica Neue"/>
                <a:cs typeface="Helvetica Neue"/>
              </a:rPr>
              <a:t>IA</a:t>
            </a:r>
            <a:r>
              <a:rPr sz="2350" b="1" spc="-155" dirty="0">
                <a:solidFill>
                  <a:srgbClr val="5F5F5F"/>
                </a:solidFill>
                <a:latin typeface="Helvetica Neue"/>
                <a:cs typeface="Helvetica Neue"/>
              </a:rPr>
              <a:t> </a:t>
            </a:r>
            <a:r>
              <a:rPr sz="2350" b="1" spc="-229" dirty="0">
                <a:solidFill>
                  <a:srgbClr val="5F5F5F"/>
                </a:solidFill>
                <a:latin typeface="Helvetica Neue"/>
                <a:cs typeface="Helvetica Neue"/>
              </a:rPr>
              <a:t>APLICADA</a:t>
            </a:r>
            <a:endParaRPr sz="2350" dirty="0">
              <a:latin typeface="Helvetica Neue"/>
              <a:cs typeface="Helvetica Neue"/>
            </a:endParaRPr>
          </a:p>
        </p:txBody>
      </p:sp>
      <p:pic>
        <p:nvPicPr>
          <p:cNvPr id="37" name="Imagem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18941" y="9047430"/>
            <a:ext cx="2313631" cy="10623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sp>
        <p:nvSpPr>
          <p:cNvPr id="3" name="object 3"/>
          <p:cNvSpPr/>
          <p:nvPr/>
        </p:nvSpPr>
        <p:spPr>
          <a:xfrm>
            <a:off x="6461545" y="3390287"/>
            <a:ext cx="337847" cy="467396"/>
          </a:xfrm>
          <a:custGeom>
            <a:avLst/>
            <a:gdLst/>
            <a:ahLst/>
            <a:cxnLst/>
            <a:rect l="l" t="t" r="r" b="b"/>
            <a:pathLst>
              <a:path w="337820" h="467360">
                <a:moveTo>
                  <a:pt x="116771" y="0"/>
                </a:moveTo>
                <a:lnTo>
                  <a:pt x="0" y="0"/>
                </a:lnTo>
                <a:lnTo>
                  <a:pt x="0" y="467074"/>
                </a:lnTo>
                <a:lnTo>
                  <a:pt x="119619" y="467074"/>
                </a:lnTo>
                <a:lnTo>
                  <a:pt x="145204" y="466073"/>
                </a:lnTo>
                <a:lnTo>
                  <a:pt x="191843" y="458067"/>
                </a:lnTo>
                <a:lnTo>
                  <a:pt x="232385" y="442160"/>
                </a:lnTo>
                <a:lnTo>
                  <a:pt x="266562" y="419019"/>
                </a:lnTo>
                <a:lnTo>
                  <a:pt x="266935" y="418657"/>
                </a:lnTo>
                <a:lnTo>
                  <a:pt x="59809" y="418657"/>
                </a:lnTo>
                <a:lnTo>
                  <a:pt x="59809" y="48406"/>
                </a:lnTo>
                <a:lnTo>
                  <a:pt x="267586" y="48406"/>
                </a:lnTo>
                <a:lnTo>
                  <a:pt x="249870" y="33634"/>
                </a:lnTo>
                <a:lnTo>
                  <a:pt x="211998" y="14947"/>
                </a:lnTo>
                <a:lnTo>
                  <a:pt x="167632" y="3736"/>
                </a:lnTo>
                <a:lnTo>
                  <a:pt x="116771" y="0"/>
                </a:lnTo>
                <a:close/>
              </a:path>
              <a:path w="337820" h="467360">
                <a:moveTo>
                  <a:pt x="267586" y="48406"/>
                </a:moveTo>
                <a:lnTo>
                  <a:pt x="112499" y="48406"/>
                </a:lnTo>
                <a:lnTo>
                  <a:pt x="151167" y="51343"/>
                </a:lnTo>
                <a:lnTo>
                  <a:pt x="184588" y="60155"/>
                </a:lnTo>
                <a:lnTo>
                  <a:pt x="235678" y="95400"/>
                </a:lnTo>
                <a:lnTo>
                  <a:pt x="266117" y="152898"/>
                </a:lnTo>
                <a:lnTo>
                  <a:pt x="276263" y="231396"/>
                </a:lnTo>
                <a:lnTo>
                  <a:pt x="273727" y="273408"/>
                </a:lnTo>
                <a:lnTo>
                  <a:pt x="253434" y="342476"/>
                </a:lnTo>
                <a:lnTo>
                  <a:pt x="212759" y="391026"/>
                </a:lnTo>
                <a:lnTo>
                  <a:pt x="151167" y="415588"/>
                </a:lnTo>
                <a:lnTo>
                  <a:pt x="112499" y="418657"/>
                </a:lnTo>
                <a:lnTo>
                  <a:pt x="266935" y="418657"/>
                </a:lnTo>
                <a:lnTo>
                  <a:pt x="294286" y="388795"/>
                </a:lnTo>
                <a:lnTo>
                  <a:pt x="315289" y="351775"/>
                </a:lnTo>
                <a:lnTo>
                  <a:pt x="329484" y="308092"/>
                </a:lnTo>
                <a:lnTo>
                  <a:pt x="336606" y="258424"/>
                </a:lnTo>
                <a:lnTo>
                  <a:pt x="337497" y="231396"/>
                </a:lnTo>
                <a:lnTo>
                  <a:pt x="333980" y="178752"/>
                </a:lnTo>
                <a:lnTo>
                  <a:pt x="323429" y="132604"/>
                </a:lnTo>
                <a:lnTo>
                  <a:pt x="305851" y="92953"/>
                </a:lnTo>
                <a:lnTo>
                  <a:pt x="281247" y="59799"/>
                </a:lnTo>
                <a:lnTo>
                  <a:pt x="267586" y="48406"/>
                </a:lnTo>
                <a:close/>
              </a:path>
            </a:pathLst>
          </a:custGeom>
          <a:solidFill>
            <a:srgbClr val="E4E4E4"/>
          </a:solidFill>
        </p:spPr>
        <p:txBody>
          <a:bodyPr wrap="square" lIns="0" tIns="0" rIns="0" bIns="0" rtlCol="0"/>
          <a:lstStyle/>
          <a:p>
            <a:endParaRPr/>
          </a:p>
        </p:txBody>
      </p:sp>
      <p:sp>
        <p:nvSpPr>
          <p:cNvPr id="4" name="object 4"/>
          <p:cNvSpPr/>
          <p:nvPr/>
        </p:nvSpPr>
        <p:spPr>
          <a:xfrm>
            <a:off x="6868143" y="3502788"/>
            <a:ext cx="293393" cy="363249"/>
          </a:xfrm>
          <a:custGeom>
            <a:avLst/>
            <a:gdLst/>
            <a:ahLst/>
            <a:cxnLst/>
            <a:rect l="l" t="t" r="r" b="b"/>
            <a:pathLst>
              <a:path w="293370" h="363220">
                <a:moveTo>
                  <a:pt x="155220" y="0"/>
                </a:moveTo>
                <a:lnTo>
                  <a:pt x="111564" y="7010"/>
                </a:lnTo>
                <a:lnTo>
                  <a:pt x="71292" y="27673"/>
                </a:lnTo>
                <a:lnTo>
                  <a:pt x="37736" y="60808"/>
                </a:lnTo>
                <a:lnTo>
                  <a:pt x="13172" y="105735"/>
                </a:lnTo>
                <a:lnTo>
                  <a:pt x="822" y="161472"/>
                </a:lnTo>
                <a:lnTo>
                  <a:pt x="91" y="179955"/>
                </a:lnTo>
                <a:lnTo>
                  <a:pt x="0" y="182277"/>
                </a:lnTo>
                <a:lnTo>
                  <a:pt x="3204" y="222679"/>
                </a:lnTo>
                <a:lnTo>
                  <a:pt x="19825" y="274553"/>
                </a:lnTo>
                <a:lnTo>
                  <a:pt x="48061" y="315068"/>
                </a:lnTo>
                <a:lnTo>
                  <a:pt x="86104" y="343777"/>
                </a:lnTo>
                <a:lnTo>
                  <a:pt x="132167" y="360009"/>
                </a:lnTo>
                <a:lnTo>
                  <a:pt x="149545" y="362462"/>
                </a:lnTo>
                <a:lnTo>
                  <a:pt x="151231" y="362462"/>
                </a:lnTo>
                <a:lnTo>
                  <a:pt x="165900" y="363130"/>
                </a:lnTo>
                <a:lnTo>
                  <a:pt x="214895" y="357122"/>
                </a:lnTo>
                <a:lnTo>
                  <a:pt x="255788" y="340880"/>
                </a:lnTo>
                <a:lnTo>
                  <a:pt x="279823" y="327529"/>
                </a:lnTo>
                <a:lnTo>
                  <a:pt x="273705" y="316136"/>
                </a:lnTo>
                <a:lnTo>
                  <a:pt x="173020" y="316136"/>
                </a:lnTo>
                <a:lnTo>
                  <a:pt x="149276" y="314089"/>
                </a:lnTo>
                <a:lnTo>
                  <a:pt x="108871" y="297711"/>
                </a:lnTo>
                <a:lnTo>
                  <a:pt x="78432" y="265540"/>
                </a:lnTo>
                <a:lnTo>
                  <a:pt x="61164" y="221036"/>
                </a:lnTo>
                <a:lnTo>
                  <a:pt x="57673" y="194381"/>
                </a:lnTo>
                <a:lnTo>
                  <a:pt x="291216" y="194381"/>
                </a:lnTo>
                <a:lnTo>
                  <a:pt x="292150" y="187566"/>
                </a:lnTo>
                <a:lnTo>
                  <a:pt x="292818" y="179955"/>
                </a:lnTo>
                <a:lnTo>
                  <a:pt x="293218" y="171546"/>
                </a:lnTo>
                <a:lnTo>
                  <a:pt x="293324" y="161472"/>
                </a:lnTo>
                <a:lnTo>
                  <a:pt x="293146" y="155921"/>
                </a:lnTo>
                <a:lnTo>
                  <a:pt x="56961" y="155921"/>
                </a:lnTo>
                <a:lnTo>
                  <a:pt x="58761" y="143135"/>
                </a:lnTo>
                <a:lnTo>
                  <a:pt x="73446" y="99547"/>
                </a:lnTo>
                <a:lnTo>
                  <a:pt x="98096" y="68571"/>
                </a:lnTo>
                <a:lnTo>
                  <a:pt x="138570" y="48149"/>
                </a:lnTo>
                <a:lnTo>
                  <a:pt x="156644" y="46281"/>
                </a:lnTo>
                <a:lnTo>
                  <a:pt x="258965" y="46281"/>
                </a:lnTo>
                <a:lnTo>
                  <a:pt x="257395" y="44134"/>
                </a:lnTo>
                <a:lnTo>
                  <a:pt x="226418" y="17709"/>
                </a:lnTo>
                <a:lnTo>
                  <a:pt x="186274" y="2853"/>
                </a:lnTo>
                <a:lnTo>
                  <a:pt x="171631" y="779"/>
                </a:lnTo>
                <a:lnTo>
                  <a:pt x="172628" y="779"/>
                </a:lnTo>
                <a:lnTo>
                  <a:pt x="155220" y="0"/>
                </a:lnTo>
                <a:close/>
              </a:path>
              <a:path w="293370" h="363220">
                <a:moveTo>
                  <a:pt x="259175" y="289080"/>
                </a:moveTo>
                <a:lnTo>
                  <a:pt x="218946" y="308650"/>
                </a:lnTo>
                <a:lnTo>
                  <a:pt x="173020" y="316136"/>
                </a:lnTo>
                <a:lnTo>
                  <a:pt x="273705" y="316136"/>
                </a:lnTo>
                <a:lnTo>
                  <a:pt x="259175" y="289080"/>
                </a:lnTo>
                <a:close/>
              </a:path>
              <a:path w="293370" h="363220">
                <a:moveTo>
                  <a:pt x="258965" y="46281"/>
                </a:moveTo>
                <a:lnTo>
                  <a:pt x="156644" y="46281"/>
                </a:lnTo>
                <a:lnTo>
                  <a:pt x="177006" y="48149"/>
                </a:lnTo>
                <a:lnTo>
                  <a:pt x="176155" y="48149"/>
                </a:lnTo>
                <a:lnTo>
                  <a:pt x="219716" y="74499"/>
                </a:lnTo>
                <a:lnTo>
                  <a:pt x="236479" y="108850"/>
                </a:lnTo>
                <a:lnTo>
                  <a:pt x="242086" y="155921"/>
                </a:lnTo>
                <a:lnTo>
                  <a:pt x="293146" y="155921"/>
                </a:lnTo>
                <a:lnTo>
                  <a:pt x="288144" y="110808"/>
                </a:lnTo>
                <a:lnTo>
                  <a:pt x="272787" y="67636"/>
                </a:lnTo>
                <a:lnTo>
                  <a:pt x="265601" y="55353"/>
                </a:lnTo>
                <a:lnTo>
                  <a:pt x="258965" y="46281"/>
                </a:lnTo>
                <a:close/>
              </a:path>
            </a:pathLst>
          </a:custGeom>
          <a:solidFill>
            <a:srgbClr val="E4E4E4"/>
          </a:solidFill>
        </p:spPr>
        <p:txBody>
          <a:bodyPr wrap="square" lIns="0" tIns="0" rIns="0" bIns="0" rtlCol="0"/>
          <a:lstStyle/>
          <a:p>
            <a:endParaRPr/>
          </a:p>
        </p:txBody>
      </p:sp>
      <p:sp>
        <p:nvSpPr>
          <p:cNvPr id="5" name="object 5"/>
          <p:cNvSpPr/>
          <p:nvPr/>
        </p:nvSpPr>
        <p:spPr>
          <a:xfrm>
            <a:off x="7208493" y="3414490"/>
            <a:ext cx="509945" cy="451520"/>
          </a:xfrm>
          <a:custGeom>
            <a:avLst/>
            <a:gdLst/>
            <a:ahLst/>
            <a:cxnLst/>
            <a:rect l="l" t="t" r="r" b="b"/>
            <a:pathLst>
              <a:path w="509904" h="451485">
                <a:moveTo>
                  <a:pt x="255625" y="348183"/>
                </a:moveTo>
                <a:lnTo>
                  <a:pt x="246011" y="306882"/>
                </a:lnTo>
                <a:lnTo>
                  <a:pt x="213715" y="272415"/>
                </a:lnTo>
                <a:lnTo>
                  <a:pt x="178206" y="254596"/>
                </a:lnTo>
                <a:lnTo>
                  <a:pt x="114668" y="229704"/>
                </a:lnTo>
                <a:lnTo>
                  <a:pt x="108318" y="226695"/>
                </a:lnTo>
                <a:lnTo>
                  <a:pt x="75476" y="198653"/>
                </a:lnTo>
                <a:lnTo>
                  <a:pt x="73342" y="191782"/>
                </a:lnTo>
                <a:lnTo>
                  <a:pt x="73342" y="183705"/>
                </a:lnTo>
                <a:lnTo>
                  <a:pt x="88646" y="148805"/>
                </a:lnTo>
                <a:lnTo>
                  <a:pt x="136715" y="133870"/>
                </a:lnTo>
                <a:lnTo>
                  <a:pt x="147878" y="134404"/>
                </a:lnTo>
                <a:lnTo>
                  <a:pt x="188239" y="146989"/>
                </a:lnTo>
                <a:lnTo>
                  <a:pt x="215734" y="164490"/>
                </a:lnTo>
                <a:lnTo>
                  <a:pt x="243509" y="127444"/>
                </a:lnTo>
                <a:lnTo>
                  <a:pt x="209397" y="105702"/>
                </a:lnTo>
                <a:lnTo>
                  <a:pt x="167411" y="91147"/>
                </a:lnTo>
                <a:lnTo>
                  <a:pt x="135991" y="88303"/>
                </a:lnTo>
                <a:lnTo>
                  <a:pt x="122466" y="88760"/>
                </a:lnTo>
                <a:lnTo>
                  <a:pt x="75539" y="99860"/>
                </a:lnTo>
                <a:lnTo>
                  <a:pt x="41567" y="123317"/>
                </a:lnTo>
                <a:lnTo>
                  <a:pt x="21691" y="156984"/>
                </a:lnTo>
                <a:lnTo>
                  <a:pt x="17094" y="186550"/>
                </a:lnTo>
                <a:lnTo>
                  <a:pt x="17665" y="197180"/>
                </a:lnTo>
                <a:lnTo>
                  <a:pt x="36931" y="238975"/>
                </a:lnTo>
                <a:lnTo>
                  <a:pt x="74295" y="267322"/>
                </a:lnTo>
                <a:lnTo>
                  <a:pt x="120332" y="286245"/>
                </a:lnTo>
                <a:lnTo>
                  <a:pt x="155727" y="300583"/>
                </a:lnTo>
                <a:lnTo>
                  <a:pt x="196977" y="334899"/>
                </a:lnTo>
                <a:lnTo>
                  <a:pt x="199364" y="342734"/>
                </a:lnTo>
                <a:lnTo>
                  <a:pt x="199364" y="351739"/>
                </a:lnTo>
                <a:lnTo>
                  <a:pt x="182270" y="390182"/>
                </a:lnTo>
                <a:lnTo>
                  <a:pt x="147027" y="404876"/>
                </a:lnTo>
                <a:lnTo>
                  <a:pt x="131013" y="405853"/>
                </a:lnTo>
                <a:lnTo>
                  <a:pt x="115811" y="405142"/>
                </a:lnTo>
                <a:lnTo>
                  <a:pt x="75831" y="394462"/>
                </a:lnTo>
                <a:lnTo>
                  <a:pt x="40652" y="373367"/>
                </a:lnTo>
                <a:lnTo>
                  <a:pt x="29197" y="364553"/>
                </a:lnTo>
                <a:lnTo>
                  <a:pt x="0" y="403707"/>
                </a:lnTo>
                <a:lnTo>
                  <a:pt x="42189" y="430695"/>
                </a:lnTo>
                <a:lnTo>
                  <a:pt x="92735" y="448043"/>
                </a:lnTo>
                <a:lnTo>
                  <a:pt x="128879" y="451434"/>
                </a:lnTo>
                <a:lnTo>
                  <a:pt x="143764" y="450913"/>
                </a:lnTo>
                <a:lnTo>
                  <a:pt x="183349" y="443242"/>
                </a:lnTo>
                <a:lnTo>
                  <a:pt x="223215" y="420814"/>
                </a:lnTo>
                <a:lnTo>
                  <a:pt x="247434" y="388048"/>
                </a:lnTo>
                <a:lnTo>
                  <a:pt x="255104" y="358686"/>
                </a:lnTo>
                <a:lnTo>
                  <a:pt x="255625" y="348183"/>
                </a:lnTo>
                <a:close/>
              </a:path>
              <a:path w="509904" h="451485">
                <a:moveTo>
                  <a:pt x="509803" y="438607"/>
                </a:moveTo>
                <a:lnTo>
                  <a:pt x="498411" y="394462"/>
                </a:lnTo>
                <a:lnTo>
                  <a:pt x="492709" y="396849"/>
                </a:lnTo>
                <a:lnTo>
                  <a:pt x="486321" y="398983"/>
                </a:lnTo>
                <a:lnTo>
                  <a:pt x="472071" y="402767"/>
                </a:lnTo>
                <a:lnTo>
                  <a:pt x="465416" y="403720"/>
                </a:lnTo>
                <a:lnTo>
                  <a:pt x="459257" y="403720"/>
                </a:lnTo>
                <a:lnTo>
                  <a:pt x="417601" y="386270"/>
                </a:lnTo>
                <a:lnTo>
                  <a:pt x="405853" y="336791"/>
                </a:lnTo>
                <a:lnTo>
                  <a:pt x="405853" y="144538"/>
                </a:lnTo>
                <a:lnTo>
                  <a:pt x="499135" y="144538"/>
                </a:lnTo>
                <a:lnTo>
                  <a:pt x="499135" y="96837"/>
                </a:lnTo>
                <a:lnTo>
                  <a:pt x="405853" y="96837"/>
                </a:lnTo>
                <a:lnTo>
                  <a:pt x="405853" y="0"/>
                </a:lnTo>
                <a:lnTo>
                  <a:pt x="356730" y="0"/>
                </a:lnTo>
                <a:lnTo>
                  <a:pt x="349592" y="96837"/>
                </a:lnTo>
                <a:lnTo>
                  <a:pt x="295490" y="100393"/>
                </a:lnTo>
                <a:lnTo>
                  <a:pt x="295490" y="144538"/>
                </a:lnTo>
                <a:lnTo>
                  <a:pt x="346760" y="144538"/>
                </a:lnTo>
                <a:lnTo>
                  <a:pt x="346760" y="336080"/>
                </a:lnTo>
                <a:lnTo>
                  <a:pt x="347065" y="348627"/>
                </a:lnTo>
                <a:lnTo>
                  <a:pt x="354647" y="393357"/>
                </a:lnTo>
                <a:lnTo>
                  <a:pt x="374789" y="426453"/>
                </a:lnTo>
                <a:lnTo>
                  <a:pt x="409079" y="446620"/>
                </a:lnTo>
                <a:lnTo>
                  <a:pt x="445731" y="451434"/>
                </a:lnTo>
                <a:lnTo>
                  <a:pt x="453936" y="451180"/>
                </a:lnTo>
                <a:lnTo>
                  <a:pt x="494944" y="443331"/>
                </a:lnTo>
                <a:lnTo>
                  <a:pt x="502526" y="441032"/>
                </a:lnTo>
                <a:lnTo>
                  <a:pt x="509803" y="438607"/>
                </a:lnTo>
                <a:close/>
              </a:path>
            </a:pathLst>
          </a:custGeom>
          <a:solidFill>
            <a:srgbClr val="E4E4E4"/>
          </a:solidFill>
        </p:spPr>
        <p:txBody>
          <a:bodyPr wrap="square" lIns="0" tIns="0" rIns="0" bIns="0" rtlCol="0"/>
          <a:lstStyle/>
          <a:p>
            <a:endParaRPr/>
          </a:p>
        </p:txBody>
      </p:sp>
      <p:sp>
        <p:nvSpPr>
          <p:cNvPr id="6" name="object 6"/>
          <p:cNvSpPr/>
          <p:nvPr/>
        </p:nvSpPr>
        <p:spPr>
          <a:xfrm>
            <a:off x="7785982" y="3502800"/>
            <a:ext cx="483908" cy="363249"/>
          </a:xfrm>
          <a:custGeom>
            <a:avLst/>
            <a:gdLst/>
            <a:ahLst/>
            <a:cxnLst/>
            <a:rect l="l" t="t" r="r" b="b"/>
            <a:pathLst>
              <a:path w="483870" h="363220">
                <a:moveTo>
                  <a:pt x="190830" y="7112"/>
                </a:moveTo>
                <a:lnTo>
                  <a:pt x="182372" y="4000"/>
                </a:lnTo>
                <a:lnTo>
                  <a:pt x="173380" y="1778"/>
                </a:lnTo>
                <a:lnTo>
                  <a:pt x="163855" y="444"/>
                </a:lnTo>
                <a:lnTo>
                  <a:pt x="153797" y="0"/>
                </a:lnTo>
                <a:lnTo>
                  <a:pt x="139128" y="1206"/>
                </a:lnTo>
                <a:lnTo>
                  <a:pt x="98615" y="19227"/>
                </a:lnTo>
                <a:lnTo>
                  <a:pt x="64909" y="55664"/>
                </a:lnTo>
                <a:lnTo>
                  <a:pt x="55537" y="71183"/>
                </a:lnTo>
                <a:lnTo>
                  <a:pt x="53403" y="71183"/>
                </a:lnTo>
                <a:lnTo>
                  <a:pt x="48425" y="8534"/>
                </a:lnTo>
                <a:lnTo>
                  <a:pt x="0" y="8534"/>
                </a:lnTo>
                <a:lnTo>
                  <a:pt x="0" y="354571"/>
                </a:lnTo>
                <a:lnTo>
                  <a:pt x="58394" y="354571"/>
                </a:lnTo>
                <a:lnTo>
                  <a:pt x="58394" y="132422"/>
                </a:lnTo>
                <a:lnTo>
                  <a:pt x="67665" y="112001"/>
                </a:lnTo>
                <a:lnTo>
                  <a:pt x="100037" y="70485"/>
                </a:lnTo>
                <a:lnTo>
                  <a:pt x="134810" y="53797"/>
                </a:lnTo>
                <a:lnTo>
                  <a:pt x="145961" y="52679"/>
                </a:lnTo>
                <a:lnTo>
                  <a:pt x="153085" y="52679"/>
                </a:lnTo>
                <a:lnTo>
                  <a:pt x="159029" y="53162"/>
                </a:lnTo>
                <a:lnTo>
                  <a:pt x="168516" y="55054"/>
                </a:lnTo>
                <a:lnTo>
                  <a:pt x="173736" y="56476"/>
                </a:lnTo>
                <a:lnTo>
                  <a:pt x="179438" y="58381"/>
                </a:lnTo>
                <a:lnTo>
                  <a:pt x="190830" y="7112"/>
                </a:lnTo>
                <a:close/>
              </a:path>
              <a:path w="483870" h="363220">
                <a:moveTo>
                  <a:pt x="483450" y="142468"/>
                </a:moveTo>
                <a:lnTo>
                  <a:pt x="476326" y="84099"/>
                </a:lnTo>
                <a:lnTo>
                  <a:pt x="460667" y="48399"/>
                </a:lnTo>
                <a:lnTo>
                  <a:pt x="417766" y="9690"/>
                </a:lnTo>
                <a:lnTo>
                  <a:pt x="363131" y="0"/>
                </a:lnTo>
                <a:lnTo>
                  <a:pt x="342557" y="901"/>
                </a:lnTo>
                <a:lnTo>
                  <a:pt x="304101" y="8204"/>
                </a:lnTo>
                <a:lnTo>
                  <a:pt x="254000" y="29451"/>
                </a:lnTo>
                <a:lnTo>
                  <a:pt x="227126" y="44843"/>
                </a:lnTo>
                <a:lnTo>
                  <a:pt x="250634" y="85420"/>
                </a:lnTo>
                <a:lnTo>
                  <a:pt x="261289" y="78486"/>
                </a:lnTo>
                <a:lnTo>
                  <a:pt x="272618" y="71907"/>
                </a:lnTo>
                <a:lnTo>
                  <a:pt x="310540" y="54813"/>
                </a:lnTo>
                <a:lnTo>
                  <a:pt x="353860" y="48399"/>
                </a:lnTo>
                <a:lnTo>
                  <a:pt x="364058" y="48869"/>
                </a:lnTo>
                <a:lnTo>
                  <a:pt x="400951" y="64528"/>
                </a:lnTo>
                <a:lnTo>
                  <a:pt x="421868" y="103238"/>
                </a:lnTo>
                <a:lnTo>
                  <a:pt x="425069" y="135280"/>
                </a:lnTo>
                <a:lnTo>
                  <a:pt x="425069" y="173723"/>
                </a:lnTo>
                <a:lnTo>
                  <a:pt x="425069" y="269849"/>
                </a:lnTo>
                <a:lnTo>
                  <a:pt x="389089" y="297815"/>
                </a:lnTo>
                <a:lnTo>
                  <a:pt x="354380" y="313283"/>
                </a:lnTo>
                <a:lnTo>
                  <a:pt x="354190" y="313283"/>
                </a:lnTo>
                <a:lnTo>
                  <a:pt x="342671" y="315391"/>
                </a:lnTo>
                <a:lnTo>
                  <a:pt x="330377" y="316128"/>
                </a:lnTo>
                <a:lnTo>
                  <a:pt x="319112" y="315391"/>
                </a:lnTo>
                <a:lnTo>
                  <a:pt x="318389" y="315391"/>
                </a:lnTo>
                <a:lnTo>
                  <a:pt x="279666" y="295833"/>
                </a:lnTo>
                <a:lnTo>
                  <a:pt x="269849" y="260578"/>
                </a:lnTo>
                <a:lnTo>
                  <a:pt x="270344" y="252552"/>
                </a:lnTo>
                <a:lnTo>
                  <a:pt x="288099" y="217246"/>
                </a:lnTo>
                <a:lnTo>
                  <a:pt x="324764" y="195795"/>
                </a:lnTo>
                <a:lnTo>
                  <a:pt x="367538" y="183464"/>
                </a:lnTo>
                <a:lnTo>
                  <a:pt x="425069" y="173723"/>
                </a:lnTo>
                <a:lnTo>
                  <a:pt x="425069" y="135280"/>
                </a:lnTo>
                <a:lnTo>
                  <a:pt x="373291" y="142468"/>
                </a:lnTo>
                <a:lnTo>
                  <a:pt x="329044" y="151917"/>
                </a:lnTo>
                <a:lnTo>
                  <a:pt x="292303" y="163639"/>
                </a:lnTo>
                <a:lnTo>
                  <a:pt x="240817" y="194437"/>
                </a:lnTo>
                <a:lnTo>
                  <a:pt x="215353" y="238048"/>
                </a:lnTo>
                <a:lnTo>
                  <a:pt x="212178" y="264858"/>
                </a:lnTo>
                <a:lnTo>
                  <a:pt x="213918" y="286219"/>
                </a:lnTo>
                <a:lnTo>
                  <a:pt x="213982" y="287020"/>
                </a:lnTo>
                <a:lnTo>
                  <a:pt x="228396" y="323342"/>
                </a:lnTo>
                <a:lnTo>
                  <a:pt x="273672" y="356717"/>
                </a:lnTo>
                <a:lnTo>
                  <a:pt x="313994" y="363131"/>
                </a:lnTo>
                <a:lnTo>
                  <a:pt x="329819" y="362216"/>
                </a:lnTo>
                <a:lnTo>
                  <a:pt x="374878" y="348513"/>
                </a:lnTo>
                <a:lnTo>
                  <a:pt x="415772" y="323342"/>
                </a:lnTo>
                <a:lnTo>
                  <a:pt x="424992" y="316128"/>
                </a:lnTo>
                <a:lnTo>
                  <a:pt x="428637" y="313283"/>
                </a:lnTo>
                <a:lnTo>
                  <a:pt x="430060" y="313283"/>
                </a:lnTo>
                <a:lnTo>
                  <a:pt x="435025" y="354584"/>
                </a:lnTo>
                <a:lnTo>
                  <a:pt x="483450" y="354584"/>
                </a:lnTo>
                <a:lnTo>
                  <a:pt x="483450" y="173723"/>
                </a:lnTo>
                <a:lnTo>
                  <a:pt x="483450" y="142468"/>
                </a:lnTo>
                <a:close/>
              </a:path>
            </a:pathLst>
          </a:custGeom>
          <a:solidFill>
            <a:srgbClr val="E4E4E4"/>
          </a:solidFill>
        </p:spPr>
        <p:txBody>
          <a:bodyPr wrap="square" lIns="0" tIns="0" rIns="0" bIns="0" rtlCol="0"/>
          <a:lstStyle/>
          <a:p>
            <a:endParaRPr/>
          </a:p>
        </p:txBody>
      </p:sp>
      <p:sp>
        <p:nvSpPr>
          <p:cNvPr id="7" name="object 7"/>
          <p:cNvSpPr/>
          <p:nvPr/>
        </p:nvSpPr>
        <p:spPr>
          <a:xfrm>
            <a:off x="8330003" y="3502800"/>
            <a:ext cx="622349" cy="363249"/>
          </a:xfrm>
          <a:custGeom>
            <a:avLst/>
            <a:gdLst/>
            <a:ahLst/>
            <a:cxnLst/>
            <a:rect l="l" t="t" r="r" b="b"/>
            <a:pathLst>
              <a:path w="622300" h="363220">
                <a:moveTo>
                  <a:pt x="315417" y="8534"/>
                </a:moveTo>
                <a:lnTo>
                  <a:pt x="257733" y="8534"/>
                </a:lnTo>
                <a:lnTo>
                  <a:pt x="192227" y="205066"/>
                </a:lnTo>
                <a:lnTo>
                  <a:pt x="160909" y="306857"/>
                </a:lnTo>
                <a:lnTo>
                  <a:pt x="158064" y="306857"/>
                </a:lnTo>
                <a:lnTo>
                  <a:pt x="126009" y="205066"/>
                </a:lnTo>
                <a:lnTo>
                  <a:pt x="60515" y="8534"/>
                </a:lnTo>
                <a:lnTo>
                  <a:pt x="0" y="8534"/>
                </a:lnTo>
                <a:lnTo>
                  <a:pt x="124587" y="354571"/>
                </a:lnTo>
                <a:lnTo>
                  <a:pt x="192951" y="354571"/>
                </a:lnTo>
                <a:lnTo>
                  <a:pt x="315417" y="8534"/>
                </a:lnTo>
                <a:close/>
              </a:path>
              <a:path w="622300" h="363220">
                <a:moveTo>
                  <a:pt x="622300" y="142468"/>
                </a:moveTo>
                <a:lnTo>
                  <a:pt x="615175" y="84099"/>
                </a:lnTo>
                <a:lnTo>
                  <a:pt x="599516" y="48399"/>
                </a:lnTo>
                <a:lnTo>
                  <a:pt x="556615" y="9690"/>
                </a:lnTo>
                <a:lnTo>
                  <a:pt x="501980" y="0"/>
                </a:lnTo>
                <a:lnTo>
                  <a:pt x="481406" y="901"/>
                </a:lnTo>
                <a:lnTo>
                  <a:pt x="442950" y="8204"/>
                </a:lnTo>
                <a:lnTo>
                  <a:pt x="392849" y="29451"/>
                </a:lnTo>
                <a:lnTo>
                  <a:pt x="365975" y="44843"/>
                </a:lnTo>
                <a:lnTo>
                  <a:pt x="389470" y="85420"/>
                </a:lnTo>
                <a:lnTo>
                  <a:pt x="400138" y="78486"/>
                </a:lnTo>
                <a:lnTo>
                  <a:pt x="411454" y="71907"/>
                </a:lnTo>
                <a:lnTo>
                  <a:pt x="449389" y="54813"/>
                </a:lnTo>
                <a:lnTo>
                  <a:pt x="492709" y="48399"/>
                </a:lnTo>
                <a:lnTo>
                  <a:pt x="502907" y="48869"/>
                </a:lnTo>
                <a:lnTo>
                  <a:pt x="539800" y="64528"/>
                </a:lnTo>
                <a:lnTo>
                  <a:pt x="560717" y="103238"/>
                </a:lnTo>
                <a:lnTo>
                  <a:pt x="563918" y="135280"/>
                </a:lnTo>
                <a:lnTo>
                  <a:pt x="563918" y="173723"/>
                </a:lnTo>
                <a:lnTo>
                  <a:pt x="563918" y="269849"/>
                </a:lnTo>
                <a:lnTo>
                  <a:pt x="527939" y="297815"/>
                </a:lnTo>
                <a:lnTo>
                  <a:pt x="493229" y="313283"/>
                </a:lnTo>
                <a:lnTo>
                  <a:pt x="493039" y="313283"/>
                </a:lnTo>
                <a:lnTo>
                  <a:pt x="481520" y="315391"/>
                </a:lnTo>
                <a:lnTo>
                  <a:pt x="469226" y="316128"/>
                </a:lnTo>
                <a:lnTo>
                  <a:pt x="457962" y="315391"/>
                </a:lnTo>
                <a:lnTo>
                  <a:pt x="457238" y="315391"/>
                </a:lnTo>
                <a:lnTo>
                  <a:pt x="418515" y="295833"/>
                </a:lnTo>
                <a:lnTo>
                  <a:pt x="408698" y="260578"/>
                </a:lnTo>
                <a:lnTo>
                  <a:pt x="409194" y="252552"/>
                </a:lnTo>
                <a:lnTo>
                  <a:pt x="426948" y="217246"/>
                </a:lnTo>
                <a:lnTo>
                  <a:pt x="463613" y="195795"/>
                </a:lnTo>
                <a:lnTo>
                  <a:pt x="506387" y="183464"/>
                </a:lnTo>
                <a:lnTo>
                  <a:pt x="563918" y="173723"/>
                </a:lnTo>
                <a:lnTo>
                  <a:pt x="563918" y="135280"/>
                </a:lnTo>
                <a:lnTo>
                  <a:pt x="512140" y="142468"/>
                </a:lnTo>
                <a:lnTo>
                  <a:pt x="467880" y="151917"/>
                </a:lnTo>
                <a:lnTo>
                  <a:pt x="431152" y="163639"/>
                </a:lnTo>
                <a:lnTo>
                  <a:pt x="379666" y="194437"/>
                </a:lnTo>
                <a:lnTo>
                  <a:pt x="354203" y="238048"/>
                </a:lnTo>
                <a:lnTo>
                  <a:pt x="351028" y="264858"/>
                </a:lnTo>
                <a:lnTo>
                  <a:pt x="352767" y="286219"/>
                </a:lnTo>
                <a:lnTo>
                  <a:pt x="352831" y="287020"/>
                </a:lnTo>
                <a:lnTo>
                  <a:pt x="367245" y="323342"/>
                </a:lnTo>
                <a:lnTo>
                  <a:pt x="412521" y="356717"/>
                </a:lnTo>
                <a:lnTo>
                  <a:pt x="452843" y="363131"/>
                </a:lnTo>
                <a:lnTo>
                  <a:pt x="468668" y="362216"/>
                </a:lnTo>
                <a:lnTo>
                  <a:pt x="513727" y="348513"/>
                </a:lnTo>
                <a:lnTo>
                  <a:pt x="554621" y="323342"/>
                </a:lnTo>
                <a:lnTo>
                  <a:pt x="563841" y="316128"/>
                </a:lnTo>
                <a:lnTo>
                  <a:pt x="567486" y="313283"/>
                </a:lnTo>
                <a:lnTo>
                  <a:pt x="568909" y="313283"/>
                </a:lnTo>
                <a:lnTo>
                  <a:pt x="573874" y="354584"/>
                </a:lnTo>
                <a:lnTo>
                  <a:pt x="622300" y="354584"/>
                </a:lnTo>
                <a:lnTo>
                  <a:pt x="622300" y="173723"/>
                </a:lnTo>
                <a:lnTo>
                  <a:pt x="622300" y="142468"/>
                </a:lnTo>
                <a:close/>
              </a:path>
            </a:pathLst>
          </a:custGeom>
          <a:solidFill>
            <a:srgbClr val="E4E4E4"/>
          </a:solidFill>
        </p:spPr>
        <p:txBody>
          <a:bodyPr wrap="square" lIns="0" tIns="0" rIns="0" bIns="0" rtlCol="0"/>
          <a:lstStyle/>
          <a:p>
            <a:endParaRPr/>
          </a:p>
        </p:txBody>
      </p:sp>
      <p:sp>
        <p:nvSpPr>
          <p:cNvPr id="8" name="object 8"/>
          <p:cNvSpPr/>
          <p:nvPr/>
        </p:nvSpPr>
        <p:spPr>
          <a:xfrm>
            <a:off x="9062732" y="3502797"/>
            <a:ext cx="191150" cy="354993"/>
          </a:xfrm>
          <a:custGeom>
            <a:avLst/>
            <a:gdLst/>
            <a:ahLst/>
            <a:cxnLst/>
            <a:rect l="l" t="t" r="r" b="b"/>
            <a:pathLst>
              <a:path w="191134" h="354964">
                <a:moveTo>
                  <a:pt x="153796" y="0"/>
                </a:moveTo>
                <a:lnTo>
                  <a:pt x="111536" y="10809"/>
                </a:lnTo>
                <a:lnTo>
                  <a:pt x="75207" y="41818"/>
                </a:lnTo>
                <a:lnTo>
                  <a:pt x="55537" y="71181"/>
                </a:lnTo>
                <a:lnTo>
                  <a:pt x="53401" y="71181"/>
                </a:lnTo>
                <a:lnTo>
                  <a:pt x="48417" y="8533"/>
                </a:lnTo>
                <a:lnTo>
                  <a:pt x="0" y="8533"/>
                </a:lnTo>
                <a:lnTo>
                  <a:pt x="0" y="354575"/>
                </a:lnTo>
                <a:lnTo>
                  <a:pt x="58385" y="354575"/>
                </a:lnTo>
                <a:lnTo>
                  <a:pt x="58385" y="132425"/>
                </a:lnTo>
                <a:lnTo>
                  <a:pt x="67656" y="111998"/>
                </a:lnTo>
                <a:lnTo>
                  <a:pt x="100038" y="70479"/>
                </a:lnTo>
                <a:lnTo>
                  <a:pt x="134808" y="53792"/>
                </a:lnTo>
                <a:lnTo>
                  <a:pt x="145953" y="52679"/>
                </a:lnTo>
                <a:lnTo>
                  <a:pt x="153084" y="52679"/>
                </a:lnTo>
                <a:lnTo>
                  <a:pt x="159021" y="53160"/>
                </a:lnTo>
                <a:lnTo>
                  <a:pt x="168507" y="55055"/>
                </a:lnTo>
                <a:lnTo>
                  <a:pt x="173732" y="56479"/>
                </a:lnTo>
                <a:lnTo>
                  <a:pt x="179429" y="58375"/>
                </a:lnTo>
                <a:lnTo>
                  <a:pt x="190821" y="7109"/>
                </a:lnTo>
                <a:lnTo>
                  <a:pt x="182363" y="3997"/>
                </a:lnTo>
                <a:lnTo>
                  <a:pt x="173372" y="1776"/>
                </a:lnTo>
                <a:lnTo>
                  <a:pt x="163850" y="443"/>
                </a:lnTo>
                <a:lnTo>
                  <a:pt x="153796" y="0"/>
                </a:lnTo>
                <a:close/>
              </a:path>
            </a:pathLst>
          </a:custGeom>
          <a:solidFill>
            <a:srgbClr val="E4E4E4"/>
          </a:solidFill>
        </p:spPr>
        <p:txBody>
          <a:bodyPr wrap="square" lIns="0" tIns="0" rIns="0" bIns="0" rtlCol="0"/>
          <a:lstStyle/>
          <a:p>
            <a:endParaRPr/>
          </a:p>
        </p:txBody>
      </p:sp>
      <p:sp>
        <p:nvSpPr>
          <p:cNvPr id="9" name="object 9"/>
          <p:cNvSpPr/>
          <p:nvPr/>
        </p:nvSpPr>
        <p:spPr>
          <a:xfrm>
            <a:off x="9436562" y="3502789"/>
            <a:ext cx="271801" cy="363249"/>
          </a:xfrm>
          <a:custGeom>
            <a:avLst/>
            <a:gdLst/>
            <a:ahLst/>
            <a:cxnLst/>
            <a:rect l="l" t="t" r="r" b="b"/>
            <a:pathLst>
              <a:path w="271779" h="363220">
                <a:moveTo>
                  <a:pt x="248489" y="48406"/>
                </a:moveTo>
                <a:lnTo>
                  <a:pt x="141681" y="48406"/>
                </a:lnTo>
                <a:lnTo>
                  <a:pt x="151877" y="48875"/>
                </a:lnTo>
                <a:lnTo>
                  <a:pt x="161089" y="50281"/>
                </a:lnTo>
                <a:lnTo>
                  <a:pt x="193866" y="69709"/>
                </a:lnTo>
                <a:lnTo>
                  <a:pt x="211091" y="111122"/>
                </a:lnTo>
                <a:lnTo>
                  <a:pt x="212894" y="135283"/>
                </a:lnTo>
                <a:lnTo>
                  <a:pt x="161116" y="142471"/>
                </a:lnTo>
                <a:lnTo>
                  <a:pt x="116859" y="151926"/>
                </a:lnTo>
                <a:lnTo>
                  <a:pt x="80123" y="163647"/>
                </a:lnTo>
                <a:lnTo>
                  <a:pt x="28633" y="194444"/>
                </a:lnTo>
                <a:lnTo>
                  <a:pt x="3180" y="238053"/>
                </a:lnTo>
                <a:lnTo>
                  <a:pt x="0" y="264861"/>
                </a:lnTo>
                <a:lnTo>
                  <a:pt x="1737" y="286225"/>
                </a:lnTo>
                <a:lnTo>
                  <a:pt x="16220" y="323344"/>
                </a:lnTo>
                <a:lnTo>
                  <a:pt x="61495" y="356722"/>
                </a:lnTo>
                <a:lnTo>
                  <a:pt x="101818" y="363130"/>
                </a:lnTo>
                <a:lnTo>
                  <a:pt x="117639" y="362215"/>
                </a:lnTo>
                <a:lnTo>
                  <a:pt x="162696" y="348523"/>
                </a:lnTo>
                <a:lnTo>
                  <a:pt x="203588" y="323344"/>
                </a:lnTo>
                <a:lnTo>
                  <a:pt x="212814" y="316136"/>
                </a:lnTo>
                <a:lnTo>
                  <a:pt x="118195" y="316136"/>
                </a:lnTo>
                <a:lnTo>
                  <a:pt x="106934" y="315402"/>
                </a:lnTo>
                <a:lnTo>
                  <a:pt x="106205" y="315402"/>
                </a:lnTo>
                <a:lnTo>
                  <a:pt x="94603" y="312927"/>
                </a:lnTo>
                <a:lnTo>
                  <a:pt x="62033" y="286225"/>
                </a:lnTo>
                <a:lnTo>
                  <a:pt x="57673" y="260588"/>
                </a:lnTo>
                <a:lnTo>
                  <a:pt x="58161" y="252559"/>
                </a:lnTo>
                <a:lnTo>
                  <a:pt x="75915" y="217249"/>
                </a:lnTo>
                <a:lnTo>
                  <a:pt x="112586" y="195801"/>
                </a:lnTo>
                <a:lnTo>
                  <a:pt x="155354" y="183473"/>
                </a:lnTo>
                <a:lnTo>
                  <a:pt x="212894" y="173732"/>
                </a:lnTo>
                <a:lnTo>
                  <a:pt x="271269" y="173732"/>
                </a:lnTo>
                <a:lnTo>
                  <a:pt x="271269" y="142471"/>
                </a:lnTo>
                <a:lnTo>
                  <a:pt x="269488" y="111633"/>
                </a:lnTo>
                <a:lnTo>
                  <a:pt x="264149" y="84108"/>
                </a:lnTo>
                <a:lnTo>
                  <a:pt x="255285" y="59921"/>
                </a:lnTo>
                <a:lnTo>
                  <a:pt x="248489" y="48406"/>
                </a:lnTo>
                <a:close/>
              </a:path>
              <a:path w="271779" h="363220">
                <a:moveTo>
                  <a:pt x="271269" y="173732"/>
                </a:moveTo>
                <a:lnTo>
                  <a:pt x="212894" y="173732"/>
                </a:lnTo>
                <a:lnTo>
                  <a:pt x="212894" y="269855"/>
                </a:lnTo>
                <a:lnTo>
                  <a:pt x="200582" y="280559"/>
                </a:lnTo>
                <a:lnTo>
                  <a:pt x="165544" y="304388"/>
                </a:lnTo>
                <a:lnTo>
                  <a:pt x="142207" y="313288"/>
                </a:lnTo>
                <a:lnTo>
                  <a:pt x="217878" y="313288"/>
                </a:lnTo>
                <a:lnTo>
                  <a:pt x="222851" y="354586"/>
                </a:lnTo>
                <a:lnTo>
                  <a:pt x="271269" y="354586"/>
                </a:lnTo>
                <a:lnTo>
                  <a:pt x="271269" y="173732"/>
                </a:lnTo>
                <a:close/>
              </a:path>
              <a:path w="271779" h="363220">
                <a:moveTo>
                  <a:pt x="216454" y="313288"/>
                </a:moveTo>
                <a:lnTo>
                  <a:pt x="142005" y="313288"/>
                </a:lnTo>
                <a:lnTo>
                  <a:pt x="130497" y="315402"/>
                </a:lnTo>
                <a:lnTo>
                  <a:pt x="118195" y="316136"/>
                </a:lnTo>
                <a:lnTo>
                  <a:pt x="212814" y="316136"/>
                </a:lnTo>
                <a:lnTo>
                  <a:pt x="216454" y="313288"/>
                </a:lnTo>
                <a:close/>
              </a:path>
              <a:path w="271779" h="363220">
                <a:moveTo>
                  <a:pt x="150948" y="0"/>
                </a:moveTo>
                <a:lnTo>
                  <a:pt x="110707" y="3649"/>
                </a:lnTo>
                <a:lnTo>
                  <a:pt x="74039" y="14585"/>
                </a:lnTo>
                <a:lnTo>
                  <a:pt x="27721" y="37088"/>
                </a:lnTo>
                <a:lnTo>
                  <a:pt x="14952" y="44846"/>
                </a:lnTo>
                <a:lnTo>
                  <a:pt x="38449" y="85431"/>
                </a:lnTo>
                <a:lnTo>
                  <a:pt x="49108" y="78495"/>
                </a:lnTo>
                <a:lnTo>
                  <a:pt x="60432" y="71912"/>
                </a:lnTo>
                <a:lnTo>
                  <a:pt x="98365" y="54820"/>
                </a:lnTo>
                <a:lnTo>
                  <a:pt x="141681" y="48406"/>
                </a:lnTo>
                <a:lnTo>
                  <a:pt x="248489" y="48406"/>
                </a:lnTo>
                <a:lnTo>
                  <a:pt x="242798" y="38794"/>
                </a:lnTo>
                <a:lnTo>
                  <a:pt x="226373" y="21821"/>
                </a:lnTo>
                <a:lnTo>
                  <a:pt x="205590" y="9698"/>
                </a:lnTo>
                <a:lnTo>
                  <a:pt x="180448" y="2424"/>
                </a:lnTo>
                <a:lnTo>
                  <a:pt x="150948" y="0"/>
                </a:lnTo>
                <a:close/>
              </a:path>
            </a:pathLst>
          </a:custGeom>
          <a:solidFill>
            <a:srgbClr val="E4E4E4"/>
          </a:solidFill>
        </p:spPr>
        <p:txBody>
          <a:bodyPr wrap="square" lIns="0" tIns="0" rIns="0" bIns="0" rtlCol="0"/>
          <a:lstStyle/>
          <a:p>
            <a:endParaRPr/>
          </a:p>
        </p:txBody>
      </p:sp>
      <p:sp>
        <p:nvSpPr>
          <p:cNvPr id="10" name="object 10"/>
          <p:cNvSpPr/>
          <p:nvPr/>
        </p:nvSpPr>
        <p:spPr>
          <a:xfrm>
            <a:off x="9965625" y="3390284"/>
            <a:ext cx="60330" cy="467396"/>
          </a:xfrm>
          <a:custGeom>
            <a:avLst/>
            <a:gdLst/>
            <a:ahLst/>
            <a:cxnLst/>
            <a:rect l="l" t="t" r="r" b="b"/>
            <a:pathLst>
              <a:path w="60325" h="467360">
                <a:moveTo>
                  <a:pt x="59809" y="0"/>
                </a:moveTo>
                <a:lnTo>
                  <a:pt x="0" y="0"/>
                </a:lnTo>
                <a:lnTo>
                  <a:pt x="0" y="467074"/>
                </a:lnTo>
                <a:lnTo>
                  <a:pt x="59809" y="467074"/>
                </a:lnTo>
                <a:lnTo>
                  <a:pt x="59809" y="0"/>
                </a:lnTo>
                <a:close/>
              </a:path>
            </a:pathLst>
          </a:custGeom>
          <a:solidFill>
            <a:srgbClr val="E4E4E4"/>
          </a:solidFill>
        </p:spPr>
        <p:txBody>
          <a:bodyPr wrap="square" lIns="0" tIns="0" rIns="0" bIns="0" rtlCol="0"/>
          <a:lstStyle/>
          <a:p>
            <a:endParaRPr/>
          </a:p>
        </p:txBody>
      </p:sp>
      <p:sp>
        <p:nvSpPr>
          <p:cNvPr id="11" name="object 11"/>
          <p:cNvSpPr/>
          <p:nvPr/>
        </p:nvSpPr>
        <p:spPr>
          <a:xfrm>
            <a:off x="10087382" y="3390285"/>
            <a:ext cx="383570" cy="467396"/>
          </a:xfrm>
          <a:custGeom>
            <a:avLst/>
            <a:gdLst/>
            <a:ahLst/>
            <a:cxnLst/>
            <a:rect l="l" t="t" r="r" b="b"/>
            <a:pathLst>
              <a:path w="383540" h="467360">
                <a:moveTo>
                  <a:pt x="225008" y="0"/>
                </a:moveTo>
                <a:lnTo>
                  <a:pt x="158068" y="0"/>
                </a:lnTo>
                <a:lnTo>
                  <a:pt x="0" y="467074"/>
                </a:lnTo>
                <a:lnTo>
                  <a:pt x="60532" y="467074"/>
                </a:lnTo>
                <a:lnTo>
                  <a:pt x="105389" y="324681"/>
                </a:lnTo>
                <a:lnTo>
                  <a:pt x="334880" y="324681"/>
                </a:lnTo>
                <a:lnTo>
                  <a:pt x="318733" y="276965"/>
                </a:lnTo>
                <a:lnTo>
                  <a:pt x="120331" y="276965"/>
                </a:lnTo>
                <a:lnTo>
                  <a:pt x="143116" y="205763"/>
                </a:lnTo>
                <a:lnTo>
                  <a:pt x="155045" y="166697"/>
                </a:lnTo>
                <a:lnTo>
                  <a:pt x="166612" y="127797"/>
                </a:lnTo>
                <a:lnTo>
                  <a:pt x="178005" y="88549"/>
                </a:lnTo>
                <a:lnTo>
                  <a:pt x="189397" y="48406"/>
                </a:lnTo>
                <a:lnTo>
                  <a:pt x="241389" y="48406"/>
                </a:lnTo>
                <a:lnTo>
                  <a:pt x="225008" y="0"/>
                </a:lnTo>
                <a:close/>
              </a:path>
              <a:path w="383540" h="467360">
                <a:moveTo>
                  <a:pt x="334880" y="324681"/>
                </a:moveTo>
                <a:lnTo>
                  <a:pt x="275562" y="324681"/>
                </a:lnTo>
                <a:lnTo>
                  <a:pt x="320409" y="467074"/>
                </a:lnTo>
                <a:lnTo>
                  <a:pt x="383066" y="467074"/>
                </a:lnTo>
                <a:lnTo>
                  <a:pt x="334880" y="324681"/>
                </a:lnTo>
                <a:close/>
              </a:path>
              <a:path w="383540" h="467360">
                <a:moveTo>
                  <a:pt x="241389" y="48406"/>
                </a:moveTo>
                <a:lnTo>
                  <a:pt x="192255" y="48406"/>
                </a:lnTo>
                <a:lnTo>
                  <a:pt x="197945" y="68589"/>
                </a:lnTo>
                <a:lnTo>
                  <a:pt x="209335" y="108286"/>
                </a:lnTo>
                <a:lnTo>
                  <a:pt x="220768" y="147228"/>
                </a:lnTo>
                <a:lnTo>
                  <a:pt x="232521" y="186208"/>
                </a:lnTo>
                <a:lnTo>
                  <a:pt x="260599" y="276965"/>
                </a:lnTo>
                <a:lnTo>
                  <a:pt x="318733" y="276965"/>
                </a:lnTo>
                <a:lnTo>
                  <a:pt x="241389" y="48406"/>
                </a:lnTo>
                <a:close/>
              </a:path>
            </a:pathLst>
          </a:custGeom>
          <a:solidFill>
            <a:srgbClr val="E4E4E4"/>
          </a:solidFill>
        </p:spPr>
        <p:txBody>
          <a:bodyPr wrap="square" lIns="0" tIns="0" rIns="0" bIns="0" rtlCol="0"/>
          <a:lstStyle/>
          <a:p>
            <a:endParaRPr/>
          </a:p>
        </p:txBody>
      </p:sp>
      <p:sp>
        <p:nvSpPr>
          <p:cNvPr id="12" name="object 12"/>
          <p:cNvSpPr/>
          <p:nvPr/>
        </p:nvSpPr>
        <p:spPr>
          <a:xfrm>
            <a:off x="10647067" y="3348977"/>
            <a:ext cx="293393" cy="517566"/>
          </a:xfrm>
          <a:custGeom>
            <a:avLst/>
            <a:gdLst/>
            <a:ahLst/>
            <a:cxnLst/>
            <a:rect l="l" t="t" r="r" b="b"/>
            <a:pathLst>
              <a:path w="293370" h="517525">
                <a:moveTo>
                  <a:pt x="234977" y="0"/>
                </a:moveTo>
                <a:lnTo>
                  <a:pt x="173732" y="0"/>
                </a:lnTo>
                <a:lnTo>
                  <a:pt x="109651" y="100394"/>
                </a:lnTo>
                <a:lnTo>
                  <a:pt x="154508" y="100394"/>
                </a:lnTo>
                <a:lnTo>
                  <a:pt x="234977" y="0"/>
                </a:lnTo>
                <a:close/>
              </a:path>
              <a:path w="293370" h="517525">
                <a:moveTo>
                  <a:pt x="155220" y="153806"/>
                </a:moveTo>
                <a:lnTo>
                  <a:pt x="111569" y="160808"/>
                </a:lnTo>
                <a:lnTo>
                  <a:pt x="71293" y="181474"/>
                </a:lnTo>
                <a:lnTo>
                  <a:pt x="37736" y="214609"/>
                </a:lnTo>
                <a:lnTo>
                  <a:pt x="13172" y="259531"/>
                </a:lnTo>
                <a:lnTo>
                  <a:pt x="822" y="315270"/>
                </a:lnTo>
                <a:lnTo>
                  <a:pt x="0" y="336073"/>
                </a:lnTo>
                <a:lnTo>
                  <a:pt x="801" y="356855"/>
                </a:lnTo>
                <a:lnTo>
                  <a:pt x="7209" y="394947"/>
                </a:lnTo>
                <a:lnTo>
                  <a:pt x="28035" y="443150"/>
                </a:lnTo>
                <a:lnTo>
                  <a:pt x="59767" y="479768"/>
                </a:lnTo>
                <a:lnTo>
                  <a:pt x="100750" y="504466"/>
                </a:lnTo>
                <a:lnTo>
                  <a:pt x="149545" y="516259"/>
                </a:lnTo>
                <a:lnTo>
                  <a:pt x="151231" y="516259"/>
                </a:lnTo>
                <a:lnTo>
                  <a:pt x="165900" y="516926"/>
                </a:lnTo>
                <a:lnTo>
                  <a:pt x="214900" y="510918"/>
                </a:lnTo>
                <a:lnTo>
                  <a:pt x="255793" y="494677"/>
                </a:lnTo>
                <a:lnTo>
                  <a:pt x="279823" y="481325"/>
                </a:lnTo>
                <a:lnTo>
                  <a:pt x="273705" y="469933"/>
                </a:lnTo>
                <a:lnTo>
                  <a:pt x="173031" y="469933"/>
                </a:lnTo>
                <a:lnTo>
                  <a:pt x="149285" y="467885"/>
                </a:lnTo>
                <a:lnTo>
                  <a:pt x="108872" y="451508"/>
                </a:lnTo>
                <a:lnTo>
                  <a:pt x="78433" y="419336"/>
                </a:lnTo>
                <a:lnTo>
                  <a:pt x="61168" y="374833"/>
                </a:lnTo>
                <a:lnTo>
                  <a:pt x="57673" y="348177"/>
                </a:lnTo>
                <a:lnTo>
                  <a:pt x="291226" y="348177"/>
                </a:lnTo>
                <a:lnTo>
                  <a:pt x="292155" y="341367"/>
                </a:lnTo>
                <a:lnTo>
                  <a:pt x="292819" y="333755"/>
                </a:lnTo>
                <a:lnTo>
                  <a:pt x="293218" y="325344"/>
                </a:lnTo>
                <a:lnTo>
                  <a:pt x="293324" y="315270"/>
                </a:lnTo>
                <a:lnTo>
                  <a:pt x="293146" y="309718"/>
                </a:lnTo>
                <a:lnTo>
                  <a:pt x="56972" y="309718"/>
                </a:lnTo>
                <a:lnTo>
                  <a:pt x="58766" y="296931"/>
                </a:lnTo>
                <a:lnTo>
                  <a:pt x="73451" y="253344"/>
                </a:lnTo>
                <a:lnTo>
                  <a:pt x="98100" y="222372"/>
                </a:lnTo>
                <a:lnTo>
                  <a:pt x="138570" y="201950"/>
                </a:lnTo>
                <a:lnTo>
                  <a:pt x="156644" y="200088"/>
                </a:lnTo>
                <a:lnTo>
                  <a:pt x="258973" y="200088"/>
                </a:lnTo>
                <a:lnTo>
                  <a:pt x="257395" y="197931"/>
                </a:lnTo>
                <a:lnTo>
                  <a:pt x="226423" y="171506"/>
                </a:lnTo>
                <a:lnTo>
                  <a:pt x="186275" y="156654"/>
                </a:lnTo>
                <a:lnTo>
                  <a:pt x="171632" y="154584"/>
                </a:lnTo>
                <a:lnTo>
                  <a:pt x="172632" y="154584"/>
                </a:lnTo>
                <a:lnTo>
                  <a:pt x="155220" y="153806"/>
                </a:lnTo>
                <a:close/>
              </a:path>
              <a:path w="293370" h="517525">
                <a:moveTo>
                  <a:pt x="259175" y="442876"/>
                </a:moveTo>
                <a:lnTo>
                  <a:pt x="218946" y="462446"/>
                </a:lnTo>
                <a:lnTo>
                  <a:pt x="173031" y="469933"/>
                </a:lnTo>
                <a:lnTo>
                  <a:pt x="273705" y="469933"/>
                </a:lnTo>
                <a:lnTo>
                  <a:pt x="259175" y="442876"/>
                </a:lnTo>
                <a:close/>
              </a:path>
              <a:path w="293370" h="517525">
                <a:moveTo>
                  <a:pt x="258973" y="200088"/>
                </a:moveTo>
                <a:lnTo>
                  <a:pt x="156644" y="200088"/>
                </a:lnTo>
                <a:lnTo>
                  <a:pt x="176968" y="201950"/>
                </a:lnTo>
                <a:lnTo>
                  <a:pt x="176144" y="201950"/>
                </a:lnTo>
                <a:lnTo>
                  <a:pt x="219727" y="228296"/>
                </a:lnTo>
                <a:lnTo>
                  <a:pt x="236481" y="262646"/>
                </a:lnTo>
                <a:lnTo>
                  <a:pt x="242086" y="309718"/>
                </a:lnTo>
                <a:lnTo>
                  <a:pt x="293146" y="309718"/>
                </a:lnTo>
                <a:lnTo>
                  <a:pt x="288144" y="264604"/>
                </a:lnTo>
                <a:lnTo>
                  <a:pt x="272791" y="221436"/>
                </a:lnTo>
                <a:lnTo>
                  <a:pt x="265606" y="209151"/>
                </a:lnTo>
                <a:lnTo>
                  <a:pt x="258973" y="200088"/>
                </a:lnTo>
                <a:close/>
              </a:path>
            </a:pathLst>
          </a:custGeom>
          <a:solidFill>
            <a:srgbClr val="E4E4E4"/>
          </a:solidFill>
        </p:spPr>
        <p:txBody>
          <a:bodyPr wrap="square" lIns="0" tIns="0" rIns="0" bIns="0" rtlCol="0"/>
          <a:lstStyle/>
          <a:p>
            <a:endParaRPr/>
          </a:p>
        </p:txBody>
      </p:sp>
      <p:sp>
        <p:nvSpPr>
          <p:cNvPr id="13" name="object 13"/>
          <p:cNvSpPr/>
          <p:nvPr/>
        </p:nvSpPr>
        <p:spPr>
          <a:xfrm>
            <a:off x="11169726" y="3502787"/>
            <a:ext cx="302919" cy="501055"/>
          </a:xfrm>
          <a:custGeom>
            <a:avLst/>
            <a:gdLst/>
            <a:ahLst/>
            <a:cxnLst/>
            <a:rect l="l" t="t" r="r" b="b"/>
            <a:pathLst>
              <a:path w="302895" h="501014">
                <a:moveTo>
                  <a:pt x="48417" y="8544"/>
                </a:moveTo>
                <a:lnTo>
                  <a:pt x="0" y="8544"/>
                </a:lnTo>
                <a:lnTo>
                  <a:pt x="0" y="500539"/>
                </a:lnTo>
                <a:lnTo>
                  <a:pt x="58385" y="500539"/>
                </a:lnTo>
                <a:lnTo>
                  <a:pt x="58385" y="383778"/>
                </a:lnTo>
                <a:lnTo>
                  <a:pt x="57001" y="325375"/>
                </a:lnTo>
                <a:lnTo>
                  <a:pt x="56951" y="323257"/>
                </a:lnTo>
                <a:lnTo>
                  <a:pt x="249021" y="323257"/>
                </a:lnTo>
                <a:lnTo>
                  <a:pt x="257751" y="314000"/>
                </a:lnTo>
                <a:lnTo>
                  <a:pt x="143116" y="314000"/>
                </a:lnTo>
                <a:lnTo>
                  <a:pt x="134258" y="313488"/>
                </a:lnTo>
                <a:lnTo>
                  <a:pt x="92826" y="300986"/>
                </a:lnTo>
                <a:lnTo>
                  <a:pt x="58385" y="277687"/>
                </a:lnTo>
                <a:lnTo>
                  <a:pt x="58385" y="96122"/>
                </a:lnTo>
                <a:lnTo>
                  <a:pt x="95032" y="67958"/>
                </a:lnTo>
                <a:lnTo>
                  <a:pt x="139886" y="49886"/>
                </a:lnTo>
                <a:lnTo>
                  <a:pt x="150948" y="49129"/>
                </a:lnTo>
                <a:lnTo>
                  <a:pt x="268415" y="49129"/>
                </a:lnTo>
                <a:lnTo>
                  <a:pt x="267944" y="48417"/>
                </a:lnTo>
                <a:lnTo>
                  <a:pt x="53391" y="48417"/>
                </a:lnTo>
                <a:lnTo>
                  <a:pt x="48417" y="8544"/>
                </a:lnTo>
                <a:close/>
              </a:path>
              <a:path w="302895" h="501014">
                <a:moveTo>
                  <a:pt x="249021" y="323257"/>
                </a:moveTo>
                <a:lnTo>
                  <a:pt x="56951" y="323257"/>
                </a:lnTo>
                <a:lnTo>
                  <a:pt x="69032" y="332025"/>
                </a:lnTo>
                <a:lnTo>
                  <a:pt x="105022" y="352450"/>
                </a:lnTo>
                <a:lnTo>
                  <a:pt x="153084" y="363130"/>
                </a:lnTo>
                <a:lnTo>
                  <a:pt x="165711" y="362462"/>
                </a:lnTo>
                <a:lnTo>
                  <a:pt x="167156" y="362462"/>
                </a:lnTo>
                <a:lnTo>
                  <a:pt x="210035" y="350669"/>
                </a:lnTo>
                <a:lnTo>
                  <a:pt x="247023" y="325375"/>
                </a:lnTo>
                <a:lnTo>
                  <a:pt x="249021" y="323257"/>
                </a:lnTo>
                <a:close/>
              </a:path>
              <a:path w="302895" h="501014">
                <a:moveTo>
                  <a:pt x="268415" y="49129"/>
                </a:moveTo>
                <a:lnTo>
                  <a:pt x="150948" y="49129"/>
                </a:lnTo>
                <a:lnTo>
                  <a:pt x="162621" y="49708"/>
                </a:lnTo>
                <a:lnTo>
                  <a:pt x="173454" y="51444"/>
                </a:lnTo>
                <a:lnTo>
                  <a:pt x="208434" y="69513"/>
                </a:lnTo>
                <a:lnTo>
                  <a:pt x="230598" y="102799"/>
                </a:lnTo>
                <a:lnTo>
                  <a:pt x="240838" y="149347"/>
                </a:lnTo>
                <a:lnTo>
                  <a:pt x="242086" y="176581"/>
                </a:lnTo>
                <a:lnTo>
                  <a:pt x="241619" y="192200"/>
                </a:lnTo>
                <a:lnTo>
                  <a:pt x="234610" y="234254"/>
                </a:lnTo>
                <a:lnTo>
                  <a:pt x="213951" y="277331"/>
                </a:lnTo>
                <a:lnTo>
                  <a:pt x="182622" y="304388"/>
                </a:lnTo>
                <a:lnTo>
                  <a:pt x="153096" y="313488"/>
                </a:lnTo>
                <a:lnTo>
                  <a:pt x="152048" y="313488"/>
                </a:lnTo>
                <a:lnTo>
                  <a:pt x="143116" y="314000"/>
                </a:lnTo>
                <a:lnTo>
                  <a:pt x="257751" y="314000"/>
                </a:lnTo>
                <a:lnTo>
                  <a:pt x="267536" y="301257"/>
                </a:lnTo>
                <a:lnTo>
                  <a:pt x="290504" y="255248"/>
                </a:lnTo>
                <a:lnTo>
                  <a:pt x="301840" y="198055"/>
                </a:lnTo>
                <a:lnTo>
                  <a:pt x="302598" y="176581"/>
                </a:lnTo>
                <a:lnTo>
                  <a:pt x="302042" y="156800"/>
                </a:lnTo>
                <a:lnTo>
                  <a:pt x="293708" y="103588"/>
                </a:lnTo>
                <a:lnTo>
                  <a:pt x="275745" y="60209"/>
                </a:lnTo>
                <a:lnTo>
                  <a:pt x="268415" y="49129"/>
                </a:lnTo>
                <a:close/>
              </a:path>
              <a:path w="302895" h="501014">
                <a:moveTo>
                  <a:pt x="165900" y="0"/>
                </a:moveTo>
                <a:lnTo>
                  <a:pt x="121368" y="8013"/>
                </a:lnTo>
                <a:lnTo>
                  <a:pt x="80184" y="29907"/>
                </a:lnTo>
                <a:lnTo>
                  <a:pt x="55537" y="48417"/>
                </a:lnTo>
                <a:lnTo>
                  <a:pt x="267944" y="48417"/>
                </a:lnTo>
                <a:lnTo>
                  <a:pt x="237279" y="19358"/>
                </a:lnTo>
                <a:lnTo>
                  <a:pt x="197401" y="3116"/>
                </a:lnTo>
                <a:lnTo>
                  <a:pt x="182868" y="891"/>
                </a:lnTo>
                <a:lnTo>
                  <a:pt x="184467" y="891"/>
                </a:lnTo>
                <a:lnTo>
                  <a:pt x="165900" y="0"/>
                </a:lnTo>
                <a:close/>
              </a:path>
            </a:pathLst>
          </a:custGeom>
          <a:solidFill>
            <a:srgbClr val="E4E4E4"/>
          </a:solidFill>
        </p:spPr>
        <p:txBody>
          <a:bodyPr wrap="square" lIns="0" tIns="0" rIns="0" bIns="0" rtlCol="0"/>
          <a:lstStyle/>
          <a:p>
            <a:endParaRPr/>
          </a:p>
        </p:txBody>
      </p:sp>
      <p:sp>
        <p:nvSpPr>
          <p:cNvPr id="14" name="object 14"/>
          <p:cNvSpPr/>
          <p:nvPr/>
        </p:nvSpPr>
        <p:spPr>
          <a:xfrm>
            <a:off x="11539284" y="3502794"/>
            <a:ext cx="320700" cy="363249"/>
          </a:xfrm>
          <a:custGeom>
            <a:avLst/>
            <a:gdLst/>
            <a:ahLst/>
            <a:cxnLst/>
            <a:rect l="l" t="t" r="r" b="b"/>
            <a:pathLst>
              <a:path w="320675" h="363220">
                <a:moveTo>
                  <a:pt x="160204" y="0"/>
                </a:moveTo>
                <a:lnTo>
                  <a:pt x="113944" y="6802"/>
                </a:lnTo>
                <a:lnTo>
                  <a:pt x="72175" y="27046"/>
                </a:lnTo>
                <a:lnTo>
                  <a:pt x="37933" y="60086"/>
                </a:lnTo>
                <a:lnTo>
                  <a:pt x="13172" y="105012"/>
                </a:lnTo>
                <a:lnTo>
                  <a:pt x="822" y="161153"/>
                </a:lnTo>
                <a:lnTo>
                  <a:pt x="0" y="182266"/>
                </a:lnTo>
                <a:lnTo>
                  <a:pt x="822" y="203071"/>
                </a:lnTo>
                <a:lnTo>
                  <a:pt x="7407" y="241343"/>
                </a:lnTo>
                <a:lnTo>
                  <a:pt x="28564" y="289963"/>
                </a:lnTo>
                <a:lnTo>
                  <a:pt x="59870" y="326654"/>
                </a:lnTo>
                <a:lnTo>
                  <a:pt x="99326" y="351015"/>
                </a:lnTo>
                <a:lnTo>
                  <a:pt x="144379" y="362362"/>
                </a:lnTo>
                <a:lnTo>
                  <a:pt x="160204" y="363119"/>
                </a:lnTo>
                <a:lnTo>
                  <a:pt x="176024" y="362362"/>
                </a:lnTo>
                <a:lnTo>
                  <a:pt x="221082" y="351015"/>
                </a:lnTo>
                <a:lnTo>
                  <a:pt x="260525" y="326654"/>
                </a:lnTo>
                <a:lnTo>
                  <a:pt x="272905" y="314691"/>
                </a:lnTo>
                <a:lnTo>
                  <a:pt x="160204" y="314691"/>
                </a:lnTo>
                <a:lnTo>
                  <a:pt x="149386" y="314094"/>
                </a:lnTo>
                <a:lnTo>
                  <a:pt x="110694" y="299790"/>
                </a:lnTo>
                <a:lnTo>
                  <a:pt x="81720" y="268892"/>
                </a:lnTo>
                <a:lnTo>
                  <a:pt x="64528" y="223925"/>
                </a:lnTo>
                <a:lnTo>
                  <a:pt x="60521" y="182266"/>
                </a:lnTo>
                <a:lnTo>
                  <a:pt x="60967" y="167652"/>
                </a:lnTo>
                <a:lnTo>
                  <a:pt x="67641" y="127797"/>
                </a:lnTo>
                <a:lnTo>
                  <a:pt x="87934" y="85431"/>
                </a:lnTo>
                <a:lnTo>
                  <a:pt x="119619" y="58019"/>
                </a:lnTo>
                <a:lnTo>
                  <a:pt x="160204" y="48406"/>
                </a:lnTo>
                <a:lnTo>
                  <a:pt x="272592" y="48406"/>
                </a:lnTo>
                <a:lnTo>
                  <a:pt x="271981" y="47684"/>
                </a:lnTo>
                <a:lnTo>
                  <a:pt x="235076" y="18862"/>
                </a:lnTo>
                <a:lnTo>
                  <a:pt x="191444" y="3023"/>
                </a:lnTo>
                <a:lnTo>
                  <a:pt x="176024" y="755"/>
                </a:lnTo>
                <a:lnTo>
                  <a:pt x="160204" y="0"/>
                </a:lnTo>
                <a:close/>
              </a:path>
              <a:path w="320675" h="363220">
                <a:moveTo>
                  <a:pt x="272592" y="48406"/>
                </a:moveTo>
                <a:lnTo>
                  <a:pt x="160204" y="48406"/>
                </a:lnTo>
                <a:lnTo>
                  <a:pt x="171016" y="49007"/>
                </a:lnTo>
                <a:lnTo>
                  <a:pt x="181384" y="50809"/>
                </a:lnTo>
                <a:lnTo>
                  <a:pt x="217959" y="69683"/>
                </a:lnTo>
                <a:lnTo>
                  <a:pt x="244165" y="105012"/>
                </a:lnTo>
                <a:lnTo>
                  <a:pt x="258100" y="153700"/>
                </a:lnTo>
                <a:lnTo>
                  <a:pt x="259887" y="182266"/>
                </a:lnTo>
                <a:lnTo>
                  <a:pt x="259440" y="196865"/>
                </a:lnTo>
                <a:lnTo>
                  <a:pt x="252756" y="236380"/>
                </a:lnTo>
                <a:lnTo>
                  <a:pt x="232474" y="278033"/>
                </a:lnTo>
                <a:lnTo>
                  <a:pt x="200789" y="305079"/>
                </a:lnTo>
                <a:lnTo>
                  <a:pt x="160204" y="314691"/>
                </a:lnTo>
                <a:lnTo>
                  <a:pt x="272905" y="314691"/>
                </a:lnTo>
                <a:lnTo>
                  <a:pt x="300092" y="275055"/>
                </a:lnTo>
                <a:lnTo>
                  <a:pt x="317108" y="222764"/>
                </a:lnTo>
                <a:lnTo>
                  <a:pt x="320398" y="182266"/>
                </a:lnTo>
                <a:lnTo>
                  <a:pt x="319576" y="161153"/>
                </a:lnTo>
                <a:lnTo>
                  <a:pt x="312995" y="122527"/>
                </a:lnTo>
                <a:lnTo>
                  <a:pt x="291835" y="73776"/>
                </a:lnTo>
                <a:lnTo>
                  <a:pt x="282465" y="60086"/>
                </a:lnTo>
                <a:lnTo>
                  <a:pt x="272592" y="48406"/>
                </a:lnTo>
                <a:close/>
              </a:path>
            </a:pathLst>
          </a:custGeom>
          <a:solidFill>
            <a:srgbClr val="E4E4E4"/>
          </a:solidFill>
        </p:spPr>
        <p:txBody>
          <a:bodyPr wrap="square" lIns="0" tIns="0" rIns="0" bIns="0" rtlCol="0"/>
          <a:lstStyle/>
          <a:p>
            <a:endParaRPr/>
          </a:p>
        </p:txBody>
      </p:sp>
      <p:sp>
        <p:nvSpPr>
          <p:cNvPr id="15" name="object 15"/>
          <p:cNvSpPr/>
          <p:nvPr/>
        </p:nvSpPr>
        <p:spPr>
          <a:xfrm>
            <a:off x="11912398" y="3502800"/>
            <a:ext cx="554399" cy="363249"/>
          </a:xfrm>
          <a:custGeom>
            <a:avLst/>
            <a:gdLst/>
            <a:ahLst/>
            <a:cxnLst/>
            <a:rect l="l" t="t" r="r" b="b"/>
            <a:pathLst>
              <a:path w="554354" h="363220">
                <a:moveTo>
                  <a:pt x="255625" y="259880"/>
                </a:moveTo>
                <a:lnTo>
                  <a:pt x="246011" y="218579"/>
                </a:lnTo>
                <a:lnTo>
                  <a:pt x="213715" y="184111"/>
                </a:lnTo>
                <a:lnTo>
                  <a:pt x="178206" y="166293"/>
                </a:lnTo>
                <a:lnTo>
                  <a:pt x="114655" y="141401"/>
                </a:lnTo>
                <a:lnTo>
                  <a:pt x="108318" y="138391"/>
                </a:lnTo>
                <a:lnTo>
                  <a:pt x="75476" y="110350"/>
                </a:lnTo>
                <a:lnTo>
                  <a:pt x="73342" y="103479"/>
                </a:lnTo>
                <a:lnTo>
                  <a:pt x="73342" y="95402"/>
                </a:lnTo>
                <a:lnTo>
                  <a:pt x="88646" y="60502"/>
                </a:lnTo>
                <a:lnTo>
                  <a:pt x="136715" y="45567"/>
                </a:lnTo>
                <a:lnTo>
                  <a:pt x="147878" y="46101"/>
                </a:lnTo>
                <a:lnTo>
                  <a:pt x="188239" y="58686"/>
                </a:lnTo>
                <a:lnTo>
                  <a:pt x="215734" y="76187"/>
                </a:lnTo>
                <a:lnTo>
                  <a:pt x="243509" y="39141"/>
                </a:lnTo>
                <a:lnTo>
                  <a:pt x="209397" y="17399"/>
                </a:lnTo>
                <a:lnTo>
                  <a:pt x="167411" y="2844"/>
                </a:lnTo>
                <a:lnTo>
                  <a:pt x="135991" y="0"/>
                </a:lnTo>
                <a:lnTo>
                  <a:pt x="122466" y="457"/>
                </a:lnTo>
                <a:lnTo>
                  <a:pt x="75539" y="11557"/>
                </a:lnTo>
                <a:lnTo>
                  <a:pt x="41554" y="35013"/>
                </a:lnTo>
                <a:lnTo>
                  <a:pt x="21691" y="68681"/>
                </a:lnTo>
                <a:lnTo>
                  <a:pt x="17094" y="98247"/>
                </a:lnTo>
                <a:lnTo>
                  <a:pt x="17665" y="108877"/>
                </a:lnTo>
                <a:lnTo>
                  <a:pt x="36931" y="150672"/>
                </a:lnTo>
                <a:lnTo>
                  <a:pt x="74295" y="179019"/>
                </a:lnTo>
                <a:lnTo>
                  <a:pt x="120332" y="197942"/>
                </a:lnTo>
                <a:lnTo>
                  <a:pt x="155727" y="212280"/>
                </a:lnTo>
                <a:lnTo>
                  <a:pt x="196977" y="246595"/>
                </a:lnTo>
                <a:lnTo>
                  <a:pt x="199364" y="254431"/>
                </a:lnTo>
                <a:lnTo>
                  <a:pt x="199364" y="263436"/>
                </a:lnTo>
                <a:lnTo>
                  <a:pt x="182270" y="301879"/>
                </a:lnTo>
                <a:lnTo>
                  <a:pt x="147027" y="316572"/>
                </a:lnTo>
                <a:lnTo>
                  <a:pt x="131013" y="317550"/>
                </a:lnTo>
                <a:lnTo>
                  <a:pt x="115811" y="316839"/>
                </a:lnTo>
                <a:lnTo>
                  <a:pt x="75831" y="306158"/>
                </a:lnTo>
                <a:lnTo>
                  <a:pt x="40652" y="285064"/>
                </a:lnTo>
                <a:lnTo>
                  <a:pt x="29197" y="276250"/>
                </a:lnTo>
                <a:lnTo>
                  <a:pt x="0" y="315404"/>
                </a:lnTo>
                <a:lnTo>
                  <a:pt x="42189" y="342392"/>
                </a:lnTo>
                <a:lnTo>
                  <a:pt x="92735" y="359740"/>
                </a:lnTo>
                <a:lnTo>
                  <a:pt x="128879" y="363131"/>
                </a:lnTo>
                <a:lnTo>
                  <a:pt x="143764" y="362610"/>
                </a:lnTo>
                <a:lnTo>
                  <a:pt x="183349" y="354939"/>
                </a:lnTo>
                <a:lnTo>
                  <a:pt x="223215" y="332511"/>
                </a:lnTo>
                <a:lnTo>
                  <a:pt x="247434" y="299745"/>
                </a:lnTo>
                <a:lnTo>
                  <a:pt x="255104" y="270383"/>
                </a:lnTo>
                <a:lnTo>
                  <a:pt x="255625" y="259880"/>
                </a:lnTo>
                <a:close/>
              </a:path>
              <a:path w="554354" h="363220">
                <a:moveTo>
                  <a:pt x="553948" y="259880"/>
                </a:moveTo>
                <a:lnTo>
                  <a:pt x="544334" y="218579"/>
                </a:lnTo>
                <a:lnTo>
                  <a:pt x="512038" y="184111"/>
                </a:lnTo>
                <a:lnTo>
                  <a:pt x="476529" y="166293"/>
                </a:lnTo>
                <a:lnTo>
                  <a:pt x="412991" y="141401"/>
                </a:lnTo>
                <a:lnTo>
                  <a:pt x="406654" y="138391"/>
                </a:lnTo>
                <a:lnTo>
                  <a:pt x="373811" y="110350"/>
                </a:lnTo>
                <a:lnTo>
                  <a:pt x="371665" y="103479"/>
                </a:lnTo>
                <a:lnTo>
                  <a:pt x="371665" y="95402"/>
                </a:lnTo>
                <a:lnTo>
                  <a:pt x="386981" y="60502"/>
                </a:lnTo>
                <a:lnTo>
                  <a:pt x="435038" y="45567"/>
                </a:lnTo>
                <a:lnTo>
                  <a:pt x="446201" y="46101"/>
                </a:lnTo>
                <a:lnTo>
                  <a:pt x="486562" y="58686"/>
                </a:lnTo>
                <a:lnTo>
                  <a:pt x="514057" y="76187"/>
                </a:lnTo>
                <a:lnTo>
                  <a:pt x="541845" y="39141"/>
                </a:lnTo>
                <a:lnTo>
                  <a:pt x="507720" y="17399"/>
                </a:lnTo>
                <a:lnTo>
                  <a:pt x="465734" y="2844"/>
                </a:lnTo>
                <a:lnTo>
                  <a:pt x="434314" y="0"/>
                </a:lnTo>
                <a:lnTo>
                  <a:pt x="420789" y="457"/>
                </a:lnTo>
                <a:lnTo>
                  <a:pt x="373862" y="11557"/>
                </a:lnTo>
                <a:lnTo>
                  <a:pt x="339890" y="35013"/>
                </a:lnTo>
                <a:lnTo>
                  <a:pt x="320027" y="68681"/>
                </a:lnTo>
                <a:lnTo>
                  <a:pt x="315417" y="98247"/>
                </a:lnTo>
                <a:lnTo>
                  <a:pt x="316001" y="108877"/>
                </a:lnTo>
                <a:lnTo>
                  <a:pt x="335254" y="150672"/>
                </a:lnTo>
                <a:lnTo>
                  <a:pt x="372618" y="179019"/>
                </a:lnTo>
                <a:lnTo>
                  <a:pt x="418668" y="197942"/>
                </a:lnTo>
                <a:lnTo>
                  <a:pt x="454063" y="212280"/>
                </a:lnTo>
                <a:lnTo>
                  <a:pt x="495312" y="246595"/>
                </a:lnTo>
                <a:lnTo>
                  <a:pt x="497700" y="254431"/>
                </a:lnTo>
                <a:lnTo>
                  <a:pt x="497700" y="263436"/>
                </a:lnTo>
                <a:lnTo>
                  <a:pt x="480593" y="301879"/>
                </a:lnTo>
                <a:lnTo>
                  <a:pt x="445363" y="316572"/>
                </a:lnTo>
                <a:lnTo>
                  <a:pt x="429348" y="317550"/>
                </a:lnTo>
                <a:lnTo>
                  <a:pt x="414147" y="316839"/>
                </a:lnTo>
                <a:lnTo>
                  <a:pt x="374167" y="306158"/>
                </a:lnTo>
                <a:lnTo>
                  <a:pt x="338975" y="285064"/>
                </a:lnTo>
                <a:lnTo>
                  <a:pt x="327520" y="276250"/>
                </a:lnTo>
                <a:lnTo>
                  <a:pt x="298335" y="315404"/>
                </a:lnTo>
                <a:lnTo>
                  <a:pt x="340512" y="342392"/>
                </a:lnTo>
                <a:lnTo>
                  <a:pt x="391071" y="359740"/>
                </a:lnTo>
                <a:lnTo>
                  <a:pt x="427202" y="363131"/>
                </a:lnTo>
                <a:lnTo>
                  <a:pt x="442087" y="362610"/>
                </a:lnTo>
                <a:lnTo>
                  <a:pt x="481672" y="354939"/>
                </a:lnTo>
                <a:lnTo>
                  <a:pt x="521538" y="332511"/>
                </a:lnTo>
                <a:lnTo>
                  <a:pt x="545757" y="299745"/>
                </a:lnTo>
                <a:lnTo>
                  <a:pt x="553427" y="270383"/>
                </a:lnTo>
                <a:lnTo>
                  <a:pt x="553948" y="259880"/>
                </a:lnTo>
                <a:close/>
              </a:path>
            </a:pathLst>
          </a:custGeom>
          <a:solidFill>
            <a:srgbClr val="E4E4E4"/>
          </a:solidFill>
        </p:spPr>
        <p:txBody>
          <a:bodyPr wrap="square" lIns="0" tIns="0" rIns="0" bIns="0" rtlCol="0"/>
          <a:lstStyle/>
          <a:p>
            <a:endParaRPr/>
          </a:p>
        </p:txBody>
      </p:sp>
      <p:sp>
        <p:nvSpPr>
          <p:cNvPr id="16" name="object 16"/>
          <p:cNvSpPr/>
          <p:nvPr/>
        </p:nvSpPr>
        <p:spPr>
          <a:xfrm>
            <a:off x="12530467" y="3348991"/>
            <a:ext cx="790002" cy="517566"/>
          </a:xfrm>
          <a:custGeom>
            <a:avLst/>
            <a:gdLst/>
            <a:ahLst/>
            <a:cxnLst/>
            <a:rect l="l" t="t" r="r" b="b"/>
            <a:pathLst>
              <a:path w="789940" h="517525">
                <a:moveTo>
                  <a:pt x="75476" y="162331"/>
                </a:moveTo>
                <a:lnTo>
                  <a:pt x="17081" y="162331"/>
                </a:lnTo>
                <a:lnTo>
                  <a:pt x="17081" y="508381"/>
                </a:lnTo>
                <a:lnTo>
                  <a:pt x="75476" y="508381"/>
                </a:lnTo>
                <a:lnTo>
                  <a:pt x="75476" y="162331"/>
                </a:lnTo>
                <a:close/>
              </a:path>
              <a:path w="789940" h="517525">
                <a:moveTo>
                  <a:pt x="125310" y="0"/>
                </a:moveTo>
                <a:lnTo>
                  <a:pt x="64084" y="0"/>
                </a:lnTo>
                <a:lnTo>
                  <a:pt x="0" y="100393"/>
                </a:lnTo>
                <a:lnTo>
                  <a:pt x="44843" y="100393"/>
                </a:lnTo>
                <a:lnTo>
                  <a:pt x="125310" y="0"/>
                </a:lnTo>
                <a:close/>
              </a:path>
              <a:path w="789940" h="517525">
                <a:moveTo>
                  <a:pt x="457822" y="162331"/>
                </a:moveTo>
                <a:lnTo>
                  <a:pt x="400138" y="162331"/>
                </a:lnTo>
                <a:lnTo>
                  <a:pt x="334632" y="358863"/>
                </a:lnTo>
                <a:lnTo>
                  <a:pt x="303301" y="460654"/>
                </a:lnTo>
                <a:lnTo>
                  <a:pt x="300469" y="460654"/>
                </a:lnTo>
                <a:lnTo>
                  <a:pt x="268414" y="358863"/>
                </a:lnTo>
                <a:lnTo>
                  <a:pt x="202907" y="162331"/>
                </a:lnTo>
                <a:lnTo>
                  <a:pt x="142405" y="162331"/>
                </a:lnTo>
                <a:lnTo>
                  <a:pt x="266992" y="508368"/>
                </a:lnTo>
                <a:lnTo>
                  <a:pt x="335356" y="508368"/>
                </a:lnTo>
                <a:lnTo>
                  <a:pt x="457822" y="162331"/>
                </a:lnTo>
                <a:close/>
              </a:path>
              <a:path w="789940" h="517525">
                <a:moveTo>
                  <a:pt x="789584" y="315264"/>
                </a:moveTo>
                <a:lnTo>
                  <a:pt x="789406" y="309714"/>
                </a:lnTo>
                <a:lnTo>
                  <a:pt x="789038" y="298069"/>
                </a:lnTo>
                <a:lnTo>
                  <a:pt x="787298" y="280885"/>
                </a:lnTo>
                <a:lnTo>
                  <a:pt x="775220" y="234772"/>
                </a:lnTo>
                <a:lnTo>
                  <a:pt x="755230" y="200075"/>
                </a:lnTo>
                <a:lnTo>
                  <a:pt x="738352" y="182727"/>
                </a:lnTo>
                <a:lnTo>
                  <a:pt x="738352" y="309714"/>
                </a:lnTo>
                <a:lnTo>
                  <a:pt x="553224" y="309714"/>
                </a:lnTo>
                <a:lnTo>
                  <a:pt x="564972" y="263080"/>
                </a:lnTo>
                <a:lnTo>
                  <a:pt x="587400" y="228904"/>
                </a:lnTo>
                <a:lnTo>
                  <a:pt x="626135" y="204266"/>
                </a:lnTo>
                <a:lnTo>
                  <a:pt x="652907" y="200075"/>
                </a:lnTo>
                <a:lnTo>
                  <a:pt x="673265" y="201942"/>
                </a:lnTo>
                <a:lnTo>
                  <a:pt x="672414" y="201942"/>
                </a:lnTo>
                <a:lnTo>
                  <a:pt x="688949" y="207098"/>
                </a:lnTo>
                <a:lnTo>
                  <a:pt x="725741" y="243840"/>
                </a:lnTo>
                <a:lnTo>
                  <a:pt x="736955" y="284594"/>
                </a:lnTo>
                <a:lnTo>
                  <a:pt x="738352" y="309714"/>
                </a:lnTo>
                <a:lnTo>
                  <a:pt x="738352" y="182727"/>
                </a:lnTo>
                <a:lnTo>
                  <a:pt x="696798" y="160210"/>
                </a:lnTo>
                <a:lnTo>
                  <a:pt x="667893" y="154571"/>
                </a:lnTo>
                <a:lnTo>
                  <a:pt x="668896" y="154571"/>
                </a:lnTo>
                <a:lnTo>
                  <a:pt x="651484" y="153784"/>
                </a:lnTo>
                <a:lnTo>
                  <a:pt x="636663" y="154571"/>
                </a:lnTo>
                <a:lnTo>
                  <a:pt x="622109" y="156908"/>
                </a:lnTo>
                <a:lnTo>
                  <a:pt x="580301" y="173164"/>
                </a:lnTo>
                <a:lnTo>
                  <a:pt x="544322" y="202196"/>
                </a:lnTo>
                <a:lnTo>
                  <a:pt x="516559" y="243268"/>
                </a:lnTo>
                <a:lnTo>
                  <a:pt x="499554" y="295567"/>
                </a:lnTo>
                <a:lnTo>
                  <a:pt x="496354" y="333743"/>
                </a:lnTo>
                <a:lnTo>
                  <a:pt x="496265" y="336067"/>
                </a:lnTo>
                <a:lnTo>
                  <a:pt x="497065" y="356844"/>
                </a:lnTo>
                <a:lnTo>
                  <a:pt x="503478" y="394944"/>
                </a:lnTo>
                <a:lnTo>
                  <a:pt x="524294" y="443141"/>
                </a:lnTo>
                <a:lnTo>
                  <a:pt x="556031" y="479767"/>
                </a:lnTo>
                <a:lnTo>
                  <a:pt x="597014" y="504456"/>
                </a:lnTo>
                <a:lnTo>
                  <a:pt x="645807" y="516255"/>
                </a:lnTo>
                <a:lnTo>
                  <a:pt x="647496" y="516255"/>
                </a:lnTo>
                <a:lnTo>
                  <a:pt x="662165" y="516915"/>
                </a:lnTo>
                <a:lnTo>
                  <a:pt x="711161" y="510908"/>
                </a:lnTo>
                <a:lnTo>
                  <a:pt x="752055" y="494677"/>
                </a:lnTo>
                <a:lnTo>
                  <a:pt x="776084" y="481317"/>
                </a:lnTo>
                <a:lnTo>
                  <a:pt x="769975" y="469925"/>
                </a:lnTo>
                <a:lnTo>
                  <a:pt x="755434" y="442874"/>
                </a:lnTo>
                <a:lnTo>
                  <a:pt x="745718" y="448640"/>
                </a:lnTo>
                <a:lnTo>
                  <a:pt x="735774" y="453821"/>
                </a:lnTo>
                <a:lnTo>
                  <a:pt x="693216" y="468058"/>
                </a:lnTo>
                <a:lnTo>
                  <a:pt x="669290" y="469925"/>
                </a:lnTo>
                <a:lnTo>
                  <a:pt x="645541" y="467880"/>
                </a:lnTo>
                <a:lnTo>
                  <a:pt x="605129" y="451497"/>
                </a:lnTo>
                <a:lnTo>
                  <a:pt x="574700" y="419328"/>
                </a:lnTo>
                <a:lnTo>
                  <a:pt x="557428" y="374827"/>
                </a:lnTo>
                <a:lnTo>
                  <a:pt x="553935" y="348170"/>
                </a:lnTo>
                <a:lnTo>
                  <a:pt x="787476" y="348170"/>
                </a:lnTo>
                <a:lnTo>
                  <a:pt x="788416" y="341363"/>
                </a:lnTo>
                <a:lnTo>
                  <a:pt x="789089" y="333743"/>
                </a:lnTo>
                <a:lnTo>
                  <a:pt x="789482" y="325335"/>
                </a:lnTo>
                <a:lnTo>
                  <a:pt x="789584" y="315264"/>
                </a:lnTo>
                <a:close/>
              </a:path>
            </a:pathLst>
          </a:custGeom>
          <a:solidFill>
            <a:srgbClr val="E4E4E4"/>
          </a:solidFill>
        </p:spPr>
        <p:txBody>
          <a:bodyPr wrap="square" lIns="0" tIns="0" rIns="0" bIns="0" rtlCol="0"/>
          <a:lstStyle/>
          <a:p>
            <a:endParaRPr/>
          </a:p>
        </p:txBody>
      </p:sp>
      <p:sp>
        <p:nvSpPr>
          <p:cNvPr id="17" name="object 17"/>
          <p:cNvSpPr/>
          <p:nvPr/>
        </p:nvSpPr>
        <p:spPr>
          <a:xfrm>
            <a:off x="13405598" y="3350400"/>
            <a:ext cx="95893" cy="515661"/>
          </a:xfrm>
          <a:custGeom>
            <a:avLst/>
            <a:gdLst/>
            <a:ahLst/>
            <a:cxnLst/>
            <a:rect l="l" t="t" r="r" b="b"/>
            <a:pathLst>
              <a:path w="95884" h="515620">
                <a:moveTo>
                  <a:pt x="58385" y="0"/>
                </a:moveTo>
                <a:lnTo>
                  <a:pt x="0" y="0"/>
                </a:lnTo>
                <a:lnTo>
                  <a:pt x="0" y="437180"/>
                </a:lnTo>
                <a:lnTo>
                  <a:pt x="7999" y="484446"/>
                </a:lnTo>
                <a:lnTo>
                  <a:pt x="46409" y="514256"/>
                </a:lnTo>
                <a:lnTo>
                  <a:pt x="61945" y="515502"/>
                </a:lnTo>
                <a:lnTo>
                  <a:pt x="70018" y="515502"/>
                </a:lnTo>
                <a:lnTo>
                  <a:pt x="76646" y="515031"/>
                </a:lnTo>
                <a:lnTo>
                  <a:pt x="87096" y="513125"/>
                </a:lnTo>
                <a:lnTo>
                  <a:pt x="91599" y="511701"/>
                </a:lnTo>
                <a:lnTo>
                  <a:pt x="95410" y="509806"/>
                </a:lnTo>
                <a:lnTo>
                  <a:pt x="87578" y="465671"/>
                </a:lnTo>
                <a:lnTo>
                  <a:pt x="84248" y="466614"/>
                </a:lnTo>
                <a:lnTo>
                  <a:pt x="81767" y="467074"/>
                </a:lnTo>
                <a:lnTo>
                  <a:pt x="70479" y="467074"/>
                </a:lnTo>
                <a:lnTo>
                  <a:pt x="66678" y="465200"/>
                </a:lnTo>
                <a:lnTo>
                  <a:pt x="60040" y="457588"/>
                </a:lnTo>
                <a:lnTo>
                  <a:pt x="58385" y="450949"/>
                </a:lnTo>
                <a:lnTo>
                  <a:pt x="58385" y="0"/>
                </a:lnTo>
                <a:close/>
              </a:path>
            </a:pathLst>
          </a:custGeom>
          <a:solidFill>
            <a:srgbClr val="E4E4E4"/>
          </a:solidFill>
        </p:spPr>
        <p:txBody>
          <a:bodyPr wrap="square" lIns="0" tIns="0" rIns="0" bIns="0" rtlCol="0"/>
          <a:lstStyle/>
          <a:p>
            <a:endParaRPr/>
          </a:p>
        </p:txBody>
      </p:sp>
      <p:pic>
        <p:nvPicPr>
          <p:cNvPr id="18" name="object 18"/>
          <p:cNvPicPr/>
          <p:nvPr/>
        </p:nvPicPr>
        <p:blipFill>
          <a:blip r:embed="rId3" cstate="print"/>
          <a:stretch>
            <a:fillRect/>
          </a:stretch>
        </p:blipFill>
        <p:spPr>
          <a:xfrm>
            <a:off x="13575057" y="3776218"/>
            <a:ext cx="84737" cy="89732"/>
          </a:xfrm>
          <a:prstGeom prst="rect">
            <a:avLst/>
          </a:prstGeom>
        </p:spPr>
      </p:pic>
      <p:pic>
        <p:nvPicPr>
          <p:cNvPr id="19" name="object 19"/>
          <p:cNvPicPr/>
          <p:nvPr/>
        </p:nvPicPr>
        <p:blipFill>
          <a:blip r:embed="rId4" cstate="print"/>
          <a:stretch>
            <a:fillRect/>
          </a:stretch>
        </p:blipFill>
        <p:spPr>
          <a:xfrm>
            <a:off x="2298782" y="4196354"/>
            <a:ext cx="15473233" cy="672912"/>
          </a:xfrm>
          <a:prstGeom prst="rect">
            <a:avLst/>
          </a:prstGeom>
        </p:spPr>
      </p:pic>
      <p:sp>
        <p:nvSpPr>
          <p:cNvPr id="20" name="object 20"/>
          <p:cNvSpPr txBox="1">
            <a:spLocks noGrp="1"/>
          </p:cNvSpPr>
          <p:nvPr>
            <p:ph type="title"/>
          </p:nvPr>
        </p:nvSpPr>
        <p:spPr>
          <a:xfrm>
            <a:off x="3390616" y="5304149"/>
            <a:ext cx="12992491" cy="1496178"/>
          </a:xfrm>
          <a:prstGeom prst="rect">
            <a:avLst/>
          </a:prstGeom>
        </p:spPr>
        <p:txBody>
          <a:bodyPr vert="horz" wrap="square" lIns="0" tIns="12066" rIns="0" bIns="0" rtlCol="0">
            <a:spAutoFit/>
          </a:bodyPr>
          <a:lstStyle/>
          <a:p>
            <a:pPr marL="12701" marR="5081" algn="just">
              <a:lnSpc>
                <a:spcPct val="100499"/>
              </a:lnSpc>
              <a:spcBef>
                <a:spcPts val="95"/>
              </a:spcBef>
            </a:pPr>
            <a:r>
              <a:rPr sz="3200" b="1" spc="-175" dirty="0">
                <a:latin typeface="Helvetica Neue"/>
                <a:cs typeface="Helvetica Neue"/>
              </a:rPr>
              <a:t>IA</a:t>
            </a:r>
            <a:r>
              <a:rPr sz="3200" b="1" spc="-225" dirty="0">
                <a:latin typeface="Helvetica Neue"/>
                <a:cs typeface="Helvetica Neue"/>
              </a:rPr>
              <a:t> </a:t>
            </a:r>
            <a:r>
              <a:rPr sz="3200" b="1" spc="-135" dirty="0">
                <a:latin typeface="Helvetica Neue"/>
                <a:cs typeface="Helvetica Neue"/>
              </a:rPr>
              <a:t>não</a:t>
            </a:r>
            <a:r>
              <a:rPr sz="3200" b="1" spc="-225" dirty="0">
                <a:latin typeface="Helvetica Neue"/>
                <a:cs typeface="Helvetica Neue"/>
              </a:rPr>
              <a:t> </a:t>
            </a:r>
            <a:r>
              <a:rPr sz="3200" b="1" spc="-185" dirty="0">
                <a:latin typeface="Helvetica Neue"/>
                <a:cs typeface="Helvetica Neue"/>
              </a:rPr>
              <a:t>é</a:t>
            </a:r>
            <a:r>
              <a:rPr sz="3200" b="1" spc="-225" dirty="0">
                <a:latin typeface="Helvetica Neue"/>
                <a:cs typeface="Helvetica Neue"/>
              </a:rPr>
              <a:t> </a:t>
            </a:r>
            <a:r>
              <a:rPr sz="3200" b="1" spc="-120" dirty="0">
                <a:latin typeface="Helvetica Neue"/>
                <a:cs typeface="Helvetica Neue"/>
              </a:rPr>
              <a:t>um</a:t>
            </a:r>
            <a:r>
              <a:rPr sz="3200" b="1" spc="-225" dirty="0">
                <a:latin typeface="Helvetica Neue"/>
                <a:cs typeface="Helvetica Neue"/>
              </a:rPr>
              <a:t> </a:t>
            </a:r>
            <a:r>
              <a:rPr sz="3200" b="1" spc="-85" dirty="0">
                <a:latin typeface="Helvetica Neue"/>
                <a:cs typeface="Helvetica Neue"/>
              </a:rPr>
              <a:t>destino.</a:t>
            </a:r>
            <a:r>
              <a:rPr sz="3200" b="1" spc="-245" dirty="0">
                <a:latin typeface="Helvetica Neue"/>
                <a:cs typeface="Helvetica Neue"/>
              </a:rPr>
              <a:t> </a:t>
            </a:r>
            <a:r>
              <a:rPr sz="3200" spc="-20" dirty="0"/>
              <a:t>É</a:t>
            </a:r>
            <a:r>
              <a:rPr sz="3200" spc="5" dirty="0"/>
              <a:t> </a:t>
            </a:r>
            <a:r>
              <a:rPr sz="3200" spc="20" dirty="0"/>
              <a:t>uma</a:t>
            </a:r>
            <a:r>
              <a:rPr sz="3200" spc="5" dirty="0"/>
              <a:t> </a:t>
            </a:r>
            <a:r>
              <a:rPr sz="3200" dirty="0"/>
              <a:t>jornada</a:t>
            </a:r>
            <a:r>
              <a:rPr sz="3200" spc="5" dirty="0"/>
              <a:t> </a:t>
            </a:r>
            <a:r>
              <a:rPr sz="3200" spc="-70" dirty="0"/>
              <a:t>c</a:t>
            </a:r>
            <a:r>
              <a:rPr sz="3200" dirty="0"/>
              <a:t>om</a:t>
            </a:r>
            <a:r>
              <a:rPr sz="3200" spc="5" dirty="0"/>
              <a:t> </a:t>
            </a:r>
            <a:r>
              <a:rPr sz="3200" spc="-45" dirty="0"/>
              <a:t>b</a:t>
            </a:r>
            <a:r>
              <a:rPr sz="3200" dirty="0"/>
              <a:t>ase,</a:t>
            </a:r>
            <a:r>
              <a:rPr sz="3200" spc="5" dirty="0"/>
              <a:t> </a:t>
            </a:r>
            <a:r>
              <a:rPr sz="3200" dirty="0"/>
              <a:t>visão</a:t>
            </a:r>
            <a:r>
              <a:rPr sz="3200" spc="5" dirty="0"/>
              <a:t> </a:t>
            </a:r>
            <a:r>
              <a:rPr sz="3200" dirty="0"/>
              <a:t>e</a:t>
            </a:r>
            <a:r>
              <a:rPr sz="3200" spc="5" dirty="0"/>
              <a:t> </a:t>
            </a:r>
            <a:r>
              <a:rPr sz="3200" dirty="0"/>
              <a:t>in</a:t>
            </a:r>
            <a:r>
              <a:rPr sz="3200" spc="-35" dirty="0"/>
              <a:t>t</a:t>
            </a:r>
            <a:r>
              <a:rPr sz="3200" dirty="0"/>
              <a:t>eli</a:t>
            </a:r>
            <a:r>
              <a:rPr sz="3200" spc="-45" dirty="0"/>
              <a:t>g</a:t>
            </a:r>
            <a:r>
              <a:rPr sz="3200" dirty="0"/>
              <a:t>ência</a:t>
            </a:r>
            <a:r>
              <a:rPr sz="3200" spc="5" dirty="0"/>
              <a:t> </a:t>
            </a:r>
            <a:r>
              <a:rPr sz="3200" dirty="0"/>
              <a:t>aplicada</a:t>
            </a:r>
            <a:r>
              <a:rPr sz="3200" spc="5" dirty="0"/>
              <a:t> </a:t>
            </a:r>
            <a:r>
              <a:rPr sz="3200" b="1" spc="-285" dirty="0">
                <a:latin typeface="Helvetica Neue"/>
                <a:cs typeface="Helvetica Neue"/>
              </a:rPr>
              <a:t>Comece</a:t>
            </a:r>
            <a:r>
              <a:rPr sz="3200" b="1" spc="-225" dirty="0">
                <a:latin typeface="Helvetica Neue"/>
                <a:cs typeface="Helvetica Neue"/>
              </a:rPr>
              <a:t> </a:t>
            </a:r>
            <a:r>
              <a:rPr sz="3200" b="1" spc="-260" dirty="0">
                <a:latin typeface="Helvetica Neue"/>
                <a:cs typeface="Helvetica Neue"/>
              </a:rPr>
              <a:t>com</a:t>
            </a:r>
            <a:r>
              <a:rPr sz="3200" b="1" spc="-225" dirty="0">
                <a:latin typeface="Helvetica Neue"/>
                <a:cs typeface="Helvetica Neue"/>
              </a:rPr>
              <a:t> </a:t>
            </a:r>
            <a:r>
              <a:rPr sz="3200" b="1" spc="-120" dirty="0">
                <a:latin typeface="Helvetica Neue"/>
                <a:cs typeface="Helvetica Neue"/>
              </a:rPr>
              <a:t>um</a:t>
            </a:r>
            <a:r>
              <a:rPr sz="3200" b="1" spc="-225" dirty="0">
                <a:latin typeface="Helvetica Neue"/>
                <a:cs typeface="Helvetica Neue"/>
              </a:rPr>
              <a:t> </a:t>
            </a:r>
            <a:r>
              <a:rPr sz="3200" b="1" spc="-114" dirty="0">
                <a:latin typeface="Helvetica Neue"/>
                <a:cs typeface="Helvetica Neue"/>
              </a:rPr>
              <a:t>diagnóstico.</a:t>
            </a:r>
            <a:r>
              <a:rPr sz="3200" b="1" spc="-245" dirty="0">
                <a:latin typeface="Helvetica Neue"/>
                <a:cs typeface="Helvetica Neue"/>
              </a:rPr>
              <a:t> </a:t>
            </a:r>
            <a:r>
              <a:rPr sz="3200" dirty="0"/>
              <a:t>Es</a:t>
            </a:r>
            <a:r>
              <a:rPr sz="3200" spc="-70" dirty="0"/>
              <a:t>c</a:t>
            </a:r>
            <a:r>
              <a:rPr sz="3200" dirty="0"/>
              <a:t>olha</a:t>
            </a:r>
            <a:r>
              <a:rPr sz="3200" spc="5" dirty="0"/>
              <a:t> </a:t>
            </a:r>
            <a:r>
              <a:rPr sz="3200" spc="20" dirty="0"/>
              <a:t>uma</a:t>
            </a:r>
            <a:r>
              <a:rPr sz="3200" spc="5" dirty="0"/>
              <a:t> </a:t>
            </a:r>
            <a:r>
              <a:rPr sz="3200" dirty="0"/>
              <a:t>dor</a:t>
            </a:r>
            <a:r>
              <a:rPr sz="3200" spc="5" dirty="0"/>
              <a:t> </a:t>
            </a:r>
            <a:r>
              <a:rPr sz="3200" spc="-10" dirty="0"/>
              <a:t>real.</a:t>
            </a:r>
            <a:r>
              <a:rPr sz="3200" spc="5" dirty="0"/>
              <a:t> </a:t>
            </a:r>
            <a:r>
              <a:rPr sz="3200" dirty="0"/>
              <a:t>Ent</a:t>
            </a:r>
            <a:r>
              <a:rPr sz="3200" spc="-35" dirty="0"/>
              <a:t>re</a:t>
            </a:r>
            <a:r>
              <a:rPr sz="3200" dirty="0"/>
              <a:t>gue</a:t>
            </a:r>
            <a:r>
              <a:rPr sz="3200" spc="5" dirty="0"/>
              <a:t> </a:t>
            </a:r>
            <a:r>
              <a:rPr sz="3200" dirty="0"/>
              <a:t>um</a:t>
            </a:r>
            <a:r>
              <a:rPr sz="3200" spc="5" dirty="0"/>
              <a:t> </a:t>
            </a:r>
            <a:r>
              <a:rPr sz="3200" dirty="0"/>
              <a:t>quick</a:t>
            </a:r>
            <a:r>
              <a:rPr sz="3200" spc="5" dirty="0"/>
              <a:t> </a:t>
            </a:r>
            <a:r>
              <a:rPr sz="3200" dirty="0"/>
              <a:t>win </a:t>
            </a:r>
            <a:r>
              <a:rPr sz="3200" spc="-20" dirty="0"/>
              <a:t>E</a:t>
            </a:r>
            <a:r>
              <a:rPr sz="3200" spc="5" dirty="0"/>
              <a:t> </a:t>
            </a:r>
            <a:r>
              <a:rPr sz="3200" spc="-10" dirty="0"/>
              <a:t>prepare-</a:t>
            </a:r>
            <a:r>
              <a:rPr sz="3200" dirty="0"/>
              <a:t>se</a:t>
            </a:r>
            <a:r>
              <a:rPr sz="3200" spc="5" dirty="0"/>
              <a:t> </a:t>
            </a:r>
            <a:r>
              <a:rPr sz="3200" spc="-20" dirty="0"/>
              <a:t>para</a:t>
            </a:r>
            <a:r>
              <a:rPr sz="3200" spc="5" dirty="0"/>
              <a:t> </a:t>
            </a:r>
            <a:r>
              <a:rPr sz="3200" b="1" spc="-45" dirty="0">
                <a:latin typeface="Helvetica Neue"/>
                <a:cs typeface="Helvetica Neue"/>
              </a:rPr>
              <a:t>evoluir</a:t>
            </a:r>
            <a:r>
              <a:rPr sz="3200" b="1" spc="-225" dirty="0">
                <a:latin typeface="Helvetica Neue"/>
                <a:cs typeface="Helvetica Neue"/>
              </a:rPr>
              <a:t> </a:t>
            </a:r>
            <a:r>
              <a:rPr sz="3200" b="1" spc="-110" dirty="0">
                <a:latin typeface="Helvetica Neue"/>
                <a:cs typeface="Helvetica Neue"/>
              </a:rPr>
              <a:t>continuamente</a:t>
            </a:r>
            <a:endParaRPr sz="3200">
              <a:latin typeface="Helvetica Neue"/>
              <a:cs typeface="Helvetica Neue"/>
            </a:endParaRPr>
          </a:p>
        </p:txBody>
      </p:sp>
      <p:sp>
        <p:nvSpPr>
          <p:cNvPr id="21" name="object 21"/>
          <p:cNvSpPr/>
          <p:nvPr/>
        </p:nvSpPr>
        <p:spPr>
          <a:xfrm>
            <a:off x="2928593" y="5515820"/>
            <a:ext cx="167653" cy="167653"/>
          </a:xfrm>
          <a:custGeom>
            <a:avLst/>
            <a:gdLst/>
            <a:ahLst/>
            <a:cxnLst/>
            <a:rect l="l" t="t" r="r" b="b"/>
            <a:pathLst>
              <a:path w="167639" h="167639">
                <a:moveTo>
                  <a:pt x="167534" y="0"/>
                </a:moveTo>
                <a:lnTo>
                  <a:pt x="0" y="0"/>
                </a:lnTo>
                <a:lnTo>
                  <a:pt x="0" y="167534"/>
                </a:lnTo>
                <a:lnTo>
                  <a:pt x="167534" y="167534"/>
                </a:lnTo>
                <a:lnTo>
                  <a:pt x="167534" y="0"/>
                </a:lnTo>
                <a:close/>
              </a:path>
            </a:pathLst>
          </a:custGeom>
          <a:solidFill>
            <a:srgbClr val="FFFFFF"/>
          </a:solidFill>
        </p:spPr>
        <p:txBody>
          <a:bodyPr wrap="square" lIns="0" tIns="0" rIns="0" bIns="0" rtlCol="0"/>
          <a:lstStyle/>
          <a:p>
            <a:endParaRPr/>
          </a:p>
        </p:txBody>
      </p:sp>
      <p:sp>
        <p:nvSpPr>
          <p:cNvPr id="22" name="object 22"/>
          <p:cNvSpPr/>
          <p:nvPr/>
        </p:nvSpPr>
        <p:spPr>
          <a:xfrm>
            <a:off x="2928593" y="6032422"/>
            <a:ext cx="167653" cy="167653"/>
          </a:xfrm>
          <a:custGeom>
            <a:avLst/>
            <a:gdLst/>
            <a:ahLst/>
            <a:cxnLst/>
            <a:rect l="l" t="t" r="r" b="b"/>
            <a:pathLst>
              <a:path w="167639" h="167639">
                <a:moveTo>
                  <a:pt x="167534" y="0"/>
                </a:moveTo>
                <a:lnTo>
                  <a:pt x="0" y="0"/>
                </a:lnTo>
                <a:lnTo>
                  <a:pt x="0" y="167534"/>
                </a:lnTo>
                <a:lnTo>
                  <a:pt x="167534" y="167534"/>
                </a:lnTo>
                <a:lnTo>
                  <a:pt x="167534" y="0"/>
                </a:lnTo>
                <a:close/>
              </a:path>
            </a:pathLst>
          </a:custGeom>
          <a:solidFill>
            <a:srgbClr val="FFFFFF"/>
          </a:solidFill>
        </p:spPr>
        <p:txBody>
          <a:bodyPr wrap="square" lIns="0" tIns="0" rIns="0" bIns="0" rtlCol="0"/>
          <a:lstStyle/>
          <a:p>
            <a:endParaRPr/>
          </a:p>
        </p:txBody>
      </p:sp>
      <p:sp>
        <p:nvSpPr>
          <p:cNvPr id="23" name="object 23"/>
          <p:cNvSpPr/>
          <p:nvPr/>
        </p:nvSpPr>
        <p:spPr>
          <a:xfrm>
            <a:off x="2928593" y="6549023"/>
            <a:ext cx="167653" cy="167653"/>
          </a:xfrm>
          <a:custGeom>
            <a:avLst/>
            <a:gdLst/>
            <a:ahLst/>
            <a:cxnLst/>
            <a:rect l="l" t="t" r="r" b="b"/>
            <a:pathLst>
              <a:path w="167639" h="167640">
                <a:moveTo>
                  <a:pt x="167534" y="0"/>
                </a:moveTo>
                <a:lnTo>
                  <a:pt x="0" y="0"/>
                </a:lnTo>
                <a:lnTo>
                  <a:pt x="0" y="167534"/>
                </a:lnTo>
                <a:lnTo>
                  <a:pt x="167534" y="167534"/>
                </a:lnTo>
                <a:lnTo>
                  <a:pt x="167534" y="0"/>
                </a:lnTo>
                <a:close/>
              </a:path>
            </a:pathLst>
          </a:custGeom>
          <a:solidFill>
            <a:srgbClr val="FFFFFF"/>
          </a:solidFill>
        </p:spPr>
        <p:txBody>
          <a:bodyPr wrap="square" lIns="0" tIns="0" rIns="0" bIns="0" rtlCol="0"/>
          <a:lstStyle/>
          <a:p>
            <a:endParaRPr/>
          </a:p>
        </p:txBody>
      </p:sp>
      <p:sp>
        <p:nvSpPr>
          <p:cNvPr id="24" name="object 24"/>
          <p:cNvSpPr txBox="1"/>
          <p:nvPr/>
        </p:nvSpPr>
        <p:spPr>
          <a:xfrm>
            <a:off x="6162429" y="9886432"/>
            <a:ext cx="1487287" cy="553129"/>
          </a:xfrm>
          <a:prstGeom prst="rect">
            <a:avLst/>
          </a:prstGeom>
        </p:spPr>
        <p:txBody>
          <a:bodyPr vert="horz" wrap="square" lIns="0" tIns="15241" rIns="0" bIns="0" rtlCol="0">
            <a:spAutoFit/>
          </a:bodyPr>
          <a:lstStyle/>
          <a:p>
            <a:pPr algn="ctr">
              <a:lnSpc>
                <a:spcPts val="2420"/>
              </a:lnSpc>
              <a:spcBef>
                <a:spcPts val="120"/>
              </a:spcBef>
            </a:pPr>
            <a:r>
              <a:rPr sz="2050" dirty="0">
                <a:solidFill>
                  <a:srgbClr val="FFFFFF"/>
                </a:solidFill>
                <a:latin typeface="Source Sans Pro"/>
                <a:cs typeface="Source Sans Pro"/>
              </a:rPr>
              <a:t>José</a:t>
            </a:r>
            <a:r>
              <a:rPr sz="2050" spc="5" dirty="0">
                <a:solidFill>
                  <a:srgbClr val="FFFFFF"/>
                </a:solidFill>
                <a:latin typeface="Source Sans Pro"/>
                <a:cs typeface="Source Sans Pro"/>
              </a:rPr>
              <a:t> </a:t>
            </a:r>
            <a:r>
              <a:rPr sz="2050" spc="-10" dirty="0">
                <a:solidFill>
                  <a:srgbClr val="FFFFFF"/>
                </a:solidFill>
                <a:latin typeface="Source Sans Pro"/>
                <a:cs typeface="Source Sans Pro"/>
              </a:rPr>
              <a:t>Miranda</a:t>
            </a:r>
            <a:endParaRPr sz="2050">
              <a:latin typeface="Source Sans Pro"/>
              <a:cs typeface="Source Sans Pro"/>
            </a:endParaRPr>
          </a:p>
          <a:p>
            <a:pPr algn="ctr">
              <a:lnSpc>
                <a:spcPts val="1700"/>
              </a:lnSpc>
            </a:pPr>
            <a:r>
              <a:rPr sz="1450" b="1" spc="-55" dirty="0">
                <a:solidFill>
                  <a:srgbClr val="FFFFFF"/>
                </a:solidFill>
                <a:latin typeface="Helvetica Neue"/>
                <a:cs typeface="Helvetica Neue"/>
              </a:rPr>
              <a:t>Attomic</a:t>
            </a:r>
            <a:r>
              <a:rPr sz="1450" b="1" spc="-40" dirty="0">
                <a:solidFill>
                  <a:srgbClr val="FFFFFF"/>
                </a:solidFill>
                <a:latin typeface="Helvetica Neue"/>
                <a:cs typeface="Helvetica Neue"/>
              </a:rPr>
              <a:t> </a:t>
            </a:r>
            <a:r>
              <a:rPr sz="1450" b="1" spc="-25" dirty="0">
                <a:solidFill>
                  <a:srgbClr val="FFFFFF"/>
                </a:solidFill>
                <a:latin typeface="Helvetica Neue"/>
                <a:cs typeface="Helvetica Neue"/>
              </a:rPr>
              <a:t>Co</a:t>
            </a:r>
            <a:endParaRPr sz="1450">
              <a:latin typeface="Helvetica Neue"/>
              <a:cs typeface="Helvetica Neue"/>
            </a:endParaRPr>
          </a:p>
        </p:txBody>
      </p:sp>
      <p:sp>
        <p:nvSpPr>
          <p:cNvPr id="25" name="object 25"/>
          <p:cNvSpPr txBox="1"/>
          <p:nvPr/>
        </p:nvSpPr>
        <p:spPr>
          <a:xfrm>
            <a:off x="9057325" y="9886432"/>
            <a:ext cx="1991517" cy="553129"/>
          </a:xfrm>
          <a:prstGeom prst="rect">
            <a:avLst/>
          </a:prstGeom>
        </p:spPr>
        <p:txBody>
          <a:bodyPr vert="horz" wrap="square" lIns="0" tIns="15241" rIns="0" bIns="0" rtlCol="0">
            <a:spAutoFit/>
          </a:bodyPr>
          <a:lstStyle/>
          <a:p>
            <a:pPr algn="ctr">
              <a:lnSpc>
                <a:spcPts val="2420"/>
              </a:lnSpc>
              <a:spcBef>
                <a:spcPts val="120"/>
              </a:spcBef>
            </a:pPr>
            <a:r>
              <a:rPr sz="2050" dirty="0">
                <a:solidFill>
                  <a:srgbClr val="FFFFFF"/>
                </a:solidFill>
                <a:latin typeface="Source Sans Pro"/>
                <a:cs typeface="Source Sans Pro"/>
              </a:rPr>
              <a:t>Giancarlo</a:t>
            </a:r>
            <a:r>
              <a:rPr sz="2050" spc="5" dirty="0">
                <a:solidFill>
                  <a:srgbClr val="FFFFFF"/>
                </a:solidFill>
                <a:latin typeface="Source Sans Pro"/>
                <a:cs typeface="Source Sans Pro"/>
              </a:rPr>
              <a:t> </a:t>
            </a:r>
            <a:r>
              <a:rPr sz="2050" spc="-10" dirty="0">
                <a:solidFill>
                  <a:srgbClr val="FFFFFF"/>
                </a:solidFill>
                <a:latin typeface="Source Sans Pro"/>
                <a:cs typeface="Source Sans Pro"/>
              </a:rPr>
              <a:t>Trentini</a:t>
            </a:r>
            <a:endParaRPr sz="2050">
              <a:latin typeface="Source Sans Pro"/>
              <a:cs typeface="Source Sans Pro"/>
            </a:endParaRPr>
          </a:p>
          <a:p>
            <a:pPr algn="ctr">
              <a:lnSpc>
                <a:spcPts val="1700"/>
              </a:lnSpc>
            </a:pPr>
            <a:r>
              <a:rPr sz="1450" b="1" spc="-10" dirty="0">
                <a:solidFill>
                  <a:srgbClr val="FFFFFF"/>
                </a:solidFill>
                <a:latin typeface="Helvetica Neue"/>
                <a:cs typeface="Helvetica Neue"/>
              </a:rPr>
              <a:t>PressPlay</a:t>
            </a:r>
            <a:endParaRPr sz="1450">
              <a:latin typeface="Helvetica Neue"/>
              <a:cs typeface="Helvetica Neue"/>
            </a:endParaRPr>
          </a:p>
        </p:txBody>
      </p:sp>
      <p:sp>
        <p:nvSpPr>
          <p:cNvPr id="26" name="object 26"/>
          <p:cNvSpPr txBox="1"/>
          <p:nvPr/>
        </p:nvSpPr>
        <p:spPr>
          <a:xfrm>
            <a:off x="12290231" y="9886432"/>
            <a:ext cx="1780680" cy="553129"/>
          </a:xfrm>
          <a:prstGeom prst="rect">
            <a:avLst/>
          </a:prstGeom>
        </p:spPr>
        <p:txBody>
          <a:bodyPr vert="horz" wrap="square" lIns="0" tIns="15241" rIns="0" bIns="0" rtlCol="0">
            <a:spAutoFit/>
          </a:bodyPr>
          <a:lstStyle/>
          <a:p>
            <a:pPr algn="ctr">
              <a:lnSpc>
                <a:spcPts val="2420"/>
              </a:lnSpc>
              <a:spcBef>
                <a:spcPts val="120"/>
              </a:spcBef>
            </a:pPr>
            <a:r>
              <a:rPr sz="2050" dirty="0">
                <a:solidFill>
                  <a:srgbClr val="FFFFFF"/>
                </a:solidFill>
                <a:latin typeface="Source Sans Pro"/>
                <a:cs typeface="Source Sans Pro"/>
              </a:rPr>
              <a:t>Wallace</a:t>
            </a:r>
            <a:r>
              <a:rPr sz="2050" spc="-25" dirty="0">
                <a:solidFill>
                  <a:srgbClr val="FFFFFF"/>
                </a:solidFill>
                <a:latin typeface="Source Sans Pro"/>
                <a:cs typeface="Source Sans Pro"/>
              </a:rPr>
              <a:t> </a:t>
            </a:r>
            <a:r>
              <a:rPr sz="2050" spc="-10" dirty="0">
                <a:solidFill>
                  <a:srgbClr val="FFFFFF"/>
                </a:solidFill>
                <a:latin typeface="Source Sans Pro"/>
                <a:cs typeface="Source Sans Pro"/>
              </a:rPr>
              <a:t>Ferreira</a:t>
            </a:r>
            <a:endParaRPr sz="2050">
              <a:latin typeface="Source Sans Pro"/>
              <a:cs typeface="Source Sans Pro"/>
            </a:endParaRPr>
          </a:p>
          <a:p>
            <a:pPr algn="ctr">
              <a:lnSpc>
                <a:spcPts val="1700"/>
              </a:lnSpc>
            </a:pPr>
            <a:r>
              <a:rPr sz="1450" b="1" spc="-55" dirty="0">
                <a:solidFill>
                  <a:srgbClr val="FFFFFF"/>
                </a:solidFill>
                <a:latin typeface="Helvetica Neue"/>
                <a:cs typeface="Helvetica Neue"/>
              </a:rPr>
              <a:t>Opt-</a:t>
            </a:r>
            <a:r>
              <a:rPr sz="1450" b="1" spc="-10" dirty="0">
                <a:solidFill>
                  <a:srgbClr val="FFFFFF"/>
                </a:solidFill>
                <a:latin typeface="Helvetica Neue"/>
                <a:cs typeface="Helvetica Neue"/>
              </a:rPr>
              <a:t>Driven</a:t>
            </a:r>
            <a:endParaRPr sz="1450">
              <a:latin typeface="Helvetica Neue"/>
              <a:cs typeface="Helvetica Neue"/>
            </a:endParaRPr>
          </a:p>
        </p:txBody>
      </p:sp>
      <p:grpSp>
        <p:nvGrpSpPr>
          <p:cNvPr id="27" name="object 27"/>
          <p:cNvGrpSpPr/>
          <p:nvPr/>
        </p:nvGrpSpPr>
        <p:grpSpPr>
          <a:xfrm>
            <a:off x="8979638" y="7588228"/>
            <a:ext cx="2146469" cy="2146469"/>
            <a:chOff x="8978928" y="7588075"/>
            <a:chExt cx="2146300" cy="2146300"/>
          </a:xfrm>
        </p:grpSpPr>
        <p:sp>
          <p:nvSpPr>
            <p:cNvPr id="28" name="object 28"/>
            <p:cNvSpPr/>
            <p:nvPr/>
          </p:nvSpPr>
          <p:spPr>
            <a:xfrm>
              <a:off x="8978928" y="7588075"/>
              <a:ext cx="2146300" cy="2146300"/>
            </a:xfrm>
            <a:custGeom>
              <a:avLst/>
              <a:gdLst/>
              <a:ahLst/>
              <a:cxnLst/>
              <a:rect l="l" t="t" r="r" b="b"/>
              <a:pathLst>
                <a:path w="2146300" h="2146300">
                  <a:moveTo>
                    <a:pt x="2069287" y="0"/>
                  </a:moveTo>
                  <a:lnTo>
                    <a:pt x="76950" y="0"/>
                  </a:lnTo>
                  <a:lnTo>
                    <a:pt x="47001" y="6046"/>
                  </a:lnTo>
                  <a:lnTo>
                    <a:pt x="22541" y="22537"/>
                  </a:lnTo>
                  <a:lnTo>
                    <a:pt x="6048" y="46996"/>
                  </a:lnTo>
                  <a:lnTo>
                    <a:pt x="0" y="76950"/>
                  </a:lnTo>
                  <a:lnTo>
                    <a:pt x="0" y="2069287"/>
                  </a:lnTo>
                  <a:lnTo>
                    <a:pt x="6048" y="2099241"/>
                  </a:lnTo>
                  <a:lnTo>
                    <a:pt x="22541" y="2123701"/>
                  </a:lnTo>
                  <a:lnTo>
                    <a:pt x="47001" y="2140191"/>
                  </a:lnTo>
                  <a:lnTo>
                    <a:pt x="76950" y="2146238"/>
                  </a:lnTo>
                  <a:lnTo>
                    <a:pt x="2069287" y="2146238"/>
                  </a:lnTo>
                  <a:lnTo>
                    <a:pt x="2099241" y="2140191"/>
                  </a:lnTo>
                  <a:lnTo>
                    <a:pt x="2123701" y="2123701"/>
                  </a:lnTo>
                  <a:lnTo>
                    <a:pt x="2140191" y="2099241"/>
                  </a:lnTo>
                  <a:lnTo>
                    <a:pt x="2146238" y="2069287"/>
                  </a:lnTo>
                  <a:lnTo>
                    <a:pt x="2146238" y="76950"/>
                  </a:lnTo>
                  <a:lnTo>
                    <a:pt x="2140191" y="46996"/>
                  </a:lnTo>
                  <a:lnTo>
                    <a:pt x="2123701" y="22537"/>
                  </a:lnTo>
                  <a:lnTo>
                    <a:pt x="2099241" y="6046"/>
                  </a:lnTo>
                  <a:lnTo>
                    <a:pt x="2069287" y="0"/>
                  </a:lnTo>
                  <a:close/>
                </a:path>
              </a:pathLst>
            </a:custGeom>
            <a:solidFill>
              <a:srgbClr val="FFFFFF"/>
            </a:solidFill>
          </p:spPr>
          <p:txBody>
            <a:bodyPr wrap="square" lIns="0" tIns="0" rIns="0" bIns="0" rtlCol="0"/>
            <a:lstStyle/>
            <a:p>
              <a:endParaRPr/>
            </a:p>
          </p:txBody>
        </p:sp>
        <p:sp>
          <p:nvSpPr>
            <p:cNvPr id="29" name="object 29"/>
            <p:cNvSpPr/>
            <p:nvPr/>
          </p:nvSpPr>
          <p:spPr>
            <a:xfrm>
              <a:off x="9138640" y="7747793"/>
              <a:ext cx="441325" cy="1826895"/>
            </a:xfrm>
            <a:custGeom>
              <a:avLst/>
              <a:gdLst/>
              <a:ahLst/>
              <a:cxnLst/>
              <a:rect l="l" t="t" r="r" b="b"/>
              <a:pathLst>
                <a:path w="441325" h="1826895">
                  <a:moveTo>
                    <a:pt x="62992" y="1259878"/>
                  </a:moveTo>
                  <a:lnTo>
                    <a:pt x="0" y="1259878"/>
                  </a:lnTo>
                  <a:lnTo>
                    <a:pt x="0" y="1322870"/>
                  </a:lnTo>
                  <a:lnTo>
                    <a:pt x="62992" y="1322870"/>
                  </a:lnTo>
                  <a:lnTo>
                    <a:pt x="62992" y="1259878"/>
                  </a:lnTo>
                  <a:close/>
                </a:path>
                <a:path w="441325" h="1826895">
                  <a:moveTo>
                    <a:pt x="62992" y="1133894"/>
                  </a:moveTo>
                  <a:lnTo>
                    <a:pt x="0" y="1133894"/>
                  </a:lnTo>
                  <a:lnTo>
                    <a:pt x="0" y="1196886"/>
                  </a:lnTo>
                  <a:lnTo>
                    <a:pt x="62992" y="1196886"/>
                  </a:lnTo>
                  <a:lnTo>
                    <a:pt x="62992" y="1133894"/>
                  </a:lnTo>
                  <a:close/>
                </a:path>
                <a:path w="441325" h="1826895">
                  <a:moveTo>
                    <a:pt x="62992" y="503948"/>
                  </a:moveTo>
                  <a:lnTo>
                    <a:pt x="0" y="503948"/>
                  </a:lnTo>
                  <a:lnTo>
                    <a:pt x="0" y="566940"/>
                  </a:lnTo>
                  <a:lnTo>
                    <a:pt x="62992" y="566940"/>
                  </a:lnTo>
                  <a:lnTo>
                    <a:pt x="62992" y="503948"/>
                  </a:lnTo>
                  <a:close/>
                </a:path>
                <a:path w="441325" h="1826895">
                  <a:moveTo>
                    <a:pt x="188976" y="629932"/>
                  </a:moveTo>
                  <a:lnTo>
                    <a:pt x="125984" y="629932"/>
                  </a:lnTo>
                  <a:lnTo>
                    <a:pt x="125984" y="566940"/>
                  </a:lnTo>
                  <a:lnTo>
                    <a:pt x="62992" y="566940"/>
                  </a:lnTo>
                  <a:lnTo>
                    <a:pt x="62992" y="629932"/>
                  </a:lnTo>
                  <a:lnTo>
                    <a:pt x="0" y="629932"/>
                  </a:lnTo>
                  <a:lnTo>
                    <a:pt x="0" y="755916"/>
                  </a:lnTo>
                  <a:lnTo>
                    <a:pt x="62992" y="755916"/>
                  </a:lnTo>
                  <a:lnTo>
                    <a:pt x="62992" y="692924"/>
                  </a:lnTo>
                  <a:lnTo>
                    <a:pt x="125984" y="692924"/>
                  </a:lnTo>
                  <a:lnTo>
                    <a:pt x="125984" y="755916"/>
                  </a:lnTo>
                  <a:lnTo>
                    <a:pt x="188976" y="755916"/>
                  </a:lnTo>
                  <a:lnTo>
                    <a:pt x="188976" y="629932"/>
                  </a:lnTo>
                  <a:close/>
                </a:path>
                <a:path w="441325" h="1826895">
                  <a:moveTo>
                    <a:pt x="188976" y="503948"/>
                  </a:moveTo>
                  <a:lnTo>
                    <a:pt x="125984" y="503948"/>
                  </a:lnTo>
                  <a:lnTo>
                    <a:pt x="125984" y="566940"/>
                  </a:lnTo>
                  <a:lnTo>
                    <a:pt x="188976" y="566940"/>
                  </a:lnTo>
                  <a:lnTo>
                    <a:pt x="188976" y="503948"/>
                  </a:lnTo>
                  <a:close/>
                </a:path>
                <a:path w="441325" h="1826895">
                  <a:moveTo>
                    <a:pt x="314960" y="1511846"/>
                  </a:moveTo>
                  <a:lnTo>
                    <a:pt x="251968" y="1511846"/>
                  </a:lnTo>
                  <a:lnTo>
                    <a:pt x="188976" y="1511846"/>
                  </a:lnTo>
                  <a:lnTo>
                    <a:pt x="125984" y="1511846"/>
                  </a:lnTo>
                  <a:lnTo>
                    <a:pt x="125984" y="1700822"/>
                  </a:lnTo>
                  <a:lnTo>
                    <a:pt x="188976" y="1700822"/>
                  </a:lnTo>
                  <a:lnTo>
                    <a:pt x="251968" y="1700822"/>
                  </a:lnTo>
                  <a:lnTo>
                    <a:pt x="314960" y="1700822"/>
                  </a:lnTo>
                  <a:lnTo>
                    <a:pt x="314960" y="1511846"/>
                  </a:lnTo>
                  <a:close/>
                </a:path>
                <a:path w="441325" h="1826895">
                  <a:moveTo>
                    <a:pt x="314960" y="1259878"/>
                  </a:moveTo>
                  <a:lnTo>
                    <a:pt x="251968" y="1259878"/>
                  </a:lnTo>
                  <a:lnTo>
                    <a:pt x="251968" y="1196886"/>
                  </a:lnTo>
                  <a:lnTo>
                    <a:pt x="188976" y="1196886"/>
                  </a:lnTo>
                  <a:lnTo>
                    <a:pt x="188976" y="1133894"/>
                  </a:lnTo>
                  <a:lnTo>
                    <a:pt x="125984" y="1133894"/>
                  </a:lnTo>
                  <a:lnTo>
                    <a:pt x="125984" y="1196886"/>
                  </a:lnTo>
                  <a:lnTo>
                    <a:pt x="62992" y="1196886"/>
                  </a:lnTo>
                  <a:lnTo>
                    <a:pt x="62992" y="1259878"/>
                  </a:lnTo>
                  <a:lnTo>
                    <a:pt x="125984" y="1259878"/>
                  </a:lnTo>
                  <a:lnTo>
                    <a:pt x="188976" y="1259878"/>
                  </a:lnTo>
                  <a:lnTo>
                    <a:pt x="188976" y="1322870"/>
                  </a:lnTo>
                  <a:lnTo>
                    <a:pt x="251968" y="1322870"/>
                  </a:lnTo>
                  <a:lnTo>
                    <a:pt x="314960" y="1322870"/>
                  </a:lnTo>
                  <a:lnTo>
                    <a:pt x="314960" y="1259878"/>
                  </a:lnTo>
                  <a:close/>
                </a:path>
                <a:path w="441325" h="1826895">
                  <a:moveTo>
                    <a:pt x="314960" y="1133894"/>
                  </a:moveTo>
                  <a:lnTo>
                    <a:pt x="251968" y="1133894"/>
                  </a:lnTo>
                  <a:lnTo>
                    <a:pt x="251968" y="1196886"/>
                  </a:lnTo>
                  <a:lnTo>
                    <a:pt x="314960" y="1196886"/>
                  </a:lnTo>
                  <a:lnTo>
                    <a:pt x="314960" y="1133894"/>
                  </a:lnTo>
                  <a:close/>
                </a:path>
                <a:path w="441325" h="1826895">
                  <a:moveTo>
                    <a:pt x="314960" y="251980"/>
                  </a:moveTo>
                  <a:lnTo>
                    <a:pt x="251968" y="251980"/>
                  </a:lnTo>
                  <a:lnTo>
                    <a:pt x="188976" y="251980"/>
                  </a:lnTo>
                  <a:lnTo>
                    <a:pt x="125984" y="251980"/>
                  </a:lnTo>
                  <a:lnTo>
                    <a:pt x="125984" y="314972"/>
                  </a:lnTo>
                  <a:lnTo>
                    <a:pt x="188976" y="314972"/>
                  </a:lnTo>
                  <a:lnTo>
                    <a:pt x="251968" y="314972"/>
                  </a:lnTo>
                  <a:lnTo>
                    <a:pt x="314960" y="314972"/>
                  </a:lnTo>
                  <a:lnTo>
                    <a:pt x="314960" y="251980"/>
                  </a:lnTo>
                  <a:close/>
                </a:path>
                <a:path w="441325" h="1826895">
                  <a:moveTo>
                    <a:pt x="314960" y="125984"/>
                  </a:moveTo>
                  <a:lnTo>
                    <a:pt x="251968" y="125984"/>
                  </a:lnTo>
                  <a:lnTo>
                    <a:pt x="188976" y="125984"/>
                  </a:lnTo>
                  <a:lnTo>
                    <a:pt x="125984" y="125984"/>
                  </a:lnTo>
                  <a:lnTo>
                    <a:pt x="125984" y="251968"/>
                  </a:lnTo>
                  <a:lnTo>
                    <a:pt x="188976" y="251968"/>
                  </a:lnTo>
                  <a:lnTo>
                    <a:pt x="251968" y="251968"/>
                  </a:lnTo>
                  <a:lnTo>
                    <a:pt x="314960" y="251968"/>
                  </a:lnTo>
                  <a:lnTo>
                    <a:pt x="314960" y="125984"/>
                  </a:lnTo>
                  <a:close/>
                </a:path>
                <a:path w="441325" h="1826895">
                  <a:moveTo>
                    <a:pt x="377952" y="1385862"/>
                  </a:moveTo>
                  <a:lnTo>
                    <a:pt x="377952" y="1385862"/>
                  </a:lnTo>
                  <a:lnTo>
                    <a:pt x="0" y="1385862"/>
                  </a:lnTo>
                  <a:lnTo>
                    <a:pt x="0" y="1826818"/>
                  </a:lnTo>
                  <a:lnTo>
                    <a:pt x="62992" y="1826818"/>
                  </a:lnTo>
                  <a:lnTo>
                    <a:pt x="125984" y="1826806"/>
                  </a:lnTo>
                  <a:lnTo>
                    <a:pt x="188976" y="1826806"/>
                  </a:lnTo>
                  <a:lnTo>
                    <a:pt x="251968" y="1826806"/>
                  </a:lnTo>
                  <a:lnTo>
                    <a:pt x="314960" y="1826806"/>
                  </a:lnTo>
                  <a:lnTo>
                    <a:pt x="377952" y="1826806"/>
                  </a:lnTo>
                  <a:lnTo>
                    <a:pt x="377952" y="1763814"/>
                  </a:lnTo>
                  <a:lnTo>
                    <a:pt x="62992" y="1763814"/>
                  </a:lnTo>
                  <a:lnTo>
                    <a:pt x="62992" y="1448854"/>
                  </a:lnTo>
                  <a:lnTo>
                    <a:pt x="377952" y="1448854"/>
                  </a:lnTo>
                  <a:lnTo>
                    <a:pt x="377952" y="1385862"/>
                  </a:lnTo>
                  <a:close/>
                </a:path>
                <a:path w="441325" h="1826895">
                  <a:moveTo>
                    <a:pt x="377952" y="1070902"/>
                  </a:moveTo>
                  <a:lnTo>
                    <a:pt x="314960" y="1070902"/>
                  </a:lnTo>
                  <a:lnTo>
                    <a:pt x="314960" y="1133894"/>
                  </a:lnTo>
                  <a:lnTo>
                    <a:pt x="377952" y="1133894"/>
                  </a:lnTo>
                  <a:lnTo>
                    <a:pt x="377952" y="1070902"/>
                  </a:lnTo>
                  <a:close/>
                </a:path>
                <a:path w="441325" h="1826895">
                  <a:moveTo>
                    <a:pt x="377952" y="755916"/>
                  </a:moveTo>
                  <a:lnTo>
                    <a:pt x="314960" y="755916"/>
                  </a:lnTo>
                  <a:lnTo>
                    <a:pt x="314960" y="818921"/>
                  </a:lnTo>
                  <a:lnTo>
                    <a:pt x="251968" y="818921"/>
                  </a:lnTo>
                  <a:lnTo>
                    <a:pt x="251968" y="755916"/>
                  </a:lnTo>
                  <a:lnTo>
                    <a:pt x="188976" y="755916"/>
                  </a:lnTo>
                  <a:lnTo>
                    <a:pt x="188976" y="818921"/>
                  </a:lnTo>
                  <a:lnTo>
                    <a:pt x="125984" y="818921"/>
                  </a:lnTo>
                  <a:lnTo>
                    <a:pt x="125984" y="755916"/>
                  </a:lnTo>
                  <a:lnTo>
                    <a:pt x="62992" y="755916"/>
                  </a:lnTo>
                  <a:lnTo>
                    <a:pt x="62992" y="818921"/>
                  </a:lnTo>
                  <a:lnTo>
                    <a:pt x="0" y="818921"/>
                  </a:lnTo>
                  <a:lnTo>
                    <a:pt x="0" y="881913"/>
                  </a:lnTo>
                  <a:lnTo>
                    <a:pt x="62992" y="881913"/>
                  </a:lnTo>
                  <a:lnTo>
                    <a:pt x="62992" y="944905"/>
                  </a:lnTo>
                  <a:lnTo>
                    <a:pt x="0" y="944905"/>
                  </a:lnTo>
                  <a:lnTo>
                    <a:pt x="0" y="1007897"/>
                  </a:lnTo>
                  <a:lnTo>
                    <a:pt x="62992" y="1007897"/>
                  </a:lnTo>
                  <a:lnTo>
                    <a:pt x="62992" y="1070889"/>
                  </a:lnTo>
                  <a:lnTo>
                    <a:pt x="125984" y="1070889"/>
                  </a:lnTo>
                  <a:lnTo>
                    <a:pt x="188976" y="1070889"/>
                  </a:lnTo>
                  <a:lnTo>
                    <a:pt x="188976" y="1133881"/>
                  </a:lnTo>
                  <a:lnTo>
                    <a:pt x="251968" y="1133881"/>
                  </a:lnTo>
                  <a:lnTo>
                    <a:pt x="251968" y="1070889"/>
                  </a:lnTo>
                  <a:lnTo>
                    <a:pt x="314960" y="1070889"/>
                  </a:lnTo>
                  <a:lnTo>
                    <a:pt x="314960" y="1007897"/>
                  </a:lnTo>
                  <a:lnTo>
                    <a:pt x="377952" y="1007897"/>
                  </a:lnTo>
                  <a:lnTo>
                    <a:pt x="377952" y="944905"/>
                  </a:lnTo>
                  <a:lnTo>
                    <a:pt x="314960" y="944905"/>
                  </a:lnTo>
                  <a:lnTo>
                    <a:pt x="251968" y="944905"/>
                  </a:lnTo>
                  <a:lnTo>
                    <a:pt x="188976" y="944905"/>
                  </a:lnTo>
                  <a:lnTo>
                    <a:pt x="188976" y="1007897"/>
                  </a:lnTo>
                  <a:lnTo>
                    <a:pt x="125984" y="1007897"/>
                  </a:lnTo>
                  <a:lnTo>
                    <a:pt x="125984" y="881913"/>
                  </a:lnTo>
                  <a:lnTo>
                    <a:pt x="188976" y="881913"/>
                  </a:lnTo>
                  <a:lnTo>
                    <a:pt x="251968" y="881913"/>
                  </a:lnTo>
                  <a:lnTo>
                    <a:pt x="314960" y="881913"/>
                  </a:lnTo>
                  <a:lnTo>
                    <a:pt x="377952" y="881913"/>
                  </a:lnTo>
                  <a:lnTo>
                    <a:pt x="377952" y="755916"/>
                  </a:lnTo>
                  <a:close/>
                </a:path>
                <a:path w="441325" h="1826895">
                  <a:moveTo>
                    <a:pt x="377952" y="566940"/>
                  </a:moveTo>
                  <a:lnTo>
                    <a:pt x="314960" y="566940"/>
                  </a:lnTo>
                  <a:lnTo>
                    <a:pt x="314960" y="503948"/>
                  </a:lnTo>
                  <a:lnTo>
                    <a:pt x="251968" y="503948"/>
                  </a:lnTo>
                  <a:lnTo>
                    <a:pt x="251968" y="755916"/>
                  </a:lnTo>
                  <a:lnTo>
                    <a:pt x="314960" y="755916"/>
                  </a:lnTo>
                  <a:lnTo>
                    <a:pt x="314960" y="629932"/>
                  </a:lnTo>
                  <a:lnTo>
                    <a:pt x="377952" y="629932"/>
                  </a:lnTo>
                  <a:lnTo>
                    <a:pt x="377952" y="566940"/>
                  </a:lnTo>
                  <a:close/>
                </a:path>
                <a:path w="441325" h="1826895">
                  <a:moveTo>
                    <a:pt x="440944" y="251980"/>
                  </a:moveTo>
                  <a:lnTo>
                    <a:pt x="377952" y="251980"/>
                  </a:lnTo>
                  <a:lnTo>
                    <a:pt x="377952" y="377964"/>
                  </a:lnTo>
                  <a:lnTo>
                    <a:pt x="314960" y="377964"/>
                  </a:lnTo>
                  <a:lnTo>
                    <a:pt x="251968" y="377964"/>
                  </a:lnTo>
                  <a:lnTo>
                    <a:pt x="188976" y="377964"/>
                  </a:lnTo>
                  <a:lnTo>
                    <a:pt x="125984" y="377964"/>
                  </a:lnTo>
                  <a:lnTo>
                    <a:pt x="62992" y="377964"/>
                  </a:lnTo>
                  <a:lnTo>
                    <a:pt x="62992" y="251980"/>
                  </a:lnTo>
                  <a:lnTo>
                    <a:pt x="0" y="251980"/>
                  </a:lnTo>
                  <a:lnTo>
                    <a:pt x="0" y="440956"/>
                  </a:lnTo>
                  <a:lnTo>
                    <a:pt x="62992" y="440956"/>
                  </a:lnTo>
                  <a:lnTo>
                    <a:pt x="125984" y="440956"/>
                  </a:lnTo>
                  <a:lnTo>
                    <a:pt x="440944" y="440956"/>
                  </a:lnTo>
                  <a:lnTo>
                    <a:pt x="440944" y="251980"/>
                  </a:lnTo>
                  <a:close/>
                </a:path>
                <a:path w="441325" h="1826895">
                  <a:moveTo>
                    <a:pt x="440944" y="0"/>
                  </a:moveTo>
                  <a:lnTo>
                    <a:pt x="440944" y="0"/>
                  </a:lnTo>
                  <a:lnTo>
                    <a:pt x="0" y="0"/>
                  </a:lnTo>
                  <a:lnTo>
                    <a:pt x="0" y="125984"/>
                  </a:lnTo>
                  <a:lnTo>
                    <a:pt x="0" y="251968"/>
                  </a:lnTo>
                  <a:lnTo>
                    <a:pt x="62992" y="251968"/>
                  </a:lnTo>
                  <a:lnTo>
                    <a:pt x="62992" y="125984"/>
                  </a:lnTo>
                  <a:lnTo>
                    <a:pt x="62992" y="62992"/>
                  </a:lnTo>
                  <a:lnTo>
                    <a:pt x="377952" y="62992"/>
                  </a:lnTo>
                  <a:lnTo>
                    <a:pt x="377952" y="125984"/>
                  </a:lnTo>
                  <a:lnTo>
                    <a:pt x="377952" y="251968"/>
                  </a:lnTo>
                  <a:lnTo>
                    <a:pt x="440944" y="251968"/>
                  </a:lnTo>
                  <a:lnTo>
                    <a:pt x="440944" y="125984"/>
                  </a:lnTo>
                  <a:lnTo>
                    <a:pt x="440944" y="0"/>
                  </a:lnTo>
                  <a:close/>
                </a:path>
              </a:pathLst>
            </a:custGeom>
            <a:solidFill>
              <a:srgbClr val="1D1D1B"/>
            </a:solidFill>
          </p:spPr>
          <p:txBody>
            <a:bodyPr wrap="square" lIns="0" tIns="0" rIns="0" bIns="0" rtlCol="0"/>
            <a:lstStyle/>
            <a:p>
              <a:endParaRPr/>
            </a:p>
          </p:txBody>
        </p:sp>
        <p:sp>
          <p:nvSpPr>
            <p:cNvPr id="30" name="object 30"/>
            <p:cNvSpPr/>
            <p:nvPr/>
          </p:nvSpPr>
          <p:spPr>
            <a:xfrm>
              <a:off x="9548096" y="8251738"/>
              <a:ext cx="0" cy="819150"/>
            </a:xfrm>
            <a:custGeom>
              <a:avLst/>
              <a:gdLst/>
              <a:ahLst/>
              <a:cxnLst/>
              <a:rect l="l" t="t" r="r" b="b"/>
              <a:pathLst>
                <a:path h="819150">
                  <a:moveTo>
                    <a:pt x="0" y="0"/>
                  </a:moveTo>
                  <a:lnTo>
                    <a:pt x="0" y="818917"/>
                  </a:lnTo>
                </a:path>
              </a:pathLst>
            </a:custGeom>
            <a:ln w="62992">
              <a:solidFill>
                <a:srgbClr val="1D1D1B"/>
              </a:solidFill>
              <a:prstDash val="sysDot"/>
            </a:ln>
          </p:spPr>
          <p:txBody>
            <a:bodyPr wrap="square" lIns="0" tIns="0" rIns="0" bIns="0" rtlCol="0"/>
            <a:lstStyle/>
            <a:p>
              <a:endParaRPr/>
            </a:p>
          </p:txBody>
        </p:sp>
        <p:sp>
          <p:nvSpPr>
            <p:cNvPr id="31" name="object 31"/>
            <p:cNvSpPr/>
            <p:nvPr/>
          </p:nvSpPr>
          <p:spPr>
            <a:xfrm>
              <a:off x="9516593" y="7747793"/>
              <a:ext cx="567055" cy="1826895"/>
            </a:xfrm>
            <a:custGeom>
              <a:avLst/>
              <a:gdLst/>
              <a:ahLst/>
              <a:cxnLst/>
              <a:rect l="l" t="t" r="r" b="b"/>
              <a:pathLst>
                <a:path w="567054" h="1826895">
                  <a:moveTo>
                    <a:pt x="62992" y="1385862"/>
                  </a:moveTo>
                  <a:lnTo>
                    <a:pt x="0" y="1385862"/>
                  </a:lnTo>
                  <a:lnTo>
                    <a:pt x="0" y="1826818"/>
                  </a:lnTo>
                  <a:lnTo>
                    <a:pt x="62992" y="1826818"/>
                  </a:lnTo>
                  <a:lnTo>
                    <a:pt x="62992" y="1385862"/>
                  </a:lnTo>
                  <a:close/>
                </a:path>
                <a:path w="567054" h="1826895">
                  <a:moveTo>
                    <a:pt x="188976" y="1763814"/>
                  </a:moveTo>
                  <a:lnTo>
                    <a:pt x="125984" y="1763814"/>
                  </a:lnTo>
                  <a:lnTo>
                    <a:pt x="125984" y="1826806"/>
                  </a:lnTo>
                  <a:lnTo>
                    <a:pt x="188976" y="1826806"/>
                  </a:lnTo>
                  <a:lnTo>
                    <a:pt x="188976" y="1763814"/>
                  </a:lnTo>
                  <a:close/>
                </a:path>
                <a:path w="567054" h="1826895">
                  <a:moveTo>
                    <a:pt x="188976" y="1637830"/>
                  </a:moveTo>
                  <a:lnTo>
                    <a:pt x="125984" y="1637830"/>
                  </a:lnTo>
                  <a:lnTo>
                    <a:pt x="125984" y="1700822"/>
                  </a:lnTo>
                  <a:lnTo>
                    <a:pt x="188976" y="1700822"/>
                  </a:lnTo>
                  <a:lnTo>
                    <a:pt x="188976" y="1637830"/>
                  </a:lnTo>
                  <a:close/>
                </a:path>
                <a:path w="567054" h="1826895">
                  <a:moveTo>
                    <a:pt x="188976" y="1511846"/>
                  </a:moveTo>
                  <a:lnTo>
                    <a:pt x="125984" y="1511846"/>
                  </a:lnTo>
                  <a:lnTo>
                    <a:pt x="125984" y="1574838"/>
                  </a:lnTo>
                  <a:lnTo>
                    <a:pt x="188976" y="1574838"/>
                  </a:lnTo>
                  <a:lnTo>
                    <a:pt x="188976" y="1511846"/>
                  </a:lnTo>
                  <a:close/>
                </a:path>
                <a:path w="567054" h="1826895">
                  <a:moveTo>
                    <a:pt x="188976" y="1133894"/>
                  </a:moveTo>
                  <a:lnTo>
                    <a:pt x="125984" y="1133894"/>
                  </a:lnTo>
                  <a:lnTo>
                    <a:pt x="125984" y="1196886"/>
                  </a:lnTo>
                  <a:lnTo>
                    <a:pt x="62992" y="1196886"/>
                  </a:lnTo>
                  <a:lnTo>
                    <a:pt x="62992" y="1322870"/>
                  </a:lnTo>
                  <a:lnTo>
                    <a:pt x="125984" y="1322870"/>
                  </a:lnTo>
                  <a:lnTo>
                    <a:pt x="125984" y="1385862"/>
                  </a:lnTo>
                  <a:lnTo>
                    <a:pt x="188976" y="1385862"/>
                  </a:lnTo>
                  <a:lnTo>
                    <a:pt x="188976" y="1133894"/>
                  </a:lnTo>
                  <a:close/>
                </a:path>
                <a:path w="567054" h="1826895">
                  <a:moveTo>
                    <a:pt x="188976" y="1007897"/>
                  </a:moveTo>
                  <a:lnTo>
                    <a:pt x="125984" y="1007897"/>
                  </a:lnTo>
                  <a:lnTo>
                    <a:pt x="125984" y="944905"/>
                  </a:lnTo>
                  <a:lnTo>
                    <a:pt x="62992" y="944905"/>
                  </a:lnTo>
                  <a:lnTo>
                    <a:pt x="62992" y="1133881"/>
                  </a:lnTo>
                  <a:lnTo>
                    <a:pt x="125984" y="1133881"/>
                  </a:lnTo>
                  <a:lnTo>
                    <a:pt x="125984" y="1070889"/>
                  </a:lnTo>
                  <a:lnTo>
                    <a:pt x="188976" y="1070889"/>
                  </a:lnTo>
                  <a:lnTo>
                    <a:pt x="188976" y="1007897"/>
                  </a:lnTo>
                  <a:close/>
                </a:path>
                <a:path w="567054" h="1826895">
                  <a:moveTo>
                    <a:pt x="188976" y="881913"/>
                  </a:moveTo>
                  <a:lnTo>
                    <a:pt x="125984" y="881913"/>
                  </a:lnTo>
                  <a:lnTo>
                    <a:pt x="125984" y="944905"/>
                  </a:lnTo>
                  <a:lnTo>
                    <a:pt x="188976" y="944905"/>
                  </a:lnTo>
                  <a:lnTo>
                    <a:pt x="188976" y="881913"/>
                  </a:lnTo>
                  <a:close/>
                </a:path>
                <a:path w="567054" h="1826895">
                  <a:moveTo>
                    <a:pt x="188976" y="755916"/>
                  </a:moveTo>
                  <a:lnTo>
                    <a:pt x="125984" y="755916"/>
                  </a:lnTo>
                  <a:lnTo>
                    <a:pt x="62992" y="755916"/>
                  </a:lnTo>
                  <a:lnTo>
                    <a:pt x="62992" y="818921"/>
                  </a:lnTo>
                  <a:lnTo>
                    <a:pt x="125984" y="818921"/>
                  </a:lnTo>
                  <a:lnTo>
                    <a:pt x="188976" y="818921"/>
                  </a:lnTo>
                  <a:lnTo>
                    <a:pt x="188976" y="755916"/>
                  </a:lnTo>
                  <a:close/>
                </a:path>
                <a:path w="567054" h="1826895">
                  <a:moveTo>
                    <a:pt x="188976" y="566940"/>
                  </a:moveTo>
                  <a:lnTo>
                    <a:pt x="125984" y="566940"/>
                  </a:lnTo>
                  <a:lnTo>
                    <a:pt x="125984" y="692924"/>
                  </a:lnTo>
                  <a:lnTo>
                    <a:pt x="188976" y="692924"/>
                  </a:lnTo>
                  <a:lnTo>
                    <a:pt x="188976" y="566940"/>
                  </a:lnTo>
                  <a:close/>
                </a:path>
                <a:path w="567054" h="1826895">
                  <a:moveTo>
                    <a:pt x="188976" y="377964"/>
                  </a:moveTo>
                  <a:lnTo>
                    <a:pt x="125984" y="377964"/>
                  </a:lnTo>
                  <a:lnTo>
                    <a:pt x="125984" y="440956"/>
                  </a:lnTo>
                  <a:lnTo>
                    <a:pt x="188976" y="440956"/>
                  </a:lnTo>
                  <a:lnTo>
                    <a:pt x="188976" y="377964"/>
                  </a:lnTo>
                  <a:close/>
                </a:path>
                <a:path w="567054" h="1826895">
                  <a:moveTo>
                    <a:pt x="188976" y="251980"/>
                  </a:moveTo>
                  <a:lnTo>
                    <a:pt x="125984" y="251980"/>
                  </a:lnTo>
                  <a:lnTo>
                    <a:pt x="125984" y="314972"/>
                  </a:lnTo>
                  <a:lnTo>
                    <a:pt x="188976" y="314972"/>
                  </a:lnTo>
                  <a:lnTo>
                    <a:pt x="188976" y="251980"/>
                  </a:lnTo>
                  <a:close/>
                </a:path>
                <a:path w="567054" h="1826895">
                  <a:moveTo>
                    <a:pt x="188976" y="62992"/>
                  </a:moveTo>
                  <a:lnTo>
                    <a:pt x="125984" y="62992"/>
                  </a:lnTo>
                  <a:lnTo>
                    <a:pt x="125984" y="125984"/>
                  </a:lnTo>
                  <a:lnTo>
                    <a:pt x="188976" y="125984"/>
                  </a:lnTo>
                  <a:lnTo>
                    <a:pt x="188976" y="62992"/>
                  </a:lnTo>
                  <a:close/>
                </a:path>
                <a:path w="567054" h="1826895">
                  <a:moveTo>
                    <a:pt x="251980" y="1322870"/>
                  </a:moveTo>
                  <a:lnTo>
                    <a:pt x="188988" y="1322870"/>
                  </a:lnTo>
                  <a:lnTo>
                    <a:pt x="188988" y="1385862"/>
                  </a:lnTo>
                  <a:lnTo>
                    <a:pt x="251980" y="1385862"/>
                  </a:lnTo>
                  <a:lnTo>
                    <a:pt x="251980" y="1322870"/>
                  </a:lnTo>
                  <a:close/>
                </a:path>
                <a:path w="567054" h="1826895">
                  <a:moveTo>
                    <a:pt x="251980" y="692924"/>
                  </a:moveTo>
                  <a:lnTo>
                    <a:pt x="188988" y="692924"/>
                  </a:lnTo>
                  <a:lnTo>
                    <a:pt x="188988" y="755916"/>
                  </a:lnTo>
                  <a:lnTo>
                    <a:pt x="251980" y="755916"/>
                  </a:lnTo>
                  <a:lnTo>
                    <a:pt x="251980" y="692924"/>
                  </a:lnTo>
                  <a:close/>
                </a:path>
                <a:path w="567054" h="1826895">
                  <a:moveTo>
                    <a:pt x="251980" y="566940"/>
                  </a:moveTo>
                  <a:lnTo>
                    <a:pt x="188988" y="566940"/>
                  </a:lnTo>
                  <a:lnTo>
                    <a:pt x="188988" y="629932"/>
                  </a:lnTo>
                  <a:lnTo>
                    <a:pt x="251980" y="629932"/>
                  </a:lnTo>
                  <a:lnTo>
                    <a:pt x="251980" y="566940"/>
                  </a:lnTo>
                  <a:close/>
                </a:path>
                <a:path w="567054" h="1826895">
                  <a:moveTo>
                    <a:pt x="251980" y="314972"/>
                  </a:moveTo>
                  <a:lnTo>
                    <a:pt x="188988" y="314972"/>
                  </a:lnTo>
                  <a:lnTo>
                    <a:pt x="188988" y="377964"/>
                  </a:lnTo>
                  <a:lnTo>
                    <a:pt x="251980" y="377964"/>
                  </a:lnTo>
                  <a:lnTo>
                    <a:pt x="251980" y="314972"/>
                  </a:lnTo>
                  <a:close/>
                </a:path>
                <a:path w="567054" h="1826895">
                  <a:moveTo>
                    <a:pt x="251980" y="62992"/>
                  </a:moveTo>
                  <a:lnTo>
                    <a:pt x="188988" y="62992"/>
                  </a:lnTo>
                  <a:lnTo>
                    <a:pt x="188988" y="125984"/>
                  </a:lnTo>
                  <a:lnTo>
                    <a:pt x="251980" y="125984"/>
                  </a:lnTo>
                  <a:lnTo>
                    <a:pt x="251980" y="62992"/>
                  </a:lnTo>
                  <a:close/>
                </a:path>
                <a:path w="567054" h="1826895">
                  <a:moveTo>
                    <a:pt x="314972" y="1763814"/>
                  </a:moveTo>
                  <a:lnTo>
                    <a:pt x="251980" y="1763814"/>
                  </a:lnTo>
                  <a:lnTo>
                    <a:pt x="188988" y="1763814"/>
                  </a:lnTo>
                  <a:lnTo>
                    <a:pt x="188988" y="1826806"/>
                  </a:lnTo>
                  <a:lnTo>
                    <a:pt x="251980" y="1826806"/>
                  </a:lnTo>
                  <a:lnTo>
                    <a:pt x="314972" y="1826806"/>
                  </a:lnTo>
                  <a:lnTo>
                    <a:pt x="314972" y="1763814"/>
                  </a:lnTo>
                  <a:close/>
                </a:path>
                <a:path w="567054" h="1826895">
                  <a:moveTo>
                    <a:pt x="377964" y="692924"/>
                  </a:moveTo>
                  <a:lnTo>
                    <a:pt x="314972" y="692924"/>
                  </a:lnTo>
                  <a:lnTo>
                    <a:pt x="314972" y="755916"/>
                  </a:lnTo>
                  <a:lnTo>
                    <a:pt x="377964" y="755916"/>
                  </a:lnTo>
                  <a:lnTo>
                    <a:pt x="377964" y="692924"/>
                  </a:lnTo>
                  <a:close/>
                </a:path>
                <a:path w="567054" h="1826895">
                  <a:moveTo>
                    <a:pt x="440956" y="1574838"/>
                  </a:moveTo>
                  <a:lnTo>
                    <a:pt x="377964" y="1574838"/>
                  </a:lnTo>
                  <a:lnTo>
                    <a:pt x="314972" y="1574838"/>
                  </a:lnTo>
                  <a:lnTo>
                    <a:pt x="314972" y="1637830"/>
                  </a:lnTo>
                  <a:lnTo>
                    <a:pt x="251980" y="1637830"/>
                  </a:lnTo>
                  <a:lnTo>
                    <a:pt x="251980" y="1574838"/>
                  </a:lnTo>
                  <a:lnTo>
                    <a:pt x="314972" y="1574838"/>
                  </a:lnTo>
                  <a:lnTo>
                    <a:pt x="314972" y="1448854"/>
                  </a:lnTo>
                  <a:lnTo>
                    <a:pt x="251980" y="1448854"/>
                  </a:lnTo>
                  <a:lnTo>
                    <a:pt x="251980" y="1511846"/>
                  </a:lnTo>
                  <a:lnTo>
                    <a:pt x="188988" y="1511846"/>
                  </a:lnTo>
                  <a:lnTo>
                    <a:pt x="188988" y="1700822"/>
                  </a:lnTo>
                  <a:lnTo>
                    <a:pt x="251980" y="1700822"/>
                  </a:lnTo>
                  <a:lnTo>
                    <a:pt x="314972" y="1700822"/>
                  </a:lnTo>
                  <a:lnTo>
                    <a:pt x="377964" y="1700822"/>
                  </a:lnTo>
                  <a:lnTo>
                    <a:pt x="377964" y="1637830"/>
                  </a:lnTo>
                  <a:lnTo>
                    <a:pt x="440956" y="1637830"/>
                  </a:lnTo>
                  <a:lnTo>
                    <a:pt x="440956" y="1574838"/>
                  </a:lnTo>
                  <a:close/>
                </a:path>
                <a:path w="567054" h="1826895">
                  <a:moveTo>
                    <a:pt x="440956" y="503948"/>
                  </a:moveTo>
                  <a:lnTo>
                    <a:pt x="377964" y="503948"/>
                  </a:lnTo>
                  <a:lnTo>
                    <a:pt x="377964" y="440956"/>
                  </a:lnTo>
                  <a:lnTo>
                    <a:pt x="314972" y="440956"/>
                  </a:lnTo>
                  <a:lnTo>
                    <a:pt x="314972" y="377964"/>
                  </a:lnTo>
                  <a:lnTo>
                    <a:pt x="251980" y="377964"/>
                  </a:lnTo>
                  <a:lnTo>
                    <a:pt x="251980" y="566940"/>
                  </a:lnTo>
                  <a:lnTo>
                    <a:pt x="314972" y="566940"/>
                  </a:lnTo>
                  <a:lnTo>
                    <a:pt x="314972" y="629932"/>
                  </a:lnTo>
                  <a:lnTo>
                    <a:pt x="377964" y="629932"/>
                  </a:lnTo>
                  <a:lnTo>
                    <a:pt x="440956" y="629932"/>
                  </a:lnTo>
                  <a:lnTo>
                    <a:pt x="440956" y="503948"/>
                  </a:lnTo>
                  <a:close/>
                </a:path>
                <a:path w="567054" h="1826895">
                  <a:moveTo>
                    <a:pt x="440956" y="377964"/>
                  </a:moveTo>
                  <a:lnTo>
                    <a:pt x="377964" y="377964"/>
                  </a:lnTo>
                  <a:lnTo>
                    <a:pt x="377964" y="440956"/>
                  </a:lnTo>
                  <a:lnTo>
                    <a:pt x="440956" y="440956"/>
                  </a:lnTo>
                  <a:lnTo>
                    <a:pt x="440956" y="377964"/>
                  </a:lnTo>
                  <a:close/>
                </a:path>
                <a:path w="567054" h="1826895">
                  <a:moveTo>
                    <a:pt x="440956" y="251980"/>
                  </a:moveTo>
                  <a:lnTo>
                    <a:pt x="377964" y="251980"/>
                  </a:lnTo>
                  <a:lnTo>
                    <a:pt x="314972" y="251980"/>
                  </a:lnTo>
                  <a:lnTo>
                    <a:pt x="251980" y="251980"/>
                  </a:lnTo>
                  <a:lnTo>
                    <a:pt x="251980" y="314972"/>
                  </a:lnTo>
                  <a:lnTo>
                    <a:pt x="314972" y="314972"/>
                  </a:lnTo>
                  <a:lnTo>
                    <a:pt x="314972" y="377964"/>
                  </a:lnTo>
                  <a:lnTo>
                    <a:pt x="377964" y="377964"/>
                  </a:lnTo>
                  <a:lnTo>
                    <a:pt x="377964" y="314972"/>
                  </a:lnTo>
                  <a:lnTo>
                    <a:pt x="440956" y="314972"/>
                  </a:lnTo>
                  <a:lnTo>
                    <a:pt x="440956" y="251980"/>
                  </a:lnTo>
                  <a:close/>
                </a:path>
                <a:path w="567054" h="1826895">
                  <a:moveTo>
                    <a:pt x="503948" y="1763814"/>
                  </a:moveTo>
                  <a:lnTo>
                    <a:pt x="440956" y="1763814"/>
                  </a:lnTo>
                  <a:lnTo>
                    <a:pt x="440956" y="1700822"/>
                  </a:lnTo>
                  <a:lnTo>
                    <a:pt x="377964" y="1700822"/>
                  </a:lnTo>
                  <a:lnTo>
                    <a:pt x="377964" y="1826806"/>
                  </a:lnTo>
                  <a:lnTo>
                    <a:pt x="440956" y="1826806"/>
                  </a:lnTo>
                  <a:lnTo>
                    <a:pt x="503948" y="1826806"/>
                  </a:lnTo>
                  <a:lnTo>
                    <a:pt x="503948" y="1763814"/>
                  </a:lnTo>
                  <a:close/>
                </a:path>
                <a:path w="567054" h="1826895">
                  <a:moveTo>
                    <a:pt x="503948" y="1637830"/>
                  </a:moveTo>
                  <a:lnTo>
                    <a:pt x="440956" y="1637830"/>
                  </a:lnTo>
                  <a:lnTo>
                    <a:pt x="440956" y="1700822"/>
                  </a:lnTo>
                  <a:lnTo>
                    <a:pt x="503948" y="1700822"/>
                  </a:lnTo>
                  <a:lnTo>
                    <a:pt x="503948" y="1637830"/>
                  </a:lnTo>
                  <a:close/>
                </a:path>
                <a:path w="567054" h="1826895">
                  <a:moveTo>
                    <a:pt x="503948" y="1322870"/>
                  </a:moveTo>
                  <a:lnTo>
                    <a:pt x="440956" y="1322870"/>
                  </a:lnTo>
                  <a:lnTo>
                    <a:pt x="377964" y="1322870"/>
                  </a:lnTo>
                  <a:lnTo>
                    <a:pt x="377964" y="1259878"/>
                  </a:lnTo>
                  <a:lnTo>
                    <a:pt x="314972" y="1259878"/>
                  </a:lnTo>
                  <a:lnTo>
                    <a:pt x="314972" y="1196886"/>
                  </a:lnTo>
                  <a:lnTo>
                    <a:pt x="251980" y="1196886"/>
                  </a:lnTo>
                  <a:lnTo>
                    <a:pt x="251980" y="1133894"/>
                  </a:lnTo>
                  <a:lnTo>
                    <a:pt x="314972" y="1133894"/>
                  </a:lnTo>
                  <a:lnTo>
                    <a:pt x="377964" y="1133881"/>
                  </a:lnTo>
                  <a:lnTo>
                    <a:pt x="377964" y="1070889"/>
                  </a:lnTo>
                  <a:lnTo>
                    <a:pt x="440956" y="1070889"/>
                  </a:lnTo>
                  <a:lnTo>
                    <a:pt x="440956" y="1007897"/>
                  </a:lnTo>
                  <a:lnTo>
                    <a:pt x="377964" y="1007897"/>
                  </a:lnTo>
                  <a:lnTo>
                    <a:pt x="314972" y="1007897"/>
                  </a:lnTo>
                  <a:lnTo>
                    <a:pt x="314972" y="1070902"/>
                  </a:lnTo>
                  <a:lnTo>
                    <a:pt x="251980" y="1070902"/>
                  </a:lnTo>
                  <a:lnTo>
                    <a:pt x="188988" y="1070902"/>
                  </a:lnTo>
                  <a:lnTo>
                    <a:pt x="188988" y="1259878"/>
                  </a:lnTo>
                  <a:lnTo>
                    <a:pt x="251980" y="1259878"/>
                  </a:lnTo>
                  <a:lnTo>
                    <a:pt x="251980" y="1322870"/>
                  </a:lnTo>
                  <a:lnTo>
                    <a:pt x="314972" y="1322870"/>
                  </a:lnTo>
                  <a:lnTo>
                    <a:pt x="314972" y="1448854"/>
                  </a:lnTo>
                  <a:lnTo>
                    <a:pt x="377964" y="1448854"/>
                  </a:lnTo>
                  <a:lnTo>
                    <a:pt x="377964" y="1511846"/>
                  </a:lnTo>
                  <a:lnTo>
                    <a:pt x="440956" y="1511846"/>
                  </a:lnTo>
                  <a:lnTo>
                    <a:pt x="503948" y="1511846"/>
                  </a:lnTo>
                  <a:lnTo>
                    <a:pt x="503948" y="1448854"/>
                  </a:lnTo>
                  <a:lnTo>
                    <a:pt x="440956" y="1448854"/>
                  </a:lnTo>
                  <a:lnTo>
                    <a:pt x="440956" y="1385862"/>
                  </a:lnTo>
                  <a:lnTo>
                    <a:pt x="503948" y="1385862"/>
                  </a:lnTo>
                  <a:lnTo>
                    <a:pt x="503948" y="1322870"/>
                  </a:lnTo>
                  <a:close/>
                </a:path>
                <a:path w="567054" h="1826895">
                  <a:moveTo>
                    <a:pt x="503948" y="1133894"/>
                  </a:moveTo>
                  <a:lnTo>
                    <a:pt x="440956" y="1133894"/>
                  </a:lnTo>
                  <a:lnTo>
                    <a:pt x="377964" y="1133894"/>
                  </a:lnTo>
                  <a:lnTo>
                    <a:pt x="377964" y="1259878"/>
                  </a:lnTo>
                  <a:lnTo>
                    <a:pt x="440956" y="1259878"/>
                  </a:lnTo>
                  <a:lnTo>
                    <a:pt x="440956" y="1196886"/>
                  </a:lnTo>
                  <a:lnTo>
                    <a:pt x="503948" y="1196886"/>
                  </a:lnTo>
                  <a:lnTo>
                    <a:pt x="503948" y="1133894"/>
                  </a:lnTo>
                  <a:close/>
                </a:path>
                <a:path w="567054" h="1826895">
                  <a:moveTo>
                    <a:pt x="503948" y="944905"/>
                  </a:moveTo>
                  <a:lnTo>
                    <a:pt x="440956" y="944905"/>
                  </a:lnTo>
                  <a:lnTo>
                    <a:pt x="440956" y="1007897"/>
                  </a:lnTo>
                  <a:lnTo>
                    <a:pt x="503948" y="1007897"/>
                  </a:lnTo>
                  <a:lnTo>
                    <a:pt x="503948" y="944905"/>
                  </a:lnTo>
                  <a:close/>
                </a:path>
                <a:path w="567054" h="1826895">
                  <a:moveTo>
                    <a:pt x="503948" y="818921"/>
                  </a:moveTo>
                  <a:lnTo>
                    <a:pt x="440956" y="818921"/>
                  </a:lnTo>
                  <a:lnTo>
                    <a:pt x="440956" y="755916"/>
                  </a:lnTo>
                  <a:lnTo>
                    <a:pt x="377964" y="755916"/>
                  </a:lnTo>
                  <a:lnTo>
                    <a:pt x="377964" y="818921"/>
                  </a:lnTo>
                  <a:lnTo>
                    <a:pt x="314972" y="818921"/>
                  </a:lnTo>
                  <a:lnTo>
                    <a:pt x="251980" y="818921"/>
                  </a:lnTo>
                  <a:lnTo>
                    <a:pt x="188988" y="818921"/>
                  </a:lnTo>
                  <a:lnTo>
                    <a:pt x="188988" y="881913"/>
                  </a:lnTo>
                  <a:lnTo>
                    <a:pt x="251980" y="881913"/>
                  </a:lnTo>
                  <a:lnTo>
                    <a:pt x="314972" y="881913"/>
                  </a:lnTo>
                  <a:lnTo>
                    <a:pt x="377964" y="881913"/>
                  </a:lnTo>
                  <a:lnTo>
                    <a:pt x="440956" y="881913"/>
                  </a:lnTo>
                  <a:lnTo>
                    <a:pt x="503948" y="881913"/>
                  </a:lnTo>
                  <a:lnTo>
                    <a:pt x="503948" y="818921"/>
                  </a:lnTo>
                  <a:close/>
                </a:path>
                <a:path w="567054" h="1826895">
                  <a:moveTo>
                    <a:pt x="503948" y="629932"/>
                  </a:moveTo>
                  <a:lnTo>
                    <a:pt x="440956" y="629932"/>
                  </a:lnTo>
                  <a:lnTo>
                    <a:pt x="440956" y="692924"/>
                  </a:lnTo>
                  <a:lnTo>
                    <a:pt x="503948" y="692924"/>
                  </a:lnTo>
                  <a:lnTo>
                    <a:pt x="503948" y="629932"/>
                  </a:lnTo>
                  <a:close/>
                </a:path>
                <a:path w="567054" h="1826895">
                  <a:moveTo>
                    <a:pt x="503948" y="314972"/>
                  </a:moveTo>
                  <a:lnTo>
                    <a:pt x="440956" y="314972"/>
                  </a:lnTo>
                  <a:lnTo>
                    <a:pt x="440956" y="377964"/>
                  </a:lnTo>
                  <a:lnTo>
                    <a:pt x="503948" y="377964"/>
                  </a:lnTo>
                  <a:lnTo>
                    <a:pt x="503948" y="314972"/>
                  </a:lnTo>
                  <a:close/>
                </a:path>
                <a:path w="567054" h="1826895">
                  <a:moveTo>
                    <a:pt x="566953" y="377964"/>
                  </a:moveTo>
                  <a:lnTo>
                    <a:pt x="503948" y="377964"/>
                  </a:lnTo>
                  <a:lnTo>
                    <a:pt x="503948" y="440956"/>
                  </a:lnTo>
                  <a:lnTo>
                    <a:pt x="440956" y="440956"/>
                  </a:lnTo>
                  <a:lnTo>
                    <a:pt x="440956" y="503948"/>
                  </a:lnTo>
                  <a:lnTo>
                    <a:pt x="503948" y="503948"/>
                  </a:lnTo>
                  <a:lnTo>
                    <a:pt x="503948" y="629932"/>
                  </a:lnTo>
                  <a:lnTo>
                    <a:pt x="566953" y="629932"/>
                  </a:lnTo>
                  <a:lnTo>
                    <a:pt x="566953" y="377964"/>
                  </a:lnTo>
                  <a:close/>
                </a:path>
                <a:path w="567054" h="1826895">
                  <a:moveTo>
                    <a:pt x="566953" y="251980"/>
                  </a:moveTo>
                  <a:lnTo>
                    <a:pt x="503948" y="251980"/>
                  </a:lnTo>
                  <a:lnTo>
                    <a:pt x="503948" y="314972"/>
                  </a:lnTo>
                  <a:lnTo>
                    <a:pt x="566953" y="314972"/>
                  </a:lnTo>
                  <a:lnTo>
                    <a:pt x="566953" y="251980"/>
                  </a:lnTo>
                  <a:close/>
                </a:path>
                <a:path w="567054" h="1826895">
                  <a:moveTo>
                    <a:pt x="566953" y="0"/>
                  </a:moveTo>
                  <a:lnTo>
                    <a:pt x="503948" y="0"/>
                  </a:lnTo>
                  <a:lnTo>
                    <a:pt x="503948" y="62992"/>
                  </a:lnTo>
                  <a:lnTo>
                    <a:pt x="503948" y="125984"/>
                  </a:lnTo>
                  <a:lnTo>
                    <a:pt x="440956" y="125984"/>
                  </a:lnTo>
                  <a:lnTo>
                    <a:pt x="440956" y="62992"/>
                  </a:lnTo>
                  <a:lnTo>
                    <a:pt x="503948" y="62992"/>
                  </a:lnTo>
                  <a:lnTo>
                    <a:pt x="503948" y="0"/>
                  </a:lnTo>
                  <a:lnTo>
                    <a:pt x="440956" y="0"/>
                  </a:lnTo>
                  <a:lnTo>
                    <a:pt x="377964" y="0"/>
                  </a:lnTo>
                  <a:lnTo>
                    <a:pt x="314972" y="0"/>
                  </a:lnTo>
                  <a:lnTo>
                    <a:pt x="251980" y="0"/>
                  </a:lnTo>
                  <a:lnTo>
                    <a:pt x="251980" y="62992"/>
                  </a:lnTo>
                  <a:lnTo>
                    <a:pt x="314972" y="62992"/>
                  </a:lnTo>
                  <a:lnTo>
                    <a:pt x="377964" y="62992"/>
                  </a:lnTo>
                  <a:lnTo>
                    <a:pt x="377964" y="125984"/>
                  </a:lnTo>
                  <a:lnTo>
                    <a:pt x="314972" y="125984"/>
                  </a:lnTo>
                  <a:lnTo>
                    <a:pt x="251980" y="125984"/>
                  </a:lnTo>
                  <a:lnTo>
                    <a:pt x="251980" y="188976"/>
                  </a:lnTo>
                  <a:lnTo>
                    <a:pt x="188988" y="188976"/>
                  </a:lnTo>
                  <a:lnTo>
                    <a:pt x="188988" y="251968"/>
                  </a:lnTo>
                  <a:lnTo>
                    <a:pt x="251980" y="251968"/>
                  </a:lnTo>
                  <a:lnTo>
                    <a:pt x="314972" y="251968"/>
                  </a:lnTo>
                  <a:lnTo>
                    <a:pt x="377964" y="251968"/>
                  </a:lnTo>
                  <a:lnTo>
                    <a:pt x="377964" y="188976"/>
                  </a:lnTo>
                  <a:lnTo>
                    <a:pt x="440956" y="188976"/>
                  </a:lnTo>
                  <a:lnTo>
                    <a:pt x="440956" y="251968"/>
                  </a:lnTo>
                  <a:lnTo>
                    <a:pt x="503948" y="251968"/>
                  </a:lnTo>
                  <a:lnTo>
                    <a:pt x="566953" y="251968"/>
                  </a:lnTo>
                  <a:lnTo>
                    <a:pt x="566953" y="125984"/>
                  </a:lnTo>
                  <a:lnTo>
                    <a:pt x="566953" y="0"/>
                  </a:lnTo>
                  <a:close/>
                </a:path>
              </a:pathLst>
            </a:custGeom>
            <a:solidFill>
              <a:srgbClr val="1D1D1B"/>
            </a:solidFill>
          </p:spPr>
          <p:txBody>
            <a:bodyPr wrap="square" lIns="0" tIns="0" rIns="0" bIns="0" rtlCol="0"/>
            <a:lstStyle/>
            <a:p>
              <a:endParaRPr/>
            </a:p>
          </p:txBody>
        </p:sp>
        <p:sp>
          <p:nvSpPr>
            <p:cNvPr id="32" name="object 32"/>
            <p:cNvSpPr/>
            <p:nvPr/>
          </p:nvSpPr>
          <p:spPr>
            <a:xfrm>
              <a:off x="10020541" y="7747793"/>
              <a:ext cx="756285" cy="1826895"/>
            </a:xfrm>
            <a:custGeom>
              <a:avLst/>
              <a:gdLst/>
              <a:ahLst/>
              <a:cxnLst/>
              <a:rect l="l" t="t" r="r" b="b"/>
              <a:pathLst>
                <a:path w="756284" h="1826895">
                  <a:moveTo>
                    <a:pt x="125996" y="251980"/>
                  </a:moveTo>
                  <a:lnTo>
                    <a:pt x="63004" y="251980"/>
                  </a:lnTo>
                  <a:lnTo>
                    <a:pt x="63004" y="377964"/>
                  </a:lnTo>
                  <a:lnTo>
                    <a:pt x="125996" y="377964"/>
                  </a:lnTo>
                  <a:lnTo>
                    <a:pt x="125996" y="251980"/>
                  </a:lnTo>
                  <a:close/>
                </a:path>
                <a:path w="756284" h="1826895">
                  <a:moveTo>
                    <a:pt x="188988" y="0"/>
                  </a:moveTo>
                  <a:lnTo>
                    <a:pt x="125996" y="0"/>
                  </a:lnTo>
                  <a:lnTo>
                    <a:pt x="125996" y="62992"/>
                  </a:lnTo>
                  <a:lnTo>
                    <a:pt x="63004" y="62992"/>
                  </a:lnTo>
                  <a:lnTo>
                    <a:pt x="63004" y="125984"/>
                  </a:lnTo>
                  <a:lnTo>
                    <a:pt x="125996" y="125984"/>
                  </a:lnTo>
                  <a:lnTo>
                    <a:pt x="125996" y="188976"/>
                  </a:lnTo>
                  <a:lnTo>
                    <a:pt x="188988" y="188976"/>
                  </a:lnTo>
                  <a:lnTo>
                    <a:pt x="188988" y="125984"/>
                  </a:lnTo>
                  <a:lnTo>
                    <a:pt x="188988" y="0"/>
                  </a:lnTo>
                  <a:close/>
                </a:path>
                <a:path w="756284" h="1826895">
                  <a:moveTo>
                    <a:pt x="251980" y="1700822"/>
                  </a:moveTo>
                  <a:lnTo>
                    <a:pt x="188988" y="1700822"/>
                  </a:lnTo>
                  <a:lnTo>
                    <a:pt x="188988" y="1826806"/>
                  </a:lnTo>
                  <a:lnTo>
                    <a:pt x="251980" y="1826806"/>
                  </a:lnTo>
                  <a:lnTo>
                    <a:pt x="251980" y="1700822"/>
                  </a:lnTo>
                  <a:close/>
                </a:path>
                <a:path w="756284" h="1826895">
                  <a:moveTo>
                    <a:pt x="251980" y="314972"/>
                  </a:moveTo>
                  <a:lnTo>
                    <a:pt x="188988" y="314972"/>
                  </a:lnTo>
                  <a:lnTo>
                    <a:pt x="188988" y="377964"/>
                  </a:lnTo>
                  <a:lnTo>
                    <a:pt x="251980" y="377964"/>
                  </a:lnTo>
                  <a:lnTo>
                    <a:pt x="251980" y="314972"/>
                  </a:lnTo>
                  <a:close/>
                </a:path>
                <a:path w="756284" h="1826895">
                  <a:moveTo>
                    <a:pt x="314972" y="1574838"/>
                  </a:moveTo>
                  <a:lnTo>
                    <a:pt x="251980" y="1574838"/>
                  </a:lnTo>
                  <a:lnTo>
                    <a:pt x="251980" y="1385862"/>
                  </a:lnTo>
                  <a:lnTo>
                    <a:pt x="188988" y="1385862"/>
                  </a:lnTo>
                  <a:lnTo>
                    <a:pt x="188988" y="1448854"/>
                  </a:lnTo>
                  <a:lnTo>
                    <a:pt x="125996" y="1448854"/>
                  </a:lnTo>
                  <a:lnTo>
                    <a:pt x="63004" y="1448854"/>
                  </a:lnTo>
                  <a:lnTo>
                    <a:pt x="63004" y="1385862"/>
                  </a:lnTo>
                  <a:lnTo>
                    <a:pt x="0" y="1385862"/>
                  </a:lnTo>
                  <a:lnTo>
                    <a:pt x="0" y="1637830"/>
                  </a:lnTo>
                  <a:lnTo>
                    <a:pt x="63004" y="1637830"/>
                  </a:lnTo>
                  <a:lnTo>
                    <a:pt x="63004" y="1511846"/>
                  </a:lnTo>
                  <a:lnTo>
                    <a:pt x="125996" y="1511846"/>
                  </a:lnTo>
                  <a:lnTo>
                    <a:pt x="125996" y="1700822"/>
                  </a:lnTo>
                  <a:lnTo>
                    <a:pt x="188988" y="1700822"/>
                  </a:lnTo>
                  <a:lnTo>
                    <a:pt x="188988" y="1637830"/>
                  </a:lnTo>
                  <a:lnTo>
                    <a:pt x="251980" y="1637830"/>
                  </a:lnTo>
                  <a:lnTo>
                    <a:pt x="314972" y="1637830"/>
                  </a:lnTo>
                  <a:lnTo>
                    <a:pt x="314972" y="1574838"/>
                  </a:lnTo>
                  <a:close/>
                </a:path>
                <a:path w="756284" h="1826895">
                  <a:moveTo>
                    <a:pt x="314972" y="188976"/>
                  </a:moveTo>
                  <a:lnTo>
                    <a:pt x="251980" y="188976"/>
                  </a:lnTo>
                  <a:lnTo>
                    <a:pt x="251980" y="251968"/>
                  </a:lnTo>
                  <a:lnTo>
                    <a:pt x="314972" y="251968"/>
                  </a:lnTo>
                  <a:lnTo>
                    <a:pt x="314972" y="188976"/>
                  </a:lnTo>
                  <a:close/>
                </a:path>
                <a:path w="756284" h="1826895">
                  <a:moveTo>
                    <a:pt x="377964" y="440956"/>
                  </a:moveTo>
                  <a:lnTo>
                    <a:pt x="314972" y="440956"/>
                  </a:lnTo>
                  <a:lnTo>
                    <a:pt x="314972" y="377964"/>
                  </a:lnTo>
                  <a:lnTo>
                    <a:pt x="251980" y="377964"/>
                  </a:lnTo>
                  <a:lnTo>
                    <a:pt x="251980" y="440956"/>
                  </a:lnTo>
                  <a:lnTo>
                    <a:pt x="188988" y="440956"/>
                  </a:lnTo>
                  <a:lnTo>
                    <a:pt x="188988" y="377964"/>
                  </a:lnTo>
                  <a:lnTo>
                    <a:pt x="125996" y="377964"/>
                  </a:lnTo>
                  <a:lnTo>
                    <a:pt x="125996" y="503948"/>
                  </a:lnTo>
                  <a:lnTo>
                    <a:pt x="63004" y="503948"/>
                  </a:lnTo>
                  <a:lnTo>
                    <a:pt x="63004" y="377964"/>
                  </a:lnTo>
                  <a:lnTo>
                    <a:pt x="0" y="377964"/>
                  </a:lnTo>
                  <a:lnTo>
                    <a:pt x="0" y="629932"/>
                  </a:lnTo>
                  <a:lnTo>
                    <a:pt x="63004" y="629932"/>
                  </a:lnTo>
                  <a:lnTo>
                    <a:pt x="63004" y="566940"/>
                  </a:lnTo>
                  <a:lnTo>
                    <a:pt x="125996" y="566940"/>
                  </a:lnTo>
                  <a:lnTo>
                    <a:pt x="125996" y="629932"/>
                  </a:lnTo>
                  <a:lnTo>
                    <a:pt x="188988" y="629932"/>
                  </a:lnTo>
                  <a:lnTo>
                    <a:pt x="188988" y="755916"/>
                  </a:lnTo>
                  <a:lnTo>
                    <a:pt x="125996" y="755916"/>
                  </a:lnTo>
                  <a:lnTo>
                    <a:pt x="125996" y="692924"/>
                  </a:lnTo>
                  <a:lnTo>
                    <a:pt x="63004" y="692924"/>
                  </a:lnTo>
                  <a:lnTo>
                    <a:pt x="63004" y="818921"/>
                  </a:lnTo>
                  <a:lnTo>
                    <a:pt x="125996" y="818921"/>
                  </a:lnTo>
                  <a:lnTo>
                    <a:pt x="125996" y="944905"/>
                  </a:lnTo>
                  <a:lnTo>
                    <a:pt x="63004" y="944905"/>
                  </a:lnTo>
                  <a:lnTo>
                    <a:pt x="63004" y="881913"/>
                  </a:lnTo>
                  <a:lnTo>
                    <a:pt x="0" y="881913"/>
                  </a:lnTo>
                  <a:lnTo>
                    <a:pt x="0" y="1133881"/>
                  </a:lnTo>
                  <a:lnTo>
                    <a:pt x="63004" y="1133881"/>
                  </a:lnTo>
                  <a:lnTo>
                    <a:pt x="63004" y="1007897"/>
                  </a:lnTo>
                  <a:lnTo>
                    <a:pt x="125996" y="1007897"/>
                  </a:lnTo>
                  <a:lnTo>
                    <a:pt x="188988" y="1007897"/>
                  </a:lnTo>
                  <a:lnTo>
                    <a:pt x="188988" y="1070889"/>
                  </a:lnTo>
                  <a:lnTo>
                    <a:pt x="251980" y="1070889"/>
                  </a:lnTo>
                  <a:lnTo>
                    <a:pt x="251980" y="944905"/>
                  </a:lnTo>
                  <a:lnTo>
                    <a:pt x="188988" y="944905"/>
                  </a:lnTo>
                  <a:lnTo>
                    <a:pt x="188988" y="818921"/>
                  </a:lnTo>
                  <a:lnTo>
                    <a:pt x="251980" y="818921"/>
                  </a:lnTo>
                  <a:lnTo>
                    <a:pt x="251980" y="692924"/>
                  </a:lnTo>
                  <a:lnTo>
                    <a:pt x="314972" y="692924"/>
                  </a:lnTo>
                  <a:lnTo>
                    <a:pt x="314972" y="566940"/>
                  </a:lnTo>
                  <a:lnTo>
                    <a:pt x="251980" y="566940"/>
                  </a:lnTo>
                  <a:lnTo>
                    <a:pt x="251980" y="503948"/>
                  </a:lnTo>
                  <a:lnTo>
                    <a:pt x="314972" y="503948"/>
                  </a:lnTo>
                  <a:lnTo>
                    <a:pt x="377964" y="503948"/>
                  </a:lnTo>
                  <a:lnTo>
                    <a:pt x="377964" y="440956"/>
                  </a:lnTo>
                  <a:close/>
                </a:path>
                <a:path w="756284" h="1826895">
                  <a:moveTo>
                    <a:pt x="377964" y="0"/>
                  </a:moveTo>
                  <a:lnTo>
                    <a:pt x="314972" y="0"/>
                  </a:lnTo>
                  <a:lnTo>
                    <a:pt x="251980" y="0"/>
                  </a:lnTo>
                  <a:lnTo>
                    <a:pt x="251980" y="62992"/>
                  </a:lnTo>
                  <a:lnTo>
                    <a:pt x="314972" y="62992"/>
                  </a:lnTo>
                  <a:lnTo>
                    <a:pt x="314972" y="125984"/>
                  </a:lnTo>
                  <a:lnTo>
                    <a:pt x="314972" y="188976"/>
                  </a:lnTo>
                  <a:lnTo>
                    <a:pt x="377964" y="188976"/>
                  </a:lnTo>
                  <a:lnTo>
                    <a:pt x="377964" y="125984"/>
                  </a:lnTo>
                  <a:lnTo>
                    <a:pt x="377964" y="0"/>
                  </a:lnTo>
                  <a:close/>
                </a:path>
                <a:path w="756284" h="1826895">
                  <a:moveTo>
                    <a:pt x="440956" y="503948"/>
                  </a:moveTo>
                  <a:lnTo>
                    <a:pt x="377964" y="503948"/>
                  </a:lnTo>
                  <a:lnTo>
                    <a:pt x="377964" y="629932"/>
                  </a:lnTo>
                  <a:lnTo>
                    <a:pt x="440956" y="629932"/>
                  </a:lnTo>
                  <a:lnTo>
                    <a:pt x="440956" y="503948"/>
                  </a:lnTo>
                  <a:close/>
                </a:path>
                <a:path w="756284" h="1826895">
                  <a:moveTo>
                    <a:pt x="440956" y="314972"/>
                  </a:moveTo>
                  <a:lnTo>
                    <a:pt x="377964" y="314972"/>
                  </a:lnTo>
                  <a:lnTo>
                    <a:pt x="377964" y="251980"/>
                  </a:lnTo>
                  <a:lnTo>
                    <a:pt x="314972" y="251980"/>
                  </a:lnTo>
                  <a:lnTo>
                    <a:pt x="251980" y="251980"/>
                  </a:lnTo>
                  <a:lnTo>
                    <a:pt x="251980" y="314972"/>
                  </a:lnTo>
                  <a:lnTo>
                    <a:pt x="314972" y="314972"/>
                  </a:lnTo>
                  <a:lnTo>
                    <a:pt x="314972" y="377964"/>
                  </a:lnTo>
                  <a:lnTo>
                    <a:pt x="377964" y="377964"/>
                  </a:lnTo>
                  <a:lnTo>
                    <a:pt x="377964" y="440956"/>
                  </a:lnTo>
                  <a:lnTo>
                    <a:pt x="440956" y="440956"/>
                  </a:lnTo>
                  <a:lnTo>
                    <a:pt x="440956" y="314972"/>
                  </a:lnTo>
                  <a:close/>
                </a:path>
                <a:path w="756284" h="1826895">
                  <a:moveTo>
                    <a:pt x="503948" y="1763814"/>
                  </a:moveTo>
                  <a:lnTo>
                    <a:pt x="440956" y="1763814"/>
                  </a:lnTo>
                  <a:lnTo>
                    <a:pt x="440956" y="1637830"/>
                  </a:lnTo>
                  <a:lnTo>
                    <a:pt x="377964" y="1637830"/>
                  </a:lnTo>
                  <a:lnTo>
                    <a:pt x="314972" y="1637830"/>
                  </a:lnTo>
                  <a:lnTo>
                    <a:pt x="314972" y="1826806"/>
                  </a:lnTo>
                  <a:lnTo>
                    <a:pt x="377964" y="1826806"/>
                  </a:lnTo>
                  <a:lnTo>
                    <a:pt x="440956" y="1826806"/>
                  </a:lnTo>
                  <a:lnTo>
                    <a:pt x="503948" y="1826806"/>
                  </a:lnTo>
                  <a:lnTo>
                    <a:pt x="503948" y="1763814"/>
                  </a:lnTo>
                  <a:close/>
                </a:path>
                <a:path w="756284" h="1826895">
                  <a:moveTo>
                    <a:pt x="503948" y="944905"/>
                  </a:moveTo>
                  <a:lnTo>
                    <a:pt x="440956" y="944905"/>
                  </a:lnTo>
                  <a:lnTo>
                    <a:pt x="377964" y="944905"/>
                  </a:lnTo>
                  <a:lnTo>
                    <a:pt x="377964" y="1133881"/>
                  </a:lnTo>
                  <a:lnTo>
                    <a:pt x="440956" y="1133881"/>
                  </a:lnTo>
                  <a:lnTo>
                    <a:pt x="440956" y="1196886"/>
                  </a:lnTo>
                  <a:lnTo>
                    <a:pt x="377964" y="1196886"/>
                  </a:lnTo>
                  <a:lnTo>
                    <a:pt x="377964" y="1259878"/>
                  </a:lnTo>
                  <a:lnTo>
                    <a:pt x="314972" y="1259878"/>
                  </a:lnTo>
                  <a:lnTo>
                    <a:pt x="314972" y="1196886"/>
                  </a:lnTo>
                  <a:lnTo>
                    <a:pt x="251980" y="1196886"/>
                  </a:lnTo>
                  <a:lnTo>
                    <a:pt x="251980" y="1133894"/>
                  </a:lnTo>
                  <a:lnTo>
                    <a:pt x="188988" y="1133894"/>
                  </a:lnTo>
                  <a:lnTo>
                    <a:pt x="188988" y="1070902"/>
                  </a:lnTo>
                  <a:lnTo>
                    <a:pt x="125996" y="1070902"/>
                  </a:lnTo>
                  <a:lnTo>
                    <a:pt x="125996" y="1259878"/>
                  </a:lnTo>
                  <a:lnTo>
                    <a:pt x="63004" y="1259878"/>
                  </a:lnTo>
                  <a:lnTo>
                    <a:pt x="63004" y="1322870"/>
                  </a:lnTo>
                  <a:lnTo>
                    <a:pt x="125996" y="1322870"/>
                  </a:lnTo>
                  <a:lnTo>
                    <a:pt x="125996" y="1385862"/>
                  </a:lnTo>
                  <a:lnTo>
                    <a:pt x="188988" y="1385862"/>
                  </a:lnTo>
                  <a:lnTo>
                    <a:pt x="188988" y="1322870"/>
                  </a:lnTo>
                  <a:lnTo>
                    <a:pt x="251980" y="1322870"/>
                  </a:lnTo>
                  <a:lnTo>
                    <a:pt x="314972" y="1322870"/>
                  </a:lnTo>
                  <a:lnTo>
                    <a:pt x="314972" y="1511846"/>
                  </a:lnTo>
                  <a:lnTo>
                    <a:pt x="377964" y="1511846"/>
                  </a:lnTo>
                  <a:lnTo>
                    <a:pt x="377964" y="1574838"/>
                  </a:lnTo>
                  <a:lnTo>
                    <a:pt x="440956" y="1574838"/>
                  </a:lnTo>
                  <a:lnTo>
                    <a:pt x="503948" y="1574838"/>
                  </a:lnTo>
                  <a:lnTo>
                    <a:pt x="503948" y="1511846"/>
                  </a:lnTo>
                  <a:lnTo>
                    <a:pt x="440956" y="1511846"/>
                  </a:lnTo>
                  <a:lnTo>
                    <a:pt x="440956" y="1322870"/>
                  </a:lnTo>
                  <a:lnTo>
                    <a:pt x="503948" y="1322870"/>
                  </a:lnTo>
                  <a:lnTo>
                    <a:pt x="503948" y="1070902"/>
                  </a:lnTo>
                  <a:lnTo>
                    <a:pt x="440956" y="1070902"/>
                  </a:lnTo>
                  <a:lnTo>
                    <a:pt x="440956" y="1007897"/>
                  </a:lnTo>
                  <a:lnTo>
                    <a:pt x="503948" y="1007897"/>
                  </a:lnTo>
                  <a:lnTo>
                    <a:pt x="503948" y="944905"/>
                  </a:lnTo>
                  <a:close/>
                </a:path>
                <a:path w="756284" h="1826895">
                  <a:moveTo>
                    <a:pt x="503948" y="629932"/>
                  </a:moveTo>
                  <a:lnTo>
                    <a:pt x="440956" y="629932"/>
                  </a:lnTo>
                  <a:lnTo>
                    <a:pt x="440956" y="755916"/>
                  </a:lnTo>
                  <a:lnTo>
                    <a:pt x="377964" y="755916"/>
                  </a:lnTo>
                  <a:lnTo>
                    <a:pt x="377964" y="692924"/>
                  </a:lnTo>
                  <a:lnTo>
                    <a:pt x="314972" y="692924"/>
                  </a:lnTo>
                  <a:lnTo>
                    <a:pt x="314972" y="818921"/>
                  </a:lnTo>
                  <a:lnTo>
                    <a:pt x="377964" y="818921"/>
                  </a:lnTo>
                  <a:lnTo>
                    <a:pt x="377964" y="881913"/>
                  </a:lnTo>
                  <a:lnTo>
                    <a:pt x="440956" y="881913"/>
                  </a:lnTo>
                  <a:lnTo>
                    <a:pt x="440956" y="818921"/>
                  </a:lnTo>
                  <a:lnTo>
                    <a:pt x="503948" y="818921"/>
                  </a:lnTo>
                  <a:lnTo>
                    <a:pt x="503948" y="629932"/>
                  </a:lnTo>
                  <a:close/>
                </a:path>
                <a:path w="756284" h="1826895">
                  <a:moveTo>
                    <a:pt x="566953" y="1385862"/>
                  </a:moveTo>
                  <a:lnTo>
                    <a:pt x="503961" y="1385862"/>
                  </a:lnTo>
                  <a:lnTo>
                    <a:pt x="503961" y="1448854"/>
                  </a:lnTo>
                  <a:lnTo>
                    <a:pt x="566953" y="1448854"/>
                  </a:lnTo>
                  <a:lnTo>
                    <a:pt x="566953" y="1385862"/>
                  </a:lnTo>
                  <a:close/>
                </a:path>
                <a:path w="756284" h="1826895">
                  <a:moveTo>
                    <a:pt x="566953" y="755916"/>
                  </a:moveTo>
                  <a:lnTo>
                    <a:pt x="503961" y="755916"/>
                  </a:lnTo>
                  <a:lnTo>
                    <a:pt x="503961" y="1133881"/>
                  </a:lnTo>
                  <a:lnTo>
                    <a:pt x="566953" y="1133881"/>
                  </a:lnTo>
                  <a:lnTo>
                    <a:pt x="566953" y="755916"/>
                  </a:lnTo>
                  <a:close/>
                </a:path>
                <a:path w="756284" h="1826895">
                  <a:moveTo>
                    <a:pt x="692937" y="1133894"/>
                  </a:moveTo>
                  <a:lnTo>
                    <a:pt x="629945" y="1133894"/>
                  </a:lnTo>
                  <a:lnTo>
                    <a:pt x="566953" y="1133894"/>
                  </a:lnTo>
                  <a:lnTo>
                    <a:pt x="566953" y="1196886"/>
                  </a:lnTo>
                  <a:lnTo>
                    <a:pt x="503961" y="1196886"/>
                  </a:lnTo>
                  <a:lnTo>
                    <a:pt x="503961" y="1322870"/>
                  </a:lnTo>
                  <a:lnTo>
                    <a:pt x="566953" y="1322870"/>
                  </a:lnTo>
                  <a:lnTo>
                    <a:pt x="629945" y="1322870"/>
                  </a:lnTo>
                  <a:lnTo>
                    <a:pt x="629945" y="1511846"/>
                  </a:lnTo>
                  <a:lnTo>
                    <a:pt x="566953" y="1511846"/>
                  </a:lnTo>
                  <a:lnTo>
                    <a:pt x="503961" y="1511846"/>
                  </a:lnTo>
                  <a:lnTo>
                    <a:pt x="503961" y="1574838"/>
                  </a:lnTo>
                  <a:lnTo>
                    <a:pt x="566953" y="1574838"/>
                  </a:lnTo>
                  <a:lnTo>
                    <a:pt x="566953" y="1763814"/>
                  </a:lnTo>
                  <a:lnTo>
                    <a:pt x="503961" y="1763814"/>
                  </a:lnTo>
                  <a:lnTo>
                    <a:pt x="503961" y="1826806"/>
                  </a:lnTo>
                  <a:lnTo>
                    <a:pt x="566953" y="1826806"/>
                  </a:lnTo>
                  <a:lnTo>
                    <a:pt x="629945" y="1826806"/>
                  </a:lnTo>
                  <a:lnTo>
                    <a:pt x="629945" y="1700834"/>
                  </a:lnTo>
                  <a:lnTo>
                    <a:pt x="692937" y="1700834"/>
                  </a:lnTo>
                  <a:lnTo>
                    <a:pt x="692937" y="1133894"/>
                  </a:lnTo>
                  <a:close/>
                </a:path>
                <a:path w="756284" h="1826895">
                  <a:moveTo>
                    <a:pt x="692937" y="944905"/>
                  </a:moveTo>
                  <a:lnTo>
                    <a:pt x="629945" y="944905"/>
                  </a:lnTo>
                  <a:lnTo>
                    <a:pt x="629945" y="1007897"/>
                  </a:lnTo>
                  <a:lnTo>
                    <a:pt x="692937" y="1007897"/>
                  </a:lnTo>
                  <a:lnTo>
                    <a:pt x="692937" y="944905"/>
                  </a:lnTo>
                  <a:close/>
                </a:path>
                <a:path w="756284" h="1826895">
                  <a:moveTo>
                    <a:pt x="692937" y="692924"/>
                  </a:moveTo>
                  <a:lnTo>
                    <a:pt x="629945" y="692924"/>
                  </a:lnTo>
                  <a:lnTo>
                    <a:pt x="629945" y="629932"/>
                  </a:lnTo>
                  <a:lnTo>
                    <a:pt x="566953" y="629932"/>
                  </a:lnTo>
                  <a:lnTo>
                    <a:pt x="566953" y="566940"/>
                  </a:lnTo>
                  <a:lnTo>
                    <a:pt x="503961" y="566940"/>
                  </a:lnTo>
                  <a:lnTo>
                    <a:pt x="503961" y="692924"/>
                  </a:lnTo>
                  <a:lnTo>
                    <a:pt x="566953" y="692924"/>
                  </a:lnTo>
                  <a:lnTo>
                    <a:pt x="566953" y="755916"/>
                  </a:lnTo>
                  <a:lnTo>
                    <a:pt x="629945" y="755916"/>
                  </a:lnTo>
                  <a:lnTo>
                    <a:pt x="692937" y="755916"/>
                  </a:lnTo>
                  <a:lnTo>
                    <a:pt x="692937" y="692924"/>
                  </a:lnTo>
                  <a:close/>
                </a:path>
                <a:path w="756284" h="1826895">
                  <a:moveTo>
                    <a:pt x="692937" y="503948"/>
                  </a:moveTo>
                  <a:lnTo>
                    <a:pt x="629945" y="503948"/>
                  </a:lnTo>
                  <a:lnTo>
                    <a:pt x="629945" y="566940"/>
                  </a:lnTo>
                  <a:lnTo>
                    <a:pt x="692937" y="566940"/>
                  </a:lnTo>
                  <a:lnTo>
                    <a:pt x="692937" y="503948"/>
                  </a:lnTo>
                  <a:close/>
                </a:path>
                <a:path w="756284" h="1826895">
                  <a:moveTo>
                    <a:pt x="692937" y="377964"/>
                  </a:moveTo>
                  <a:lnTo>
                    <a:pt x="629945" y="377964"/>
                  </a:lnTo>
                  <a:lnTo>
                    <a:pt x="566953" y="377964"/>
                  </a:lnTo>
                  <a:lnTo>
                    <a:pt x="566953" y="251980"/>
                  </a:lnTo>
                  <a:lnTo>
                    <a:pt x="503961" y="251980"/>
                  </a:lnTo>
                  <a:lnTo>
                    <a:pt x="503961" y="440956"/>
                  </a:lnTo>
                  <a:lnTo>
                    <a:pt x="566953" y="440956"/>
                  </a:lnTo>
                  <a:lnTo>
                    <a:pt x="629945" y="440956"/>
                  </a:lnTo>
                  <a:lnTo>
                    <a:pt x="692937" y="440956"/>
                  </a:lnTo>
                  <a:lnTo>
                    <a:pt x="692937" y="377964"/>
                  </a:lnTo>
                  <a:close/>
                </a:path>
                <a:path w="756284" h="1826895">
                  <a:moveTo>
                    <a:pt x="692937" y="251980"/>
                  </a:moveTo>
                  <a:lnTo>
                    <a:pt x="629945" y="251980"/>
                  </a:lnTo>
                  <a:lnTo>
                    <a:pt x="629945" y="314972"/>
                  </a:lnTo>
                  <a:lnTo>
                    <a:pt x="692937" y="314972"/>
                  </a:lnTo>
                  <a:lnTo>
                    <a:pt x="692937" y="251980"/>
                  </a:lnTo>
                  <a:close/>
                </a:path>
                <a:path w="756284" h="1826895">
                  <a:moveTo>
                    <a:pt x="755929" y="125984"/>
                  </a:moveTo>
                  <a:lnTo>
                    <a:pt x="692937" y="125984"/>
                  </a:lnTo>
                  <a:lnTo>
                    <a:pt x="629945" y="125984"/>
                  </a:lnTo>
                  <a:lnTo>
                    <a:pt x="629945" y="251968"/>
                  </a:lnTo>
                  <a:lnTo>
                    <a:pt x="692937" y="251968"/>
                  </a:lnTo>
                  <a:lnTo>
                    <a:pt x="755929" y="251968"/>
                  </a:lnTo>
                  <a:lnTo>
                    <a:pt x="755929" y="125984"/>
                  </a:lnTo>
                  <a:close/>
                </a:path>
                <a:path w="756284" h="1826895">
                  <a:moveTo>
                    <a:pt x="755929" y="0"/>
                  </a:moveTo>
                  <a:lnTo>
                    <a:pt x="692937" y="0"/>
                  </a:lnTo>
                  <a:lnTo>
                    <a:pt x="629945" y="0"/>
                  </a:lnTo>
                  <a:lnTo>
                    <a:pt x="566953" y="0"/>
                  </a:lnTo>
                  <a:lnTo>
                    <a:pt x="503961" y="0"/>
                  </a:lnTo>
                  <a:lnTo>
                    <a:pt x="503961" y="125984"/>
                  </a:lnTo>
                  <a:lnTo>
                    <a:pt x="503961" y="251968"/>
                  </a:lnTo>
                  <a:lnTo>
                    <a:pt x="566953" y="251968"/>
                  </a:lnTo>
                  <a:lnTo>
                    <a:pt x="566953" y="125984"/>
                  </a:lnTo>
                  <a:lnTo>
                    <a:pt x="566953" y="62992"/>
                  </a:lnTo>
                  <a:lnTo>
                    <a:pt x="629945" y="62992"/>
                  </a:lnTo>
                  <a:lnTo>
                    <a:pt x="692937" y="62992"/>
                  </a:lnTo>
                  <a:lnTo>
                    <a:pt x="755929" y="62992"/>
                  </a:lnTo>
                  <a:lnTo>
                    <a:pt x="755929" y="0"/>
                  </a:lnTo>
                  <a:close/>
                </a:path>
              </a:pathLst>
            </a:custGeom>
            <a:solidFill>
              <a:srgbClr val="1D1D1B"/>
            </a:solidFill>
          </p:spPr>
          <p:txBody>
            <a:bodyPr wrap="square" lIns="0" tIns="0" rIns="0" bIns="0" rtlCol="0"/>
            <a:lstStyle/>
            <a:p>
              <a:endParaRPr/>
            </a:p>
          </p:txBody>
        </p:sp>
        <p:sp>
          <p:nvSpPr>
            <p:cNvPr id="33" name="object 33"/>
            <p:cNvSpPr/>
            <p:nvPr/>
          </p:nvSpPr>
          <p:spPr>
            <a:xfrm>
              <a:off x="10713479" y="7747793"/>
              <a:ext cx="252095" cy="1826895"/>
            </a:xfrm>
            <a:custGeom>
              <a:avLst/>
              <a:gdLst/>
              <a:ahLst/>
              <a:cxnLst/>
              <a:rect l="l" t="t" r="r" b="b"/>
              <a:pathLst>
                <a:path w="252095" h="1826895">
                  <a:moveTo>
                    <a:pt x="62992" y="1637830"/>
                  </a:moveTo>
                  <a:lnTo>
                    <a:pt x="0" y="1637830"/>
                  </a:lnTo>
                  <a:lnTo>
                    <a:pt x="0" y="1700822"/>
                  </a:lnTo>
                  <a:lnTo>
                    <a:pt x="62992" y="1700822"/>
                  </a:lnTo>
                  <a:lnTo>
                    <a:pt x="62992" y="1637830"/>
                  </a:lnTo>
                  <a:close/>
                </a:path>
                <a:path w="252095" h="1826895">
                  <a:moveTo>
                    <a:pt x="62992" y="1385862"/>
                  </a:moveTo>
                  <a:lnTo>
                    <a:pt x="0" y="1385862"/>
                  </a:lnTo>
                  <a:lnTo>
                    <a:pt x="0" y="1511846"/>
                  </a:lnTo>
                  <a:lnTo>
                    <a:pt x="62992" y="1511846"/>
                  </a:lnTo>
                  <a:lnTo>
                    <a:pt x="62992" y="1385862"/>
                  </a:lnTo>
                  <a:close/>
                </a:path>
                <a:path w="252095" h="1826895">
                  <a:moveTo>
                    <a:pt x="62992" y="1196886"/>
                  </a:moveTo>
                  <a:lnTo>
                    <a:pt x="0" y="1196886"/>
                  </a:lnTo>
                  <a:lnTo>
                    <a:pt x="0" y="1259878"/>
                  </a:lnTo>
                  <a:lnTo>
                    <a:pt x="62992" y="1259878"/>
                  </a:lnTo>
                  <a:lnTo>
                    <a:pt x="62992" y="1196886"/>
                  </a:lnTo>
                  <a:close/>
                </a:path>
                <a:path w="252095" h="1826895">
                  <a:moveTo>
                    <a:pt x="62992" y="566940"/>
                  </a:moveTo>
                  <a:lnTo>
                    <a:pt x="0" y="566940"/>
                  </a:lnTo>
                  <a:lnTo>
                    <a:pt x="0" y="629932"/>
                  </a:lnTo>
                  <a:lnTo>
                    <a:pt x="62992" y="629932"/>
                  </a:lnTo>
                  <a:lnTo>
                    <a:pt x="62992" y="566940"/>
                  </a:lnTo>
                  <a:close/>
                </a:path>
                <a:path w="252095" h="1826895">
                  <a:moveTo>
                    <a:pt x="125984" y="1070902"/>
                  </a:moveTo>
                  <a:lnTo>
                    <a:pt x="62992" y="1070902"/>
                  </a:lnTo>
                  <a:lnTo>
                    <a:pt x="62992" y="755916"/>
                  </a:lnTo>
                  <a:lnTo>
                    <a:pt x="0" y="755916"/>
                  </a:lnTo>
                  <a:lnTo>
                    <a:pt x="0" y="1133881"/>
                  </a:lnTo>
                  <a:lnTo>
                    <a:pt x="62992" y="1133881"/>
                  </a:lnTo>
                  <a:lnTo>
                    <a:pt x="125984" y="1133894"/>
                  </a:lnTo>
                  <a:lnTo>
                    <a:pt x="125984" y="1070902"/>
                  </a:lnTo>
                  <a:close/>
                </a:path>
                <a:path w="252095" h="1826895">
                  <a:moveTo>
                    <a:pt x="125984" y="251980"/>
                  </a:moveTo>
                  <a:lnTo>
                    <a:pt x="62992" y="251980"/>
                  </a:lnTo>
                  <a:lnTo>
                    <a:pt x="0" y="251980"/>
                  </a:lnTo>
                  <a:lnTo>
                    <a:pt x="0" y="314972"/>
                  </a:lnTo>
                  <a:lnTo>
                    <a:pt x="62992" y="314972"/>
                  </a:lnTo>
                  <a:lnTo>
                    <a:pt x="125984" y="314972"/>
                  </a:lnTo>
                  <a:lnTo>
                    <a:pt x="125984" y="251980"/>
                  </a:lnTo>
                  <a:close/>
                </a:path>
                <a:path w="252095" h="1826895">
                  <a:moveTo>
                    <a:pt x="125984" y="125984"/>
                  </a:moveTo>
                  <a:lnTo>
                    <a:pt x="62992" y="125984"/>
                  </a:lnTo>
                  <a:lnTo>
                    <a:pt x="0" y="125984"/>
                  </a:lnTo>
                  <a:lnTo>
                    <a:pt x="0" y="251968"/>
                  </a:lnTo>
                  <a:lnTo>
                    <a:pt x="62992" y="251968"/>
                  </a:lnTo>
                  <a:lnTo>
                    <a:pt x="125984" y="251968"/>
                  </a:lnTo>
                  <a:lnTo>
                    <a:pt x="125984" y="125984"/>
                  </a:lnTo>
                  <a:close/>
                </a:path>
                <a:path w="252095" h="1826895">
                  <a:moveTo>
                    <a:pt x="188976" y="503948"/>
                  </a:moveTo>
                  <a:lnTo>
                    <a:pt x="125984" y="503948"/>
                  </a:lnTo>
                  <a:lnTo>
                    <a:pt x="125984" y="566940"/>
                  </a:lnTo>
                  <a:lnTo>
                    <a:pt x="188976" y="566940"/>
                  </a:lnTo>
                  <a:lnTo>
                    <a:pt x="188976" y="503948"/>
                  </a:lnTo>
                  <a:close/>
                </a:path>
                <a:path w="252095" h="1826895">
                  <a:moveTo>
                    <a:pt x="251968" y="1763814"/>
                  </a:moveTo>
                  <a:lnTo>
                    <a:pt x="188976" y="1763814"/>
                  </a:lnTo>
                  <a:lnTo>
                    <a:pt x="188976" y="1700822"/>
                  </a:lnTo>
                  <a:lnTo>
                    <a:pt x="125984" y="1700822"/>
                  </a:lnTo>
                  <a:lnTo>
                    <a:pt x="125984" y="1826806"/>
                  </a:lnTo>
                  <a:lnTo>
                    <a:pt x="188976" y="1826806"/>
                  </a:lnTo>
                  <a:lnTo>
                    <a:pt x="251968" y="1826806"/>
                  </a:lnTo>
                  <a:lnTo>
                    <a:pt x="251968" y="1763814"/>
                  </a:lnTo>
                  <a:close/>
                </a:path>
                <a:path w="252095" h="1826895">
                  <a:moveTo>
                    <a:pt x="251968" y="1322870"/>
                  </a:moveTo>
                  <a:lnTo>
                    <a:pt x="188976" y="1322870"/>
                  </a:lnTo>
                  <a:lnTo>
                    <a:pt x="125984" y="1322870"/>
                  </a:lnTo>
                  <a:lnTo>
                    <a:pt x="62992" y="1322870"/>
                  </a:lnTo>
                  <a:lnTo>
                    <a:pt x="62992" y="1385862"/>
                  </a:lnTo>
                  <a:lnTo>
                    <a:pt x="125984" y="1385862"/>
                  </a:lnTo>
                  <a:lnTo>
                    <a:pt x="125984" y="1574838"/>
                  </a:lnTo>
                  <a:lnTo>
                    <a:pt x="62992" y="1574838"/>
                  </a:lnTo>
                  <a:lnTo>
                    <a:pt x="62992" y="1637830"/>
                  </a:lnTo>
                  <a:lnTo>
                    <a:pt x="125984" y="1637830"/>
                  </a:lnTo>
                  <a:lnTo>
                    <a:pt x="188976" y="1637830"/>
                  </a:lnTo>
                  <a:lnTo>
                    <a:pt x="188976" y="1700822"/>
                  </a:lnTo>
                  <a:lnTo>
                    <a:pt x="251968" y="1700822"/>
                  </a:lnTo>
                  <a:lnTo>
                    <a:pt x="251968" y="1511846"/>
                  </a:lnTo>
                  <a:lnTo>
                    <a:pt x="188976" y="1511846"/>
                  </a:lnTo>
                  <a:lnTo>
                    <a:pt x="188976" y="1448854"/>
                  </a:lnTo>
                  <a:lnTo>
                    <a:pt x="251968" y="1448854"/>
                  </a:lnTo>
                  <a:lnTo>
                    <a:pt x="251968" y="1322870"/>
                  </a:lnTo>
                  <a:close/>
                </a:path>
                <a:path w="252095" h="1826895">
                  <a:moveTo>
                    <a:pt x="251968" y="566940"/>
                  </a:moveTo>
                  <a:lnTo>
                    <a:pt x="188976" y="566940"/>
                  </a:lnTo>
                  <a:lnTo>
                    <a:pt x="188976" y="629932"/>
                  </a:lnTo>
                  <a:lnTo>
                    <a:pt x="125984" y="629932"/>
                  </a:lnTo>
                  <a:lnTo>
                    <a:pt x="62992" y="629932"/>
                  </a:lnTo>
                  <a:lnTo>
                    <a:pt x="62992" y="692924"/>
                  </a:lnTo>
                  <a:lnTo>
                    <a:pt x="125984" y="692924"/>
                  </a:lnTo>
                  <a:lnTo>
                    <a:pt x="125984" y="818921"/>
                  </a:lnTo>
                  <a:lnTo>
                    <a:pt x="188976" y="818921"/>
                  </a:lnTo>
                  <a:lnTo>
                    <a:pt x="188976" y="881913"/>
                  </a:lnTo>
                  <a:lnTo>
                    <a:pt x="125984" y="881913"/>
                  </a:lnTo>
                  <a:lnTo>
                    <a:pt x="125984" y="1070889"/>
                  </a:lnTo>
                  <a:lnTo>
                    <a:pt x="188976" y="1070889"/>
                  </a:lnTo>
                  <a:lnTo>
                    <a:pt x="188976" y="1133894"/>
                  </a:lnTo>
                  <a:lnTo>
                    <a:pt x="125984" y="1133894"/>
                  </a:lnTo>
                  <a:lnTo>
                    <a:pt x="125984" y="1259878"/>
                  </a:lnTo>
                  <a:lnTo>
                    <a:pt x="188976" y="1259878"/>
                  </a:lnTo>
                  <a:lnTo>
                    <a:pt x="188976" y="1196873"/>
                  </a:lnTo>
                  <a:lnTo>
                    <a:pt x="251968" y="1196873"/>
                  </a:lnTo>
                  <a:lnTo>
                    <a:pt x="251968" y="1007897"/>
                  </a:lnTo>
                  <a:lnTo>
                    <a:pt x="188976" y="1007897"/>
                  </a:lnTo>
                  <a:lnTo>
                    <a:pt x="188976" y="944905"/>
                  </a:lnTo>
                  <a:lnTo>
                    <a:pt x="251968" y="944905"/>
                  </a:lnTo>
                  <a:lnTo>
                    <a:pt x="251968" y="755916"/>
                  </a:lnTo>
                  <a:lnTo>
                    <a:pt x="188976" y="755916"/>
                  </a:lnTo>
                  <a:lnTo>
                    <a:pt x="188976" y="692924"/>
                  </a:lnTo>
                  <a:lnTo>
                    <a:pt x="251968" y="692924"/>
                  </a:lnTo>
                  <a:lnTo>
                    <a:pt x="251968" y="566940"/>
                  </a:lnTo>
                  <a:close/>
                </a:path>
                <a:path w="252095" h="1826895">
                  <a:moveTo>
                    <a:pt x="251968" y="251980"/>
                  </a:moveTo>
                  <a:lnTo>
                    <a:pt x="188976" y="251980"/>
                  </a:lnTo>
                  <a:lnTo>
                    <a:pt x="188976" y="377964"/>
                  </a:lnTo>
                  <a:lnTo>
                    <a:pt x="125984" y="377964"/>
                  </a:lnTo>
                  <a:lnTo>
                    <a:pt x="62992" y="377964"/>
                  </a:lnTo>
                  <a:lnTo>
                    <a:pt x="0" y="377964"/>
                  </a:lnTo>
                  <a:lnTo>
                    <a:pt x="0" y="440956"/>
                  </a:lnTo>
                  <a:lnTo>
                    <a:pt x="62992" y="440956"/>
                  </a:lnTo>
                  <a:lnTo>
                    <a:pt x="125984" y="440956"/>
                  </a:lnTo>
                  <a:lnTo>
                    <a:pt x="188976" y="440956"/>
                  </a:lnTo>
                  <a:lnTo>
                    <a:pt x="251968" y="440956"/>
                  </a:lnTo>
                  <a:lnTo>
                    <a:pt x="251968" y="251980"/>
                  </a:lnTo>
                  <a:close/>
                </a:path>
                <a:path w="252095" h="1826895">
                  <a:moveTo>
                    <a:pt x="251968" y="0"/>
                  </a:moveTo>
                  <a:lnTo>
                    <a:pt x="188976" y="0"/>
                  </a:lnTo>
                  <a:lnTo>
                    <a:pt x="125984" y="0"/>
                  </a:lnTo>
                  <a:lnTo>
                    <a:pt x="62992" y="0"/>
                  </a:lnTo>
                  <a:lnTo>
                    <a:pt x="62992" y="62992"/>
                  </a:lnTo>
                  <a:lnTo>
                    <a:pt x="125984" y="62992"/>
                  </a:lnTo>
                  <a:lnTo>
                    <a:pt x="188976" y="62992"/>
                  </a:lnTo>
                  <a:lnTo>
                    <a:pt x="188976" y="125984"/>
                  </a:lnTo>
                  <a:lnTo>
                    <a:pt x="188976" y="251968"/>
                  </a:lnTo>
                  <a:lnTo>
                    <a:pt x="251968" y="251968"/>
                  </a:lnTo>
                  <a:lnTo>
                    <a:pt x="251968" y="125984"/>
                  </a:lnTo>
                  <a:lnTo>
                    <a:pt x="251968" y="0"/>
                  </a:lnTo>
                  <a:close/>
                </a:path>
              </a:pathLst>
            </a:custGeom>
            <a:solidFill>
              <a:srgbClr val="1D1D1B"/>
            </a:solidFill>
          </p:spPr>
          <p:txBody>
            <a:bodyPr wrap="square" lIns="0" tIns="0" rIns="0" bIns="0" rtlCol="0"/>
            <a:lstStyle/>
            <a:p>
              <a:endParaRPr/>
            </a:p>
          </p:txBody>
        </p:sp>
      </p:grpSp>
      <p:grpSp>
        <p:nvGrpSpPr>
          <p:cNvPr id="34" name="object 34"/>
          <p:cNvGrpSpPr/>
          <p:nvPr/>
        </p:nvGrpSpPr>
        <p:grpSpPr>
          <a:xfrm>
            <a:off x="12107190" y="7588228"/>
            <a:ext cx="2146469" cy="2146469"/>
            <a:chOff x="12106234" y="7588075"/>
            <a:chExt cx="2146300" cy="2146300"/>
          </a:xfrm>
        </p:grpSpPr>
        <p:sp>
          <p:nvSpPr>
            <p:cNvPr id="35" name="object 35"/>
            <p:cNvSpPr/>
            <p:nvPr/>
          </p:nvSpPr>
          <p:spPr>
            <a:xfrm>
              <a:off x="12106234" y="7588075"/>
              <a:ext cx="2146300" cy="2146300"/>
            </a:xfrm>
            <a:custGeom>
              <a:avLst/>
              <a:gdLst/>
              <a:ahLst/>
              <a:cxnLst/>
              <a:rect l="l" t="t" r="r" b="b"/>
              <a:pathLst>
                <a:path w="2146300" h="2146300">
                  <a:moveTo>
                    <a:pt x="2069287" y="0"/>
                  </a:moveTo>
                  <a:lnTo>
                    <a:pt x="76950" y="0"/>
                  </a:lnTo>
                  <a:lnTo>
                    <a:pt x="46996" y="6046"/>
                  </a:lnTo>
                  <a:lnTo>
                    <a:pt x="22537" y="22537"/>
                  </a:lnTo>
                  <a:lnTo>
                    <a:pt x="6046" y="46996"/>
                  </a:lnTo>
                  <a:lnTo>
                    <a:pt x="0" y="76950"/>
                  </a:lnTo>
                  <a:lnTo>
                    <a:pt x="0" y="2069287"/>
                  </a:lnTo>
                  <a:lnTo>
                    <a:pt x="6046" y="2099241"/>
                  </a:lnTo>
                  <a:lnTo>
                    <a:pt x="22537" y="2123701"/>
                  </a:lnTo>
                  <a:lnTo>
                    <a:pt x="46996" y="2140191"/>
                  </a:lnTo>
                  <a:lnTo>
                    <a:pt x="76950" y="2146238"/>
                  </a:lnTo>
                  <a:lnTo>
                    <a:pt x="2069287" y="2146238"/>
                  </a:lnTo>
                  <a:lnTo>
                    <a:pt x="2099241" y="2140191"/>
                  </a:lnTo>
                  <a:lnTo>
                    <a:pt x="2123701" y="2123701"/>
                  </a:lnTo>
                  <a:lnTo>
                    <a:pt x="2140191" y="2099241"/>
                  </a:lnTo>
                  <a:lnTo>
                    <a:pt x="2146238" y="2069287"/>
                  </a:lnTo>
                  <a:lnTo>
                    <a:pt x="2146238" y="76950"/>
                  </a:lnTo>
                  <a:lnTo>
                    <a:pt x="2140191" y="46996"/>
                  </a:lnTo>
                  <a:lnTo>
                    <a:pt x="2123701" y="22537"/>
                  </a:lnTo>
                  <a:lnTo>
                    <a:pt x="2099241" y="6046"/>
                  </a:lnTo>
                  <a:lnTo>
                    <a:pt x="2069287" y="0"/>
                  </a:lnTo>
                  <a:close/>
                </a:path>
              </a:pathLst>
            </a:custGeom>
            <a:solidFill>
              <a:srgbClr val="FFFFFF"/>
            </a:solidFill>
          </p:spPr>
          <p:txBody>
            <a:bodyPr wrap="square" lIns="0" tIns="0" rIns="0" bIns="0" rtlCol="0"/>
            <a:lstStyle/>
            <a:p>
              <a:endParaRPr/>
            </a:p>
          </p:txBody>
        </p:sp>
        <p:pic>
          <p:nvPicPr>
            <p:cNvPr id="36" name="object 36"/>
            <p:cNvPicPr/>
            <p:nvPr/>
          </p:nvPicPr>
          <p:blipFill>
            <a:blip r:embed="rId5" cstate="print"/>
            <a:stretch>
              <a:fillRect/>
            </a:stretch>
          </p:blipFill>
          <p:spPr>
            <a:xfrm>
              <a:off x="12194394" y="7650731"/>
              <a:ext cx="1969919" cy="1978997"/>
            </a:xfrm>
            <a:prstGeom prst="rect">
              <a:avLst/>
            </a:prstGeom>
          </p:spPr>
        </p:pic>
      </p:grpSp>
      <p:grpSp>
        <p:nvGrpSpPr>
          <p:cNvPr id="37" name="object 37"/>
          <p:cNvGrpSpPr/>
          <p:nvPr/>
        </p:nvGrpSpPr>
        <p:grpSpPr>
          <a:xfrm>
            <a:off x="5852087" y="7588228"/>
            <a:ext cx="2146469" cy="2146469"/>
            <a:chOff x="5851624" y="7588075"/>
            <a:chExt cx="2146300" cy="2146300"/>
          </a:xfrm>
        </p:grpSpPr>
        <p:sp>
          <p:nvSpPr>
            <p:cNvPr id="38" name="object 38"/>
            <p:cNvSpPr/>
            <p:nvPr/>
          </p:nvSpPr>
          <p:spPr>
            <a:xfrm>
              <a:off x="5851624" y="7588075"/>
              <a:ext cx="2146300" cy="2146300"/>
            </a:xfrm>
            <a:custGeom>
              <a:avLst/>
              <a:gdLst/>
              <a:ahLst/>
              <a:cxnLst/>
              <a:rect l="l" t="t" r="r" b="b"/>
              <a:pathLst>
                <a:path w="2146300" h="2146300">
                  <a:moveTo>
                    <a:pt x="2069287" y="0"/>
                  </a:moveTo>
                  <a:lnTo>
                    <a:pt x="76950" y="0"/>
                  </a:lnTo>
                  <a:lnTo>
                    <a:pt x="46996" y="6046"/>
                  </a:lnTo>
                  <a:lnTo>
                    <a:pt x="22537" y="22537"/>
                  </a:lnTo>
                  <a:lnTo>
                    <a:pt x="6046" y="46996"/>
                  </a:lnTo>
                  <a:lnTo>
                    <a:pt x="0" y="76950"/>
                  </a:lnTo>
                  <a:lnTo>
                    <a:pt x="0" y="2069287"/>
                  </a:lnTo>
                  <a:lnTo>
                    <a:pt x="6046" y="2099241"/>
                  </a:lnTo>
                  <a:lnTo>
                    <a:pt x="22537" y="2123701"/>
                  </a:lnTo>
                  <a:lnTo>
                    <a:pt x="46996" y="2140191"/>
                  </a:lnTo>
                  <a:lnTo>
                    <a:pt x="76950" y="2146238"/>
                  </a:lnTo>
                  <a:lnTo>
                    <a:pt x="2069287" y="2146238"/>
                  </a:lnTo>
                  <a:lnTo>
                    <a:pt x="2099241" y="2140191"/>
                  </a:lnTo>
                  <a:lnTo>
                    <a:pt x="2123701" y="2123701"/>
                  </a:lnTo>
                  <a:lnTo>
                    <a:pt x="2140191" y="2099241"/>
                  </a:lnTo>
                  <a:lnTo>
                    <a:pt x="2146238" y="2069287"/>
                  </a:lnTo>
                  <a:lnTo>
                    <a:pt x="2146238" y="76950"/>
                  </a:lnTo>
                  <a:lnTo>
                    <a:pt x="2140191" y="46996"/>
                  </a:lnTo>
                  <a:lnTo>
                    <a:pt x="2123701" y="22537"/>
                  </a:lnTo>
                  <a:lnTo>
                    <a:pt x="2099241" y="6046"/>
                  </a:lnTo>
                  <a:lnTo>
                    <a:pt x="2069287" y="0"/>
                  </a:lnTo>
                  <a:close/>
                </a:path>
              </a:pathLst>
            </a:custGeom>
            <a:solidFill>
              <a:srgbClr val="FFFFFF"/>
            </a:solidFill>
          </p:spPr>
          <p:txBody>
            <a:bodyPr wrap="square" lIns="0" tIns="0" rIns="0" bIns="0" rtlCol="0"/>
            <a:lstStyle/>
            <a:p>
              <a:endParaRPr/>
            </a:p>
          </p:txBody>
        </p:sp>
        <p:pic>
          <p:nvPicPr>
            <p:cNvPr id="39" name="object 39"/>
            <p:cNvPicPr/>
            <p:nvPr/>
          </p:nvPicPr>
          <p:blipFill>
            <a:blip r:embed="rId6" cstate="print"/>
            <a:stretch>
              <a:fillRect/>
            </a:stretch>
          </p:blipFill>
          <p:spPr>
            <a:xfrm>
              <a:off x="6041428" y="7777878"/>
              <a:ext cx="1766637" cy="1766637"/>
            </a:xfrm>
            <a:prstGeom prst="rect">
              <a:avLst/>
            </a:prstGeom>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447"/>
            <a:ext cx="20105688" cy="11309449"/>
          </a:xfrm>
          <a:prstGeom prst="rect">
            <a:avLst/>
          </a:prstGeom>
        </p:spPr>
      </p:pic>
      <p:pic>
        <p:nvPicPr>
          <p:cNvPr id="3" name="object 3"/>
          <p:cNvPicPr/>
          <p:nvPr/>
        </p:nvPicPr>
        <p:blipFill>
          <a:blip r:embed="rId4" cstate="print"/>
          <a:stretch>
            <a:fillRect/>
          </a:stretch>
        </p:blipFill>
        <p:spPr>
          <a:xfrm>
            <a:off x="904054" y="1102569"/>
            <a:ext cx="7957621" cy="4021148"/>
          </a:xfrm>
          <a:prstGeom prst="rect">
            <a:avLst/>
          </a:prstGeom>
        </p:spPr>
      </p:pic>
      <p:sp>
        <p:nvSpPr>
          <p:cNvPr id="4" name="object 4"/>
          <p:cNvSpPr txBox="1">
            <a:spLocks noGrp="1"/>
          </p:cNvSpPr>
          <p:nvPr>
            <p:ph type="title"/>
          </p:nvPr>
        </p:nvSpPr>
        <p:spPr>
          <a:xfrm>
            <a:off x="1819838" y="987312"/>
            <a:ext cx="5928828" cy="3534689"/>
          </a:xfrm>
          <a:prstGeom prst="rect">
            <a:avLst/>
          </a:prstGeom>
        </p:spPr>
        <p:txBody>
          <a:bodyPr vert="horz" wrap="square" lIns="0" tIns="290218" rIns="0" bIns="0" rtlCol="0">
            <a:spAutoFit/>
          </a:bodyPr>
          <a:lstStyle/>
          <a:p>
            <a:pPr marL="12701">
              <a:spcBef>
                <a:spcPts val="2285"/>
              </a:spcBef>
            </a:pPr>
            <a:r>
              <a:rPr sz="13451" b="1" spc="-975" dirty="0">
                <a:latin typeface="Helvetica Neue"/>
                <a:cs typeface="Helvetica Neue"/>
              </a:rPr>
              <a:t>85%</a:t>
            </a:r>
            <a:endParaRPr sz="13451">
              <a:latin typeface="Helvetica Neue"/>
              <a:cs typeface="Helvetica Neue"/>
            </a:endParaRPr>
          </a:p>
          <a:p>
            <a:pPr marL="60966" marR="5081">
              <a:lnSpc>
                <a:spcPct val="100800"/>
              </a:lnSpc>
              <a:spcBef>
                <a:spcPts val="585"/>
              </a:spcBef>
            </a:pPr>
            <a:r>
              <a:rPr sz="3600" b="1" spc="-235" dirty="0">
                <a:latin typeface="Helvetica Neue"/>
                <a:cs typeface="Helvetica Neue"/>
              </a:rPr>
              <a:t>dos</a:t>
            </a:r>
            <a:r>
              <a:rPr sz="3600" b="1" spc="-220" dirty="0">
                <a:latin typeface="Helvetica Neue"/>
                <a:cs typeface="Helvetica Neue"/>
              </a:rPr>
              <a:t> </a:t>
            </a:r>
            <a:r>
              <a:rPr sz="3600" b="1" spc="-140" dirty="0">
                <a:latin typeface="Helvetica Neue"/>
                <a:cs typeface="Helvetica Neue"/>
              </a:rPr>
              <a:t>projetos</a:t>
            </a:r>
            <a:r>
              <a:rPr sz="3600" b="1" spc="-215" dirty="0">
                <a:latin typeface="Helvetica Neue"/>
                <a:cs typeface="Helvetica Neue"/>
              </a:rPr>
              <a:t> </a:t>
            </a:r>
            <a:r>
              <a:rPr sz="3600" b="1" spc="-180" dirty="0">
                <a:latin typeface="Helvetica Neue"/>
                <a:cs typeface="Helvetica Neue"/>
              </a:rPr>
              <a:t>de</a:t>
            </a:r>
            <a:r>
              <a:rPr sz="3600" b="1" spc="-220" dirty="0">
                <a:latin typeface="Helvetica Neue"/>
                <a:cs typeface="Helvetica Neue"/>
              </a:rPr>
              <a:t> </a:t>
            </a:r>
            <a:r>
              <a:rPr sz="3600" b="1" spc="-200" dirty="0">
                <a:latin typeface="Helvetica Neue"/>
                <a:cs typeface="Helvetica Neue"/>
              </a:rPr>
              <a:t>IA</a:t>
            </a:r>
            <a:r>
              <a:rPr sz="3600" b="1" spc="-215" dirty="0">
                <a:latin typeface="Helvetica Neue"/>
                <a:cs typeface="Helvetica Neue"/>
              </a:rPr>
              <a:t> </a:t>
            </a:r>
            <a:r>
              <a:rPr sz="3600" b="1" spc="-85" dirty="0">
                <a:latin typeface="Helvetica Neue"/>
                <a:cs typeface="Helvetica Neue"/>
              </a:rPr>
              <a:t>falham</a:t>
            </a:r>
            <a:r>
              <a:rPr sz="3600" b="1" spc="-215" dirty="0">
                <a:latin typeface="Helvetica Neue"/>
                <a:cs typeface="Helvetica Neue"/>
              </a:rPr>
              <a:t> </a:t>
            </a:r>
            <a:r>
              <a:rPr sz="3600" b="1" spc="-70" dirty="0">
                <a:latin typeface="Helvetica Neue"/>
                <a:cs typeface="Helvetica Neue"/>
              </a:rPr>
              <a:t>em </a:t>
            </a:r>
            <a:r>
              <a:rPr sz="3600" b="1" spc="-145" dirty="0">
                <a:latin typeface="Helvetica Neue"/>
                <a:cs typeface="Helvetica Neue"/>
              </a:rPr>
              <a:t>gerar</a:t>
            </a:r>
            <a:r>
              <a:rPr sz="3600" b="1" spc="-254" dirty="0">
                <a:latin typeface="Helvetica Neue"/>
                <a:cs typeface="Helvetica Neue"/>
              </a:rPr>
              <a:t> </a:t>
            </a:r>
            <a:r>
              <a:rPr sz="3600" b="1" spc="-60" dirty="0">
                <a:latin typeface="Helvetica Neue"/>
                <a:cs typeface="Helvetica Neue"/>
              </a:rPr>
              <a:t>valor</a:t>
            </a:r>
            <a:r>
              <a:rPr sz="3600" b="1" spc="-245" dirty="0">
                <a:latin typeface="Helvetica Neue"/>
                <a:cs typeface="Helvetica Neue"/>
              </a:rPr>
              <a:t> </a:t>
            </a:r>
            <a:r>
              <a:rPr sz="3600" b="1" spc="-45" dirty="0">
                <a:latin typeface="Helvetica Neue"/>
                <a:cs typeface="Helvetica Neue"/>
              </a:rPr>
              <a:t>real.</a:t>
            </a:r>
            <a:r>
              <a:rPr sz="3600" b="1" spc="-245" dirty="0">
                <a:latin typeface="Helvetica Neue"/>
                <a:cs typeface="Helvetica Neue"/>
              </a:rPr>
              <a:t> </a:t>
            </a:r>
            <a:r>
              <a:rPr sz="2950" dirty="0"/>
              <a:t>(Fonte:</a:t>
            </a:r>
            <a:r>
              <a:rPr sz="2950" spc="15" dirty="0"/>
              <a:t> </a:t>
            </a:r>
            <a:r>
              <a:rPr sz="2950" spc="-10" dirty="0"/>
              <a:t>Gartner)</a:t>
            </a:r>
            <a:endParaRPr sz="2950">
              <a:latin typeface="Helvetica Neue"/>
              <a:cs typeface="Helvetica Neue"/>
            </a:endParaRPr>
          </a:p>
        </p:txBody>
      </p:sp>
      <p:sp>
        <p:nvSpPr>
          <p:cNvPr id="5" name="object 5"/>
          <p:cNvSpPr/>
          <p:nvPr/>
        </p:nvSpPr>
        <p:spPr>
          <a:xfrm>
            <a:off x="5135258" y="5598428"/>
            <a:ext cx="3741715" cy="4607924"/>
          </a:xfrm>
          <a:custGeom>
            <a:avLst/>
            <a:gdLst/>
            <a:ahLst/>
            <a:cxnLst/>
            <a:rect l="l" t="t" r="r" b="b"/>
            <a:pathLst>
              <a:path w="3741420" h="4607559">
                <a:moveTo>
                  <a:pt x="3182520" y="0"/>
                </a:moveTo>
                <a:lnTo>
                  <a:pt x="558443" y="0"/>
                </a:lnTo>
                <a:lnTo>
                  <a:pt x="510259" y="2049"/>
                </a:lnTo>
                <a:lnTo>
                  <a:pt x="463212" y="8087"/>
                </a:lnTo>
                <a:lnTo>
                  <a:pt x="417471" y="17945"/>
                </a:lnTo>
                <a:lnTo>
                  <a:pt x="373204" y="31456"/>
                </a:lnTo>
                <a:lnTo>
                  <a:pt x="330578" y="48451"/>
                </a:lnTo>
                <a:lnTo>
                  <a:pt x="289761" y="68764"/>
                </a:lnTo>
                <a:lnTo>
                  <a:pt x="250920" y="92227"/>
                </a:lnTo>
                <a:lnTo>
                  <a:pt x="214223" y="118672"/>
                </a:lnTo>
                <a:lnTo>
                  <a:pt x="179837" y="147931"/>
                </a:lnTo>
                <a:lnTo>
                  <a:pt x="147931" y="179837"/>
                </a:lnTo>
                <a:lnTo>
                  <a:pt x="118672" y="214223"/>
                </a:lnTo>
                <a:lnTo>
                  <a:pt x="92227" y="250920"/>
                </a:lnTo>
                <a:lnTo>
                  <a:pt x="68764" y="289761"/>
                </a:lnTo>
                <a:lnTo>
                  <a:pt x="48451" y="330578"/>
                </a:lnTo>
                <a:lnTo>
                  <a:pt x="31456" y="373204"/>
                </a:lnTo>
                <a:lnTo>
                  <a:pt x="17945" y="417471"/>
                </a:lnTo>
                <a:lnTo>
                  <a:pt x="8087" y="463212"/>
                </a:lnTo>
                <a:lnTo>
                  <a:pt x="2049" y="510259"/>
                </a:lnTo>
                <a:lnTo>
                  <a:pt x="0" y="558443"/>
                </a:lnTo>
                <a:lnTo>
                  <a:pt x="0" y="4048745"/>
                </a:lnTo>
                <a:lnTo>
                  <a:pt x="2049" y="4096930"/>
                </a:lnTo>
                <a:lnTo>
                  <a:pt x="8087" y="4143976"/>
                </a:lnTo>
                <a:lnTo>
                  <a:pt x="17945" y="4189717"/>
                </a:lnTo>
                <a:lnTo>
                  <a:pt x="31456" y="4233984"/>
                </a:lnTo>
                <a:lnTo>
                  <a:pt x="48451" y="4276610"/>
                </a:lnTo>
                <a:lnTo>
                  <a:pt x="68764" y="4317428"/>
                </a:lnTo>
                <a:lnTo>
                  <a:pt x="92227" y="4356269"/>
                </a:lnTo>
                <a:lnTo>
                  <a:pt x="118672" y="4392966"/>
                </a:lnTo>
                <a:lnTo>
                  <a:pt x="147931" y="4427351"/>
                </a:lnTo>
                <a:lnTo>
                  <a:pt x="179837" y="4459257"/>
                </a:lnTo>
                <a:lnTo>
                  <a:pt x="214223" y="4488517"/>
                </a:lnTo>
                <a:lnTo>
                  <a:pt x="250920" y="4514962"/>
                </a:lnTo>
                <a:lnTo>
                  <a:pt x="289761" y="4538424"/>
                </a:lnTo>
                <a:lnTo>
                  <a:pt x="330578" y="4558737"/>
                </a:lnTo>
                <a:lnTo>
                  <a:pt x="373204" y="4575733"/>
                </a:lnTo>
                <a:lnTo>
                  <a:pt x="417471" y="4589244"/>
                </a:lnTo>
                <a:lnTo>
                  <a:pt x="463212" y="4599102"/>
                </a:lnTo>
                <a:lnTo>
                  <a:pt x="510259" y="4605139"/>
                </a:lnTo>
                <a:lnTo>
                  <a:pt x="558443" y="4607189"/>
                </a:lnTo>
                <a:lnTo>
                  <a:pt x="3182520" y="4607189"/>
                </a:lnTo>
                <a:lnTo>
                  <a:pt x="3230705" y="4605139"/>
                </a:lnTo>
                <a:lnTo>
                  <a:pt x="3277752" y="4599102"/>
                </a:lnTo>
                <a:lnTo>
                  <a:pt x="3323492" y="4589244"/>
                </a:lnTo>
                <a:lnTo>
                  <a:pt x="3367759" y="4575733"/>
                </a:lnTo>
                <a:lnTo>
                  <a:pt x="3410385" y="4558737"/>
                </a:lnTo>
                <a:lnTo>
                  <a:pt x="3451203" y="4538424"/>
                </a:lnTo>
                <a:lnTo>
                  <a:pt x="3490044" y="4514962"/>
                </a:lnTo>
                <a:lnTo>
                  <a:pt x="3526741" y="4488517"/>
                </a:lnTo>
                <a:lnTo>
                  <a:pt x="3561126" y="4459257"/>
                </a:lnTo>
                <a:lnTo>
                  <a:pt x="3593032" y="4427351"/>
                </a:lnTo>
                <a:lnTo>
                  <a:pt x="3622292" y="4392966"/>
                </a:lnTo>
                <a:lnTo>
                  <a:pt x="3648737" y="4356269"/>
                </a:lnTo>
                <a:lnTo>
                  <a:pt x="3672199" y="4317428"/>
                </a:lnTo>
                <a:lnTo>
                  <a:pt x="3692512" y="4276610"/>
                </a:lnTo>
                <a:lnTo>
                  <a:pt x="3709508" y="4233984"/>
                </a:lnTo>
                <a:lnTo>
                  <a:pt x="3723019" y="4189717"/>
                </a:lnTo>
                <a:lnTo>
                  <a:pt x="3732877" y="4143976"/>
                </a:lnTo>
                <a:lnTo>
                  <a:pt x="3738914" y="4096930"/>
                </a:lnTo>
                <a:lnTo>
                  <a:pt x="3740964" y="4048745"/>
                </a:lnTo>
                <a:lnTo>
                  <a:pt x="3740964" y="558443"/>
                </a:lnTo>
                <a:lnTo>
                  <a:pt x="3738914" y="510259"/>
                </a:lnTo>
                <a:lnTo>
                  <a:pt x="3732877" y="463212"/>
                </a:lnTo>
                <a:lnTo>
                  <a:pt x="3723019" y="417471"/>
                </a:lnTo>
                <a:lnTo>
                  <a:pt x="3709508" y="373204"/>
                </a:lnTo>
                <a:lnTo>
                  <a:pt x="3692512" y="330578"/>
                </a:lnTo>
                <a:lnTo>
                  <a:pt x="3672199" y="289761"/>
                </a:lnTo>
                <a:lnTo>
                  <a:pt x="3648737" y="250920"/>
                </a:lnTo>
                <a:lnTo>
                  <a:pt x="3622292" y="214223"/>
                </a:lnTo>
                <a:lnTo>
                  <a:pt x="3593032" y="179837"/>
                </a:lnTo>
                <a:lnTo>
                  <a:pt x="3561126" y="147931"/>
                </a:lnTo>
                <a:lnTo>
                  <a:pt x="3526741" y="118672"/>
                </a:lnTo>
                <a:lnTo>
                  <a:pt x="3490044" y="92227"/>
                </a:lnTo>
                <a:lnTo>
                  <a:pt x="3451203" y="68764"/>
                </a:lnTo>
                <a:lnTo>
                  <a:pt x="3410385" y="48451"/>
                </a:lnTo>
                <a:lnTo>
                  <a:pt x="3367759" y="31456"/>
                </a:lnTo>
                <a:lnTo>
                  <a:pt x="3323492" y="17945"/>
                </a:lnTo>
                <a:lnTo>
                  <a:pt x="3277752" y="8087"/>
                </a:lnTo>
                <a:lnTo>
                  <a:pt x="3230705" y="2049"/>
                </a:lnTo>
                <a:lnTo>
                  <a:pt x="3182520" y="0"/>
                </a:lnTo>
                <a:close/>
              </a:path>
            </a:pathLst>
          </a:custGeom>
          <a:solidFill>
            <a:srgbClr val="222222"/>
          </a:solidFill>
        </p:spPr>
        <p:txBody>
          <a:bodyPr wrap="square" lIns="0" tIns="0" rIns="0" bIns="0" rtlCol="0"/>
          <a:lstStyle/>
          <a:p>
            <a:endParaRPr/>
          </a:p>
        </p:txBody>
      </p:sp>
      <p:sp>
        <p:nvSpPr>
          <p:cNvPr id="6" name="object 6"/>
          <p:cNvSpPr txBox="1"/>
          <p:nvPr/>
        </p:nvSpPr>
        <p:spPr>
          <a:xfrm>
            <a:off x="5468054" y="7480299"/>
            <a:ext cx="3060942" cy="1533646"/>
          </a:xfrm>
          <a:prstGeom prst="rect">
            <a:avLst/>
          </a:prstGeom>
        </p:spPr>
        <p:txBody>
          <a:bodyPr vert="horz" wrap="square" lIns="0" tIns="12066" rIns="0" bIns="0" rtlCol="0">
            <a:spAutoFit/>
          </a:bodyPr>
          <a:lstStyle/>
          <a:p>
            <a:pPr marL="12701" marR="5081">
              <a:spcBef>
                <a:spcPts val="95"/>
              </a:spcBef>
            </a:pPr>
            <a:r>
              <a:rPr sz="3300" b="1" spc="-385" dirty="0">
                <a:solidFill>
                  <a:srgbClr val="FFFFFF"/>
                </a:solidFill>
                <a:latin typeface="Helvetica Neue"/>
                <a:cs typeface="Helvetica Neue"/>
              </a:rPr>
              <a:t>A</a:t>
            </a:r>
            <a:r>
              <a:rPr sz="3300" b="1" spc="-235" dirty="0">
                <a:solidFill>
                  <a:srgbClr val="FFFFFF"/>
                </a:solidFill>
                <a:latin typeface="Helvetica Neue"/>
                <a:cs typeface="Helvetica Neue"/>
              </a:rPr>
              <a:t> </a:t>
            </a:r>
            <a:r>
              <a:rPr sz="3300" b="1" spc="-55" dirty="0">
                <a:solidFill>
                  <a:srgbClr val="FFFFFF"/>
                </a:solidFill>
                <a:latin typeface="Helvetica Neue"/>
                <a:cs typeface="Helvetica Neue"/>
              </a:rPr>
              <a:t>automação </a:t>
            </a:r>
            <a:r>
              <a:rPr sz="3300" b="1" spc="-85" dirty="0">
                <a:solidFill>
                  <a:srgbClr val="FFFFFF"/>
                </a:solidFill>
                <a:latin typeface="Helvetica Neue"/>
                <a:cs typeface="Helvetica Neue"/>
              </a:rPr>
              <a:t>tradicional</a:t>
            </a:r>
            <a:r>
              <a:rPr sz="3300" b="1" spc="-135" dirty="0">
                <a:solidFill>
                  <a:srgbClr val="FFFFFF"/>
                </a:solidFill>
                <a:latin typeface="Helvetica Neue"/>
                <a:cs typeface="Helvetica Neue"/>
              </a:rPr>
              <a:t> </a:t>
            </a:r>
            <a:r>
              <a:rPr sz="3300" b="1" spc="-25" dirty="0">
                <a:solidFill>
                  <a:srgbClr val="FFFFFF"/>
                </a:solidFill>
                <a:latin typeface="Helvetica Neue"/>
                <a:cs typeface="Helvetica Neue"/>
              </a:rPr>
              <a:t>já </a:t>
            </a:r>
            <a:r>
              <a:rPr sz="3300" b="1" spc="-145" dirty="0">
                <a:solidFill>
                  <a:srgbClr val="FFFFFF"/>
                </a:solidFill>
                <a:latin typeface="Helvetica Neue"/>
                <a:cs typeface="Helvetica Neue"/>
              </a:rPr>
              <a:t>não</a:t>
            </a:r>
            <a:r>
              <a:rPr sz="3300" b="1" spc="-225" dirty="0">
                <a:solidFill>
                  <a:srgbClr val="FFFFFF"/>
                </a:solidFill>
                <a:latin typeface="Helvetica Neue"/>
                <a:cs typeface="Helvetica Neue"/>
              </a:rPr>
              <a:t> </a:t>
            </a:r>
            <a:r>
              <a:rPr sz="3300" b="1" spc="-215" dirty="0">
                <a:solidFill>
                  <a:srgbClr val="FFFFFF"/>
                </a:solidFill>
                <a:latin typeface="Helvetica Neue"/>
                <a:cs typeface="Helvetica Neue"/>
              </a:rPr>
              <a:t>é</a:t>
            </a:r>
            <a:r>
              <a:rPr sz="3300" b="1" spc="-220" dirty="0">
                <a:solidFill>
                  <a:srgbClr val="FFFFFF"/>
                </a:solidFill>
                <a:latin typeface="Helvetica Neue"/>
                <a:cs typeface="Helvetica Neue"/>
              </a:rPr>
              <a:t> </a:t>
            </a:r>
            <a:r>
              <a:rPr sz="3300" b="1" spc="-90" dirty="0">
                <a:solidFill>
                  <a:srgbClr val="FFFFFF"/>
                </a:solidFill>
                <a:latin typeface="Helvetica Neue"/>
                <a:cs typeface="Helvetica Neue"/>
              </a:rPr>
              <a:t>suficiente.</a:t>
            </a:r>
            <a:endParaRPr sz="3300">
              <a:latin typeface="Helvetica Neue"/>
              <a:cs typeface="Helvetica Neue"/>
            </a:endParaRPr>
          </a:p>
        </p:txBody>
      </p:sp>
      <p:sp>
        <p:nvSpPr>
          <p:cNvPr id="7" name="object 7"/>
          <p:cNvSpPr/>
          <p:nvPr/>
        </p:nvSpPr>
        <p:spPr>
          <a:xfrm>
            <a:off x="5475592" y="6308540"/>
            <a:ext cx="768411" cy="767141"/>
          </a:xfrm>
          <a:custGeom>
            <a:avLst/>
            <a:gdLst/>
            <a:ahLst/>
            <a:cxnLst/>
            <a:rect l="l" t="t" r="r" b="b"/>
            <a:pathLst>
              <a:path w="768350" h="767079">
                <a:moveTo>
                  <a:pt x="494626" y="257683"/>
                </a:moveTo>
                <a:lnTo>
                  <a:pt x="459765" y="232867"/>
                </a:lnTo>
                <a:lnTo>
                  <a:pt x="452450" y="233654"/>
                </a:lnTo>
                <a:lnTo>
                  <a:pt x="445960" y="237121"/>
                </a:lnTo>
                <a:lnTo>
                  <a:pt x="441134" y="243014"/>
                </a:lnTo>
                <a:lnTo>
                  <a:pt x="438975" y="250317"/>
                </a:lnTo>
                <a:lnTo>
                  <a:pt x="439762" y="257632"/>
                </a:lnTo>
                <a:lnTo>
                  <a:pt x="443230" y="264121"/>
                </a:lnTo>
                <a:lnTo>
                  <a:pt x="449135" y="268947"/>
                </a:lnTo>
                <a:lnTo>
                  <a:pt x="454685" y="271907"/>
                </a:lnTo>
                <a:lnTo>
                  <a:pt x="460082" y="275247"/>
                </a:lnTo>
                <a:lnTo>
                  <a:pt x="468553" y="281343"/>
                </a:lnTo>
                <a:lnTo>
                  <a:pt x="472478" y="282524"/>
                </a:lnTo>
                <a:lnTo>
                  <a:pt x="476364" y="282524"/>
                </a:lnTo>
                <a:lnTo>
                  <a:pt x="487870" y="278587"/>
                </a:lnTo>
                <a:lnTo>
                  <a:pt x="494334" y="269138"/>
                </a:lnTo>
                <a:lnTo>
                  <a:pt x="494626" y="257683"/>
                </a:lnTo>
                <a:close/>
              </a:path>
              <a:path w="768350" h="767079">
                <a:moveTo>
                  <a:pt x="558380" y="384848"/>
                </a:moveTo>
                <a:lnTo>
                  <a:pt x="553453" y="344601"/>
                </a:lnTo>
                <a:lnTo>
                  <a:pt x="539038" y="306743"/>
                </a:lnTo>
                <a:lnTo>
                  <a:pt x="520420" y="296570"/>
                </a:lnTo>
                <a:lnTo>
                  <a:pt x="513105" y="298729"/>
                </a:lnTo>
                <a:lnTo>
                  <a:pt x="507212" y="303555"/>
                </a:lnTo>
                <a:lnTo>
                  <a:pt x="503732" y="310032"/>
                </a:lnTo>
                <a:lnTo>
                  <a:pt x="502945" y="317347"/>
                </a:lnTo>
                <a:lnTo>
                  <a:pt x="505104" y="324650"/>
                </a:lnTo>
                <a:lnTo>
                  <a:pt x="511606" y="338975"/>
                </a:lnTo>
                <a:lnTo>
                  <a:pt x="516255" y="353809"/>
                </a:lnTo>
                <a:lnTo>
                  <a:pt x="519061" y="369125"/>
                </a:lnTo>
                <a:lnTo>
                  <a:pt x="520001" y="384848"/>
                </a:lnTo>
                <a:lnTo>
                  <a:pt x="513092" y="426440"/>
                </a:lnTo>
                <a:lnTo>
                  <a:pt x="493890" y="462584"/>
                </a:lnTo>
                <a:lnTo>
                  <a:pt x="464616" y="491121"/>
                </a:lnTo>
                <a:lnTo>
                  <a:pt x="427520" y="509841"/>
                </a:lnTo>
                <a:lnTo>
                  <a:pt x="384835" y="516559"/>
                </a:lnTo>
                <a:lnTo>
                  <a:pt x="342163" y="509841"/>
                </a:lnTo>
                <a:lnTo>
                  <a:pt x="305066" y="491121"/>
                </a:lnTo>
                <a:lnTo>
                  <a:pt x="275793" y="462597"/>
                </a:lnTo>
                <a:lnTo>
                  <a:pt x="256578" y="426440"/>
                </a:lnTo>
                <a:lnTo>
                  <a:pt x="249682" y="384848"/>
                </a:lnTo>
                <a:lnTo>
                  <a:pt x="256578" y="343268"/>
                </a:lnTo>
                <a:lnTo>
                  <a:pt x="275793" y="307111"/>
                </a:lnTo>
                <a:lnTo>
                  <a:pt x="305066" y="278574"/>
                </a:lnTo>
                <a:lnTo>
                  <a:pt x="342163" y="259854"/>
                </a:lnTo>
                <a:lnTo>
                  <a:pt x="384835" y="253123"/>
                </a:lnTo>
                <a:lnTo>
                  <a:pt x="394677" y="252704"/>
                </a:lnTo>
                <a:lnTo>
                  <a:pt x="403796" y="250507"/>
                </a:lnTo>
                <a:lnTo>
                  <a:pt x="384835" y="214744"/>
                </a:lnTo>
                <a:lnTo>
                  <a:pt x="338759" y="220827"/>
                </a:lnTo>
                <a:lnTo>
                  <a:pt x="297319" y="237998"/>
                </a:lnTo>
                <a:lnTo>
                  <a:pt x="262178" y="264617"/>
                </a:lnTo>
                <a:lnTo>
                  <a:pt x="235026" y="299059"/>
                </a:lnTo>
                <a:lnTo>
                  <a:pt x="217500" y="339686"/>
                </a:lnTo>
                <a:lnTo>
                  <a:pt x="211289" y="384848"/>
                </a:lnTo>
                <a:lnTo>
                  <a:pt x="217500" y="430022"/>
                </a:lnTo>
                <a:lnTo>
                  <a:pt x="235026" y="470636"/>
                </a:lnTo>
                <a:lnTo>
                  <a:pt x="262178" y="505079"/>
                </a:lnTo>
                <a:lnTo>
                  <a:pt x="297319" y="531698"/>
                </a:lnTo>
                <a:lnTo>
                  <a:pt x="338759" y="548868"/>
                </a:lnTo>
                <a:lnTo>
                  <a:pt x="384835" y="554951"/>
                </a:lnTo>
                <a:lnTo>
                  <a:pt x="430923" y="548868"/>
                </a:lnTo>
                <a:lnTo>
                  <a:pt x="472363" y="531698"/>
                </a:lnTo>
                <a:lnTo>
                  <a:pt x="507504" y="505079"/>
                </a:lnTo>
                <a:lnTo>
                  <a:pt x="534657" y="470636"/>
                </a:lnTo>
                <a:lnTo>
                  <a:pt x="552170" y="430022"/>
                </a:lnTo>
                <a:lnTo>
                  <a:pt x="558380" y="384848"/>
                </a:lnTo>
                <a:close/>
              </a:path>
              <a:path w="768350" h="767079">
                <a:moveTo>
                  <a:pt x="768184" y="363220"/>
                </a:moveTo>
                <a:lnTo>
                  <a:pt x="752576" y="322580"/>
                </a:lnTo>
                <a:lnTo>
                  <a:pt x="729500" y="312902"/>
                </a:lnTo>
                <a:lnTo>
                  <a:pt x="729500" y="355600"/>
                </a:lnTo>
                <a:lnTo>
                  <a:pt x="729500" y="424180"/>
                </a:lnTo>
                <a:lnTo>
                  <a:pt x="725525" y="425450"/>
                </a:lnTo>
                <a:lnTo>
                  <a:pt x="662432" y="425450"/>
                </a:lnTo>
                <a:lnTo>
                  <a:pt x="654583" y="431800"/>
                </a:lnTo>
                <a:lnTo>
                  <a:pt x="636765" y="491490"/>
                </a:lnTo>
                <a:lnTo>
                  <a:pt x="611581" y="538480"/>
                </a:lnTo>
                <a:lnTo>
                  <a:pt x="608812" y="544830"/>
                </a:lnTo>
                <a:lnTo>
                  <a:pt x="608291" y="551180"/>
                </a:lnTo>
                <a:lnTo>
                  <a:pt x="609993" y="557530"/>
                </a:lnTo>
                <a:lnTo>
                  <a:pt x="613854" y="562610"/>
                </a:lnTo>
                <a:lnTo>
                  <a:pt x="650265" y="599440"/>
                </a:lnTo>
                <a:lnTo>
                  <a:pt x="651395" y="600710"/>
                </a:lnTo>
                <a:lnTo>
                  <a:pt x="653059" y="604520"/>
                </a:lnTo>
                <a:lnTo>
                  <a:pt x="650316" y="607060"/>
                </a:lnTo>
                <a:lnTo>
                  <a:pt x="604329" y="651510"/>
                </a:lnTo>
                <a:lnTo>
                  <a:pt x="602411" y="652780"/>
                </a:lnTo>
                <a:lnTo>
                  <a:pt x="598322" y="655320"/>
                </a:lnTo>
                <a:lnTo>
                  <a:pt x="594614" y="651510"/>
                </a:lnTo>
                <a:lnTo>
                  <a:pt x="557491" y="613410"/>
                </a:lnTo>
                <a:lnTo>
                  <a:pt x="552107" y="609600"/>
                </a:lnTo>
                <a:lnTo>
                  <a:pt x="545934" y="608330"/>
                </a:lnTo>
                <a:lnTo>
                  <a:pt x="539546" y="608330"/>
                </a:lnTo>
                <a:lnTo>
                  <a:pt x="533488" y="610870"/>
                </a:lnTo>
                <a:lnTo>
                  <a:pt x="509422" y="624840"/>
                </a:lnTo>
                <a:lnTo>
                  <a:pt x="484797" y="636270"/>
                </a:lnTo>
                <a:lnTo>
                  <a:pt x="459955" y="645160"/>
                </a:lnTo>
                <a:lnTo>
                  <a:pt x="435241" y="651510"/>
                </a:lnTo>
                <a:lnTo>
                  <a:pt x="425983" y="652780"/>
                </a:lnTo>
                <a:lnTo>
                  <a:pt x="419201" y="660400"/>
                </a:lnTo>
                <a:lnTo>
                  <a:pt x="419201" y="727710"/>
                </a:lnTo>
                <a:lnTo>
                  <a:pt x="415226" y="728980"/>
                </a:lnTo>
                <a:lnTo>
                  <a:pt x="344373" y="728980"/>
                </a:lnTo>
                <a:lnTo>
                  <a:pt x="343001" y="725170"/>
                </a:lnTo>
                <a:lnTo>
                  <a:pt x="342595" y="723900"/>
                </a:lnTo>
                <a:lnTo>
                  <a:pt x="342620" y="662940"/>
                </a:lnTo>
                <a:lnTo>
                  <a:pt x="336232" y="654050"/>
                </a:lnTo>
                <a:lnTo>
                  <a:pt x="327329" y="652780"/>
                </a:lnTo>
                <a:lnTo>
                  <a:pt x="322211" y="651510"/>
                </a:lnTo>
                <a:lnTo>
                  <a:pt x="301713" y="646430"/>
                </a:lnTo>
                <a:lnTo>
                  <a:pt x="276606" y="636270"/>
                </a:lnTo>
                <a:lnTo>
                  <a:pt x="252603" y="624840"/>
                </a:lnTo>
                <a:lnTo>
                  <a:pt x="230289" y="612140"/>
                </a:lnTo>
                <a:lnTo>
                  <a:pt x="224180" y="608330"/>
                </a:lnTo>
                <a:lnTo>
                  <a:pt x="217678" y="608330"/>
                </a:lnTo>
                <a:lnTo>
                  <a:pt x="211391" y="609600"/>
                </a:lnTo>
                <a:lnTo>
                  <a:pt x="205892" y="613410"/>
                </a:lnTo>
                <a:lnTo>
                  <a:pt x="169481" y="650240"/>
                </a:lnTo>
                <a:lnTo>
                  <a:pt x="167525" y="651510"/>
                </a:lnTo>
                <a:lnTo>
                  <a:pt x="163563" y="652780"/>
                </a:lnTo>
                <a:lnTo>
                  <a:pt x="160782" y="650240"/>
                </a:lnTo>
                <a:lnTo>
                  <a:pt x="116332" y="604520"/>
                </a:lnTo>
                <a:lnTo>
                  <a:pt x="115214" y="601980"/>
                </a:lnTo>
                <a:lnTo>
                  <a:pt x="113461" y="598170"/>
                </a:lnTo>
                <a:lnTo>
                  <a:pt x="154241" y="557530"/>
                </a:lnTo>
                <a:lnTo>
                  <a:pt x="158051" y="552450"/>
                </a:lnTo>
                <a:lnTo>
                  <a:pt x="159778" y="546100"/>
                </a:lnTo>
                <a:lnTo>
                  <a:pt x="159448" y="541020"/>
                </a:lnTo>
                <a:lnTo>
                  <a:pt x="159372" y="539750"/>
                </a:lnTo>
                <a:lnTo>
                  <a:pt x="156768" y="533400"/>
                </a:lnTo>
                <a:lnTo>
                  <a:pt x="142684" y="509270"/>
                </a:lnTo>
                <a:lnTo>
                  <a:pt x="131279" y="485140"/>
                </a:lnTo>
                <a:lnTo>
                  <a:pt x="122707" y="461010"/>
                </a:lnTo>
                <a:lnTo>
                  <a:pt x="117094" y="435610"/>
                </a:lnTo>
                <a:lnTo>
                  <a:pt x="115544" y="426720"/>
                </a:lnTo>
                <a:lnTo>
                  <a:pt x="107543" y="419100"/>
                </a:lnTo>
                <a:lnTo>
                  <a:pt x="40386" y="419100"/>
                </a:lnTo>
                <a:lnTo>
                  <a:pt x="39014" y="415290"/>
                </a:lnTo>
                <a:lnTo>
                  <a:pt x="38595" y="414020"/>
                </a:lnTo>
                <a:lnTo>
                  <a:pt x="38595" y="345440"/>
                </a:lnTo>
                <a:lnTo>
                  <a:pt x="42570" y="344170"/>
                </a:lnTo>
                <a:lnTo>
                  <a:pt x="44538" y="342900"/>
                </a:lnTo>
                <a:lnTo>
                  <a:pt x="105651" y="342900"/>
                </a:lnTo>
                <a:lnTo>
                  <a:pt x="113487" y="336550"/>
                </a:lnTo>
                <a:lnTo>
                  <a:pt x="115354" y="327660"/>
                </a:lnTo>
                <a:lnTo>
                  <a:pt x="122059" y="302260"/>
                </a:lnTo>
                <a:lnTo>
                  <a:pt x="131318" y="278130"/>
                </a:lnTo>
                <a:lnTo>
                  <a:pt x="142887" y="254000"/>
                </a:lnTo>
                <a:lnTo>
                  <a:pt x="156502" y="231140"/>
                </a:lnTo>
                <a:lnTo>
                  <a:pt x="159270" y="224790"/>
                </a:lnTo>
                <a:lnTo>
                  <a:pt x="159778" y="218440"/>
                </a:lnTo>
                <a:lnTo>
                  <a:pt x="158076" y="212090"/>
                </a:lnTo>
                <a:lnTo>
                  <a:pt x="154228" y="207010"/>
                </a:lnTo>
                <a:lnTo>
                  <a:pt x="117817" y="170180"/>
                </a:lnTo>
                <a:lnTo>
                  <a:pt x="116687" y="168910"/>
                </a:lnTo>
                <a:lnTo>
                  <a:pt x="115036" y="165100"/>
                </a:lnTo>
                <a:lnTo>
                  <a:pt x="117779" y="162560"/>
                </a:lnTo>
                <a:lnTo>
                  <a:pt x="163753" y="118110"/>
                </a:lnTo>
                <a:lnTo>
                  <a:pt x="165684" y="116840"/>
                </a:lnTo>
                <a:lnTo>
                  <a:pt x="169760" y="114300"/>
                </a:lnTo>
                <a:lnTo>
                  <a:pt x="210591" y="154940"/>
                </a:lnTo>
                <a:lnTo>
                  <a:pt x="215976" y="158750"/>
                </a:lnTo>
                <a:lnTo>
                  <a:pt x="222148" y="161290"/>
                </a:lnTo>
                <a:lnTo>
                  <a:pt x="228536" y="160020"/>
                </a:lnTo>
                <a:lnTo>
                  <a:pt x="234594" y="157480"/>
                </a:lnTo>
                <a:lnTo>
                  <a:pt x="258660" y="143510"/>
                </a:lnTo>
                <a:lnTo>
                  <a:pt x="283286" y="132080"/>
                </a:lnTo>
                <a:lnTo>
                  <a:pt x="308114" y="124460"/>
                </a:lnTo>
                <a:lnTo>
                  <a:pt x="332828" y="118110"/>
                </a:lnTo>
                <a:lnTo>
                  <a:pt x="342087" y="116840"/>
                </a:lnTo>
                <a:lnTo>
                  <a:pt x="348869" y="109220"/>
                </a:lnTo>
                <a:lnTo>
                  <a:pt x="348869" y="40640"/>
                </a:lnTo>
                <a:lnTo>
                  <a:pt x="352856" y="39370"/>
                </a:lnTo>
                <a:lnTo>
                  <a:pt x="354825" y="38100"/>
                </a:lnTo>
                <a:lnTo>
                  <a:pt x="421322" y="38100"/>
                </a:lnTo>
                <a:lnTo>
                  <a:pt x="423900" y="40640"/>
                </a:lnTo>
                <a:lnTo>
                  <a:pt x="423900" y="106680"/>
                </a:lnTo>
                <a:lnTo>
                  <a:pt x="430288" y="114300"/>
                </a:lnTo>
                <a:lnTo>
                  <a:pt x="439191" y="116840"/>
                </a:lnTo>
                <a:lnTo>
                  <a:pt x="464794" y="123190"/>
                </a:lnTo>
                <a:lnTo>
                  <a:pt x="489902" y="132080"/>
                </a:lnTo>
                <a:lnTo>
                  <a:pt x="513918" y="143510"/>
                </a:lnTo>
                <a:lnTo>
                  <a:pt x="536244" y="157480"/>
                </a:lnTo>
                <a:lnTo>
                  <a:pt x="542340" y="160020"/>
                </a:lnTo>
                <a:lnTo>
                  <a:pt x="548830" y="161290"/>
                </a:lnTo>
                <a:lnTo>
                  <a:pt x="555129" y="158750"/>
                </a:lnTo>
                <a:lnTo>
                  <a:pt x="560616" y="154940"/>
                </a:lnTo>
                <a:lnTo>
                  <a:pt x="597039" y="119380"/>
                </a:lnTo>
                <a:lnTo>
                  <a:pt x="598995" y="118110"/>
                </a:lnTo>
                <a:lnTo>
                  <a:pt x="650189" y="165100"/>
                </a:lnTo>
                <a:lnTo>
                  <a:pt x="653059" y="171450"/>
                </a:lnTo>
                <a:lnTo>
                  <a:pt x="612267" y="212090"/>
                </a:lnTo>
                <a:lnTo>
                  <a:pt x="608469" y="217170"/>
                </a:lnTo>
                <a:lnTo>
                  <a:pt x="606742" y="223520"/>
                </a:lnTo>
                <a:lnTo>
                  <a:pt x="607060" y="228600"/>
                </a:lnTo>
                <a:lnTo>
                  <a:pt x="607148" y="229870"/>
                </a:lnTo>
                <a:lnTo>
                  <a:pt x="609752" y="236220"/>
                </a:lnTo>
                <a:lnTo>
                  <a:pt x="623836" y="259080"/>
                </a:lnTo>
                <a:lnTo>
                  <a:pt x="635241" y="284480"/>
                </a:lnTo>
                <a:lnTo>
                  <a:pt x="643813" y="308610"/>
                </a:lnTo>
                <a:lnTo>
                  <a:pt x="649427" y="334010"/>
                </a:lnTo>
                <a:lnTo>
                  <a:pt x="650976" y="342900"/>
                </a:lnTo>
                <a:lnTo>
                  <a:pt x="658977" y="349250"/>
                </a:lnTo>
                <a:lnTo>
                  <a:pt x="726160" y="349250"/>
                </a:lnTo>
                <a:lnTo>
                  <a:pt x="728726" y="351790"/>
                </a:lnTo>
                <a:lnTo>
                  <a:pt x="729500" y="355600"/>
                </a:lnTo>
                <a:lnTo>
                  <a:pt x="729500" y="312902"/>
                </a:lnTo>
                <a:lnTo>
                  <a:pt x="721918" y="311150"/>
                </a:lnTo>
                <a:lnTo>
                  <a:pt x="684072" y="311150"/>
                </a:lnTo>
                <a:lnTo>
                  <a:pt x="678218" y="290830"/>
                </a:lnTo>
                <a:lnTo>
                  <a:pt x="670572" y="269240"/>
                </a:lnTo>
                <a:lnTo>
                  <a:pt x="661200" y="248920"/>
                </a:lnTo>
                <a:lnTo>
                  <a:pt x="650151" y="228600"/>
                </a:lnTo>
                <a:lnTo>
                  <a:pt x="677189" y="200660"/>
                </a:lnTo>
                <a:lnTo>
                  <a:pt x="686600" y="186690"/>
                </a:lnTo>
                <a:lnTo>
                  <a:pt x="689978" y="170180"/>
                </a:lnTo>
                <a:lnTo>
                  <a:pt x="687412" y="153670"/>
                </a:lnTo>
                <a:lnTo>
                  <a:pt x="656336" y="115570"/>
                </a:lnTo>
                <a:lnTo>
                  <a:pt x="619036" y="82550"/>
                </a:lnTo>
                <a:lnTo>
                  <a:pt x="602488" y="78740"/>
                </a:lnTo>
                <a:lnTo>
                  <a:pt x="585812" y="81280"/>
                </a:lnTo>
                <a:lnTo>
                  <a:pt x="571322" y="90170"/>
                </a:lnTo>
                <a:lnTo>
                  <a:pt x="544449" y="116840"/>
                </a:lnTo>
                <a:lnTo>
                  <a:pt x="525018" y="106680"/>
                </a:lnTo>
                <a:lnTo>
                  <a:pt x="504748" y="96520"/>
                </a:lnTo>
                <a:lnTo>
                  <a:pt x="483793" y="88900"/>
                </a:lnTo>
                <a:lnTo>
                  <a:pt x="462305" y="82550"/>
                </a:lnTo>
                <a:lnTo>
                  <a:pt x="462305" y="44450"/>
                </a:lnTo>
                <a:lnTo>
                  <a:pt x="436270" y="3810"/>
                </a:lnTo>
                <a:lnTo>
                  <a:pt x="419493" y="0"/>
                </a:lnTo>
                <a:lnTo>
                  <a:pt x="353339" y="0"/>
                </a:lnTo>
                <a:lnTo>
                  <a:pt x="336791" y="3810"/>
                </a:lnTo>
                <a:lnTo>
                  <a:pt x="323164" y="13970"/>
                </a:lnTo>
                <a:lnTo>
                  <a:pt x="313918" y="27940"/>
                </a:lnTo>
                <a:lnTo>
                  <a:pt x="310515" y="44450"/>
                </a:lnTo>
                <a:lnTo>
                  <a:pt x="310515" y="83820"/>
                </a:lnTo>
                <a:lnTo>
                  <a:pt x="289407" y="90170"/>
                </a:lnTo>
                <a:lnTo>
                  <a:pt x="268351" y="97790"/>
                </a:lnTo>
                <a:lnTo>
                  <a:pt x="247497" y="106680"/>
                </a:lnTo>
                <a:lnTo>
                  <a:pt x="227012" y="118110"/>
                </a:lnTo>
                <a:lnTo>
                  <a:pt x="223316" y="114300"/>
                </a:lnTo>
                <a:lnTo>
                  <a:pt x="199923" y="90170"/>
                </a:lnTo>
                <a:lnTo>
                  <a:pt x="185788" y="81280"/>
                </a:lnTo>
                <a:lnTo>
                  <a:pt x="169532" y="77470"/>
                </a:lnTo>
                <a:lnTo>
                  <a:pt x="153073" y="80010"/>
                </a:lnTo>
                <a:lnTo>
                  <a:pt x="138341" y="88900"/>
                </a:lnTo>
                <a:lnTo>
                  <a:pt x="128511" y="97790"/>
                </a:lnTo>
                <a:lnTo>
                  <a:pt x="114388" y="111760"/>
                </a:lnTo>
                <a:lnTo>
                  <a:pt x="100393" y="124460"/>
                </a:lnTo>
                <a:lnTo>
                  <a:pt x="90944" y="134620"/>
                </a:lnTo>
                <a:lnTo>
                  <a:pt x="81800" y="148590"/>
                </a:lnTo>
                <a:lnTo>
                  <a:pt x="78028" y="165100"/>
                </a:lnTo>
                <a:lnTo>
                  <a:pt x="80314" y="181610"/>
                </a:lnTo>
                <a:lnTo>
                  <a:pt x="89331" y="196850"/>
                </a:lnTo>
                <a:lnTo>
                  <a:pt x="116154" y="223520"/>
                </a:lnTo>
                <a:lnTo>
                  <a:pt x="105308" y="242570"/>
                </a:lnTo>
                <a:lnTo>
                  <a:pt x="95859" y="262890"/>
                </a:lnTo>
                <a:lnTo>
                  <a:pt x="87858" y="283210"/>
                </a:lnTo>
                <a:lnTo>
                  <a:pt x="81394" y="304800"/>
                </a:lnTo>
                <a:lnTo>
                  <a:pt x="43027" y="304800"/>
                </a:lnTo>
                <a:lnTo>
                  <a:pt x="3822" y="332740"/>
                </a:lnTo>
                <a:lnTo>
                  <a:pt x="0" y="406400"/>
                </a:lnTo>
                <a:lnTo>
                  <a:pt x="177" y="414020"/>
                </a:lnTo>
                <a:lnTo>
                  <a:pt x="203" y="415290"/>
                </a:lnTo>
                <a:lnTo>
                  <a:pt x="4368" y="431800"/>
                </a:lnTo>
                <a:lnTo>
                  <a:pt x="14046" y="445770"/>
                </a:lnTo>
                <a:lnTo>
                  <a:pt x="27889" y="454660"/>
                </a:lnTo>
                <a:lnTo>
                  <a:pt x="44602" y="458470"/>
                </a:lnTo>
                <a:lnTo>
                  <a:pt x="82448" y="458470"/>
                </a:lnTo>
                <a:lnTo>
                  <a:pt x="88290" y="478790"/>
                </a:lnTo>
                <a:lnTo>
                  <a:pt x="95935" y="500380"/>
                </a:lnTo>
                <a:lnTo>
                  <a:pt x="105321" y="520700"/>
                </a:lnTo>
                <a:lnTo>
                  <a:pt x="116357" y="541020"/>
                </a:lnTo>
                <a:lnTo>
                  <a:pt x="89319" y="568960"/>
                </a:lnTo>
                <a:lnTo>
                  <a:pt x="79908" y="582930"/>
                </a:lnTo>
                <a:lnTo>
                  <a:pt x="76530" y="598170"/>
                </a:lnTo>
                <a:lnTo>
                  <a:pt x="79108" y="614680"/>
                </a:lnTo>
                <a:lnTo>
                  <a:pt x="110185" y="654050"/>
                </a:lnTo>
                <a:lnTo>
                  <a:pt x="147497" y="685800"/>
                </a:lnTo>
                <a:lnTo>
                  <a:pt x="164033" y="689610"/>
                </a:lnTo>
                <a:lnTo>
                  <a:pt x="180695" y="688340"/>
                </a:lnTo>
                <a:lnTo>
                  <a:pt x="195199" y="679450"/>
                </a:lnTo>
                <a:lnTo>
                  <a:pt x="220853" y="652780"/>
                </a:lnTo>
                <a:lnTo>
                  <a:pt x="222072" y="651510"/>
                </a:lnTo>
                <a:lnTo>
                  <a:pt x="241515" y="662940"/>
                </a:lnTo>
                <a:lnTo>
                  <a:pt x="261785" y="671830"/>
                </a:lnTo>
                <a:lnTo>
                  <a:pt x="282740" y="680720"/>
                </a:lnTo>
                <a:lnTo>
                  <a:pt x="304215" y="687070"/>
                </a:lnTo>
                <a:lnTo>
                  <a:pt x="304215" y="725170"/>
                </a:lnTo>
                <a:lnTo>
                  <a:pt x="331406" y="764540"/>
                </a:lnTo>
                <a:lnTo>
                  <a:pt x="369277" y="767080"/>
                </a:lnTo>
                <a:lnTo>
                  <a:pt x="414769" y="767080"/>
                </a:lnTo>
                <a:lnTo>
                  <a:pt x="454177" y="740410"/>
                </a:lnTo>
                <a:lnTo>
                  <a:pt x="457581" y="723900"/>
                </a:lnTo>
                <a:lnTo>
                  <a:pt x="457581" y="685800"/>
                </a:lnTo>
                <a:lnTo>
                  <a:pt x="478688" y="679450"/>
                </a:lnTo>
                <a:lnTo>
                  <a:pt x="499757" y="671830"/>
                </a:lnTo>
                <a:lnTo>
                  <a:pt x="520611" y="662940"/>
                </a:lnTo>
                <a:lnTo>
                  <a:pt x="541096" y="651510"/>
                </a:lnTo>
                <a:lnTo>
                  <a:pt x="568185" y="679450"/>
                </a:lnTo>
                <a:lnTo>
                  <a:pt x="582320" y="688340"/>
                </a:lnTo>
                <a:lnTo>
                  <a:pt x="598563" y="692150"/>
                </a:lnTo>
                <a:lnTo>
                  <a:pt x="615022" y="689610"/>
                </a:lnTo>
                <a:lnTo>
                  <a:pt x="629767" y="680720"/>
                </a:lnTo>
                <a:lnTo>
                  <a:pt x="639597" y="671830"/>
                </a:lnTo>
                <a:lnTo>
                  <a:pt x="656259" y="655320"/>
                </a:lnTo>
                <a:lnTo>
                  <a:pt x="667715" y="643890"/>
                </a:lnTo>
                <a:lnTo>
                  <a:pt x="677151" y="635000"/>
                </a:lnTo>
                <a:lnTo>
                  <a:pt x="686308" y="621030"/>
                </a:lnTo>
                <a:lnTo>
                  <a:pt x="690067" y="604520"/>
                </a:lnTo>
                <a:lnTo>
                  <a:pt x="687781" y="588010"/>
                </a:lnTo>
                <a:lnTo>
                  <a:pt x="678776" y="572770"/>
                </a:lnTo>
                <a:lnTo>
                  <a:pt x="651941" y="546100"/>
                </a:lnTo>
                <a:lnTo>
                  <a:pt x="662787" y="527050"/>
                </a:lnTo>
                <a:lnTo>
                  <a:pt x="672236" y="506730"/>
                </a:lnTo>
                <a:lnTo>
                  <a:pt x="680237" y="486410"/>
                </a:lnTo>
                <a:lnTo>
                  <a:pt x="686714" y="464820"/>
                </a:lnTo>
                <a:lnTo>
                  <a:pt x="725081" y="464820"/>
                </a:lnTo>
                <a:lnTo>
                  <a:pt x="764286" y="436880"/>
                </a:lnTo>
                <a:lnTo>
                  <a:pt x="768159" y="406400"/>
                </a:lnTo>
                <a:lnTo>
                  <a:pt x="768184" y="363220"/>
                </a:lnTo>
                <a:close/>
              </a:path>
            </a:pathLst>
          </a:custGeom>
          <a:solidFill>
            <a:srgbClr val="FFFFFF"/>
          </a:solidFill>
        </p:spPr>
        <p:txBody>
          <a:bodyPr wrap="square" lIns="0" tIns="0" rIns="0" bIns="0" rtlCol="0"/>
          <a:lstStyle/>
          <a:p>
            <a:endParaRPr/>
          </a:p>
        </p:txBody>
      </p:sp>
      <p:grpSp>
        <p:nvGrpSpPr>
          <p:cNvPr id="8" name="object 8"/>
          <p:cNvGrpSpPr/>
          <p:nvPr/>
        </p:nvGrpSpPr>
        <p:grpSpPr>
          <a:xfrm>
            <a:off x="904062" y="5598428"/>
            <a:ext cx="3741715" cy="4607924"/>
            <a:chOff x="903990" y="5598433"/>
            <a:chExt cx="3741420" cy="4607560"/>
          </a:xfrm>
        </p:grpSpPr>
        <p:sp>
          <p:nvSpPr>
            <p:cNvPr id="9" name="object 9"/>
            <p:cNvSpPr/>
            <p:nvPr/>
          </p:nvSpPr>
          <p:spPr>
            <a:xfrm>
              <a:off x="903990" y="5598433"/>
              <a:ext cx="3741420" cy="4607560"/>
            </a:xfrm>
            <a:custGeom>
              <a:avLst/>
              <a:gdLst/>
              <a:ahLst/>
              <a:cxnLst/>
              <a:rect l="l" t="t" r="r" b="b"/>
              <a:pathLst>
                <a:path w="3741420" h="4607559">
                  <a:moveTo>
                    <a:pt x="3182520" y="0"/>
                  </a:moveTo>
                  <a:lnTo>
                    <a:pt x="558443" y="0"/>
                  </a:lnTo>
                  <a:lnTo>
                    <a:pt x="510259" y="2049"/>
                  </a:lnTo>
                  <a:lnTo>
                    <a:pt x="463212" y="8087"/>
                  </a:lnTo>
                  <a:lnTo>
                    <a:pt x="417471" y="17945"/>
                  </a:lnTo>
                  <a:lnTo>
                    <a:pt x="373204" y="31456"/>
                  </a:lnTo>
                  <a:lnTo>
                    <a:pt x="330578" y="48451"/>
                  </a:lnTo>
                  <a:lnTo>
                    <a:pt x="289761" y="68764"/>
                  </a:lnTo>
                  <a:lnTo>
                    <a:pt x="250920" y="92227"/>
                  </a:lnTo>
                  <a:lnTo>
                    <a:pt x="214223" y="118672"/>
                  </a:lnTo>
                  <a:lnTo>
                    <a:pt x="179837" y="147931"/>
                  </a:lnTo>
                  <a:lnTo>
                    <a:pt x="147931" y="179837"/>
                  </a:lnTo>
                  <a:lnTo>
                    <a:pt x="118672" y="214223"/>
                  </a:lnTo>
                  <a:lnTo>
                    <a:pt x="92227" y="250920"/>
                  </a:lnTo>
                  <a:lnTo>
                    <a:pt x="68764" y="289761"/>
                  </a:lnTo>
                  <a:lnTo>
                    <a:pt x="48451" y="330578"/>
                  </a:lnTo>
                  <a:lnTo>
                    <a:pt x="31456" y="373204"/>
                  </a:lnTo>
                  <a:lnTo>
                    <a:pt x="17945" y="417471"/>
                  </a:lnTo>
                  <a:lnTo>
                    <a:pt x="8087" y="463212"/>
                  </a:lnTo>
                  <a:lnTo>
                    <a:pt x="2049" y="510259"/>
                  </a:lnTo>
                  <a:lnTo>
                    <a:pt x="0" y="558443"/>
                  </a:lnTo>
                  <a:lnTo>
                    <a:pt x="0" y="4048745"/>
                  </a:lnTo>
                  <a:lnTo>
                    <a:pt x="2049" y="4096930"/>
                  </a:lnTo>
                  <a:lnTo>
                    <a:pt x="8087" y="4143976"/>
                  </a:lnTo>
                  <a:lnTo>
                    <a:pt x="17945" y="4189717"/>
                  </a:lnTo>
                  <a:lnTo>
                    <a:pt x="31456" y="4233984"/>
                  </a:lnTo>
                  <a:lnTo>
                    <a:pt x="48451" y="4276610"/>
                  </a:lnTo>
                  <a:lnTo>
                    <a:pt x="68764" y="4317428"/>
                  </a:lnTo>
                  <a:lnTo>
                    <a:pt x="92227" y="4356269"/>
                  </a:lnTo>
                  <a:lnTo>
                    <a:pt x="118672" y="4392966"/>
                  </a:lnTo>
                  <a:lnTo>
                    <a:pt x="147931" y="4427351"/>
                  </a:lnTo>
                  <a:lnTo>
                    <a:pt x="179837" y="4459257"/>
                  </a:lnTo>
                  <a:lnTo>
                    <a:pt x="214223" y="4488517"/>
                  </a:lnTo>
                  <a:lnTo>
                    <a:pt x="250920" y="4514962"/>
                  </a:lnTo>
                  <a:lnTo>
                    <a:pt x="289761" y="4538424"/>
                  </a:lnTo>
                  <a:lnTo>
                    <a:pt x="330578" y="4558737"/>
                  </a:lnTo>
                  <a:lnTo>
                    <a:pt x="373204" y="4575733"/>
                  </a:lnTo>
                  <a:lnTo>
                    <a:pt x="417471" y="4589244"/>
                  </a:lnTo>
                  <a:lnTo>
                    <a:pt x="463212" y="4599102"/>
                  </a:lnTo>
                  <a:lnTo>
                    <a:pt x="510259" y="4605139"/>
                  </a:lnTo>
                  <a:lnTo>
                    <a:pt x="558443" y="4607189"/>
                  </a:lnTo>
                  <a:lnTo>
                    <a:pt x="3182520" y="4607189"/>
                  </a:lnTo>
                  <a:lnTo>
                    <a:pt x="3230705" y="4605139"/>
                  </a:lnTo>
                  <a:lnTo>
                    <a:pt x="3277752" y="4599102"/>
                  </a:lnTo>
                  <a:lnTo>
                    <a:pt x="3323492" y="4589244"/>
                  </a:lnTo>
                  <a:lnTo>
                    <a:pt x="3367759" y="4575733"/>
                  </a:lnTo>
                  <a:lnTo>
                    <a:pt x="3410385" y="4558737"/>
                  </a:lnTo>
                  <a:lnTo>
                    <a:pt x="3451203" y="4538424"/>
                  </a:lnTo>
                  <a:lnTo>
                    <a:pt x="3490044" y="4514962"/>
                  </a:lnTo>
                  <a:lnTo>
                    <a:pt x="3526741" y="4488517"/>
                  </a:lnTo>
                  <a:lnTo>
                    <a:pt x="3561126" y="4459257"/>
                  </a:lnTo>
                  <a:lnTo>
                    <a:pt x="3593032" y="4427351"/>
                  </a:lnTo>
                  <a:lnTo>
                    <a:pt x="3622292" y="4392966"/>
                  </a:lnTo>
                  <a:lnTo>
                    <a:pt x="3648737" y="4356269"/>
                  </a:lnTo>
                  <a:lnTo>
                    <a:pt x="3672199" y="4317428"/>
                  </a:lnTo>
                  <a:lnTo>
                    <a:pt x="3692512" y="4276610"/>
                  </a:lnTo>
                  <a:lnTo>
                    <a:pt x="3709508" y="4233984"/>
                  </a:lnTo>
                  <a:lnTo>
                    <a:pt x="3723019" y="4189717"/>
                  </a:lnTo>
                  <a:lnTo>
                    <a:pt x="3732877" y="4143976"/>
                  </a:lnTo>
                  <a:lnTo>
                    <a:pt x="3738914" y="4096930"/>
                  </a:lnTo>
                  <a:lnTo>
                    <a:pt x="3740964" y="4048745"/>
                  </a:lnTo>
                  <a:lnTo>
                    <a:pt x="3740964" y="558443"/>
                  </a:lnTo>
                  <a:lnTo>
                    <a:pt x="3738914" y="510259"/>
                  </a:lnTo>
                  <a:lnTo>
                    <a:pt x="3732877" y="463212"/>
                  </a:lnTo>
                  <a:lnTo>
                    <a:pt x="3723019" y="417471"/>
                  </a:lnTo>
                  <a:lnTo>
                    <a:pt x="3709508" y="373204"/>
                  </a:lnTo>
                  <a:lnTo>
                    <a:pt x="3692512" y="330578"/>
                  </a:lnTo>
                  <a:lnTo>
                    <a:pt x="3672199" y="289761"/>
                  </a:lnTo>
                  <a:lnTo>
                    <a:pt x="3648737" y="250920"/>
                  </a:lnTo>
                  <a:lnTo>
                    <a:pt x="3622292" y="214223"/>
                  </a:lnTo>
                  <a:lnTo>
                    <a:pt x="3593032" y="179837"/>
                  </a:lnTo>
                  <a:lnTo>
                    <a:pt x="3561126" y="147931"/>
                  </a:lnTo>
                  <a:lnTo>
                    <a:pt x="3526741" y="118672"/>
                  </a:lnTo>
                  <a:lnTo>
                    <a:pt x="3490044" y="92227"/>
                  </a:lnTo>
                  <a:lnTo>
                    <a:pt x="3451203" y="68764"/>
                  </a:lnTo>
                  <a:lnTo>
                    <a:pt x="3410385" y="48451"/>
                  </a:lnTo>
                  <a:lnTo>
                    <a:pt x="3367759" y="31456"/>
                  </a:lnTo>
                  <a:lnTo>
                    <a:pt x="3323492" y="17945"/>
                  </a:lnTo>
                  <a:lnTo>
                    <a:pt x="3277752" y="8087"/>
                  </a:lnTo>
                  <a:lnTo>
                    <a:pt x="3230705" y="2049"/>
                  </a:lnTo>
                  <a:lnTo>
                    <a:pt x="3182520" y="0"/>
                  </a:lnTo>
                  <a:close/>
                </a:path>
              </a:pathLst>
            </a:custGeom>
            <a:solidFill>
              <a:srgbClr val="222222"/>
            </a:solidFill>
          </p:spPr>
          <p:txBody>
            <a:bodyPr wrap="square" lIns="0" tIns="0" rIns="0" bIns="0" rtlCol="0"/>
            <a:lstStyle/>
            <a:p>
              <a:endParaRPr/>
            </a:p>
          </p:txBody>
        </p:sp>
        <p:sp>
          <p:nvSpPr>
            <p:cNvPr id="10" name="object 10"/>
            <p:cNvSpPr/>
            <p:nvPr/>
          </p:nvSpPr>
          <p:spPr>
            <a:xfrm>
              <a:off x="1241907" y="6260293"/>
              <a:ext cx="876935" cy="877569"/>
            </a:xfrm>
            <a:custGeom>
              <a:avLst/>
              <a:gdLst/>
              <a:ahLst/>
              <a:cxnLst/>
              <a:rect l="l" t="t" r="r" b="b"/>
              <a:pathLst>
                <a:path w="876935" h="877570">
                  <a:moveTo>
                    <a:pt x="453224" y="21704"/>
                  </a:moveTo>
                  <a:lnTo>
                    <a:pt x="449973" y="14097"/>
                  </a:lnTo>
                  <a:lnTo>
                    <a:pt x="444233" y="8610"/>
                  </a:lnTo>
                  <a:lnTo>
                    <a:pt x="438480" y="2984"/>
                  </a:lnTo>
                  <a:lnTo>
                    <a:pt x="430644" y="0"/>
                  </a:lnTo>
                  <a:lnTo>
                    <a:pt x="423964" y="330"/>
                  </a:lnTo>
                  <a:lnTo>
                    <a:pt x="423964" y="29654"/>
                  </a:lnTo>
                  <a:lnTo>
                    <a:pt x="423938" y="41275"/>
                  </a:lnTo>
                  <a:lnTo>
                    <a:pt x="423824" y="83019"/>
                  </a:lnTo>
                  <a:lnTo>
                    <a:pt x="423773" y="100977"/>
                  </a:lnTo>
                  <a:lnTo>
                    <a:pt x="423646" y="146773"/>
                  </a:lnTo>
                  <a:lnTo>
                    <a:pt x="378053" y="152679"/>
                  </a:lnTo>
                  <a:lnTo>
                    <a:pt x="335000" y="165265"/>
                  </a:lnTo>
                  <a:lnTo>
                    <a:pt x="295021" y="183972"/>
                  </a:lnTo>
                  <a:lnTo>
                    <a:pt x="258648" y="208229"/>
                  </a:lnTo>
                  <a:lnTo>
                    <a:pt x="226415" y="237490"/>
                  </a:lnTo>
                  <a:lnTo>
                    <a:pt x="198869" y="271183"/>
                  </a:lnTo>
                  <a:lnTo>
                    <a:pt x="176504" y="308749"/>
                  </a:lnTo>
                  <a:lnTo>
                    <a:pt x="159893" y="349643"/>
                  </a:lnTo>
                  <a:lnTo>
                    <a:pt x="149542" y="393319"/>
                  </a:lnTo>
                  <a:lnTo>
                    <a:pt x="146024" y="438708"/>
                  </a:lnTo>
                  <a:lnTo>
                    <a:pt x="145986" y="439127"/>
                  </a:lnTo>
                  <a:lnTo>
                    <a:pt x="149567" y="484682"/>
                  </a:lnTo>
                  <a:lnTo>
                    <a:pt x="159994" y="528599"/>
                  </a:lnTo>
                  <a:lnTo>
                    <a:pt x="176657" y="569468"/>
                  </a:lnTo>
                  <a:lnTo>
                    <a:pt x="199047" y="607009"/>
                  </a:lnTo>
                  <a:lnTo>
                    <a:pt x="226644" y="640676"/>
                  </a:lnTo>
                  <a:lnTo>
                    <a:pt x="258902" y="669899"/>
                  </a:lnTo>
                  <a:lnTo>
                    <a:pt x="295300" y="694118"/>
                  </a:lnTo>
                  <a:lnTo>
                    <a:pt x="335292" y="712774"/>
                  </a:lnTo>
                  <a:lnTo>
                    <a:pt x="378371" y="725322"/>
                  </a:lnTo>
                  <a:lnTo>
                    <a:pt x="423964" y="731177"/>
                  </a:lnTo>
                  <a:lnTo>
                    <a:pt x="423887" y="777290"/>
                  </a:lnTo>
                  <a:lnTo>
                    <a:pt x="423760" y="848334"/>
                  </a:lnTo>
                  <a:lnTo>
                    <a:pt x="415912" y="848017"/>
                  </a:lnTo>
                  <a:lnTo>
                    <a:pt x="408139" y="847407"/>
                  </a:lnTo>
                  <a:lnTo>
                    <a:pt x="400456" y="846531"/>
                  </a:lnTo>
                  <a:lnTo>
                    <a:pt x="395414" y="845807"/>
                  </a:lnTo>
                  <a:lnTo>
                    <a:pt x="391452" y="841819"/>
                  </a:lnTo>
                  <a:lnTo>
                    <a:pt x="390753" y="836777"/>
                  </a:lnTo>
                  <a:lnTo>
                    <a:pt x="380568" y="774471"/>
                  </a:lnTo>
                  <a:lnTo>
                    <a:pt x="375996" y="769708"/>
                  </a:lnTo>
                  <a:lnTo>
                    <a:pt x="370065" y="768489"/>
                  </a:lnTo>
                  <a:lnTo>
                    <a:pt x="339521" y="760653"/>
                  </a:lnTo>
                  <a:lnTo>
                    <a:pt x="310781" y="750290"/>
                  </a:lnTo>
                  <a:lnTo>
                    <a:pt x="309930" y="749985"/>
                  </a:lnTo>
                  <a:lnTo>
                    <a:pt x="281482" y="736536"/>
                  </a:lnTo>
                  <a:lnTo>
                    <a:pt x="254381" y="720420"/>
                  </a:lnTo>
                  <a:lnTo>
                    <a:pt x="249516" y="717207"/>
                  </a:lnTo>
                  <a:lnTo>
                    <a:pt x="242735" y="717207"/>
                  </a:lnTo>
                  <a:lnTo>
                    <a:pt x="191287" y="754126"/>
                  </a:lnTo>
                  <a:lnTo>
                    <a:pt x="187312" y="757224"/>
                  </a:lnTo>
                  <a:lnTo>
                    <a:pt x="181800" y="757364"/>
                  </a:lnTo>
                  <a:lnTo>
                    <a:pt x="149225" y="728573"/>
                  </a:lnTo>
                  <a:lnTo>
                    <a:pt x="120586" y="696468"/>
                  </a:lnTo>
                  <a:lnTo>
                    <a:pt x="120586" y="690689"/>
                  </a:lnTo>
                  <a:lnTo>
                    <a:pt x="123736" y="686473"/>
                  </a:lnTo>
                  <a:lnTo>
                    <a:pt x="160578" y="635025"/>
                  </a:lnTo>
                  <a:lnTo>
                    <a:pt x="160705" y="628434"/>
                  </a:lnTo>
                  <a:lnTo>
                    <a:pt x="157378" y="623392"/>
                  </a:lnTo>
                  <a:lnTo>
                    <a:pt x="141262" y="596277"/>
                  </a:lnTo>
                  <a:lnTo>
                    <a:pt x="127850" y="567842"/>
                  </a:lnTo>
                  <a:lnTo>
                    <a:pt x="117170" y="538200"/>
                  </a:lnTo>
                  <a:lnTo>
                    <a:pt x="109334" y="507644"/>
                  </a:lnTo>
                  <a:lnTo>
                    <a:pt x="108115" y="501726"/>
                  </a:lnTo>
                  <a:lnTo>
                    <a:pt x="103378" y="497154"/>
                  </a:lnTo>
                  <a:lnTo>
                    <a:pt x="35864" y="486079"/>
                  </a:lnTo>
                  <a:lnTo>
                    <a:pt x="31838" y="481825"/>
                  </a:lnTo>
                  <a:lnTo>
                    <a:pt x="31267" y="476554"/>
                  </a:lnTo>
                  <a:lnTo>
                    <a:pt x="29857" y="459193"/>
                  </a:lnTo>
                  <a:lnTo>
                    <a:pt x="29730" y="457657"/>
                  </a:lnTo>
                  <a:lnTo>
                    <a:pt x="29248" y="439127"/>
                  </a:lnTo>
                  <a:lnTo>
                    <a:pt x="29235" y="438708"/>
                  </a:lnTo>
                  <a:lnTo>
                    <a:pt x="29781" y="419785"/>
                  </a:lnTo>
                  <a:lnTo>
                    <a:pt x="31369" y="400900"/>
                  </a:lnTo>
                  <a:lnTo>
                    <a:pt x="32080" y="395833"/>
                  </a:lnTo>
                  <a:lnTo>
                    <a:pt x="36055" y="391883"/>
                  </a:lnTo>
                  <a:lnTo>
                    <a:pt x="41109" y="391160"/>
                  </a:lnTo>
                  <a:lnTo>
                    <a:pt x="103378" y="380961"/>
                  </a:lnTo>
                  <a:lnTo>
                    <a:pt x="108140" y="376377"/>
                  </a:lnTo>
                  <a:lnTo>
                    <a:pt x="109334" y="370420"/>
                  </a:lnTo>
                  <a:lnTo>
                    <a:pt x="117170" y="339852"/>
                  </a:lnTo>
                  <a:lnTo>
                    <a:pt x="127838" y="310248"/>
                  </a:lnTo>
                  <a:lnTo>
                    <a:pt x="141262" y="281774"/>
                  </a:lnTo>
                  <a:lnTo>
                    <a:pt x="157378" y="254660"/>
                  </a:lnTo>
                  <a:lnTo>
                    <a:pt x="160705" y="249605"/>
                  </a:lnTo>
                  <a:lnTo>
                    <a:pt x="160655" y="247091"/>
                  </a:lnTo>
                  <a:lnTo>
                    <a:pt x="160578" y="243014"/>
                  </a:lnTo>
                  <a:lnTo>
                    <a:pt x="123698" y="191528"/>
                  </a:lnTo>
                  <a:lnTo>
                    <a:pt x="120611" y="187464"/>
                  </a:lnTo>
                  <a:lnTo>
                    <a:pt x="120523" y="181864"/>
                  </a:lnTo>
                  <a:lnTo>
                    <a:pt x="149225" y="149402"/>
                  </a:lnTo>
                  <a:lnTo>
                    <a:pt x="181343" y="120726"/>
                  </a:lnTo>
                  <a:lnTo>
                    <a:pt x="187134" y="120726"/>
                  </a:lnTo>
                  <a:lnTo>
                    <a:pt x="191325" y="123913"/>
                  </a:lnTo>
                  <a:lnTo>
                    <a:pt x="242912" y="160921"/>
                  </a:lnTo>
                  <a:lnTo>
                    <a:pt x="249326" y="160921"/>
                  </a:lnTo>
                  <a:lnTo>
                    <a:pt x="254381" y="157581"/>
                  </a:lnTo>
                  <a:lnTo>
                    <a:pt x="281482" y="141465"/>
                  </a:lnTo>
                  <a:lnTo>
                    <a:pt x="339521" y="117360"/>
                  </a:lnTo>
                  <a:lnTo>
                    <a:pt x="375996" y="108305"/>
                  </a:lnTo>
                  <a:lnTo>
                    <a:pt x="380568" y="103555"/>
                  </a:lnTo>
                  <a:lnTo>
                    <a:pt x="390740" y="41275"/>
                  </a:lnTo>
                  <a:lnTo>
                    <a:pt x="391363" y="36474"/>
                  </a:lnTo>
                  <a:lnTo>
                    <a:pt x="391388" y="36220"/>
                  </a:lnTo>
                  <a:lnTo>
                    <a:pt x="395274" y="32194"/>
                  </a:lnTo>
                  <a:lnTo>
                    <a:pt x="400304" y="31343"/>
                  </a:lnTo>
                  <a:lnTo>
                    <a:pt x="408038" y="30543"/>
                  </a:lnTo>
                  <a:lnTo>
                    <a:pt x="415861" y="29972"/>
                  </a:lnTo>
                  <a:lnTo>
                    <a:pt x="423964" y="29654"/>
                  </a:lnTo>
                  <a:lnTo>
                    <a:pt x="423964" y="330"/>
                  </a:lnTo>
                  <a:lnTo>
                    <a:pt x="384314" y="6045"/>
                  </a:lnTo>
                  <a:lnTo>
                    <a:pt x="354304" y="83019"/>
                  </a:lnTo>
                  <a:lnTo>
                    <a:pt x="326148" y="90881"/>
                  </a:lnTo>
                  <a:lnTo>
                    <a:pt x="298754" y="100977"/>
                  </a:lnTo>
                  <a:lnTo>
                    <a:pt x="272275" y="113271"/>
                  </a:lnTo>
                  <a:lnTo>
                    <a:pt x="246849" y="127685"/>
                  </a:lnTo>
                  <a:lnTo>
                    <a:pt x="237121" y="120726"/>
                  </a:lnTo>
                  <a:lnTo>
                    <a:pt x="208419" y="100177"/>
                  </a:lnTo>
                  <a:lnTo>
                    <a:pt x="196494" y="94157"/>
                  </a:lnTo>
                  <a:lnTo>
                    <a:pt x="183591" y="92290"/>
                  </a:lnTo>
                  <a:lnTo>
                    <a:pt x="170764" y="94564"/>
                  </a:lnTo>
                  <a:lnTo>
                    <a:pt x="135978" y="121386"/>
                  </a:lnTo>
                  <a:lnTo>
                    <a:pt x="107276" y="151409"/>
                  </a:lnTo>
                  <a:lnTo>
                    <a:pt x="92062" y="183972"/>
                  </a:lnTo>
                  <a:lnTo>
                    <a:pt x="93814" y="195986"/>
                  </a:lnTo>
                  <a:lnTo>
                    <a:pt x="93916" y="196735"/>
                  </a:lnTo>
                  <a:lnTo>
                    <a:pt x="99910" y="208610"/>
                  </a:lnTo>
                  <a:lnTo>
                    <a:pt x="127469" y="247091"/>
                  </a:lnTo>
                  <a:lnTo>
                    <a:pt x="113055" y="272542"/>
                  </a:lnTo>
                  <a:lnTo>
                    <a:pt x="100787" y="299034"/>
                  </a:lnTo>
                  <a:lnTo>
                    <a:pt x="90716" y="326440"/>
                  </a:lnTo>
                  <a:lnTo>
                    <a:pt x="82892" y="354622"/>
                  </a:lnTo>
                  <a:lnTo>
                    <a:pt x="36347" y="362254"/>
                  </a:lnTo>
                  <a:lnTo>
                    <a:pt x="2273" y="397560"/>
                  </a:lnTo>
                  <a:lnTo>
                    <a:pt x="0" y="438708"/>
                  </a:lnTo>
                  <a:lnTo>
                    <a:pt x="495" y="457657"/>
                  </a:lnTo>
                  <a:lnTo>
                    <a:pt x="533" y="459193"/>
                  </a:lnTo>
                  <a:lnTo>
                    <a:pt x="13246" y="503466"/>
                  </a:lnTo>
                  <a:lnTo>
                    <a:pt x="82892" y="523367"/>
                  </a:lnTo>
                  <a:lnTo>
                    <a:pt x="90728" y="551548"/>
                  </a:lnTo>
                  <a:lnTo>
                    <a:pt x="100825" y="578967"/>
                  </a:lnTo>
                  <a:lnTo>
                    <a:pt x="113106" y="605459"/>
                  </a:lnTo>
                  <a:lnTo>
                    <a:pt x="127533" y="630923"/>
                  </a:lnTo>
                  <a:lnTo>
                    <a:pt x="100152" y="669175"/>
                  </a:lnTo>
                  <a:lnTo>
                    <a:pt x="94056" y="681113"/>
                  </a:lnTo>
                  <a:lnTo>
                    <a:pt x="92633" y="690689"/>
                  </a:lnTo>
                  <a:lnTo>
                    <a:pt x="92151" y="694118"/>
                  </a:lnTo>
                  <a:lnTo>
                    <a:pt x="94386" y="706932"/>
                  </a:lnTo>
                  <a:lnTo>
                    <a:pt x="121323" y="741895"/>
                  </a:lnTo>
                  <a:lnTo>
                    <a:pt x="150799" y="769950"/>
                  </a:lnTo>
                  <a:lnTo>
                    <a:pt x="183794" y="785749"/>
                  </a:lnTo>
                  <a:lnTo>
                    <a:pt x="196570" y="783856"/>
                  </a:lnTo>
                  <a:lnTo>
                    <a:pt x="208381" y="777862"/>
                  </a:lnTo>
                  <a:lnTo>
                    <a:pt x="236956" y="757364"/>
                  </a:lnTo>
                  <a:lnTo>
                    <a:pt x="246824" y="750290"/>
                  </a:lnTo>
                  <a:lnTo>
                    <a:pt x="272249" y="764705"/>
                  </a:lnTo>
                  <a:lnTo>
                    <a:pt x="298729" y="776998"/>
                  </a:lnTo>
                  <a:lnTo>
                    <a:pt x="326110" y="787082"/>
                  </a:lnTo>
                  <a:lnTo>
                    <a:pt x="354279" y="794931"/>
                  </a:lnTo>
                  <a:lnTo>
                    <a:pt x="361911" y="841527"/>
                  </a:lnTo>
                  <a:lnTo>
                    <a:pt x="397217" y="875601"/>
                  </a:lnTo>
                  <a:lnTo>
                    <a:pt x="422529" y="877557"/>
                  </a:lnTo>
                  <a:lnTo>
                    <a:pt x="431368" y="877557"/>
                  </a:lnTo>
                  <a:lnTo>
                    <a:pt x="438721" y="874623"/>
                  </a:lnTo>
                  <a:lnTo>
                    <a:pt x="449973" y="863879"/>
                  </a:lnTo>
                  <a:lnTo>
                    <a:pt x="453224" y="856284"/>
                  </a:lnTo>
                  <a:lnTo>
                    <a:pt x="453224" y="848334"/>
                  </a:lnTo>
                  <a:lnTo>
                    <a:pt x="453199" y="731177"/>
                  </a:lnTo>
                  <a:lnTo>
                    <a:pt x="425119" y="702017"/>
                  </a:lnTo>
                  <a:lnTo>
                    <a:pt x="379704" y="695680"/>
                  </a:lnTo>
                  <a:lnTo>
                    <a:pt x="337185" y="682028"/>
                  </a:lnTo>
                  <a:lnTo>
                    <a:pt x="298208" y="661720"/>
                  </a:lnTo>
                  <a:lnTo>
                    <a:pt x="263436" y="635457"/>
                  </a:lnTo>
                  <a:lnTo>
                    <a:pt x="233514" y="603935"/>
                  </a:lnTo>
                  <a:lnTo>
                    <a:pt x="209105" y="567842"/>
                  </a:lnTo>
                  <a:lnTo>
                    <a:pt x="190868" y="527862"/>
                  </a:lnTo>
                  <a:lnTo>
                    <a:pt x="179514" y="484962"/>
                  </a:lnTo>
                  <a:lnTo>
                    <a:pt x="179438" y="484682"/>
                  </a:lnTo>
                  <a:lnTo>
                    <a:pt x="175501" y="439127"/>
                  </a:lnTo>
                  <a:lnTo>
                    <a:pt x="175514" y="438708"/>
                  </a:lnTo>
                  <a:lnTo>
                    <a:pt x="179438" y="393319"/>
                  </a:lnTo>
                  <a:lnTo>
                    <a:pt x="190868" y="350139"/>
                  </a:lnTo>
                  <a:lnTo>
                    <a:pt x="209067" y="310248"/>
                  </a:lnTo>
                  <a:lnTo>
                    <a:pt x="233514" y="274066"/>
                  </a:lnTo>
                  <a:lnTo>
                    <a:pt x="263436" y="242544"/>
                  </a:lnTo>
                  <a:lnTo>
                    <a:pt x="298208" y="216293"/>
                  </a:lnTo>
                  <a:lnTo>
                    <a:pt x="337185" y="195986"/>
                  </a:lnTo>
                  <a:lnTo>
                    <a:pt x="379704" y="182321"/>
                  </a:lnTo>
                  <a:lnTo>
                    <a:pt x="425119" y="175996"/>
                  </a:lnTo>
                  <a:lnTo>
                    <a:pt x="436105" y="173342"/>
                  </a:lnTo>
                  <a:lnTo>
                    <a:pt x="445020" y="166992"/>
                  </a:lnTo>
                  <a:lnTo>
                    <a:pt x="451002" y="157835"/>
                  </a:lnTo>
                  <a:lnTo>
                    <a:pt x="453199" y="146773"/>
                  </a:lnTo>
                  <a:lnTo>
                    <a:pt x="453224" y="29654"/>
                  </a:lnTo>
                  <a:lnTo>
                    <a:pt x="453224" y="21704"/>
                  </a:lnTo>
                  <a:close/>
                </a:path>
                <a:path w="876935" h="877570">
                  <a:moveTo>
                    <a:pt x="876884" y="433882"/>
                  </a:moveTo>
                  <a:lnTo>
                    <a:pt x="872121" y="418503"/>
                  </a:lnTo>
                  <a:lnTo>
                    <a:pt x="862482" y="406196"/>
                  </a:lnTo>
                  <a:lnTo>
                    <a:pt x="849147" y="398068"/>
                  </a:lnTo>
                  <a:lnTo>
                    <a:pt x="847928" y="397852"/>
                  </a:lnTo>
                  <a:lnTo>
                    <a:pt x="847928" y="430923"/>
                  </a:lnTo>
                  <a:lnTo>
                    <a:pt x="847928" y="447065"/>
                  </a:lnTo>
                  <a:lnTo>
                    <a:pt x="841387" y="453618"/>
                  </a:lnTo>
                  <a:lnTo>
                    <a:pt x="825246" y="453618"/>
                  </a:lnTo>
                  <a:lnTo>
                    <a:pt x="818692" y="447065"/>
                  </a:lnTo>
                  <a:lnTo>
                    <a:pt x="818692" y="430923"/>
                  </a:lnTo>
                  <a:lnTo>
                    <a:pt x="825246" y="424383"/>
                  </a:lnTo>
                  <a:lnTo>
                    <a:pt x="841387" y="424383"/>
                  </a:lnTo>
                  <a:lnTo>
                    <a:pt x="847928" y="430923"/>
                  </a:lnTo>
                  <a:lnTo>
                    <a:pt x="847928" y="397852"/>
                  </a:lnTo>
                  <a:lnTo>
                    <a:pt x="833310" y="395135"/>
                  </a:lnTo>
                  <a:lnTo>
                    <a:pt x="819937" y="397281"/>
                  </a:lnTo>
                  <a:lnTo>
                    <a:pt x="808101" y="403237"/>
                  </a:lnTo>
                  <a:lnTo>
                    <a:pt x="798576" y="412457"/>
                  </a:lnTo>
                  <a:lnTo>
                    <a:pt x="792137" y="424383"/>
                  </a:lnTo>
                  <a:lnTo>
                    <a:pt x="453212" y="424383"/>
                  </a:lnTo>
                  <a:lnTo>
                    <a:pt x="453212" y="380517"/>
                  </a:lnTo>
                  <a:lnTo>
                    <a:pt x="687120" y="380517"/>
                  </a:lnTo>
                  <a:lnTo>
                    <a:pt x="704189" y="377075"/>
                  </a:lnTo>
                  <a:lnTo>
                    <a:pt x="718134" y="367677"/>
                  </a:lnTo>
                  <a:lnTo>
                    <a:pt x="727532" y="353733"/>
                  </a:lnTo>
                  <a:lnTo>
                    <a:pt x="727976" y="351548"/>
                  </a:lnTo>
                  <a:lnTo>
                    <a:pt x="728027" y="351282"/>
                  </a:lnTo>
                  <a:lnTo>
                    <a:pt x="730986" y="336651"/>
                  </a:lnTo>
                  <a:lnTo>
                    <a:pt x="730986" y="260870"/>
                  </a:lnTo>
                  <a:lnTo>
                    <a:pt x="744448" y="253212"/>
                  </a:lnTo>
                  <a:lnTo>
                    <a:pt x="754189" y="241719"/>
                  </a:lnTo>
                  <a:lnTo>
                    <a:pt x="756958" y="234327"/>
                  </a:lnTo>
                  <a:lnTo>
                    <a:pt x="759345" y="227965"/>
                  </a:lnTo>
                  <a:lnTo>
                    <a:pt x="759409" y="227774"/>
                  </a:lnTo>
                  <a:lnTo>
                    <a:pt x="759536" y="219710"/>
                  </a:lnTo>
                  <a:lnTo>
                    <a:pt x="759587" y="212102"/>
                  </a:lnTo>
                  <a:lnTo>
                    <a:pt x="757047" y="205092"/>
                  </a:lnTo>
                  <a:lnTo>
                    <a:pt x="754316" y="197535"/>
                  </a:lnTo>
                  <a:lnTo>
                    <a:pt x="744626" y="185991"/>
                  </a:lnTo>
                  <a:lnTo>
                    <a:pt x="731608" y="178396"/>
                  </a:lnTo>
                  <a:lnTo>
                    <a:pt x="730973" y="178295"/>
                  </a:lnTo>
                  <a:lnTo>
                    <a:pt x="730973" y="211632"/>
                  </a:lnTo>
                  <a:lnTo>
                    <a:pt x="730973" y="227774"/>
                  </a:lnTo>
                  <a:lnTo>
                    <a:pt x="724420" y="234327"/>
                  </a:lnTo>
                  <a:lnTo>
                    <a:pt x="708279" y="234327"/>
                  </a:lnTo>
                  <a:lnTo>
                    <a:pt x="701738" y="227774"/>
                  </a:lnTo>
                  <a:lnTo>
                    <a:pt x="701738" y="211632"/>
                  </a:lnTo>
                  <a:lnTo>
                    <a:pt x="708279" y="205092"/>
                  </a:lnTo>
                  <a:lnTo>
                    <a:pt x="724420" y="205092"/>
                  </a:lnTo>
                  <a:lnTo>
                    <a:pt x="730973" y="211632"/>
                  </a:lnTo>
                  <a:lnTo>
                    <a:pt x="730973" y="178295"/>
                  </a:lnTo>
                  <a:lnTo>
                    <a:pt x="688086" y="185991"/>
                  </a:lnTo>
                  <a:lnTo>
                    <a:pt x="673303" y="211632"/>
                  </a:lnTo>
                  <a:lnTo>
                    <a:pt x="673379" y="227965"/>
                  </a:lnTo>
                  <a:lnTo>
                    <a:pt x="678522" y="241719"/>
                  </a:lnTo>
                  <a:lnTo>
                    <a:pt x="688263" y="253212"/>
                  </a:lnTo>
                  <a:lnTo>
                    <a:pt x="701738" y="260870"/>
                  </a:lnTo>
                  <a:lnTo>
                    <a:pt x="701738" y="344728"/>
                  </a:lnTo>
                  <a:lnTo>
                    <a:pt x="695185" y="351282"/>
                  </a:lnTo>
                  <a:lnTo>
                    <a:pt x="453212" y="351282"/>
                  </a:lnTo>
                  <a:lnTo>
                    <a:pt x="453212" y="307416"/>
                  </a:lnTo>
                  <a:lnTo>
                    <a:pt x="622096" y="307416"/>
                  </a:lnTo>
                  <a:lnTo>
                    <a:pt x="628637" y="300875"/>
                  </a:lnTo>
                  <a:lnTo>
                    <a:pt x="628637" y="284721"/>
                  </a:lnTo>
                  <a:lnTo>
                    <a:pt x="622096" y="278180"/>
                  </a:lnTo>
                  <a:lnTo>
                    <a:pt x="453212" y="278180"/>
                  </a:lnTo>
                  <a:lnTo>
                    <a:pt x="453212" y="248945"/>
                  </a:lnTo>
                  <a:lnTo>
                    <a:pt x="540918" y="248945"/>
                  </a:lnTo>
                  <a:lnTo>
                    <a:pt x="557999" y="245491"/>
                  </a:lnTo>
                  <a:lnTo>
                    <a:pt x="584568" y="206133"/>
                  </a:lnTo>
                  <a:lnTo>
                    <a:pt x="584695" y="205549"/>
                  </a:lnTo>
                  <a:lnTo>
                    <a:pt x="584784" y="114668"/>
                  </a:lnTo>
                  <a:lnTo>
                    <a:pt x="598258" y="107010"/>
                  </a:lnTo>
                  <a:lnTo>
                    <a:pt x="607999" y="95516"/>
                  </a:lnTo>
                  <a:lnTo>
                    <a:pt x="610768" y="88125"/>
                  </a:lnTo>
                  <a:lnTo>
                    <a:pt x="613219" y="81584"/>
                  </a:lnTo>
                  <a:lnTo>
                    <a:pt x="613283" y="81407"/>
                  </a:lnTo>
                  <a:lnTo>
                    <a:pt x="598436" y="39789"/>
                  </a:lnTo>
                  <a:lnTo>
                    <a:pt x="584784" y="32105"/>
                  </a:lnTo>
                  <a:lnTo>
                    <a:pt x="584784" y="65443"/>
                  </a:lnTo>
                  <a:lnTo>
                    <a:pt x="584784" y="81584"/>
                  </a:lnTo>
                  <a:lnTo>
                    <a:pt x="578231" y="88125"/>
                  </a:lnTo>
                  <a:lnTo>
                    <a:pt x="562089" y="88125"/>
                  </a:lnTo>
                  <a:lnTo>
                    <a:pt x="555536" y="81584"/>
                  </a:lnTo>
                  <a:lnTo>
                    <a:pt x="555536" y="65443"/>
                  </a:lnTo>
                  <a:lnTo>
                    <a:pt x="562089" y="58889"/>
                  </a:lnTo>
                  <a:lnTo>
                    <a:pt x="578231" y="58889"/>
                  </a:lnTo>
                  <a:lnTo>
                    <a:pt x="584784" y="65443"/>
                  </a:lnTo>
                  <a:lnTo>
                    <a:pt x="584784" y="32105"/>
                  </a:lnTo>
                  <a:lnTo>
                    <a:pt x="541896" y="39789"/>
                  </a:lnTo>
                  <a:lnTo>
                    <a:pt x="527100" y="65443"/>
                  </a:lnTo>
                  <a:lnTo>
                    <a:pt x="527113" y="81584"/>
                  </a:lnTo>
                  <a:lnTo>
                    <a:pt x="532333" y="95516"/>
                  </a:lnTo>
                  <a:lnTo>
                    <a:pt x="542074" y="107010"/>
                  </a:lnTo>
                  <a:lnTo>
                    <a:pt x="555536" y="114668"/>
                  </a:lnTo>
                  <a:lnTo>
                    <a:pt x="555536" y="213156"/>
                  </a:lnTo>
                  <a:lnTo>
                    <a:pt x="548995" y="219710"/>
                  </a:lnTo>
                  <a:lnTo>
                    <a:pt x="449351" y="219710"/>
                  </a:lnTo>
                  <a:lnTo>
                    <a:pt x="444703" y="213448"/>
                  </a:lnTo>
                  <a:lnTo>
                    <a:pt x="438607" y="208851"/>
                  </a:lnTo>
                  <a:lnTo>
                    <a:pt x="431457" y="206133"/>
                  </a:lnTo>
                  <a:lnTo>
                    <a:pt x="423964" y="205574"/>
                  </a:lnTo>
                  <a:lnTo>
                    <a:pt x="423964" y="234848"/>
                  </a:lnTo>
                  <a:lnTo>
                    <a:pt x="423964" y="643153"/>
                  </a:lnTo>
                  <a:lnTo>
                    <a:pt x="379742" y="635012"/>
                  </a:lnTo>
                  <a:lnTo>
                    <a:pt x="339496" y="618045"/>
                  </a:lnTo>
                  <a:lnTo>
                    <a:pt x="304266" y="593318"/>
                  </a:lnTo>
                  <a:lnTo>
                    <a:pt x="275069" y="561949"/>
                  </a:lnTo>
                  <a:lnTo>
                    <a:pt x="252920" y="525043"/>
                  </a:lnTo>
                  <a:lnTo>
                    <a:pt x="238861" y="483692"/>
                  </a:lnTo>
                  <a:lnTo>
                    <a:pt x="233921" y="439000"/>
                  </a:lnTo>
                  <a:lnTo>
                    <a:pt x="238772" y="395135"/>
                  </a:lnTo>
                  <a:lnTo>
                    <a:pt x="238861" y="394309"/>
                  </a:lnTo>
                  <a:lnTo>
                    <a:pt x="252920" y="352958"/>
                  </a:lnTo>
                  <a:lnTo>
                    <a:pt x="275069" y="316052"/>
                  </a:lnTo>
                  <a:lnTo>
                    <a:pt x="304228" y="284721"/>
                  </a:lnTo>
                  <a:lnTo>
                    <a:pt x="339496" y="259956"/>
                  </a:lnTo>
                  <a:lnTo>
                    <a:pt x="379742" y="242976"/>
                  </a:lnTo>
                  <a:lnTo>
                    <a:pt x="423964" y="234848"/>
                  </a:lnTo>
                  <a:lnTo>
                    <a:pt x="423964" y="205574"/>
                  </a:lnTo>
                  <a:lnTo>
                    <a:pt x="378904" y="212763"/>
                  </a:lnTo>
                  <a:lnTo>
                    <a:pt x="337477" y="227965"/>
                  </a:lnTo>
                  <a:lnTo>
                    <a:pt x="300215" y="250304"/>
                  </a:lnTo>
                  <a:lnTo>
                    <a:pt x="267919" y="278917"/>
                  </a:lnTo>
                  <a:lnTo>
                    <a:pt x="241414" y="312940"/>
                  </a:lnTo>
                  <a:lnTo>
                    <a:pt x="221475" y="351548"/>
                  </a:lnTo>
                  <a:lnTo>
                    <a:pt x="208915" y="393852"/>
                  </a:lnTo>
                  <a:lnTo>
                    <a:pt x="204558" y="439000"/>
                  </a:lnTo>
                  <a:lnTo>
                    <a:pt x="208876" y="483692"/>
                  </a:lnTo>
                  <a:lnTo>
                    <a:pt x="208915" y="484149"/>
                  </a:lnTo>
                  <a:lnTo>
                    <a:pt x="221475" y="526453"/>
                  </a:lnTo>
                  <a:lnTo>
                    <a:pt x="241414" y="565048"/>
                  </a:lnTo>
                  <a:lnTo>
                    <a:pt x="267919" y="599084"/>
                  </a:lnTo>
                  <a:lnTo>
                    <a:pt x="300215" y="627697"/>
                  </a:lnTo>
                  <a:lnTo>
                    <a:pt x="337477" y="650036"/>
                  </a:lnTo>
                  <a:lnTo>
                    <a:pt x="378904" y="665238"/>
                  </a:lnTo>
                  <a:lnTo>
                    <a:pt x="423697" y="672452"/>
                  </a:lnTo>
                  <a:lnTo>
                    <a:pt x="425399" y="672452"/>
                  </a:lnTo>
                  <a:lnTo>
                    <a:pt x="432689" y="671499"/>
                  </a:lnTo>
                  <a:lnTo>
                    <a:pt x="439343" y="668693"/>
                  </a:lnTo>
                  <a:lnTo>
                    <a:pt x="445008" y="664222"/>
                  </a:lnTo>
                  <a:lnTo>
                    <a:pt x="449351" y="658291"/>
                  </a:lnTo>
                  <a:lnTo>
                    <a:pt x="548995" y="658291"/>
                  </a:lnTo>
                  <a:lnTo>
                    <a:pt x="555536" y="664832"/>
                  </a:lnTo>
                  <a:lnTo>
                    <a:pt x="555536" y="763320"/>
                  </a:lnTo>
                  <a:lnTo>
                    <a:pt x="542074" y="770978"/>
                  </a:lnTo>
                  <a:lnTo>
                    <a:pt x="532333" y="782472"/>
                  </a:lnTo>
                  <a:lnTo>
                    <a:pt x="527113" y="796417"/>
                  </a:lnTo>
                  <a:lnTo>
                    <a:pt x="527050" y="796582"/>
                  </a:lnTo>
                  <a:lnTo>
                    <a:pt x="526935" y="812088"/>
                  </a:lnTo>
                  <a:lnTo>
                    <a:pt x="532206" y="826668"/>
                  </a:lnTo>
                  <a:lnTo>
                    <a:pt x="541896" y="838200"/>
                  </a:lnTo>
                  <a:lnTo>
                    <a:pt x="554901" y="845794"/>
                  </a:lnTo>
                  <a:lnTo>
                    <a:pt x="570153" y="848525"/>
                  </a:lnTo>
                  <a:lnTo>
                    <a:pt x="585419" y="845794"/>
                  </a:lnTo>
                  <a:lnTo>
                    <a:pt x="598436" y="838200"/>
                  </a:lnTo>
                  <a:lnTo>
                    <a:pt x="608114" y="826668"/>
                  </a:lnTo>
                  <a:lnTo>
                    <a:pt x="610857" y="819099"/>
                  </a:lnTo>
                  <a:lnTo>
                    <a:pt x="613397" y="812088"/>
                  </a:lnTo>
                  <a:lnTo>
                    <a:pt x="613283" y="796582"/>
                  </a:lnTo>
                  <a:lnTo>
                    <a:pt x="610768" y="789863"/>
                  </a:lnTo>
                  <a:lnTo>
                    <a:pt x="607999" y="782472"/>
                  </a:lnTo>
                  <a:lnTo>
                    <a:pt x="598258" y="770978"/>
                  </a:lnTo>
                  <a:lnTo>
                    <a:pt x="584784" y="763320"/>
                  </a:lnTo>
                  <a:lnTo>
                    <a:pt x="584784" y="796417"/>
                  </a:lnTo>
                  <a:lnTo>
                    <a:pt x="584784" y="812558"/>
                  </a:lnTo>
                  <a:lnTo>
                    <a:pt x="578231" y="819099"/>
                  </a:lnTo>
                  <a:lnTo>
                    <a:pt x="562089" y="819099"/>
                  </a:lnTo>
                  <a:lnTo>
                    <a:pt x="555536" y="812558"/>
                  </a:lnTo>
                  <a:lnTo>
                    <a:pt x="555536" y="796417"/>
                  </a:lnTo>
                  <a:lnTo>
                    <a:pt x="562089" y="789863"/>
                  </a:lnTo>
                  <a:lnTo>
                    <a:pt x="578231" y="789863"/>
                  </a:lnTo>
                  <a:lnTo>
                    <a:pt x="584784" y="796417"/>
                  </a:lnTo>
                  <a:lnTo>
                    <a:pt x="584784" y="763320"/>
                  </a:lnTo>
                  <a:lnTo>
                    <a:pt x="584695" y="672452"/>
                  </a:lnTo>
                  <a:lnTo>
                    <a:pt x="557999" y="632498"/>
                  </a:lnTo>
                  <a:lnTo>
                    <a:pt x="540918" y="629056"/>
                  </a:lnTo>
                  <a:lnTo>
                    <a:pt x="453212" y="629056"/>
                  </a:lnTo>
                  <a:lnTo>
                    <a:pt x="453212" y="599808"/>
                  </a:lnTo>
                  <a:lnTo>
                    <a:pt x="622096" y="599808"/>
                  </a:lnTo>
                  <a:lnTo>
                    <a:pt x="628586" y="593318"/>
                  </a:lnTo>
                  <a:lnTo>
                    <a:pt x="628637" y="577113"/>
                  </a:lnTo>
                  <a:lnTo>
                    <a:pt x="622096" y="570572"/>
                  </a:lnTo>
                  <a:lnTo>
                    <a:pt x="453212" y="570572"/>
                  </a:lnTo>
                  <a:lnTo>
                    <a:pt x="453212" y="526707"/>
                  </a:lnTo>
                  <a:lnTo>
                    <a:pt x="695185" y="526707"/>
                  </a:lnTo>
                  <a:lnTo>
                    <a:pt x="701738" y="533260"/>
                  </a:lnTo>
                  <a:lnTo>
                    <a:pt x="701738" y="617118"/>
                  </a:lnTo>
                  <a:lnTo>
                    <a:pt x="688263" y="624776"/>
                  </a:lnTo>
                  <a:lnTo>
                    <a:pt x="678522" y="636282"/>
                  </a:lnTo>
                  <a:lnTo>
                    <a:pt x="673379" y="650036"/>
                  </a:lnTo>
                  <a:lnTo>
                    <a:pt x="673303" y="650214"/>
                  </a:lnTo>
                  <a:lnTo>
                    <a:pt x="673239" y="650392"/>
                  </a:lnTo>
                  <a:lnTo>
                    <a:pt x="688086" y="691997"/>
                  </a:lnTo>
                  <a:lnTo>
                    <a:pt x="716368" y="702335"/>
                  </a:lnTo>
                  <a:lnTo>
                    <a:pt x="731621" y="699592"/>
                  </a:lnTo>
                  <a:lnTo>
                    <a:pt x="744626" y="691997"/>
                  </a:lnTo>
                  <a:lnTo>
                    <a:pt x="754316" y="680466"/>
                  </a:lnTo>
                  <a:lnTo>
                    <a:pt x="757047" y="672909"/>
                  </a:lnTo>
                  <a:lnTo>
                    <a:pt x="759587" y="665886"/>
                  </a:lnTo>
                  <a:lnTo>
                    <a:pt x="744448" y="624776"/>
                  </a:lnTo>
                  <a:lnTo>
                    <a:pt x="730986" y="617118"/>
                  </a:lnTo>
                  <a:lnTo>
                    <a:pt x="730986" y="541337"/>
                  </a:lnTo>
                  <a:lnTo>
                    <a:pt x="730973" y="650214"/>
                  </a:lnTo>
                  <a:lnTo>
                    <a:pt x="730973" y="666369"/>
                  </a:lnTo>
                  <a:lnTo>
                    <a:pt x="724420" y="672909"/>
                  </a:lnTo>
                  <a:lnTo>
                    <a:pt x="708279" y="672909"/>
                  </a:lnTo>
                  <a:lnTo>
                    <a:pt x="701738" y="666369"/>
                  </a:lnTo>
                  <a:lnTo>
                    <a:pt x="701738" y="650214"/>
                  </a:lnTo>
                  <a:lnTo>
                    <a:pt x="708279" y="643674"/>
                  </a:lnTo>
                  <a:lnTo>
                    <a:pt x="724420" y="643674"/>
                  </a:lnTo>
                  <a:lnTo>
                    <a:pt x="730973" y="650214"/>
                  </a:lnTo>
                  <a:lnTo>
                    <a:pt x="730973" y="541286"/>
                  </a:lnTo>
                  <a:lnTo>
                    <a:pt x="704189" y="500926"/>
                  </a:lnTo>
                  <a:lnTo>
                    <a:pt x="687120" y="497471"/>
                  </a:lnTo>
                  <a:lnTo>
                    <a:pt x="453212" y="497471"/>
                  </a:lnTo>
                  <a:lnTo>
                    <a:pt x="453212" y="453618"/>
                  </a:lnTo>
                  <a:lnTo>
                    <a:pt x="792137" y="453618"/>
                  </a:lnTo>
                  <a:lnTo>
                    <a:pt x="800239" y="467537"/>
                  </a:lnTo>
                  <a:lnTo>
                    <a:pt x="812406" y="477354"/>
                  </a:lnTo>
                  <a:lnTo>
                    <a:pt x="827227" y="482282"/>
                  </a:lnTo>
                  <a:lnTo>
                    <a:pt x="843318" y="481558"/>
                  </a:lnTo>
                  <a:lnTo>
                    <a:pt x="858075" y="475094"/>
                  </a:lnTo>
                  <a:lnTo>
                    <a:pt x="869188" y="464121"/>
                  </a:lnTo>
                  <a:lnTo>
                    <a:pt x="875766" y="449961"/>
                  </a:lnTo>
                  <a:lnTo>
                    <a:pt x="876884" y="433882"/>
                  </a:lnTo>
                  <a:close/>
                </a:path>
              </a:pathLst>
            </a:custGeom>
            <a:solidFill>
              <a:srgbClr val="FFFFFF"/>
            </a:solidFill>
          </p:spPr>
          <p:txBody>
            <a:bodyPr wrap="square" lIns="0" tIns="0" rIns="0" bIns="0" rtlCol="0"/>
            <a:lstStyle/>
            <a:p>
              <a:endParaRPr/>
            </a:p>
          </p:txBody>
        </p:sp>
      </p:grpSp>
      <p:sp>
        <p:nvSpPr>
          <p:cNvPr id="11" name="object 11"/>
          <p:cNvSpPr txBox="1"/>
          <p:nvPr/>
        </p:nvSpPr>
        <p:spPr>
          <a:xfrm>
            <a:off x="1242136" y="7480299"/>
            <a:ext cx="2976480" cy="1030686"/>
          </a:xfrm>
          <a:prstGeom prst="rect">
            <a:avLst/>
          </a:prstGeom>
        </p:spPr>
        <p:txBody>
          <a:bodyPr vert="horz" wrap="square" lIns="0" tIns="12066" rIns="0" bIns="0" rtlCol="0">
            <a:spAutoFit/>
          </a:bodyPr>
          <a:lstStyle/>
          <a:p>
            <a:pPr marL="12701" marR="5081">
              <a:spcBef>
                <a:spcPts val="95"/>
              </a:spcBef>
            </a:pPr>
            <a:r>
              <a:rPr sz="3300" b="1" spc="-335" dirty="0">
                <a:solidFill>
                  <a:srgbClr val="FFFFFF"/>
                </a:solidFill>
                <a:latin typeface="Helvetica Neue"/>
                <a:cs typeface="Helvetica Neue"/>
              </a:rPr>
              <a:t>O</a:t>
            </a:r>
            <a:r>
              <a:rPr sz="3300" b="1" spc="-210" dirty="0">
                <a:solidFill>
                  <a:srgbClr val="FFFFFF"/>
                </a:solidFill>
                <a:latin typeface="Helvetica Neue"/>
                <a:cs typeface="Helvetica Neue"/>
              </a:rPr>
              <a:t> </a:t>
            </a:r>
            <a:r>
              <a:rPr sz="3300" b="1" spc="-125" dirty="0">
                <a:solidFill>
                  <a:srgbClr val="FFFFFF"/>
                </a:solidFill>
                <a:latin typeface="Helvetica Neue"/>
                <a:cs typeface="Helvetica Neue"/>
              </a:rPr>
              <a:t>problema</a:t>
            </a:r>
            <a:r>
              <a:rPr sz="3300" b="1" spc="-210" dirty="0">
                <a:solidFill>
                  <a:srgbClr val="FFFFFF"/>
                </a:solidFill>
                <a:latin typeface="Helvetica Neue"/>
                <a:cs typeface="Helvetica Neue"/>
              </a:rPr>
              <a:t> </a:t>
            </a:r>
            <a:r>
              <a:rPr sz="3300" b="1" spc="-100" dirty="0">
                <a:solidFill>
                  <a:srgbClr val="FFFFFF"/>
                </a:solidFill>
                <a:latin typeface="Helvetica Neue"/>
                <a:cs typeface="Helvetica Neue"/>
              </a:rPr>
              <a:t>não </a:t>
            </a:r>
            <a:r>
              <a:rPr sz="3300" b="1" spc="-215" dirty="0">
                <a:solidFill>
                  <a:srgbClr val="FFFFFF"/>
                </a:solidFill>
                <a:latin typeface="Helvetica Neue"/>
                <a:cs typeface="Helvetica Neue"/>
              </a:rPr>
              <a:t>é</a:t>
            </a:r>
            <a:r>
              <a:rPr sz="3300" b="1" spc="-229" dirty="0">
                <a:solidFill>
                  <a:srgbClr val="FFFFFF"/>
                </a:solidFill>
                <a:latin typeface="Helvetica Neue"/>
                <a:cs typeface="Helvetica Neue"/>
              </a:rPr>
              <a:t> </a:t>
            </a:r>
            <a:r>
              <a:rPr sz="3300" b="1" spc="-160" dirty="0">
                <a:solidFill>
                  <a:srgbClr val="FFFFFF"/>
                </a:solidFill>
                <a:latin typeface="Helvetica Neue"/>
                <a:cs typeface="Helvetica Neue"/>
              </a:rPr>
              <a:t>a</a:t>
            </a:r>
            <a:r>
              <a:rPr sz="3300" b="1" spc="-229" dirty="0">
                <a:solidFill>
                  <a:srgbClr val="FFFFFF"/>
                </a:solidFill>
                <a:latin typeface="Helvetica Neue"/>
                <a:cs typeface="Helvetica Neue"/>
              </a:rPr>
              <a:t> </a:t>
            </a:r>
            <a:r>
              <a:rPr sz="3300" b="1" spc="-10" dirty="0">
                <a:solidFill>
                  <a:srgbClr val="FFFFFF"/>
                </a:solidFill>
                <a:latin typeface="Helvetica Neue"/>
                <a:cs typeface="Helvetica Neue"/>
              </a:rPr>
              <a:t>tecnologia.</a:t>
            </a:r>
            <a:endParaRPr sz="3300">
              <a:latin typeface="Helvetica Neue"/>
              <a:cs typeface="Helvetica Neue"/>
            </a:endParaRPr>
          </a:p>
        </p:txBody>
      </p:sp>
      <p:sp>
        <p:nvSpPr>
          <p:cNvPr id="12" name="object 12"/>
          <p:cNvSpPr txBox="1"/>
          <p:nvPr/>
        </p:nvSpPr>
        <p:spPr>
          <a:xfrm>
            <a:off x="537647" y="10617948"/>
            <a:ext cx="247288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José</a:t>
            </a:r>
            <a:r>
              <a:rPr sz="1600" spc="15" dirty="0">
                <a:solidFill>
                  <a:srgbClr val="FFFFFF"/>
                </a:solidFill>
                <a:latin typeface="Source Sans Pro"/>
                <a:cs typeface="Source Sans Pro"/>
              </a:rPr>
              <a:t> </a:t>
            </a:r>
            <a:r>
              <a:rPr sz="1600" dirty="0">
                <a:solidFill>
                  <a:srgbClr val="FFFFFF"/>
                </a:solidFill>
                <a:latin typeface="Source Sans Pro"/>
                <a:cs typeface="Source Sans Pro"/>
              </a:rPr>
              <a:t>Miranda</a:t>
            </a:r>
            <a:r>
              <a:rPr sz="1600" spc="15" dirty="0">
                <a:solidFill>
                  <a:srgbClr val="FFFFFF"/>
                </a:solidFill>
                <a:latin typeface="Source Sans Pro"/>
                <a:cs typeface="Source Sans Pro"/>
              </a:rPr>
              <a:t> </a:t>
            </a:r>
            <a:r>
              <a:rPr sz="1600" dirty="0">
                <a:solidFill>
                  <a:srgbClr val="FFFFFF"/>
                </a:solidFill>
                <a:latin typeface="Source Sans Pro"/>
                <a:cs typeface="Source Sans Pro"/>
              </a:rPr>
              <a:t>-</a:t>
            </a:r>
            <a:r>
              <a:rPr sz="1600" spc="15" dirty="0">
                <a:solidFill>
                  <a:srgbClr val="FFFFFF"/>
                </a:solidFill>
                <a:latin typeface="Source Sans Pro"/>
                <a:cs typeface="Source Sans Pro"/>
              </a:rPr>
              <a:t> </a:t>
            </a:r>
            <a:r>
              <a:rPr sz="1600" dirty="0">
                <a:solidFill>
                  <a:srgbClr val="FFFFFF"/>
                </a:solidFill>
                <a:latin typeface="Source Sans Pro"/>
                <a:cs typeface="Source Sans Pro"/>
              </a:rPr>
              <a:t>Attomic</a:t>
            </a:r>
            <a:r>
              <a:rPr sz="1600" spc="15" dirty="0">
                <a:solidFill>
                  <a:srgbClr val="FFFFFF"/>
                </a:solidFill>
                <a:latin typeface="Source Sans Pro"/>
                <a:cs typeface="Source Sans Pro"/>
              </a:rPr>
              <a:t> </a:t>
            </a:r>
            <a:r>
              <a:rPr sz="1600" spc="-25" dirty="0">
                <a:solidFill>
                  <a:srgbClr val="FFFFFF"/>
                </a:solidFill>
                <a:latin typeface="Source Sans Pro"/>
                <a:cs typeface="Source Sans Pro"/>
              </a:rPr>
              <a:t>Co</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447"/>
            <a:ext cx="20105688" cy="11309449"/>
          </a:xfrm>
          <a:prstGeom prst="rect">
            <a:avLst/>
          </a:prstGeom>
        </p:spPr>
      </p:pic>
      <p:pic>
        <p:nvPicPr>
          <p:cNvPr id="3" name="object 3"/>
          <p:cNvPicPr/>
          <p:nvPr/>
        </p:nvPicPr>
        <p:blipFill>
          <a:blip r:embed="rId4" cstate="print"/>
          <a:stretch>
            <a:fillRect/>
          </a:stretch>
        </p:blipFill>
        <p:spPr>
          <a:xfrm>
            <a:off x="1234175" y="1798259"/>
            <a:ext cx="8388155" cy="1527404"/>
          </a:xfrm>
          <a:prstGeom prst="rect">
            <a:avLst/>
          </a:prstGeom>
        </p:spPr>
      </p:pic>
      <p:sp>
        <p:nvSpPr>
          <p:cNvPr id="4" name="object 4"/>
          <p:cNvSpPr txBox="1">
            <a:spLocks noGrp="1"/>
          </p:cNvSpPr>
          <p:nvPr>
            <p:ph type="title"/>
          </p:nvPr>
        </p:nvSpPr>
        <p:spPr>
          <a:xfrm>
            <a:off x="1226527" y="987312"/>
            <a:ext cx="17654225" cy="3818805"/>
          </a:xfrm>
          <a:prstGeom prst="rect">
            <a:avLst/>
          </a:prstGeom>
        </p:spPr>
        <p:txBody>
          <a:bodyPr vert="horz" wrap="square" lIns="0" tIns="3233189" rIns="0" bIns="0" rtlCol="0">
            <a:spAutoFit/>
          </a:bodyPr>
          <a:lstStyle/>
          <a:p>
            <a:pPr marL="12701">
              <a:spcBef>
                <a:spcPts val="125"/>
              </a:spcBef>
            </a:pPr>
            <a:r>
              <a:rPr sz="3600" dirty="0"/>
              <a:t>Problemas </a:t>
            </a:r>
            <a:r>
              <a:rPr sz="3600" spc="-10" dirty="0"/>
              <a:t>frequentes</a:t>
            </a:r>
            <a:endParaRPr sz="3600"/>
          </a:p>
        </p:txBody>
      </p:sp>
      <p:sp>
        <p:nvSpPr>
          <p:cNvPr id="5" name="object 5"/>
          <p:cNvSpPr txBox="1"/>
          <p:nvPr/>
        </p:nvSpPr>
        <p:spPr>
          <a:xfrm>
            <a:off x="1177792" y="7897632"/>
            <a:ext cx="2852010" cy="734433"/>
          </a:xfrm>
          <a:prstGeom prst="rect">
            <a:avLst/>
          </a:prstGeom>
        </p:spPr>
        <p:txBody>
          <a:bodyPr vert="horz" wrap="square" lIns="0" tIns="11431" rIns="0" bIns="0" rtlCol="0">
            <a:spAutoFit/>
          </a:bodyPr>
          <a:lstStyle/>
          <a:p>
            <a:pPr marL="529008" marR="5081" indent="-516942">
              <a:lnSpc>
                <a:spcPct val="101299"/>
              </a:lnSpc>
              <a:spcBef>
                <a:spcPts val="90"/>
              </a:spcBef>
              <a:tabLst>
                <a:tab pos="452165" algn="l"/>
              </a:tabLst>
            </a:pPr>
            <a:r>
              <a:rPr sz="2400" spc="-25" dirty="0">
                <a:solidFill>
                  <a:srgbClr val="FFFFFF"/>
                </a:solidFill>
                <a:latin typeface="Source Sans Pro"/>
                <a:cs typeface="Source Sans Pro"/>
              </a:rPr>
              <a:t>IA</a:t>
            </a:r>
            <a:r>
              <a:rPr sz="2400" dirty="0">
                <a:solidFill>
                  <a:srgbClr val="FFFFFF"/>
                </a:solidFill>
                <a:latin typeface="Source Sans Pro"/>
                <a:cs typeface="Source Sans Pro"/>
              </a:rPr>
              <a:t>	como</a:t>
            </a:r>
            <a:r>
              <a:rPr sz="2400" spc="5" dirty="0">
                <a:solidFill>
                  <a:srgbClr val="FFFFFF"/>
                </a:solidFill>
                <a:latin typeface="Source Sans Pro"/>
                <a:cs typeface="Source Sans Pro"/>
              </a:rPr>
              <a:t> </a:t>
            </a:r>
            <a:r>
              <a:rPr sz="2400" spc="-10" dirty="0">
                <a:solidFill>
                  <a:srgbClr val="FFFFFF"/>
                </a:solidFill>
                <a:latin typeface="Source Sans Pro"/>
                <a:cs typeface="Source Sans Pro"/>
              </a:rPr>
              <a:t>modismo tecnológico</a:t>
            </a:r>
            <a:endParaRPr sz="2400" dirty="0">
              <a:latin typeface="Source Sans Pro"/>
              <a:cs typeface="Source Sans Pro"/>
            </a:endParaRPr>
          </a:p>
        </p:txBody>
      </p:sp>
      <p:sp>
        <p:nvSpPr>
          <p:cNvPr id="6" name="object 6"/>
          <p:cNvSpPr txBox="1"/>
          <p:nvPr/>
        </p:nvSpPr>
        <p:spPr>
          <a:xfrm>
            <a:off x="5300295" y="7897632"/>
            <a:ext cx="2724365" cy="734433"/>
          </a:xfrm>
          <a:prstGeom prst="rect">
            <a:avLst/>
          </a:prstGeom>
        </p:spPr>
        <p:txBody>
          <a:bodyPr vert="horz" wrap="square" lIns="0" tIns="11431" rIns="0" bIns="0" rtlCol="0">
            <a:spAutoFit/>
          </a:bodyPr>
          <a:lstStyle/>
          <a:p>
            <a:pPr marL="235609" marR="5081" indent="-223542">
              <a:lnSpc>
                <a:spcPct val="101299"/>
              </a:lnSpc>
              <a:spcBef>
                <a:spcPts val="90"/>
              </a:spcBef>
            </a:pPr>
            <a:r>
              <a:rPr sz="2400" dirty="0">
                <a:solidFill>
                  <a:srgbClr val="FFFFFF"/>
                </a:solidFill>
                <a:latin typeface="Source Sans Pro"/>
                <a:cs typeface="Source Sans Pro"/>
              </a:rPr>
              <a:t>Falta</a:t>
            </a:r>
            <a:r>
              <a:rPr sz="2400" spc="-15" dirty="0">
                <a:solidFill>
                  <a:srgbClr val="FFFFFF"/>
                </a:solidFill>
                <a:latin typeface="Source Sans Pro"/>
                <a:cs typeface="Source Sans Pro"/>
              </a:rPr>
              <a:t> </a:t>
            </a:r>
            <a:r>
              <a:rPr sz="2400" dirty="0">
                <a:solidFill>
                  <a:srgbClr val="FFFFFF"/>
                </a:solidFill>
                <a:latin typeface="Source Sans Pro"/>
                <a:cs typeface="Source Sans Pro"/>
              </a:rPr>
              <a:t>de</a:t>
            </a:r>
            <a:r>
              <a:rPr sz="2400" spc="-15" dirty="0">
                <a:solidFill>
                  <a:srgbClr val="FFFFFF"/>
                </a:solidFill>
                <a:latin typeface="Source Sans Pro"/>
                <a:cs typeface="Source Sans Pro"/>
              </a:rPr>
              <a:t> </a:t>
            </a:r>
            <a:r>
              <a:rPr sz="2400" spc="-10" dirty="0">
                <a:solidFill>
                  <a:srgbClr val="FFFFFF"/>
                </a:solidFill>
                <a:latin typeface="Source Sans Pro"/>
                <a:cs typeface="Source Sans Pro"/>
              </a:rPr>
              <a:t>estrutura organizacional</a:t>
            </a:r>
            <a:endParaRPr sz="2400" dirty="0">
              <a:latin typeface="Source Sans Pro"/>
              <a:cs typeface="Source Sans Pro"/>
            </a:endParaRPr>
          </a:p>
        </p:txBody>
      </p:sp>
      <p:sp>
        <p:nvSpPr>
          <p:cNvPr id="7" name="object 7"/>
          <p:cNvSpPr txBox="1"/>
          <p:nvPr/>
        </p:nvSpPr>
        <p:spPr>
          <a:xfrm>
            <a:off x="8878165" y="7898366"/>
            <a:ext cx="3619151" cy="734433"/>
          </a:xfrm>
          <a:prstGeom prst="rect">
            <a:avLst/>
          </a:prstGeom>
        </p:spPr>
        <p:txBody>
          <a:bodyPr vert="horz" wrap="square" lIns="0" tIns="11431" rIns="0" bIns="0" rtlCol="0">
            <a:spAutoFit/>
          </a:bodyPr>
          <a:lstStyle/>
          <a:p>
            <a:pPr marL="321342" marR="5081" indent="-309276">
              <a:lnSpc>
                <a:spcPct val="101299"/>
              </a:lnSpc>
              <a:spcBef>
                <a:spcPts val="90"/>
              </a:spcBef>
            </a:pPr>
            <a:r>
              <a:rPr sz="2400" dirty="0">
                <a:solidFill>
                  <a:srgbClr val="FFFFFF"/>
                </a:solidFill>
                <a:latin typeface="Source Sans Pro"/>
                <a:cs typeface="Source Sans Pro"/>
              </a:rPr>
              <a:t>Projetos</a:t>
            </a:r>
            <a:r>
              <a:rPr sz="2400" spc="35" dirty="0">
                <a:solidFill>
                  <a:srgbClr val="FFFFFF"/>
                </a:solidFill>
                <a:latin typeface="Source Sans Pro"/>
                <a:cs typeface="Source Sans Pro"/>
              </a:rPr>
              <a:t> </a:t>
            </a:r>
            <a:r>
              <a:rPr sz="2400" dirty="0">
                <a:solidFill>
                  <a:srgbClr val="FFFFFF"/>
                </a:solidFill>
                <a:latin typeface="Source Sans Pro"/>
                <a:cs typeface="Source Sans Pro"/>
              </a:rPr>
              <a:t>isolados</a:t>
            </a:r>
            <a:r>
              <a:rPr sz="2400" spc="40" dirty="0">
                <a:solidFill>
                  <a:srgbClr val="FFFFFF"/>
                </a:solidFill>
                <a:latin typeface="Source Sans Pro"/>
                <a:cs typeface="Source Sans Pro"/>
              </a:rPr>
              <a:t> </a:t>
            </a:r>
            <a:r>
              <a:rPr sz="2400" dirty="0">
                <a:solidFill>
                  <a:srgbClr val="FFFFFF"/>
                </a:solidFill>
                <a:latin typeface="Source Sans Pro"/>
                <a:cs typeface="Source Sans Pro"/>
              </a:rPr>
              <a:t>e</a:t>
            </a:r>
            <a:r>
              <a:rPr sz="2400" spc="35" dirty="0">
                <a:solidFill>
                  <a:srgbClr val="FFFFFF"/>
                </a:solidFill>
                <a:latin typeface="Source Sans Pro"/>
                <a:cs typeface="Source Sans Pro"/>
              </a:rPr>
              <a:t> </a:t>
            </a:r>
            <a:r>
              <a:rPr sz="2400" spc="-25" dirty="0">
                <a:solidFill>
                  <a:srgbClr val="FFFFFF"/>
                </a:solidFill>
                <a:latin typeface="Source Sans Pro"/>
                <a:cs typeface="Source Sans Pro"/>
              </a:rPr>
              <a:t>sem </a:t>
            </a:r>
            <a:r>
              <a:rPr sz="2400" dirty="0">
                <a:solidFill>
                  <a:srgbClr val="FFFFFF"/>
                </a:solidFill>
                <a:latin typeface="Source Sans Pro"/>
                <a:cs typeface="Source Sans Pro"/>
              </a:rPr>
              <a:t>mensuração</a:t>
            </a:r>
            <a:r>
              <a:rPr sz="2400" spc="60" dirty="0">
                <a:solidFill>
                  <a:srgbClr val="FFFFFF"/>
                </a:solidFill>
                <a:latin typeface="Source Sans Pro"/>
                <a:cs typeface="Source Sans Pro"/>
              </a:rPr>
              <a:t> </a:t>
            </a:r>
            <a:r>
              <a:rPr sz="2400" dirty="0">
                <a:solidFill>
                  <a:srgbClr val="FFFFFF"/>
                </a:solidFill>
                <a:latin typeface="Source Sans Pro"/>
                <a:cs typeface="Source Sans Pro"/>
              </a:rPr>
              <a:t>de</a:t>
            </a:r>
            <a:r>
              <a:rPr sz="2400" spc="60" dirty="0">
                <a:solidFill>
                  <a:srgbClr val="FFFFFF"/>
                </a:solidFill>
                <a:latin typeface="Source Sans Pro"/>
                <a:cs typeface="Source Sans Pro"/>
              </a:rPr>
              <a:t> </a:t>
            </a:r>
            <a:r>
              <a:rPr sz="2400" spc="-25" dirty="0">
                <a:solidFill>
                  <a:srgbClr val="FFFFFF"/>
                </a:solidFill>
                <a:latin typeface="Source Sans Pro"/>
                <a:cs typeface="Source Sans Pro"/>
              </a:rPr>
              <a:t>ROI</a:t>
            </a:r>
            <a:endParaRPr sz="2400" dirty="0">
              <a:latin typeface="Source Sans Pro"/>
              <a:cs typeface="Source Sans Pro"/>
            </a:endParaRPr>
          </a:p>
        </p:txBody>
      </p:sp>
      <p:grpSp>
        <p:nvGrpSpPr>
          <p:cNvPr id="8" name="object 8"/>
          <p:cNvGrpSpPr/>
          <p:nvPr/>
        </p:nvGrpSpPr>
        <p:grpSpPr>
          <a:xfrm>
            <a:off x="9896784" y="5925369"/>
            <a:ext cx="1582545" cy="1582545"/>
            <a:chOff x="9896002" y="5925348"/>
            <a:chExt cx="1582420" cy="1582420"/>
          </a:xfrm>
        </p:grpSpPr>
        <p:pic>
          <p:nvPicPr>
            <p:cNvPr id="9" name="object 9"/>
            <p:cNvPicPr/>
            <p:nvPr/>
          </p:nvPicPr>
          <p:blipFill>
            <a:blip r:embed="rId5" cstate="print"/>
            <a:stretch>
              <a:fillRect/>
            </a:stretch>
          </p:blipFill>
          <p:spPr>
            <a:xfrm>
              <a:off x="9896002" y="5925348"/>
              <a:ext cx="1582276" cy="1582276"/>
            </a:xfrm>
            <a:prstGeom prst="rect">
              <a:avLst/>
            </a:prstGeom>
          </p:spPr>
        </p:pic>
        <p:sp>
          <p:nvSpPr>
            <p:cNvPr id="10" name="object 10"/>
            <p:cNvSpPr/>
            <p:nvPr/>
          </p:nvSpPr>
          <p:spPr>
            <a:xfrm>
              <a:off x="10184943" y="6430587"/>
              <a:ext cx="1004569" cy="572135"/>
            </a:xfrm>
            <a:custGeom>
              <a:avLst/>
              <a:gdLst/>
              <a:ahLst/>
              <a:cxnLst/>
              <a:rect l="l" t="t" r="r" b="b"/>
              <a:pathLst>
                <a:path w="1004570" h="572134">
                  <a:moveTo>
                    <a:pt x="345313" y="210858"/>
                  </a:moveTo>
                  <a:lnTo>
                    <a:pt x="342506" y="197015"/>
                  </a:lnTo>
                  <a:lnTo>
                    <a:pt x="334873" y="185699"/>
                  </a:lnTo>
                  <a:lnTo>
                    <a:pt x="323557" y="178066"/>
                  </a:lnTo>
                  <a:lnTo>
                    <a:pt x="309714" y="175260"/>
                  </a:lnTo>
                  <a:lnTo>
                    <a:pt x="303923" y="175260"/>
                  </a:lnTo>
                  <a:lnTo>
                    <a:pt x="303923" y="146532"/>
                  </a:lnTo>
                  <a:lnTo>
                    <a:pt x="297180" y="139788"/>
                  </a:lnTo>
                  <a:lnTo>
                    <a:pt x="280543" y="139788"/>
                  </a:lnTo>
                  <a:lnTo>
                    <a:pt x="273812" y="146532"/>
                  </a:lnTo>
                  <a:lnTo>
                    <a:pt x="273812" y="175260"/>
                  </a:lnTo>
                  <a:lnTo>
                    <a:pt x="268020" y="175260"/>
                  </a:lnTo>
                  <a:lnTo>
                    <a:pt x="254177" y="178066"/>
                  </a:lnTo>
                  <a:lnTo>
                    <a:pt x="242862" y="185699"/>
                  </a:lnTo>
                  <a:lnTo>
                    <a:pt x="235229" y="197015"/>
                  </a:lnTo>
                  <a:lnTo>
                    <a:pt x="232422" y="210858"/>
                  </a:lnTo>
                  <a:lnTo>
                    <a:pt x="232422" y="253034"/>
                  </a:lnTo>
                  <a:lnTo>
                    <a:pt x="235191" y="266687"/>
                  </a:lnTo>
                  <a:lnTo>
                    <a:pt x="242722" y="277850"/>
                  </a:lnTo>
                  <a:lnTo>
                    <a:pt x="253885" y="285381"/>
                  </a:lnTo>
                  <a:lnTo>
                    <a:pt x="267538" y="288150"/>
                  </a:lnTo>
                  <a:lnTo>
                    <a:pt x="312750" y="288150"/>
                  </a:lnTo>
                  <a:lnTo>
                    <a:pt x="315214" y="290614"/>
                  </a:lnTo>
                  <a:lnTo>
                    <a:pt x="315214" y="338378"/>
                  </a:lnTo>
                  <a:lnTo>
                    <a:pt x="312750" y="340842"/>
                  </a:lnTo>
                  <a:lnTo>
                    <a:pt x="264985" y="340842"/>
                  </a:lnTo>
                  <a:lnTo>
                    <a:pt x="262521" y="338378"/>
                  </a:lnTo>
                  <a:lnTo>
                    <a:pt x="262521" y="306184"/>
                  </a:lnTo>
                  <a:lnTo>
                    <a:pt x="255778" y="299440"/>
                  </a:lnTo>
                  <a:lnTo>
                    <a:pt x="247472" y="299440"/>
                  </a:lnTo>
                  <a:lnTo>
                    <a:pt x="239153" y="299440"/>
                  </a:lnTo>
                  <a:lnTo>
                    <a:pt x="232422" y="306184"/>
                  </a:lnTo>
                  <a:lnTo>
                    <a:pt x="232422" y="335330"/>
                  </a:lnTo>
                  <a:lnTo>
                    <a:pt x="235229" y="349173"/>
                  </a:lnTo>
                  <a:lnTo>
                    <a:pt x="242862" y="360502"/>
                  </a:lnTo>
                  <a:lnTo>
                    <a:pt x="254177" y="368134"/>
                  </a:lnTo>
                  <a:lnTo>
                    <a:pt x="268020" y="370941"/>
                  </a:lnTo>
                  <a:lnTo>
                    <a:pt x="273812" y="370941"/>
                  </a:lnTo>
                  <a:lnTo>
                    <a:pt x="273812" y="399681"/>
                  </a:lnTo>
                  <a:lnTo>
                    <a:pt x="280543" y="406400"/>
                  </a:lnTo>
                  <a:lnTo>
                    <a:pt x="297180" y="406400"/>
                  </a:lnTo>
                  <a:lnTo>
                    <a:pt x="303923" y="399681"/>
                  </a:lnTo>
                  <a:lnTo>
                    <a:pt x="303923" y="370941"/>
                  </a:lnTo>
                  <a:lnTo>
                    <a:pt x="309714" y="370941"/>
                  </a:lnTo>
                  <a:lnTo>
                    <a:pt x="323557" y="368134"/>
                  </a:lnTo>
                  <a:lnTo>
                    <a:pt x="334873" y="360502"/>
                  </a:lnTo>
                  <a:lnTo>
                    <a:pt x="342506" y="349173"/>
                  </a:lnTo>
                  <a:lnTo>
                    <a:pt x="345313" y="335330"/>
                  </a:lnTo>
                  <a:lnTo>
                    <a:pt x="345313" y="293662"/>
                  </a:lnTo>
                  <a:lnTo>
                    <a:pt x="342506" y="279819"/>
                  </a:lnTo>
                  <a:lnTo>
                    <a:pt x="334873" y="268490"/>
                  </a:lnTo>
                  <a:lnTo>
                    <a:pt x="323557" y="260858"/>
                  </a:lnTo>
                  <a:lnTo>
                    <a:pt x="309714" y="258051"/>
                  </a:lnTo>
                  <a:lnTo>
                    <a:pt x="264769" y="258051"/>
                  </a:lnTo>
                  <a:lnTo>
                    <a:pt x="262521" y="255803"/>
                  </a:lnTo>
                  <a:lnTo>
                    <a:pt x="262521" y="207835"/>
                  </a:lnTo>
                  <a:lnTo>
                    <a:pt x="264985" y="205359"/>
                  </a:lnTo>
                  <a:lnTo>
                    <a:pt x="312750" y="205359"/>
                  </a:lnTo>
                  <a:lnTo>
                    <a:pt x="315214" y="207835"/>
                  </a:lnTo>
                  <a:lnTo>
                    <a:pt x="315214" y="240017"/>
                  </a:lnTo>
                  <a:lnTo>
                    <a:pt x="321945" y="246761"/>
                  </a:lnTo>
                  <a:lnTo>
                    <a:pt x="338582" y="246761"/>
                  </a:lnTo>
                  <a:lnTo>
                    <a:pt x="345313" y="240017"/>
                  </a:lnTo>
                  <a:lnTo>
                    <a:pt x="345313" y="210858"/>
                  </a:lnTo>
                  <a:close/>
                </a:path>
                <a:path w="1004570" h="572134">
                  <a:moveTo>
                    <a:pt x="511632" y="285915"/>
                  </a:moveTo>
                  <a:lnTo>
                    <a:pt x="507034" y="240487"/>
                  </a:lnTo>
                  <a:lnTo>
                    <a:pt x="493864" y="198145"/>
                  </a:lnTo>
                  <a:lnTo>
                    <a:pt x="473036" y="159804"/>
                  </a:lnTo>
                  <a:lnTo>
                    <a:pt x="445439" y="126377"/>
                  </a:lnTo>
                  <a:lnTo>
                    <a:pt x="412026" y="98793"/>
                  </a:lnTo>
                  <a:lnTo>
                    <a:pt x="373684" y="77965"/>
                  </a:lnTo>
                  <a:lnTo>
                    <a:pt x="331343" y="64782"/>
                  </a:lnTo>
                  <a:lnTo>
                    <a:pt x="285915" y="60198"/>
                  </a:lnTo>
                  <a:lnTo>
                    <a:pt x="240487" y="64782"/>
                  </a:lnTo>
                  <a:lnTo>
                    <a:pt x="198145" y="77965"/>
                  </a:lnTo>
                  <a:lnTo>
                    <a:pt x="159804" y="98793"/>
                  </a:lnTo>
                  <a:lnTo>
                    <a:pt x="126377" y="126377"/>
                  </a:lnTo>
                  <a:lnTo>
                    <a:pt x="98793" y="159804"/>
                  </a:lnTo>
                  <a:lnTo>
                    <a:pt x="77965" y="198145"/>
                  </a:lnTo>
                  <a:lnTo>
                    <a:pt x="64782" y="240487"/>
                  </a:lnTo>
                  <a:lnTo>
                    <a:pt x="60198" y="285915"/>
                  </a:lnTo>
                  <a:lnTo>
                    <a:pt x="62141" y="315506"/>
                  </a:lnTo>
                  <a:lnTo>
                    <a:pt x="77444" y="372402"/>
                  </a:lnTo>
                  <a:lnTo>
                    <a:pt x="103962" y="408546"/>
                  </a:lnTo>
                  <a:lnTo>
                    <a:pt x="118325" y="400202"/>
                  </a:lnTo>
                  <a:lnTo>
                    <a:pt x="120764" y="390994"/>
                  </a:lnTo>
                  <a:lnTo>
                    <a:pt x="116598" y="383806"/>
                  </a:lnTo>
                  <a:lnTo>
                    <a:pt x="105232" y="360845"/>
                  </a:lnTo>
                  <a:lnTo>
                    <a:pt x="97002" y="336651"/>
                  </a:lnTo>
                  <a:lnTo>
                    <a:pt x="91986" y="311556"/>
                  </a:lnTo>
                  <a:lnTo>
                    <a:pt x="90297" y="285915"/>
                  </a:lnTo>
                  <a:lnTo>
                    <a:pt x="95478" y="241109"/>
                  </a:lnTo>
                  <a:lnTo>
                    <a:pt x="110210" y="199961"/>
                  </a:lnTo>
                  <a:lnTo>
                    <a:pt x="133324" y="163626"/>
                  </a:lnTo>
                  <a:lnTo>
                    <a:pt x="163639" y="133311"/>
                  </a:lnTo>
                  <a:lnTo>
                    <a:pt x="199961" y="110197"/>
                  </a:lnTo>
                  <a:lnTo>
                    <a:pt x="241109" y="95465"/>
                  </a:lnTo>
                  <a:lnTo>
                    <a:pt x="285915" y="90284"/>
                  </a:lnTo>
                  <a:lnTo>
                    <a:pt x="330720" y="95465"/>
                  </a:lnTo>
                  <a:lnTo>
                    <a:pt x="371868" y="110197"/>
                  </a:lnTo>
                  <a:lnTo>
                    <a:pt x="408190" y="133311"/>
                  </a:lnTo>
                  <a:lnTo>
                    <a:pt x="438505" y="163626"/>
                  </a:lnTo>
                  <a:lnTo>
                    <a:pt x="461619" y="199961"/>
                  </a:lnTo>
                  <a:lnTo>
                    <a:pt x="476351" y="241109"/>
                  </a:lnTo>
                  <a:lnTo>
                    <a:pt x="481533" y="285915"/>
                  </a:lnTo>
                  <a:lnTo>
                    <a:pt x="476351" y="330708"/>
                  </a:lnTo>
                  <a:lnTo>
                    <a:pt x="461619" y="371868"/>
                  </a:lnTo>
                  <a:lnTo>
                    <a:pt x="438505" y="408190"/>
                  </a:lnTo>
                  <a:lnTo>
                    <a:pt x="408190" y="438505"/>
                  </a:lnTo>
                  <a:lnTo>
                    <a:pt x="371868" y="461619"/>
                  </a:lnTo>
                  <a:lnTo>
                    <a:pt x="330720" y="476351"/>
                  </a:lnTo>
                  <a:lnTo>
                    <a:pt x="285915" y="481533"/>
                  </a:lnTo>
                  <a:lnTo>
                    <a:pt x="249707" y="478155"/>
                  </a:lnTo>
                  <a:lnTo>
                    <a:pt x="215087" y="468249"/>
                  </a:lnTo>
                  <a:lnTo>
                    <a:pt x="182880" y="452132"/>
                  </a:lnTo>
                  <a:lnTo>
                    <a:pt x="153860" y="430110"/>
                  </a:lnTo>
                  <a:lnTo>
                    <a:pt x="147726" y="424484"/>
                  </a:lnTo>
                  <a:lnTo>
                    <a:pt x="138214" y="424903"/>
                  </a:lnTo>
                  <a:lnTo>
                    <a:pt x="126974" y="437146"/>
                  </a:lnTo>
                  <a:lnTo>
                    <a:pt x="127393" y="446671"/>
                  </a:lnTo>
                  <a:lnTo>
                    <a:pt x="133515" y="452285"/>
                  </a:lnTo>
                  <a:lnTo>
                    <a:pt x="166992" y="477697"/>
                  </a:lnTo>
                  <a:lnTo>
                    <a:pt x="204177" y="496303"/>
                  </a:lnTo>
                  <a:lnTo>
                    <a:pt x="244119" y="507733"/>
                  </a:lnTo>
                  <a:lnTo>
                    <a:pt x="285915" y="511619"/>
                  </a:lnTo>
                  <a:lnTo>
                    <a:pt x="331343" y="507034"/>
                  </a:lnTo>
                  <a:lnTo>
                    <a:pt x="373684" y="493852"/>
                  </a:lnTo>
                  <a:lnTo>
                    <a:pt x="412026" y="473024"/>
                  </a:lnTo>
                  <a:lnTo>
                    <a:pt x="445439" y="445439"/>
                  </a:lnTo>
                  <a:lnTo>
                    <a:pt x="473036" y="412026"/>
                  </a:lnTo>
                  <a:lnTo>
                    <a:pt x="493864" y="373684"/>
                  </a:lnTo>
                  <a:lnTo>
                    <a:pt x="507034" y="331343"/>
                  </a:lnTo>
                  <a:lnTo>
                    <a:pt x="511632" y="285915"/>
                  </a:lnTo>
                  <a:close/>
                </a:path>
                <a:path w="1004570" h="572134">
                  <a:moveTo>
                    <a:pt x="1004227" y="479526"/>
                  </a:moveTo>
                  <a:lnTo>
                    <a:pt x="1001953" y="468261"/>
                  </a:lnTo>
                  <a:lnTo>
                    <a:pt x="995337" y="458470"/>
                  </a:lnTo>
                  <a:lnTo>
                    <a:pt x="985532" y="451853"/>
                  </a:lnTo>
                  <a:lnTo>
                    <a:pt x="973543" y="449427"/>
                  </a:lnTo>
                  <a:lnTo>
                    <a:pt x="964018" y="449427"/>
                  </a:lnTo>
                  <a:lnTo>
                    <a:pt x="964018" y="387235"/>
                  </a:lnTo>
                  <a:lnTo>
                    <a:pt x="964018" y="386905"/>
                  </a:lnTo>
                  <a:lnTo>
                    <a:pt x="974394" y="383400"/>
                  </a:lnTo>
                  <a:lnTo>
                    <a:pt x="982751" y="376643"/>
                  </a:lnTo>
                  <a:lnTo>
                    <a:pt x="988314" y="367398"/>
                  </a:lnTo>
                  <a:lnTo>
                    <a:pt x="990206" y="357136"/>
                  </a:lnTo>
                  <a:lnTo>
                    <a:pt x="990206" y="294944"/>
                  </a:lnTo>
                  <a:lnTo>
                    <a:pt x="988314" y="284683"/>
                  </a:lnTo>
                  <a:lnTo>
                    <a:pt x="982751" y="275437"/>
                  </a:lnTo>
                  <a:lnTo>
                    <a:pt x="974394" y="268681"/>
                  </a:lnTo>
                  <a:lnTo>
                    <a:pt x="964018" y="265176"/>
                  </a:lnTo>
                  <a:lnTo>
                    <a:pt x="964018" y="264833"/>
                  </a:lnTo>
                  <a:lnTo>
                    <a:pt x="963891" y="202641"/>
                  </a:lnTo>
                  <a:lnTo>
                    <a:pt x="961605" y="191376"/>
                  </a:lnTo>
                  <a:lnTo>
                    <a:pt x="960234" y="189357"/>
                  </a:lnTo>
                  <a:lnTo>
                    <a:pt x="960234" y="295262"/>
                  </a:lnTo>
                  <a:lnTo>
                    <a:pt x="960234" y="356806"/>
                  </a:lnTo>
                  <a:lnTo>
                    <a:pt x="959916" y="357136"/>
                  </a:lnTo>
                  <a:lnTo>
                    <a:pt x="933932" y="357136"/>
                  </a:lnTo>
                  <a:lnTo>
                    <a:pt x="933932" y="387553"/>
                  </a:lnTo>
                  <a:lnTo>
                    <a:pt x="933932" y="449110"/>
                  </a:lnTo>
                  <a:lnTo>
                    <a:pt x="933602" y="449427"/>
                  </a:lnTo>
                  <a:lnTo>
                    <a:pt x="520331" y="449427"/>
                  </a:lnTo>
                  <a:lnTo>
                    <a:pt x="529945" y="434746"/>
                  </a:lnTo>
                  <a:lnTo>
                    <a:pt x="538670" y="419468"/>
                  </a:lnTo>
                  <a:lnTo>
                    <a:pt x="546455" y="403618"/>
                  </a:lnTo>
                  <a:lnTo>
                    <a:pt x="553288" y="387235"/>
                  </a:lnTo>
                  <a:lnTo>
                    <a:pt x="933602" y="387235"/>
                  </a:lnTo>
                  <a:lnTo>
                    <a:pt x="933932" y="387553"/>
                  </a:lnTo>
                  <a:lnTo>
                    <a:pt x="933932" y="357136"/>
                  </a:lnTo>
                  <a:lnTo>
                    <a:pt x="562838" y="357136"/>
                  </a:lnTo>
                  <a:lnTo>
                    <a:pt x="566305" y="341998"/>
                  </a:lnTo>
                  <a:lnTo>
                    <a:pt x="568947" y="326580"/>
                  </a:lnTo>
                  <a:lnTo>
                    <a:pt x="570738" y="310883"/>
                  </a:lnTo>
                  <a:lnTo>
                    <a:pt x="571639" y="295668"/>
                  </a:lnTo>
                  <a:lnTo>
                    <a:pt x="571677" y="294944"/>
                  </a:lnTo>
                  <a:lnTo>
                    <a:pt x="959916" y="294944"/>
                  </a:lnTo>
                  <a:lnTo>
                    <a:pt x="960234" y="295262"/>
                  </a:lnTo>
                  <a:lnTo>
                    <a:pt x="960234" y="189357"/>
                  </a:lnTo>
                  <a:lnTo>
                    <a:pt x="954989" y="181584"/>
                  </a:lnTo>
                  <a:lnTo>
                    <a:pt x="945184" y="174967"/>
                  </a:lnTo>
                  <a:lnTo>
                    <a:pt x="933932" y="172694"/>
                  </a:lnTo>
                  <a:lnTo>
                    <a:pt x="933932" y="202971"/>
                  </a:lnTo>
                  <a:lnTo>
                    <a:pt x="933932" y="264515"/>
                  </a:lnTo>
                  <a:lnTo>
                    <a:pt x="933602" y="264833"/>
                  </a:lnTo>
                  <a:lnTo>
                    <a:pt x="571055" y="264833"/>
                  </a:lnTo>
                  <a:lnTo>
                    <a:pt x="569429" y="248869"/>
                  </a:lnTo>
                  <a:lnTo>
                    <a:pt x="566940" y="233159"/>
                  </a:lnTo>
                  <a:lnTo>
                    <a:pt x="563613" y="217741"/>
                  </a:lnTo>
                  <a:lnTo>
                    <a:pt x="559663" y="203365"/>
                  </a:lnTo>
                  <a:lnTo>
                    <a:pt x="559549" y="202971"/>
                  </a:lnTo>
                  <a:lnTo>
                    <a:pt x="559460" y="202641"/>
                  </a:lnTo>
                  <a:lnTo>
                    <a:pt x="933602" y="202641"/>
                  </a:lnTo>
                  <a:lnTo>
                    <a:pt x="933932" y="202971"/>
                  </a:lnTo>
                  <a:lnTo>
                    <a:pt x="933932" y="172694"/>
                  </a:lnTo>
                  <a:lnTo>
                    <a:pt x="933183" y="172542"/>
                  </a:lnTo>
                  <a:lnTo>
                    <a:pt x="548386" y="172542"/>
                  </a:lnTo>
                  <a:lnTo>
                    <a:pt x="541718" y="160096"/>
                  </a:lnTo>
                  <a:lnTo>
                    <a:pt x="541718" y="285902"/>
                  </a:lnTo>
                  <a:lnTo>
                    <a:pt x="537591" y="331825"/>
                  </a:lnTo>
                  <a:lnTo>
                    <a:pt x="525691" y="375081"/>
                  </a:lnTo>
                  <a:lnTo>
                    <a:pt x="506742" y="414921"/>
                  </a:lnTo>
                  <a:lnTo>
                    <a:pt x="481482" y="450634"/>
                  </a:lnTo>
                  <a:lnTo>
                    <a:pt x="450634" y="481482"/>
                  </a:lnTo>
                  <a:lnTo>
                    <a:pt x="414921" y="506742"/>
                  </a:lnTo>
                  <a:lnTo>
                    <a:pt x="375081" y="525691"/>
                  </a:lnTo>
                  <a:lnTo>
                    <a:pt x="331838" y="537591"/>
                  </a:lnTo>
                  <a:lnTo>
                    <a:pt x="285915" y="541718"/>
                  </a:lnTo>
                  <a:lnTo>
                    <a:pt x="239991" y="537591"/>
                  </a:lnTo>
                  <a:lnTo>
                    <a:pt x="196735" y="525691"/>
                  </a:lnTo>
                  <a:lnTo>
                    <a:pt x="156895" y="506742"/>
                  </a:lnTo>
                  <a:lnTo>
                    <a:pt x="121196" y="481482"/>
                  </a:lnTo>
                  <a:lnTo>
                    <a:pt x="90335" y="450634"/>
                  </a:lnTo>
                  <a:lnTo>
                    <a:pt x="65074" y="414921"/>
                  </a:lnTo>
                  <a:lnTo>
                    <a:pt x="46139" y="375081"/>
                  </a:lnTo>
                  <a:lnTo>
                    <a:pt x="34340" y="332219"/>
                  </a:lnTo>
                  <a:lnTo>
                    <a:pt x="30099" y="285902"/>
                  </a:lnTo>
                  <a:lnTo>
                    <a:pt x="34239" y="239979"/>
                  </a:lnTo>
                  <a:lnTo>
                    <a:pt x="46139" y="196735"/>
                  </a:lnTo>
                  <a:lnTo>
                    <a:pt x="65074" y="156895"/>
                  </a:lnTo>
                  <a:lnTo>
                    <a:pt x="90335" y="121183"/>
                  </a:lnTo>
                  <a:lnTo>
                    <a:pt x="121196" y="90335"/>
                  </a:lnTo>
                  <a:lnTo>
                    <a:pt x="156895" y="65074"/>
                  </a:lnTo>
                  <a:lnTo>
                    <a:pt x="196735" y="46126"/>
                  </a:lnTo>
                  <a:lnTo>
                    <a:pt x="239991" y="34226"/>
                  </a:lnTo>
                  <a:lnTo>
                    <a:pt x="285915" y="30086"/>
                  </a:lnTo>
                  <a:lnTo>
                    <a:pt x="331838" y="34226"/>
                  </a:lnTo>
                  <a:lnTo>
                    <a:pt x="375081" y="46126"/>
                  </a:lnTo>
                  <a:lnTo>
                    <a:pt x="414921" y="65074"/>
                  </a:lnTo>
                  <a:lnTo>
                    <a:pt x="450634" y="90335"/>
                  </a:lnTo>
                  <a:lnTo>
                    <a:pt x="481482" y="121183"/>
                  </a:lnTo>
                  <a:lnTo>
                    <a:pt x="506742" y="156895"/>
                  </a:lnTo>
                  <a:lnTo>
                    <a:pt x="525691" y="196735"/>
                  </a:lnTo>
                  <a:lnTo>
                    <a:pt x="537489" y="239598"/>
                  </a:lnTo>
                  <a:lnTo>
                    <a:pt x="541616" y="284683"/>
                  </a:lnTo>
                  <a:lnTo>
                    <a:pt x="541718" y="285902"/>
                  </a:lnTo>
                  <a:lnTo>
                    <a:pt x="541718" y="160096"/>
                  </a:lnTo>
                  <a:lnTo>
                    <a:pt x="497649" y="93992"/>
                  </a:lnTo>
                  <a:lnTo>
                    <a:pt x="463588" y="62052"/>
                  </a:lnTo>
                  <a:lnTo>
                    <a:pt x="424662" y="35979"/>
                  </a:lnTo>
                  <a:lnTo>
                    <a:pt x="381596" y="16459"/>
                  </a:lnTo>
                  <a:lnTo>
                    <a:pt x="335102" y="4229"/>
                  </a:lnTo>
                  <a:lnTo>
                    <a:pt x="285915" y="0"/>
                  </a:lnTo>
                  <a:lnTo>
                    <a:pt x="239598" y="3746"/>
                  </a:lnTo>
                  <a:lnTo>
                    <a:pt x="195643" y="14605"/>
                  </a:lnTo>
                  <a:lnTo>
                    <a:pt x="154635" y="31953"/>
                  </a:lnTo>
                  <a:lnTo>
                    <a:pt x="117170" y="55232"/>
                  </a:lnTo>
                  <a:lnTo>
                    <a:pt x="83832" y="83832"/>
                  </a:lnTo>
                  <a:lnTo>
                    <a:pt x="55232" y="117157"/>
                  </a:lnTo>
                  <a:lnTo>
                    <a:pt x="31965" y="154622"/>
                  </a:lnTo>
                  <a:lnTo>
                    <a:pt x="14605" y="195630"/>
                  </a:lnTo>
                  <a:lnTo>
                    <a:pt x="3746" y="239598"/>
                  </a:lnTo>
                  <a:lnTo>
                    <a:pt x="101" y="284683"/>
                  </a:lnTo>
                  <a:lnTo>
                    <a:pt x="0" y="285902"/>
                  </a:lnTo>
                  <a:lnTo>
                    <a:pt x="3721" y="331825"/>
                  </a:lnTo>
                  <a:lnTo>
                    <a:pt x="3746" y="332219"/>
                  </a:lnTo>
                  <a:lnTo>
                    <a:pt x="14605" y="376174"/>
                  </a:lnTo>
                  <a:lnTo>
                    <a:pt x="31965" y="417182"/>
                  </a:lnTo>
                  <a:lnTo>
                    <a:pt x="55232" y="454660"/>
                  </a:lnTo>
                  <a:lnTo>
                    <a:pt x="83832" y="487984"/>
                  </a:lnTo>
                  <a:lnTo>
                    <a:pt x="117170" y="516585"/>
                  </a:lnTo>
                  <a:lnTo>
                    <a:pt x="154635" y="539864"/>
                  </a:lnTo>
                  <a:lnTo>
                    <a:pt x="195643" y="557225"/>
                  </a:lnTo>
                  <a:lnTo>
                    <a:pt x="239598" y="568071"/>
                  </a:lnTo>
                  <a:lnTo>
                    <a:pt x="285915" y="571830"/>
                  </a:lnTo>
                  <a:lnTo>
                    <a:pt x="325386" y="569112"/>
                  </a:lnTo>
                  <a:lnTo>
                    <a:pt x="363232" y="561200"/>
                  </a:lnTo>
                  <a:lnTo>
                    <a:pt x="399084" y="548462"/>
                  </a:lnTo>
                  <a:lnTo>
                    <a:pt x="412216" y="541718"/>
                  </a:lnTo>
                  <a:lnTo>
                    <a:pt x="432562" y="531266"/>
                  </a:lnTo>
                  <a:lnTo>
                    <a:pt x="432650" y="541401"/>
                  </a:lnTo>
                  <a:lnTo>
                    <a:pt x="434987" y="552983"/>
                  </a:lnTo>
                  <a:lnTo>
                    <a:pt x="441604" y="562787"/>
                  </a:lnTo>
                  <a:lnTo>
                    <a:pt x="451396" y="569391"/>
                  </a:lnTo>
                  <a:lnTo>
                    <a:pt x="463384" y="571830"/>
                  </a:lnTo>
                  <a:lnTo>
                    <a:pt x="842327" y="571830"/>
                  </a:lnTo>
                  <a:lnTo>
                    <a:pt x="849058" y="565086"/>
                  </a:lnTo>
                  <a:lnTo>
                    <a:pt x="849058" y="548462"/>
                  </a:lnTo>
                  <a:lnTo>
                    <a:pt x="842327" y="541718"/>
                  </a:lnTo>
                  <a:lnTo>
                    <a:pt x="462978" y="541718"/>
                  </a:lnTo>
                  <a:lnTo>
                    <a:pt x="462661" y="541401"/>
                  </a:lnTo>
                  <a:lnTo>
                    <a:pt x="462661" y="531266"/>
                  </a:lnTo>
                  <a:lnTo>
                    <a:pt x="462661" y="510501"/>
                  </a:lnTo>
                  <a:lnTo>
                    <a:pt x="471474" y="503250"/>
                  </a:lnTo>
                  <a:lnTo>
                    <a:pt x="479996" y="495668"/>
                  </a:lnTo>
                  <a:lnTo>
                    <a:pt x="488213" y="487756"/>
                  </a:lnTo>
                  <a:lnTo>
                    <a:pt x="496100" y="479526"/>
                  </a:lnTo>
                  <a:lnTo>
                    <a:pt x="973963" y="479526"/>
                  </a:lnTo>
                  <a:lnTo>
                    <a:pt x="974280" y="479831"/>
                  </a:lnTo>
                  <a:lnTo>
                    <a:pt x="974280" y="541401"/>
                  </a:lnTo>
                  <a:lnTo>
                    <a:pt x="973963" y="541718"/>
                  </a:lnTo>
                  <a:lnTo>
                    <a:pt x="890638" y="541718"/>
                  </a:lnTo>
                  <a:lnTo>
                    <a:pt x="883920" y="548462"/>
                  </a:lnTo>
                  <a:lnTo>
                    <a:pt x="883932" y="565086"/>
                  </a:lnTo>
                  <a:lnTo>
                    <a:pt x="890638" y="571830"/>
                  </a:lnTo>
                  <a:lnTo>
                    <a:pt x="973543" y="571830"/>
                  </a:lnTo>
                  <a:lnTo>
                    <a:pt x="985532" y="569391"/>
                  </a:lnTo>
                  <a:lnTo>
                    <a:pt x="995337" y="562787"/>
                  </a:lnTo>
                  <a:lnTo>
                    <a:pt x="1001953" y="552983"/>
                  </a:lnTo>
                  <a:lnTo>
                    <a:pt x="1004227" y="541718"/>
                  </a:lnTo>
                  <a:lnTo>
                    <a:pt x="1004227" y="479526"/>
                  </a:lnTo>
                  <a:close/>
                </a:path>
              </a:pathLst>
            </a:custGeom>
            <a:solidFill>
              <a:srgbClr val="FFFFFF"/>
            </a:solidFill>
          </p:spPr>
          <p:txBody>
            <a:bodyPr wrap="square" lIns="0" tIns="0" rIns="0" bIns="0" rtlCol="0"/>
            <a:lstStyle/>
            <a:p>
              <a:endParaRPr/>
            </a:p>
          </p:txBody>
        </p:sp>
      </p:grpSp>
      <p:grpSp>
        <p:nvGrpSpPr>
          <p:cNvPr id="11" name="object 11"/>
          <p:cNvGrpSpPr/>
          <p:nvPr/>
        </p:nvGrpSpPr>
        <p:grpSpPr>
          <a:xfrm>
            <a:off x="5874630" y="5916071"/>
            <a:ext cx="1582545" cy="1582545"/>
            <a:chOff x="5874166" y="5916050"/>
            <a:chExt cx="1582420" cy="1582420"/>
          </a:xfrm>
        </p:grpSpPr>
        <p:pic>
          <p:nvPicPr>
            <p:cNvPr id="12" name="object 12"/>
            <p:cNvPicPr/>
            <p:nvPr/>
          </p:nvPicPr>
          <p:blipFill>
            <a:blip r:embed="rId6" cstate="print"/>
            <a:stretch>
              <a:fillRect/>
            </a:stretch>
          </p:blipFill>
          <p:spPr>
            <a:xfrm>
              <a:off x="5874166" y="5916050"/>
              <a:ext cx="1582276" cy="1582265"/>
            </a:xfrm>
            <a:prstGeom prst="rect">
              <a:avLst/>
            </a:prstGeom>
          </p:spPr>
        </p:pic>
        <p:sp>
          <p:nvSpPr>
            <p:cNvPr id="13" name="object 13"/>
            <p:cNvSpPr/>
            <p:nvPr/>
          </p:nvSpPr>
          <p:spPr>
            <a:xfrm>
              <a:off x="6246335" y="6401092"/>
              <a:ext cx="831850" cy="631190"/>
            </a:xfrm>
            <a:custGeom>
              <a:avLst/>
              <a:gdLst/>
              <a:ahLst/>
              <a:cxnLst/>
              <a:rect l="l" t="t" r="r" b="b"/>
              <a:pathLst>
                <a:path w="831850" h="631190">
                  <a:moveTo>
                    <a:pt x="197418" y="399663"/>
                  </a:moveTo>
                  <a:lnTo>
                    <a:pt x="33705" y="399663"/>
                  </a:lnTo>
                  <a:lnTo>
                    <a:pt x="20311" y="402222"/>
                  </a:lnTo>
                  <a:lnTo>
                    <a:pt x="9627" y="409296"/>
                  </a:lnTo>
                  <a:lnTo>
                    <a:pt x="2557" y="419983"/>
                  </a:lnTo>
                  <a:lnTo>
                    <a:pt x="0" y="433379"/>
                  </a:lnTo>
                  <a:lnTo>
                    <a:pt x="0" y="597091"/>
                  </a:lnTo>
                  <a:lnTo>
                    <a:pt x="2557" y="610486"/>
                  </a:lnTo>
                  <a:lnTo>
                    <a:pt x="9627" y="621169"/>
                  </a:lnTo>
                  <a:lnTo>
                    <a:pt x="20311" y="628240"/>
                  </a:lnTo>
                  <a:lnTo>
                    <a:pt x="33705" y="630797"/>
                  </a:lnTo>
                  <a:lnTo>
                    <a:pt x="197418" y="630797"/>
                  </a:lnTo>
                  <a:lnTo>
                    <a:pt x="210814" y="628240"/>
                  </a:lnTo>
                  <a:lnTo>
                    <a:pt x="221501" y="621169"/>
                  </a:lnTo>
                  <a:lnTo>
                    <a:pt x="228575" y="610486"/>
                  </a:lnTo>
                  <a:lnTo>
                    <a:pt x="230826" y="598704"/>
                  </a:lnTo>
                  <a:lnTo>
                    <a:pt x="32093" y="598704"/>
                  </a:lnTo>
                  <a:lnTo>
                    <a:pt x="32093" y="431766"/>
                  </a:lnTo>
                  <a:lnTo>
                    <a:pt x="230826" y="431766"/>
                  </a:lnTo>
                  <a:lnTo>
                    <a:pt x="228575" y="419983"/>
                  </a:lnTo>
                  <a:lnTo>
                    <a:pt x="221501" y="409296"/>
                  </a:lnTo>
                  <a:lnTo>
                    <a:pt x="210814" y="402222"/>
                  </a:lnTo>
                  <a:lnTo>
                    <a:pt x="197418" y="399663"/>
                  </a:lnTo>
                  <a:close/>
                </a:path>
                <a:path w="831850" h="631190">
                  <a:moveTo>
                    <a:pt x="497576" y="399663"/>
                  </a:moveTo>
                  <a:lnTo>
                    <a:pt x="333853" y="399663"/>
                  </a:lnTo>
                  <a:lnTo>
                    <a:pt x="320463" y="402222"/>
                  </a:lnTo>
                  <a:lnTo>
                    <a:pt x="309778" y="409296"/>
                  </a:lnTo>
                  <a:lnTo>
                    <a:pt x="302705" y="419983"/>
                  </a:lnTo>
                  <a:lnTo>
                    <a:pt x="300147" y="433379"/>
                  </a:lnTo>
                  <a:lnTo>
                    <a:pt x="300147" y="597091"/>
                  </a:lnTo>
                  <a:lnTo>
                    <a:pt x="302706" y="610486"/>
                  </a:lnTo>
                  <a:lnTo>
                    <a:pt x="309779" y="621169"/>
                  </a:lnTo>
                  <a:lnTo>
                    <a:pt x="320463" y="628240"/>
                  </a:lnTo>
                  <a:lnTo>
                    <a:pt x="333853" y="630797"/>
                  </a:lnTo>
                  <a:lnTo>
                    <a:pt x="497576" y="630797"/>
                  </a:lnTo>
                  <a:lnTo>
                    <a:pt x="510971" y="628240"/>
                  </a:lnTo>
                  <a:lnTo>
                    <a:pt x="521654" y="621169"/>
                  </a:lnTo>
                  <a:lnTo>
                    <a:pt x="528725" y="610486"/>
                  </a:lnTo>
                  <a:lnTo>
                    <a:pt x="530974" y="598704"/>
                  </a:lnTo>
                  <a:lnTo>
                    <a:pt x="332251" y="598704"/>
                  </a:lnTo>
                  <a:lnTo>
                    <a:pt x="332251" y="431766"/>
                  </a:lnTo>
                  <a:lnTo>
                    <a:pt x="530974" y="431766"/>
                  </a:lnTo>
                  <a:lnTo>
                    <a:pt x="528725" y="419983"/>
                  </a:lnTo>
                  <a:lnTo>
                    <a:pt x="521654" y="409296"/>
                  </a:lnTo>
                  <a:lnTo>
                    <a:pt x="510971" y="402222"/>
                  </a:lnTo>
                  <a:lnTo>
                    <a:pt x="497576" y="399663"/>
                  </a:lnTo>
                  <a:close/>
                </a:path>
                <a:path w="831850" h="631190">
                  <a:moveTo>
                    <a:pt x="797734" y="399663"/>
                  </a:moveTo>
                  <a:lnTo>
                    <a:pt x="634012" y="399663"/>
                  </a:lnTo>
                  <a:lnTo>
                    <a:pt x="620617" y="402222"/>
                  </a:lnTo>
                  <a:lnTo>
                    <a:pt x="609933" y="409296"/>
                  </a:lnTo>
                  <a:lnTo>
                    <a:pt x="602862" y="419983"/>
                  </a:lnTo>
                  <a:lnTo>
                    <a:pt x="600306" y="433379"/>
                  </a:lnTo>
                  <a:lnTo>
                    <a:pt x="600306" y="597091"/>
                  </a:lnTo>
                  <a:lnTo>
                    <a:pt x="602863" y="610486"/>
                  </a:lnTo>
                  <a:lnTo>
                    <a:pt x="609934" y="621169"/>
                  </a:lnTo>
                  <a:lnTo>
                    <a:pt x="620617" y="628240"/>
                  </a:lnTo>
                  <a:lnTo>
                    <a:pt x="634012" y="630797"/>
                  </a:lnTo>
                  <a:lnTo>
                    <a:pt x="797734" y="630797"/>
                  </a:lnTo>
                  <a:lnTo>
                    <a:pt x="811125" y="628240"/>
                  </a:lnTo>
                  <a:lnTo>
                    <a:pt x="821808" y="621169"/>
                  </a:lnTo>
                  <a:lnTo>
                    <a:pt x="828881" y="610486"/>
                  </a:lnTo>
                  <a:lnTo>
                    <a:pt x="831440" y="597091"/>
                  </a:lnTo>
                  <a:lnTo>
                    <a:pt x="632410" y="597091"/>
                  </a:lnTo>
                  <a:lnTo>
                    <a:pt x="632410" y="431766"/>
                  </a:lnTo>
                  <a:lnTo>
                    <a:pt x="831105" y="431766"/>
                  </a:lnTo>
                  <a:lnTo>
                    <a:pt x="828656" y="419983"/>
                  </a:lnTo>
                  <a:lnTo>
                    <a:pt x="821207" y="409296"/>
                  </a:lnTo>
                  <a:lnTo>
                    <a:pt x="810449" y="402222"/>
                  </a:lnTo>
                  <a:lnTo>
                    <a:pt x="797734" y="399663"/>
                  </a:lnTo>
                  <a:close/>
                </a:path>
                <a:path w="831850" h="631190">
                  <a:moveTo>
                    <a:pt x="230826" y="431766"/>
                  </a:moveTo>
                  <a:lnTo>
                    <a:pt x="199030" y="431766"/>
                  </a:lnTo>
                  <a:lnTo>
                    <a:pt x="199030" y="598704"/>
                  </a:lnTo>
                  <a:lnTo>
                    <a:pt x="230826" y="598704"/>
                  </a:lnTo>
                  <a:lnTo>
                    <a:pt x="231134" y="597091"/>
                  </a:lnTo>
                  <a:lnTo>
                    <a:pt x="231134" y="433379"/>
                  </a:lnTo>
                  <a:lnTo>
                    <a:pt x="230826" y="431766"/>
                  </a:lnTo>
                  <a:close/>
                </a:path>
                <a:path w="831850" h="631190">
                  <a:moveTo>
                    <a:pt x="530974" y="431766"/>
                  </a:moveTo>
                  <a:lnTo>
                    <a:pt x="499178" y="431766"/>
                  </a:lnTo>
                  <a:lnTo>
                    <a:pt x="499178" y="598704"/>
                  </a:lnTo>
                  <a:lnTo>
                    <a:pt x="530974" y="598704"/>
                  </a:lnTo>
                  <a:lnTo>
                    <a:pt x="531282" y="597091"/>
                  </a:lnTo>
                  <a:lnTo>
                    <a:pt x="531282" y="433379"/>
                  </a:lnTo>
                  <a:lnTo>
                    <a:pt x="530974" y="431766"/>
                  </a:lnTo>
                  <a:close/>
                </a:path>
                <a:path w="831850" h="631190">
                  <a:moveTo>
                    <a:pt x="799336" y="595489"/>
                  </a:moveTo>
                  <a:lnTo>
                    <a:pt x="634012" y="597091"/>
                  </a:lnTo>
                  <a:lnTo>
                    <a:pt x="797734" y="597091"/>
                  </a:lnTo>
                  <a:lnTo>
                    <a:pt x="799336" y="595489"/>
                  </a:lnTo>
                  <a:close/>
                </a:path>
                <a:path w="831850" h="631190">
                  <a:moveTo>
                    <a:pt x="831105" y="431766"/>
                  </a:moveTo>
                  <a:lnTo>
                    <a:pt x="799336" y="431766"/>
                  </a:lnTo>
                  <a:lnTo>
                    <a:pt x="799336" y="597091"/>
                  </a:lnTo>
                  <a:lnTo>
                    <a:pt x="831440" y="597091"/>
                  </a:lnTo>
                  <a:lnTo>
                    <a:pt x="831440" y="433379"/>
                  </a:lnTo>
                  <a:lnTo>
                    <a:pt x="831105" y="431766"/>
                  </a:lnTo>
                  <a:close/>
                </a:path>
                <a:path w="831850" h="631190">
                  <a:moveTo>
                    <a:pt x="197418" y="431766"/>
                  </a:moveTo>
                  <a:lnTo>
                    <a:pt x="33705" y="431766"/>
                  </a:lnTo>
                  <a:lnTo>
                    <a:pt x="199030" y="433379"/>
                  </a:lnTo>
                  <a:lnTo>
                    <a:pt x="197418" y="431766"/>
                  </a:lnTo>
                  <a:close/>
                </a:path>
                <a:path w="831850" h="631190">
                  <a:moveTo>
                    <a:pt x="497576" y="431766"/>
                  </a:moveTo>
                  <a:lnTo>
                    <a:pt x="333853" y="431766"/>
                  </a:lnTo>
                  <a:lnTo>
                    <a:pt x="499178" y="433379"/>
                  </a:lnTo>
                  <a:lnTo>
                    <a:pt x="497576" y="431766"/>
                  </a:lnTo>
                  <a:close/>
                </a:path>
                <a:path w="831850" h="631190">
                  <a:moveTo>
                    <a:pt x="725506" y="298545"/>
                  </a:moveTo>
                  <a:lnTo>
                    <a:pt x="105933" y="298545"/>
                  </a:lnTo>
                  <a:lnTo>
                    <a:pt x="99515" y="304964"/>
                  </a:lnTo>
                  <a:lnTo>
                    <a:pt x="99515" y="399663"/>
                  </a:lnTo>
                  <a:lnTo>
                    <a:pt x="131608" y="399663"/>
                  </a:lnTo>
                  <a:lnTo>
                    <a:pt x="131608" y="330649"/>
                  </a:lnTo>
                  <a:lnTo>
                    <a:pt x="731925" y="330649"/>
                  </a:lnTo>
                  <a:lnTo>
                    <a:pt x="731925" y="304964"/>
                  </a:lnTo>
                  <a:lnTo>
                    <a:pt x="725506" y="298545"/>
                  </a:lnTo>
                  <a:close/>
                </a:path>
                <a:path w="831850" h="631190">
                  <a:moveTo>
                    <a:pt x="431766" y="330649"/>
                  </a:moveTo>
                  <a:lnTo>
                    <a:pt x="399663" y="330649"/>
                  </a:lnTo>
                  <a:lnTo>
                    <a:pt x="399663" y="399663"/>
                  </a:lnTo>
                  <a:lnTo>
                    <a:pt x="431766" y="399663"/>
                  </a:lnTo>
                  <a:lnTo>
                    <a:pt x="431766" y="330649"/>
                  </a:lnTo>
                  <a:close/>
                </a:path>
                <a:path w="831850" h="631190">
                  <a:moveTo>
                    <a:pt x="731925" y="330649"/>
                  </a:moveTo>
                  <a:lnTo>
                    <a:pt x="699821" y="330649"/>
                  </a:lnTo>
                  <a:lnTo>
                    <a:pt x="699821" y="399663"/>
                  </a:lnTo>
                  <a:lnTo>
                    <a:pt x="731925" y="399663"/>
                  </a:lnTo>
                  <a:lnTo>
                    <a:pt x="731925" y="330649"/>
                  </a:lnTo>
                  <a:close/>
                </a:path>
                <a:path w="831850" h="631190">
                  <a:moveTo>
                    <a:pt x="497576" y="0"/>
                  </a:moveTo>
                  <a:lnTo>
                    <a:pt x="333853" y="0"/>
                  </a:lnTo>
                  <a:lnTo>
                    <a:pt x="320463" y="2557"/>
                  </a:lnTo>
                  <a:lnTo>
                    <a:pt x="309779" y="9627"/>
                  </a:lnTo>
                  <a:lnTo>
                    <a:pt x="302706" y="20311"/>
                  </a:lnTo>
                  <a:lnTo>
                    <a:pt x="300147" y="33705"/>
                  </a:lnTo>
                  <a:lnTo>
                    <a:pt x="300147" y="197428"/>
                  </a:lnTo>
                  <a:lnTo>
                    <a:pt x="302706" y="210818"/>
                  </a:lnTo>
                  <a:lnTo>
                    <a:pt x="309779" y="221502"/>
                  </a:lnTo>
                  <a:lnTo>
                    <a:pt x="320463" y="228575"/>
                  </a:lnTo>
                  <a:lnTo>
                    <a:pt x="333853" y="231134"/>
                  </a:lnTo>
                  <a:lnTo>
                    <a:pt x="399663" y="231134"/>
                  </a:lnTo>
                  <a:lnTo>
                    <a:pt x="399663" y="298545"/>
                  </a:lnTo>
                  <a:lnTo>
                    <a:pt x="431766" y="298545"/>
                  </a:lnTo>
                  <a:lnTo>
                    <a:pt x="431766" y="229521"/>
                  </a:lnTo>
                  <a:lnTo>
                    <a:pt x="497576" y="229521"/>
                  </a:lnTo>
                  <a:lnTo>
                    <a:pt x="510971" y="226964"/>
                  </a:lnTo>
                  <a:lnTo>
                    <a:pt x="521654" y="219893"/>
                  </a:lnTo>
                  <a:lnTo>
                    <a:pt x="528725" y="209210"/>
                  </a:lnTo>
                  <a:lnTo>
                    <a:pt x="530668" y="199030"/>
                  </a:lnTo>
                  <a:lnTo>
                    <a:pt x="497576" y="199030"/>
                  </a:lnTo>
                  <a:lnTo>
                    <a:pt x="415183" y="197428"/>
                  </a:lnTo>
                  <a:lnTo>
                    <a:pt x="332251" y="197428"/>
                  </a:lnTo>
                  <a:lnTo>
                    <a:pt x="332251" y="32093"/>
                  </a:lnTo>
                  <a:lnTo>
                    <a:pt x="530974" y="32093"/>
                  </a:lnTo>
                  <a:lnTo>
                    <a:pt x="528725" y="20311"/>
                  </a:lnTo>
                  <a:lnTo>
                    <a:pt x="521654" y="9627"/>
                  </a:lnTo>
                  <a:lnTo>
                    <a:pt x="510971" y="2557"/>
                  </a:lnTo>
                  <a:lnTo>
                    <a:pt x="497576" y="0"/>
                  </a:lnTo>
                  <a:close/>
                </a:path>
                <a:path w="831850" h="631190">
                  <a:moveTo>
                    <a:pt x="530974" y="32093"/>
                  </a:moveTo>
                  <a:lnTo>
                    <a:pt x="499178" y="32093"/>
                  </a:lnTo>
                  <a:lnTo>
                    <a:pt x="499178" y="199030"/>
                  </a:lnTo>
                  <a:lnTo>
                    <a:pt x="530668" y="199030"/>
                  </a:lnTo>
                  <a:lnTo>
                    <a:pt x="531282" y="195816"/>
                  </a:lnTo>
                  <a:lnTo>
                    <a:pt x="531282" y="33705"/>
                  </a:lnTo>
                  <a:lnTo>
                    <a:pt x="530974" y="32093"/>
                  </a:lnTo>
                  <a:close/>
                </a:path>
                <a:path w="831850" h="631190">
                  <a:moveTo>
                    <a:pt x="332251" y="195816"/>
                  </a:moveTo>
                  <a:lnTo>
                    <a:pt x="333853" y="197428"/>
                  </a:lnTo>
                  <a:lnTo>
                    <a:pt x="415183" y="197428"/>
                  </a:lnTo>
                  <a:lnTo>
                    <a:pt x="332251" y="195816"/>
                  </a:lnTo>
                  <a:close/>
                </a:path>
              </a:pathLst>
            </a:custGeom>
            <a:solidFill>
              <a:srgbClr val="FFFFFF"/>
            </a:solidFill>
          </p:spPr>
          <p:txBody>
            <a:bodyPr wrap="square" lIns="0" tIns="0" rIns="0" bIns="0" rtlCol="0"/>
            <a:lstStyle/>
            <a:p>
              <a:endParaRPr/>
            </a:p>
          </p:txBody>
        </p:sp>
      </p:grpSp>
      <p:grpSp>
        <p:nvGrpSpPr>
          <p:cNvPr id="14" name="object 14"/>
          <p:cNvGrpSpPr/>
          <p:nvPr/>
        </p:nvGrpSpPr>
        <p:grpSpPr>
          <a:xfrm>
            <a:off x="1834874" y="5916071"/>
            <a:ext cx="1582545" cy="1582545"/>
            <a:chOff x="1834729" y="5916050"/>
            <a:chExt cx="1582420" cy="1582420"/>
          </a:xfrm>
        </p:grpSpPr>
        <p:pic>
          <p:nvPicPr>
            <p:cNvPr id="15" name="object 15"/>
            <p:cNvPicPr/>
            <p:nvPr/>
          </p:nvPicPr>
          <p:blipFill>
            <a:blip r:embed="rId7" cstate="print"/>
            <a:stretch>
              <a:fillRect/>
            </a:stretch>
          </p:blipFill>
          <p:spPr>
            <a:xfrm>
              <a:off x="1834729" y="5916050"/>
              <a:ext cx="1582276" cy="1582265"/>
            </a:xfrm>
            <a:prstGeom prst="rect">
              <a:avLst/>
            </a:prstGeom>
          </p:spPr>
        </p:pic>
        <p:pic>
          <p:nvPicPr>
            <p:cNvPr id="16" name="object 16"/>
            <p:cNvPicPr/>
            <p:nvPr/>
          </p:nvPicPr>
          <p:blipFill>
            <a:blip r:embed="rId8" cstate="print"/>
            <a:stretch>
              <a:fillRect/>
            </a:stretch>
          </p:blipFill>
          <p:spPr>
            <a:xfrm>
              <a:off x="2200062" y="6271490"/>
              <a:ext cx="873801" cy="890270"/>
            </a:xfrm>
            <a:prstGeom prst="rect">
              <a:avLst/>
            </a:prstGeom>
          </p:spPr>
        </p:pic>
      </p:grpSp>
      <p:sp>
        <p:nvSpPr>
          <p:cNvPr id="17" name="object 17"/>
          <p:cNvSpPr txBox="1"/>
          <p:nvPr/>
        </p:nvSpPr>
        <p:spPr>
          <a:xfrm>
            <a:off x="537647" y="10617948"/>
            <a:ext cx="247288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José</a:t>
            </a:r>
            <a:r>
              <a:rPr sz="1600" spc="15" dirty="0">
                <a:solidFill>
                  <a:srgbClr val="FFFFFF"/>
                </a:solidFill>
                <a:latin typeface="Source Sans Pro"/>
                <a:cs typeface="Source Sans Pro"/>
              </a:rPr>
              <a:t> </a:t>
            </a:r>
            <a:r>
              <a:rPr sz="1600" dirty="0">
                <a:solidFill>
                  <a:srgbClr val="FFFFFF"/>
                </a:solidFill>
                <a:latin typeface="Source Sans Pro"/>
                <a:cs typeface="Source Sans Pro"/>
              </a:rPr>
              <a:t>Miranda</a:t>
            </a:r>
            <a:r>
              <a:rPr sz="1600" spc="15" dirty="0">
                <a:solidFill>
                  <a:srgbClr val="FFFFFF"/>
                </a:solidFill>
                <a:latin typeface="Source Sans Pro"/>
                <a:cs typeface="Source Sans Pro"/>
              </a:rPr>
              <a:t> </a:t>
            </a:r>
            <a:r>
              <a:rPr sz="1600" dirty="0">
                <a:solidFill>
                  <a:srgbClr val="FFFFFF"/>
                </a:solidFill>
                <a:latin typeface="Source Sans Pro"/>
                <a:cs typeface="Source Sans Pro"/>
              </a:rPr>
              <a:t>-</a:t>
            </a:r>
            <a:r>
              <a:rPr sz="1600" spc="15" dirty="0">
                <a:solidFill>
                  <a:srgbClr val="FFFFFF"/>
                </a:solidFill>
                <a:latin typeface="Source Sans Pro"/>
                <a:cs typeface="Source Sans Pro"/>
              </a:rPr>
              <a:t> </a:t>
            </a:r>
            <a:r>
              <a:rPr sz="1600" dirty="0">
                <a:solidFill>
                  <a:srgbClr val="FFFFFF"/>
                </a:solidFill>
                <a:latin typeface="Source Sans Pro"/>
                <a:cs typeface="Source Sans Pro"/>
              </a:rPr>
              <a:t>Attomic</a:t>
            </a:r>
            <a:r>
              <a:rPr sz="1600" spc="15" dirty="0">
                <a:solidFill>
                  <a:srgbClr val="FFFFFF"/>
                </a:solidFill>
                <a:latin typeface="Source Sans Pro"/>
                <a:cs typeface="Source Sans Pro"/>
              </a:rPr>
              <a:t> </a:t>
            </a:r>
            <a:r>
              <a:rPr sz="1600" spc="-25" dirty="0">
                <a:solidFill>
                  <a:srgbClr val="FFFFFF"/>
                </a:solidFill>
                <a:latin typeface="Source Sans Pro"/>
                <a:cs typeface="Source Sans Pro"/>
              </a:rPr>
              <a:t>Co</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6"/>
            <a:ext cx="20105688" cy="1130960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0909"/>
          </a:solidFill>
        </p:spPr>
        <p:txBody>
          <a:bodyPr wrap="square" lIns="0" tIns="0" rIns="0" bIns="0" rtlCol="0"/>
          <a:lstStyle/>
          <a:p>
            <a:endParaRPr/>
          </a:p>
        </p:txBody>
      </p:sp>
      <p:pic>
        <p:nvPicPr>
          <p:cNvPr id="3" name="object 3"/>
          <p:cNvPicPr/>
          <p:nvPr/>
        </p:nvPicPr>
        <p:blipFill>
          <a:blip r:embed="rId3" cstate="print"/>
          <a:stretch>
            <a:fillRect/>
          </a:stretch>
        </p:blipFill>
        <p:spPr>
          <a:xfrm>
            <a:off x="1396228" y="979853"/>
            <a:ext cx="4058361" cy="1066899"/>
          </a:xfrm>
          <a:prstGeom prst="rect">
            <a:avLst/>
          </a:prstGeom>
        </p:spPr>
      </p:pic>
      <p:sp>
        <p:nvSpPr>
          <p:cNvPr id="4" name="object 4"/>
          <p:cNvSpPr/>
          <p:nvPr/>
        </p:nvSpPr>
        <p:spPr>
          <a:xfrm>
            <a:off x="2754038" y="4827163"/>
            <a:ext cx="383570" cy="467396"/>
          </a:xfrm>
          <a:custGeom>
            <a:avLst/>
            <a:gdLst/>
            <a:ahLst/>
            <a:cxnLst/>
            <a:rect l="l" t="t" r="r" b="b"/>
            <a:pathLst>
              <a:path w="383539" h="467360">
                <a:moveTo>
                  <a:pt x="225008" y="0"/>
                </a:moveTo>
                <a:lnTo>
                  <a:pt x="158068" y="0"/>
                </a:lnTo>
                <a:lnTo>
                  <a:pt x="0" y="467085"/>
                </a:lnTo>
                <a:lnTo>
                  <a:pt x="60532" y="467085"/>
                </a:lnTo>
                <a:lnTo>
                  <a:pt x="105389" y="324681"/>
                </a:lnTo>
                <a:lnTo>
                  <a:pt x="334878" y="324681"/>
                </a:lnTo>
                <a:lnTo>
                  <a:pt x="318735" y="276975"/>
                </a:lnTo>
                <a:lnTo>
                  <a:pt x="120331" y="276975"/>
                </a:lnTo>
                <a:lnTo>
                  <a:pt x="143116" y="205773"/>
                </a:lnTo>
                <a:lnTo>
                  <a:pt x="155045" y="166704"/>
                </a:lnTo>
                <a:lnTo>
                  <a:pt x="166612" y="127807"/>
                </a:lnTo>
                <a:lnTo>
                  <a:pt x="178005" y="88560"/>
                </a:lnTo>
                <a:lnTo>
                  <a:pt x="189397" y="48417"/>
                </a:lnTo>
                <a:lnTo>
                  <a:pt x="241392" y="48417"/>
                </a:lnTo>
                <a:lnTo>
                  <a:pt x="225008" y="0"/>
                </a:lnTo>
                <a:close/>
              </a:path>
              <a:path w="383539" h="467360">
                <a:moveTo>
                  <a:pt x="334878" y="324681"/>
                </a:moveTo>
                <a:lnTo>
                  <a:pt x="275562" y="324681"/>
                </a:lnTo>
                <a:lnTo>
                  <a:pt x="320409" y="467085"/>
                </a:lnTo>
                <a:lnTo>
                  <a:pt x="383066" y="467085"/>
                </a:lnTo>
                <a:lnTo>
                  <a:pt x="334878" y="324681"/>
                </a:lnTo>
                <a:close/>
              </a:path>
              <a:path w="383539" h="467360">
                <a:moveTo>
                  <a:pt x="241392" y="48417"/>
                </a:moveTo>
                <a:lnTo>
                  <a:pt x="192255" y="48417"/>
                </a:lnTo>
                <a:lnTo>
                  <a:pt x="197945" y="68599"/>
                </a:lnTo>
                <a:lnTo>
                  <a:pt x="209335" y="108296"/>
                </a:lnTo>
                <a:lnTo>
                  <a:pt x="220768" y="147234"/>
                </a:lnTo>
                <a:lnTo>
                  <a:pt x="232521" y="186217"/>
                </a:lnTo>
                <a:lnTo>
                  <a:pt x="260599" y="276975"/>
                </a:lnTo>
                <a:lnTo>
                  <a:pt x="318735" y="276975"/>
                </a:lnTo>
                <a:lnTo>
                  <a:pt x="241392" y="48417"/>
                </a:lnTo>
                <a:close/>
              </a:path>
            </a:pathLst>
          </a:custGeom>
          <a:solidFill>
            <a:srgbClr val="FFFFFF"/>
          </a:solidFill>
        </p:spPr>
        <p:txBody>
          <a:bodyPr wrap="square" lIns="0" tIns="0" rIns="0" bIns="0" rtlCol="0"/>
          <a:lstStyle/>
          <a:p>
            <a:endParaRPr/>
          </a:p>
        </p:txBody>
      </p:sp>
      <p:sp>
        <p:nvSpPr>
          <p:cNvPr id="5" name="object 5"/>
          <p:cNvSpPr/>
          <p:nvPr/>
        </p:nvSpPr>
        <p:spPr>
          <a:xfrm>
            <a:off x="3300914" y="4939669"/>
            <a:ext cx="255924" cy="363249"/>
          </a:xfrm>
          <a:custGeom>
            <a:avLst/>
            <a:gdLst/>
            <a:ahLst/>
            <a:cxnLst/>
            <a:rect l="l" t="t" r="r" b="b"/>
            <a:pathLst>
              <a:path w="255904" h="363220">
                <a:moveTo>
                  <a:pt x="135985" y="0"/>
                </a:moveTo>
                <a:lnTo>
                  <a:pt x="97540" y="4205"/>
                </a:lnTo>
                <a:lnTo>
                  <a:pt x="56841" y="21897"/>
                </a:lnTo>
                <a:lnTo>
                  <a:pt x="29809" y="50687"/>
                </a:lnTo>
                <a:lnTo>
                  <a:pt x="17599" y="88093"/>
                </a:lnTo>
                <a:lnTo>
                  <a:pt x="17088" y="98258"/>
                </a:lnTo>
                <a:lnTo>
                  <a:pt x="17666" y="108898"/>
                </a:lnTo>
                <a:lnTo>
                  <a:pt x="36928" y="150683"/>
                </a:lnTo>
                <a:lnTo>
                  <a:pt x="74288" y="179030"/>
                </a:lnTo>
                <a:lnTo>
                  <a:pt x="111068" y="194625"/>
                </a:lnTo>
                <a:lnTo>
                  <a:pt x="120331" y="197941"/>
                </a:lnTo>
                <a:lnTo>
                  <a:pt x="155727" y="212294"/>
                </a:lnTo>
                <a:lnTo>
                  <a:pt x="196978" y="246599"/>
                </a:lnTo>
                <a:lnTo>
                  <a:pt x="199365" y="254442"/>
                </a:lnTo>
                <a:lnTo>
                  <a:pt x="199365" y="263447"/>
                </a:lnTo>
                <a:lnTo>
                  <a:pt x="182266" y="301896"/>
                </a:lnTo>
                <a:lnTo>
                  <a:pt x="147026" y="316582"/>
                </a:lnTo>
                <a:lnTo>
                  <a:pt x="131011" y="317561"/>
                </a:lnTo>
                <a:lnTo>
                  <a:pt x="115812" y="316849"/>
                </a:lnTo>
                <a:lnTo>
                  <a:pt x="75830" y="306168"/>
                </a:lnTo>
                <a:lnTo>
                  <a:pt x="40648" y="285077"/>
                </a:lnTo>
                <a:lnTo>
                  <a:pt x="29192" y="276263"/>
                </a:lnTo>
                <a:lnTo>
                  <a:pt x="0" y="315424"/>
                </a:lnTo>
                <a:lnTo>
                  <a:pt x="42180" y="342399"/>
                </a:lnTo>
                <a:lnTo>
                  <a:pt x="92735" y="359746"/>
                </a:lnTo>
                <a:lnTo>
                  <a:pt x="128875" y="363130"/>
                </a:lnTo>
                <a:lnTo>
                  <a:pt x="143753" y="362618"/>
                </a:lnTo>
                <a:lnTo>
                  <a:pt x="183345" y="354942"/>
                </a:lnTo>
                <a:lnTo>
                  <a:pt x="223207" y="332513"/>
                </a:lnTo>
                <a:lnTo>
                  <a:pt x="247427" y="299760"/>
                </a:lnTo>
                <a:lnTo>
                  <a:pt x="255615" y="259887"/>
                </a:lnTo>
                <a:lnTo>
                  <a:pt x="255013" y="248233"/>
                </a:lnTo>
                <a:lnTo>
                  <a:pt x="240862" y="210379"/>
                </a:lnTo>
                <a:lnTo>
                  <a:pt x="205496" y="178985"/>
                </a:lnTo>
                <a:lnTo>
                  <a:pt x="114657" y="141403"/>
                </a:lnTo>
                <a:lnTo>
                  <a:pt x="108316" y="138401"/>
                </a:lnTo>
                <a:lnTo>
                  <a:pt x="75474" y="110363"/>
                </a:lnTo>
                <a:lnTo>
                  <a:pt x="73338" y="103494"/>
                </a:lnTo>
                <a:lnTo>
                  <a:pt x="73338" y="95410"/>
                </a:lnTo>
                <a:lnTo>
                  <a:pt x="97387" y="53980"/>
                </a:lnTo>
                <a:lnTo>
                  <a:pt x="136707" y="45569"/>
                </a:lnTo>
                <a:lnTo>
                  <a:pt x="147874" y="46103"/>
                </a:lnTo>
                <a:lnTo>
                  <a:pt x="188234" y="58697"/>
                </a:lnTo>
                <a:lnTo>
                  <a:pt x="215731" y="76186"/>
                </a:lnTo>
                <a:lnTo>
                  <a:pt x="243510" y="39161"/>
                </a:lnTo>
                <a:lnTo>
                  <a:pt x="209389" y="17402"/>
                </a:lnTo>
                <a:lnTo>
                  <a:pt x="167403" y="2849"/>
                </a:lnTo>
                <a:lnTo>
                  <a:pt x="152027" y="712"/>
                </a:lnTo>
                <a:lnTo>
                  <a:pt x="135985" y="0"/>
                </a:lnTo>
                <a:close/>
              </a:path>
            </a:pathLst>
          </a:custGeom>
          <a:solidFill>
            <a:srgbClr val="FFFFFF"/>
          </a:solidFill>
        </p:spPr>
        <p:txBody>
          <a:bodyPr wrap="square" lIns="0" tIns="0" rIns="0" bIns="0" rtlCol="0"/>
          <a:lstStyle/>
          <a:p>
            <a:endParaRPr/>
          </a:p>
        </p:txBody>
      </p:sp>
      <p:sp>
        <p:nvSpPr>
          <p:cNvPr id="6" name="object 6"/>
          <p:cNvSpPr/>
          <p:nvPr/>
        </p:nvSpPr>
        <p:spPr>
          <a:xfrm>
            <a:off x="3612081" y="4939667"/>
            <a:ext cx="320700" cy="363249"/>
          </a:xfrm>
          <a:custGeom>
            <a:avLst/>
            <a:gdLst/>
            <a:ahLst/>
            <a:cxnLst/>
            <a:rect l="l" t="t" r="r" b="b"/>
            <a:pathLst>
              <a:path w="320675" h="363220">
                <a:moveTo>
                  <a:pt x="160204" y="0"/>
                </a:moveTo>
                <a:lnTo>
                  <a:pt x="113944" y="6811"/>
                </a:lnTo>
                <a:lnTo>
                  <a:pt x="72175" y="27062"/>
                </a:lnTo>
                <a:lnTo>
                  <a:pt x="37933" y="60099"/>
                </a:lnTo>
                <a:lnTo>
                  <a:pt x="13172" y="105022"/>
                </a:lnTo>
                <a:lnTo>
                  <a:pt x="822" y="161163"/>
                </a:lnTo>
                <a:lnTo>
                  <a:pt x="0" y="182277"/>
                </a:lnTo>
                <a:lnTo>
                  <a:pt x="822" y="203082"/>
                </a:lnTo>
                <a:lnTo>
                  <a:pt x="7407" y="241354"/>
                </a:lnTo>
                <a:lnTo>
                  <a:pt x="28564" y="289974"/>
                </a:lnTo>
                <a:lnTo>
                  <a:pt x="59870" y="326665"/>
                </a:lnTo>
                <a:lnTo>
                  <a:pt x="99326" y="351025"/>
                </a:lnTo>
                <a:lnTo>
                  <a:pt x="144379" y="362372"/>
                </a:lnTo>
                <a:lnTo>
                  <a:pt x="160204" y="363130"/>
                </a:lnTo>
                <a:lnTo>
                  <a:pt x="176024" y="362372"/>
                </a:lnTo>
                <a:lnTo>
                  <a:pt x="221082" y="351025"/>
                </a:lnTo>
                <a:lnTo>
                  <a:pt x="260525" y="326665"/>
                </a:lnTo>
                <a:lnTo>
                  <a:pt x="272896" y="314712"/>
                </a:lnTo>
                <a:lnTo>
                  <a:pt x="160204" y="314712"/>
                </a:lnTo>
                <a:lnTo>
                  <a:pt x="149386" y="314112"/>
                </a:lnTo>
                <a:lnTo>
                  <a:pt x="110694" y="299805"/>
                </a:lnTo>
                <a:lnTo>
                  <a:pt x="81720" y="268902"/>
                </a:lnTo>
                <a:lnTo>
                  <a:pt x="64528" y="223931"/>
                </a:lnTo>
                <a:lnTo>
                  <a:pt x="60521" y="182277"/>
                </a:lnTo>
                <a:lnTo>
                  <a:pt x="60967" y="167658"/>
                </a:lnTo>
                <a:lnTo>
                  <a:pt x="67641" y="127807"/>
                </a:lnTo>
                <a:lnTo>
                  <a:pt x="87934" y="85442"/>
                </a:lnTo>
                <a:lnTo>
                  <a:pt x="119619" y="58029"/>
                </a:lnTo>
                <a:lnTo>
                  <a:pt x="160204" y="48417"/>
                </a:lnTo>
                <a:lnTo>
                  <a:pt x="272583" y="48417"/>
                </a:lnTo>
                <a:lnTo>
                  <a:pt x="271981" y="47705"/>
                </a:lnTo>
                <a:lnTo>
                  <a:pt x="235076" y="18874"/>
                </a:lnTo>
                <a:lnTo>
                  <a:pt x="191444" y="3028"/>
                </a:lnTo>
                <a:lnTo>
                  <a:pt x="176024" y="757"/>
                </a:lnTo>
                <a:lnTo>
                  <a:pt x="160204" y="0"/>
                </a:lnTo>
                <a:close/>
              </a:path>
              <a:path w="320675" h="363220">
                <a:moveTo>
                  <a:pt x="272583" y="48417"/>
                </a:moveTo>
                <a:lnTo>
                  <a:pt x="160204" y="48417"/>
                </a:lnTo>
                <a:lnTo>
                  <a:pt x="171016" y="49018"/>
                </a:lnTo>
                <a:lnTo>
                  <a:pt x="181384" y="50820"/>
                </a:lnTo>
                <a:lnTo>
                  <a:pt x="217959" y="69694"/>
                </a:lnTo>
                <a:lnTo>
                  <a:pt x="244164" y="105022"/>
                </a:lnTo>
                <a:lnTo>
                  <a:pt x="258100" y="153707"/>
                </a:lnTo>
                <a:lnTo>
                  <a:pt x="259887" y="182277"/>
                </a:lnTo>
                <a:lnTo>
                  <a:pt x="259440" y="196874"/>
                </a:lnTo>
                <a:lnTo>
                  <a:pt x="252756" y="236390"/>
                </a:lnTo>
                <a:lnTo>
                  <a:pt x="232474" y="278043"/>
                </a:lnTo>
                <a:lnTo>
                  <a:pt x="200789" y="305100"/>
                </a:lnTo>
                <a:lnTo>
                  <a:pt x="160204" y="314712"/>
                </a:lnTo>
                <a:lnTo>
                  <a:pt x="272896" y="314712"/>
                </a:lnTo>
                <a:lnTo>
                  <a:pt x="300092" y="275065"/>
                </a:lnTo>
                <a:lnTo>
                  <a:pt x="317108" y="222774"/>
                </a:lnTo>
                <a:lnTo>
                  <a:pt x="320398" y="182277"/>
                </a:lnTo>
                <a:lnTo>
                  <a:pt x="319576" y="161163"/>
                </a:lnTo>
                <a:lnTo>
                  <a:pt x="312995" y="122537"/>
                </a:lnTo>
                <a:lnTo>
                  <a:pt x="291835" y="73784"/>
                </a:lnTo>
                <a:lnTo>
                  <a:pt x="282465" y="60099"/>
                </a:lnTo>
                <a:lnTo>
                  <a:pt x="272583" y="48417"/>
                </a:lnTo>
                <a:close/>
              </a:path>
            </a:pathLst>
          </a:custGeom>
          <a:solidFill>
            <a:srgbClr val="FFFFFF"/>
          </a:solidFill>
        </p:spPr>
        <p:txBody>
          <a:bodyPr wrap="square" lIns="0" tIns="0" rIns="0" bIns="0" rtlCol="0"/>
          <a:lstStyle/>
          <a:p>
            <a:endParaRPr/>
          </a:p>
        </p:txBody>
      </p:sp>
      <p:sp>
        <p:nvSpPr>
          <p:cNvPr id="7" name="object 7"/>
          <p:cNvSpPr/>
          <p:nvPr/>
        </p:nvSpPr>
        <p:spPr>
          <a:xfrm>
            <a:off x="4023654" y="4787283"/>
            <a:ext cx="95893" cy="515661"/>
          </a:xfrm>
          <a:custGeom>
            <a:avLst/>
            <a:gdLst/>
            <a:ahLst/>
            <a:cxnLst/>
            <a:rect l="l" t="t" r="r" b="b"/>
            <a:pathLst>
              <a:path w="95885" h="515620">
                <a:moveTo>
                  <a:pt x="58385" y="0"/>
                </a:moveTo>
                <a:lnTo>
                  <a:pt x="0" y="0"/>
                </a:lnTo>
                <a:lnTo>
                  <a:pt x="0" y="437180"/>
                </a:lnTo>
                <a:lnTo>
                  <a:pt x="7999" y="484446"/>
                </a:lnTo>
                <a:lnTo>
                  <a:pt x="46409" y="514256"/>
                </a:lnTo>
                <a:lnTo>
                  <a:pt x="61945" y="515502"/>
                </a:lnTo>
                <a:lnTo>
                  <a:pt x="70018" y="515502"/>
                </a:lnTo>
                <a:lnTo>
                  <a:pt x="76646" y="515031"/>
                </a:lnTo>
                <a:lnTo>
                  <a:pt x="87096" y="513125"/>
                </a:lnTo>
                <a:lnTo>
                  <a:pt x="91599" y="511701"/>
                </a:lnTo>
                <a:lnTo>
                  <a:pt x="95410" y="509806"/>
                </a:lnTo>
                <a:lnTo>
                  <a:pt x="87578" y="465661"/>
                </a:lnTo>
                <a:lnTo>
                  <a:pt x="84248" y="466614"/>
                </a:lnTo>
                <a:lnTo>
                  <a:pt x="81767" y="467085"/>
                </a:lnTo>
                <a:lnTo>
                  <a:pt x="70479" y="467085"/>
                </a:lnTo>
                <a:lnTo>
                  <a:pt x="66678" y="465190"/>
                </a:lnTo>
                <a:lnTo>
                  <a:pt x="60040" y="457598"/>
                </a:lnTo>
                <a:lnTo>
                  <a:pt x="58385" y="450949"/>
                </a:lnTo>
                <a:lnTo>
                  <a:pt x="58385" y="0"/>
                </a:lnTo>
                <a:close/>
              </a:path>
            </a:pathLst>
          </a:custGeom>
          <a:solidFill>
            <a:srgbClr val="FFFFFF"/>
          </a:solidFill>
        </p:spPr>
        <p:txBody>
          <a:bodyPr wrap="square" lIns="0" tIns="0" rIns="0" bIns="0" rtlCol="0"/>
          <a:lstStyle/>
          <a:p>
            <a:endParaRPr/>
          </a:p>
        </p:txBody>
      </p:sp>
      <p:sp>
        <p:nvSpPr>
          <p:cNvPr id="8" name="object 8"/>
          <p:cNvSpPr/>
          <p:nvPr/>
        </p:nvSpPr>
        <p:spPr>
          <a:xfrm>
            <a:off x="4200242" y="4948216"/>
            <a:ext cx="275612" cy="354993"/>
          </a:xfrm>
          <a:custGeom>
            <a:avLst/>
            <a:gdLst/>
            <a:ahLst/>
            <a:cxnLst/>
            <a:rect l="l" t="t" r="r" b="b"/>
            <a:pathLst>
              <a:path w="275589" h="354964">
                <a:moveTo>
                  <a:pt x="275551" y="0"/>
                </a:moveTo>
                <a:lnTo>
                  <a:pt x="217166" y="0"/>
                </a:lnTo>
                <a:lnTo>
                  <a:pt x="217166" y="245646"/>
                </a:lnTo>
                <a:lnTo>
                  <a:pt x="204971" y="259912"/>
                </a:lnTo>
                <a:lnTo>
                  <a:pt x="171607" y="290148"/>
                </a:lnTo>
                <a:lnTo>
                  <a:pt x="123891" y="304032"/>
                </a:lnTo>
                <a:lnTo>
                  <a:pt x="107982" y="302675"/>
                </a:lnTo>
                <a:lnTo>
                  <a:pt x="74406" y="282316"/>
                </a:lnTo>
                <a:lnTo>
                  <a:pt x="60062" y="234322"/>
                </a:lnTo>
                <a:lnTo>
                  <a:pt x="59108" y="211470"/>
                </a:lnTo>
                <a:lnTo>
                  <a:pt x="59108" y="0"/>
                </a:lnTo>
                <a:lnTo>
                  <a:pt x="0" y="0"/>
                </a:lnTo>
                <a:lnTo>
                  <a:pt x="0" y="219302"/>
                </a:lnTo>
                <a:lnTo>
                  <a:pt x="1580" y="250723"/>
                </a:lnTo>
                <a:lnTo>
                  <a:pt x="14219" y="301274"/>
                </a:lnTo>
                <a:lnTo>
                  <a:pt x="39806" y="335361"/>
                </a:lnTo>
                <a:lnTo>
                  <a:pt x="80221" y="352450"/>
                </a:lnTo>
                <a:lnTo>
                  <a:pt x="106101" y="354586"/>
                </a:lnTo>
                <a:lnTo>
                  <a:pt x="123651" y="353518"/>
                </a:lnTo>
                <a:lnTo>
                  <a:pt x="169104" y="337497"/>
                </a:lnTo>
                <a:lnTo>
                  <a:pt x="207761" y="305455"/>
                </a:lnTo>
                <a:lnTo>
                  <a:pt x="220024" y="291928"/>
                </a:lnTo>
                <a:lnTo>
                  <a:pt x="222160" y="291928"/>
                </a:lnTo>
                <a:lnTo>
                  <a:pt x="227134" y="346041"/>
                </a:lnTo>
                <a:lnTo>
                  <a:pt x="275551" y="346041"/>
                </a:lnTo>
                <a:lnTo>
                  <a:pt x="275551" y="0"/>
                </a:lnTo>
                <a:close/>
              </a:path>
            </a:pathLst>
          </a:custGeom>
          <a:solidFill>
            <a:srgbClr val="FFFFFF"/>
          </a:solidFill>
        </p:spPr>
        <p:txBody>
          <a:bodyPr wrap="square" lIns="0" tIns="0" rIns="0" bIns="0" rtlCol="0"/>
          <a:lstStyle/>
          <a:p>
            <a:endParaRPr/>
          </a:p>
        </p:txBody>
      </p:sp>
      <p:sp>
        <p:nvSpPr>
          <p:cNvPr id="9" name="object 9"/>
          <p:cNvSpPr/>
          <p:nvPr/>
        </p:nvSpPr>
        <p:spPr>
          <a:xfrm>
            <a:off x="4566957" y="4939667"/>
            <a:ext cx="274977" cy="363249"/>
          </a:xfrm>
          <a:custGeom>
            <a:avLst/>
            <a:gdLst/>
            <a:ahLst/>
            <a:cxnLst/>
            <a:rect l="l" t="t" r="r" b="b"/>
            <a:pathLst>
              <a:path w="274954" h="363220">
                <a:moveTo>
                  <a:pt x="166612" y="0"/>
                </a:moveTo>
                <a:lnTo>
                  <a:pt x="118212" y="6811"/>
                </a:lnTo>
                <a:lnTo>
                  <a:pt x="74487" y="27062"/>
                </a:lnTo>
                <a:lnTo>
                  <a:pt x="39024" y="60099"/>
                </a:lnTo>
                <a:lnTo>
                  <a:pt x="13528" y="105022"/>
                </a:lnTo>
                <a:lnTo>
                  <a:pt x="846" y="161163"/>
                </a:lnTo>
                <a:lnTo>
                  <a:pt x="0" y="182277"/>
                </a:lnTo>
                <a:lnTo>
                  <a:pt x="777" y="203082"/>
                </a:lnTo>
                <a:lnTo>
                  <a:pt x="7006" y="241354"/>
                </a:lnTo>
                <a:lnTo>
                  <a:pt x="27224" y="289974"/>
                </a:lnTo>
                <a:lnTo>
                  <a:pt x="58004" y="326665"/>
                </a:lnTo>
                <a:lnTo>
                  <a:pt x="98258" y="351025"/>
                </a:lnTo>
                <a:lnTo>
                  <a:pt x="145519" y="362372"/>
                </a:lnTo>
                <a:lnTo>
                  <a:pt x="162340" y="363130"/>
                </a:lnTo>
                <a:lnTo>
                  <a:pt x="177846" y="362372"/>
                </a:lnTo>
                <a:lnTo>
                  <a:pt x="222506" y="351025"/>
                </a:lnTo>
                <a:lnTo>
                  <a:pt x="262757" y="328065"/>
                </a:lnTo>
                <a:lnTo>
                  <a:pt x="274839" y="318273"/>
                </a:lnTo>
                <a:lnTo>
                  <a:pt x="248495" y="279823"/>
                </a:lnTo>
                <a:lnTo>
                  <a:pt x="240370" y="286705"/>
                </a:lnTo>
                <a:lnTo>
                  <a:pt x="231670" y="293091"/>
                </a:lnTo>
                <a:lnTo>
                  <a:pt x="191085" y="312134"/>
                </a:lnTo>
                <a:lnTo>
                  <a:pt x="167324" y="314712"/>
                </a:lnTo>
                <a:lnTo>
                  <a:pt x="155798" y="314112"/>
                </a:lnTo>
                <a:lnTo>
                  <a:pt x="114303" y="299805"/>
                </a:lnTo>
                <a:lnTo>
                  <a:pt x="83510" y="268902"/>
                </a:lnTo>
                <a:lnTo>
                  <a:pt x="64921" y="223931"/>
                </a:lnTo>
                <a:lnTo>
                  <a:pt x="60521" y="182277"/>
                </a:lnTo>
                <a:lnTo>
                  <a:pt x="61032" y="167658"/>
                </a:lnTo>
                <a:lnTo>
                  <a:pt x="68709" y="127807"/>
                </a:lnTo>
                <a:lnTo>
                  <a:pt x="91138" y="85442"/>
                </a:lnTo>
                <a:lnTo>
                  <a:pt x="125315" y="58029"/>
                </a:lnTo>
                <a:lnTo>
                  <a:pt x="168748" y="48417"/>
                </a:lnTo>
                <a:lnTo>
                  <a:pt x="178828" y="48951"/>
                </a:lnTo>
                <a:lnTo>
                  <a:pt x="222592" y="66753"/>
                </a:lnTo>
                <a:lnTo>
                  <a:pt x="238526" y="79034"/>
                </a:lnTo>
                <a:lnTo>
                  <a:pt x="267719" y="41297"/>
                </a:lnTo>
                <a:lnTo>
                  <a:pt x="225354" y="12460"/>
                </a:lnTo>
                <a:lnTo>
                  <a:pt x="183100" y="779"/>
                </a:lnTo>
                <a:lnTo>
                  <a:pt x="166612" y="0"/>
                </a:lnTo>
                <a:close/>
              </a:path>
            </a:pathLst>
          </a:custGeom>
          <a:solidFill>
            <a:srgbClr val="FFFFFF"/>
          </a:solidFill>
        </p:spPr>
        <p:txBody>
          <a:bodyPr wrap="square" lIns="0" tIns="0" rIns="0" bIns="0" rtlCol="0"/>
          <a:lstStyle/>
          <a:p>
            <a:endParaRPr/>
          </a:p>
        </p:txBody>
      </p:sp>
      <p:sp>
        <p:nvSpPr>
          <p:cNvPr id="10" name="object 10"/>
          <p:cNvSpPr/>
          <p:nvPr/>
        </p:nvSpPr>
        <p:spPr>
          <a:xfrm>
            <a:off x="4893092" y="4806510"/>
            <a:ext cx="271801" cy="496609"/>
          </a:xfrm>
          <a:custGeom>
            <a:avLst/>
            <a:gdLst/>
            <a:ahLst/>
            <a:cxnLst/>
            <a:rect l="l" t="t" r="r" b="b"/>
            <a:pathLst>
              <a:path w="271779" h="496570">
                <a:moveTo>
                  <a:pt x="248489" y="181565"/>
                </a:moveTo>
                <a:lnTo>
                  <a:pt x="141681" y="181565"/>
                </a:lnTo>
                <a:lnTo>
                  <a:pt x="151877" y="182032"/>
                </a:lnTo>
                <a:lnTo>
                  <a:pt x="161089" y="183434"/>
                </a:lnTo>
                <a:lnTo>
                  <a:pt x="193866" y="202861"/>
                </a:lnTo>
                <a:lnTo>
                  <a:pt x="211091" y="244271"/>
                </a:lnTo>
                <a:lnTo>
                  <a:pt x="212894" y="268431"/>
                </a:lnTo>
                <a:lnTo>
                  <a:pt x="161116" y="275621"/>
                </a:lnTo>
                <a:lnTo>
                  <a:pt x="116859" y="285079"/>
                </a:lnTo>
                <a:lnTo>
                  <a:pt x="80123" y="296804"/>
                </a:lnTo>
                <a:lnTo>
                  <a:pt x="28633" y="327598"/>
                </a:lnTo>
                <a:lnTo>
                  <a:pt x="3180" y="371210"/>
                </a:lnTo>
                <a:lnTo>
                  <a:pt x="0" y="398019"/>
                </a:lnTo>
                <a:lnTo>
                  <a:pt x="1737" y="419379"/>
                </a:lnTo>
                <a:lnTo>
                  <a:pt x="1802" y="420180"/>
                </a:lnTo>
                <a:lnTo>
                  <a:pt x="16220" y="456493"/>
                </a:lnTo>
                <a:lnTo>
                  <a:pt x="61495" y="489869"/>
                </a:lnTo>
                <a:lnTo>
                  <a:pt x="101818" y="496278"/>
                </a:lnTo>
                <a:lnTo>
                  <a:pt x="117639" y="495365"/>
                </a:lnTo>
                <a:lnTo>
                  <a:pt x="162696" y="481681"/>
                </a:lnTo>
                <a:lnTo>
                  <a:pt x="203592" y="456493"/>
                </a:lnTo>
                <a:lnTo>
                  <a:pt x="212816" y="449284"/>
                </a:lnTo>
                <a:lnTo>
                  <a:pt x="118195" y="449284"/>
                </a:lnTo>
                <a:lnTo>
                  <a:pt x="106911" y="448550"/>
                </a:lnTo>
                <a:lnTo>
                  <a:pt x="106198" y="448550"/>
                </a:lnTo>
                <a:lnTo>
                  <a:pt x="94603" y="446080"/>
                </a:lnTo>
                <a:lnTo>
                  <a:pt x="62033" y="419379"/>
                </a:lnTo>
                <a:lnTo>
                  <a:pt x="57673" y="393747"/>
                </a:lnTo>
                <a:lnTo>
                  <a:pt x="58161" y="385717"/>
                </a:lnTo>
                <a:lnTo>
                  <a:pt x="75915" y="350402"/>
                </a:lnTo>
                <a:lnTo>
                  <a:pt x="112586" y="328958"/>
                </a:lnTo>
                <a:lnTo>
                  <a:pt x="155354" y="316629"/>
                </a:lnTo>
                <a:lnTo>
                  <a:pt x="212894" y="306880"/>
                </a:lnTo>
                <a:lnTo>
                  <a:pt x="271269" y="306880"/>
                </a:lnTo>
                <a:lnTo>
                  <a:pt x="271269" y="275621"/>
                </a:lnTo>
                <a:lnTo>
                  <a:pt x="269488" y="244782"/>
                </a:lnTo>
                <a:lnTo>
                  <a:pt x="264149" y="217261"/>
                </a:lnTo>
                <a:lnTo>
                  <a:pt x="255282" y="193069"/>
                </a:lnTo>
                <a:lnTo>
                  <a:pt x="248489" y="181565"/>
                </a:lnTo>
                <a:close/>
              </a:path>
              <a:path w="271779" h="496570">
                <a:moveTo>
                  <a:pt x="271269" y="306880"/>
                </a:moveTo>
                <a:lnTo>
                  <a:pt x="212894" y="306880"/>
                </a:lnTo>
                <a:lnTo>
                  <a:pt x="212894" y="403003"/>
                </a:lnTo>
                <a:lnTo>
                  <a:pt x="200582" y="413707"/>
                </a:lnTo>
                <a:lnTo>
                  <a:pt x="165544" y="437536"/>
                </a:lnTo>
                <a:lnTo>
                  <a:pt x="142207" y="446436"/>
                </a:lnTo>
                <a:lnTo>
                  <a:pt x="217878" y="446436"/>
                </a:lnTo>
                <a:lnTo>
                  <a:pt x="222851" y="487733"/>
                </a:lnTo>
                <a:lnTo>
                  <a:pt x="271269" y="487733"/>
                </a:lnTo>
                <a:lnTo>
                  <a:pt x="271269" y="306880"/>
                </a:lnTo>
                <a:close/>
              </a:path>
              <a:path w="271779" h="496570">
                <a:moveTo>
                  <a:pt x="216454" y="446436"/>
                </a:moveTo>
                <a:lnTo>
                  <a:pt x="142005" y="446436"/>
                </a:lnTo>
                <a:lnTo>
                  <a:pt x="130497" y="448550"/>
                </a:lnTo>
                <a:lnTo>
                  <a:pt x="118195" y="449284"/>
                </a:lnTo>
                <a:lnTo>
                  <a:pt x="212816" y="449284"/>
                </a:lnTo>
                <a:lnTo>
                  <a:pt x="216454" y="446436"/>
                </a:lnTo>
                <a:close/>
              </a:path>
              <a:path w="271779" h="496570">
                <a:moveTo>
                  <a:pt x="150948" y="133147"/>
                </a:moveTo>
                <a:lnTo>
                  <a:pt x="110707" y="136802"/>
                </a:lnTo>
                <a:lnTo>
                  <a:pt x="74039" y="147744"/>
                </a:lnTo>
                <a:lnTo>
                  <a:pt x="27721" y="170242"/>
                </a:lnTo>
                <a:lnTo>
                  <a:pt x="14952" y="178005"/>
                </a:lnTo>
                <a:lnTo>
                  <a:pt x="38449" y="218590"/>
                </a:lnTo>
                <a:lnTo>
                  <a:pt x="49108" y="211651"/>
                </a:lnTo>
                <a:lnTo>
                  <a:pt x="60432" y="205067"/>
                </a:lnTo>
                <a:lnTo>
                  <a:pt x="98365" y="187979"/>
                </a:lnTo>
                <a:lnTo>
                  <a:pt x="141681" y="181565"/>
                </a:lnTo>
                <a:lnTo>
                  <a:pt x="248489" y="181565"/>
                </a:lnTo>
                <a:lnTo>
                  <a:pt x="242798" y="171952"/>
                </a:lnTo>
                <a:lnTo>
                  <a:pt x="226373" y="154978"/>
                </a:lnTo>
                <a:lnTo>
                  <a:pt x="205590" y="142851"/>
                </a:lnTo>
                <a:lnTo>
                  <a:pt x="180448" y="135574"/>
                </a:lnTo>
                <a:lnTo>
                  <a:pt x="150948" y="133147"/>
                </a:lnTo>
                <a:close/>
              </a:path>
              <a:path w="271779" h="496570">
                <a:moveTo>
                  <a:pt x="108939" y="0"/>
                </a:moveTo>
                <a:lnTo>
                  <a:pt x="95893" y="1426"/>
                </a:lnTo>
                <a:lnTo>
                  <a:pt x="96336" y="1426"/>
                </a:lnTo>
                <a:lnTo>
                  <a:pt x="85615" y="5431"/>
                </a:lnTo>
                <a:lnTo>
                  <a:pt x="56951" y="46019"/>
                </a:lnTo>
                <a:lnTo>
                  <a:pt x="51265" y="75474"/>
                </a:lnTo>
                <a:lnTo>
                  <a:pt x="84018" y="75474"/>
                </a:lnTo>
                <a:lnTo>
                  <a:pt x="88067" y="59587"/>
                </a:lnTo>
                <a:lnTo>
                  <a:pt x="93806" y="48239"/>
                </a:lnTo>
                <a:lnTo>
                  <a:pt x="101237" y="41430"/>
                </a:lnTo>
                <a:lnTo>
                  <a:pt x="110363" y="39161"/>
                </a:lnTo>
                <a:lnTo>
                  <a:pt x="239728" y="39161"/>
                </a:lnTo>
                <a:lnTo>
                  <a:pt x="240837" y="36313"/>
                </a:lnTo>
                <a:lnTo>
                  <a:pt x="184413" y="36313"/>
                </a:lnTo>
                <a:lnTo>
                  <a:pt x="178717" y="34428"/>
                </a:lnTo>
                <a:lnTo>
                  <a:pt x="167324" y="26826"/>
                </a:lnTo>
                <a:lnTo>
                  <a:pt x="161272" y="22679"/>
                </a:lnTo>
                <a:lnTo>
                  <a:pt x="148456" y="13654"/>
                </a:lnTo>
                <a:lnTo>
                  <a:pt x="141440" y="9497"/>
                </a:lnTo>
                <a:lnTo>
                  <a:pt x="133849" y="5696"/>
                </a:lnTo>
                <a:lnTo>
                  <a:pt x="128022" y="3207"/>
                </a:lnTo>
                <a:lnTo>
                  <a:pt x="121928" y="1426"/>
                </a:lnTo>
                <a:lnTo>
                  <a:pt x="115567" y="356"/>
                </a:lnTo>
                <a:lnTo>
                  <a:pt x="108939" y="0"/>
                </a:lnTo>
                <a:close/>
              </a:path>
              <a:path w="271779" h="496570">
                <a:moveTo>
                  <a:pt x="239728" y="39161"/>
                </a:moveTo>
                <a:lnTo>
                  <a:pt x="116520" y="39161"/>
                </a:lnTo>
                <a:lnTo>
                  <a:pt x="122457" y="41066"/>
                </a:lnTo>
                <a:lnTo>
                  <a:pt x="133849" y="48658"/>
                </a:lnTo>
                <a:lnTo>
                  <a:pt x="139911" y="52815"/>
                </a:lnTo>
                <a:lnTo>
                  <a:pt x="152728" y="61830"/>
                </a:lnTo>
                <a:lnTo>
                  <a:pt x="159597" y="65987"/>
                </a:lnTo>
                <a:lnTo>
                  <a:pt x="174329" y="73578"/>
                </a:lnTo>
                <a:lnTo>
                  <a:pt x="182507" y="75474"/>
                </a:lnTo>
                <a:lnTo>
                  <a:pt x="191533" y="75474"/>
                </a:lnTo>
                <a:lnTo>
                  <a:pt x="232118" y="53757"/>
                </a:lnTo>
                <a:lnTo>
                  <a:pt x="238522" y="42256"/>
                </a:lnTo>
                <a:lnTo>
                  <a:pt x="239728" y="39161"/>
                </a:lnTo>
                <a:close/>
              </a:path>
              <a:path w="271779" h="496570">
                <a:moveTo>
                  <a:pt x="249207" y="0"/>
                </a:moveTo>
                <a:lnTo>
                  <a:pt x="216454" y="0"/>
                </a:lnTo>
                <a:lnTo>
                  <a:pt x="212402" y="15886"/>
                </a:lnTo>
                <a:lnTo>
                  <a:pt x="206657" y="27234"/>
                </a:lnTo>
                <a:lnTo>
                  <a:pt x="199221" y="34043"/>
                </a:lnTo>
                <a:lnTo>
                  <a:pt x="190098" y="36313"/>
                </a:lnTo>
                <a:lnTo>
                  <a:pt x="240837" y="36313"/>
                </a:lnTo>
                <a:lnTo>
                  <a:pt x="243505" y="29462"/>
                </a:lnTo>
                <a:lnTo>
                  <a:pt x="247067" y="15376"/>
                </a:lnTo>
                <a:lnTo>
                  <a:pt x="249157" y="356"/>
                </a:lnTo>
                <a:lnTo>
                  <a:pt x="249207" y="0"/>
                </a:lnTo>
                <a:close/>
              </a:path>
            </a:pathLst>
          </a:custGeom>
          <a:solidFill>
            <a:srgbClr val="FFFFFF"/>
          </a:solidFill>
        </p:spPr>
        <p:txBody>
          <a:bodyPr wrap="square" lIns="0" tIns="0" rIns="0" bIns="0" rtlCol="0"/>
          <a:lstStyle/>
          <a:p>
            <a:endParaRPr/>
          </a:p>
        </p:txBody>
      </p:sp>
      <p:sp>
        <p:nvSpPr>
          <p:cNvPr id="11" name="object 11"/>
          <p:cNvSpPr/>
          <p:nvPr/>
        </p:nvSpPr>
        <p:spPr>
          <a:xfrm>
            <a:off x="5249125" y="4939667"/>
            <a:ext cx="320700" cy="363249"/>
          </a:xfrm>
          <a:custGeom>
            <a:avLst/>
            <a:gdLst/>
            <a:ahLst/>
            <a:cxnLst/>
            <a:rect l="l" t="t" r="r" b="b"/>
            <a:pathLst>
              <a:path w="320675" h="363220">
                <a:moveTo>
                  <a:pt x="160204" y="0"/>
                </a:moveTo>
                <a:lnTo>
                  <a:pt x="113944" y="6811"/>
                </a:lnTo>
                <a:lnTo>
                  <a:pt x="72175" y="27062"/>
                </a:lnTo>
                <a:lnTo>
                  <a:pt x="37933" y="60099"/>
                </a:lnTo>
                <a:lnTo>
                  <a:pt x="13172" y="105022"/>
                </a:lnTo>
                <a:lnTo>
                  <a:pt x="822" y="161163"/>
                </a:lnTo>
                <a:lnTo>
                  <a:pt x="0" y="182277"/>
                </a:lnTo>
                <a:lnTo>
                  <a:pt x="822" y="203082"/>
                </a:lnTo>
                <a:lnTo>
                  <a:pt x="7407" y="241354"/>
                </a:lnTo>
                <a:lnTo>
                  <a:pt x="28564" y="289974"/>
                </a:lnTo>
                <a:lnTo>
                  <a:pt x="59870" y="326665"/>
                </a:lnTo>
                <a:lnTo>
                  <a:pt x="99326" y="351025"/>
                </a:lnTo>
                <a:lnTo>
                  <a:pt x="144379" y="362372"/>
                </a:lnTo>
                <a:lnTo>
                  <a:pt x="160204" y="363130"/>
                </a:lnTo>
                <a:lnTo>
                  <a:pt x="176024" y="362372"/>
                </a:lnTo>
                <a:lnTo>
                  <a:pt x="221082" y="351025"/>
                </a:lnTo>
                <a:lnTo>
                  <a:pt x="260525" y="326665"/>
                </a:lnTo>
                <a:lnTo>
                  <a:pt x="272896" y="314712"/>
                </a:lnTo>
                <a:lnTo>
                  <a:pt x="160204" y="314712"/>
                </a:lnTo>
                <a:lnTo>
                  <a:pt x="149386" y="314112"/>
                </a:lnTo>
                <a:lnTo>
                  <a:pt x="110694" y="299805"/>
                </a:lnTo>
                <a:lnTo>
                  <a:pt x="81720" y="268902"/>
                </a:lnTo>
                <a:lnTo>
                  <a:pt x="64528" y="223931"/>
                </a:lnTo>
                <a:lnTo>
                  <a:pt x="60521" y="182277"/>
                </a:lnTo>
                <a:lnTo>
                  <a:pt x="60967" y="167658"/>
                </a:lnTo>
                <a:lnTo>
                  <a:pt x="67641" y="127807"/>
                </a:lnTo>
                <a:lnTo>
                  <a:pt x="87934" y="85442"/>
                </a:lnTo>
                <a:lnTo>
                  <a:pt x="119619" y="58029"/>
                </a:lnTo>
                <a:lnTo>
                  <a:pt x="160204" y="48417"/>
                </a:lnTo>
                <a:lnTo>
                  <a:pt x="272583" y="48417"/>
                </a:lnTo>
                <a:lnTo>
                  <a:pt x="271981" y="47705"/>
                </a:lnTo>
                <a:lnTo>
                  <a:pt x="235076" y="18874"/>
                </a:lnTo>
                <a:lnTo>
                  <a:pt x="191444" y="3028"/>
                </a:lnTo>
                <a:lnTo>
                  <a:pt x="176024" y="757"/>
                </a:lnTo>
                <a:lnTo>
                  <a:pt x="160204" y="0"/>
                </a:lnTo>
                <a:close/>
              </a:path>
              <a:path w="320675" h="363220">
                <a:moveTo>
                  <a:pt x="272583" y="48417"/>
                </a:moveTo>
                <a:lnTo>
                  <a:pt x="160204" y="48417"/>
                </a:lnTo>
                <a:lnTo>
                  <a:pt x="171016" y="49018"/>
                </a:lnTo>
                <a:lnTo>
                  <a:pt x="181384" y="50820"/>
                </a:lnTo>
                <a:lnTo>
                  <a:pt x="217959" y="69694"/>
                </a:lnTo>
                <a:lnTo>
                  <a:pt x="244164" y="105022"/>
                </a:lnTo>
                <a:lnTo>
                  <a:pt x="258100" y="153707"/>
                </a:lnTo>
                <a:lnTo>
                  <a:pt x="259887" y="182277"/>
                </a:lnTo>
                <a:lnTo>
                  <a:pt x="259440" y="196874"/>
                </a:lnTo>
                <a:lnTo>
                  <a:pt x="252756" y="236390"/>
                </a:lnTo>
                <a:lnTo>
                  <a:pt x="232474" y="278043"/>
                </a:lnTo>
                <a:lnTo>
                  <a:pt x="200789" y="305100"/>
                </a:lnTo>
                <a:lnTo>
                  <a:pt x="160204" y="314712"/>
                </a:lnTo>
                <a:lnTo>
                  <a:pt x="272896" y="314712"/>
                </a:lnTo>
                <a:lnTo>
                  <a:pt x="300092" y="275065"/>
                </a:lnTo>
                <a:lnTo>
                  <a:pt x="317108" y="222774"/>
                </a:lnTo>
                <a:lnTo>
                  <a:pt x="320398" y="182277"/>
                </a:lnTo>
                <a:lnTo>
                  <a:pt x="319576" y="161163"/>
                </a:lnTo>
                <a:lnTo>
                  <a:pt x="312995" y="122537"/>
                </a:lnTo>
                <a:lnTo>
                  <a:pt x="291835" y="73784"/>
                </a:lnTo>
                <a:lnTo>
                  <a:pt x="282465" y="60099"/>
                </a:lnTo>
                <a:lnTo>
                  <a:pt x="272583" y="48417"/>
                </a:lnTo>
                <a:close/>
              </a:path>
            </a:pathLst>
          </a:custGeom>
          <a:solidFill>
            <a:srgbClr val="FFFFFF"/>
          </a:solidFill>
        </p:spPr>
        <p:txBody>
          <a:bodyPr wrap="square" lIns="0" tIns="0" rIns="0" bIns="0" rtlCol="0"/>
          <a:lstStyle/>
          <a:p>
            <a:endParaRPr/>
          </a:p>
        </p:txBody>
      </p:sp>
      <p:sp>
        <p:nvSpPr>
          <p:cNvPr id="12" name="object 12"/>
          <p:cNvSpPr/>
          <p:nvPr/>
        </p:nvSpPr>
        <p:spPr>
          <a:xfrm>
            <a:off x="5778896" y="4939667"/>
            <a:ext cx="293393" cy="363249"/>
          </a:xfrm>
          <a:custGeom>
            <a:avLst/>
            <a:gdLst/>
            <a:ahLst/>
            <a:cxnLst/>
            <a:rect l="l" t="t" r="r" b="b"/>
            <a:pathLst>
              <a:path w="293370" h="363220">
                <a:moveTo>
                  <a:pt x="155220" y="0"/>
                </a:moveTo>
                <a:lnTo>
                  <a:pt x="111564" y="7010"/>
                </a:lnTo>
                <a:lnTo>
                  <a:pt x="71292" y="27682"/>
                </a:lnTo>
                <a:lnTo>
                  <a:pt x="37736" y="60812"/>
                </a:lnTo>
                <a:lnTo>
                  <a:pt x="13172" y="105735"/>
                </a:lnTo>
                <a:lnTo>
                  <a:pt x="822" y="161473"/>
                </a:lnTo>
                <a:lnTo>
                  <a:pt x="0" y="182277"/>
                </a:lnTo>
                <a:lnTo>
                  <a:pt x="801" y="203060"/>
                </a:lnTo>
                <a:lnTo>
                  <a:pt x="7209" y="241155"/>
                </a:lnTo>
                <a:lnTo>
                  <a:pt x="28035" y="289353"/>
                </a:lnTo>
                <a:lnTo>
                  <a:pt x="59763" y="325976"/>
                </a:lnTo>
                <a:lnTo>
                  <a:pt x="100750" y="350669"/>
                </a:lnTo>
                <a:lnTo>
                  <a:pt x="149535" y="362462"/>
                </a:lnTo>
                <a:lnTo>
                  <a:pt x="151203" y="362462"/>
                </a:lnTo>
                <a:lnTo>
                  <a:pt x="165900" y="363130"/>
                </a:lnTo>
                <a:lnTo>
                  <a:pt x="214895" y="357122"/>
                </a:lnTo>
                <a:lnTo>
                  <a:pt x="255788" y="340880"/>
                </a:lnTo>
                <a:lnTo>
                  <a:pt x="279823" y="327529"/>
                </a:lnTo>
                <a:lnTo>
                  <a:pt x="273705" y="316136"/>
                </a:lnTo>
                <a:lnTo>
                  <a:pt x="173020" y="316136"/>
                </a:lnTo>
                <a:lnTo>
                  <a:pt x="149276" y="314090"/>
                </a:lnTo>
                <a:lnTo>
                  <a:pt x="108871" y="297716"/>
                </a:lnTo>
                <a:lnTo>
                  <a:pt x="78432" y="265541"/>
                </a:lnTo>
                <a:lnTo>
                  <a:pt x="61164" y="221041"/>
                </a:lnTo>
                <a:lnTo>
                  <a:pt x="57673" y="194381"/>
                </a:lnTo>
                <a:lnTo>
                  <a:pt x="291216" y="194381"/>
                </a:lnTo>
                <a:lnTo>
                  <a:pt x="292150" y="187572"/>
                </a:lnTo>
                <a:lnTo>
                  <a:pt x="292818" y="179963"/>
                </a:lnTo>
                <a:lnTo>
                  <a:pt x="293218" y="171552"/>
                </a:lnTo>
                <a:lnTo>
                  <a:pt x="293324" y="161473"/>
                </a:lnTo>
                <a:lnTo>
                  <a:pt x="293146" y="155932"/>
                </a:lnTo>
                <a:lnTo>
                  <a:pt x="56961" y="155932"/>
                </a:lnTo>
                <a:lnTo>
                  <a:pt x="58761" y="143144"/>
                </a:lnTo>
                <a:lnTo>
                  <a:pt x="73446" y="99549"/>
                </a:lnTo>
                <a:lnTo>
                  <a:pt x="98096" y="68576"/>
                </a:lnTo>
                <a:lnTo>
                  <a:pt x="138570" y="48150"/>
                </a:lnTo>
                <a:lnTo>
                  <a:pt x="156644" y="46281"/>
                </a:lnTo>
                <a:lnTo>
                  <a:pt x="258958" y="46281"/>
                </a:lnTo>
                <a:lnTo>
                  <a:pt x="257395" y="44145"/>
                </a:lnTo>
                <a:lnTo>
                  <a:pt x="226418" y="17714"/>
                </a:lnTo>
                <a:lnTo>
                  <a:pt x="186274" y="2853"/>
                </a:lnTo>
                <a:lnTo>
                  <a:pt x="171631" y="779"/>
                </a:lnTo>
                <a:lnTo>
                  <a:pt x="172628" y="779"/>
                </a:lnTo>
                <a:lnTo>
                  <a:pt x="155220" y="0"/>
                </a:lnTo>
                <a:close/>
              </a:path>
              <a:path w="293370" h="363220">
                <a:moveTo>
                  <a:pt x="259175" y="289080"/>
                </a:moveTo>
                <a:lnTo>
                  <a:pt x="218946" y="308660"/>
                </a:lnTo>
                <a:lnTo>
                  <a:pt x="173020" y="316136"/>
                </a:lnTo>
                <a:lnTo>
                  <a:pt x="273705" y="316136"/>
                </a:lnTo>
                <a:lnTo>
                  <a:pt x="259175" y="289080"/>
                </a:lnTo>
                <a:close/>
              </a:path>
              <a:path w="293370" h="363220">
                <a:moveTo>
                  <a:pt x="258958" y="46281"/>
                </a:moveTo>
                <a:lnTo>
                  <a:pt x="156644" y="46281"/>
                </a:lnTo>
                <a:lnTo>
                  <a:pt x="177003" y="48150"/>
                </a:lnTo>
                <a:lnTo>
                  <a:pt x="176155" y="48150"/>
                </a:lnTo>
                <a:lnTo>
                  <a:pt x="219717" y="74500"/>
                </a:lnTo>
                <a:lnTo>
                  <a:pt x="236479" y="108851"/>
                </a:lnTo>
                <a:lnTo>
                  <a:pt x="242086" y="155932"/>
                </a:lnTo>
                <a:lnTo>
                  <a:pt x="293146" y="155932"/>
                </a:lnTo>
                <a:lnTo>
                  <a:pt x="288144" y="110808"/>
                </a:lnTo>
                <a:lnTo>
                  <a:pt x="272787" y="67641"/>
                </a:lnTo>
                <a:lnTo>
                  <a:pt x="265601" y="55359"/>
                </a:lnTo>
                <a:lnTo>
                  <a:pt x="258958" y="46281"/>
                </a:lnTo>
                <a:close/>
              </a:path>
            </a:pathLst>
          </a:custGeom>
          <a:solidFill>
            <a:srgbClr val="FFFFFF"/>
          </a:solidFill>
        </p:spPr>
        <p:txBody>
          <a:bodyPr wrap="square" lIns="0" tIns="0" rIns="0" bIns="0" rtlCol="0"/>
          <a:lstStyle/>
          <a:p>
            <a:endParaRPr/>
          </a:p>
        </p:txBody>
      </p:sp>
      <p:sp>
        <p:nvSpPr>
          <p:cNvPr id="13" name="object 13"/>
          <p:cNvSpPr/>
          <p:nvPr/>
        </p:nvSpPr>
        <p:spPr>
          <a:xfrm>
            <a:off x="6119254" y="4785869"/>
            <a:ext cx="819215" cy="517566"/>
          </a:xfrm>
          <a:custGeom>
            <a:avLst/>
            <a:gdLst/>
            <a:ahLst/>
            <a:cxnLst/>
            <a:rect l="l" t="t" r="r" b="b"/>
            <a:pathLst>
              <a:path w="819150" h="517525">
                <a:moveTo>
                  <a:pt x="255625" y="413677"/>
                </a:moveTo>
                <a:lnTo>
                  <a:pt x="246011" y="372389"/>
                </a:lnTo>
                <a:lnTo>
                  <a:pt x="213715" y="337921"/>
                </a:lnTo>
                <a:lnTo>
                  <a:pt x="178206" y="320103"/>
                </a:lnTo>
                <a:lnTo>
                  <a:pt x="114668" y="295198"/>
                </a:lnTo>
                <a:lnTo>
                  <a:pt x="108318" y="292201"/>
                </a:lnTo>
                <a:lnTo>
                  <a:pt x="75476" y="264160"/>
                </a:lnTo>
                <a:lnTo>
                  <a:pt x="73342" y="257289"/>
                </a:lnTo>
                <a:lnTo>
                  <a:pt x="73342" y="249199"/>
                </a:lnTo>
                <a:lnTo>
                  <a:pt x="88658" y="214312"/>
                </a:lnTo>
                <a:lnTo>
                  <a:pt x="136715" y="199364"/>
                </a:lnTo>
                <a:lnTo>
                  <a:pt x="147878" y="199898"/>
                </a:lnTo>
                <a:lnTo>
                  <a:pt x="188239" y="212496"/>
                </a:lnTo>
                <a:lnTo>
                  <a:pt x="215734" y="229984"/>
                </a:lnTo>
                <a:lnTo>
                  <a:pt x="243522" y="192951"/>
                </a:lnTo>
                <a:lnTo>
                  <a:pt x="209397" y="171196"/>
                </a:lnTo>
                <a:lnTo>
                  <a:pt x="167411" y="156641"/>
                </a:lnTo>
                <a:lnTo>
                  <a:pt x="135991" y="153797"/>
                </a:lnTo>
                <a:lnTo>
                  <a:pt x="122466" y="154266"/>
                </a:lnTo>
                <a:lnTo>
                  <a:pt x="75539" y="165366"/>
                </a:lnTo>
                <a:lnTo>
                  <a:pt x="41567" y="188823"/>
                </a:lnTo>
                <a:lnTo>
                  <a:pt x="21691" y="222478"/>
                </a:lnTo>
                <a:lnTo>
                  <a:pt x="17094" y="252056"/>
                </a:lnTo>
                <a:lnTo>
                  <a:pt x="17678" y="262686"/>
                </a:lnTo>
                <a:lnTo>
                  <a:pt x="36931" y="304482"/>
                </a:lnTo>
                <a:lnTo>
                  <a:pt x="74295" y="332828"/>
                </a:lnTo>
                <a:lnTo>
                  <a:pt x="111074" y="348424"/>
                </a:lnTo>
                <a:lnTo>
                  <a:pt x="120332" y="351739"/>
                </a:lnTo>
                <a:lnTo>
                  <a:pt x="155727" y="366090"/>
                </a:lnTo>
                <a:lnTo>
                  <a:pt x="196989" y="400392"/>
                </a:lnTo>
                <a:lnTo>
                  <a:pt x="199377" y="408241"/>
                </a:lnTo>
                <a:lnTo>
                  <a:pt x="199377" y="417245"/>
                </a:lnTo>
                <a:lnTo>
                  <a:pt x="182270" y="455688"/>
                </a:lnTo>
                <a:lnTo>
                  <a:pt x="147027" y="470382"/>
                </a:lnTo>
                <a:lnTo>
                  <a:pt x="131013" y="471360"/>
                </a:lnTo>
                <a:lnTo>
                  <a:pt x="115824" y="470649"/>
                </a:lnTo>
                <a:lnTo>
                  <a:pt x="75831" y="459968"/>
                </a:lnTo>
                <a:lnTo>
                  <a:pt x="40652" y="438873"/>
                </a:lnTo>
                <a:lnTo>
                  <a:pt x="29197" y="430060"/>
                </a:lnTo>
                <a:lnTo>
                  <a:pt x="0" y="469214"/>
                </a:lnTo>
                <a:lnTo>
                  <a:pt x="42189" y="496189"/>
                </a:lnTo>
                <a:lnTo>
                  <a:pt x="92735" y="513537"/>
                </a:lnTo>
                <a:lnTo>
                  <a:pt x="128879" y="516928"/>
                </a:lnTo>
                <a:lnTo>
                  <a:pt x="143764" y="516407"/>
                </a:lnTo>
                <a:lnTo>
                  <a:pt x="183349" y="508736"/>
                </a:lnTo>
                <a:lnTo>
                  <a:pt x="223215" y="486308"/>
                </a:lnTo>
                <a:lnTo>
                  <a:pt x="247434" y="453555"/>
                </a:lnTo>
                <a:lnTo>
                  <a:pt x="255104" y="424180"/>
                </a:lnTo>
                <a:lnTo>
                  <a:pt x="255625" y="413677"/>
                </a:lnTo>
                <a:close/>
              </a:path>
              <a:path w="819150" h="517525">
                <a:moveTo>
                  <a:pt x="509790" y="504101"/>
                </a:moveTo>
                <a:lnTo>
                  <a:pt x="498398" y="459955"/>
                </a:lnTo>
                <a:lnTo>
                  <a:pt x="492709" y="462343"/>
                </a:lnTo>
                <a:lnTo>
                  <a:pt x="486308" y="464489"/>
                </a:lnTo>
                <a:lnTo>
                  <a:pt x="472071" y="468274"/>
                </a:lnTo>
                <a:lnTo>
                  <a:pt x="465404" y="469214"/>
                </a:lnTo>
                <a:lnTo>
                  <a:pt x="459244" y="469214"/>
                </a:lnTo>
                <a:lnTo>
                  <a:pt x="417601" y="451777"/>
                </a:lnTo>
                <a:lnTo>
                  <a:pt x="405853" y="402285"/>
                </a:lnTo>
                <a:lnTo>
                  <a:pt x="405853" y="210045"/>
                </a:lnTo>
                <a:lnTo>
                  <a:pt x="499122" y="210045"/>
                </a:lnTo>
                <a:lnTo>
                  <a:pt x="499122" y="162331"/>
                </a:lnTo>
                <a:lnTo>
                  <a:pt x="405853" y="162331"/>
                </a:lnTo>
                <a:lnTo>
                  <a:pt x="405853" y="65506"/>
                </a:lnTo>
                <a:lnTo>
                  <a:pt x="356717" y="65506"/>
                </a:lnTo>
                <a:lnTo>
                  <a:pt x="349592" y="162331"/>
                </a:lnTo>
                <a:lnTo>
                  <a:pt x="295490" y="165900"/>
                </a:lnTo>
                <a:lnTo>
                  <a:pt x="295490" y="210045"/>
                </a:lnTo>
                <a:lnTo>
                  <a:pt x="346748" y="210045"/>
                </a:lnTo>
                <a:lnTo>
                  <a:pt x="346748" y="401574"/>
                </a:lnTo>
                <a:lnTo>
                  <a:pt x="347065" y="414121"/>
                </a:lnTo>
                <a:lnTo>
                  <a:pt x="354647" y="458851"/>
                </a:lnTo>
                <a:lnTo>
                  <a:pt x="374777" y="491959"/>
                </a:lnTo>
                <a:lnTo>
                  <a:pt x="409067" y="512114"/>
                </a:lnTo>
                <a:lnTo>
                  <a:pt x="445719" y="516915"/>
                </a:lnTo>
                <a:lnTo>
                  <a:pt x="453923" y="516674"/>
                </a:lnTo>
                <a:lnTo>
                  <a:pt x="494931" y="508825"/>
                </a:lnTo>
                <a:lnTo>
                  <a:pt x="502513" y="506539"/>
                </a:lnTo>
                <a:lnTo>
                  <a:pt x="509790" y="504101"/>
                </a:lnTo>
                <a:close/>
              </a:path>
              <a:path w="819150" h="517525">
                <a:moveTo>
                  <a:pt x="776820" y="0"/>
                </a:moveTo>
                <a:lnTo>
                  <a:pt x="715581" y="0"/>
                </a:lnTo>
                <a:lnTo>
                  <a:pt x="651497" y="100393"/>
                </a:lnTo>
                <a:lnTo>
                  <a:pt x="696353" y="100393"/>
                </a:lnTo>
                <a:lnTo>
                  <a:pt x="776820" y="0"/>
                </a:lnTo>
                <a:close/>
              </a:path>
              <a:path w="819150" h="517525">
                <a:moveTo>
                  <a:pt x="818819" y="296265"/>
                </a:moveTo>
                <a:lnTo>
                  <a:pt x="811695" y="237909"/>
                </a:lnTo>
                <a:lnTo>
                  <a:pt x="796036" y="202209"/>
                </a:lnTo>
                <a:lnTo>
                  <a:pt x="753135" y="163499"/>
                </a:lnTo>
                <a:lnTo>
                  <a:pt x="698500" y="153797"/>
                </a:lnTo>
                <a:lnTo>
                  <a:pt x="677926" y="154711"/>
                </a:lnTo>
                <a:lnTo>
                  <a:pt x="639470" y="162013"/>
                </a:lnTo>
                <a:lnTo>
                  <a:pt x="589368" y="183261"/>
                </a:lnTo>
                <a:lnTo>
                  <a:pt x="562495" y="198653"/>
                </a:lnTo>
                <a:lnTo>
                  <a:pt x="585990" y="239242"/>
                </a:lnTo>
                <a:lnTo>
                  <a:pt x="596646" y="232295"/>
                </a:lnTo>
                <a:lnTo>
                  <a:pt x="607974" y="225717"/>
                </a:lnTo>
                <a:lnTo>
                  <a:pt x="645909" y="208622"/>
                </a:lnTo>
                <a:lnTo>
                  <a:pt x="689229" y="202209"/>
                </a:lnTo>
                <a:lnTo>
                  <a:pt x="699427" y="202679"/>
                </a:lnTo>
                <a:lnTo>
                  <a:pt x="736320" y="218325"/>
                </a:lnTo>
                <a:lnTo>
                  <a:pt x="757224" y="257035"/>
                </a:lnTo>
                <a:lnTo>
                  <a:pt x="760437" y="289077"/>
                </a:lnTo>
                <a:lnTo>
                  <a:pt x="760437" y="327533"/>
                </a:lnTo>
                <a:lnTo>
                  <a:pt x="760437" y="423646"/>
                </a:lnTo>
                <a:lnTo>
                  <a:pt x="724458" y="451624"/>
                </a:lnTo>
                <a:lnTo>
                  <a:pt x="689749" y="467080"/>
                </a:lnTo>
                <a:lnTo>
                  <a:pt x="689559" y="467080"/>
                </a:lnTo>
                <a:lnTo>
                  <a:pt x="678040" y="469201"/>
                </a:lnTo>
                <a:lnTo>
                  <a:pt x="665746" y="469938"/>
                </a:lnTo>
                <a:lnTo>
                  <a:pt x="654456" y="469201"/>
                </a:lnTo>
                <a:lnTo>
                  <a:pt x="653745" y="469201"/>
                </a:lnTo>
                <a:lnTo>
                  <a:pt x="615035" y="449643"/>
                </a:lnTo>
                <a:lnTo>
                  <a:pt x="605218" y="414401"/>
                </a:lnTo>
                <a:lnTo>
                  <a:pt x="605713" y="406361"/>
                </a:lnTo>
                <a:lnTo>
                  <a:pt x="623468" y="371055"/>
                </a:lnTo>
                <a:lnTo>
                  <a:pt x="660133" y="349605"/>
                </a:lnTo>
                <a:lnTo>
                  <a:pt x="702894" y="337273"/>
                </a:lnTo>
                <a:lnTo>
                  <a:pt x="760437" y="327533"/>
                </a:lnTo>
                <a:lnTo>
                  <a:pt x="760437" y="289077"/>
                </a:lnTo>
                <a:lnTo>
                  <a:pt x="708660" y="296265"/>
                </a:lnTo>
                <a:lnTo>
                  <a:pt x="664400" y="305727"/>
                </a:lnTo>
                <a:lnTo>
                  <a:pt x="627672" y="317449"/>
                </a:lnTo>
                <a:lnTo>
                  <a:pt x="576173" y="348246"/>
                </a:lnTo>
                <a:lnTo>
                  <a:pt x="550722" y="391858"/>
                </a:lnTo>
                <a:lnTo>
                  <a:pt x="547547" y="418668"/>
                </a:lnTo>
                <a:lnTo>
                  <a:pt x="549287" y="440029"/>
                </a:lnTo>
                <a:lnTo>
                  <a:pt x="549351" y="440829"/>
                </a:lnTo>
                <a:lnTo>
                  <a:pt x="563765" y="477139"/>
                </a:lnTo>
                <a:lnTo>
                  <a:pt x="609041" y="510514"/>
                </a:lnTo>
                <a:lnTo>
                  <a:pt x="649363" y="516928"/>
                </a:lnTo>
                <a:lnTo>
                  <a:pt x="665187" y="516013"/>
                </a:lnTo>
                <a:lnTo>
                  <a:pt x="710247" y="502335"/>
                </a:lnTo>
                <a:lnTo>
                  <a:pt x="751128" y="477139"/>
                </a:lnTo>
                <a:lnTo>
                  <a:pt x="764006" y="467080"/>
                </a:lnTo>
                <a:lnTo>
                  <a:pt x="765429" y="467080"/>
                </a:lnTo>
                <a:lnTo>
                  <a:pt x="770394" y="508381"/>
                </a:lnTo>
                <a:lnTo>
                  <a:pt x="818819" y="508381"/>
                </a:lnTo>
                <a:lnTo>
                  <a:pt x="818819" y="327533"/>
                </a:lnTo>
                <a:lnTo>
                  <a:pt x="818819" y="296265"/>
                </a:lnTo>
                <a:close/>
              </a:path>
            </a:pathLst>
          </a:custGeom>
          <a:solidFill>
            <a:srgbClr val="FFFFFF"/>
          </a:solidFill>
        </p:spPr>
        <p:txBody>
          <a:bodyPr wrap="square" lIns="0" tIns="0" rIns="0" bIns="0" rtlCol="0"/>
          <a:lstStyle/>
          <a:p>
            <a:endParaRPr/>
          </a:p>
        </p:txBody>
      </p:sp>
      <p:sp>
        <p:nvSpPr>
          <p:cNvPr id="14" name="object 14"/>
          <p:cNvSpPr/>
          <p:nvPr/>
        </p:nvSpPr>
        <p:spPr>
          <a:xfrm>
            <a:off x="7166714" y="4939667"/>
            <a:ext cx="293393" cy="363249"/>
          </a:xfrm>
          <a:custGeom>
            <a:avLst/>
            <a:gdLst/>
            <a:ahLst/>
            <a:cxnLst/>
            <a:rect l="l" t="t" r="r" b="b"/>
            <a:pathLst>
              <a:path w="293370" h="363220">
                <a:moveTo>
                  <a:pt x="155220" y="0"/>
                </a:moveTo>
                <a:lnTo>
                  <a:pt x="111564" y="7010"/>
                </a:lnTo>
                <a:lnTo>
                  <a:pt x="71292" y="27682"/>
                </a:lnTo>
                <a:lnTo>
                  <a:pt x="37736" y="60812"/>
                </a:lnTo>
                <a:lnTo>
                  <a:pt x="13172" y="105735"/>
                </a:lnTo>
                <a:lnTo>
                  <a:pt x="822" y="161473"/>
                </a:lnTo>
                <a:lnTo>
                  <a:pt x="0" y="182277"/>
                </a:lnTo>
                <a:lnTo>
                  <a:pt x="801" y="203060"/>
                </a:lnTo>
                <a:lnTo>
                  <a:pt x="7209" y="241155"/>
                </a:lnTo>
                <a:lnTo>
                  <a:pt x="28035" y="289353"/>
                </a:lnTo>
                <a:lnTo>
                  <a:pt x="59763" y="325976"/>
                </a:lnTo>
                <a:lnTo>
                  <a:pt x="100750" y="350669"/>
                </a:lnTo>
                <a:lnTo>
                  <a:pt x="149535" y="362462"/>
                </a:lnTo>
                <a:lnTo>
                  <a:pt x="151203" y="362462"/>
                </a:lnTo>
                <a:lnTo>
                  <a:pt x="165900" y="363130"/>
                </a:lnTo>
                <a:lnTo>
                  <a:pt x="214895" y="357122"/>
                </a:lnTo>
                <a:lnTo>
                  <a:pt x="255788" y="340880"/>
                </a:lnTo>
                <a:lnTo>
                  <a:pt x="279823" y="327529"/>
                </a:lnTo>
                <a:lnTo>
                  <a:pt x="273705" y="316136"/>
                </a:lnTo>
                <a:lnTo>
                  <a:pt x="173020" y="316136"/>
                </a:lnTo>
                <a:lnTo>
                  <a:pt x="149276" y="314090"/>
                </a:lnTo>
                <a:lnTo>
                  <a:pt x="108871" y="297716"/>
                </a:lnTo>
                <a:lnTo>
                  <a:pt x="78432" y="265541"/>
                </a:lnTo>
                <a:lnTo>
                  <a:pt x="61164" y="221041"/>
                </a:lnTo>
                <a:lnTo>
                  <a:pt x="57673" y="194381"/>
                </a:lnTo>
                <a:lnTo>
                  <a:pt x="291216" y="194381"/>
                </a:lnTo>
                <a:lnTo>
                  <a:pt x="292150" y="187572"/>
                </a:lnTo>
                <a:lnTo>
                  <a:pt x="292818" y="179963"/>
                </a:lnTo>
                <a:lnTo>
                  <a:pt x="293218" y="171552"/>
                </a:lnTo>
                <a:lnTo>
                  <a:pt x="293324" y="161473"/>
                </a:lnTo>
                <a:lnTo>
                  <a:pt x="293146" y="155932"/>
                </a:lnTo>
                <a:lnTo>
                  <a:pt x="56961" y="155932"/>
                </a:lnTo>
                <a:lnTo>
                  <a:pt x="58761" y="143144"/>
                </a:lnTo>
                <a:lnTo>
                  <a:pt x="73446" y="99549"/>
                </a:lnTo>
                <a:lnTo>
                  <a:pt x="98096" y="68576"/>
                </a:lnTo>
                <a:lnTo>
                  <a:pt x="138570" y="48150"/>
                </a:lnTo>
                <a:lnTo>
                  <a:pt x="156644" y="46281"/>
                </a:lnTo>
                <a:lnTo>
                  <a:pt x="258958" y="46281"/>
                </a:lnTo>
                <a:lnTo>
                  <a:pt x="257395" y="44145"/>
                </a:lnTo>
                <a:lnTo>
                  <a:pt x="226418" y="17714"/>
                </a:lnTo>
                <a:lnTo>
                  <a:pt x="186274" y="2853"/>
                </a:lnTo>
                <a:lnTo>
                  <a:pt x="171631" y="779"/>
                </a:lnTo>
                <a:lnTo>
                  <a:pt x="172628" y="779"/>
                </a:lnTo>
                <a:lnTo>
                  <a:pt x="155220" y="0"/>
                </a:lnTo>
                <a:close/>
              </a:path>
              <a:path w="293370" h="363220">
                <a:moveTo>
                  <a:pt x="259175" y="289080"/>
                </a:moveTo>
                <a:lnTo>
                  <a:pt x="218946" y="308660"/>
                </a:lnTo>
                <a:lnTo>
                  <a:pt x="173020" y="316136"/>
                </a:lnTo>
                <a:lnTo>
                  <a:pt x="273705" y="316136"/>
                </a:lnTo>
                <a:lnTo>
                  <a:pt x="259175" y="289080"/>
                </a:lnTo>
                <a:close/>
              </a:path>
              <a:path w="293370" h="363220">
                <a:moveTo>
                  <a:pt x="258958" y="46281"/>
                </a:moveTo>
                <a:lnTo>
                  <a:pt x="156644" y="46281"/>
                </a:lnTo>
                <a:lnTo>
                  <a:pt x="177003" y="48150"/>
                </a:lnTo>
                <a:lnTo>
                  <a:pt x="176155" y="48150"/>
                </a:lnTo>
                <a:lnTo>
                  <a:pt x="219717" y="74500"/>
                </a:lnTo>
                <a:lnTo>
                  <a:pt x="236479" y="108851"/>
                </a:lnTo>
                <a:lnTo>
                  <a:pt x="242086" y="155932"/>
                </a:lnTo>
                <a:lnTo>
                  <a:pt x="293146" y="155932"/>
                </a:lnTo>
                <a:lnTo>
                  <a:pt x="288144" y="110808"/>
                </a:lnTo>
                <a:lnTo>
                  <a:pt x="272787" y="67641"/>
                </a:lnTo>
                <a:lnTo>
                  <a:pt x="265601" y="55359"/>
                </a:lnTo>
                <a:lnTo>
                  <a:pt x="258958" y="46281"/>
                </a:lnTo>
                <a:close/>
              </a:path>
            </a:pathLst>
          </a:custGeom>
          <a:solidFill>
            <a:srgbClr val="FFFFFF"/>
          </a:solidFill>
        </p:spPr>
        <p:txBody>
          <a:bodyPr wrap="square" lIns="0" tIns="0" rIns="0" bIns="0" rtlCol="0"/>
          <a:lstStyle/>
          <a:p>
            <a:endParaRPr/>
          </a:p>
        </p:txBody>
      </p:sp>
      <p:sp>
        <p:nvSpPr>
          <p:cNvPr id="15" name="object 15"/>
          <p:cNvSpPr/>
          <p:nvPr/>
        </p:nvSpPr>
        <p:spPr>
          <a:xfrm>
            <a:off x="7545536" y="4939671"/>
            <a:ext cx="478193" cy="354993"/>
          </a:xfrm>
          <a:custGeom>
            <a:avLst/>
            <a:gdLst/>
            <a:ahLst/>
            <a:cxnLst/>
            <a:rect l="l" t="t" r="r" b="b"/>
            <a:pathLst>
              <a:path w="478154" h="354964">
                <a:moveTo>
                  <a:pt x="372376" y="0"/>
                </a:moveTo>
                <a:lnTo>
                  <a:pt x="326925" y="10213"/>
                </a:lnTo>
                <a:lnTo>
                  <a:pt x="285607" y="39250"/>
                </a:lnTo>
                <a:lnTo>
                  <a:pt x="258463" y="66217"/>
                </a:lnTo>
                <a:lnTo>
                  <a:pt x="252388" y="51424"/>
                </a:lnTo>
                <a:lnTo>
                  <a:pt x="225343" y="17444"/>
                </a:lnTo>
                <a:lnTo>
                  <a:pt x="181895" y="1091"/>
                </a:lnTo>
                <a:lnTo>
                  <a:pt x="163052" y="0"/>
                </a:lnTo>
                <a:lnTo>
                  <a:pt x="147670" y="1046"/>
                </a:lnTo>
                <a:lnTo>
                  <a:pt x="105022" y="16732"/>
                </a:lnTo>
                <a:lnTo>
                  <a:pt x="67171" y="46436"/>
                </a:lnTo>
                <a:lnTo>
                  <a:pt x="55537" y="58385"/>
                </a:lnTo>
                <a:lnTo>
                  <a:pt x="53401" y="58385"/>
                </a:lnTo>
                <a:lnTo>
                  <a:pt x="48417" y="8544"/>
                </a:lnTo>
                <a:lnTo>
                  <a:pt x="0" y="8544"/>
                </a:lnTo>
                <a:lnTo>
                  <a:pt x="0" y="354586"/>
                </a:lnTo>
                <a:lnTo>
                  <a:pt x="58385" y="354586"/>
                </a:lnTo>
                <a:lnTo>
                  <a:pt x="58385" y="103954"/>
                </a:lnTo>
                <a:lnTo>
                  <a:pt x="81697" y="80591"/>
                </a:lnTo>
                <a:lnTo>
                  <a:pt x="103947" y="63903"/>
                </a:lnTo>
                <a:lnTo>
                  <a:pt x="125132" y="53891"/>
                </a:lnTo>
                <a:lnTo>
                  <a:pt x="145252" y="50553"/>
                </a:lnTo>
                <a:lnTo>
                  <a:pt x="160867" y="51911"/>
                </a:lnTo>
                <a:lnTo>
                  <a:pt x="194371" y="72270"/>
                </a:lnTo>
                <a:lnTo>
                  <a:pt x="209066" y="120265"/>
                </a:lnTo>
                <a:lnTo>
                  <a:pt x="210045" y="143116"/>
                </a:lnTo>
                <a:lnTo>
                  <a:pt x="210045" y="354586"/>
                </a:lnTo>
                <a:lnTo>
                  <a:pt x="268431" y="354586"/>
                </a:lnTo>
                <a:lnTo>
                  <a:pt x="268431" y="103954"/>
                </a:lnTo>
                <a:lnTo>
                  <a:pt x="291747" y="80591"/>
                </a:lnTo>
                <a:lnTo>
                  <a:pt x="313996" y="63903"/>
                </a:lnTo>
                <a:lnTo>
                  <a:pt x="335180" y="53891"/>
                </a:lnTo>
                <a:lnTo>
                  <a:pt x="355298" y="50553"/>
                </a:lnTo>
                <a:lnTo>
                  <a:pt x="370605" y="51911"/>
                </a:lnTo>
                <a:lnTo>
                  <a:pt x="403715" y="72270"/>
                </a:lnTo>
                <a:lnTo>
                  <a:pt x="418400" y="120265"/>
                </a:lnTo>
                <a:lnTo>
                  <a:pt x="419379" y="143116"/>
                </a:lnTo>
                <a:lnTo>
                  <a:pt x="419379" y="354586"/>
                </a:lnTo>
                <a:lnTo>
                  <a:pt x="477765" y="354586"/>
                </a:lnTo>
                <a:lnTo>
                  <a:pt x="477765" y="135283"/>
                </a:lnTo>
                <a:lnTo>
                  <a:pt x="476140" y="103867"/>
                </a:lnTo>
                <a:lnTo>
                  <a:pt x="463143" y="53313"/>
                </a:lnTo>
                <a:lnTo>
                  <a:pt x="437063" y="19224"/>
                </a:lnTo>
                <a:lnTo>
                  <a:pt x="397367" y="2136"/>
                </a:lnTo>
                <a:lnTo>
                  <a:pt x="372376" y="0"/>
                </a:lnTo>
                <a:close/>
              </a:path>
            </a:pathLst>
          </a:custGeom>
          <a:solidFill>
            <a:srgbClr val="FFFFFF"/>
          </a:solidFill>
        </p:spPr>
        <p:txBody>
          <a:bodyPr wrap="square" lIns="0" tIns="0" rIns="0" bIns="0" rtlCol="0"/>
          <a:lstStyle/>
          <a:p>
            <a:endParaRPr/>
          </a:p>
        </p:txBody>
      </p:sp>
      <p:sp>
        <p:nvSpPr>
          <p:cNvPr id="16" name="object 16"/>
          <p:cNvSpPr/>
          <p:nvPr/>
        </p:nvSpPr>
        <p:spPr>
          <a:xfrm>
            <a:off x="8238382" y="4851368"/>
            <a:ext cx="214646" cy="451520"/>
          </a:xfrm>
          <a:custGeom>
            <a:avLst/>
            <a:gdLst/>
            <a:ahLst/>
            <a:cxnLst/>
            <a:rect l="l" t="t" r="r" b="b"/>
            <a:pathLst>
              <a:path w="214629" h="451485">
                <a:moveTo>
                  <a:pt x="110363" y="0"/>
                </a:moveTo>
                <a:lnTo>
                  <a:pt x="61233" y="0"/>
                </a:lnTo>
                <a:lnTo>
                  <a:pt x="54103" y="96834"/>
                </a:lnTo>
                <a:lnTo>
                  <a:pt x="0" y="100394"/>
                </a:lnTo>
                <a:lnTo>
                  <a:pt x="0" y="144540"/>
                </a:lnTo>
                <a:lnTo>
                  <a:pt x="51265" y="144540"/>
                </a:lnTo>
                <a:lnTo>
                  <a:pt x="51265" y="336073"/>
                </a:lnTo>
                <a:lnTo>
                  <a:pt x="56249" y="383066"/>
                </a:lnTo>
                <a:lnTo>
                  <a:pt x="72971" y="419379"/>
                </a:lnTo>
                <a:lnTo>
                  <a:pt x="103598" y="442876"/>
                </a:lnTo>
                <a:lnTo>
                  <a:pt x="150236" y="451420"/>
                </a:lnTo>
                <a:lnTo>
                  <a:pt x="158442" y="451175"/>
                </a:lnTo>
                <a:lnTo>
                  <a:pt x="199445" y="443325"/>
                </a:lnTo>
                <a:lnTo>
                  <a:pt x="214307" y="438604"/>
                </a:lnTo>
                <a:lnTo>
                  <a:pt x="202915" y="394459"/>
                </a:lnTo>
                <a:lnTo>
                  <a:pt x="197219" y="396846"/>
                </a:lnTo>
                <a:lnTo>
                  <a:pt x="190821" y="398982"/>
                </a:lnTo>
                <a:lnTo>
                  <a:pt x="176581" y="402773"/>
                </a:lnTo>
                <a:lnTo>
                  <a:pt x="169921" y="403715"/>
                </a:lnTo>
                <a:lnTo>
                  <a:pt x="163764" y="403715"/>
                </a:lnTo>
                <a:lnTo>
                  <a:pt x="122111" y="386270"/>
                </a:lnTo>
                <a:lnTo>
                  <a:pt x="110363" y="336785"/>
                </a:lnTo>
                <a:lnTo>
                  <a:pt x="110363" y="144540"/>
                </a:lnTo>
                <a:lnTo>
                  <a:pt x="203637" y="144540"/>
                </a:lnTo>
                <a:lnTo>
                  <a:pt x="203637" y="96834"/>
                </a:lnTo>
                <a:lnTo>
                  <a:pt x="110363" y="96834"/>
                </a:lnTo>
                <a:lnTo>
                  <a:pt x="110363" y="0"/>
                </a:lnTo>
                <a:close/>
              </a:path>
            </a:pathLst>
          </a:custGeom>
          <a:solidFill>
            <a:srgbClr val="FFFFFF"/>
          </a:solidFill>
        </p:spPr>
        <p:txBody>
          <a:bodyPr wrap="square" lIns="0" tIns="0" rIns="0" bIns="0" rtlCol="0"/>
          <a:lstStyle/>
          <a:p>
            <a:endParaRPr/>
          </a:p>
        </p:txBody>
      </p:sp>
      <p:sp>
        <p:nvSpPr>
          <p:cNvPr id="17" name="object 17"/>
          <p:cNvSpPr/>
          <p:nvPr/>
        </p:nvSpPr>
        <p:spPr>
          <a:xfrm>
            <a:off x="8520354" y="4939677"/>
            <a:ext cx="483908" cy="363249"/>
          </a:xfrm>
          <a:custGeom>
            <a:avLst/>
            <a:gdLst/>
            <a:ahLst/>
            <a:cxnLst/>
            <a:rect l="l" t="t" r="r" b="b"/>
            <a:pathLst>
              <a:path w="483870" h="363220">
                <a:moveTo>
                  <a:pt x="190817" y="7124"/>
                </a:moveTo>
                <a:lnTo>
                  <a:pt x="182359" y="4000"/>
                </a:lnTo>
                <a:lnTo>
                  <a:pt x="173367" y="1778"/>
                </a:lnTo>
                <a:lnTo>
                  <a:pt x="163842" y="444"/>
                </a:lnTo>
                <a:lnTo>
                  <a:pt x="153797" y="0"/>
                </a:lnTo>
                <a:lnTo>
                  <a:pt x="139128" y="1193"/>
                </a:lnTo>
                <a:lnTo>
                  <a:pt x="98615" y="19227"/>
                </a:lnTo>
                <a:lnTo>
                  <a:pt x="64897" y="55676"/>
                </a:lnTo>
                <a:lnTo>
                  <a:pt x="55537" y="71196"/>
                </a:lnTo>
                <a:lnTo>
                  <a:pt x="53390" y="71196"/>
                </a:lnTo>
                <a:lnTo>
                  <a:pt x="48412" y="8547"/>
                </a:lnTo>
                <a:lnTo>
                  <a:pt x="0" y="8547"/>
                </a:lnTo>
                <a:lnTo>
                  <a:pt x="0" y="354584"/>
                </a:lnTo>
                <a:lnTo>
                  <a:pt x="58381" y="354584"/>
                </a:lnTo>
                <a:lnTo>
                  <a:pt x="58381" y="132435"/>
                </a:lnTo>
                <a:lnTo>
                  <a:pt x="67652" y="112001"/>
                </a:lnTo>
                <a:lnTo>
                  <a:pt x="100037" y="70485"/>
                </a:lnTo>
                <a:lnTo>
                  <a:pt x="134797" y="53797"/>
                </a:lnTo>
                <a:lnTo>
                  <a:pt x="145948" y="52692"/>
                </a:lnTo>
                <a:lnTo>
                  <a:pt x="153085" y="52692"/>
                </a:lnTo>
                <a:lnTo>
                  <a:pt x="159016" y="53174"/>
                </a:lnTo>
                <a:lnTo>
                  <a:pt x="168503" y="55067"/>
                </a:lnTo>
                <a:lnTo>
                  <a:pt x="173723" y="56489"/>
                </a:lnTo>
                <a:lnTo>
                  <a:pt x="179425" y="58381"/>
                </a:lnTo>
                <a:lnTo>
                  <a:pt x="190817" y="7124"/>
                </a:lnTo>
                <a:close/>
              </a:path>
              <a:path w="483870" h="363220">
                <a:moveTo>
                  <a:pt x="483438" y="142468"/>
                </a:moveTo>
                <a:lnTo>
                  <a:pt x="476326" y="84112"/>
                </a:lnTo>
                <a:lnTo>
                  <a:pt x="460667" y="48412"/>
                </a:lnTo>
                <a:lnTo>
                  <a:pt x="417766" y="9702"/>
                </a:lnTo>
                <a:lnTo>
                  <a:pt x="363118" y="0"/>
                </a:lnTo>
                <a:lnTo>
                  <a:pt x="342557" y="914"/>
                </a:lnTo>
                <a:lnTo>
                  <a:pt x="304101" y="8216"/>
                </a:lnTo>
                <a:lnTo>
                  <a:pt x="254000" y="29464"/>
                </a:lnTo>
                <a:lnTo>
                  <a:pt x="227126" y="44856"/>
                </a:lnTo>
                <a:lnTo>
                  <a:pt x="250621" y="85432"/>
                </a:lnTo>
                <a:lnTo>
                  <a:pt x="261277" y="78498"/>
                </a:lnTo>
                <a:lnTo>
                  <a:pt x="272605" y="71920"/>
                </a:lnTo>
                <a:lnTo>
                  <a:pt x="310540" y="54825"/>
                </a:lnTo>
                <a:lnTo>
                  <a:pt x="353847" y="48412"/>
                </a:lnTo>
                <a:lnTo>
                  <a:pt x="364045" y="48882"/>
                </a:lnTo>
                <a:lnTo>
                  <a:pt x="400939" y="64528"/>
                </a:lnTo>
                <a:lnTo>
                  <a:pt x="421855" y="103238"/>
                </a:lnTo>
                <a:lnTo>
                  <a:pt x="425069" y="135280"/>
                </a:lnTo>
                <a:lnTo>
                  <a:pt x="425069" y="173723"/>
                </a:lnTo>
                <a:lnTo>
                  <a:pt x="425069" y="269849"/>
                </a:lnTo>
                <a:lnTo>
                  <a:pt x="389077" y="297827"/>
                </a:lnTo>
                <a:lnTo>
                  <a:pt x="354380" y="313283"/>
                </a:lnTo>
                <a:lnTo>
                  <a:pt x="354177" y="313283"/>
                </a:lnTo>
                <a:lnTo>
                  <a:pt x="342671" y="315404"/>
                </a:lnTo>
                <a:lnTo>
                  <a:pt x="330365" y="316128"/>
                </a:lnTo>
                <a:lnTo>
                  <a:pt x="319087" y="315404"/>
                </a:lnTo>
                <a:lnTo>
                  <a:pt x="318376" y="315404"/>
                </a:lnTo>
                <a:lnTo>
                  <a:pt x="279654" y="295846"/>
                </a:lnTo>
                <a:lnTo>
                  <a:pt x="269849" y="260591"/>
                </a:lnTo>
                <a:lnTo>
                  <a:pt x="270332" y="252564"/>
                </a:lnTo>
                <a:lnTo>
                  <a:pt x="288086" y="217246"/>
                </a:lnTo>
                <a:lnTo>
                  <a:pt x="324764" y="195808"/>
                </a:lnTo>
                <a:lnTo>
                  <a:pt x="367525" y="183476"/>
                </a:lnTo>
                <a:lnTo>
                  <a:pt x="425069" y="173723"/>
                </a:lnTo>
                <a:lnTo>
                  <a:pt x="425069" y="135280"/>
                </a:lnTo>
                <a:lnTo>
                  <a:pt x="373291" y="142468"/>
                </a:lnTo>
                <a:lnTo>
                  <a:pt x="329031" y="151930"/>
                </a:lnTo>
                <a:lnTo>
                  <a:pt x="292290" y="163652"/>
                </a:lnTo>
                <a:lnTo>
                  <a:pt x="240804" y="194449"/>
                </a:lnTo>
                <a:lnTo>
                  <a:pt x="215353" y="238061"/>
                </a:lnTo>
                <a:lnTo>
                  <a:pt x="212166" y="264871"/>
                </a:lnTo>
                <a:lnTo>
                  <a:pt x="213906" y="286232"/>
                </a:lnTo>
                <a:lnTo>
                  <a:pt x="213969" y="287032"/>
                </a:lnTo>
                <a:lnTo>
                  <a:pt x="228396" y="323342"/>
                </a:lnTo>
                <a:lnTo>
                  <a:pt x="273672" y="356717"/>
                </a:lnTo>
                <a:lnTo>
                  <a:pt x="313994" y="363131"/>
                </a:lnTo>
                <a:lnTo>
                  <a:pt x="329806" y="362216"/>
                </a:lnTo>
                <a:lnTo>
                  <a:pt x="374865" y="348526"/>
                </a:lnTo>
                <a:lnTo>
                  <a:pt x="415759" y="323342"/>
                </a:lnTo>
                <a:lnTo>
                  <a:pt x="428625" y="313283"/>
                </a:lnTo>
                <a:lnTo>
                  <a:pt x="430047" y="313283"/>
                </a:lnTo>
                <a:lnTo>
                  <a:pt x="435025" y="354584"/>
                </a:lnTo>
                <a:lnTo>
                  <a:pt x="483438" y="354584"/>
                </a:lnTo>
                <a:lnTo>
                  <a:pt x="483438" y="173723"/>
                </a:lnTo>
                <a:lnTo>
                  <a:pt x="483438" y="142468"/>
                </a:lnTo>
                <a:close/>
              </a:path>
            </a:pathLst>
          </a:custGeom>
          <a:solidFill>
            <a:srgbClr val="FFFFFF"/>
          </a:solidFill>
        </p:spPr>
        <p:txBody>
          <a:bodyPr wrap="square" lIns="0" tIns="0" rIns="0" bIns="0" rtlCol="0"/>
          <a:lstStyle/>
          <a:p>
            <a:endParaRPr/>
          </a:p>
        </p:txBody>
      </p:sp>
      <p:sp>
        <p:nvSpPr>
          <p:cNvPr id="18" name="object 18"/>
          <p:cNvSpPr/>
          <p:nvPr/>
        </p:nvSpPr>
        <p:spPr>
          <a:xfrm>
            <a:off x="9072912" y="4851380"/>
            <a:ext cx="523916" cy="451520"/>
          </a:xfrm>
          <a:custGeom>
            <a:avLst/>
            <a:gdLst/>
            <a:ahLst/>
            <a:cxnLst/>
            <a:rect l="l" t="t" r="r" b="b"/>
            <a:pathLst>
              <a:path w="523875" h="451485">
                <a:moveTo>
                  <a:pt x="214312" y="438594"/>
                </a:moveTo>
                <a:lnTo>
                  <a:pt x="202920" y="394449"/>
                </a:lnTo>
                <a:lnTo>
                  <a:pt x="197218" y="396836"/>
                </a:lnTo>
                <a:lnTo>
                  <a:pt x="190817" y="398983"/>
                </a:lnTo>
                <a:lnTo>
                  <a:pt x="176580" y="402767"/>
                </a:lnTo>
                <a:lnTo>
                  <a:pt x="169926" y="403707"/>
                </a:lnTo>
                <a:lnTo>
                  <a:pt x="163766" y="403707"/>
                </a:lnTo>
                <a:lnTo>
                  <a:pt x="122110" y="386270"/>
                </a:lnTo>
                <a:lnTo>
                  <a:pt x="110363" y="336778"/>
                </a:lnTo>
                <a:lnTo>
                  <a:pt x="110363" y="144538"/>
                </a:lnTo>
                <a:lnTo>
                  <a:pt x="203631" y="144538"/>
                </a:lnTo>
                <a:lnTo>
                  <a:pt x="203631" y="96824"/>
                </a:lnTo>
                <a:lnTo>
                  <a:pt x="110363" y="96824"/>
                </a:lnTo>
                <a:lnTo>
                  <a:pt x="110363" y="0"/>
                </a:lnTo>
                <a:lnTo>
                  <a:pt x="61239" y="0"/>
                </a:lnTo>
                <a:lnTo>
                  <a:pt x="54102" y="96824"/>
                </a:lnTo>
                <a:lnTo>
                  <a:pt x="0" y="100393"/>
                </a:lnTo>
                <a:lnTo>
                  <a:pt x="0" y="144538"/>
                </a:lnTo>
                <a:lnTo>
                  <a:pt x="51269" y="144538"/>
                </a:lnTo>
                <a:lnTo>
                  <a:pt x="51269" y="336067"/>
                </a:lnTo>
                <a:lnTo>
                  <a:pt x="51574" y="348615"/>
                </a:lnTo>
                <a:lnTo>
                  <a:pt x="59156" y="393344"/>
                </a:lnTo>
                <a:lnTo>
                  <a:pt x="79286" y="426453"/>
                </a:lnTo>
                <a:lnTo>
                  <a:pt x="113588" y="446608"/>
                </a:lnTo>
                <a:lnTo>
                  <a:pt x="150241" y="451408"/>
                </a:lnTo>
                <a:lnTo>
                  <a:pt x="158445" y="451167"/>
                </a:lnTo>
                <a:lnTo>
                  <a:pt x="199440" y="443318"/>
                </a:lnTo>
                <a:lnTo>
                  <a:pt x="207035" y="441032"/>
                </a:lnTo>
                <a:lnTo>
                  <a:pt x="214312" y="438594"/>
                </a:lnTo>
                <a:close/>
              </a:path>
              <a:path w="523875" h="451485">
                <a:moveTo>
                  <a:pt x="523328" y="230759"/>
                </a:moveTo>
                <a:lnTo>
                  <a:pt x="516204" y="172402"/>
                </a:lnTo>
                <a:lnTo>
                  <a:pt x="500545" y="136702"/>
                </a:lnTo>
                <a:lnTo>
                  <a:pt x="457657" y="97993"/>
                </a:lnTo>
                <a:lnTo>
                  <a:pt x="403009" y="88290"/>
                </a:lnTo>
                <a:lnTo>
                  <a:pt x="382447" y="89204"/>
                </a:lnTo>
                <a:lnTo>
                  <a:pt x="343992" y="96507"/>
                </a:lnTo>
                <a:lnTo>
                  <a:pt x="293890" y="117754"/>
                </a:lnTo>
                <a:lnTo>
                  <a:pt x="267017" y="133146"/>
                </a:lnTo>
                <a:lnTo>
                  <a:pt x="290512" y="173723"/>
                </a:lnTo>
                <a:lnTo>
                  <a:pt x="301167" y="166789"/>
                </a:lnTo>
                <a:lnTo>
                  <a:pt x="312496" y="160210"/>
                </a:lnTo>
                <a:lnTo>
                  <a:pt x="350431" y="143116"/>
                </a:lnTo>
                <a:lnTo>
                  <a:pt x="393738" y="136702"/>
                </a:lnTo>
                <a:lnTo>
                  <a:pt x="403936" y="137172"/>
                </a:lnTo>
                <a:lnTo>
                  <a:pt x="440829" y="152819"/>
                </a:lnTo>
                <a:lnTo>
                  <a:pt x="461746" y="191528"/>
                </a:lnTo>
                <a:lnTo>
                  <a:pt x="464959" y="223570"/>
                </a:lnTo>
                <a:lnTo>
                  <a:pt x="464959" y="262013"/>
                </a:lnTo>
                <a:lnTo>
                  <a:pt x="464959" y="358140"/>
                </a:lnTo>
                <a:lnTo>
                  <a:pt x="428967" y="386118"/>
                </a:lnTo>
                <a:lnTo>
                  <a:pt x="394271" y="401574"/>
                </a:lnTo>
                <a:lnTo>
                  <a:pt x="394068" y="401574"/>
                </a:lnTo>
                <a:lnTo>
                  <a:pt x="382562" y="403694"/>
                </a:lnTo>
                <a:lnTo>
                  <a:pt x="370255" y="404418"/>
                </a:lnTo>
                <a:lnTo>
                  <a:pt x="358978" y="403694"/>
                </a:lnTo>
                <a:lnTo>
                  <a:pt x="358254" y="403694"/>
                </a:lnTo>
                <a:lnTo>
                  <a:pt x="319544" y="384136"/>
                </a:lnTo>
                <a:lnTo>
                  <a:pt x="309740" y="348881"/>
                </a:lnTo>
                <a:lnTo>
                  <a:pt x="310222" y="340855"/>
                </a:lnTo>
                <a:lnTo>
                  <a:pt x="327977" y="305536"/>
                </a:lnTo>
                <a:lnTo>
                  <a:pt x="364642" y="284099"/>
                </a:lnTo>
                <a:lnTo>
                  <a:pt x="407416" y="271767"/>
                </a:lnTo>
                <a:lnTo>
                  <a:pt x="464959" y="262013"/>
                </a:lnTo>
                <a:lnTo>
                  <a:pt x="464959" y="223570"/>
                </a:lnTo>
                <a:lnTo>
                  <a:pt x="413181" y="230759"/>
                </a:lnTo>
                <a:lnTo>
                  <a:pt x="368922" y="240220"/>
                </a:lnTo>
                <a:lnTo>
                  <a:pt x="332181" y="251942"/>
                </a:lnTo>
                <a:lnTo>
                  <a:pt x="280695" y="282740"/>
                </a:lnTo>
                <a:lnTo>
                  <a:pt x="255244" y="326351"/>
                </a:lnTo>
                <a:lnTo>
                  <a:pt x="252056" y="353161"/>
                </a:lnTo>
                <a:lnTo>
                  <a:pt x="253796" y="374523"/>
                </a:lnTo>
                <a:lnTo>
                  <a:pt x="253860" y="375323"/>
                </a:lnTo>
                <a:lnTo>
                  <a:pt x="268287" y="411632"/>
                </a:lnTo>
                <a:lnTo>
                  <a:pt x="313563" y="445008"/>
                </a:lnTo>
                <a:lnTo>
                  <a:pt x="353885" y="451421"/>
                </a:lnTo>
                <a:lnTo>
                  <a:pt x="369697" y="450507"/>
                </a:lnTo>
                <a:lnTo>
                  <a:pt x="414756" y="436816"/>
                </a:lnTo>
                <a:lnTo>
                  <a:pt x="455650" y="411632"/>
                </a:lnTo>
                <a:lnTo>
                  <a:pt x="468515" y="401574"/>
                </a:lnTo>
                <a:lnTo>
                  <a:pt x="469938" y="401574"/>
                </a:lnTo>
                <a:lnTo>
                  <a:pt x="474916" y="442874"/>
                </a:lnTo>
                <a:lnTo>
                  <a:pt x="523328" y="442874"/>
                </a:lnTo>
                <a:lnTo>
                  <a:pt x="523328" y="262013"/>
                </a:lnTo>
                <a:lnTo>
                  <a:pt x="523328" y="230759"/>
                </a:lnTo>
                <a:close/>
              </a:path>
            </a:pathLst>
          </a:custGeom>
          <a:solidFill>
            <a:srgbClr val="FFFFFF"/>
          </a:solidFill>
        </p:spPr>
        <p:txBody>
          <a:bodyPr wrap="square" lIns="0" tIns="0" rIns="0" bIns="0" rtlCol="0"/>
          <a:lstStyle/>
          <a:p>
            <a:endParaRPr/>
          </a:p>
        </p:txBody>
      </p:sp>
      <p:sp>
        <p:nvSpPr>
          <p:cNvPr id="19" name="object 19"/>
          <p:cNvSpPr/>
          <p:nvPr/>
        </p:nvSpPr>
        <p:spPr>
          <a:xfrm>
            <a:off x="9706666" y="4939671"/>
            <a:ext cx="191150" cy="354993"/>
          </a:xfrm>
          <a:custGeom>
            <a:avLst/>
            <a:gdLst/>
            <a:ahLst/>
            <a:cxnLst/>
            <a:rect l="l" t="t" r="r" b="b"/>
            <a:pathLst>
              <a:path w="191134" h="354964">
                <a:moveTo>
                  <a:pt x="153796" y="0"/>
                </a:moveTo>
                <a:lnTo>
                  <a:pt x="111536" y="10813"/>
                </a:lnTo>
                <a:lnTo>
                  <a:pt x="75207" y="41832"/>
                </a:lnTo>
                <a:lnTo>
                  <a:pt x="55537" y="71202"/>
                </a:lnTo>
                <a:lnTo>
                  <a:pt x="53401" y="71202"/>
                </a:lnTo>
                <a:lnTo>
                  <a:pt x="48417" y="8544"/>
                </a:lnTo>
                <a:lnTo>
                  <a:pt x="0" y="8544"/>
                </a:lnTo>
                <a:lnTo>
                  <a:pt x="0" y="354586"/>
                </a:lnTo>
                <a:lnTo>
                  <a:pt x="58385" y="354586"/>
                </a:lnTo>
                <a:lnTo>
                  <a:pt x="58385" y="132435"/>
                </a:lnTo>
                <a:lnTo>
                  <a:pt x="67656" y="112007"/>
                </a:lnTo>
                <a:lnTo>
                  <a:pt x="100038" y="70490"/>
                </a:lnTo>
                <a:lnTo>
                  <a:pt x="134808" y="53802"/>
                </a:lnTo>
                <a:lnTo>
                  <a:pt x="145953" y="52689"/>
                </a:lnTo>
                <a:lnTo>
                  <a:pt x="153084" y="52689"/>
                </a:lnTo>
                <a:lnTo>
                  <a:pt x="159021" y="53171"/>
                </a:lnTo>
                <a:lnTo>
                  <a:pt x="168507" y="55066"/>
                </a:lnTo>
                <a:lnTo>
                  <a:pt x="173732" y="56490"/>
                </a:lnTo>
                <a:lnTo>
                  <a:pt x="179429" y="58385"/>
                </a:lnTo>
                <a:lnTo>
                  <a:pt x="190821" y="7120"/>
                </a:lnTo>
                <a:lnTo>
                  <a:pt x="182363" y="4006"/>
                </a:lnTo>
                <a:lnTo>
                  <a:pt x="173372" y="1781"/>
                </a:lnTo>
                <a:lnTo>
                  <a:pt x="163850" y="445"/>
                </a:lnTo>
                <a:lnTo>
                  <a:pt x="153796" y="0"/>
                </a:lnTo>
                <a:close/>
              </a:path>
            </a:pathLst>
          </a:custGeom>
          <a:solidFill>
            <a:srgbClr val="FFFFFF"/>
          </a:solidFill>
        </p:spPr>
        <p:txBody>
          <a:bodyPr wrap="square" lIns="0" tIns="0" rIns="0" bIns="0" rtlCol="0"/>
          <a:lstStyle/>
          <a:p>
            <a:endParaRPr/>
          </a:p>
        </p:txBody>
      </p:sp>
      <p:sp>
        <p:nvSpPr>
          <p:cNvPr id="20" name="object 20"/>
          <p:cNvSpPr/>
          <p:nvPr/>
        </p:nvSpPr>
        <p:spPr>
          <a:xfrm>
            <a:off x="10080497" y="4939667"/>
            <a:ext cx="271801" cy="363249"/>
          </a:xfrm>
          <a:custGeom>
            <a:avLst/>
            <a:gdLst/>
            <a:ahLst/>
            <a:cxnLst/>
            <a:rect l="l" t="t" r="r" b="b"/>
            <a:pathLst>
              <a:path w="271779" h="363220">
                <a:moveTo>
                  <a:pt x="248489" y="48417"/>
                </a:moveTo>
                <a:lnTo>
                  <a:pt x="141681" y="48417"/>
                </a:lnTo>
                <a:lnTo>
                  <a:pt x="151877" y="48884"/>
                </a:lnTo>
                <a:lnTo>
                  <a:pt x="161089" y="50286"/>
                </a:lnTo>
                <a:lnTo>
                  <a:pt x="193866" y="69714"/>
                </a:lnTo>
                <a:lnTo>
                  <a:pt x="211091" y="111123"/>
                </a:lnTo>
                <a:lnTo>
                  <a:pt x="212894" y="135283"/>
                </a:lnTo>
                <a:lnTo>
                  <a:pt x="161116" y="142473"/>
                </a:lnTo>
                <a:lnTo>
                  <a:pt x="116859" y="151931"/>
                </a:lnTo>
                <a:lnTo>
                  <a:pt x="80123" y="163656"/>
                </a:lnTo>
                <a:lnTo>
                  <a:pt x="28633" y="194450"/>
                </a:lnTo>
                <a:lnTo>
                  <a:pt x="3180" y="238062"/>
                </a:lnTo>
                <a:lnTo>
                  <a:pt x="0" y="264871"/>
                </a:lnTo>
                <a:lnTo>
                  <a:pt x="1737" y="286232"/>
                </a:lnTo>
                <a:lnTo>
                  <a:pt x="1802" y="287033"/>
                </a:lnTo>
                <a:lnTo>
                  <a:pt x="16220" y="323346"/>
                </a:lnTo>
                <a:lnTo>
                  <a:pt x="61495" y="356722"/>
                </a:lnTo>
                <a:lnTo>
                  <a:pt x="101818" y="363130"/>
                </a:lnTo>
                <a:lnTo>
                  <a:pt x="117639" y="362217"/>
                </a:lnTo>
                <a:lnTo>
                  <a:pt x="162696" y="348533"/>
                </a:lnTo>
                <a:lnTo>
                  <a:pt x="203592" y="323346"/>
                </a:lnTo>
                <a:lnTo>
                  <a:pt x="212816" y="316136"/>
                </a:lnTo>
                <a:lnTo>
                  <a:pt x="118195" y="316136"/>
                </a:lnTo>
                <a:lnTo>
                  <a:pt x="106911" y="315402"/>
                </a:lnTo>
                <a:lnTo>
                  <a:pt x="106198" y="315402"/>
                </a:lnTo>
                <a:lnTo>
                  <a:pt x="94603" y="312932"/>
                </a:lnTo>
                <a:lnTo>
                  <a:pt x="62033" y="286232"/>
                </a:lnTo>
                <a:lnTo>
                  <a:pt x="57673" y="260599"/>
                </a:lnTo>
                <a:lnTo>
                  <a:pt x="58161" y="252569"/>
                </a:lnTo>
                <a:lnTo>
                  <a:pt x="75915" y="217255"/>
                </a:lnTo>
                <a:lnTo>
                  <a:pt x="112586" y="195810"/>
                </a:lnTo>
                <a:lnTo>
                  <a:pt x="155354" y="183482"/>
                </a:lnTo>
                <a:lnTo>
                  <a:pt x="212894" y="173732"/>
                </a:lnTo>
                <a:lnTo>
                  <a:pt x="271269" y="173732"/>
                </a:lnTo>
                <a:lnTo>
                  <a:pt x="271269" y="142473"/>
                </a:lnTo>
                <a:lnTo>
                  <a:pt x="269488" y="111634"/>
                </a:lnTo>
                <a:lnTo>
                  <a:pt x="264149" y="84113"/>
                </a:lnTo>
                <a:lnTo>
                  <a:pt x="255282" y="59921"/>
                </a:lnTo>
                <a:lnTo>
                  <a:pt x="248489" y="48417"/>
                </a:lnTo>
                <a:close/>
              </a:path>
              <a:path w="271779" h="363220">
                <a:moveTo>
                  <a:pt x="271269" y="173732"/>
                </a:moveTo>
                <a:lnTo>
                  <a:pt x="212894" y="173732"/>
                </a:lnTo>
                <a:lnTo>
                  <a:pt x="212894" y="269855"/>
                </a:lnTo>
                <a:lnTo>
                  <a:pt x="200582" y="280559"/>
                </a:lnTo>
                <a:lnTo>
                  <a:pt x="165544" y="304388"/>
                </a:lnTo>
                <a:lnTo>
                  <a:pt x="142207" y="313288"/>
                </a:lnTo>
                <a:lnTo>
                  <a:pt x="217878" y="313288"/>
                </a:lnTo>
                <a:lnTo>
                  <a:pt x="222851" y="354586"/>
                </a:lnTo>
                <a:lnTo>
                  <a:pt x="271269" y="354586"/>
                </a:lnTo>
                <a:lnTo>
                  <a:pt x="271269" y="173732"/>
                </a:lnTo>
                <a:close/>
              </a:path>
              <a:path w="271779" h="363220">
                <a:moveTo>
                  <a:pt x="216454" y="313288"/>
                </a:moveTo>
                <a:lnTo>
                  <a:pt x="142005" y="313288"/>
                </a:lnTo>
                <a:lnTo>
                  <a:pt x="130497" y="315402"/>
                </a:lnTo>
                <a:lnTo>
                  <a:pt x="118195" y="316136"/>
                </a:lnTo>
                <a:lnTo>
                  <a:pt x="212816" y="316136"/>
                </a:lnTo>
                <a:lnTo>
                  <a:pt x="216454" y="313288"/>
                </a:lnTo>
                <a:close/>
              </a:path>
              <a:path w="271779" h="363220">
                <a:moveTo>
                  <a:pt x="150948" y="0"/>
                </a:moveTo>
                <a:lnTo>
                  <a:pt x="110707" y="3654"/>
                </a:lnTo>
                <a:lnTo>
                  <a:pt x="74039" y="14596"/>
                </a:lnTo>
                <a:lnTo>
                  <a:pt x="27721" y="37094"/>
                </a:lnTo>
                <a:lnTo>
                  <a:pt x="14952" y="44857"/>
                </a:lnTo>
                <a:lnTo>
                  <a:pt x="38449" y="85442"/>
                </a:lnTo>
                <a:lnTo>
                  <a:pt x="49108" y="78504"/>
                </a:lnTo>
                <a:lnTo>
                  <a:pt x="60432" y="71919"/>
                </a:lnTo>
                <a:lnTo>
                  <a:pt x="98365" y="54831"/>
                </a:lnTo>
                <a:lnTo>
                  <a:pt x="141681" y="48417"/>
                </a:lnTo>
                <a:lnTo>
                  <a:pt x="248489" y="48417"/>
                </a:lnTo>
                <a:lnTo>
                  <a:pt x="242798" y="38805"/>
                </a:lnTo>
                <a:lnTo>
                  <a:pt x="226373" y="21830"/>
                </a:lnTo>
                <a:lnTo>
                  <a:pt x="205590" y="9703"/>
                </a:lnTo>
                <a:lnTo>
                  <a:pt x="180448" y="2426"/>
                </a:lnTo>
                <a:lnTo>
                  <a:pt x="150948" y="0"/>
                </a:lnTo>
                <a:close/>
              </a:path>
            </a:pathLst>
          </a:custGeom>
          <a:solidFill>
            <a:srgbClr val="FFFFFF"/>
          </a:solidFill>
        </p:spPr>
        <p:txBody>
          <a:bodyPr wrap="square" lIns="0" tIns="0" rIns="0" bIns="0" rtlCol="0"/>
          <a:lstStyle/>
          <a:p>
            <a:endParaRPr/>
          </a:p>
        </p:txBody>
      </p:sp>
      <p:sp>
        <p:nvSpPr>
          <p:cNvPr id="21" name="object 21"/>
          <p:cNvSpPr/>
          <p:nvPr/>
        </p:nvSpPr>
        <p:spPr>
          <a:xfrm>
            <a:off x="10588907" y="4939667"/>
            <a:ext cx="271801" cy="363249"/>
          </a:xfrm>
          <a:custGeom>
            <a:avLst/>
            <a:gdLst/>
            <a:ahLst/>
            <a:cxnLst/>
            <a:rect l="l" t="t" r="r" b="b"/>
            <a:pathLst>
              <a:path w="271779" h="363220">
                <a:moveTo>
                  <a:pt x="248489" y="48417"/>
                </a:moveTo>
                <a:lnTo>
                  <a:pt x="141681" y="48417"/>
                </a:lnTo>
                <a:lnTo>
                  <a:pt x="151877" y="48884"/>
                </a:lnTo>
                <a:lnTo>
                  <a:pt x="161089" y="50286"/>
                </a:lnTo>
                <a:lnTo>
                  <a:pt x="193866" y="69714"/>
                </a:lnTo>
                <a:lnTo>
                  <a:pt x="211091" y="111123"/>
                </a:lnTo>
                <a:lnTo>
                  <a:pt x="212894" y="135283"/>
                </a:lnTo>
                <a:lnTo>
                  <a:pt x="161116" y="142473"/>
                </a:lnTo>
                <a:lnTo>
                  <a:pt x="116859" y="151931"/>
                </a:lnTo>
                <a:lnTo>
                  <a:pt x="80123" y="163656"/>
                </a:lnTo>
                <a:lnTo>
                  <a:pt x="28633" y="194450"/>
                </a:lnTo>
                <a:lnTo>
                  <a:pt x="3180" y="238062"/>
                </a:lnTo>
                <a:lnTo>
                  <a:pt x="0" y="264871"/>
                </a:lnTo>
                <a:lnTo>
                  <a:pt x="1737" y="286232"/>
                </a:lnTo>
                <a:lnTo>
                  <a:pt x="1802" y="287033"/>
                </a:lnTo>
                <a:lnTo>
                  <a:pt x="16220" y="323346"/>
                </a:lnTo>
                <a:lnTo>
                  <a:pt x="61495" y="356722"/>
                </a:lnTo>
                <a:lnTo>
                  <a:pt x="101818" y="363130"/>
                </a:lnTo>
                <a:lnTo>
                  <a:pt x="117639" y="362217"/>
                </a:lnTo>
                <a:lnTo>
                  <a:pt x="162696" y="348533"/>
                </a:lnTo>
                <a:lnTo>
                  <a:pt x="203592" y="323346"/>
                </a:lnTo>
                <a:lnTo>
                  <a:pt x="212816" y="316136"/>
                </a:lnTo>
                <a:lnTo>
                  <a:pt x="118195" y="316136"/>
                </a:lnTo>
                <a:lnTo>
                  <a:pt x="106911" y="315402"/>
                </a:lnTo>
                <a:lnTo>
                  <a:pt x="106198" y="315402"/>
                </a:lnTo>
                <a:lnTo>
                  <a:pt x="94603" y="312932"/>
                </a:lnTo>
                <a:lnTo>
                  <a:pt x="62033" y="286232"/>
                </a:lnTo>
                <a:lnTo>
                  <a:pt x="57673" y="260599"/>
                </a:lnTo>
                <a:lnTo>
                  <a:pt x="58161" y="252569"/>
                </a:lnTo>
                <a:lnTo>
                  <a:pt x="75915" y="217255"/>
                </a:lnTo>
                <a:lnTo>
                  <a:pt x="112586" y="195810"/>
                </a:lnTo>
                <a:lnTo>
                  <a:pt x="155354" y="183482"/>
                </a:lnTo>
                <a:lnTo>
                  <a:pt x="212894" y="173732"/>
                </a:lnTo>
                <a:lnTo>
                  <a:pt x="271269" y="173732"/>
                </a:lnTo>
                <a:lnTo>
                  <a:pt x="271269" y="142473"/>
                </a:lnTo>
                <a:lnTo>
                  <a:pt x="269488" y="111634"/>
                </a:lnTo>
                <a:lnTo>
                  <a:pt x="264149" y="84113"/>
                </a:lnTo>
                <a:lnTo>
                  <a:pt x="255282" y="59921"/>
                </a:lnTo>
                <a:lnTo>
                  <a:pt x="248489" y="48417"/>
                </a:lnTo>
                <a:close/>
              </a:path>
              <a:path w="271779" h="363220">
                <a:moveTo>
                  <a:pt x="271269" y="173732"/>
                </a:moveTo>
                <a:lnTo>
                  <a:pt x="212894" y="173732"/>
                </a:lnTo>
                <a:lnTo>
                  <a:pt x="212894" y="269855"/>
                </a:lnTo>
                <a:lnTo>
                  <a:pt x="200582" y="280559"/>
                </a:lnTo>
                <a:lnTo>
                  <a:pt x="165544" y="304388"/>
                </a:lnTo>
                <a:lnTo>
                  <a:pt x="142207" y="313288"/>
                </a:lnTo>
                <a:lnTo>
                  <a:pt x="217878" y="313288"/>
                </a:lnTo>
                <a:lnTo>
                  <a:pt x="222851" y="354586"/>
                </a:lnTo>
                <a:lnTo>
                  <a:pt x="271269" y="354586"/>
                </a:lnTo>
                <a:lnTo>
                  <a:pt x="271269" y="173732"/>
                </a:lnTo>
                <a:close/>
              </a:path>
              <a:path w="271779" h="363220">
                <a:moveTo>
                  <a:pt x="216454" y="313288"/>
                </a:moveTo>
                <a:lnTo>
                  <a:pt x="142005" y="313288"/>
                </a:lnTo>
                <a:lnTo>
                  <a:pt x="130497" y="315402"/>
                </a:lnTo>
                <a:lnTo>
                  <a:pt x="118195" y="316136"/>
                </a:lnTo>
                <a:lnTo>
                  <a:pt x="212816" y="316136"/>
                </a:lnTo>
                <a:lnTo>
                  <a:pt x="216454" y="313288"/>
                </a:lnTo>
                <a:close/>
              </a:path>
              <a:path w="271779" h="363220">
                <a:moveTo>
                  <a:pt x="150948" y="0"/>
                </a:moveTo>
                <a:lnTo>
                  <a:pt x="110707" y="3654"/>
                </a:lnTo>
                <a:lnTo>
                  <a:pt x="74039" y="14596"/>
                </a:lnTo>
                <a:lnTo>
                  <a:pt x="27721" y="37094"/>
                </a:lnTo>
                <a:lnTo>
                  <a:pt x="14952" y="44857"/>
                </a:lnTo>
                <a:lnTo>
                  <a:pt x="38449" y="85442"/>
                </a:lnTo>
                <a:lnTo>
                  <a:pt x="49108" y="78504"/>
                </a:lnTo>
                <a:lnTo>
                  <a:pt x="60432" y="71919"/>
                </a:lnTo>
                <a:lnTo>
                  <a:pt x="98365" y="54831"/>
                </a:lnTo>
                <a:lnTo>
                  <a:pt x="141681" y="48417"/>
                </a:lnTo>
                <a:lnTo>
                  <a:pt x="248489" y="48417"/>
                </a:lnTo>
                <a:lnTo>
                  <a:pt x="242798" y="38805"/>
                </a:lnTo>
                <a:lnTo>
                  <a:pt x="226373" y="21830"/>
                </a:lnTo>
                <a:lnTo>
                  <a:pt x="205590" y="9703"/>
                </a:lnTo>
                <a:lnTo>
                  <a:pt x="180448" y="2426"/>
                </a:lnTo>
                <a:lnTo>
                  <a:pt x="150948" y="0"/>
                </a:lnTo>
                <a:close/>
              </a:path>
            </a:pathLst>
          </a:custGeom>
          <a:solidFill>
            <a:srgbClr val="FFFFFF"/>
          </a:solidFill>
        </p:spPr>
        <p:txBody>
          <a:bodyPr wrap="square" lIns="0" tIns="0" rIns="0" bIns="0" rtlCol="0"/>
          <a:lstStyle/>
          <a:p>
            <a:endParaRPr/>
          </a:p>
        </p:txBody>
      </p:sp>
      <p:sp>
        <p:nvSpPr>
          <p:cNvPr id="22" name="object 22"/>
          <p:cNvSpPr/>
          <p:nvPr/>
        </p:nvSpPr>
        <p:spPr>
          <a:xfrm>
            <a:off x="10945655" y="4787284"/>
            <a:ext cx="303554" cy="515661"/>
          </a:xfrm>
          <a:custGeom>
            <a:avLst/>
            <a:gdLst/>
            <a:ahLst/>
            <a:cxnLst/>
            <a:rect l="l" t="t" r="r" b="b"/>
            <a:pathLst>
              <a:path w="303529" h="515620">
                <a:moveTo>
                  <a:pt x="150225" y="152372"/>
                </a:moveTo>
                <a:lnTo>
                  <a:pt x="106972" y="159581"/>
                </a:lnTo>
                <a:lnTo>
                  <a:pt x="67809" y="180675"/>
                </a:lnTo>
                <a:lnTo>
                  <a:pt x="35744" y="213895"/>
                </a:lnTo>
                <a:lnTo>
                  <a:pt x="12449" y="258819"/>
                </a:lnTo>
                <a:lnTo>
                  <a:pt x="777" y="314159"/>
                </a:lnTo>
                <a:lnTo>
                  <a:pt x="27" y="333937"/>
                </a:lnTo>
                <a:lnTo>
                  <a:pt x="0" y="334649"/>
                </a:lnTo>
                <a:lnTo>
                  <a:pt x="2423" y="375592"/>
                </a:lnTo>
                <a:lnTo>
                  <a:pt x="21821" y="442521"/>
                </a:lnTo>
                <a:lnTo>
                  <a:pt x="59867" y="489068"/>
                </a:lnTo>
                <a:lnTo>
                  <a:pt x="112023" y="512565"/>
                </a:lnTo>
                <a:lnTo>
                  <a:pt x="143116" y="515502"/>
                </a:lnTo>
                <a:lnTo>
                  <a:pt x="158172" y="514589"/>
                </a:lnTo>
                <a:lnTo>
                  <a:pt x="200423" y="500906"/>
                </a:lnTo>
                <a:lnTo>
                  <a:pt x="237074" y="476006"/>
                </a:lnTo>
                <a:lnTo>
                  <a:pt x="247783" y="466373"/>
                </a:lnTo>
                <a:lnTo>
                  <a:pt x="155921" y="466373"/>
                </a:lnTo>
                <a:lnTo>
                  <a:pt x="134429" y="464193"/>
                </a:lnTo>
                <a:lnTo>
                  <a:pt x="99189" y="446751"/>
                </a:lnTo>
                <a:lnTo>
                  <a:pt x="74532" y="412306"/>
                </a:lnTo>
                <a:lnTo>
                  <a:pt x="62068" y="363534"/>
                </a:lnTo>
                <a:lnTo>
                  <a:pt x="60511" y="333937"/>
                </a:lnTo>
                <a:lnTo>
                  <a:pt x="61000" y="319342"/>
                </a:lnTo>
                <a:lnTo>
                  <a:pt x="68343" y="279823"/>
                </a:lnTo>
                <a:lnTo>
                  <a:pt x="89704" y="238170"/>
                </a:lnTo>
                <a:lnTo>
                  <a:pt x="121388" y="211113"/>
                </a:lnTo>
                <a:lnTo>
                  <a:pt x="160204" y="201501"/>
                </a:lnTo>
                <a:lnTo>
                  <a:pt x="303310" y="201501"/>
                </a:lnTo>
                <a:lnTo>
                  <a:pt x="303310" y="192245"/>
                </a:lnTo>
                <a:lnTo>
                  <a:pt x="247060" y="192245"/>
                </a:lnTo>
                <a:lnTo>
                  <a:pt x="235712" y="183481"/>
                </a:lnTo>
                <a:lnTo>
                  <a:pt x="224455" y="175693"/>
                </a:lnTo>
                <a:lnTo>
                  <a:pt x="178177" y="155042"/>
                </a:lnTo>
                <a:lnTo>
                  <a:pt x="164693" y="153039"/>
                </a:lnTo>
                <a:lnTo>
                  <a:pt x="150225" y="152372"/>
                </a:lnTo>
                <a:close/>
              </a:path>
              <a:path w="303529" h="515620">
                <a:moveTo>
                  <a:pt x="303310" y="201501"/>
                </a:moveTo>
                <a:lnTo>
                  <a:pt x="160204" y="201501"/>
                </a:lnTo>
                <a:lnTo>
                  <a:pt x="172650" y="202102"/>
                </a:lnTo>
                <a:lnTo>
                  <a:pt x="171420" y="202102"/>
                </a:lnTo>
                <a:lnTo>
                  <a:pt x="212105" y="214521"/>
                </a:lnTo>
                <a:lnTo>
                  <a:pt x="244212" y="237814"/>
                </a:lnTo>
                <a:lnTo>
                  <a:pt x="244212" y="418667"/>
                </a:lnTo>
                <a:lnTo>
                  <a:pt x="212177" y="447972"/>
                </a:lnTo>
                <a:lnTo>
                  <a:pt x="167846" y="465638"/>
                </a:lnTo>
                <a:lnTo>
                  <a:pt x="155921" y="466373"/>
                </a:lnTo>
                <a:lnTo>
                  <a:pt x="249919" y="466373"/>
                </a:lnTo>
                <a:lnTo>
                  <a:pt x="254892" y="506958"/>
                </a:lnTo>
                <a:lnTo>
                  <a:pt x="303310" y="506958"/>
                </a:lnTo>
                <a:lnTo>
                  <a:pt x="303310" y="201501"/>
                </a:lnTo>
                <a:close/>
              </a:path>
              <a:path w="303529" h="515620">
                <a:moveTo>
                  <a:pt x="303310" y="0"/>
                </a:moveTo>
                <a:lnTo>
                  <a:pt x="244212" y="0"/>
                </a:lnTo>
                <a:lnTo>
                  <a:pt x="244212" y="133147"/>
                </a:lnTo>
                <a:lnTo>
                  <a:pt x="246972" y="190420"/>
                </a:lnTo>
                <a:lnTo>
                  <a:pt x="247060" y="192245"/>
                </a:lnTo>
                <a:lnTo>
                  <a:pt x="303310" y="192245"/>
                </a:lnTo>
                <a:lnTo>
                  <a:pt x="303310" y="0"/>
                </a:lnTo>
                <a:close/>
              </a:path>
            </a:pathLst>
          </a:custGeom>
          <a:solidFill>
            <a:srgbClr val="FFFFFF"/>
          </a:solidFill>
        </p:spPr>
        <p:txBody>
          <a:bodyPr wrap="square" lIns="0" tIns="0" rIns="0" bIns="0" rtlCol="0"/>
          <a:lstStyle/>
          <a:p>
            <a:endParaRPr/>
          </a:p>
        </p:txBody>
      </p:sp>
      <p:sp>
        <p:nvSpPr>
          <p:cNvPr id="23" name="object 23"/>
          <p:cNvSpPr/>
          <p:nvPr/>
        </p:nvSpPr>
        <p:spPr>
          <a:xfrm>
            <a:off x="11340133" y="4939667"/>
            <a:ext cx="320700" cy="363249"/>
          </a:xfrm>
          <a:custGeom>
            <a:avLst/>
            <a:gdLst/>
            <a:ahLst/>
            <a:cxnLst/>
            <a:rect l="l" t="t" r="r" b="b"/>
            <a:pathLst>
              <a:path w="320675" h="363220">
                <a:moveTo>
                  <a:pt x="160204" y="0"/>
                </a:moveTo>
                <a:lnTo>
                  <a:pt x="113944" y="6811"/>
                </a:lnTo>
                <a:lnTo>
                  <a:pt x="72175" y="27062"/>
                </a:lnTo>
                <a:lnTo>
                  <a:pt x="37933" y="60099"/>
                </a:lnTo>
                <a:lnTo>
                  <a:pt x="13172" y="105022"/>
                </a:lnTo>
                <a:lnTo>
                  <a:pt x="822" y="161163"/>
                </a:lnTo>
                <a:lnTo>
                  <a:pt x="0" y="182277"/>
                </a:lnTo>
                <a:lnTo>
                  <a:pt x="822" y="203082"/>
                </a:lnTo>
                <a:lnTo>
                  <a:pt x="7407" y="241354"/>
                </a:lnTo>
                <a:lnTo>
                  <a:pt x="28564" y="289974"/>
                </a:lnTo>
                <a:lnTo>
                  <a:pt x="59870" y="326665"/>
                </a:lnTo>
                <a:lnTo>
                  <a:pt x="99326" y="351025"/>
                </a:lnTo>
                <a:lnTo>
                  <a:pt x="144379" y="362372"/>
                </a:lnTo>
                <a:lnTo>
                  <a:pt x="160204" y="363130"/>
                </a:lnTo>
                <a:lnTo>
                  <a:pt x="176024" y="362372"/>
                </a:lnTo>
                <a:lnTo>
                  <a:pt x="221082" y="351025"/>
                </a:lnTo>
                <a:lnTo>
                  <a:pt x="260525" y="326665"/>
                </a:lnTo>
                <a:lnTo>
                  <a:pt x="272896" y="314712"/>
                </a:lnTo>
                <a:lnTo>
                  <a:pt x="160204" y="314712"/>
                </a:lnTo>
                <a:lnTo>
                  <a:pt x="149386" y="314112"/>
                </a:lnTo>
                <a:lnTo>
                  <a:pt x="110694" y="299805"/>
                </a:lnTo>
                <a:lnTo>
                  <a:pt x="81720" y="268902"/>
                </a:lnTo>
                <a:lnTo>
                  <a:pt x="64528" y="223931"/>
                </a:lnTo>
                <a:lnTo>
                  <a:pt x="60521" y="182277"/>
                </a:lnTo>
                <a:lnTo>
                  <a:pt x="60967" y="167658"/>
                </a:lnTo>
                <a:lnTo>
                  <a:pt x="67641" y="127807"/>
                </a:lnTo>
                <a:lnTo>
                  <a:pt x="87934" y="85442"/>
                </a:lnTo>
                <a:lnTo>
                  <a:pt x="119619" y="58029"/>
                </a:lnTo>
                <a:lnTo>
                  <a:pt x="160204" y="48417"/>
                </a:lnTo>
                <a:lnTo>
                  <a:pt x="272583" y="48417"/>
                </a:lnTo>
                <a:lnTo>
                  <a:pt x="271981" y="47705"/>
                </a:lnTo>
                <a:lnTo>
                  <a:pt x="235076" y="18874"/>
                </a:lnTo>
                <a:lnTo>
                  <a:pt x="191444" y="3028"/>
                </a:lnTo>
                <a:lnTo>
                  <a:pt x="176024" y="757"/>
                </a:lnTo>
                <a:lnTo>
                  <a:pt x="160204" y="0"/>
                </a:lnTo>
                <a:close/>
              </a:path>
              <a:path w="320675" h="363220">
                <a:moveTo>
                  <a:pt x="272583" y="48417"/>
                </a:moveTo>
                <a:lnTo>
                  <a:pt x="160204" y="48417"/>
                </a:lnTo>
                <a:lnTo>
                  <a:pt x="171016" y="49018"/>
                </a:lnTo>
                <a:lnTo>
                  <a:pt x="181384" y="50820"/>
                </a:lnTo>
                <a:lnTo>
                  <a:pt x="217959" y="69694"/>
                </a:lnTo>
                <a:lnTo>
                  <a:pt x="244164" y="105022"/>
                </a:lnTo>
                <a:lnTo>
                  <a:pt x="258100" y="153707"/>
                </a:lnTo>
                <a:lnTo>
                  <a:pt x="259887" y="182277"/>
                </a:lnTo>
                <a:lnTo>
                  <a:pt x="259440" y="196874"/>
                </a:lnTo>
                <a:lnTo>
                  <a:pt x="252756" y="236390"/>
                </a:lnTo>
                <a:lnTo>
                  <a:pt x="232474" y="278043"/>
                </a:lnTo>
                <a:lnTo>
                  <a:pt x="200789" y="305100"/>
                </a:lnTo>
                <a:lnTo>
                  <a:pt x="160204" y="314712"/>
                </a:lnTo>
                <a:lnTo>
                  <a:pt x="272896" y="314712"/>
                </a:lnTo>
                <a:lnTo>
                  <a:pt x="300092" y="275065"/>
                </a:lnTo>
                <a:lnTo>
                  <a:pt x="317108" y="222774"/>
                </a:lnTo>
                <a:lnTo>
                  <a:pt x="320398" y="182277"/>
                </a:lnTo>
                <a:lnTo>
                  <a:pt x="319576" y="161163"/>
                </a:lnTo>
                <a:lnTo>
                  <a:pt x="312995" y="122537"/>
                </a:lnTo>
                <a:lnTo>
                  <a:pt x="291835" y="73784"/>
                </a:lnTo>
                <a:lnTo>
                  <a:pt x="282465" y="60099"/>
                </a:lnTo>
                <a:lnTo>
                  <a:pt x="272583" y="48417"/>
                </a:lnTo>
                <a:close/>
              </a:path>
            </a:pathLst>
          </a:custGeom>
          <a:solidFill>
            <a:srgbClr val="FFFFFF"/>
          </a:solidFill>
        </p:spPr>
        <p:txBody>
          <a:bodyPr wrap="square" lIns="0" tIns="0" rIns="0" bIns="0" rtlCol="0"/>
          <a:lstStyle/>
          <a:p>
            <a:endParaRPr/>
          </a:p>
        </p:txBody>
      </p:sp>
      <p:sp>
        <p:nvSpPr>
          <p:cNvPr id="24" name="object 24"/>
          <p:cNvSpPr/>
          <p:nvPr/>
        </p:nvSpPr>
        <p:spPr>
          <a:xfrm>
            <a:off x="11726073" y="4939668"/>
            <a:ext cx="274977" cy="506770"/>
          </a:xfrm>
          <a:custGeom>
            <a:avLst/>
            <a:gdLst/>
            <a:ahLst/>
            <a:cxnLst/>
            <a:rect l="l" t="t" r="r" b="b"/>
            <a:pathLst>
              <a:path w="274954" h="506729">
                <a:moveTo>
                  <a:pt x="142523" y="361955"/>
                </a:moveTo>
                <a:lnTo>
                  <a:pt x="118907" y="407987"/>
                </a:lnTo>
                <a:lnTo>
                  <a:pt x="128986" y="410948"/>
                </a:lnTo>
                <a:lnTo>
                  <a:pt x="137864" y="414130"/>
                </a:lnTo>
                <a:lnTo>
                  <a:pt x="145541" y="417533"/>
                </a:lnTo>
                <a:lnTo>
                  <a:pt x="152016" y="421159"/>
                </a:lnTo>
                <a:lnTo>
                  <a:pt x="159838" y="426144"/>
                </a:lnTo>
                <a:lnTo>
                  <a:pt x="163754" y="433379"/>
                </a:lnTo>
                <a:lnTo>
                  <a:pt x="163754" y="442876"/>
                </a:lnTo>
                <a:lnTo>
                  <a:pt x="126104" y="472333"/>
                </a:lnTo>
                <a:lnTo>
                  <a:pt x="100394" y="477053"/>
                </a:lnTo>
                <a:lnTo>
                  <a:pt x="106091" y="506246"/>
                </a:lnTo>
                <a:lnTo>
                  <a:pt x="144896" y="499482"/>
                </a:lnTo>
                <a:lnTo>
                  <a:pt x="184766" y="482881"/>
                </a:lnTo>
                <a:lnTo>
                  <a:pt x="208799" y="448304"/>
                </a:lnTo>
                <a:lnTo>
                  <a:pt x="209333" y="440740"/>
                </a:lnTo>
                <a:lnTo>
                  <a:pt x="208554" y="430368"/>
                </a:lnTo>
                <a:lnTo>
                  <a:pt x="183257" y="397302"/>
                </a:lnTo>
                <a:lnTo>
                  <a:pt x="167324" y="390187"/>
                </a:lnTo>
                <a:lnTo>
                  <a:pt x="180087" y="363130"/>
                </a:lnTo>
                <a:lnTo>
                  <a:pt x="162340" y="363130"/>
                </a:lnTo>
                <a:lnTo>
                  <a:pt x="145519" y="362372"/>
                </a:lnTo>
                <a:lnTo>
                  <a:pt x="142523" y="361955"/>
                </a:lnTo>
                <a:close/>
              </a:path>
              <a:path w="274954" h="506729">
                <a:moveTo>
                  <a:pt x="185125" y="352450"/>
                </a:moveTo>
                <a:lnTo>
                  <a:pt x="147388" y="352450"/>
                </a:lnTo>
                <a:lnTo>
                  <a:pt x="142523" y="361955"/>
                </a:lnTo>
                <a:lnTo>
                  <a:pt x="145519" y="362372"/>
                </a:lnTo>
                <a:lnTo>
                  <a:pt x="162340" y="363130"/>
                </a:lnTo>
                <a:lnTo>
                  <a:pt x="177846" y="362372"/>
                </a:lnTo>
                <a:lnTo>
                  <a:pt x="180641" y="361955"/>
                </a:lnTo>
                <a:lnTo>
                  <a:pt x="185125" y="352450"/>
                </a:lnTo>
                <a:close/>
              </a:path>
              <a:path w="274954" h="506729">
                <a:moveTo>
                  <a:pt x="180641" y="361955"/>
                </a:moveTo>
                <a:lnTo>
                  <a:pt x="177846" y="362372"/>
                </a:lnTo>
                <a:lnTo>
                  <a:pt x="162340" y="363130"/>
                </a:lnTo>
                <a:lnTo>
                  <a:pt x="180087" y="363130"/>
                </a:lnTo>
                <a:lnTo>
                  <a:pt x="180641" y="361955"/>
                </a:lnTo>
                <a:close/>
              </a:path>
              <a:path w="274954" h="506729">
                <a:moveTo>
                  <a:pt x="166612" y="0"/>
                </a:moveTo>
                <a:lnTo>
                  <a:pt x="149598" y="779"/>
                </a:lnTo>
                <a:lnTo>
                  <a:pt x="149919" y="779"/>
                </a:lnTo>
                <a:lnTo>
                  <a:pt x="133318" y="3116"/>
                </a:lnTo>
                <a:lnTo>
                  <a:pt x="133576" y="3116"/>
                </a:lnTo>
                <a:lnTo>
                  <a:pt x="118212" y="6811"/>
                </a:lnTo>
                <a:lnTo>
                  <a:pt x="102886" y="12104"/>
                </a:lnTo>
                <a:lnTo>
                  <a:pt x="61696" y="36671"/>
                </a:lnTo>
                <a:lnTo>
                  <a:pt x="29360" y="73784"/>
                </a:lnTo>
                <a:lnTo>
                  <a:pt x="7606" y="122537"/>
                </a:lnTo>
                <a:lnTo>
                  <a:pt x="844" y="161163"/>
                </a:lnTo>
                <a:lnTo>
                  <a:pt x="0" y="182277"/>
                </a:lnTo>
                <a:lnTo>
                  <a:pt x="777" y="203082"/>
                </a:lnTo>
                <a:lnTo>
                  <a:pt x="7006" y="241354"/>
                </a:lnTo>
                <a:lnTo>
                  <a:pt x="27224" y="289974"/>
                </a:lnTo>
                <a:lnTo>
                  <a:pt x="58004" y="326665"/>
                </a:lnTo>
                <a:lnTo>
                  <a:pt x="98258" y="351025"/>
                </a:lnTo>
                <a:lnTo>
                  <a:pt x="142523" y="361955"/>
                </a:lnTo>
                <a:lnTo>
                  <a:pt x="147388" y="352450"/>
                </a:lnTo>
                <a:lnTo>
                  <a:pt x="218584" y="352450"/>
                </a:lnTo>
                <a:lnTo>
                  <a:pt x="262757" y="328065"/>
                </a:lnTo>
                <a:lnTo>
                  <a:pt x="274839" y="318273"/>
                </a:lnTo>
                <a:lnTo>
                  <a:pt x="272400" y="314712"/>
                </a:lnTo>
                <a:lnTo>
                  <a:pt x="167324" y="314712"/>
                </a:lnTo>
                <a:lnTo>
                  <a:pt x="155796" y="314112"/>
                </a:lnTo>
                <a:lnTo>
                  <a:pt x="114298" y="299805"/>
                </a:lnTo>
                <a:lnTo>
                  <a:pt x="83505" y="268902"/>
                </a:lnTo>
                <a:lnTo>
                  <a:pt x="64921" y="223931"/>
                </a:lnTo>
                <a:lnTo>
                  <a:pt x="60521" y="182277"/>
                </a:lnTo>
                <a:lnTo>
                  <a:pt x="61032" y="167658"/>
                </a:lnTo>
                <a:lnTo>
                  <a:pt x="68709" y="127807"/>
                </a:lnTo>
                <a:lnTo>
                  <a:pt x="91138" y="85442"/>
                </a:lnTo>
                <a:lnTo>
                  <a:pt x="125315" y="58029"/>
                </a:lnTo>
                <a:lnTo>
                  <a:pt x="168748" y="48417"/>
                </a:lnTo>
                <a:lnTo>
                  <a:pt x="262211" y="48417"/>
                </a:lnTo>
                <a:lnTo>
                  <a:pt x="267719" y="41297"/>
                </a:lnTo>
                <a:lnTo>
                  <a:pt x="225354" y="12460"/>
                </a:lnTo>
                <a:lnTo>
                  <a:pt x="183100" y="779"/>
                </a:lnTo>
                <a:lnTo>
                  <a:pt x="166612" y="0"/>
                </a:lnTo>
                <a:close/>
              </a:path>
              <a:path w="274954" h="506729">
                <a:moveTo>
                  <a:pt x="218584" y="352450"/>
                </a:moveTo>
                <a:lnTo>
                  <a:pt x="185125" y="352450"/>
                </a:lnTo>
                <a:lnTo>
                  <a:pt x="180641" y="361955"/>
                </a:lnTo>
                <a:lnTo>
                  <a:pt x="193043" y="360101"/>
                </a:lnTo>
                <a:lnTo>
                  <a:pt x="207931" y="356318"/>
                </a:lnTo>
                <a:lnTo>
                  <a:pt x="218584" y="352450"/>
                </a:lnTo>
                <a:close/>
              </a:path>
              <a:path w="274954" h="506729">
                <a:moveTo>
                  <a:pt x="248495" y="279823"/>
                </a:moveTo>
                <a:lnTo>
                  <a:pt x="212538" y="304388"/>
                </a:lnTo>
                <a:lnTo>
                  <a:pt x="179232" y="314112"/>
                </a:lnTo>
                <a:lnTo>
                  <a:pt x="178670" y="314112"/>
                </a:lnTo>
                <a:lnTo>
                  <a:pt x="167324" y="314712"/>
                </a:lnTo>
                <a:lnTo>
                  <a:pt x="272400" y="314712"/>
                </a:lnTo>
                <a:lnTo>
                  <a:pt x="248495" y="279823"/>
                </a:lnTo>
                <a:close/>
              </a:path>
              <a:path w="274954" h="506729">
                <a:moveTo>
                  <a:pt x="262211" y="48417"/>
                </a:moveTo>
                <a:lnTo>
                  <a:pt x="168748" y="48417"/>
                </a:lnTo>
                <a:lnTo>
                  <a:pt x="180083" y="49018"/>
                </a:lnTo>
                <a:lnTo>
                  <a:pt x="179223" y="49018"/>
                </a:lnTo>
                <a:lnTo>
                  <a:pt x="222591" y="66753"/>
                </a:lnTo>
                <a:lnTo>
                  <a:pt x="238526" y="79034"/>
                </a:lnTo>
                <a:lnTo>
                  <a:pt x="262211" y="48417"/>
                </a:lnTo>
                <a:close/>
              </a:path>
            </a:pathLst>
          </a:custGeom>
          <a:solidFill>
            <a:srgbClr val="FFFFFF"/>
          </a:solidFill>
        </p:spPr>
        <p:txBody>
          <a:bodyPr wrap="square" lIns="0" tIns="0" rIns="0" bIns="0" rtlCol="0"/>
          <a:lstStyle/>
          <a:p>
            <a:endParaRPr/>
          </a:p>
        </p:txBody>
      </p:sp>
      <p:sp>
        <p:nvSpPr>
          <p:cNvPr id="25" name="object 25"/>
          <p:cNvSpPr/>
          <p:nvPr/>
        </p:nvSpPr>
        <p:spPr>
          <a:xfrm>
            <a:off x="12052205" y="4806510"/>
            <a:ext cx="271801" cy="496609"/>
          </a:xfrm>
          <a:custGeom>
            <a:avLst/>
            <a:gdLst/>
            <a:ahLst/>
            <a:cxnLst/>
            <a:rect l="l" t="t" r="r" b="b"/>
            <a:pathLst>
              <a:path w="271779" h="496570">
                <a:moveTo>
                  <a:pt x="248489" y="181565"/>
                </a:moveTo>
                <a:lnTo>
                  <a:pt x="141681" y="181565"/>
                </a:lnTo>
                <a:lnTo>
                  <a:pt x="151877" y="182032"/>
                </a:lnTo>
                <a:lnTo>
                  <a:pt x="161089" y="183434"/>
                </a:lnTo>
                <a:lnTo>
                  <a:pt x="193866" y="202861"/>
                </a:lnTo>
                <a:lnTo>
                  <a:pt x="211091" y="244271"/>
                </a:lnTo>
                <a:lnTo>
                  <a:pt x="212894" y="268431"/>
                </a:lnTo>
                <a:lnTo>
                  <a:pt x="161116" y="275621"/>
                </a:lnTo>
                <a:lnTo>
                  <a:pt x="116859" y="285079"/>
                </a:lnTo>
                <a:lnTo>
                  <a:pt x="80123" y="296804"/>
                </a:lnTo>
                <a:lnTo>
                  <a:pt x="28633" y="327598"/>
                </a:lnTo>
                <a:lnTo>
                  <a:pt x="3180" y="371210"/>
                </a:lnTo>
                <a:lnTo>
                  <a:pt x="0" y="398019"/>
                </a:lnTo>
                <a:lnTo>
                  <a:pt x="1737" y="419379"/>
                </a:lnTo>
                <a:lnTo>
                  <a:pt x="1802" y="420180"/>
                </a:lnTo>
                <a:lnTo>
                  <a:pt x="16220" y="456493"/>
                </a:lnTo>
                <a:lnTo>
                  <a:pt x="61495" y="489869"/>
                </a:lnTo>
                <a:lnTo>
                  <a:pt x="101818" y="496278"/>
                </a:lnTo>
                <a:lnTo>
                  <a:pt x="117639" y="495365"/>
                </a:lnTo>
                <a:lnTo>
                  <a:pt x="162696" y="481681"/>
                </a:lnTo>
                <a:lnTo>
                  <a:pt x="203592" y="456493"/>
                </a:lnTo>
                <a:lnTo>
                  <a:pt x="212816" y="449284"/>
                </a:lnTo>
                <a:lnTo>
                  <a:pt x="118195" y="449284"/>
                </a:lnTo>
                <a:lnTo>
                  <a:pt x="106911" y="448550"/>
                </a:lnTo>
                <a:lnTo>
                  <a:pt x="106198" y="448550"/>
                </a:lnTo>
                <a:lnTo>
                  <a:pt x="94603" y="446080"/>
                </a:lnTo>
                <a:lnTo>
                  <a:pt x="62033" y="419379"/>
                </a:lnTo>
                <a:lnTo>
                  <a:pt x="57673" y="393747"/>
                </a:lnTo>
                <a:lnTo>
                  <a:pt x="58161" y="385717"/>
                </a:lnTo>
                <a:lnTo>
                  <a:pt x="75915" y="350402"/>
                </a:lnTo>
                <a:lnTo>
                  <a:pt x="112586" y="328958"/>
                </a:lnTo>
                <a:lnTo>
                  <a:pt x="155354" y="316629"/>
                </a:lnTo>
                <a:lnTo>
                  <a:pt x="212894" y="306880"/>
                </a:lnTo>
                <a:lnTo>
                  <a:pt x="271269" y="306880"/>
                </a:lnTo>
                <a:lnTo>
                  <a:pt x="271269" y="275621"/>
                </a:lnTo>
                <a:lnTo>
                  <a:pt x="269488" y="244782"/>
                </a:lnTo>
                <a:lnTo>
                  <a:pt x="264149" y="217261"/>
                </a:lnTo>
                <a:lnTo>
                  <a:pt x="255282" y="193069"/>
                </a:lnTo>
                <a:lnTo>
                  <a:pt x="248489" y="181565"/>
                </a:lnTo>
                <a:close/>
              </a:path>
              <a:path w="271779" h="496570">
                <a:moveTo>
                  <a:pt x="271269" y="306880"/>
                </a:moveTo>
                <a:lnTo>
                  <a:pt x="212894" y="306880"/>
                </a:lnTo>
                <a:lnTo>
                  <a:pt x="212894" y="403003"/>
                </a:lnTo>
                <a:lnTo>
                  <a:pt x="200582" y="413707"/>
                </a:lnTo>
                <a:lnTo>
                  <a:pt x="165544" y="437536"/>
                </a:lnTo>
                <a:lnTo>
                  <a:pt x="142207" y="446436"/>
                </a:lnTo>
                <a:lnTo>
                  <a:pt x="217878" y="446436"/>
                </a:lnTo>
                <a:lnTo>
                  <a:pt x="222851" y="487733"/>
                </a:lnTo>
                <a:lnTo>
                  <a:pt x="271269" y="487733"/>
                </a:lnTo>
                <a:lnTo>
                  <a:pt x="271269" y="306880"/>
                </a:lnTo>
                <a:close/>
              </a:path>
              <a:path w="271779" h="496570">
                <a:moveTo>
                  <a:pt x="216454" y="446436"/>
                </a:moveTo>
                <a:lnTo>
                  <a:pt x="142005" y="446436"/>
                </a:lnTo>
                <a:lnTo>
                  <a:pt x="130497" y="448550"/>
                </a:lnTo>
                <a:lnTo>
                  <a:pt x="118195" y="449284"/>
                </a:lnTo>
                <a:lnTo>
                  <a:pt x="212816" y="449284"/>
                </a:lnTo>
                <a:lnTo>
                  <a:pt x="216454" y="446436"/>
                </a:lnTo>
                <a:close/>
              </a:path>
              <a:path w="271779" h="496570">
                <a:moveTo>
                  <a:pt x="150948" y="133147"/>
                </a:moveTo>
                <a:lnTo>
                  <a:pt x="110707" y="136802"/>
                </a:lnTo>
                <a:lnTo>
                  <a:pt x="74039" y="147744"/>
                </a:lnTo>
                <a:lnTo>
                  <a:pt x="27721" y="170242"/>
                </a:lnTo>
                <a:lnTo>
                  <a:pt x="14952" y="178005"/>
                </a:lnTo>
                <a:lnTo>
                  <a:pt x="38449" y="218590"/>
                </a:lnTo>
                <a:lnTo>
                  <a:pt x="49108" y="211651"/>
                </a:lnTo>
                <a:lnTo>
                  <a:pt x="60432" y="205067"/>
                </a:lnTo>
                <a:lnTo>
                  <a:pt x="98365" y="187979"/>
                </a:lnTo>
                <a:lnTo>
                  <a:pt x="141681" y="181565"/>
                </a:lnTo>
                <a:lnTo>
                  <a:pt x="248489" y="181565"/>
                </a:lnTo>
                <a:lnTo>
                  <a:pt x="242798" y="171952"/>
                </a:lnTo>
                <a:lnTo>
                  <a:pt x="226373" y="154978"/>
                </a:lnTo>
                <a:lnTo>
                  <a:pt x="205590" y="142851"/>
                </a:lnTo>
                <a:lnTo>
                  <a:pt x="180448" y="135574"/>
                </a:lnTo>
                <a:lnTo>
                  <a:pt x="150948" y="133147"/>
                </a:lnTo>
                <a:close/>
              </a:path>
              <a:path w="271779" h="496570">
                <a:moveTo>
                  <a:pt x="108939" y="0"/>
                </a:moveTo>
                <a:lnTo>
                  <a:pt x="95893" y="1426"/>
                </a:lnTo>
                <a:lnTo>
                  <a:pt x="96336" y="1426"/>
                </a:lnTo>
                <a:lnTo>
                  <a:pt x="85615" y="5431"/>
                </a:lnTo>
                <a:lnTo>
                  <a:pt x="56951" y="46019"/>
                </a:lnTo>
                <a:lnTo>
                  <a:pt x="51265" y="75474"/>
                </a:lnTo>
                <a:lnTo>
                  <a:pt x="84018" y="75474"/>
                </a:lnTo>
                <a:lnTo>
                  <a:pt x="88067" y="59587"/>
                </a:lnTo>
                <a:lnTo>
                  <a:pt x="93806" y="48239"/>
                </a:lnTo>
                <a:lnTo>
                  <a:pt x="101237" y="41430"/>
                </a:lnTo>
                <a:lnTo>
                  <a:pt x="110363" y="39161"/>
                </a:lnTo>
                <a:lnTo>
                  <a:pt x="239728" y="39161"/>
                </a:lnTo>
                <a:lnTo>
                  <a:pt x="240837" y="36313"/>
                </a:lnTo>
                <a:lnTo>
                  <a:pt x="184413" y="36313"/>
                </a:lnTo>
                <a:lnTo>
                  <a:pt x="178717" y="34428"/>
                </a:lnTo>
                <a:lnTo>
                  <a:pt x="167324" y="26826"/>
                </a:lnTo>
                <a:lnTo>
                  <a:pt x="161272" y="22679"/>
                </a:lnTo>
                <a:lnTo>
                  <a:pt x="148456" y="13654"/>
                </a:lnTo>
                <a:lnTo>
                  <a:pt x="141440" y="9497"/>
                </a:lnTo>
                <a:lnTo>
                  <a:pt x="133849" y="5696"/>
                </a:lnTo>
                <a:lnTo>
                  <a:pt x="128022" y="3207"/>
                </a:lnTo>
                <a:lnTo>
                  <a:pt x="121928" y="1426"/>
                </a:lnTo>
                <a:lnTo>
                  <a:pt x="115567" y="356"/>
                </a:lnTo>
                <a:lnTo>
                  <a:pt x="108939" y="0"/>
                </a:lnTo>
                <a:close/>
              </a:path>
              <a:path w="271779" h="496570">
                <a:moveTo>
                  <a:pt x="239728" y="39161"/>
                </a:moveTo>
                <a:lnTo>
                  <a:pt x="116520" y="39161"/>
                </a:lnTo>
                <a:lnTo>
                  <a:pt x="122457" y="41066"/>
                </a:lnTo>
                <a:lnTo>
                  <a:pt x="133849" y="48658"/>
                </a:lnTo>
                <a:lnTo>
                  <a:pt x="139911" y="52815"/>
                </a:lnTo>
                <a:lnTo>
                  <a:pt x="152728" y="61830"/>
                </a:lnTo>
                <a:lnTo>
                  <a:pt x="159597" y="65987"/>
                </a:lnTo>
                <a:lnTo>
                  <a:pt x="174329" y="73578"/>
                </a:lnTo>
                <a:lnTo>
                  <a:pt x="182507" y="75474"/>
                </a:lnTo>
                <a:lnTo>
                  <a:pt x="191533" y="75474"/>
                </a:lnTo>
                <a:lnTo>
                  <a:pt x="232118" y="53757"/>
                </a:lnTo>
                <a:lnTo>
                  <a:pt x="238522" y="42256"/>
                </a:lnTo>
                <a:lnTo>
                  <a:pt x="239728" y="39161"/>
                </a:lnTo>
                <a:close/>
              </a:path>
              <a:path w="271779" h="496570">
                <a:moveTo>
                  <a:pt x="249207" y="0"/>
                </a:moveTo>
                <a:lnTo>
                  <a:pt x="216454" y="0"/>
                </a:lnTo>
                <a:lnTo>
                  <a:pt x="212402" y="15886"/>
                </a:lnTo>
                <a:lnTo>
                  <a:pt x="206657" y="27234"/>
                </a:lnTo>
                <a:lnTo>
                  <a:pt x="199221" y="34043"/>
                </a:lnTo>
                <a:lnTo>
                  <a:pt x="190098" y="36313"/>
                </a:lnTo>
                <a:lnTo>
                  <a:pt x="240837" y="36313"/>
                </a:lnTo>
                <a:lnTo>
                  <a:pt x="243505" y="29462"/>
                </a:lnTo>
                <a:lnTo>
                  <a:pt x="247067" y="15376"/>
                </a:lnTo>
                <a:lnTo>
                  <a:pt x="249157" y="356"/>
                </a:lnTo>
                <a:lnTo>
                  <a:pt x="249207" y="0"/>
                </a:lnTo>
                <a:close/>
              </a:path>
            </a:pathLst>
          </a:custGeom>
          <a:solidFill>
            <a:srgbClr val="FFFFFF"/>
          </a:solidFill>
        </p:spPr>
        <p:txBody>
          <a:bodyPr wrap="square" lIns="0" tIns="0" rIns="0" bIns="0" rtlCol="0"/>
          <a:lstStyle/>
          <a:p>
            <a:endParaRPr/>
          </a:p>
        </p:txBody>
      </p:sp>
      <p:sp>
        <p:nvSpPr>
          <p:cNvPr id="26" name="object 26"/>
          <p:cNvSpPr/>
          <p:nvPr/>
        </p:nvSpPr>
        <p:spPr>
          <a:xfrm>
            <a:off x="12408238" y="4939667"/>
            <a:ext cx="320700" cy="363249"/>
          </a:xfrm>
          <a:custGeom>
            <a:avLst/>
            <a:gdLst/>
            <a:ahLst/>
            <a:cxnLst/>
            <a:rect l="l" t="t" r="r" b="b"/>
            <a:pathLst>
              <a:path w="320675" h="363220">
                <a:moveTo>
                  <a:pt x="160204" y="0"/>
                </a:moveTo>
                <a:lnTo>
                  <a:pt x="113944" y="6811"/>
                </a:lnTo>
                <a:lnTo>
                  <a:pt x="72175" y="27062"/>
                </a:lnTo>
                <a:lnTo>
                  <a:pt x="37933" y="60099"/>
                </a:lnTo>
                <a:lnTo>
                  <a:pt x="13172" y="105022"/>
                </a:lnTo>
                <a:lnTo>
                  <a:pt x="822" y="161163"/>
                </a:lnTo>
                <a:lnTo>
                  <a:pt x="0" y="182277"/>
                </a:lnTo>
                <a:lnTo>
                  <a:pt x="822" y="203082"/>
                </a:lnTo>
                <a:lnTo>
                  <a:pt x="7407" y="241354"/>
                </a:lnTo>
                <a:lnTo>
                  <a:pt x="28564" y="289974"/>
                </a:lnTo>
                <a:lnTo>
                  <a:pt x="59870" y="326665"/>
                </a:lnTo>
                <a:lnTo>
                  <a:pt x="99326" y="351025"/>
                </a:lnTo>
                <a:lnTo>
                  <a:pt x="144379" y="362372"/>
                </a:lnTo>
                <a:lnTo>
                  <a:pt x="160204" y="363130"/>
                </a:lnTo>
                <a:lnTo>
                  <a:pt x="176024" y="362372"/>
                </a:lnTo>
                <a:lnTo>
                  <a:pt x="221082" y="351025"/>
                </a:lnTo>
                <a:lnTo>
                  <a:pt x="260525" y="326665"/>
                </a:lnTo>
                <a:lnTo>
                  <a:pt x="272896" y="314712"/>
                </a:lnTo>
                <a:lnTo>
                  <a:pt x="160204" y="314712"/>
                </a:lnTo>
                <a:lnTo>
                  <a:pt x="149386" y="314112"/>
                </a:lnTo>
                <a:lnTo>
                  <a:pt x="110694" y="299805"/>
                </a:lnTo>
                <a:lnTo>
                  <a:pt x="81720" y="268902"/>
                </a:lnTo>
                <a:lnTo>
                  <a:pt x="64528" y="223931"/>
                </a:lnTo>
                <a:lnTo>
                  <a:pt x="60521" y="182277"/>
                </a:lnTo>
                <a:lnTo>
                  <a:pt x="60967" y="167658"/>
                </a:lnTo>
                <a:lnTo>
                  <a:pt x="67641" y="127807"/>
                </a:lnTo>
                <a:lnTo>
                  <a:pt x="87934" y="85442"/>
                </a:lnTo>
                <a:lnTo>
                  <a:pt x="119619" y="58029"/>
                </a:lnTo>
                <a:lnTo>
                  <a:pt x="160204" y="48417"/>
                </a:lnTo>
                <a:lnTo>
                  <a:pt x="272583" y="48417"/>
                </a:lnTo>
                <a:lnTo>
                  <a:pt x="271981" y="47705"/>
                </a:lnTo>
                <a:lnTo>
                  <a:pt x="235076" y="18874"/>
                </a:lnTo>
                <a:lnTo>
                  <a:pt x="191444" y="3028"/>
                </a:lnTo>
                <a:lnTo>
                  <a:pt x="176024" y="757"/>
                </a:lnTo>
                <a:lnTo>
                  <a:pt x="160204" y="0"/>
                </a:lnTo>
                <a:close/>
              </a:path>
              <a:path w="320675" h="363220">
                <a:moveTo>
                  <a:pt x="272583" y="48417"/>
                </a:moveTo>
                <a:lnTo>
                  <a:pt x="160204" y="48417"/>
                </a:lnTo>
                <a:lnTo>
                  <a:pt x="171016" y="49018"/>
                </a:lnTo>
                <a:lnTo>
                  <a:pt x="181384" y="50820"/>
                </a:lnTo>
                <a:lnTo>
                  <a:pt x="217959" y="69694"/>
                </a:lnTo>
                <a:lnTo>
                  <a:pt x="244164" y="105022"/>
                </a:lnTo>
                <a:lnTo>
                  <a:pt x="258100" y="153707"/>
                </a:lnTo>
                <a:lnTo>
                  <a:pt x="259887" y="182277"/>
                </a:lnTo>
                <a:lnTo>
                  <a:pt x="259440" y="196874"/>
                </a:lnTo>
                <a:lnTo>
                  <a:pt x="252756" y="236390"/>
                </a:lnTo>
                <a:lnTo>
                  <a:pt x="232474" y="278043"/>
                </a:lnTo>
                <a:lnTo>
                  <a:pt x="200789" y="305100"/>
                </a:lnTo>
                <a:lnTo>
                  <a:pt x="160204" y="314712"/>
                </a:lnTo>
                <a:lnTo>
                  <a:pt x="272896" y="314712"/>
                </a:lnTo>
                <a:lnTo>
                  <a:pt x="300092" y="275065"/>
                </a:lnTo>
                <a:lnTo>
                  <a:pt x="317108" y="222774"/>
                </a:lnTo>
                <a:lnTo>
                  <a:pt x="320398" y="182277"/>
                </a:lnTo>
                <a:lnTo>
                  <a:pt x="319576" y="161163"/>
                </a:lnTo>
                <a:lnTo>
                  <a:pt x="312995" y="122537"/>
                </a:lnTo>
                <a:lnTo>
                  <a:pt x="291835" y="73784"/>
                </a:lnTo>
                <a:lnTo>
                  <a:pt x="282465" y="60099"/>
                </a:lnTo>
                <a:lnTo>
                  <a:pt x="272583" y="48417"/>
                </a:lnTo>
                <a:close/>
              </a:path>
            </a:pathLst>
          </a:custGeom>
          <a:solidFill>
            <a:srgbClr val="FFFFFF"/>
          </a:solidFill>
        </p:spPr>
        <p:txBody>
          <a:bodyPr wrap="square" lIns="0" tIns="0" rIns="0" bIns="0" rtlCol="0"/>
          <a:lstStyle/>
          <a:p>
            <a:endParaRPr/>
          </a:p>
        </p:txBody>
      </p:sp>
      <p:sp>
        <p:nvSpPr>
          <p:cNvPr id="27" name="object 27"/>
          <p:cNvSpPr/>
          <p:nvPr/>
        </p:nvSpPr>
        <p:spPr>
          <a:xfrm>
            <a:off x="12938736" y="4787284"/>
            <a:ext cx="303554" cy="515661"/>
          </a:xfrm>
          <a:custGeom>
            <a:avLst/>
            <a:gdLst/>
            <a:ahLst/>
            <a:cxnLst/>
            <a:rect l="l" t="t" r="r" b="b"/>
            <a:pathLst>
              <a:path w="303530" h="515620">
                <a:moveTo>
                  <a:pt x="150225" y="152372"/>
                </a:moveTo>
                <a:lnTo>
                  <a:pt x="106972" y="159581"/>
                </a:lnTo>
                <a:lnTo>
                  <a:pt x="67809" y="180675"/>
                </a:lnTo>
                <a:lnTo>
                  <a:pt x="35744" y="213895"/>
                </a:lnTo>
                <a:lnTo>
                  <a:pt x="12449" y="258819"/>
                </a:lnTo>
                <a:lnTo>
                  <a:pt x="777" y="314159"/>
                </a:lnTo>
                <a:lnTo>
                  <a:pt x="27" y="333937"/>
                </a:lnTo>
                <a:lnTo>
                  <a:pt x="0" y="334649"/>
                </a:lnTo>
                <a:lnTo>
                  <a:pt x="2423" y="375592"/>
                </a:lnTo>
                <a:lnTo>
                  <a:pt x="21821" y="442521"/>
                </a:lnTo>
                <a:lnTo>
                  <a:pt x="59867" y="489068"/>
                </a:lnTo>
                <a:lnTo>
                  <a:pt x="112023" y="512565"/>
                </a:lnTo>
                <a:lnTo>
                  <a:pt x="143116" y="515502"/>
                </a:lnTo>
                <a:lnTo>
                  <a:pt x="158172" y="514589"/>
                </a:lnTo>
                <a:lnTo>
                  <a:pt x="200423" y="500906"/>
                </a:lnTo>
                <a:lnTo>
                  <a:pt x="237074" y="476006"/>
                </a:lnTo>
                <a:lnTo>
                  <a:pt x="247783" y="466373"/>
                </a:lnTo>
                <a:lnTo>
                  <a:pt x="155921" y="466373"/>
                </a:lnTo>
                <a:lnTo>
                  <a:pt x="134429" y="464193"/>
                </a:lnTo>
                <a:lnTo>
                  <a:pt x="99189" y="446751"/>
                </a:lnTo>
                <a:lnTo>
                  <a:pt x="74532" y="412306"/>
                </a:lnTo>
                <a:lnTo>
                  <a:pt x="62068" y="363534"/>
                </a:lnTo>
                <a:lnTo>
                  <a:pt x="60511" y="333937"/>
                </a:lnTo>
                <a:lnTo>
                  <a:pt x="61000" y="319342"/>
                </a:lnTo>
                <a:lnTo>
                  <a:pt x="68343" y="279823"/>
                </a:lnTo>
                <a:lnTo>
                  <a:pt x="89704" y="238170"/>
                </a:lnTo>
                <a:lnTo>
                  <a:pt x="121388" y="211113"/>
                </a:lnTo>
                <a:lnTo>
                  <a:pt x="160204" y="201501"/>
                </a:lnTo>
                <a:lnTo>
                  <a:pt x="303310" y="201501"/>
                </a:lnTo>
                <a:lnTo>
                  <a:pt x="303310" y="192245"/>
                </a:lnTo>
                <a:lnTo>
                  <a:pt x="247060" y="192245"/>
                </a:lnTo>
                <a:lnTo>
                  <a:pt x="235712" y="183481"/>
                </a:lnTo>
                <a:lnTo>
                  <a:pt x="224455" y="175693"/>
                </a:lnTo>
                <a:lnTo>
                  <a:pt x="178177" y="155042"/>
                </a:lnTo>
                <a:lnTo>
                  <a:pt x="164693" y="153039"/>
                </a:lnTo>
                <a:lnTo>
                  <a:pt x="150225" y="152372"/>
                </a:lnTo>
                <a:close/>
              </a:path>
              <a:path w="303530" h="515620">
                <a:moveTo>
                  <a:pt x="303310" y="201501"/>
                </a:moveTo>
                <a:lnTo>
                  <a:pt x="160204" y="201501"/>
                </a:lnTo>
                <a:lnTo>
                  <a:pt x="172650" y="202102"/>
                </a:lnTo>
                <a:lnTo>
                  <a:pt x="171420" y="202102"/>
                </a:lnTo>
                <a:lnTo>
                  <a:pt x="212105" y="214521"/>
                </a:lnTo>
                <a:lnTo>
                  <a:pt x="244212" y="237814"/>
                </a:lnTo>
                <a:lnTo>
                  <a:pt x="244212" y="418667"/>
                </a:lnTo>
                <a:lnTo>
                  <a:pt x="212177" y="447972"/>
                </a:lnTo>
                <a:lnTo>
                  <a:pt x="167846" y="465638"/>
                </a:lnTo>
                <a:lnTo>
                  <a:pt x="155921" y="466373"/>
                </a:lnTo>
                <a:lnTo>
                  <a:pt x="249919" y="466373"/>
                </a:lnTo>
                <a:lnTo>
                  <a:pt x="254892" y="506958"/>
                </a:lnTo>
                <a:lnTo>
                  <a:pt x="303310" y="506958"/>
                </a:lnTo>
                <a:lnTo>
                  <a:pt x="303310" y="201501"/>
                </a:lnTo>
                <a:close/>
              </a:path>
              <a:path w="303530" h="515620">
                <a:moveTo>
                  <a:pt x="303310" y="0"/>
                </a:moveTo>
                <a:lnTo>
                  <a:pt x="244212" y="0"/>
                </a:lnTo>
                <a:lnTo>
                  <a:pt x="244212" y="133147"/>
                </a:lnTo>
                <a:lnTo>
                  <a:pt x="246972" y="190420"/>
                </a:lnTo>
                <a:lnTo>
                  <a:pt x="247060" y="192245"/>
                </a:lnTo>
                <a:lnTo>
                  <a:pt x="303310" y="192245"/>
                </a:lnTo>
                <a:lnTo>
                  <a:pt x="303310" y="0"/>
                </a:lnTo>
                <a:close/>
              </a:path>
            </a:pathLst>
          </a:custGeom>
          <a:solidFill>
            <a:srgbClr val="FFFFFF"/>
          </a:solidFill>
        </p:spPr>
        <p:txBody>
          <a:bodyPr wrap="square" lIns="0" tIns="0" rIns="0" bIns="0" rtlCol="0"/>
          <a:lstStyle/>
          <a:p>
            <a:endParaRPr/>
          </a:p>
        </p:txBody>
      </p:sp>
      <p:sp>
        <p:nvSpPr>
          <p:cNvPr id="28" name="object 28"/>
          <p:cNvSpPr/>
          <p:nvPr/>
        </p:nvSpPr>
        <p:spPr>
          <a:xfrm>
            <a:off x="13333213" y="4939667"/>
            <a:ext cx="293393" cy="363249"/>
          </a:xfrm>
          <a:custGeom>
            <a:avLst/>
            <a:gdLst/>
            <a:ahLst/>
            <a:cxnLst/>
            <a:rect l="l" t="t" r="r" b="b"/>
            <a:pathLst>
              <a:path w="293369" h="363220">
                <a:moveTo>
                  <a:pt x="155220" y="0"/>
                </a:moveTo>
                <a:lnTo>
                  <a:pt x="111564" y="7010"/>
                </a:lnTo>
                <a:lnTo>
                  <a:pt x="71292" y="27682"/>
                </a:lnTo>
                <a:lnTo>
                  <a:pt x="37736" y="60812"/>
                </a:lnTo>
                <a:lnTo>
                  <a:pt x="13172" y="105735"/>
                </a:lnTo>
                <a:lnTo>
                  <a:pt x="822" y="161473"/>
                </a:lnTo>
                <a:lnTo>
                  <a:pt x="0" y="182277"/>
                </a:lnTo>
                <a:lnTo>
                  <a:pt x="801" y="203060"/>
                </a:lnTo>
                <a:lnTo>
                  <a:pt x="7209" y="241155"/>
                </a:lnTo>
                <a:lnTo>
                  <a:pt x="28035" y="289353"/>
                </a:lnTo>
                <a:lnTo>
                  <a:pt x="59763" y="325976"/>
                </a:lnTo>
                <a:lnTo>
                  <a:pt x="100750" y="350669"/>
                </a:lnTo>
                <a:lnTo>
                  <a:pt x="149535" y="362462"/>
                </a:lnTo>
                <a:lnTo>
                  <a:pt x="151203" y="362462"/>
                </a:lnTo>
                <a:lnTo>
                  <a:pt x="165900" y="363130"/>
                </a:lnTo>
                <a:lnTo>
                  <a:pt x="214895" y="357122"/>
                </a:lnTo>
                <a:lnTo>
                  <a:pt x="255788" y="340880"/>
                </a:lnTo>
                <a:lnTo>
                  <a:pt x="279823" y="327529"/>
                </a:lnTo>
                <a:lnTo>
                  <a:pt x="273705" y="316136"/>
                </a:lnTo>
                <a:lnTo>
                  <a:pt x="173020" y="316136"/>
                </a:lnTo>
                <a:lnTo>
                  <a:pt x="149276" y="314090"/>
                </a:lnTo>
                <a:lnTo>
                  <a:pt x="108871" y="297716"/>
                </a:lnTo>
                <a:lnTo>
                  <a:pt x="78432" y="265541"/>
                </a:lnTo>
                <a:lnTo>
                  <a:pt x="61164" y="221041"/>
                </a:lnTo>
                <a:lnTo>
                  <a:pt x="57673" y="194381"/>
                </a:lnTo>
                <a:lnTo>
                  <a:pt x="291216" y="194381"/>
                </a:lnTo>
                <a:lnTo>
                  <a:pt x="292150" y="187572"/>
                </a:lnTo>
                <a:lnTo>
                  <a:pt x="292818" y="179963"/>
                </a:lnTo>
                <a:lnTo>
                  <a:pt x="293218" y="171552"/>
                </a:lnTo>
                <a:lnTo>
                  <a:pt x="293324" y="161473"/>
                </a:lnTo>
                <a:lnTo>
                  <a:pt x="293146" y="155932"/>
                </a:lnTo>
                <a:lnTo>
                  <a:pt x="56961" y="155932"/>
                </a:lnTo>
                <a:lnTo>
                  <a:pt x="58761" y="143144"/>
                </a:lnTo>
                <a:lnTo>
                  <a:pt x="73446" y="99549"/>
                </a:lnTo>
                <a:lnTo>
                  <a:pt x="98096" y="68576"/>
                </a:lnTo>
                <a:lnTo>
                  <a:pt x="138570" y="48150"/>
                </a:lnTo>
                <a:lnTo>
                  <a:pt x="156644" y="46281"/>
                </a:lnTo>
                <a:lnTo>
                  <a:pt x="258958" y="46281"/>
                </a:lnTo>
                <a:lnTo>
                  <a:pt x="257395" y="44145"/>
                </a:lnTo>
                <a:lnTo>
                  <a:pt x="226418" y="17714"/>
                </a:lnTo>
                <a:lnTo>
                  <a:pt x="186274" y="2853"/>
                </a:lnTo>
                <a:lnTo>
                  <a:pt x="171631" y="779"/>
                </a:lnTo>
                <a:lnTo>
                  <a:pt x="172628" y="779"/>
                </a:lnTo>
                <a:lnTo>
                  <a:pt x="155220" y="0"/>
                </a:lnTo>
                <a:close/>
              </a:path>
              <a:path w="293369" h="363220">
                <a:moveTo>
                  <a:pt x="259175" y="289080"/>
                </a:moveTo>
                <a:lnTo>
                  <a:pt x="218946" y="308660"/>
                </a:lnTo>
                <a:lnTo>
                  <a:pt x="173020" y="316136"/>
                </a:lnTo>
                <a:lnTo>
                  <a:pt x="273705" y="316136"/>
                </a:lnTo>
                <a:lnTo>
                  <a:pt x="259175" y="289080"/>
                </a:lnTo>
                <a:close/>
              </a:path>
              <a:path w="293369" h="363220">
                <a:moveTo>
                  <a:pt x="258958" y="46281"/>
                </a:moveTo>
                <a:lnTo>
                  <a:pt x="156644" y="46281"/>
                </a:lnTo>
                <a:lnTo>
                  <a:pt x="177003" y="48150"/>
                </a:lnTo>
                <a:lnTo>
                  <a:pt x="176155" y="48150"/>
                </a:lnTo>
                <a:lnTo>
                  <a:pt x="219717" y="74500"/>
                </a:lnTo>
                <a:lnTo>
                  <a:pt x="236479" y="108851"/>
                </a:lnTo>
                <a:lnTo>
                  <a:pt x="242086" y="155932"/>
                </a:lnTo>
                <a:lnTo>
                  <a:pt x="293146" y="155932"/>
                </a:lnTo>
                <a:lnTo>
                  <a:pt x="288144" y="110808"/>
                </a:lnTo>
                <a:lnTo>
                  <a:pt x="272787" y="67641"/>
                </a:lnTo>
                <a:lnTo>
                  <a:pt x="265601" y="55359"/>
                </a:lnTo>
                <a:lnTo>
                  <a:pt x="258958" y="46281"/>
                </a:lnTo>
                <a:close/>
              </a:path>
            </a:pathLst>
          </a:custGeom>
          <a:solidFill>
            <a:srgbClr val="FFFFFF"/>
          </a:solidFill>
        </p:spPr>
        <p:txBody>
          <a:bodyPr wrap="square" lIns="0" tIns="0" rIns="0" bIns="0" rtlCol="0"/>
          <a:lstStyle/>
          <a:p>
            <a:endParaRPr/>
          </a:p>
        </p:txBody>
      </p:sp>
      <p:sp>
        <p:nvSpPr>
          <p:cNvPr id="29" name="object 29"/>
          <p:cNvSpPr/>
          <p:nvPr/>
        </p:nvSpPr>
        <p:spPr>
          <a:xfrm>
            <a:off x="13859421" y="4827159"/>
            <a:ext cx="60330" cy="467396"/>
          </a:xfrm>
          <a:custGeom>
            <a:avLst/>
            <a:gdLst/>
            <a:ahLst/>
            <a:cxnLst/>
            <a:rect l="l" t="t" r="r" b="b"/>
            <a:pathLst>
              <a:path w="60325" h="467360">
                <a:moveTo>
                  <a:pt x="59809" y="0"/>
                </a:moveTo>
                <a:lnTo>
                  <a:pt x="0" y="0"/>
                </a:lnTo>
                <a:lnTo>
                  <a:pt x="0" y="467085"/>
                </a:lnTo>
                <a:lnTo>
                  <a:pt x="59809" y="467085"/>
                </a:lnTo>
                <a:lnTo>
                  <a:pt x="59809" y="0"/>
                </a:lnTo>
                <a:close/>
              </a:path>
            </a:pathLst>
          </a:custGeom>
          <a:solidFill>
            <a:srgbClr val="FFFFFF"/>
          </a:solidFill>
        </p:spPr>
        <p:txBody>
          <a:bodyPr wrap="square" lIns="0" tIns="0" rIns="0" bIns="0" rtlCol="0"/>
          <a:lstStyle/>
          <a:p>
            <a:endParaRPr/>
          </a:p>
        </p:txBody>
      </p:sp>
      <p:sp>
        <p:nvSpPr>
          <p:cNvPr id="30" name="object 30"/>
          <p:cNvSpPr/>
          <p:nvPr/>
        </p:nvSpPr>
        <p:spPr>
          <a:xfrm>
            <a:off x="13981187" y="4827163"/>
            <a:ext cx="383570" cy="467396"/>
          </a:xfrm>
          <a:custGeom>
            <a:avLst/>
            <a:gdLst/>
            <a:ahLst/>
            <a:cxnLst/>
            <a:rect l="l" t="t" r="r" b="b"/>
            <a:pathLst>
              <a:path w="383540" h="467360">
                <a:moveTo>
                  <a:pt x="225008" y="0"/>
                </a:moveTo>
                <a:lnTo>
                  <a:pt x="158068" y="0"/>
                </a:lnTo>
                <a:lnTo>
                  <a:pt x="0" y="467085"/>
                </a:lnTo>
                <a:lnTo>
                  <a:pt x="60532" y="467085"/>
                </a:lnTo>
                <a:lnTo>
                  <a:pt x="105389" y="324681"/>
                </a:lnTo>
                <a:lnTo>
                  <a:pt x="334878" y="324681"/>
                </a:lnTo>
                <a:lnTo>
                  <a:pt x="318735" y="276975"/>
                </a:lnTo>
                <a:lnTo>
                  <a:pt x="120331" y="276975"/>
                </a:lnTo>
                <a:lnTo>
                  <a:pt x="143116" y="205773"/>
                </a:lnTo>
                <a:lnTo>
                  <a:pt x="155045" y="166704"/>
                </a:lnTo>
                <a:lnTo>
                  <a:pt x="166612" y="127807"/>
                </a:lnTo>
                <a:lnTo>
                  <a:pt x="178005" y="88560"/>
                </a:lnTo>
                <a:lnTo>
                  <a:pt x="189397" y="48417"/>
                </a:lnTo>
                <a:lnTo>
                  <a:pt x="241392" y="48417"/>
                </a:lnTo>
                <a:lnTo>
                  <a:pt x="225008" y="0"/>
                </a:lnTo>
                <a:close/>
              </a:path>
              <a:path w="383540" h="467360">
                <a:moveTo>
                  <a:pt x="334878" y="324681"/>
                </a:moveTo>
                <a:lnTo>
                  <a:pt x="275562" y="324681"/>
                </a:lnTo>
                <a:lnTo>
                  <a:pt x="320409" y="467085"/>
                </a:lnTo>
                <a:lnTo>
                  <a:pt x="383066" y="467085"/>
                </a:lnTo>
                <a:lnTo>
                  <a:pt x="334878" y="324681"/>
                </a:lnTo>
                <a:close/>
              </a:path>
              <a:path w="383540" h="467360">
                <a:moveTo>
                  <a:pt x="241392" y="48417"/>
                </a:moveTo>
                <a:lnTo>
                  <a:pt x="192255" y="48417"/>
                </a:lnTo>
                <a:lnTo>
                  <a:pt x="197945" y="68599"/>
                </a:lnTo>
                <a:lnTo>
                  <a:pt x="209335" y="108296"/>
                </a:lnTo>
                <a:lnTo>
                  <a:pt x="220768" y="147234"/>
                </a:lnTo>
                <a:lnTo>
                  <a:pt x="232521" y="186217"/>
                </a:lnTo>
                <a:lnTo>
                  <a:pt x="260599" y="276975"/>
                </a:lnTo>
                <a:lnTo>
                  <a:pt x="318735" y="276975"/>
                </a:lnTo>
                <a:lnTo>
                  <a:pt x="241392" y="48417"/>
                </a:lnTo>
                <a:close/>
              </a:path>
            </a:pathLst>
          </a:custGeom>
          <a:solidFill>
            <a:srgbClr val="FFFFFF"/>
          </a:solidFill>
        </p:spPr>
        <p:txBody>
          <a:bodyPr wrap="square" lIns="0" tIns="0" rIns="0" bIns="0" rtlCol="0"/>
          <a:lstStyle/>
          <a:p>
            <a:endParaRPr/>
          </a:p>
        </p:txBody>
      </p:sp>
      <p:sp>
        <p:nvSpPr>
          <p:cNvPr id="31" name="object 31"/>
          <p:cNvSpPr/>
          <p:nvPr/>
        </p:nvSpPr>
        <p:spPr>
          <a:xfrm>
            <a:off x="14540872" y="4939677"/>
            <a:ext cx="630605" cy="363249"/>
          </a:xfrm>
          <a:custGeom>
            <a:avLst/>
            <a:gdLst/>
            <a:ahLst/>
            <a:cxnLst/>
            <a:rect l="l" t="t" r="r" b="b"/>
            <a:pathLst>
              <a:path w="630555" h="363220">
                <a:moveTo>
                  <a:pt x="274840" y="318274"/>
                </a:moveTo>
                <a:lnTo>
                  <a:pt x="248488" y="279819"/>
                </a:lnTo>
                <a:lnTo>
                  <a:pt x="240372" y="286702"/>
                </a:lnTo>
                <a:lnTo>
                  <a:pt x="231673" y="293090"/>
                </a:lnTo>
                <a:lnTo>
                  <a:pt x="191084" y="312127"/>
                </a:lnTo>
                <a:lnTo>
                  <a:pt x="167322" y="314706"/>
                </a:lnTo>
                <a:lnTo>
                  <a:pt x="155790" y="314109"/>
                </a:lnTo>
                <a:lnTo>
                  <a:pt x="114300" y="299796"/>
                </a:lnTo>
                <a:lnTo>
                  <a:pt x="83502" y="268897"/>
                </a:lnTo>
                <a:lnTo>
                  <a:pt x="64922" y="223926"/>
                </a:lnTo>
                <a:lnTo>
                  <a:pt x="60515" y="182270"/>
                </a:lnTo>
                <a:lnTo>
                  <a:pt x="61036" y="167652"/>
                </a:lnTo>
                <a:lnTo>
                  <a:pt x="68707" y="127800"/>
                </a:lnTo>
                <a:lnTo>
                  <a:pt x="91135" y="85432"/>
                </a:lnTo>
                <a:lnTo>
                  <a:pt x="125310" y="58026"/>
                </a:lnTo>
                <a:lnTo>
                  <a:pt x="168744" y="48412"/>
                </a:lnTo>
                <a:lnTo>
                  <a:pt x="178828" y="48945"/>
                </a:lnTo>
                <a:lnTo>
                  <a:pt x="222592" y="66751"/>
                </a:lnTo>
                <a:lnTo>
                  <a:pt x="238518" y="79032"/>
                </a:lnTo>
                <a:lnTo>
                  <a:pt x="267716" y="41287"/>
                </a:lnTo>
                <a:lnTo>
                  <a:pt x="225348" y="12458"/>
                </a:lnTo>
                <a:lnTo>
                  <a:pt x="183095" y="774"/>
                </a:lnTo>
                <a:lnTo>
                  <a:pt x="166611" y="0"/>
                </a:lnTo>
                <a:lnTo>
                  <a:pt x="150075" y="749"/>
                </a:lnTo>
                <a:lnTo>
                  <a:pt x="102882" y="12103"/>
                </a:lnTo>
                <a:lnTo>
                  <a:pt x="61696" y="36664"/>
                </a:lnTo>
                <a:lnTo>
                  <a:pt x="29362" y="73787"/>
                </a:lnTo>
                <a:lnTo>
                  <a:pt x="7607" y="122529"/>
                </a:lnTo>
                <a:lnTo>
                  <a:pt x="838" y="161163"/>
                </a:lnTo>
                <a:lnTo>
                  <a:pt x="0" y="182270"/>
                </a:lnTo>
                <a:lnTo>
                  <a:pt x="774" y="203073"/>
                </a:lnTo>
                <a:lnTo>
                  <a:pt x="6997" y="241350"/>
                </a:lnTo>
                <a:lnTo>
                  <a:pt x="27216" y="289966"/>
                </a:lnTo>
                <a:lnTo>
                  <a:pt x="58000" y="326656"/>
                </a:lnTo>
                <a:lnTo>
                  <a:pt x="98259" y="351028"/>
                </a:lnTo>
                <a:lnTo>
                  <a:pt x="145516" y="362369"/>
                </a:lnTo>
                <a:lnTo>
                  <a:pt x="162344" y="363131"/>
                </a:lnTo>
                <a:lnTo>
                  <a:pt x="177838" y="362369"/>
                </a:lnTo>
                <a:lnTo>
                  <a:pt x="222504" y="351028"/>
                </a:lnTo>
                <a:lnTo>
                  <a:pt x="262750" y="328066"/>
                </a:lnTo>
                <a:lnTo>
                  <a:pt x="274840" y="318274"/>
                </a:lnTo>
                <a:close/>
              </a:path>
              <a:path w="630555" h="363220">
                <a:moveTo>
                  <a:pt x="630123" y="182270"/>
                </a:moveTo>
                <a:lnTo>
                  <a:pt x="626833" y="141249"/>
                </a:lnTo>
                <a:lnTo>
                  <a:pt x="609815" y="88760"/>
                </a:lnTo>
                <a:lnTo>
                  <a:pt x="582307" y="48412"/>
                </a:lnTo>
                <a:lnTo>
                  <a:pt x="581710" y="47701"/>
                </a:lnTo>
                <a:lnTo>
                  <a:pt x="570255" y="36664"/>
                </a:lnTo>
                <a:lnTo>
                  <a:pt x="569620" y="36169"/>
                </a:lnTo>
                <a:lnTo>
                  <a:pt x="569620" y="182270"/>
                </a:lnTo>
                <a:lnTo>
                  <a:pt x="569175" y="196875"/>
                </a:lnTo>
                <a:lnTo>
                  <a:pt x="562483" y="236385"/>
                </a:lnTo>
                <a:lnTo>
                  <a:pt x="542201" y="278041"/>
                </a:lnTo>
                <a:lnTo>
                  <a:pt x="510514" y="305092"/>
                </a:lnTo>
                <a:lnTo>
                  <a:pt x="469938" y="314706"/>
                </a:lnTo>
                <a:lnTo>
                  <a:pt x="459117" y="314109"/>
                </a:lnTo>
                <a:lnTo>
                  <a:pt x="420420" y="299796"/>
                </a:lnTo>
                <a:lnTo>
                  <a:pt x="391452" y="268897"/>
                </a:lnTo>
                <a:lnTo>
                  <a:pt x="374256" y="223926"/>
                </a:lnTo>
                <a:lnTo>
                  <a:pt x="370255" y="182270"/>
                </a:lnTo>
                <a:lnTo>
                  <a:pt x="370700" y="167652"/>
                </a:lnTo>
                <a:lnTo>
                  <a:pt x="377367" y="127800"/>
                </a:lnTo>
                <a:lnTo>
                  <a:pt x="397662" y="85432"/>
                </a:lnTo>
                <a:lnTo>
                  <a:pt x="429348" y="58026"/>
                </a:lnTo>
                <a:lnTo>
                  <a:pt x="469938" y="48412"/>
                </a:lnTo>
                <a:lnTo>
                  <a:pt x="480745" y="49009"/>
                </a:lnTo>
                <a:lnTo>
                  <a:pt x="519442" y="63347"/>
                </a:lnTo>
                <a:lnTo>
                  <a:pt x="548411" y="94767"/>
                </a:lnTo>
                <a:lnTo>
                  <a:pt x="565607" y="140423"/>
                </a:lnTo>
                <a:lnTo>
                  <a:pt x="569620" y="182270"/>
                </a:lnTo>
                <a:lnTo>
                  <a:pt x="569620" y="36169"/>
                </a:lnTo>
                <a:lnTo>
                  <a:pt x="530809" y="12103"/>
                </a:lnTo>
                <a:lnTo>
                  <a:pt x="485749" y="749"/>
                </a:lnTo>
                <a:lnTo>
                  <a:pt x="469938" y="0"/>
                </a:lnTo>
                <a:lnTo>
                  <a:pt x="454113" y="749"/>
                </a:lnTo>
                <a:lnTo>
                  <a:pt x="409054" y="12103"/>
                </a:lnTo>
                <a:lnTo>
                  <a:pt x="369595" y="36664"/>
                </a:lnTo>
                <a:lnTo>
                  <a:pt x="338289" y="73787"/>
                </a:lnTo>
                <a:lnTo>
                  <a:pt x="317131" y="122529"/>
                </a:lnTo>
                <a:lnTo>
                  <a:pt x="310553" y="161163"/>
                </a:lnTo>
                <a:lnTo>
                  <a:pt x="309727" y="182270"/>
                </a:lnTo>
                <a:lnTo>
                  <a:pt x="310553" y="203073"/>
                </a:lnTo>
                <a:lnTo>
                  <a:pt x="317131" y="241350"/>
                </a:lnTo>
                <a:lnTo>
                  <a:pt x="338289" y="289966"/>
                </a:lnTo>
                <a:lnTo>
                  <a:pt x="369595" y="326656"/>
                </a:lnTo>
                <a:lnTo>
                  <a:pt x="409054" y="351028"/>
                </a:lnTo>
                <a:lnTo>
                  <a:pt x="454113" y="362369"/>
                </a:lnTo>
                <a:lnTo>
                  <a:pt x="469938" y="363131"/>
                </a:lnTo>
                <a:lnTo>
                  <a:pt x="485749" y="362369"/>
                </a:lnTo>
                <a:lnTo>
                  <a:pt x="530809" y="351028"/>
                </a:lnTo>
                <a:lnTo>
                  <a:pt x="570255" y="326656"/>
                </a:lnTo>
                <a:lnTo>
                  <a:pt x="582625" y="314706"/>
                </a:lnTo>
                <a:lnTo>
                  <a:pt x="592201" y="303542"/>
                </a:lnTo>
                <a:lnTo>
                  <a:pt x="616927" y="258914"/>
                </a:lnTo>
                <a:lnTo>
                  <a:pt x="629310" y="203073"/>
                </a:lnTo>
                <a:lnTo>
                  <a:pt x="630123" y="182270"/>
                </a:lnTo>
                <a:close/>
              </a:path>
            </a:pathLst>
          </a:custGeom>
          <a:solidFill>
            <a:srgbClr val="FFFFFF"/>
          </a:solidFill>
        </p:spPr>
        <p:txBody>
          <a:bodyPr wrap="square" lIns="0" tIns="0" rIns="0" bIns="0" rtlCol="0"/>
          <a:lstStyle/>
          <a:p>
            <a:endParaRPr/>
          </a:p>
        </p:txBody>
      </p:sp>
      <p:sp>
        <p:nvSpPr>
          <p:cNvPr id="32" name="object 32"/>
          <p:cNvSpPr/>
          <p:nvPr/>
        </p:nvSpPr>
        <p:spPr>
          <a:xfrm>
            <a:off x="15262206" y="4939671"/>
            <a:ext cx="478193" cy="354993"/>
          </a:xfrm>
          <a:custGeom>
            <a:avLst/>
            <a:gdLst/>
            <a:ahLst/>
            <a:cxnLst/>
            <a:rect l="l" t="t" r="r" b="b"/>
            <a:pathLst>
              <a:path w="478155" h="354964">
                <a:moveTo>
                  <a:pt x="372376" y="0"/>
                </a:moveTo>
                <a:lnTo>
                  <a:pt x="326925" y="10213"/>
                </a:lnTo>
                <a:lnTo>
                  <a:pt x="285607" y="39250"/>
                </a:lnTo>
                <a:lnTo>
                  <a:pt x="258463" y="66217"/>
                </a:lnTo>
                <a:lnTo>
                  <a:pt x="252388" y="51424"/>
                </a:lnTo>
                <a:lnTo>
                  <a:pt x="225343" y="17444"/>
                </a:lnTo>
                <a:lnTo>
                  <a:pt x="181895" y="1091"/>
                </a:lnTo>
                <a:lnTo>
                  <a:pt x="163052" y="0"/>
                </a:lnTo>
                <a:lnTo>
                  <a:pt x="147670" y="1046"/>
                </a:lnTo>
                <a:lnTo>
                  <a:pt x="105022" y="16732"/>
                </a:lnTo>
                <a:lnTo>
                  <a:pt x="67171" y="46436"/>
                </a:lnTo>
                <a:lnTo>
                  <a:pt x="55537" y="58385"/>
                </a:lnTo>
                <a:lnTo>
                  <a:pt x="53401" y="58385"/>
                </a:lnTo>
                <a:lnTo>
                  <a:pt x="48417" y="8544"/>
                </a:lnTo>
                <a:lnTo>
                  <a:pt x="0" y="8544"/>
                </a:lnTo>
                <a:lnTo>
                  <a:pt x="0" y="354586"/>
                </a:lnTo>
                <a:lnTo>
                  <a:pt x="58385" y="354586"/>
                </a:lnTo>
                <a:lnTo>
                  <a:pt x="58385" y="103954"/>
                </a:lnTo>
                <a:lnTo>
                  <a:pt x="81697" y="80591"/>
                </a:lnTo>
                <a:lnTo>
                  <a:pt x="103947" y="63903"/>
                </a:lnTo>
                <a:lnTo>
                  <a:pt x="125132" y="53891"/>
                </a:lnTo>
                <a:lnTo>
                  <a:pt x="145252" y="50553"/>
                </a:lnTo>
                <a:lnTo>
                  <a:pt x="160867" y="51911"/>
                </a:lnTo>
                <a:lnTo>
                  <a:pt x="194371" y="72270"/>
                </a:lnTo>
                <a:lnTo>
                  <a:pt x="209066" y="120265"/>
                </a:lnTo>
                <a:lnTo>
                  <a:pt x="210045" y="143116"/>
                </a:lnTo>
                <a:lnTo>
                  <a:pt x="210045" y="354586"/>
                </a:lnTo>
                <a:lnTo>
                  <a:pt x="268431" y="354586"/>
                </a:lnTo>
                <a:lnTo>
                  <a:pt x="268431" y="103954"/>
                </a:lnTo>
                <a:lnTo>
                  <a:pt x="291747" y="80591"/>
                </a:lnTo>
                <a:lnTo>
                  <a:pt x="313996" y="63903"/>
                </a:lnTo>
                <a:lnTo>
                  <a:pt x="335180" y="53891"/>
                </a:lnTo>
                <a:lnTo>
                  <a:pt x="355298" y="50553"/>
                </a:lnTo>
                <a:lnTo>
                  <a:pt x="370605" y="51911"/>
                </a:lnTo>
                <a:lnTo>
                  <a:pt x="403715" y="72270"/>
                </a:lnTo>
                <a:lnTo>
                  <a:pt x="418400" y="120265"/>
                </a:lnTo>
                <a:lnTo>
                  <a:pt x="419379" y="143116"/>
                </a:lnTo>
                <a:lnTo>
                  <a:pt x="419379" y="354586"/>
                </a:lnTo>
                <a:lnTo>
                  <a:pt x="477765" y="354586"/>
                </a:lnTo>
                <a:lnTo>
                  <a:pt x="477765" y="135283"/>
                </a:lnTo>
                <a:lnTo>
                  <a:pt x="476140" y="103867"/>
                </a:lnTo>
                <a:lnTo>
                  <a:pt x="463143" y="53313"/>
                </a:lnTo>
                <a:lnTo>
                  <a:pt x="437063" y="19224"/>
                </a:lnTo>
                <a:lnTo>
                  <a:pt x="397367" y="2136"/>
                </a:lnTo>
                <a:lnTo>
                  <a:pt x="372376" y="0"/>
                </a:lnTo>
                <a:close/>
              </a:path>
            </a:pathLst>
          </a:custGeom>
          <a:solidFill>
            <a:srgbClr val="FFFFFF"/>
          </a:solidFill>
        </p:spPr>
        <p:txBody>
          <a:bodyPr wrap="square" lIns="0" tIns="0" rIns="0" bIns="0" rtlCol="0"/>
          <a:lstStyle/>
          <a:p>
            <a:endParaRPr/>
          </a:p>
        </p:txBody>
      </p:sp>
      <p:sp>
        <p:nvSpPr>
          <p:cNvPr id="33" name="object 33"/>
          <p:cNvSpPr/>
          <p:nvPr/>
        </p:nvSpPr>
        <p:spPr>
          <a:xfrm>
            <a:off x="15826874" y="4939667"/>
            <a:ext cx="320700" cy="363249"/>
          </a:xfrm>
          <a:custGeom>
            <a:avLst/>
            <a:gdLst/>
            <a:ahLst/>
            <a:cxnLst/>
            <a:rect l="l" t="t" r="r" b="b"/>
            <a:pathLst>
              <a:path w="320675" h="363220">
                <a:moveTo>
                  <a:pt x="160204" y="0"/>
                </a:moveTo>
                <a:lnTo>
                  <a:pt x="113944" y="6811"/>
                </a:lnTo>
                <a:lnTo>
                  <a:pt x="72175" y="27062"/>
                </a:lnTo>
                <a:lnTo>
                  <a:pt x="37933" y="60099"/>
                </a:lnTo>
                <a:lnTo>
                  <a:pt x="13172" y="105022"/>
                </a:lnTo>
                <a:lnTo>
                  <a:pt x="822" y="161163"/>
                </a:lnTo>
                <a:lnTo>
                  <a:pt x="0" y="182277"/>
                </a:lnTo>
                <a:lnTo>
                  <a:pt x="822" y="203082"/>
                </a:lnTo>
                <a:lnTo>
                  <a:pt x="7407" y="241354"/>
                </a:lnTo>
                <a:lnTo>
                  <a:pt x="28564" y="289974"/>
                </a:lnTo>
                <a:lnTo>
                  <a:pt x="59870" y="326665"/>
                </a:lnTo>
                <a:lnTo>
                  <a:pt x="99326" y="351025"/>
                </a:lnTo>
                <a:lnTo>
                  <a:pt x="144379" y="362372"/>
                </a:lnTo>
                <a:lnTo>
                  <a:pt x="160204" y="363130"/>
                </a:lnTo>
                <a:lnTo>
                  <a:pt x="176024" y="362372"/>
                </a:lnTo>
                <a:lnTo>
                  <a:pt x="221082" y="351025"/>
                </a:lnTo>
                <a:lnTo>
                  <a:pt x="260525" y="326665"/>
                </a:lnTo>
                <a:lnTo>
                  <a:pt x="272896" y="314712"/>
                </a:lnTo>
                <a:lnTo>
                  <a:pt x="160204" y="314712"/>
                </a:lnTo>
                <a:lnTo>
                  <a:pt x="149386" y="314112"/>
                </a:lnTo>
                <a:lnTo>
                  <a:pt x="110694" y="299805"/>
                </a:lnTo>
                <a:lnTo>
                  <a:pt x="81720" y="268902"/>
                </a:lnTo>
                <a:lnTo>
                  <a:pt x="64528" y="223931"/>
                </a:lnTo>
                <a:lnTo>
                  <a:pt x="60521" y="182277"/>
                </a:lnTo>
                <a:lnTo>
                  <a:pt x="60967" y="167658"/>
                </a:lnTo>
                <a:lnTo>
                  <a:pt x="67641" y="127807"/>
                </a:lnTo>
                <a:lnTo>
                  <a:pt x="87934" y="85442"/>
                </a:lnTo>
                <a:lnTo>
                  <a:pt x="119619" y="58029"/>
                </a:lnTo>
                <a:lnTo>
                  <a:pt x="160204" y="48417"/>
                </a:lnTo>
                <a:lnTo>
                  <a:pt x="272583" y="48417"/>
                </a:lnTo>
                <a:lnTo>
                  <a:pt x="271981" y="47705"/>
                </a:lnTo>
                <a:lnTo>
                  <a:pt x="235076" y="18874"/>
                </a:lnTo>
                <a:lnTo>
                  <a:pt x="191444" y="3028"/>
                </a:lnTo>
                <a:lnTo>
                  <a:pt x="176024" y="757"/>
                </a:lnTo>
                <a:lnTo>
                  <a:pt x="160204" y="0"/>
                </a:lnTo>
                <a:close/>
              </a:path>
              <a:path w="320675" h="363220">
                <a:moveTo>
                  <a:pt x="272583" y="48417"/>
                </a:moveTo>
                <a:lnTo>
                  <a:pt x="160204" y="48417"/>
                </a:lnTo>
                <a:lnTo>
                  <a:pt x="171016" y="49018"/>
                </a:lnTo>
                <a:lnTo>
                  <a:pt x="181384" y="50820"/>
                </a:lnTo>
                <a:lnTo>
                  <a:pt x="217959" y="69694"/>
                </a:lnTo>
                <a:lnTo>
                  <a:pt x="244164" y="105022"/>
                </a:lnTo>
                <a:lnTo>
                  <a:pt x="258100" y="153707"/>
                </a:lnTo>
                <a:lnTo>
                  <a:pt x="259887" y="182277"/>
                </a:lnTo>
                <a:lnTo>
                  <a:pt x="259440" y="196874"/>
                </a:lnTo>
                <a:lnTo>
                  <a:pt x="252756" y="236390"/>
                </a:lnTo>
                <a:lnTo>
                  <a:pt x="232474" y="278043"/>
                </a:lnTo>
                <a:lnTo>
                  <a:pt x="200789" y="305100"/>
                </a:lnTo>
                <a:lnTo>
                  <a:pt x="160204" y="314712"/>
                </a:lnTo>
                <a:lnTo>
                  <a:pt x="272896" y="314712"/>
                </a:lnTo>
                <a:lnTo>
                  <a:pt x="300092" y="275065"/>
                </a:lnTo>
                <a:lnTo>
                  <a:pt x="317108" y="222774"/>
                </a:lnTo>
                <a:lnTo>
                  <a:pt x="320398" y="182277"/>
                </a:lnTo>
                <a:lnTo>
                  <a:pt x="319576" y="161163"/>
                </a:lnTo>
                <a:lnTo>
                  <a:pt x="312995" y="122537"/>
                </a:lnTo>
                <a:lnTo>
                  <a:pt x="291835" y="73784"/>
                </a:lnTo>
                <a:lnTo>
                  <a:pt x="282465" y="60099"/>
                </a:lnTo>
                <a:lnTo>
                  <a:pt x="272583" y="48417"/>
                </a:lnTo>
                <a:close/>
              </a:path>
            </a:pathLst>
          </a:custGeom>
          <a:solidFill>
            <a:srgbClr val="FFFFFF"/>
          </a:solidFill>
        </p:spPr>
        <p:txBody>
          <a:bodyPr wrap="square" lIns="0" tIns="0" rIns="0" bIns="0" rtlCol="0"/>
          <a:lstStyle/>
          <a:p>
            <a:endParaRPr/>
          </a:p>
        </p:txBody>
      </p:sp>
      <p:sp>
        <p:nvSpPr>
          <p:cNvPr id="34" name="object 34"/>
          <p:cNvSpPr/>
          <p:nvPr/>
        </p:nvSpPr>
        <p:spPr>
          <a:xfrm>
            <a:off x="16377300" y="4948216"/>
            <a:ext cx="275612" cy="354993"/>
          </a:xfrm>
          <a:custGeom>
            <a:avLst/>
            <a:gdLst/>
            <a:ahLst/>
            <a:cxnLst/>
            <a:rect l="l" t="t" r="r" b="b"/>
            <a:pathLst>
              <a:path w="275590" h="354964">
                <a:moveTo>
                  <a:pt x="275551" y="0"/>
                </a:moveTo>
                <a:lnTo>
                  <a:pt x="217166" y="0"/>
                </a:lnTo>
                <a:lnTo>
                  <a:pt x="217166" y="245646"/>
                </a:lnTo>
                <a:lnTo>
                  <a:pt x="204971" y="259912"/>
                </a:lnTo>
                <a:lnTo>
                  <a:pt x="171607" y="290148"/>
                </a:lnTo>
                <a:lnTo>
                  <a:pt x="123891" y="304032"/>
                </a:lnTo>
                <a:lnTo>
                  <a:pt x="107982" y="302675"/>
                </a:lnTo>
                <a:lnTo>
                  <a:pt x="74406" y="282316"/>
                </a:lnTo>
                <a:lnTo>
                  <a:pt x="60062" y="234322"/>
                </a:lnTo>
                <a:lnTo>
                  <a:pt x="59108" y="211470"/>
                </a:lnTo>
                <a:lnTo>
                  <a:pt x="59108" y="0"/>
                </a:lnTo>
                <a:lnTo>
                  <a:pt x="0" y="0"/>
                </a:lnTo>
                <a:lnTo>
                  <a:pt x="0" y="219302"/>
                </a:lnTo>
                <a:lnTo>
                  <a:pt x="1580" y="250723"/>
                </a:lnTo>
                <a:lnTo>
                  <a:pt x="14219" y="301274"/>
                </a:lnTo>
                <a:lnTo>
                  <a:pt x="39806" y="335361"/>
                </a:lnTo>
                <a:lnTo>
                  <a:pt x="80221" y="352450"/>
                </a:lnTo>
                <a:lnTo>
                  <a:pt x="106101" y="354586"/>
                </a:lnTo>
                <a:lnTo>
                  <a:pt x="123651" y="353518"/>
                </a:lnTo>
                <a:lnTo>
                  <a:pt x="169104" y="337497"/>
                </a:lnTo>
                <a:lnTo>
                  <a:pt x="207761" y="305455"/>
                </a:lnTo>
                <a:lnTo>
                  <a:pt x="220024" y="291928"/>
                </a:lnTo>
                <a:lnTo>
                  <a:pt x="222160" y="291928"/>
                </a:lnTo>
                <a:lnTo>
                  <a:pt x="227134" y="346041"/>
                </a:lnTo>
                <a:lnTo>
                  <a:pt x="275551" y="346041"/>
                </a:lnTo>
                <a:lnTo>
                  <a:pt x="275551" y="0"/>
                </a:lnTo>
                <a:close/>
              </a:path>
            </a:pathLst>
          </a:custGeom>
          <a:solidFill>
            <a:srgbClr val="FFFFFF"/>
          </a:solidFill>
        </p:spPr>
        <p:txBody>
          <a:bodyPr wrap="square" lIns="0" tIns="0" rIns="0" bIns="0" rtlCol="0"/>
          <a:lstStyle/>
          <a:p>
            <a:endParaRPr/>
          </a:p>
        </p:txBody>
      </p:sp>
      <p:sp>
        <p:nvSpPr>
          <p:cNvPr id="35" name="object 35"/>
          <p:cNvSpPr/>
          <p:nvPr/>
        </p:nvSpPr>
        <p:spPr>
          <a:xfrm>
            <a:off x="16769653" y="4939671"/>
            <a:ext cx="478193" cy="354993"/>
          </a:xfrm>
          <a:custGeom>
            <a:avLst/>
            <a:gdLst/>
            <a:ahLst/>
            <a:cxnLst/>
            <a:rect l="l" t="t" r="r" b="b"/>
            <a:pathLst>
              <a:path w="478155" h="354964">
                <a:moveTo>
                  <a:pt x="372376" y="0"/>
                </a:moveTo>
                <a:lnTo>
                  <a:pt x="326925" y="10213"/>
                </a:lnTo>
                <a:lnTo>
                  <a:pt x="285607" y="39250"/>
                </a:lnTo>
                <a:lnTo>
                  <a:pt x="258463" y="66217"/>
                </a:lnTo>
                <a:lnTo>
                  <a:pt x="252388" y="51424"/>
                </a:lnTo>
                <a:lnTo>
                  <a:pt x="225343" y="17444"/>
                </a:lnTo>
                <a:lnTo>
                  <a:pt x="181895" y="1091"/>
                </a:lnTo>
                <a:lnTo>
                  <a:pt x="163052" y="0"/>
                </a:lnTo>
                <a:lnTo>
                  <a:pt x="147670" y="1046"/>
                </a:lnTo>
                <a:lnTo>
                  <a:pt x="105022" y="16732"/>
                </a:lnTo>
                <a:lnTo>
                  <a:pt x="67171" y="46436"/>
                </a:lnTo>
                <a:lnTo>
                  <a:pt x="55537" y="58385"/>
                </a:lnTo>
                <a:lnTo>
                  <a:pt x="53401" y="58385"/>
                </a:lnTo>
                <a:lnTo>
                  <a:pt x="48417" y="8544"/>
                </a:lnTo>
                <a:lnTo>
                  <a:pt x="0" y="8544"/>
                </a:lnTo>
                <a:lnTo>
                  <a:pt x="0" y="354586"/>
                </a:lnTo>
                <a:lnTo>
                  <a:pt x="58385" y="354586"/>
                </a:lnTo>
                <a:lnTo>
                  <a:pt x="58385" y="103954"/>
                </a:lnTo>
                <a:lnTo>
                  <a:pt x="81697" y="80591"/>
                </a:lnTo>
                <a:lnTo>
                  <a:pt x="103947" y="63903"/>
                </a:lnTo>
                <a:lnTo>
                  <a:pt x="125132" y="53891"/>
                </a:lnTo>
                <a:lnTo>
                  <a:pt x="145252" y="50553"/>
                </a:lnTo>
                <a:lnTo>
                  <a:pt x="160867" y="51911"/>
                </a:lnTo>
                <a:lnTo>
                  <a:pt x="194371" y="72270"/>
                </a:lnTo>
                <a:lnTo>
                  <a:pt x="209066" y="120265"/>
                </a:lnTo>
                <a:lnTo>
                  <a:pt x="210045" y="143116"/>
                </a:lnTo>
                <a:lnTo>
                  <a:pt x="210045" y="354586"/>
                </a:lnTo>
                <a:lnTo>
                  <a:pt x="268431" y="354586"/>
                </a:lnTo>
                <a:lnTo>
                  <a:pt x="268431" y="103954"/>
                </a:lnTo>
                <a:lnTo>
                  <a:pt x="291747" y="80591"/>
                </a:lnTo>
                <a:lnTo>
                  <a:pt x="313996" y="63903"/>
                </a:lnTo>
                <a:lnTo>
                  <a:pt x="335180" y="53891"/>
                </a:lnTo>
                <a:lnTo>
                  <a:pt x="355298" y="50553"/>
                </a:lnTo>
                <a:lnTo>
                  <a:pt x="370605" y="51911"/>
                </a:lnTo>
                <a:lnTo>
                  <a:pt x="403715" y="72270"/>
                </a:lnTo>
                <a:lnTo>
                  <a:pt x="418400" y="120265"/>
                </a:lnTo>
                <a:lnTo>
                  <a:pt x="419379" y="143116"/>
                </a:lnTo>
                <a:lnTo>
                  <a:pt x="419379" y="354586"/>
                </a:lnTo>
                <a:lnTo>
                  <a:pt x="477765" y="354586"/>
                </a:lnTo>
                <a:lnTo>
                  <a:pt x="477765" y="135283"/>
                </a:lnTo>
                <a:lnTo>
                  <a:pt x="476140" y="103867"/>
                </a:lnTo>
                <a:lnTo>
                  <a:pt x="463143" y="53313"/>
                </a:lnTo>
                <a:lnTo>
                  <a:pt x="437063" y="19224"/>
                </a:lnTo>
                <a:lnTo>
                  <a:pt x="397367" y="2136"/>
                </a:lnTo>
                <a:lnTo>
                  <a:pt x="372376" y="0"/>
                </a:lnTo>
                <a:close/>
              </a:path>
            </a:pathLst>
          </a:custGeom>
          <a:solidFill>
            <a:srgbClr val="FFFFFF"/>
          </a:solidFill>
        </p:spPr>
        <p:txBody>
          <a:bodyPr wrap="square" lIns="0" tIns="0" rIns="0" bIns="0" rtlCol="0"/>
          <a:lstStyle/>
          <a:p>
            <a:endParaRPr/>
          </a:p>
        </p:txBody>
      </p:sp>
      <p:pic>
        <p:nvPicPr>
          <p:cNvPr id="36" name="object 36"/>
          <p:cNvPicPr/>
          <p:nvPr/>
        </p:nvPicPr>
        <p:blipFill>
          <a:blip r:embed="rId4" cstate="print"/>
          <a:stretch>
            <a:fillRect/>
          </a:stretch>
        </p:blipFill>
        <p:spPr>
          <a:xfrm>
            <a:off x="2661444" y="5634654"/>
            <a:ext cx="14759029" cy="1377166"/>
          </a:xfrm>
          <a:prstGeom prst="rect">
            <a:avLst/>
          </a:prstGeom>
        </p:spPr>
      </p:pic>
      <p:sp>
        <p:nvSpPr>
          <p:cNvPr id="37" name="object 37"/>
          <p:cNvSpPr txBox="1"/>
          <p:nvPr/>
        </p:nvSpPr>
        <p:spPr>
          <a:xfrm>
            <a:off x="537647" y="10617948"/>
            <a:ext cx="247288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José</a:t>
            </a:r>
            <a:r>
              <a:rPr sz="1600" spc="15" dirty="0">
                <a:solidFill>
                  <a:srgbClr val="FFFFFF"/>
                </a:solidFill>
                <a:latin typeface="Source Sans Pro"/>
                <a:cs typeface="Source Sans Pro"/>
              </a:rPr>
              <a:t> </a:t>
            </a:r>
            <a:r>
              <a:rPr sz="1600" dirty="0">
                <a:solidFill>
                  <a:srgbClr val="FFFFFF"/>
                </a:solidFill>
                <a:latin typeface="Source Sans Pro"/>
                <a:cs typeface="Source Sans Pro"/>
              </a:rPr>
              <a:t>Miranda</a:t>
            </a:r>
            <a:r>
              <a:rPr sz="1600" spc="15" dirty="0">
                <a:solidFill>
                  <a:srgbClr val="FFFFFF"/>
                </a:solidFill>
                <a:latin typeface="Source Sans Pro"/>
                <a:cs typeface="Source Sans Pro"/>
              </a:rPr>
              <a:t> </a:t>
            </a:r>
            <a:r>
              <a:rPr sz="1600" dirty="0">
                <a:solidFill>
                  <a:srgbClr val="FFFFFF"/>
                </a:solidFill>
                <a:latin typeface="Source Sans Pro"/>
                <a:cs typeface="Source Sans Pro"/>
              </a:rPr>
              <a:t>-</a:t>
            </a:r>
            <a:r>
              <a:rPr sz="1600" spc="15" dirty="0">
                <a:solidFill>
                  <a:srgbClr val="FFFFFF"/>
                </a:solidFill>
                <a:latin typeface="Source Sans Pro"/>
                <a:cs typeface="Source Sans Pro"/>
              </a:rPr>
              <a:t> </a:t>
            </a:r>
            <a:r>
              <a:rPr sz="1600" dirty="0">
                <a:solidFill>
                  <a:srgbClr val="FFFFFF"/>
                </a:solidFill>
                <a:latin typeface="Source Sans Pro"/>
                <a:cs typeface="Source Sans Pro"/>
              </a:rPr>
              <a:t>Attomic</a:t>
            </a:r>
            <a:r>
              <a:rPr sz="1600" spc="15" dirty="0">
                <a:solidFill>
                  <a:srgbClr val="FFFFFF"/>
                </a:solidFill>
                <a:latin typeface="Source Sans Pro"/>
                <a:cs typeface="Source Sans Pro"/>
              </a:rPr>
              <a:t> </a:t>
            </a:r>
            <a:r>
              <a:rPr sz="1600" spc="-25" dirty="0">
                <a:solidFill>
                  <a:srgbClr val="FFFFFF"/>
                </a:solidFill>
                <a:latin typeface="Source Sans Pro"/>
                <a:cs typeface="Source Sans Pro"/>
              </a:rPr>
              <a:t>Co</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6"/>
            <a:ext cx="20105688" cy="1130960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0909"/>
          </a:solidFill>
        </p:spPr>
        <p:txBody>
          <a:bodyPr wrap="square" lIns="0" tIns="0" rIns="0" bIns="0" rtlCol="0"/>
          <a:lstStyle/>
          <a:p>
            <a:endParaRPr/>
          </a:p>
        </p:txBody>
      </p:sp>
      <p:grpSp>
        <p:nvGrpSpPr>
          <p:cNvPr id="3" name="object 3"/>
          <p:cNvGrpSpPr/>
          <p:nvPr/>
        </p:nvGrpSpPr>
        <p:grpSpPr>
          <a:xfrm>
            <a:off x="9681685" y="-446"/>
            <a:ext cx="10424348" cy="11309608"/>
            <a:chOff x="9680920" y="0"/>
            <a:chExt cx="10423525" cy="11308715"/>
          </a:xfrm>
        </p:grpSpPr>
        <p:pic>
          <p:nvPicPr>
            <p:cNvPr id="4" name="object 4"/>
            <p:cNvPicPr/>
            <p:nvPr/>
          </p:nvPicPr>
          <p:blipFill>
            <a:blip r:embed="rId3" cstate="print"/>
            <a:stretch>
              <a:fillRect/>
            </a:stretch>
          </p:blipFill>
          <p:spPr>
            <a:xfrm>
              <a:off x="9680920" y="0"/>
              <a:ext cx="10423180" cy="11308556"/>
            </a:xfrm>
            <a:prstGeom prst="rect">
              <a:avLst/>
            </a:prstGeom>
          </p:spPr>
        </p:pic>
        <p:pic>
          <p:nvPicPr>
            <p:cNvPr id="5" name="object 5"/>
            <p:cNvPicPr/>
            <p:nvPr/>
          </p:nvPicPr>
          <p:blipFill>
            <a:blip r:embed="rId4" cstate="print"/>
            <a:stretch>
              <a:fillRect/>
            </a:stretch>
          </p:blipFill>
          <p:spPr>
            <a:xfrm>
              <a:off x="9708835" y="1318169"/>
              <a:ext cx="10395254" cy="8798716"/>
            </a:xfrm>
            <a:prstGeom prst="rect">
              <a:avLst/>
            </a:prstGeom>
          </p:spPr>
        </p:pic>
      </p:grpSp>
      <p:pic>
        <p:nvPicPr>
          <p:cNvPr id="6" name="object 6"/>
          <p:cNvPicPr/>
          <p:nvPr/>
        </p:nvPicPr>
        <p:blipFill>
          <a:blip r:embed="rId5" cstate="print"/>
          <a:stretch>
            <a:fillRect/>
          </a:stretch>
        </p:blipFill>
        <p:spPr>
          <a:xfrm>
            <a:off x="1396228" y="979853"/>
            <a:ext cx="4058361" cy="1066899"/>
          </a:xfrm>
          <a:prstGeom prst="rect">
            <a:avLst/>
          </a:prstGeom>
        </p:spPr>
      </p:pic>
      <p:sp>
        <p:nvSpPr>
          <p:cNvPr id="7" name="object 7"/>
          <p:cNvSpPr txBox="1">
            <a:spLocks noGrp="1"/>
          </p:cNvSpPr>
          <p:nvPr>
            <p:ph type="title"/>
          </p:nvPr>
        </p:nvSpPr>
        <p:spPr>
          <a:xfrm>
            <a:off x="3432870" y="2771417"/>
            <a:ext cx="3635027" cy="1858989"/>
          </a:xfrm>
          <a:prstGeom prst="rect">
            <a:avLst/>
          </a:prstGeom>
        </p:spPr>
        <p:txBody>
          <a:bodyPr vert="horz" wrap="square" lIns="0" tIns="12066" rIns="0" bIns="0" rtlCol="0">
            <a:spAutoFit/>
          </a:bodyPr>
          <a:lstStyle/>
          <a:p>
            <a:pPr marL="46995">
              <a:lnSpc>
                <a:spcPts val="3900"/>
              </a:lnSpc>
              <a:spcBef>
                <a:spcPts val="95"/>
              </a:spcBef>
            </a:pPr>
            <a:r>
              <a:rPr sz="3300" b="1" spc="-200" dirty="0">
                <a:solidFill>
                  <a:srgbClr val="25C2B9"/>
                </a:solidFill>
                <a:latin typeface="Helvetica Neue"/>
                <a:cs typeface="Helvetica Neue"/>
              </a:rPr>
              <a:t>AI</a:t>
            </a:r>
            <a:r>
              <a:rPr sz="3300" b="1" spc="-225" dirty="0">
                <a:solidFill>
                  <a:srgbClr val="25C2B9"/>
                </a:solidFill>
                <a:latin typeface="Helvetica Neue"/>
                <a:cs typeface="Helvetica Neue"/>
              </a:rPr>
              <a:t> </a:t>
            </a:r>
            <a:r>
              <a:rPr sz="3300" b="1" spc="-10" dirty="0">
                <a:solidFill>
                  <a:srgbClr val="25C2B9"/>
                </a:solidFill>
                <a:latin typeface="Helvetica Neue"/>
                <a:cs typeface="Helvetica Neue"/>
              </a:rPr>
              <a:t>Oﬀice</a:t>
            </a:r>
            <a:endParaRPr sz="3300" dirty="0">
              <a:latin typeface="Helvetica Neue"/>
              <a:cs typeface="Helvetica Neue"/>
            </a:endParaRPr>
          </a:p>
          <a:p>
            <a:pPr marL="12701" marR="5081">
              <a:lnSpc>
                <a:spcPts val="3460"/>
              </a:lnSpc>
              <a:spcBef>
                <a:spcPts val="15"/>
              </a:spcBef>
            </a:pPr>
            <a:r>
              <a:rPr sz="2850" dirty="0"/>
              <a:t>Estrutura</a:t>
            </a:r>
            <a:r>
              <a:rPr sz="2850" spc="55" dirty="0"/>
              <a:t> </a:t>
            </a:r>
            <a:r>
              <a:rPr sz="2850" dirty="0"/>
              <a:t>interna</a:t>
            </a:r>
            <a:r>
              <a:rPr sz="2850" spc="50" dirty="0"/>
              <a:t> </a:t>
            </a:r>
            <a:r>
              <a:rPr sz="2850" spc="-20" dirty="0"/>
              <a:t>para </a:t>
            </a:r>
            <a:r>
              <a:rPr sz="2850" dirty="0"/>
              <a:t>governar</a:t>
            </a:r>
            <a:r>
              <a:rPr sz="2850" spc="10" dirty="0"/>
              <a:t> </a:t>
            </a:r>
            <a:r>
              <a:rPr sz="2850" dirty="0"/>
              <a:t>a</a:t>
            </a:r>
            <a:r>
              <a:rPr sz="2850" spc="10" dirty="0"/>
              <a:t> </a:t>
            </a:r>
            <a:r>
              <a:rPr sz="2850" dirty="0"/>
              <a:t>IA</a:t>
            </a:r>
            <a:r>
              <a:rPr sz="2850" spc="5" dirty="0"/>
              <a:t> </a:t>
            </a:r>
            <a:r>
              <a:rPr sz="2850" dirty="0"/>
              <a:t>com</a:t>
            </a:r>
            <a:r>
              <a:rPr sz="2850" spc="10" dirty="0"/>
              <a:t> </a:t>
            </a:r>
            <a:r>
              <a:rPr sz="2850" spc="-10" dirty="0"/>
              <a:t>visão </a:t>
            </a:r>
            <a:r>
              <a:rPr sz="2850" dirty="0"/>
              <a:t>de</a:t>
            </a:r>
            <a:r>
              <a:rPr sz="2850" spc="40" dirty="0"/>
              <a:t> </a:t>
            </a:r>
            <a:r>
              <a:rPr sz="2850" spc="-10" dirty="0"/>
              <a:t>negócio.</a:t>
            </a:r>
            <a:endParaRPr sz="2850" dirty="0"/>
          </a:p>
        </p:txBody>
      </p:sp>
      <p:sp>
        <p:nvSpPr>
          <p:cNvPr id="8" name="object 8"/>
          <p:cNvSpPr txBox="1"/>
          <p:nvPr/>
        </p:nvSpPr>
        <p:spPr>
          <a:xfrm>
            <a:off x="3439834" y="5091014"/>
            <a:ext cx="3646458" cy="3998911"/>
          </a:xfrm>
          <a:prstGeom prst="rect">
            <a:avLst/>
          </a:prstGeom>
        </p:spPr>
        <p:txBody>
          <a:bodyPr vert="horz" wrap="square" lIns="0" tIns="11431" rIns="0" bIns="0" rtlCol="0">
            <a:spAutoFit/>
          </a:bodyPr>
          <a:lstStyle/>
          <a:p>
            <a:pPr marL="56521" marR="5081">
              <a:lnSpc>
                <a:spcPct val="101299"/>
              </a:lnSpc>
              <a:spcBef>
                <a:spcPts val="90"/>
              </a:spcBef>
            </a:pPr>
            <a:r>
              <a:rPr sz="2850" b="1" spc="-120" dirty="0">
                <a:solidFill>
                  <a:srgbClr val="25C2B9"/>
                </a:solidFill>
                <a:latin typeface="Helvetica Neue"/>
                <a:cs typeface="Helvetica Neue"/>
              </a:rPr>
              <a:t>Framework</a:t>
            </a:r>
            <a:r>
              <a:rPr sz="2850" b="1" spc="-165" dirty="0">
                <a:solidFill>
                  <a:srgbClr val="25C2B9"/>
                </a:solidFill>
                <a:latin typeface="Helvetica Neue"/>
                <a:cs typeface="Helvetica Neue"/>
              </a:rPr>
              <a:t> </a:t>
            </a:r>
            <a:r>
              <a:rPr sz="2850" b="1" spc="-125" dirty="0">
                <a:solidFill>
                  <a:srgbClr val="25C2B9"/>
                </a:solidFill>
                <a:latin typeface="Helvetica Neue"/>
                <a:cs typeface="Helvetica Neue"/>
              </a:rPr>
              <a:t>de</a:t>
            </a:r>
            <a:r>
              <a:rPr sz="2850" b="1" spc="-160" dirty="0">
                <a:solidFill>
                  <a:srgbClr val="25C2B9"/>
                </a:solidFill>
                <a:latin typeface="Helvetica Neue"/>
                <a:cs typeface="Helvetica Neue"/>
              </a:rPr>
              <a:t> </a:t>
            </a:r>
            <a:r>
              <a:rPr sz="2850" b="1" spc="-135" dirty="0">
                <a:solidFill>
                  <a:srgbClr val="25C2B9"/>
                </a:solidFill>
                <a:latin typeface="Helvetica Neue"/>
                <a:cs typeface="Helvetica Neue"/>
              </a:rPr>
              <a:t>adoção </a:t>
            </a:r>
            <a:r>
              <a:rPr sz="2850" b="1" spc="-25" dirty="0">
                <a:solidFill>
                  <a:srgbClr val="25C2B9"/>
                </a:solidFill>
                <a:latin typeface="Helvetica Neue"/>
                <a:cs typeface="Helvetica Neue"/>
              </a:rPr>
              <a:t>progressiva</a:t>
            </a:r>
            <a:endParaRPr sz="2850" dirty="0">
              <a:latin typeface="Helvetica Neue"/>
              <a:cs typeface="Helvetica Neue"/>
            </a:endParaRPr>
          </a:p>
          <a:p>
            <a:pPr marL="74937" marR="479473">
              <a:lnSpc>
                <a:spcPct val="101299"/>
              </a:lnSpc>
              <a:spcBef>
                <a:spcPts val="375"/>
              </a:spcBef>
            </a:pPr>
            <a:r>
              <a:rPr sz="2850" spc="-10" dirty="0">
                <a:solidFill>
                  <a:srgbClr val="FFFFFF"/>
                </a:solidFill>
                <a:latin typeface="Source Sans Pro"/>
                <a:cs typeface="Source Sans Pro"/>
              </a:rPr>
              <a:t>Identificar,</a:t>
            </a:r>
            <a:r>
              <a:rPr sz="2850" spc="-30" dirty="0">
                <a:solidFill>
                  <a:srgbClr val="FFFFFF"/>
                </a:solidFill>
                <a:latin typeface="Source Sans Pro"/>
                <a:cs typeface="Source Sans Pro"/>
              </a:rPr>
              <a:t> </a:t>
            </a:r>
            <a:r>
              <a:rPr sz="2850" spc="-10" dirty="0">
                <a:solidFill>
                  <a:srgbClr val="FFFFFF"/>
                </a:solidFill>
                <a:latin typeface="Source Sans Pro"/>
                <a:cs typeface="Source Sans Pro"/>
              </a:rPr>
              <a:t>priorizar, </a:t>
            </a:r>
            <a:r>
              <a:rPr sz="2850" dirty="0">
                <a:solidFill>
                  <a:srgbClr val="FFFFFF"/>
                </a:solidFill>
                <a:latin typeface="Source Sans Pro"/>
                <a:cs typeface="Source Sans Pro"/>
              </a:rPr>
              <a:t>validar</a:t>
            </a:r>
            <a:r>
              <a:rPr sz="2850" spc="10" dirty="0">
                <a:solidFill>
                  <a:srgbClr val="FFFFFF"/>
                </a:solidFill>
                <a:latin typeface="Source Sans Pro"/>
                <a:cs typeface="Source Sans Pro"/>
              </a:rPr>
              <a:t> </a:t>
            </a:r>
            <a:r>
              <a:rPr sz="2850" dirty="0">
                <a:solidFill>
                  <a:srgbClr val="FFFFFF"/>
                </a:solidFill>
                <a:latin typeface="Source Sans Pro"/>
                <a:cs typeface="Source Sans Pro"/>
              </a:rPr>
              <a:t>e</a:t>
            </a:r>
            <a:r>
              <a:rPr sz="2850" spc="25" dirty="0">
                <a:solidFill>
                  <a:srgbClr val="FFFFFF"/>
                </a:solidFill>
                <a:latin typeface="Source Sans Pro"/>
                <a:cs typeface="Source Sans Pro"/>
              </a:rPr>
              <a:t> </a:t>
            </a:r>
            <a:r>
              <a:rPr sz="2850" spc="-10" dirty="0">
                <a:solidFill>
                  <a:srgbClr val="FFFFFF"/>
                </a:solidFill>
                <a:latin typeface="Source Sans Pro"/>
                <a:cs typeface="Source Sans Pro"/>
              </a:rPr>
              <a:t>escalar.</a:t>
            </a:r>
            <a:endParaRPr sz="2850" dirty="0">
              <a:latin typeface="Source Sans Pro"/>
              <a:cs typeface="Source Sans Pro"/>
            </a:endParaRPr>
          </a:p>
          <a:p>
            <a:pPr>
              <a:spcBef>
                <a:spcPts val="2605"/>
              </a:spcBef>
            </a:pPr>
            <a:endParaRPr sz="2850" dirty="0">
              <a:latin typeface="Source Sans Pro"/>
              <a:cs typeface="Source Sans Pro"/>
            </a:endParaRPr>
          </a:p>
          <a:p>
            <a:pPr marL="12701" marR="116217">
              <a:lnSpc>
                <a:spcPct val="101299"/>
              </a:lnSpc>
            </a:pPr>
            <a:r>
              <a:rPr sz="2850" dirty="0">
                <a:solidFill>
                  <a:srgbClr val="FFFFFF"/>
                </a:solidFill>
                <a:latin typeface="Source Sans Pro"/>
                <a:cs typeface="Source Sans Pro"/>
              </a:rPr>
              <a:t>Foco</a:t>
            </a:r>
            <a:r>
              <a:rPr sz="2850" spc="-20" dirty="0">
                <a:solidFill>
                  <a:srgbClr val="FFFFFF"/>
                </a:solidFill>
                <a:latin typeface="Source Sans Pro"/>
                <a:cs typeface="Source Sans Pro"/>
              </a:rPr>
              <a:t> </a:t>
            </a:r>
            <a:r>
              <a:rPr sz="2850" dirty="0">
                <a:solidFill>
                  <a:srgbClr val="FFFFFF"/>
                </a:solidFill>
                <a:latin typeface="Source Sans Pro"/>
                <a:cs typeface="Source Sans Pro"/>
              </a:rPr>
              <a:t>em</a:t>
            </a:r>
            <a:r>
              <a:rPr sz="2850" spc="-20" dirty="0">
                <a:solidFill>
                  <a:srgbClr val="FFFFFF"/>
                </a:solidFill>
                <a:latin typeface="Source Sans Pro"/>
                <a:cs typeface="Source Sans Pro"/>
              </a:rPr>
              <a:t> </a:t>
            </a:r>
            <a:r>
              <a:rPr sz="2850" spc="-10" dirty="0">
                <a:solidFill>
                  <a:srgbClr val="FFFFFF"/>
                </a:solidFill>
                <a:latin typeface="Source Sans Pro"/>
                <a:cs typeface="Source Sans Pro"/>
              </a:rPr>
              <a:t>cultura, </a:t>
            </a:r>
            <a:r>
              <a:rPr sz="2850" dirty="0">
                <a:solidFill>
                  <a:srgbClr val="FFFFFF"/>
                </a:solidFill>
                <a:latin typeface="Source Sans Pro"/>
                <a:cs typeface="Source Sans Pro"/>
              </a:rPr>
              <a:t>capacitação</a:t>
            </a:r>
            <a:r>
              <a:rPr sz="2850" spc="20" dirty="0">
                <a:solidFill>
                  <a:srgbClr val="FFFFFF"/>
                </a:solidFill>
                <a:latin typeface="Source Sans Pro"/>
                <a:cs typeface="Source Sans Pro"/>
              </a:rPr>
              <a:t> </a:t>
            </a:r>
            <a:r>
              <a:rPr sz="2850" spc="-50" dirty="0">
                <a:solidFill>
                  <a:srgbClr val="FFFFFF"/>
                </a:solidFill>
                <a:latin typeface="Source Sans Pro"/>
                <a:cs typeface="Source Sans Pro"/>
              </a:rPr>
              <a:t>e </a:t>
            </a:r>
            <a:r>
              <a:rPr sz="2850" dirty="0">
                <a:solidFill>
                  <a:srgbClr val="FFFFFF"/>
                </a:solidFill>
                <a:latin typeface="Source Sans Pro"/>
                <a:cs typeface="Source Sans Pro"/>
              </a:rPr>
              <a:t>integração</a:t>
            </a:r>
            <a:r>
              <a:rPr sz="2850" spc="10" dirty="0">
                <a:solidFill>
                  <a:srgbClr val="FFFFFF"/>
                </a:solidFill>
                <a:latin typeface="Source Sans Pro"/>
                <a:cs typeface="Source Sans Pro"/>
              </a:rPr>
              <a:t> </a:t>
            </a:r>
            <a:r>
              <a:rPr sz="2850" dirty="0">
                <a:solidFill>
                  <a:srgbClr val="FFFFFF"/>
                </a:solidFill>
                <a:latin typeface="Source Sans Pro"/>
                <a:cs typeface="Source Sans Pro"/>
              </a:rPr>
              <a:t>entre</a:t>
            </a:r>
            <a:r>
              <a:rPr sz="2850" spc="25" dirty="0">
                <a:solidFill>
                  <a:srgbClr val="FFFFFF"/>
                </a:solidFill>
                <a:latin typeface="Source Sans Pro"/>
                <a:cs typeface="Source Sans Pro"/>
              </a:rPr>
              <a:t> </a:t>
            </a:r>
            <a:r>
              <a:rPr sz="2850" spc="-10" dirty="0">
                <a:solidFill>
                  <a:srgbClr val="FFFFFF"/>
                </a:solidFill>
                <a:latin typeface="Source Sans Pro"/>
                <a:cs typeface="Source Sans Pro"/>
              </a:rPr>
              <a:t>áreas.</a:t>
            </a:r>
            <a:endParaRPr sz="2850" dirty="0">
              <a:latin typeface="Source Sans Pro"/>
              <a:cs typeface="Source Sans Pro"/>
            </a:endParaRPr>
          </a:p>
        </p:txBody>
      </p:sp>
      <p:grpSp>
        <p:nvGrpSpPr>
          <p:cNvPr id="9" name="object 9"/>
          <p:cNvGrpSpPr/>
          <p:nvPr/>
        </p:nvGrpSpPr>
        <p:grpSpPr>
          <a:xfrm>
            <a:off x="1550394" y="2820513"/>
            <a:ext cx="1477127" cy="2202989"/>
            <a:chOff x="1550272" y="2820736"/>
            <a:chExt cx="1477010" cy="2202815"/>
          </a:xfrm>
        </p:grpSpPr>
        <p:sp>
          <p:nvSpPr>
            <p:cNvPr id="10" name="object 10"/>
            <p:cNvSpPr/>
            <p:nvPr/>
          </p:nvSpPr>
          <p:spPr>
            <a:xfrm>
              <a:off x="1555507" y="2825971"/>
              <a:ext cx="1466215" cy="2192020"/>
            </a:xfrm>
            <a:custGeom>
              <a:avLst/>
              <a:gdLst/>
              <a:ahLst/>
              <a:cxnLst/>
              <a:rect l="l" t="t" r="r" b="b"/>
              <a:pathLst>
                <a:path w="1466214" h="2192020">
                  <a:moveTo>
                    <a:pt x="1465923" y="0"/>
                  </a:moveTo>
                  <a:lnTo>
                    <a:pt x="753903" y="307152"/>
                  </a:lnTo>
                  <a:lnTo>
                    <a:pt x="0" y="0"/>
                  </a:lnTo>
                  <a:lnTo>
                    <a:pt x="0" y="1828918"/>
                  </a:lnTo>
                  <a:lnTo>
                    <a:pt x="712020" y="2191912"/>
                  </a:lnTo>
                  <a:lnTo>
                    <a:pt x="1465923" y="1828918"/>
                  </a:lnTo>
                  <a:lnTo>
                    <a:pt x="1465923" y="0"/>
                  </a:lnTo>
                  <a:close/>
                </a:path>
              </a:pathLst>
            </a:custGeom>
            <a:solidFill>
              <a:srgbClr val="222222"/>
            </a:solidFill>
          </p:spPr>
          <p:txBody>
            <a:bodyPr wrap="square" lIns="0" tIns="0" rIns="0" bIns="0" rtlCol="0"/>
            <a:lstStyle/>
            <a:p>
              <a:endParaRPr/>
            </a:p>
          </p:txBody>
        </p:sp>
        <p:sp>
          <p:nvSpPr>
            <p:cNvPr id="11" name="object 11"/>
            <p:cNvSpPr/>
            <p:nvPr/>
          </p:nvSpPr>
          <p:spPr>
            <a:xfrm>
              <a:off x="1555507" y="2825971"/>
              <a:ext cx="1466215" cy="2192020"/>
            </a:xfrm>
            <a:custGeom>
              <a:avLst/>
              <a:gdLst/>
              <a:ahLst/>
              <a:cxnLst/>
              <a:rect l="l" t="t" r="r" b="b"/>
              <a:pathLst>
                <a:path w="1466214" h="2192020">
                  <a:moveTo>
                    <a:pt x="1465923" y="1828918"/>
                  </a:moveTo>
                  <a:lnTo>
                    <a:pt x="712020" y="2191912"/>
                  </a:lnTo>
                  <a:lnTo>
                    <a:pt x="0" y="1828918"/>
                  </a:lnTo>
                  <a:lnTo>
                    <a:pt x="0" y="0"/>
                  </a:lnTo>
                  <a:lnTo>
                    <a:pt x="753903" y="307152"/>
                  </a:lnTo>
                  <a:lnTo>
                    <a:pt x="1465923" y="0"/>
                  </a:lnTo>
                  <a:lnTo>
                    <a:pt x="1465923" y="1828918"/>
                  </a:lnTo>
                  <a:close/>
                </a:path>
              </a:pathLst>
            </a:custGeom>
            <a:ln w="10470">
              <a:solidFill>
                <a:srgbClr val="3C3C3C"/>
              </a:solidFill>
            </a:ln>
          </p:spPr>
          <p:txBody>
            <a:bodyPr wrap="square" lIns="0" tIns="0" rIns="0" bIns="0" rtlCol="0"/>
            <a:lstStyle/>
            <a:p>
              <a:endParaRPr/>
            </a:p>
          </p:txBody>
        </p:sp>
        <p:sp>
          <p:nvSpPr>
            <p:cNvPr id="12" name="object 12"/>
            <p:cNvSpPr/>
            <p:nvPr/>
          </p:nvSpPr>
          <p:spPr>
            <a:xfrm>
              <a:off x="2091512" y="3800113"/>
              <a:ext cx="318770" cy="318770"/>
            </a:xfrm>
            <a:custGeom>
              <a:avLst/>
              <a:gdLst/>
              <a:ahLst/>
              <a:cxnLst/>
              <a:rect l="l" t="t" r="r" b="b"/>
              <a:pathLst>
                <a:path w="318769" h="318770">
                  <a:moveTo>
                    <a:pt x="167837" y="0"/>
                  </a:moveTo>
                  <a:lnTo>
                    <a:pt x="150906" y="0"/>
                  </a:lnTo>
                  <a:lnTo>
                    <a:pt x="143286" y="5371"/>
                  </a:lnTo>
                  <a:lnTo>
                    <a:pt x="127242" y="49904"/>
                  </a:lnTo>
                  <a:lnTo>
                    <a:pt x="114744" y="75400"/>
                  </a:lnTo>
                  <a:lnTo>
                    <a:pt x="97237" y="97236"/>
                  </a:lnTo>
                  <a:lnTo>
                    <a:pt x="75396" y="114735"/>
                  </a:lnTo>
                  <a:lnTo>
                    <a:pt x="49893" y="127221"/>
                  </a:lnTo>
                  <a:lnTo>
                    <a:pt x="5361" y="143283"/>
                  </a:lnTo>
                  <a:lnTo>
                    <a:pt x="0" y="150895"/>
                  </a:lnTo>
                  <a:lnTo>
                    <a:pt x="0" y="167858"/>
                  </a:lnTo>
                  <a:lnTo>
                    <a:pt x="5390" y="175481"/>
                  </a:lnTo>
                  <a:lnTo>
                    <a:pt x="49893" y="191522"/>
                  </a:lnTo>
                  <a:lnTo>
                    <a:pt x="75397" y="204020"/>
                  </a:lnTo>
                  <a:lnTo>
                    <a:pt x="97228" y="221524"/>
                  </a:lnTo>
                  <a:lnTo>
                    <a:pt x="114727" y="243359"/>
                  </a:lnTo>
                  <a:lnTo>
                    <a:pt x="127221" y="268850"/>
                  </a:lnTo>
                  <a:lnTo>
                    <a:pt x="143283" y="313404"/>
                  </a:lnTo>
                  <a:lnTo>
                    <a:pt x="150906" y="318744"/>
                  </a:lnTo>
                  <a:lnTo>
                    <a:pt x="167848" y="318744"/>
                  </a:lnTo>
                  <a:lnTo>
                    <a:pt x="175430" y="313404"/>
                  </a:lnTo>
                  <a:lnTo>
                    <a:pt x="191502" y="268850"/>
                  </a:lnTo>
                  <a:lnTo>
                    <a:pt x="195217" y="261269"/>
                  </a:lnTo>
                  <a:lnTo>
                    <a:pt x="159356" y="261269"/>
                  </a:lnTo>
                  <a:lnTo>
                    <a:pt x="158078" y="257730"/>
                  </a:lnTo>
                  <a:lnTo>
                    <a:pt x="142386" y="225723"/>
                  </a:lnTo>
                  <a:lnTo>
                    <a:pt x="120409" y="198308"/>
                  </a:lnTo>
                  <a:lnTo>
                    <a:pt x="92998" y="176335"/>
                  </a:lnTo>
                  <a:lnTo>
                    <a:pt x="61003" y="160654"/>
                  </a:lnTo>
                  <a:lnTo>
                    <a:pt x="57474" y="159377"/>
                  </a:lnTo>
                  <a:lnTo>
                    <a:pt x="61024" y="158099"/>
                  </a:lnTo>
                  <a:lnTo>
                    <a:pt x="120437" y="120438"/>
                  </a:lnTo>
                  <a:lnTo>
                    <a:pt x="158089" y="61024"/>
                  </a:lnTo>
                  <a:lnTo>
                    <a:pt x="159377" y="57474"/>
                  </a:lnTo>
                  <a:lnTo>
                    <a:pt x="195214" y="57474"/>
                  </a:lnTo>
                  <a:lnTo>
                    <a:pt x="191502" y="49904"/>
                  </a:lnTo>
                  <a:lnTo>
                    <a:pt x="175450" y="5371"/>
                  </a:lnTo>
                  <a:lnTo>
                    <a:pt x="167837" y="0"/>
                  </a:lnTo>
                  <a:close/>
                </a:path>
                <a:path w="318769" h="318770">
                  <a:moveTo>
                    <a:pt x="195214" y="57474"/>
                  </a:moveTo>
                  <a:lnTo>
                    <a:pt x="159377" y="57474"/>
                  </a:lnTo>
                  <a:lnTo>
                    <a:pt x="160654" y="61024"/>
                  </a:lnTo>
                  <a:lnTo>
                    <a:pt x="198305" y="120438"/>
                  </a:lnTo>
                  <a:lnTo>
                    <a:pt x="257709" y="158099"/>
                  </a:lnTo>
                  <a:lnTo>
                    <a:pt x="261248" y="159377"/>
                  </a:lnTo>
                  <a:lnTo>
                    <a:pt x="257709" y="160654"/>
                  </a:lnTo>
                  <a:lnTo>
                    <a:pt x="198291" y="198308"/>
                  </a:lnTo>
                  <a:lnTo>
                    <a:pt x="160633" y="257730"/>
                  </a:lnTo>
                  <a:lnTo>
                    <a:pt x="159356" y="261269"/>
                  </a:lnTo>
                  <a:lnTo>
                    <a:pt x="195217" y="261269"/>
                  </a:lnTo>
                  <a:lnTo>
                    <a:pt x="203996" y="243359"/>
                  </a:lnTo>
                  <a:lnTo>
                    <a:pt x="221503" y="221524"/>
                  </a:lnTo>
                  <a:lnTo>
                    <a:pt x="243341" y="204020"/>
                  </a:lnTo>
                  <a:lnTo>
                    <a:pt x="268829" y="191522"/>
                  </a:lnTo>
                  <a:lnTo>
                    <a:pt x="313362" y="175481"/>
                  </a:lnTo>
                  <a:lnTo>
                    <a:pt x="318733" y="167858"/>
                  </a:lnTo>
                  <a:lnTo>
                    <a:pt x="318733" y="150895"/>
                  </a:lnTo>
                  <a:lnTo>
                    <a:pt x="313376" y="143283"/>
                  </a:lnTo>
                  <a:lnTo>
                    <a:pt x="268829" y="127221"/>
                  </a:lnTo>
                  <a:lnTo>
                    <a:pt x="243349" y="114735"/>
                  </a:lnTo>
                  <a:lnTo>
                    <a:pt x="221517" y="97236"/>
                  </a:lnTo>
                  <a:lnTo>
                    <a:pt x="204008" y="75400"/>
                  </a:lnTo>
                  <a:lnTo>
                    <a:pt x="195214" y="57474"/>
                  </a:lnTo>
                  <a:close/>
                </a:path>
              </a:pathLst>
            </a:custGeom>
            <a:solidFill>
              <a:srgbClr val="25C2B9"/>
            </a:solidFill>
          </p:spPr>
          <p:txBody>
            <a:bodyPr wrap="square" lIns="0" tIns="0" rIns="0" bIns="0" rtlCol="0"/>
            <a:lstStyle/>
            <a:p>
              <a:endParaRPr/>
            </a:p>
          </p:txBody>
        </p:sp>
        <p:pic>
          <p:nvPicPr>
            <p:cNvPr id="13" name="object 13"/>
            <p:cNvPicPr/>
            <p:nvPr/>
          </p:nvPicPr>
          <p:blipFill>
            <a:blip r:embed="rId6" cstate="print"/>
            <a:stretch>
              <a:fillRect/>
            </a:stretch>
          </p:blipFill>
          <p:spPr>
            <a:xfrm>
              <a:off x="2328470" y="3713446"/>
              <a:ext cx="177628" cy="177596"/>
            </a:xfrm>
            <a:prstGeom prst="rect">
              <a:avLst/>
            </a:prstGeom>
          </p:spPr>
        </p:pic>
        <p:pic>
          <p:nvPicPr>
            <p:cNvPr id="14" name="object 14"/>
            <p:cNvPicPr/>
            <p:nvPr/>
          </p:nvPicPr>
          <p:blipFill>
            <a:blip r:embed="rId7" cstate="print"/>
            <a:stretch>
              <a:fillRect/>
            </a:stretch>
          </p:blipFill>
          <p:spPr>
            <a:xfrm>
              <a:off x="2328459" y="4027934"/>
              <a:ext cx="177659" cy="177596"/>
            </a:xfrm>
            <a:prstGeom prst="rect">
              <a:avLst/>
            </a:prstGeom>
          </p:spPr>
        </p:pic>
      </p:grpSp>
      <p:grpSp>
        <p:nvGrpSpPr>
          <p:cNvPr id="15" name="object 15"/>
          <p:cNvGrpSpPr/>
          <p:nvPr/>
        </p:nvGrpSpPr>
        <p:grpSpPr>
          <a:xfrm>
            <a:off x="1550394" y="7420920"/>
            <a:ext cx="1477127" cy="2202989"/>
            <a:chOff x="1550272" y="7420780"/>
            <a:chExt cx="1477010" cy="2202815"/>
          </a:xfrm>
        </p:grpSpPr>
        <p:sp>
          <p:nvSpPr>
            <p:cNvPr id="16" name="object 16"/>
            <p:cNvSpPr/>
            <p:nvPr/>
          </p:nvSpPr>
          <p:spPr>
            <a:xfrm>
              <a:off x="1555507" y="7426015"/>
              <a:ext cx="1466215" cy="2192020"/>
            </a:xfrm>
            <a:custGeom>
              <a:avLst/>
              <a:gdLst/>
              <a:ahLst/>
              <a:cxnLst/>
              <a:rect l="l" t="t" r="r" b="b"/>
              <a:pathLst>
                <a:path w="1466214" h="2192020">
                  <a:moveTo>
                    <a:pt x="1465923" y="0"/>
                  </a:moveTo>
                  <a:lnTo>
                    <a:pt x="753903" y="307152"/>
                  </a:lnTo>
                  <a:lnTo>
                    <a:pt x="0" y="0"/>
                  </a:lnTo>
                  <a:lnTo>
                    <a:pt x="0" y="1828918"/>
                  </a:lnTo>
                  <a:lnTo>
                    <a:pt x="712020" y="2191912"/>
                  </a:lnTo>
                  <a:lnTo>
                    <a:pt x="1465923" y="1828918"/>
                  </a:lnTo>
                  <a:lnTo>
                    <a:pt x="1465923" y="0"/>
                  </a:lnTo>
                  <a:close/>
                </a:path>
              </a:pathLst>
            </a:custGeom>
            <a:solidFill>
              <a:srgbClr val="222222"/>
            </a:solidFill>
          </p:spPr>
          <p:txBody>
            <a:bodyPr wrap="square" lIns="0" tIns="0" rIns="0" bIns="0" rtlCol="0"/>
            <a:lstStyle/>
            <a:p>
              <a:endParaRPr/>
            </a:p>
          </p:txBody>
        </p:sp>
        <p:sp>
          <p:nvSpPr>
            <p:cNvPr id="17" name="object 17"/>
            <p:cNvSpPr/>
            <p:nvPr/>
          </p:nvSpPr>
          <p:spPr>
            <a:xfrm>
              <a:off x="1555507" y="7426015"/>
              <a:ext cx="1466215" cy="2192020"/>
            </a:xfrm>
            <a:custGeom>
              <a:avLst/>
              <a:gdLst/>
              <a:ahLst/>
              <a:cxnLst/>
              <a:rect l="l" t="t" r="r" b="b"/>
              <a:pathLst>
                <a:path w="1466214" h="2192020">
                  <a:moveTo>
                    <a:pt x="1465923" y="1828918"/>
                  </a:moveTo>
                  <a:lnTo>
                    <a:pt x="712020" y="2191912"/>
                  </a:lnTo>
                  <a:lnTo>
                    <a:pt x="0" y="1828918"/>
                  </a:lnTo>
                  <a:lnTo>
                    <a:pt x="0" y="0"/>
                  </a:lnTo>
                  <a:lnTo>
                    <a:pt x="753903" y="307152"/>
                  </a:lnTo>
                  <a:lnTo>
                    <a:pt x="1465923" y="0"/>
                  </a:lnTo>
                  <a:lnTo>
                    <a:pt x="1465923" y="1828918"/>
                  </a:lnTo>
                  <a:close/>
                </a:path>
              </a:pathLst>
            </a:custGeom>
            <a:ln w="10470">
              <a:solidFill>
                <a:srgbClr val="3C3C3C"/>
              </a:solidFill>
            </a:ln>
          </p:spPr>
          <p:txBody>
            <a:bodyPr wrap="square" lIns="0" tIns="0" rIns="0" bIns="0" rtlCol="0"/>
            <a:lstStyle/>
            <a:p>
              <a:endParaRPr/>
            </a:p>
          </p:txBody>
        </p:sp>
        <p:sp>
          <p:nvSpPr>
            <p:cNvPr id="18" name="object 18"/>
            <p:cNvSpPr/>
            <p:nvPr/>
          </p:nvSpPr>
          <p:spPr>
            <a:xfrm>
              <a:off x="2074653" y="8343121"/>
              <a:ext cx="426720" cy="355600"/>
            </a:xfrm>
            <a:custGeom>
              <a:avLst/>
              <a:gdLst/>
              <a:ahLst/>
              <a:cxnLst/>
              <a:rect l="l" t="t" r="r" b="b"/>
              <a:pathLst>
                <a:path w="426719" h="355600">
                  <a:moveTo>
                    <a:pt x="348670" y="0"/>
                  </a:moveTo>
                  <a:lnTo>
                    <a:pt x="67903" y="0"/>
                  </a:lnTo>
                  <a:lnTo>
                    <a:pt x="41485" y="5351"/>
                  </a:lnTo>
                  <a:lnTo>
                    <a:pt x="19910" y="19906"/>
                  </a:lnTo>
                  <a:lnTo>
                    <a:pt x="5356" y="41483"/>
                  </a:lnTo>
                  <a:lnTo>
                    <a:pt x="0" y="67903"/>
                  </a:lnTo>
                  <a:lnTo>
                    <a:pt x="0" y="348680"/>
                  </a:lnTo>
                  <a:lnTo>
                    <a:pt x="6910" y="355591"/>
                  </a:lnTo>
                  <a:lnTo>
                    <a:pt x="114258" y="355591"/>
                  </a:lnTo>
                  <a:lnTo>
                    <a:pt x="121169" y="348680"/>
                  </a:lnTo>
                  <a:lnTo>
                    <a:pt x="121169" y="340167"/>
                  </a:lnTo>
                  <a:lnTo>
                    <a:pt x="124463" y="324723"/>
                  </a:lnTo>
                  <a:lnTo>
                    <a:pt x="30857" y="324723"/>
                  </a:lnTo>
                  <a:lnTo>
                    <a:pt x="30857" y="67903"/>
                  </a:lnTo>
                  <a:lnTo>
                    <a:pt x="33783" y="53492"/>
                  </a:lnTo>
                  <a:lnTo>
                    <a:pt x="41723" y="41723"/>
                  </a:lnTo>
                  <a:lnTo>
                    <a:pt x="53492" y="33783"/>
                  </a:lnTo>
                  <a:lnTo>
                    <a:pt x="67903" y="30857"/>
                  </a:lnTo>
                  <a:lnTo>
                    <a:pt x="355577" y="30857"/>
                  </a:lnTo>
                  <a:lnTo>
                    <a:pt x="355580" y="6910"/>
                  </a:lnTo>
                  <a:lnTo>
                    <a:pt x="348670" y="0"/>
                  </a:lnTo>
                  <a:close/>
                </a:path>
                <a:path w="426719" h="355600">
                  <a:moveTo>
                    <a:pt x="242641" y="284158"/>
                  </a:moveTo>
                  <a:lnTo>
                    <a:pt x="178402" y="284158"/>
                  </a:lnTo>
                  <a:lnTo>
                    <a:pt x="200092" y="288720"/>
                  </a:lnTo>
                  <a:lnTo>
                    <a:pt x="217820" y="300739"/>
                  </a:lnTo>
                  <a:lnTo>
                    <a:pt x="229839" y="318467"/>
                  </a:lnTo>
                  <a:lnTo>
                    <a:pt x="234401" y="340167"/>
                  </a:lnTo>
                  <a:lnTo>
                    <a:pt x="234411" y="348680"/>
                  </a:lnTo>
                  <a:lnTo>
                    <a:pt x="241312" y="355591"/>
                  </a:lnTo>
                  <a:lnTo>
                    <a:pt x="348659" y="355591"/>
                  </a:lnTo>
                  <a:lnTo>
                    <a:pt x="355570" y="348680"/>
                  </a:lnTo>
                  <a:lnTo>
                    <a:pt x="355570" y="324723"/>
                  </a:lnTo>
                  <a:lnTo>
                    <a:pt x="263897" y="324723"/>
                  </a:lnTo>
                  <a:lnTo>
                    <a:pt x="250844" y="292473"/>
                  </a:lnTo>
                  <a:lnTo>
                    <a:pt x="242641" y="284158"/>
                  </a:lnTo>
                  <a:close/>
                </a:path>
                <a:path w="426719" h="355600">
                  <a:moveTo>
                    <a:pt x="161639" y="254756"/>
                  </a:moveTo>
                  <a:lnTo>
                    <a:pt x="136659" y="263503"/>
                  </a:lnTo>
                  <a:lnTo>
                    <a:pt x="115834" y="278918"/>
                  </a:lnTo>
                  <a:lnTo>
                    <a:pt x="100419" y="299743"/>
                  </a:lnTo>
                  <a:lnTo>
                    <a:pt x="91672" y="324723"/>
                  </a:lnTo>
                  <a:lnTo>
                    <a:pt x="124463" y="324723"/>
                  </a:lnTo>
                  <a:lnTo>
                    <a:pt x="125797" y="318467"/>
                  </a:lnTo>
                  <a:lnTo>
                    <a:pt x="125860" y="318169"/>
                  </a:lnTo>
                  <a:lnTo>
                    <a:pt x="138190" y="300307"/>
                  </a:lnTo>
                  <a:lnTo>
                    <a:pt x="156318" y="288370"/>
                  </a:lnTo>
                  <a:lnTo>
                    <a:pt x="178402" y="284158"/>
                  </a:lnTo>
                  <a:lnTo>
                    <a:pt x="242641" y="284158"/>
                  </a:lnTo>
                  <a:lnTo>
                    <a:pt x="227257" y="268563"/>
                  </a:lnTo>
                  <a:lnTo>
                    <a:pt x="196426" y="255241"/>
                  </a:lnTo>
                  <a:lnTo>
                    <a:pt x="161639" y="254756"/>
                  </a:lnTo>
                  <a:close/>
                </a:path>
                <a:path w="426719" h="355600">
                  <a:moveTo>
                    <a:pt x="355577" y="30857"/>
                  </a:moveTo>
                  <a:lnTo>
                    <a:pt x="324712" y="30857"/>
                  </a:lnTo>
                  <a:lnTo>
                    <a:pt x="324712" y="114258"/>
                  </a:lnTo>
                  <a:lnTo>
                    <a:pt x="331623" y="121179"/>
                  </a:lnTo>
                  <a:lnTo>
                    <a:pt x="340136" y="121179"/>
                  </a:lnTo>
                  <a:lnTo>
                    <a:pt x="362133" y="125865"/>
                  </a:lnTo>
                  <a:lnTo>
                    <a:pt x="379994" y="138192"/>
                  </a:lnTo>
                  <a:lnTo>
                    <a:pt x="391929" y="156318"/>
                  </a:lnTo>
                  <a:lnTo>
                    <a:pt x="396134" y="178402"/>
                  </a:lnTo>
                  <a:lnTo>
                    <a:pt x="391574" y="200091"/>
                  </a:lnTo>
                  <a:lnTo>
                    <a:pt x="379559" y="217815"/>
                  </a:lnTo>
                  <a:lnTo>
                    <a:pt x="361834" y="229830"/>
                  </a:lnTo>
                  <a:lnTo>
                    <a:pt x="340146" y="234390"/>
                  </a:lnTo>
                  <a:lnTo>
                    <a:pt x="331623" y="234390"/>
                  </a:lnTo>
                  <a:lnTo>
                    <a:pt x="324712" y="241301"/>
                  </a:lnTo>
                  <a:lnTo>
                    <a:pt x="324712" y="324723"/>
                  </a:lnTo>
                  <a:lnTo>
                    <a:pt x="355570" y="324723"/>
                  </a:lnTo>
                  <a:lnTo>
                    <a:pt x="355570" y="263897"/>
                  </a:lnTo>
                  <a:lnTo>
                    <a:pt x="387882" y="251121"/>
                  </a:lnTo>
                  <a:lnTo>
                    <a:pt x="411948" y="227757"/>
                  </a:lnTo>
                  <a:lnTo>
                    <a:pt x="425494" y="197074"/>
                  </a:lnTo>
                  <a:lnTo>
                    <a:pt x="426248" y="162340"/>
                  </a:lnTo>
                  <a:lnTo>
                    <a:pt x="417546" y="137009"/>
                  </a:lnTo>
                  <a:lnTo>
                    <a:pt x="401998" y="115917"/>
                  </a:lnTo>
                  <a:lnTo>
                    <a:pt x="380905" y="100370"/>
                  </a:lnTo>
                  <a:lnTo>
                    <a:pt x="355570" y="91672"/>
                  </a:lnTo>
                  <a:lnTo>
                    <a:pt x="355577" y="30857"/>
                  </a:lnTo>
                  <a:close/>
                </a:path>
              </a:pathLst>
            </a:custGeom>
            <a:solidFill>
              <a:srgbClr val="25C2B9"/>
            </a:solidFill>
          </p:spPr>
          <p:txBody>
            <a:bodyPr wrap="square" lIns="0" tIns="0" rIns="0" bIns="0" rtlCol="0"/>
            <a:lstStyle/>
            <a:p>
              <a:endParaRPr/>
            </a:p>
          </p:txBody>
        </p:sp>
      </p:grpSp>
      <p:grpSp>
        <p:nvGrpSpPr>
          <p:cNvPr id="19" name="object 19"/>
          <p:cNvGrpSpPr/>
          <p:nvPr/>
        </p:nvGrpSpPr>
        <p:grpSpPr>
          <a:xfrm>
            <a:off x="1550394" y="5120717"/>
            <a:ext cx="1477127" cy="2202989"/>
            <a:chOff x="1550272" y="5120759"/>
            <a:chExt cx="1477010" cy="2202815"/>
          </a:xfrm>
        </p:grpSpPr>
        <p:sp>
          <p:nvSpPr>
            <p:cNvPr id="20" name="object 20"/>
            <p:cNvSpPr/>
            <p:nvPr/>
          </p:nvSpPr>
          <p:spPr>
            <a:xfrm>
              <a:off x="1555507" y="5125994"/>
              <a:ext cx="1466215" cy="2192020"/>
            </a:xfrm>
            <a:custGeom>
              <a:avLst/>
              <a:gdLst/>
              <a:ahLst/>
              <a:cxnLst/>
              <a:rect l="l" t="t" r="r" b="b"/>
              <a:pathLst>
                <a:path w="1466214" h="2192020">
                  <a:moveTo>
                    <a:pt x="1465923" y="0"/>
                  </a:moveTo>
                  <a:lnTo>
                    <a:pt x="753903" y="307152"/>
                  </a:lnTo>
                  <a:lnTo>
                    <a:pt x="0" y="0"/>
                  </a:lnTo>
                  <a:lnTo>
                    <a:pt x="0" y="1828918"/>
                  </a:lnTo>
                  <a:lnTo>
                    <a:pt x="712020" y="2191912"/>
                  </a:lnTo>
                  <a:lnTo>
                    <a:pt x="1465923" y="1828918"/>
                  </a:lnTo>
                  <a:lnTo>
                    <a:pt x="1465923" y="0"/>
                  </a:lnTo>
                  <a:close/>
                </a:path>
              </a:pathLst>
            </a:custGeom>
            <a:solidFill>
              <a:srgbClr val="222222"/>
            </a:solidFill>
          </p:spPr>
          <p:txBody>
            <a:bodyPr wrap="square" lIns="0" tIns="0" rIns="0" bIns="0" rtlCol="0"/>
            <a:lstStyle/>
            <a:p>
              <a:endParaRPr/>
            </a:p>
          </p:txBody>
        </p:sp>
        <p:sp>
          <p:nvSpPr>
            <p:cNvPr id="21" name="object 21"/>
            <p:cNvSpPr/>
            <p:nvPr/>
          </p:nvSpPr>
          <p:spPr>
            <a:xfrm>
              <a:off x="1555507" y="5125994"/>
              <a:ext cx="1466215" cy="2192020"/>
            </a:xfrm>
            <a:custGeom>
              <a:avLst/>
              <a:gdLst/>
              <a:ahLst/>
              <a:cxnLst/>
              <a:rect l="l" t="t" r="r" b="b"/>
              <a:pathLst>
                <a:path w="1466214" h="2192020">
                  <a:moveTo>
                    <a:pt x="1465923" y="1828918"/>
                  </a:moveTo>
                  <a:lnTo>
                    <a:pt x="712020" y="2191912"/>
                  </a:lnTo>
                  <a:lnTo>
                    <a:pt x="0" y="1828918"/>
                  </a:lnTo>
                  <a:lnTo>
                    <a:pt x="0" y="0"/>
                  </a:lnTo>
                  <a:lnTo>
                    <a:pt x="753903" y="307152"/>
                  </a:lnTo>
                  <a:lnTo>
                    <a:pt x="1465923" y="0"/>
                  </a:lnTo>
                  <a:lnTo>
                    <a:pt x="1465923" y="1828918"/>
                  </a:lnTo>
                  <a:close/>
                </a:path>
              </a:pathLst>
            </a:custGeom>
            <a:ln w="10470">
              <a:solidFill>
                <a:srgbClr val="3C3C3C"/>
              </a:solidFill>
            </a:ln>
          </p:spPr>
          <p:txBody>
            <a:bodyPr wrap="square" lIns="0" tIns="0" rIns="0" bIns="0" rtlCol="0"/>
            <a:lstStyle/>
            <a:p>
              <a:endParaRPr/>
            </a:p>
          </p:txBody>
        </p:sp>
        <p:sp>
          <p:nvSpPr>
            <p:cNvPr id="22" name="object 22"/>
            <p:cNvSpPr/>
            <p:nvPr/>
          </p:nvSpPr>
          <p:spPr>
            <a:xfrm>
              <a:off x="2098246" y="5995193"/>
              <a:ext cx="381000" cy="451484"/>
            </a:xfrm>
            <a:custGeom>
              <a:avLst/>
              <a:gdLst/>
              <a:ahLst/>
              <a:cxnLst/>
              <a:rect l="l" t="t" r="r" b="b"/>
              <a:pathLst>
                <a:path w="381000" h="451485">
                  <a:moveTo>
                    <a:pt x="193009" y="0"/>
                  </a:moveTo>
                  <a:lnTo>
                    <a:pt x="187439" y="0"/>
                  </a:lnTo>
                  <a:lnTo>
                    <a:pt x="7308" y="107693"/>
                  </a:lnTo>
                  <a:lnTo>
                    <a:pt x="2863" y="110457"/>
                  </a:lnTo>
                  <a:lnTo>
                    <a:pt x="115" y="115336"/>
                  </a:lnTo>
                  <a:lnTo>
                    <a:pt x="0" y="336052"/>
                  </a:lnTo>
                  <a:lnTo>
                    <a:pt x="2795" y="340994"/>
                  </a:lnTo>
                  <a:lnTo>
                    <a:pt x="187460" y="451410"/>
                  </a:lnTo>
                  <a:lnTo>
                    <a:pt x="193104" y="451410"/>
                  </a:lnTo>
                  <a:lnTo>
                    <a:pt x="263011" y="409600"/>
                  </a:lnTo>
                  <a:lnTo>
                    <a:pt x="175586" y="409600"/>
                  </a:lnTo>
                  <a:lnTo>
                    <a:pt x="29255" y="322094"/>
                  </a:lnTo>
                  <a:lnTo>
                    <a:pt x="29255" y="146780"/>
                  </a:lnTo>
                  <a:lnTo>
                    <a:pt x="87346" y="146780"/>
                  </a:lnTo>
                  <a:lnTo>
                    <a:pt x="43663" y="120656"/>
                  </a:lnTo>
                  <a:lnTo>
                    <a:pt x="190224" y="33014"/>
                  </a:lnTo>
                  <a:lnTo>
                    <a:pt x="248267" y="33014"/>
                  </a:lnTo>
                  <a:lnTo>
                    <a:pt x="193009" y="0"/>
                  </a:lnTo>
                  <a:close/>
                </a:path>
                <a:path w="381000" h="451485">
                  <a:moveTo>
                    <a:pt x="87346" y="146780"/>
                  </a:moveTo>
                  <a:lnTo>
                    <a:pt x="29255" y="146780"/>
                  </a:lnTo>
                  <a:lnTo>
                    <a:pt x="175586" y="234296"/>
                  </a:lnTo>
                  <a:lnTo>
                    <a:pt x="175586" y="409600"/>
                  </a:lnTo>
                  <a:lnTo>
                    <a:pt x="204862" y="409600"/>
                  </a:lnTo>
                  <a:lnTo>
                    <a:pt x="204862" y="234296"/>
                  </a:lnTo>
                  <a:lnTo>
                    <a:pt x="248317" y="208307"/>
                  </a:lnTo>
                  <a:lnTo>
                    <a:pt x="190224" y="208307"/>
                  </a:lnTo>
                  <a:lnTo>
                    <a:pt x="87346" y="146780"/>
                  </a:lnTo>
                  <a:close/>
                </a:path>
                <a:path w="381000" h="451485">
                  <a:moveTo>
                    <a:pt x="380460" y="146780"/>
                  </a:moveTo>
                  <a:lnTo>
                    <a:pt x="351193" y="146780"/>
                  </a:lnTo>
                  <a:lnTo>
                    <a:pt x="351193" y="322094"/>
                  </a:lnTo>
                  <a:lnTo>
                    <a:pt x="204862" y="409600"/>
                  </a:lnTo>
                  <a:lnTo>
                    <a:pt x="263011" y="409600"/>
                  </a:lnTo>
                  <a:lnTo>
                    <a:pt x="377674" y="340994"/>
                  </a:lnTo>
                  <a:lnTo>
                    <a:pt x="380458" y="336052"/>
                  </a:lnTo>
                  <a:lnTo>
                    <a:pt x="380460" y="146780"/>
                  </a:lnTo>
                  <a:close/>
                </a:path>
                <a:path w="381000" h="451485">
                  <a:moveTo>
                    <a:pt x="248267" y="33014"/>
                  </a:moveTo>
                  <a:lnTo>
                    <a:pt x="190224" y="33014"/>
                  </a:lnTo>
                  <a:lnTo>
                    <a:pt x="336785" y="120656"/>
                  </a:lnTo>
                  <a:lnTo>
                    <a:pt x="190224" y="208307"/>
                  </a:lnTo>
                  <a:lnTo>
                    <a:pt x="248317" y="208307"/>
                  </a:lnTo>
                  <a:lnTo>
                    <a:pt x="351193" y="146780"/>
                  </a:lnTo>
                  <a:lnTo>
                    <a:pt x="380460" y="146780"/>
                  </a:lnTo>
                  <a:lnTo>
                    <a:pt x="380333" y="115336"/>
                  </a:lnTo>
                  <a:lnTo>
                    <a:pt x="377580" y="110457"/>
                  </a:lnTo>
                  <a:lnTo>
                    <a:pt x="373140" y="107693"/>
                  </a:lnTo>
                  <a:lnTo>
                    <a:pt x="248267" y="33014"/>
                  </a:lnTo>
                  <a:close/>
                </a:path>
              </a:pathLst>
            </a:custGeom>
            <a:solidFill>
              <a:srgbClr val="25C2B9"/>
            </a:solidFill>
          </p:spPr>
          <p:txBody>
            <a:bodyPr wrap="square" lIns="0" tIns="0" rIns="0" bIns="0" rtlCol="0"/>
            <a:lstStyle/>
            <a:p>
              <a:endParaRPr/>
            </a:p>
          </p:txBody>
        </p:sp>
      </p:grpSp>
      <p:sp>
        <p:nvSpPr>
          <p:cNvPr id="23" name="object 23"/>
          <p:cNvSpPr txBox="1"/>
          <p:nvPr/>
        </p:nvSpPr>
        <p:spPr>
          <a:xfrm>
            <a:off x="537647" y="10617948"/>
            <a:ext cx="247288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José</a:t>
            </a:r>
            <a:r>
              <a:rPr sz="1600" spc="15" dirty="0">
                <a:solidFill>
                  <a:srgbClr val="FFFFFF"/>
                </a:solidFill>
                <a:latin typeface="Source Sans Pro"/>
                <a:cs typeface="Source Sans Pro"/>
              </a:rPr>
              <a:t> </a:t>
            </a:r>
            <a:r>
              <a:rPr sz="1600" dirty="0">
                <a:solidFill>
                  <a:srgbClr val="FFFFFF"/>
                </a:solidFill>
                <a:latin typeface="Source Sans Pro"/>
                <a:cs typeface="Source Sans Pro"/>
              </a:rPr>
              <a:t>Miranda</a:t>
            </a:r>
            <a:r>
              <a:rPr sz="1600" spc="15" dirty="0">
                <a:solidFill>
                  <a:srgbClr val="FFFFFF"/>
                </a:solidFill>
                <a:latin typeface="Source Sans Pro"/>
                <a:cs typeface="Source Sans Pro"/>
              </a:rPr>
              <a:t> </a:t>
            </a:r>
            <a:r>
              <a:rPr sz="1600" dirty="0">
                <a:solidFill>
                  <a:srgbClr val="FFFFFF"/>
                </a:solidFill>
                <a:latin typeface="Source Sans Pro"/>
                <a:cs typeface="Source Sans Pro"/>
              </a:rPr>
              <a:t>-</a:t>
            </a:r>
            <a:r>
              <a:rPr sz="1600" spc="15" dirty="0">
                <a:solidFill>
                  <a:srgbClr val="FFFFFF"/>
                </a:solidFill>
                <a:latin typeface="Source Sans Pro"/>
                <a:cs typeface="Source Sans Pro"/>
              </a:rPr>
              <a:t> </a:t>
            </a:r>
            <a:r>
              <a:rPr sz="1600" dirty="0">
                <a:solidFill>
                  <a:srgbClr val="FFFFFF"/>
                </a:solidFill>
                <a:latin typeface="Source Sans Pro"/>
                <a:cs typeface="Source Sans Pro"/>
              </a:rPr>
              <a:t>Attomic</a:t>
            </a:r>
            <a:r>
              <a:rPr sz="1600" spc="15" dirty="0">
                <a:solidFill>
                  <a:srgbClr val="FFFFFF"/>
                </a:solidFill>
                <a:latin typeface="Source Sans Pro"/>
                <a:cs typeface="Source Sans Pro"/>
              </a:rPr>
              <a:t> </a:t>
            </a:r>
            <a:r>
              <a:rPr sz="1600" spc="-25" dirty="0">
                <a:solidFill>
                  <a:srgbClr val="FFFFFF"/>
                </a:solidFill>
                <a:latin typeface="Source Sans Pro"/>
                <a:cs typeface="Source Sans Pro"/>
              </a:rPr>
              <a:t>Co</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6"/>
            <a:ext cx="20105688" cy="1130960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0909"/>
          </a:solidFill>
        </p:spPr>
        <p:txBody>
          <a:bodyPr wrap="square" lIns="0" tIns="0" rIns="0" bIns="0" rtlCol="0"/>
          <a:lstStyle/>
          <a:p>
            <a:endParaRPr/>
          </a:p>
        </p:txBody>
      </p:sp>
      <p:pic>
        <p:nvPicPr>
          <p:cNvPr id="3" name="object 3"/>
          <p:cNvPicPr/>
          <p:nvPr/>
        </p:nvPicPr>
        <p:blipFill>
          <a:blip r:embed="rId3" cstate="print"/>
          <a:stretch>
            <a:fillRect/>
          </a:stretch>
        </p:blipFill>
        <p:spPr>
          <a:xfrm>
            <a:off x="1396228" y="979853"/>
            <a:ext cx="4058361" cy="1066899"/>
          </a:xfrm>
          <a:prstGeom prst="rect">
            <a:avLst/>
          </a:prstGeom>
        </p:spPr>
      </p:pic>
      <p:grpSp>
        <p:nvGrpSpPr>
          <p:cNvPr id="4" name="object 4"/>
          <p:cNvGrpSpPr/>
          <p:nvPr/>
        </p:nvGrpSpPr>
        <p:grpSpPr>
          <a:xfrm>
            <a:off x="9234888" y="1737936"/>
            <a:ext cx="4546959" cy="4096073"/>
            <a:chOff x="9234159" y="1738245"/>
            <a:chExt cx="4546600" cy="4095750"/>
          </a:xfrm>
        </p:grpSpPr>
        <p:sp>
          <p:nvSpPr>
            <p:cNvPr id="5" name="object 5"/>
            <p:cNvSpPr/>
            <p:nvPr/>
          </p:nvSpPr>
          <p:spPr>
            <a:xfrm>
              <a:off x="9234159" y="1738245"/>
              <a:ext cx="1113790" cy="2227580"/>
            </a:xfrm>
            <a:custGeom>
              <a:avLst/>
              <a:gdLst/>
              <a:ahLst/>
              <a:cxnLst/>
              <a:rect l="l" t="t" r="r" b="b"/>
              <a:pathLst>
                <a:path w="1113790" h="2227579">
                  <a:moveTo>
                    <a:pt x="1113494" y="0"/>
                  </a:moveTo>
                  <a:lnTo>
                    <a:pt x="1065269" y="1030"/>
                  </a:lnTo>
                  <a:lnTo>
                    <a:pt x="1017560" y="4095"/>
                  </a:lnTo>
                  <a:lnTo>
                    <a:pt x="970412" y="9151"/>
                  </a:lnTo>
                  <a:lnTo>
                    <a:pt x="923865" y="16156"/>
                  </a:lnTo>
                  <a:lnTo>
                    <a:pt x="877962" y="25069"/>
                  </a:lnTo>
                  <a:lnTo>
                    <a:pt x="832745" y="35846"/>
                  </a:lnTo>
                  <a:lnTo>
                    <a:pt x="788256" y="48447"/>
                  </a:lnTo>
                  <a:lnTo>
                    <a:pt x="744538" y="62829"/>
                  </a:lnTo>
                  <a:lnTo>
                    <a:pt x="701632" y="78949"/>
                  </a:lnTo>
                  <a:lnTo>
                    <a:pt x="659580" y="96767"/>
                  </a:lnTo>
                  <a:lnTo>
                    <a:pt x="618425" y="116238"/>
                  </a:lnTo>
                  <a:lnTo>
                    <a:pt x="578208" y="137323"/>
                  </a:lnTo>
                  <a:lnTo>
                    <a:pt x="538972" y="159977"/>
                  </a:lnTo>
                  <a:lnTo>
                    <a:pt x="500759" y="184160"/>
                  </a:lnTo>
                  <a:lnTo>
                    <a:pt x="463611" y="209829"/>
                  </a:lnTo>
                  <a:lnTo>
                    <a:pt x="427571" y="236942"/>
                  </a:lnTo>
                  <a:lnTo>
                    <a:pt x="392679" y="265458"/>
                  </a:lnTo>
                  <a:lnTo>
                    <a:pt x="358979" y="295332"/>
                  </a:lnTo>
                  <a:lnTo>
                    <a:pt x="326512" y="326525"/>
                  </a:lnTo>
                  <a:lnTo>
                    <a:pt x="295320" y="358993"/>
                  </a:lnTo>
                  <a:lnTo>
                    <a:pt x="265447" y="392695"/>
                  </a:lnTo>
                  <a:lnTo>
                    <a:pt x="236933" y="427588"/>
                  </a:lnTo>
                  <a:lnTo>
                    <a:pt x="209821" y="463630"/>
                  </a:lnTo>
                  <a:lnTo>
                    <a:pt x="184153" y="500779"/>
                  </a:lnTo>
                  <a:lnTo>
                    <a:pt x="159971" y="538993"/>
                  </a:lnTo>
                  <a:lnTo>
                    <a:pt x="137317" y="578231"/>
                  </a:lnTo>
                  <a:lnTo>
                    <a:pt x="116234" y="618449"/>
                  </a:lnTo>
                  <a:lnTo>
                    <a:pt x="96763" y="659606"/>
                  </a:lnTo>
                  <a:lnTo>
                    <a:pt x="78946" y="701659"/>
                  </a:lnTo>
                  <a:lnTo>
                    <a:pt x="62826" y="744567"/>
                  </a:lnTo>
                  <a:lnTo>
                    <a:pt x="48445" y="788287"/>
                  </a:lnTo>
                  <a:lnTo>
                    <a:pt x="35845" y="832777"/>
                  </a:lnTo>
                  <a:lnTo>
                    <a:pt x="25068" y="877996"/>
                  </a:lnTo>
                  <a:lnTo>
                    <a:pt x="16155" y="923900"/>
                  </a:lnTo>
                  <a:lnTo>
                    <a:pt x="9150" y="970449"/>
                  </a:lnTo>
                  <a:lnTo>
                    <a:pt x="4095" y="1017599"/>
                  </a:lnTo>
                  <a:lnTo>
                    <a:pt x="1030" y="1065309"/>
                  </a:lnTo>
                  <a:lnTo>
                    <a:pt x="0" y="1113536"/>
                  </a:lnTo>
                  <a:lnTo>
                    <a:pt x="1030" y="1161765"/>
                  </a:lnTo>
                  <a:lnTo>
                    <a:pt x="4095" y="1209477"/>
                  </a:lnTo>
                  <a:lnTo>
                    <a:pt x="9150" y="1256628"/>
                  </a:lnTo>
                  <a:lnTo>
                    <a:pt x="16155" y="1303178"/>
                  </a:lnTo>
                  <a:lnTo>
                    <a:pt x="25068" y="1349084"/>
                  </a:lnTo>
                  <a:lnTo>
                    <a:pt x="35845" y="1394304"/>
                  </a:lnTo>
                  <a:lnTo>
                    <a:pt x="48445" y="1438795"/>
                  </a:lnTo>
                  <a:lnTo>
                    <a:pt x="62826" y="1482516"/>
                  </a:lnTo>
                  <a:lnTo>
                    <a:pt x="78946" y="1525425"/>
                  </a:lnTo>
                  <a:lnTo>
                    <a:pt x="96763" y="1567480"/>
                  </a:lnTo>
                  <a:lnTo>
                    <a:pt x="116234" y="1608637"/>
                  </a:lnTo>
                  <a:lnTo>
                    <a:pt x="137317" y="1648856"/>
                  </a:lnTo>
                  <a:lnTo>
                    <a:pt x="159971" y="1688094"/>
                  </a:lnTo>
                  <a:lnTo>
                    <a:pt x="184153" y="1726309"/>
                  </a:lnTo>
                  <a:lnTo>
                    <a:pt x="209821" y="1763459"/>
                  </a:lnTo>
                  <a:lnTo>
                    <a:pt x="236933" y="1799502"/>
                  </a:lnTo>
                  <a:lnTo>
                    <a:pt x="265447" y="1834395"/>
                  </a:lnTo>
                  <a:lnTo>
                    <a:pt x="295320" y="1868097"/>
                  </a:lnTo>
                  <a:lnTo>
                    <a:pt x="326512" y="1900566"/>
                  </a:lnTo>
                  <a:lnTo>
                    <a:pt x="358979" y="1931759"/>
                  </a:lnTo>
                  <a:lnTo>
                    <a:pt x="392679" y="1961634"/>
                  </a:lnTo>
                  <a:lnTo>
                    <a:pt x="427571" y="1990149"/>
                  </a:lnTo>
                  <a:lnTo>
                    <a:pt x="463611" y="2017263"/>
                  </a:lnTo>
                  <a:lnTo>
                    <a:pt x="500759" y="2042932"/>
                  </a:lnTo>
                  <a:lnTo>
                    <a:pt x="538972" y="2067115"/>
                  </a:lnTo>
                  <a:lnTo>
                    <a:pt x="578208" y="2089770"/>
                  </a:lnTo>
                  <a:lnTo>
                    <a:pt x="618425" y="2110855"/>
                  </a:lnTo>
                  <a:lnTo>
                    <a:pt x="659580" y="2130327"/>
                  </a:lnTo>
                  <a:lnTo>
                    <a:pt x="701632" y="2148144"/>
                  </a:lnTo>
                  <a:lnTo>
                    <a:pt x="744538" y="2164264"/>
                  </a:lnTo>
                  <a:lnTo>
                    <a:pt x="788256" y="2178646"/>
                  </a:lnTo>
                  <a:lnTo>
                    <a:pt x="832745" y="2191247"/>
                  </a:lnTo>
                  <a:lnTo>
                    <a:pt x="877962" y="2202025"/>
                  </a:lnTo>
                  <a:lnTo>
                    <a:pt x="923865" y="2210937"/>
                  </a:lnTo>
                  <a:lnTo>
                    <a:pt x="970412" y="2217943"/>
                  </a:lnTo>
                  <a:lnTo>
                    <a:pt x="1017560" y="2222999"/>
                  </a:lnTo>
                  <a:lnTo>
                    <a:pt x="1065269" y="2226063"/>
                  </a:lnTo>
                  <a:lnTo>
                    <a:pt x="1113494" y="2227094"/>
                  </a:lnTo>
                  <a:lnTo>
                    <a:pt x="1113494" y="1868330"/>
                  </a:lnTo>
                  <a:lnTo>
                    <a:pt x="1065837" y="1866842"/>
                  </a:lnTo>
                  <a:lnTo>
                    <a:pt x="1018956" y="1862438"/>
                  </a:lnTo>
                  <a:lnTo>
                    <a:pt x="972942" y="1855207"/>
                  </a:lnTo>
                  <a:lnTo>
                    <a:pt x="927884" y="1845237"/>
                  </a:lnTo>
                  <a:lnTo>
                    <a:pt x="883870" y="1832619"/>
                  </a:lnTo>
                  <a:lnTo>
                    <a:pt x="840990" y="1817441"/>
                  </a:lnTo>
                  <a:lnTo>
                    <a:pt x="799333" y="1799792"/>
                  </a:lnTo>
                  <a:lnTo>
                    <a:pt x="758989" y="1779761"/>
                  </a:lnTo>
                  <a:lnTo>
                    <a:pt x="720045" y="1757438"/>
                  </a:lnTo>
                  <a:lnTo>
                    <a:pt x="682591" y="1732912"/>
                  </a:lnTo>
                  <a:lnTo>
                    <a:pt x="646717" y="1706271"/>
                  </a:lnTo>
                  <a:lnTo>
                    <a:pt x="612512" y="1677605"/>
                  </a:lnTo>
                  <a:lnTo>
                    <a:pt x="580064" y="1647003"/>
                  </a:lnTo>
                  <a:lnTo>
                    <a:pt x="549463" y="1614554"/>
                  </a:lnTo>
                  <a:lnTo>
                    <a:pt x="520798" y="1580347"/>
                  </a:lnTo>
                  <a:lnTo>
                    <a:pt x="494158" y="1544471"/>
                  </a:lnTo>
                  <a:lnTo>
                    <a:pt x="469632" y="1507016"/>
                  </a:lnTo>
                  <a:lnTo>
                    <a:pt x="447310" y="1468070"/>
                  </a:lnTo>
                  <a:lnTo>
                    <a:pt x="427280" y="1427723"/>
                  </a:lnTo>
                  <a:lnTo>
                    <a:pt x="409631" y="1386063"/>
                  </a:lnTo>
                  <a:lnTo>
                    <a:pt x="394453" y="1343180"/>
                  </a:lnTo>
                  <a:lnTo>
                    <a:pt x="381835" y="1299163"/>
                  </a:lnTo>
                  <a:lnTo>
                    <a:pt x="371866" y="1254101"/>
                  </a:lnTo>
                  <a:lnTo>
                    <a:pt x="364634" y="1208083"/>
                  </a:lnTo>
                  <a:lnTo>
                    <a:pt x="360230" y="1161199"/>
                  </a:lnTo>
                  <a:lnTo>
                    <a:pt x="358743" y="1113536"/>
                  </a:lnTo>
                  <a:lnTo>
                    <a:pt x="360230" y="1065874"/>
                  </a:lnTo>
                  <a:lnTo>
                    <a:pt x="364634" y="1018989"/>
                  </a:lnTo>
                  <a:lnTo>
                    <a:pt x="371866" y="972971"/>
                  </a:lnTo>
                  <a:lnTo>
                    <a:pt x="381835" y="927909"/>
                  </a:lnTo>
                  <a:lnTo>
                    <a:pt x="394453" y="883892"/>
                  </a:lnTo>
                  <a:lnTo>
                    <a:pt x="409631" y="841009"/>
                  </a:lnTo>
                  <a:lnTo>
                    <a:pt x="427280" y="799350"/>
                  </a:lnTo>
                  <a:lnTo>
                    <a:pt x="447310" y="759002"/>
                  </a:lnTo>
                  <a:lnTo>
                    <a:pt x="469632" y="720057"/>
                  </a:lnTo>
                  <a:lnTo>
                    <a:pt x="494158" y="682601"/>
                  </a:lnTo>
                  <a:lnTo>
                    <a:pt x="520798" y="646726"/>
                  </a:lnTo>
                  <a:lnTo>
                    <a:pt x="549463" y="612519"/>
                  </a:lnTo>
                  <a:lnTo>
                    <a:pt x="580064" y="580070"/>
                  </a:lnTo>
                  <a:lnTo>
                    <a:pt x="612512" y="549467"/>
                  </a:lnTo>
                  <a:lnTo>
                    <a:pt x="646717" y="520801"/>
                  </a:lnTo>
                  <a:lnTo>
                    <a:pt x="682591" y="494161"/>
                  </a:lnTo>
                  <a:lnTo>
                    <a:pt x="720045" y="469634"/>
                  </a:lnTo>
                  <a:lnTo>
                    <a:pt x="758989" y="447311"/>
                  </a:lnTo>
                  <a:lnTo>
                    <a:pt x="799333" y="427281"/>
                  </a:lnTo>
                  <a:lnTo>
                    <a:pt x="840990" y="409632"/>
                  </a:lnTo>
                  <a:lnTo>
                    <a:pt x="883870" y="394453"/>
                  </a:lnTo>
                  <a:lnTo>
                    <a:pt x="927884" y="381835"/>
                  </a:lnTo>
                  <a:lnTo>
                    <a:pt x="972942" y="371866"/>
                  </a:lnTo>
                  <a:lnTo>
                    <a:pt x="1018956" y="364634"/>
                  </a:lnTo>
                  <a:lnTo>
                    <a:pt x="1065837" y="360230"/>
                  </a:lnTo>
                  <a:lnTo>
                    <a:pt x="1113494" y="358743"/>
                  </a:lnTo>
                  <a:lnTo>
                    <a:pt x="1113494" y="0"/>
                  </a:lnTo>
                  <a:close/>
                </a:path>
              </a:pathLst>
            </a:custGeom>
            <a:solidFill>
              <a:srgbClr val="25C2B9"/>
            </a:solidFill>
          </p:spPr>
          <p:txBody>
            <a:bodyPr wrap="square" lIns="0" tIns="0" rIns="0" bIns="0" rtlCol="0"/>
            <a:lstStyle/>
            <a:p>
              <a:endParaRPr/>
            </a:p>
          </p:txBody>
        </p:sp>
        <p:sp>
          <p:nvSpPr>
            <p:cNvPr id="6" name="object 6"/>
            <p:cNvSpPr/>
            <p:nvPr/>
          </p:nvSpPr>
          <p:spPr>
            <a:xfrm>
              <a:off x="10208666" y="2851785"/>
              <a:ext cx="3572510" cy="0"/>
            </a:xfrm>
            <a:custGeom>
              <a:avLst/>
              <a:gdLst/>
              <a:ahLst/>
              <a:cxnLst/>
              <a:rect l="l" t="t" r="r" b="b"/>
              <a:pathLst>
                <a:path w="3572509">
                  <a:moveTo>
                    <a:pt x="3571964" y="0"/>
                  </a:moveTo>
                  <a:lnTo>
                    <a:pt x="0" y="0"/>
                  </a:lnTo>
                </a:path>
              </a:pathLst>
            </a:custGeom>
            <a:ln w="15706">
              <a:solidFill>
                <a:srgbClr val="25C2B9"/>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0094416" y="2737557"/>
              <a:ext cx="228506" cy="228474"/>
            </a:xfrm>
            <a:prstGeom prst="rect">
              <a:avLst/>
            </a:prstGeom>
          </p:spPr>
        </p:pic>
        <p:sp>
          <p:nvSpPr>
            <p:cNvPr id="8" name="object 8"/>
            <p:cNvSpPr/>
            <p:nvPr/>
          </p:nvSpPr>
          <p:spPr>
            <a:xfrm>
              <a:off x="10347654" y="3606577"/>
              <a:ext cx="1113790" cy="2227580"/>
            </a:xfrm>
            <a:custGeom>
              <a:avLst/>
              <a:gdLst/>
              <a:ahLst/>
              <a:cxnLst/>
              <a:rect l="l" t="t" r="r" b="b"/>
              <a:pathLst>
                <a:path w="1113790" h="2227579">
                  <a:moveTo>
                    <a:pt x="0" y="0"/>
                  </a:moveTo>
                  <a:lnTo>
                    <a:pt x="0" y="358763"/>
                  </a:lnTo>
                  <a:lnTo>
                    <a:pt x="47664" y="360251"/>
                  </a:lnTo>
                  <a:lnTo>
                    <a:pt x="94552" y="364655"/>
                  </a:lnTo>
                  <a:lnTo>
                    <a:pt x="140572" y="371886"/>
                  </a:lnTo>
                  <a:lnTo>
                    <a:pt x="185637" y="381855"/>
                  </a:lnTo>
                  <a:lnTo>
                    <a:pt x="229656" y="394472"/>
                  </a:lnTo>
                  <a:lnTo>
                    <a:pt x="272542" y="409650"/>
                  </a:lnTo>
                  <a:lnTo>
                    <a:pt x="314204" y="427298"/>
                  </a:lnTo>
                  <a:lnTo>
                    <a:pt x="354554" y="447327"/>
                  </a:lnTo>
                  <a:lnTo>
                    <a:pt x="393503" y="469649"/>
                  </a:lnTo>
                  <a:lnTo>
                    <a:pt x="430961" y="494175"/>
                  </a:lnTo>
                  <a:lnTo>
                    <a:pt x="466839" y="520814"/>
                  </a:lnTo>
                  <a:lnTo>
                    <a:pt x="501049" y="549479"/>
                  </a:lnTo>
                  <a:lnTo>
                    <a:pt x="533500" y="580080"/>
                  </a:lnTo>
                  <a:lnTo>
                    <a:pt x="564105" y="612528"/>
                  </a:lnTo>
                  <a:lnTo>
                    <a:pt x="592773" y="646734"/>
                  </a:lnTo>
                  <a:lnTo>
                    <a:pt x="619416" y="682608"/>
                  </a:lnTo>
                  <a:lnTo>
                    <a:pt x="643944" y="720062"/>
                  </a:lnTo>
                  <a:lnTo>
                    <a:pt x="666269" y="759007"/>
                  </a:lnTo>
                  <a:lnTo>
                    <a:pt x="686302" y="799354"/>
                  </a:lnTo>
                  <a:lnTo>
                    <a:pt x="703952" y="841012"/>
                  </a:lnTo>
                  <a:lnTo>
                    <a:pt x="719131" y="883894"/>
                  </a:lnTo>
                  <a:lnTo>
                    <a:pt x="731751" y="927911"/>
                  </a:lnTo>
                  <a:lnTo>
                    <a:pt x="741721" y="972972"/>
                  </a:lnTo>
                  <a:lnTo>
                    <a:pt x="748953" y="1018990"/>
                  </a:lnTo>
                  <a:lnTo>
                    <a:pt x="753358" y="1065874"/>
                  </a:lnTo>
                  <a:lnTo>
                    <a:pt x="754846" y="1113536"/>
                  </a:lnTo>
                  <a:lnTo>
                    <a:pt x="753358" y="1161196"/>
                  </a:lnTo>
                  <a:lnTo>
                    <a:pt x="748953" y="1208079"/>
                  </a:lnTo>
                  <a:lnTo>
                    <a:pt x="741721" y="1254095"/>
                  </a:lnTo>
                  <a:lnTo>
                    <a:pt x="731751" y="1299155"/>
                  </a:lnTo>
                  <a:lnTo>
                    <a:pt x="719131" y="1343170"/>
                  </a:lnTo>
                  <a:lnTo>
                    <a:pt x="703952" y="1386052"/>
                  </a:lnTo>
                  <a:lnTo>
                    <a:pt x="686302" y="1427710"/>
                  </a:lnTo>
                  <a:lnTo>
                    <a:pt x="666269" y="1468056"/>
                  </a:lnTo>
                  <a:lnTo>
                    <a:pt x="643944" y="1507001"/>
                  </a:lnTo>
                  <a:lnTo>
                    <a:pt x="619416" y="1544455"/>
                  </a:lnTo>
                  <a:lnTo>
                    <a:pt x="592773" y="1580330"/>
                  </a:lnTo>
                  <a:lnTo>
                    <a:pt x="564105" y="1614536"/>
                  </a:lnTo>
                  <a:lnTo>
                    <a:pt x="533500" y="1646985"/>
                  </a:lnTo>
                  <a:lnTo>
                    <a:pt x="501049" y="1677586"/>
                  </a:lnTo>
                  <a:lnTo>
                    <a:pt x="466839" y="1706252"/>
                  </a:lnTo>
                  <a:lnTo>
                    <a:pt x="430961" y="1732892"/>
                  </a:lnTo>
                  <a:lnTo>
                    <a:pt x="393503" y="1757418"/>
                  </a:lnTo>
                  <a:lnTo>
                    <a:pt x="354554" y="1779741"/>
                  </a:lnTo>
                  <a:lnTo>
                    <a:pt x="314204" y="1799771"/>
                  </a:lnTo>
                  <a:lnTo>
                    <a:pt x="272542" y="1817420"/>
                  </a:lnTo>
                  <a:lnTo>
                    <a:pt x="229656" y="1832598"/>
                  </a:lnTo>
                  <a:lnTo>
                    <a:pt x="185637" y="1845217"/>
                  </a:lnTo>
                  <a:lnTo>
                    <a:pt x="140572" y="1855186"/>
                  </a:lnTo>
                  <a:lnTo>
                    <a:pt x="94552" y="1862417"/>
                  </a:lnTo>
                  <a:lnTo>
                    <a:pt x="47664" y="1866821"/>
                  </a:lnTo>
                  <a:lnTo>
                    <a:pt x="0" y="1868309"/>
                  </a:lnTo>
                  <a:lnTo>
                    <a:pt x="0" y="2227073"/>
                  </a:lnTo>
                  <a:lnTo>
                    <a:pt x="48235" y="2226042"/>
                  </a:lnTo>
                  <a:lnTo>
                    <a:pt x="95952" y="2222978"/>
                  </a:lnTo>
                  <a:lnTo>
                    <a:pt x="143109" y="2217922"/>
                  </a:lnTo>
                  <a:lnTo>
                    <a:pt x="189664" y="2210917"/>
                  </a:lnTo>
                  <a:lnTo>
                    <a:pt x="235574" y="2202004"/>
                  </a:lnTo>
                  <a:lnTo>
                    <a:pt x="280798" y="2191226"/>
                  </a:lnTo>
                  <a:lnTo>
                    <a:pt x="325293" y="2178625"/>
                  </a:lnTo>
                  <a:lnTo>
                    <a:pt x="369017" y="2164244"/>
                  </a:lnTo>
                  <a:lnTo>
                    <a:pt x="411929" y="2148123"/>
                  </a:lnTo>
                  <a:lnTo>
                    <a:pt x="453986" y="2130306"/>
                  </a:lnTo>
                  <a:lnTo>
                    <a:pt x="495146" y="2110834"/>
                  </a:lnTo>
                  <a:lnTo>
                    <a:pt x="535366" y="2089750"/>
                  </a:lnTo>
                  <a:lnTo>
                    <a:pt x="574606" y="2067095"/>
                  </a:lnTo>
                  <a:lnTo>
                    <a:pt x="612822" y="2042912"/>
                  </a:lnTo>
                  <a:lnTo>
                    <a:pt x="649973" y="2017243"/>
                  </a:lnTo>
                  <a:lnTo>
                    <a:pt x="686017" y="1990130"/>
                  </a:lnTo>
                  <a:lnTo>
                    <a:pt x="720911" y="1961615"/>
                  </a:lnTo>
                  <a:lnTo>
                    <a:pt x="754613" y="1931740"/>
                  </a:lnTo>
                  <a:lnTo>
                    <a:pt x="787082" y="1900548"/>
                  </a:lnTo>
                  <a:lnTo>
                    <a:pt x="818274" y="1868080"/>
                  </a:lnTo>
                  <a:lnTo>
                    <a:pt x="848149" y="1834378"/>
                  </a:lnTo>
                  <a:lnTo>
                    <a:pt x="876664" y="1799485"/>
                  </a:lnTo>
                  <a:lnTo>
                    <a:pt x="903777" y="1763443"/>
                  </a:lnTo>
                  <a:lnTo>
                    <a:pt x="929446" y="1726293"/>
                  </a:lnTo>
                  <a:lnTo>
                    <a:pt x="953628" y="1688079"/>
                  </a:lnTo>
                  <a:lnTo>
                    <a:pt x="976282" y="1648842"/>
                  </a:lnTo>
                  <a:lnTo>
                    <a:pt x="997366" y="1608624"/>
                  </a:lnTo>
                  <a:lnTo>
                    <a:pt x="1016837" y="1567467"/>
                  </a:lnTo>
                  <a:lnTo>
                    <a:pt x="1034654" y="1525414"/>
                  </a:lnTo>
                  <a:lnTo>
                    <a:pt x="1050774" y="1482506"/>
                  </a:lnTo>
                  <a:lnTo>
                    <a:pt x="1065155" y="1438786"/>
                  </a:lnTo>
                  <a:lnTo>
                    <a:pt x="1077755" y="1394295"/>
                  </a:lnTo>
                  <a:lnTo>
                    <a:pt x="1088532" y="1349077"/>
                  </a:lnTo>
                  <a:lnTo>
                    <a:pt x="1097444" y="1303172"/>
                  </a:lnTo>
                  <a:lnTo>
                    <a:pt x="1104449" y="1256624"/>
                  </a:lnTo>
                  <a:lnTo>
                    <a:pt x="1109504" y="1209474"/>
                  </a:lnTo>
                  <a:lnTo>
                    <a:pt x="1112568" y="1161764"/>
                  </a:lnTo>
                  <a:lnTo>
                    <a:pt x="1113599" y="1113536"/>
                  </a:lnTo>
                  <a:lnTo>
                    <a:pt x="1112568" y="1065306"/>
                  </a:lnTo>
                  <a:lnTo>
                    <a:pt x="1109504" y="1017593"/>
                  </a:lnTo>
                  <a:lnTo>
                    <a:pt x="1104449" y="970440"/>
                  </a:lnTo>
                  <a:lnTo>
                    <a:pt x="1097444" y="923890"/>
                  </a:lnTo>
                  <a:lnTo>
                    <a:pt x="1088532" y="877983"/>
                  </a:lnTo>
                  <a:lnTo>
                    <a:pt x="1077755" y="832763"/>
                  </a:lnTo>
                  <a:lnTo>
                    <a:pt x="1065155" y="788271"/>
                  </a:lnTo>
                  <a:lnTo>
                    <a:pt x="1050774" y="744550"/>
                  </a:lnTo>
                  <a:lnTo>
                    <a:pt x="1034654" y="701642"/>
                  </a:lnTo>
                  <a:lnTo>
                    <a:pt x="1016837" y="659588"/>
                  </a:lnTo>
                  <a:lnTo>
                    <a:pt x="997366" y="618430"/>
                  </a:lnTo>
                  <a:lnTo>
                    <a:pt x="976282" y="578212"/>
                  </a:lnTo>
                  <a:lnTo>
                    <a:pt x="953628" y="538975"/>
                  </a:lnTo>
                  <a:lnTo>
                    <a:pt x="929446" y="500761"/>
                  </a:lnTo>
                  <a:lnTo>
                    <a:pt x="903777" y="463612"/>
                  </a:lnTo>
                  <a:lnTo>
                    <a:pt x="876664" y="427570"/>
                  </a:lnTo>
                  <a:lnTo>
                    <a:pt x="848149" y="392677"/>
                  </a:lnTo>
                  <a:lnTo>
                    <a:pt x="818274" y="358977"/>
                  </a:lnTo>
                  <a:lnTo>
                    <a:pt x="787082" y="326509"/>
                  </a:lnTo>
                  <a:lnTo>
                    <a:pt x="754613" y="295318"/>
                  </a:lnTo>
                  <a:lnTo>
                    <a:pt x="720911" y="265444"/>
                  </a:lnTo>
                  <a:lnTo>
                    <a:pt x="686017" y="236930"/>
                  </a:lnTo>
                  <a:lnTo>
                    <a:pt x="649973" y="209818"/>
                  </a:lnTo>
                  <a:lnTo>
                    <a:pt x="612822" y="184150"/>
                  </a:lnTo>
                  <a:lnTo>
                    <a:pt x="574606" y="159968"/>
                  </a:lnTo>
                  <a:lnTo>
                    <a:pt x="535366" y="137314"/>
                  </a:lnTo>
                  <a:lnTo>
                    <a:pt x="495146" y="116231"/>
                  </a:lnTo>
                  <a:lnTo>
                    <a:pt x="453986" y="96760"/>
                  </a:lnTo>
                  <a:lnTo>
                    <a:pt x="411929" y="78944"/>
                  </a:lnTo>
                  <a:lnTo>
                    <a:pt x="369017" y="62824"/>
                  </a:lnTo>
                  <a:lnTo>
                    <a:pt x="325293" y="48444"/>
                  </a:lnTo>
                  <a:lnTo>
                    <a:pt x="280798" y="35844"/>
                  </a:lnTo>
                  <a:lnTo>
                    <a:pt x="235574" y="25067"/>
                  </a:lnTo>
                  <a:lnTo>
                    <a:pt x="189664" y="16155"/>
                  </a:lnTo>
                  <a:lnTo>
                    <a:pt x="143109" y="9150"/>
                  </a:lnTo>
                  <a:lnTo>
                    <a:pt x="95952" y="4094"/>
                  </a:lnTo>
                  <a:lnTo>
                    <a:pt x="48235" y="1030"/>
                  </a:lnTo>
                  <a:lnTo>
                    <a:pt x="0" y="0"/>
                  </a:lnTo>
                  <a:close/>
                </a:path>
              </a:pathLst>
            </a:custGeom>
            <a:solidFill>
              <a:srgbClr val="2E6A87"/>
            </a:solidFill>
          </p:spPr>
          <p:txBody>
            <a:bodyPr wrap="square" lIns="0" tIns="0" rIns="0" bIns="0" rtlCol="0"/>
            <a:lstStyle/>
            <a:p>
              <a:endParaRPr/>
            </a:p>
          </p:txBody>
        </p:sp>
      </p:grpSp>
      <p:sp>
        <p:nvSpPr>
          <p:cNvPr id="9" name="object 9"/>
          <p:cNvSpPr/>
          <p:nvPr/>
        </p:nvSpPr>
        <p:spPr>
          <a:xfrm>
            <a:off x="10348471" y="7343348"/>
            <a:ext cx="1113878" cy="2227756"/>
          </a:xfrm>
          <a:custGeom>
            <a:avLst/>
            <a:gdLst/>
            <a:ahLst/>
            <a:cxnLst/>
            <a:rect l="l" t="t" r="r" b="b"/>
            <a:pathLst>
              <a:path w="1113790" h="2227579">
                <a:moveTo>
                  <a:pt x="0" y="0"/>
                </a:moveTo>
                <a:lnTo>
                  <a:pt x="0" y="358743"/>
                </a:lnTo>
                <a:lnTo>
                  <a:pt x="47664" y="360230"/>
                </a:lnTo>
                <a:lnTo>
                  <a:pt x="94552" y="364634"/>
                </a:lnTo>
                <a:lnTo>
                  <a:pt x="140572" y="371866"/>
                </a:lnTo>
                <a:lnTo>
                  <a:pt x="185637" y="381835"/>
                </a:lnTo>
                <a:lnTo>
                  <a:pt x="229656" y="394453"/>
                </a:lnTo>
                <a:lnTo>
                  <a:pt x="272542" y="409632"/>
                </a:lnTo>
                <a:lnTo>
                  <a:pt x="314204" y="427281"/>
                </a:lnTo>
                <a:lnTo>
                  <a:pt x="354554" y="447311"/>
                </a:lnTo>
                <a:lnTo>
                  <a:pt x="393503" y="469634"/>
                </a:lnTo>
                <a:lnTo>
                  <a:pt x="430961" y="494161"/>
                </a:lnTo>
                <a:lnTo>
                  <a:pt x="466839" y="520801"/>
                </a:lnTo>
                <a:lnTo>
                  <a:pt x="501049" y="549467"/>
                </a:lnTo>
                <a:lnTo>
                  <a:pt x="533500" y="580070"/>
                </a:lnTo>
                <a:lnTo>
                  <a:pt x="564105" y="612519"/>
                </a:lnTo>
                <a:lnTo>
                  <a:pt x="592773" y="646726"/>
                </a:lnTo>
                <a:lnTo>
                  <a:pt x="619416" y="682601"/>
                </a:lnTo>
                <a:lnTo>
                  <a:pt x="643944" y="720057"/>
                </a:lnTo>
                <a:lnTo>
                  <a:pt x="666269" y="759002"/>
                </a:lnTo>
                <a:lnTo>
                  <a:pt x="686302" y="799350"/>
                </a:lnTo>
                <a:lnTo>
                  <a:pt x="703952" y="841009"/>
                </a:lnTo>
                <a:lnTo>
                  <a:pt x="719131" y="883892"/>
                </a:lnTo>
                <a:lnTo>
                  <a:pt x="731751" y="927909"/>
                </a:lnTo>
                <a:lnTo>
                  <a:pt x="741721" y="972971"/>
                </a:lnTo>
                <a:lnTo>
                  <a:pt x="748953" y="1018989"/>
                </a:lnTo>
                <a:lnTo>
                  <a:pt x="753358" y="1065874"/>
                </a:lnTo>
                <a:lnTo>
                  <a:pt x="754846" y="1113536"/>
                </a:lnTo>
                <a:lnTo>
                  <a:pt x="753358" y="1161199"/>
                </a:lnTo>
                <a:lnTo>
                  <a:pt x="748953" y="1208083"/>
                </a:lnTo>
                <a:lnTo>
                  <a:pt x="741721" y="1254100"/>
                </a:lnTo>
                <a:lnTo>
                  <a:pt x="731751" y="1299162"/>
                </a:lnTo>
                <a:lnTo>
                  <a:pt x="719131" y="1343178"/>
                </a:lnTo>
                <a:lnTo>
                  <a:pt x="703952" y="1386060"/>
                </a:lnTo>
                <a:lnTo>
                  <a:pt x="686302" y="1427719"/>
                </a:lnTo>
                <a:lnTo>
                  <a:pt x="666269" y="1468065"/>
                </a:lnTo>
                <a:lnTo>
                  <a:pt x="643944" y="1507010"/>
                </a:lnTo>
                <a:lnTo>
                  <a:pt x="619416" y="1544464"/>
                </a:lnTo>
                <a:lnTo>
                  <a:pt x="592773" y="1580339"/>
                </a:lnTo>
                <a:lnTo>
                  <a:pt x="564105" y="1614545"/>
                </a:lnTo>
                <a:lnTo>
                  <a:pt x="533500" y="1646993"/>
                </a:lnTo>
                <a:lnTo>
                  <a:pt x="501049" y="1677593"/>
                </a:lnTo>
                <a:lnTo>
                  <a:pt x="466839" y="1706258"/>
                </a:lnTo>
                <a:lnTo>
                  <a:pt x="430961" y="1732898"/>
                </a:lnTo>
                <a:lnTo>
                  <a:pt x="393503" y="1757423"/>
                </a:lnTo>
                <a:lnTo>
                  <a:pt x="354554" y="1779745"/>
                </a:lnTo>
                <a:lnTo>
                  <a:pt x="314204" y="1799775"/>
                </a:lnTo>
                <a:lnTo>
                  <a:pt x="272542" y="1817423"/>
                </a:lnTo>
                <a:lnTo>
                  <a:pt x="229656" y="1832600"/>
                </a:lnTo>
                <a:lnTo>
                  <a:pt x="185637" y="1845218"/>
                </a:lnTo>
                <a:lnTo>
                  <a:pt x="140572" y="1855187"/>
                </a:lnTo>
                <a:lnTo>
                  <a:pt x="94552" y="1862417"/>
                </a:lnTo>
                <a:lnTo>
                  <a:pt x="47664" y="1866821"/>
                </a:lnTo>
                <a:lnTo>
                  <a:pt x="0" y="1868309"/>
                </a:lnTo>
                <a:lnTo>
                  <a:pt x="0" y="2227094"/>
                </a:lnTo>
                <a:lnTo>
                  <a:pt x="48235" y="2226063"/>
                </a:lnTo>
                <a:lnTo>
                  <a:pt x="95952" y="2222999"/>
                </a:lnTo>
                <a:lnTo>
                  <a:pt x="143109" y="2217943"/>
                </a:lnTo>
                <a:lnTo>
                  <a:pt x="189664" y="2210939"/>
                </a:lnTo>
                <a:lnTo>
                  <a:pt x="235574" y="2202027"/>
                </a:lnTo>
                <a:lnTo>
                  <a:pt x="280798" y="2191250"/>
                </a:lnTo>
                <a:lnTo>
                  <a:pt x="325293" y="2178650"/>
                </a:lnTo>
                <a:lnTo>
                  <a:pt x="369017" y="2164269"/>
                </a:lnTo>
                <a:lnTo>
                  <a:pt x="411929" y="2148149"/>
                </a:lnTo>
                <a:lnTo>
                  <a:pt x="453986" y="2130333"/>
                </a:lnTo>
                <a:lnTo>
                  <a:pt x="495146" y="2110862"/>
                </a:lnTo>
                <a:lnTo>
                  <a:pt x="535366" y="2089779"/>
                </a:lnTo>
                <a:lnTo>
                  <a:pt x="574606" y="2067125"/>
                </a:lnTo>
                <a:lnTo>
                  <a:pt x="612822" y="2042943"/>
                </a:lnTo>
                <a:lnTo>
                  <a:pt x="649973" y="2017275"/>
                </a:lnTo>
                <a:lnTo>
                  <a:pt x="686017" y="1990162"/>
                </a:lnTo>
                <a:lnTo>
                  <a:pt x="720911" y="1961648"/>
                </a:lnTo>
                <a:lnTo>
                  <a:pt x="754613" y="1931774"/>
                </a:lnTo>
                <a:lnTo>
                  <a:pt x="787082" y="1900582"/>
                </a:lnTo>
                <a:lnTo>
                  <a:pt x="818274" y="1868114"/>
                </a:lnTo>
                <a:lnTo>
                  <a:pt x="848149" y="1834413"/>
                </a:lnTo>
                <a:lnTo>
                  <a:pt x="876664" y="1799520"/>
                </a:lnTo>
                <a:lnTo>
                  <a:pt x="903777" y="1763477"/>
                </a:lnTo>
                <a:lnTo>
                  <a:pt x="929446" y="1726328"/>
                </a:lnTo>
                <a:lnTo>
                  <a:pt x="953628" y="1688113"/>
                </a:lnTo>
                <a:lnTo>
                  <a:pt x="976282" y="1648875"/>
                </a:lnTo>
                <a:lnTo>
                  <a:pt x="997366" y="1608656"/>
                </a:lnTo>
                <a:lnTo>
                  <a:pt x="1016837" y="1567498"/>
                </a:lnTo>
                <a:lnTo>
                  <a:pt x="1034654" y="1525443"/>
                </a:lnTo>
                <a:lnTo>
                  <a:pt x="1050774" y="1482533"/>
                </a:lnTo>
                <a:lnTo>
                  <a:pt x="1065155" y="1438811"/>
                </a:lnTo>
                <a:lnTo>
                  <a:pt x="1077755" y="1394318"/>
                </a:lnTo>
                <a:lnTo>
                  <a:pt x="1088532" y="1349097"/>
                </a:lnTo>
                <a:lnTo>
                  <a:pt x="1097444" y="1303189"/>
                </a:lnTo>
                <a:lnTo>
                  <a:pt x="1104449" y="1256637"/>
                </a:lnTo>
                <a:lnTo>
                  <a:pt x="1109504" y="1209483"/>
                </a:lnTo>
                <a:lnTo>
                  <a:pt x="1112568" y="1161768"/>
                </a:lnTo>
                <a:lnTo>
                  <a:pt x="1113599" y="1113536"/>
                </a:lnTo>
                <a:lnTo>
                  <a:pt x="1112568" y="1065306"/>
                </a:lnTo>
                <a:lnTo>
                  <a:pt x="1109504" y="1017593"/>
                </a:lnTo>
                <a:lnTo>
                  <a:pt x="1104449" y="970440"/>
                </a:lnTo>
                <a:lnTo>
                  <a:pt x="1097444" y="923890"/>
                </a:lnTo>
                <a:lnTo>
                  <a:pt x="1088532" y="877983"/>
                </a:lnTo>
                <a:lnTo>
                  <a:pt x="1077755" y="832763"/>
                </a:lnTo>
                <a:lnTo>
                  <a:pt x="1065155" y="788271"/>
                </a:lnTo>
                <a:lnTo>
                  <a:pt x="1050774" y="744550"/>
                </a:lnTo>
                <a:lnTo>
                  <a:pt x="1034654" y="701642"/>
                </a:lnTo>
                <a:lnTo>
                  <a:pt x="1016837" y="659588"/>
                </a:lnTo>
                <a:lnTo>
                  <a:pt x="997366" y="618430"/>
                </a:lnTo>
                <a:lnTo>
                  <a:pt x="976282" y="578212"/>
                </a:lnTo>
                <a:lnTo>
                  <a:pt x="953628" y="538975"/>
                </a:lnTo>
                <a:lnTo>
                  <a:pt x="929446" y="500761"/>
                </a:lnTo>
                <a:lnTo>
                  <a:pt x="903777" y="463612"/>
                </a:lnTo>
                <a:lnTo>
                  <a:pt x="876664" y="427570"/>
                </a:lnTo>
                <a:lnTo>
                  <a:pt x="848149" y="392677"/>
                </a:lnTo>
                <a:lnTo>
                  <a:pt x="818274" y="358977"/>
                </a:lnTo>
                <a:lnTo>
                  <a:pt x="787082" y="326509"/>
                </a:lnTo>
                <a:lnTo>
                  <a:pt x="754613" y="295318"/>
                </a:lnTo>
                <a:lnTo>
                  <a:pt x="720911" y="265444"/>
                </a:lnTo>
                <a:lnTo>
                  <a:pt x="686017" y="236930"/>
                </a:lnTo>
                <a:lnTo>
                  <a:pt x="649973" y="209818"/>
                </a:lnTo>
                <a:lnTo>
                  <a:pt x="612822" y="184150"/>
                </a:lnTo>
                <a:lnTo>
                  <a:pt x="574606" y="159968"/>
                </a:lnTo>
                <a:lnTo>
                  <a:pt x="535366" y="137314"/>
                </a:lnTo>
                <a:lnTo>
                  <a:pt x="495146" y="116231"/>
                </a:lnTo>
                <a:lnTo>
                  <a:pt x="453986" y="96760"/>
                </a:lnTo>
                <a:lnTo>
                  <a:pt x="411929" y="78944"/>
                </a:lnTo>
                <a:lnTo>
                  <a:pt x="369017" y="62824"/>
                </a:lnTo>
                <a:lnTo>
                  <a:pt x="325293" y="48444"/>
                </a:lnTo>
                <a:lnTo>
                  <a:pt x="280798" y="35844"/>
                </a:lnTo>
                <a:lnTo>
                  <a:pt x="235574" y="25067"/>
                </a:lnTo>
                <a:lnTo>
                  <a:pt x="189664" y="16155"/>
                </a:lnTo>
                <a:lnTo>
                  <a:pt x="143109" y="9150"/>
                </a:lnTo>
                <a:lnTo>
                  <a:pt x="95952" y="4094"/>
                </a:lnTo>
                <a:lnTo>
                  <a:pt x="48235" y="1030"/>
                </a:lnTo>
                <a:lnTo>
                  <a:pt x="0" y="0"/>
                </a:lnTo>
                <a:close/>
              </a:path>
            </a:pathLst>
          </a:custGeom>
          <a:solidFill>
            <a:srgbClr val="99DAC0"/>
          </a:solidFill>
        </p:spPr>
        <p:txBody>
          <a:bodyPr wrap="square" lIns="0" tIns="0" rIns="0" bIns="0" rtlCol="0"/>
          <a:lstStyle/>
          <a:p>
            <a:endParaRPr/>
          </a:p>
        </p:txBody>
      </p:sp>
      <p:grpSp>
        <p:nvGrpSpPr>
          <p:cNvPr id="10" name="object 10"/>
          <p:cNvGrpSpPr/>
          <p:nvPr/>
        </p:nvGrpSpPr>
        <p:grpSpPr>
          <a:xfrm>
            <a:off x="11767104" y="8342719"/>
            <a:ext cx="2015014" cy="228618"/>
            <a:chOff x="11766174" y="8342507"/>
            <a:chExt cx="2014855" cy="228600"/>
          </a:xfrm>
        </p:grpSpPr>
        <p:sp>
          <p:nvSpPr>
            <p:cNvPr id="11" name="object 11"/>
            <p:cNvSpPr/>
            <p:nvPr/>
          </p:nvSpPr>
          <p:spPr>
            <a:xfrm>
              <a:off x="11880395" y="8456736"/>
              <a:ext cx="1900555" cy="0"/>
            </a:xfrm>
            <a:custGeom>
              <a:avLst/>
              <a:gdLst/>
              <a:ahLst/>
              <a:cxnLst/>
              <a:rect l="l" t="t" r="r" b="b"/>
              <a:pathLst>
                <a:path w="1900555">
                  <a:moveTo>
                    <a:pt x="1900235" y="0"/>
                  </a:moveTo>
                  <a:lnTo>
                    <a:pt x="0" y="0"/>
                  </a:lnTo>
                </a:path>
              </a:pathLst>
            </a:custGeom>
            <a:solidFill>
              <a:srgbClr val="99DAC0"/>
            </a:solidFill>
          </p:spPr>
          <p:txBody>
            <a:bodyPr wrap="square" lIns="0" tIns="0" rIns="0" bIns="0" rtlCol="0"/>
            <a:lstStyle/>
            <a:p>
              <a:endParaRPr/>
            </a:p>
          </p:txBody>
        </p:sp>
        <p:pic>
          <p:nvPicPr>
            <p:cNvPr id="12" name="object 12"/>
            <p:cNvPicPr/>
            <p:nvPr/>
          </p:nvPicPr>
          <p:blipFill>
            <a:blip r:embed="rId5" cstate="print"/>
            <a:stretch>
              <a:fillRect/>
            </a:stretch>
          </p:blipFill>
          <p:spPr>
            <a:xfrm>
              <a:off x="11766174" y="8342507"/>
              <a:ext cx="228506" cy="228474"/>
            </a:xfrm>
            <a:prstGeom prst="rect">
              <a:avLst/>
            </a:prstGeom>
          </p:spPr>
        </p:pic>
      </p:grpSp>
      <p:grpSp>
        <p:nvGrpSpPr>
          <p:cNvPr id="13" name="object 13"/>
          <p:cNvGrpSpPr/>
          <p:nvPr/>
        </p:nvGrpSpPr>
        <p:grpSpPr>
          <a:xfrm>
            <a:off x="9234889" y="5474872"/>
            <a:ext cx="4688575" cy="2227756"/>
            <a:chOff x="9234159" y="5474886"/>
            <a:chExt cx="4688205" cy="2227580"/>
          </a:xfrm>
        </p:grpSpPr>
        <p:sp>
          <p:nvSpPr>
            <p:cNvPr id="14" name="object 14"/>
            <p:cNvSpPr/>
            <p:nvPr/>
          </p:nvSpPr>
          <p:spPr>
            <a:xfrm>
              <a:off x="9234159" y="5474886"/>
              <a:ext cx="1113790" cy="2227580"/>
            </a:xfrm>
            <a:custGeom>
              <a:avLst/>
              <a:gdLst/>
              <a:ahLst/>
              <a:cxnLst/>
              <a:rect l="l" t="t" r="r" b="b"/>
              <a:pathLst>
                <a:path w="1113790" h="2227579">
                  <a:moveTo>
                    <a:pt x="1113494" y="0"/>
                  </a:moveTo>
                  <a:lnTo>
                    <a:pt x="1065269" y="1030"/>
                  </a:lnTo>
                  <a:lnTo>
                    <a:pt x="1017560" y="4095"/>
                  </a:lnTo>
                  <a:lnTo>
                    <a:pt x="970412" y="9151"/>
                  </a:lnTo>
                  <a:lnTo>
                    <a:pt x="923865" y="16156"/>
                  </a:lnTo>
                  <a:lnTo>
                    <a:pt x="877962" y="25069"/>
                  </a:lnTo>
                  <a:lnTo>
                    <a:pt x="832745" y="35846"/>
                  </a:lnTo>
                  <a:lnTo>
                    <a:pt x="788256" y="48447"/>
                  </a:lnTo>
                  <a:lnTo>
                    <a:pt x="744538" y="62829"/>
                  </a:lnTo>
                  <a:lnTo>
                    <a:pt x="701632" y="78949"/>
                  </a:lnTo>
                  <a:lnTo>
                    <a:pt x="659580" y="96767"/>
                  </a:lnTo>
                  <a:lnTo>
                    <a:pt x="618425" y="116238"/>
                  </a:lnTo>
                  <a:lnTo>
                    <a:pt x="578208" y="137323"/>
                  </a:lnTo>
                  <a:lnTo>
                    <a:pt x="538972" y="159977"/>
                  </a:lnTo>
                  <a:lnTo>
                    <a:pt x="500759" y="184160"/>
                  </a:lnTo>
                  <a:lnTo>
                    <a:pt x="463611" y="209829"/>
                  </a:lnTo>
                  <a:lnTo>
                    <a:pt x="427571" y="236942"/>
                  </a:lnTo>
                  <a:lnTo>
                    <a:pt x="392679" y="265458"/>
                  </a:lnTo>
                  <a:lnTo>
                    <a:pt x="358979" y="295332"/>
                  </a:lnTo>
                  <a:lnTo>
                    <a:pt x="326512" y="326525"/>
                  </a:lnTo>
                  <a:lnTo>
                    <a:pt x="295320" y="358993"/>
                  </a:lnTo>
                  <a:lnTo>
                    <a:pt x="265447" y="392695"/>
                  </a:lnTo>
                  <a:lnTo>
                    <a:pt x="236933" y="427588"/>
                  </a:lnTo>
                  <a:lnTo>
                    <a:pt x="209821" y="463630"/>
                  </a:lnTo>
                  <a:lnTo>
                    <a:pt x="184153" y="500779"/>
                  </a:lnTo>
                  <a:lnTo>
                    <a:pt x="159971" y="538993"/>
                  </a:lnTo>
                  <a:lnTo>
                    <a:pt x="137317" y="578231"/>
                  </a:lnTo>
                  <a:lnTo>
                    <a:pt x="116234" y="618449"/>
                  </a:lnTo>
                  <a:lnTo>
                    <a:pt x="96763" y="659606"/>
                  </a:lnTo>
                  <a:lnTo>
                    <a:pt x="78946" y="701659"/>
                  </a:lnTo>
                  <a:lnTo>
                    <a:pt x="62826" y="744567"/>
                  </a:lnTo>
                  <a:lnTo>
                    <a:pt x="48445" y="788287"/>
                  </a:lnTo>
                  <a:lnTo>
                    <a:pt x="35845" y="832777"/>
                  </a:lnTo>
                  <a:lnTo>
                    <a:pt x="25068" y="877996"/>
                  </a:lnTo>
                  <a:lnTo>
                    <a:pt x="16155" y="923900"/>
                  </a:lnTo>
                  <a:lnTo>
                    <a:pt x="9150" y="970449"/>
                  </a:lnTo>
                  <a:lnTo>
                    <a:pt x="4095" y="1017599"/>
                  </a:lnTo>
                  <a:lnTo>
                    <a:pt x="1030" y="1065309"/>
                  </a:lnTo>
                  <a:lnTo>
                    <a:pt x="0" y="1113536"/>
                  </a:lnTo>
                  <a:lnTo>
                    <a:pt x="1030" y="1161767"/>
                  </a:lnTo>
                  <a:lnTo>
                    <a:pt x="4095" y="1209480"/>
                  </a:lnTo>
                  <a:lnTo>
                    <a:pt x="9150" y="1256632"/>
                  </a:lnTo>
                  <a:lnTo>
                    <a:pt x="16155" y="1303183"/>
                  </a:lnTo>
                  <a:lnTo>
                    <a:pt x="25068" y="1349089"/>
                  </a:lnTo>
                  <a:lnTo>
                    <a:pt x="35845" y="1394309"/>
                  </a:lnTo>
                  <a:lnTo>
                    <a:pt x="48445" y="1438801"/>
                  </a:lnTo>
                  <a:lnTo>
                    <a:pt x="62826" y="1482522"/>
                  </a:lnTo>
                  <a:lnTo>
                    <a:pt x="78946" y="1525431"/>
                  </a:lnTo>
                  <a:lnTo>
                    <a:pt x="96763" y="1567485"/>
                  </a:lnTo>
                  <a:lnTo>
                    <a:pt x="116234" y="1608642"/>
                  </a:lnTo>
                  <a:lnTo>
                    <a:pt x="137317" y="1648860"/>
                  </a:lnTo>
                  <a:lnTo>
                    <a:pt x="159971" y="1688098"/>
                  </a:lnTo>
                  <a:lnTo>
                    <a:pt x="184153" y="1726312"/>
                  </a:lnTo>
                  <a:lnTo>
                    <a:pt x="209821" y="1763461"/>
                  </a:lnTo>
                  <a:lnTo>
                    <a:pt x="236933" y="1799503"/>
                  </a:lnTo>
                  <a:lnTo>
                    <a:pt x="265447" y="1834395"/>
                  </a:lnTo>
                  <a:lnTo>
                    <a:pt x="295320" y="1868096"/>
                  </a:lnTo>
                  <a:lnTo>
                    <a:pt x="326512" y="1900563"/>
                  </a:lnTo>
                  <a:lnTo>
                    <a:pt x="358979" y="1931755"/>
                  </a:lnTo>
                  <a:lnTo>
                    <a:pt x="392679" y="1961629"/>
                  </a:lnTo>
                  <a:lnTo>
                    <a:pt x="427571" y="1990143"/>
                  </a:lnTo>
                  <a:lnTo>
                    <a:pt x="463611" y="2017255"/>
                  </a:lnTo>
                  <a:lnTo>
                    <a:pt x="500759" y="2042923"/>
                  </a:lnTo>
                  <a:lnTo>
                    <a:pt x="538972" y="2067105"/>
                  </a:lnTo>
                  <a:lnTo>
                    <a:pt x="578208" y="2089758"/>
                  </a:lnTo>
                  <a:lnTo>
                    <a:pt x="618425" y="2110842"/>
                  </a:lnTo>
                  <a:lnTo>
                    <a:pt x="659580" y="2130312"/>
                  </a:lnTo>
                  <a:lnTo>
                    <a:pt x="701632" y="2148129"/>
                  </a:lnTo>
                  <a:lnTo>
                    <a:pt x="744538" y="2164248"/>
                  </a:lnTo>
                  <a:lnTo>
                    <a:pt x="788256" y="2178629"/>
                  </a:lnTo>
                  <a:lnTo>
                    <a:pt x="832745" y="2191229"/>
                  </a:lnTo>
                  <a:lnTo>
                    <a:pt x="877962" y="2202006"/>
                  </a:lnTo>
                  <a:lnTo>
                    <a:pt x="923865" y="2210918"/>
                  </a:lnTo>
                  <a:lnTo>
                    <a:pt x="970412" y="2217923"/>
                  </a:lnTo>
                  <a:lnTo>
                    <a:pt x="1017560" y="2222978"/>
                  </a:lnTo>
                  <a:lnTo>
                    <a:pt x="1065269" y="2226042"/>
                  </a:lnTo>
                  <a:lnTo>
                    <a:pt x="1113494" y="2227073"/>
                  </a:lnTo>
                  <a:lnTo>
                    <a:pt x="1113494" y="1868330"/>
                  </a:lnTo>
                  <a:lnTo>
                    <a:pt x="1065837" y="1866842"/>
                  </a:lnTo>
                  <a:lnTo>
                    <a:pt x="1018956" y="1862438"/>
                  </a:lnTo>
                  <a:lnTo>
                    <a:pt x="972942" y="1855207"/>
                  </a:lnTo>
                  <a:lnTo>
                    <a:pt x="927884" y="1845237"/>
                  </a:lnTo>
                  <a:lnTo>
                    <a:pt x="883870" y="1832619"/>
                  </a:lnTo>
                  <a:lnTo>
                    <a:pt x="840990" y="1817441"/>
                  </a:lnTo>
                  <a:lnTo>
                    <a:pt x="799333" y="1799792"/>
                  </a:lnTo>
                  <a:lnTo>
                    <a:pt x="758989" y="1779761"/>
                  </a:lnTo>
                  <a:lnTo>
                    <a:pt x="720045" y="1757438"/>
                  </a:lnTo>
                  <a:lnTo>
                    <a:pt x="682591" y="1732912"/>
                  </a:lnTo>
                  <a:lnTo>
                    <a:pt x="646717" y="1706271"/>
                  </a:lnTo>
                  <a:lnTo>
                    <a:pt x="612512" y="1677605"/>
                  </a:lnTo>
                  <a:lnTo>
                    <a:pt x="580064" y="1647003"/>
                  </a:lnTo>
                  <a:lnTo>
                    <a:pt x="549463" y="1614554"/>
                  </a:lnTo>
                  <a:lnTo>
                    <a:pt x="520798" y="1580347"/>
                  </a:lnTo>
                  <a:lnTo>
                    <a:pt x="494158" y="1544471"/>
                  </a:lnTo>
                  <a:lnTo>
                    <a:pt x="469632" y="1507016"/>
                  </a:lnTo>
                  <a:lnTo>
                    <a:pt x="447310" y="1468070"/>
                  </a:lnTo>
                  <a:lnTo>
                    <a:pt x="427280" y="1427723"/>
                  </a:lnTo>
                  <a:lnTo>
                    <a:pt x="409631" y="1386063"/>
                  </a:lnTo>
                  <a:lnTo>
                    <a:pt x="394453" y="1343180"/>
                  </a:lnTo>
                  <a:lnTo>
                    <a:pt x="381835" y="1299163"/>
                  </a:lnTo>
                  <a:lnTo>
                    <a:pt x="371866" y="1254101"/>
                  </a:lnTo>
                  <a:lnTo>
                    <a:pt x="364634" y="1208083"/>
                  </a:lnTo>
                  <a:lnTo>
                    <a:pt x="360230" y="1161199"/>
                  </a:lnTo>
                  <a:lnTo>
                    <a:pt x="358743" y="1113536"/>
                  </a:lnTo>
                  <a:lnTo>
                    <a:pt x="360230" y="1065876"/>
                  </a:lnTo>
                  <a:lnTo>
                    <a:pt x="364634" y="1018994"/>
                  </a:lnTo>
                  <a:lnTo>
                    <a:pt x="371866" y="972978"/>
                  </a:lnTo>
                  <a:lnTo>
                    <a:pt x="381835" y="927918"/>
                  </a:lnTo>
                  <a:lnTo>
                    <a:pt x="394453" y="883902"/>
                  </a:lnTo>
                  <a:lnTo>
                    <a:pt x="409631" y="841021"/>
                  </a:lnTo>
                  <a:lnTo>
                    <a:pt x="427280" y="799363"/>
                  </a:lnTo>
                  <a:lnTo>
                    <a:pt x="447310" y="759016"/>
                  </a:lnTo>
                  <a:lnTo>
                    <a:pt x="469632" y="720072"/>
                  </a:lnTo>
                  <a:lnTo>
                    <a:pt x="494158" y="682617"/>
                  </a:lnTo>
                  <a:lnTo>
                    <a:pt x="520798" y="646742"/>
                  </a:lnTo>
                  <a:lnTo>
                    <a:pt x="549463" y="612536"/>
                  </a:lnTo>
                  <a:lnTo>
                    <a:pt x="580064" y="580088"/>
                  </a:lnTo>
                  <a:lnTo>
                    <a:pt x="612512" y="549486"/>
                  </a:lnTo>
                  <a:lnTo>
                    <a:pt x="646717" y="520821"/>
                  </a:lnTo>
                  <a:lnTo>
                    <a:pt x="682591" y="494180"/>
                  </a:lnTo>
                  <a:lnTo>
                    <a:pt x="720045" y="469654"/>
                  </a:lnTo>
                  <a:lnTo>
                    <a:pt x="758989" y="447331"/>
                  </a:lnTo>
                  <a:lnTo>
                    <a:pt x="799333" y="427301"/>
                  </a:lnTo>
                  <a:lnTo>
                    <a:pt x="840990" y="409652"/>
                  </a:lnTo>
                  <a:lnTo>
                    <a:pt x="883870" y="394474"/>
                  </a:lnTo>
                  <a:lnTo>
                    <a:pt x="927884" y="381856"/>
                  </a:lnTo>
                  <a:lnTo>
                    <a:pt x="972942" y="371887"/>
                  </a:lnTo>
                  <a:lnTo>
                    <a:pt x="1018956" y="364655"/>
                  </a:lnTo>
                  <a:lnTo>
                    <a:pt x="1065837" y="360251"/>
                  </a:lnTo>
                  <a:lnTo>
                    <a:pt x="1113494" y="358763"/>
                  </a:lnTo>
                  <a:lnTo>
                    <a:pt x="1113494" y="0"/>
                  </a:lnTo>
                  <a:close/>
                </a:path>
              </a:pathLst>
            </a:custGeom>
            <a:solidFill>
              <a:srgbClr val="539A87"/>
            </a:solidFill>
          </p:spPr>
          <p:txBody>
            <a:bodyPr wrap="square" lIns="0" tIns="0" rIns="0" bIns="0" rtlCol="0"/>
            <a:lstStyle/>
            <a:p>
              <a:endParaRPr/>
            </a:p>
          </p:txBody>
        </p:sp>
        <p:pic>
          <p:nvPicPr>
            <p:cNvPr id="15" name="object 15"/>
            <p:cNvPicPr/>
            <p:nvPr/>
          </p:nvPicPr>
          <p:blipFill>
            <a:blip r:embed="rId6" cstate="print"/>
            <a:stretch>
              <a:fillRect/>
            </a:stretch>
          </p:blipFill>
          <p:spPr>
            <a:xfrm>
              <a:off x="10094416" y="6474198"/>
              <a:ext cx="228506" cy="228474"/>
            </a:xfrm>
            <a:prstGeom prst="rect">
              <a:avLst/>
            </a:prstGeom>
          </p:spPr>
        </p:pic>
        <p:pic>
          <p:nvPicPr>
            <p:cNvPr id="16" name="object 16"/>
            <p:cNvPicPr/>
            <p:nvPr/>
          </p:nvPicPr>
          <p:blipFill>
            <a:blip r:embed="rId6" cstate="print"/>
            <a:stretch>
              <a:fillRect/>
            </a:stretch>
          </p:blipFill>
          <p:spPr>
            <a:xfrm>
              <a:off x="13693299" y="6474198"/>
              <a:ext cx="228506" cy="228474"/>
            </a:xfrm>
            <a:prstGeom prst="rect">
              <a:avLst/>
            </a:prstGeom>
          </p:spPr>
        </p:pic>
        <p:sp>
          <p:nvSpPr>
            <p:cNvPr id="17" name="object 17"/>
            <p:cNvSpPr/>
            <p:nvPr/>
          </p:nvSpPr>
          <p:spPr>
            <a:xfrm>
              <a:off x="10208666" y="6588406"/>
              <a:ext cx="3572510" cy="0"/>
            </a:xfrm>
            <a:custGeom>
              <a:avLst/>
              <a:gdLst/>
              <a:ahLst/>
              <a:cxnLst/>
              <a:rect l="l" t="t" r="r" b="b"/>
              <a:pathLst>
                <a:path w="3572509">
                  <a:moveTo>
                    <a:pt x="3571964" y="0"/>
                  </a:moveTo>
                  <a:lnTo>
                    <a:pt x="0" y="0"/>
                  </a:lnTo>
                </a:path>
              </a:pathLst>
            </a:custGeom>
            <a:solidFill>
              <a:srgbClr val="539A87"/>
            </a:solidFill>
          </p:spPr>
          <p:txBody>
            <a:bodyPr wrap="square" lIns="0" tIns="0" rIns="0" bIns="0" rtlCol="0"/>
            <a:lstStyle/>
            <a:p>
              <a:endParaRPr/>
            </a:p>
          </p:txBody>
        </p:sp>
      </p:grpSp>
      <p:sp>
        <p:nvSpPr>
          <p:cNvPr id="18" name="object 18"/>
          <p:cNvSpPr txBox="1"/>
          <p:nvPr/>
        </p:nvSpPr>
        <p:spPr>
          <a:xfrm>
            <a:off x="11284006" y="2297817"/>
            <a:ext cx="1375519" cy="402622"/>
          </a:xfrm>
          <a:prstGeom prst="rect">
            <a:avLst/>
          </a:prstGeom>
        </p:spPr>
        <p:txBody>
          <a:bodyPr vert="horz" wrap="square" lIns="0" tIns="15241" rIns="0" bIns="0" rtlCol="0">
            <a:spAutoFit/>
          </a:bodyPr>
          <a:lstStyle/>
          <a:p>
            <a:pPr marL="12701">
              <a:spcBef>
                <a:spcPts val="120"/>
              </a:spcBef>
            </a:pPr>
            <a:r>
              <a:rPr sz="2450" b="1" spc="-110" dirty="0">
                <a:solidFill>
                  <a:srgbClr val="25C2B9"/>
                </a:solidFill>
                <a:latin typeface="Helvetica Neue"/>
                <a:cs typeface="Helvetica Neue"/>
              </a:rPr>
              <a:t>Discovery</a:t>
            </a:r>
            <a:endParaRPr sz="2450">
              <a:latin typeface="Helvetica Neue"/>
              <a:cs typeface="Helvetica Neue"/>
            </a:endParaRPr>
          </a:p>
        </p:txBody>
      </p:sp>
      <p:sp>
        <p:nvSpPr>
          <p:cNvPr id="19" name="object 19"/>
          <p:cNvSpPr txBox="1"/>
          <p:nvPr/>
        </p:nvSpPr>
        <p:spPr>
          <a:xfrm>
            <a:off x="12112109" y="4126806"/>
            <a:ext cx="1439659" cy="402622"/>
          </a:xfrm>
          <a:prstGeom prst="rect">
            <a:avLst/>
          </a:prstGeom>
        </p:spPr>
        <p:txBody>
          <a:bodyPr vert="horz" wrap="square" lIns="0" tIns="15241" rIns="0" bIns="0" rtlCol="0">
            <a:spAutoFit/>
          </a:bodyPr>
          <a:lstStyle/>
          <a:p>
            <a:pPr marL="12701">
              <a:spcBef>
                <a:spcPts val="120"/>
              </a:spcBef>
            </a:pPr>
            <a:r>
              <a:rPr sz="2450" b="1" spc="-85" dirty="0">
                <a:solidFill>
                  <a:srgbClr val="2E6A87"/>
                </a:solidFill>
                <a:latin typeface="Helvetica Neue"/>
                <a:cs typeface="Helvetica Neue"/>
              </a:rPr>
              <a:t>Estratégia</a:t>
            </a:r>
            <a:endParaRPr sz="2450">
              <a:latin typeface="Helvetica Neue"/>
              <a:cs typeface="Helvetica Neue"/>
            </a:endParaRPr>
          </a:p>
        </p:txBody>
      </p:sp>
      <p:sp>
        <p:nvSpPr>
          <p:cNvPr id="20" name="object 20"/>
          <p:cNvSpPr txBox="1"/>
          <p:nvPr/>
        </p:nvSpPr>
        <p:spPr>
          <a:xfrm>
            <a:off x="10894143" y="5969933"/>
            <a:ext cx="2203624" cy="402622"/>
          </a:xfrm>
          <a:prstGeom prst="rect">
            <a:avLst/>
          </a:prstGeom>
        </p:spPr>
        <p:txBody>
          <a:bodyPr vert="horz" wrap="square" lIns="0" tIns="15241" rIns="0" bIns="0" rtlCol="0">
            <a:spAutoFit/>
          </a:bodyPr>
          <a:lstStyle/>
          <a:p>
            <a:pPr marL="12701">
              <a:spcBef>
                <a:spcPts val="120"/>
              </a:spcBef>
            </a:pPr>
            <a:r>
              <a:rPr sz="2450" b="1" spc="-85" dirty="0">
                <a:solidFill>
                  <a:srgbClr val="539A87"/>
                </a:solidFill>
                <a:latin typeface="Helvetica Neue"/>
                <a:cs typeface="Helvetica Neue"/>
              </a:rPr>
              <a:t>Implementação</a:t>
            </a:r>
            <a:endParaRPr sz="2450">
              <a:latin typeface="Helvetica Neue"/>
              <a:cs typeface="Helvetica Neue"/>
            </a:endParaRPr>
          </a:p>
        </p:txBody>
      </p:sp>
      <p:sp>
        <p:nvSpPr>
          <p:cNvPr id="21" name="object 21"/>
          <p:cNvSpPr txBox="1"/>
          <p:nvPr/>
        </p:nvSpPr>
        <p:spPr>
          <a:xfrm>
            <a:off x="12003100" y="7866465"/>
            <a:ext cx="1685422" cy="402622"/>
          </a:xfrm>
          <a:prstGeom prst="rect">
            <a:avLst/>
          </a:prstGeom>
        </p:spPr>
        <p:txBody>
          <a:bodyPr vert="horz" wrap="square" lIns="0" tIns="15241" rIns="0" bIns="0" rtlCol="0">
            <a:spAutoFit/>
          </a:bodyPr>
          <a:lstStyle/>
          <a:p>
            <a:pPr marL="12701">
              <a:spcBef>
                <a:spcPts val="120"/>
              </a:spcBef>
            </a:pPr>
            <a:r>
              <a:rPr sz="2450" b="1" spc="-110" dirty="0">
                <a:solidFill>
                  <a:srgbClr val="99DAC0"/>
                </a:solidFill>
                <a:latin typeface="Helvetica Neue"/>
                <a:cs typeface="Helvetica Neue"/>
              </a:rPr>
              <a:t>Governança</a:t>
            </a:r>
            <a:endParaRPr sz="2450">
              <a:latin typeface="Helvetica Neue"/>
              <a:cs typeface="Helvetica Neue"/>
            </a:endParaRPr>
          </a:p>
        </p:txBody>
      </p:sp>
      <p:sp>
        <p:nvSpPr>
          <p:cNvPr id="22" name="object 22"/>
          <p:cNvSpPr txBox="1"/>
          <p:nvPr/>
        </p:nvSpPr>
        <p:spPr>
          <a:xfrm>
            <a:off x="945287" y="3968082"/>
            <a:ext cx="6316209" cy="2877412"/>
          </a:xfrm>
          <a:prstGeom prst="rect">
            <a:avLst/>
          </a:prstGeom>
        </p:spPr>
        <p:txBody>
          <a:bodyPr vert="horz" wrap="square" lIns="0" tIns="13336" rIns="0" bIns="0" rtlCol="0">
            <a:spAutoFit/>
          </a:bodyPr>
          <a:lstStyle/>
          <a:p>
            <a:pPr marL="13336">
              <a:spcBef>
                <a:spcPts val="105"/>
              </a:spcBef>
            </a:pPr>
            <a:r>
              <a:rPr sz="8801" b="1" spc="-645" dirty="0">
                <a:solidFill>
                  <a:srgbClr val="FFFFFF"/>
                </a:solidFill>
                <a:latin typeface="Helvetica Neue"/>
                <a:cs typeface="Helvetica Neue"/>
              </a:rPr>
              <a:t>Adoção</a:t>
            </a:r>
            <a:r>
              <a:rPr sz="8801" b="1" spc="-610" dirty="0">
                <a:solidFill>
                  <a:srgbClr val="FFFFFF"/>
                </a:solidFill>
                <a:latin typeface="Helvetica Neue"/>
                <a:cs typeface="Helvetica Neue"/>
              </a:rPr>
              <a:t> </a:t>
            </a:r>
            <a:r>
              <a:rPr sz="8801" b="1" spc="-420" dirty="0">
                <a:solidFill>
                  <a:srgbClr val="FFFFFF"/>
                </a:solidFill>
                <a:latin typeface="Helvetica Neue"/>
                <a:cs typeface="Helvetica Neue"/>
              </a:rPr>
              <a:t>de</a:t>
            </a:r>
            <a:r>
              <a:rPr sz="8801" b="1" spc="-610" dirty="0">
                <a:solidFill>
                  <a:srgbClr val="FFFFFF"/>
                </a:solidFill>
                <a:latin typeface="Helvetica Neue"/>
                <a:cs typeface="Helvetica Neue"/>
              </a:rPr>
              <a:t> </a:t>
            </a:r>
            <a:r>
              <a:rPr sz="8801" b="1" spc="-545" dirty="0">
                <a:solidFill>
                  <a:srgbClr val="FFFFFF"/>
                </a:solidFill>
                <a:latin typeface="Helvetica Neue"/>
                <a:cs typeface="Helvetica Neue"/>
              </a:rPr>
              <a:t>IA</a:t>
            </a:r>
            <a:endParaRPr sz="8801">
              <a:latin typeface="Helvetica Neue"/>
              <a:cs typeface="Helvetica Neue"/>
            </a:endParaRPr>
          </a:p>
          <a:p>
            <a:pPr marL="12701" marR="1975047">
              <a:spcBef>
                <a:spcPts val="10"/>
              </a:spcBef>
            </a:pPr>
            <a:r>
              <a:rPr sz="4950" dirty="0">
                <a:solidFill>
                  <a:srgbClr val="FFFFFF"/>
                </a:solidFill>
                <a:latin typeface="Source Sans Pro"/>
                <a:cs typeface="Source Sans Pro"/>
              </a:rPr>
              <a:t>uma</a:t>
            </a:r>
            <a:r>
              <a:rPr sz="4950" spc="5" dirty="0">
                <a:solidFill>
                  <a:srgbClr val="FFFFFF"/>
                </a:solidFill>
                <a:latin typeface="Source Sans Pro"/>
                <a:cs typeface="Source Sans Pro"/>
              </a:rPr>
              <a:t> </a:t>
            </a:r>
            <a:r>
              <a:rPr sz="4950" dirty="0">
                <a:solidFill>
                  <a:srgbClr val="FFFFFF"/>
                </a:solidFill>
                <a:latin typeface="Source Sans Pro"/>
                <a:cs typeface="Source Sans Pro"/>
              </a:rPr>
              <a:t>jornada</a:t>
            </a:r>
            <a:r>
              <a:rPr sz="4950" spc="5" dirty="0">
                <a:solidFill>
                  <a:srgbClr val="FFFFFF"/>
                </a:solidFill>
                <a:latin typeface="Source Sans Pro"/>
                <a:cs typeface="Source Sans Pro"/>
              </a:rPr>
              <a:t> </a:t>
            </a:r>
            <a:r>
              <a:rPr sz="4950" spc="-25" dirty="0">
                <a:solidFill>
                  <a:srgbClr val="FFFFFF"/>
                </a:solidFill>
                <a:latin typeface="Source Sans Pro"/>
                <a:cs typeface="Source Sans Pro"/>
              </a:rPr>
              <a:t>em </a:t>
            </a:r>
            <a:r>
              <a:rPr sz="4950" dirty="0">
                <a:solidFill>
                  <a:srgbClr val="FFFFFF"/>
                </a:solidFill>
                <a:latin typeface="Source Sans Pro"/>
                <a:cs typeface="Source Sans Pro"/>
              </a:rPr>
              <a:t>quatro</a:t>
            </a:r>
            <a:r>
              <a:rPr sz="4950" spc="-190" dirty="0">
                <a:solidFill>
                  <a:srgbClr val="FFFFFF"/>
                </a:solidFill>
                <a:latin typeface="Source Sans Pro"/>
                <a:cs typeface="Source Sans Pro"/>
              </a:rPr>
              <a:t> </a:t>
            </a:r>
            <a:r>
              <a:rPr sz="4950" spc="-10" dirty="0">
                <a:solidFill>
                  <a:srgbClr val="FFFFFF"/>
                </a:solidFill>
                <a:latin typeface="Source Sans Pro"/>
                <a:cs typeface="Source Sans Pro"/>
              </a:rPr>
              <a:t>pilares</a:t>
            </a:r>
            <a:endParaRPr sz="4950">
              <a:latin typeface="Source Sans Pro"/>
              <a:cs typeface="Source Sans Pro"/>
            </a:endParaRPr>
          </a:p>
        </p:txBody>
      </p:sp>
      <p:sp>
        <p:nvSpPr>
          <p:cNvPr id="23" name="object 23"/>
          <p:cNvSpPr/>
          <p:nvPr/>
        </p:nvSpPr>
        <p:spPr>
          <a:xfrm>
            <a:off x="14382310" y="5981198"/>
            <a:ext cx="4314531" cy="1214851"/>
          </a:xfrm>
          <a:custGeom>
            <a:avLst/>
            <a:gdLst/>
            <a:ahLst/>
            <a:cxnLst/>
            <a:rect l="l" t="t" r="r" b="b"/>
            <a:pathLst>
              <a:path w="4314190" h="1214754">
                <a:moveTo>
                  <a:pt x="4084849" y="0"/>
                </a:moveTo>
                <a:lnTo>
                  <a:pt x="229165" y="0"/>
                </a:lnTo>
                <a:lnTo>
                  <a:pt x="182981" y="4655"/>
                </a:lnTo>
                <a:lnTo>
                  <a:pt x="139965" y="18007"/>
                </a:lnTo>
                <a:lnTo>
                  <a:pt x="101038" y="39135"/>
                </a:lnTo>
                <a:lnTo>
                  <a:pt x="67122" y="67117"/>
                </a:lnTo>
                <a:lnTo>
                  <a:pt x="39138" y="101031"/>
                </a:lnTo>
                <a:lnTo>
                  <a:pt x="18009" y="139956"/>
                </a:lnTo>
                <a:lnTo>
                  <a:pt x="4655" y="182971"/>
                </a:lnTo>
                <a:lnTo>
                  <a:pt x="0" y="229155"/>
                </a:lnTo>
                <a:lnTo>
                  <a:pt x="0" y="985362"/>
                </a:lnTo>
                <a:lnTo>
                  <a:pt x="4655" y="1031549"/>
                </a:lnTo>
                <a:lnTo>
                  <a:pt x="18009" y="1074567"/>
                </a:lnTo>
                <a:lnTo>
                  <a:pt x="39138" y="1113494"/>
                </a:lnTo>
                <a:lnTo>
                  <a:pt x="67122" y="1147410"/>
                </a:lnTo>
                <a:lnTo>
                  <a:pt x="101038" y="1175392"/>
                </a:lnTo>
                <a:lnTo>
                  <a:pt x="139965" y="1196520"/>
                </a:lnTo>
                <a:lnTo>
                  <a:pt x="182981" y="1209872"/>
                </a:lnTo>
                <a:lnTo>
                  <a:pt x="229165" y="1214528"/>
                </a:lnTo>
                <a:lnTo>
                  <a:pt x="4084849" y="1214528"/>
                </a:lnTo>
                <a:lnTo>
                  <a:pt x="4131032" y="1209872"/>
                </a:lnTo>
                <a:lnTo>
                  <a:pt x="4174048" y="1196520"/>
                </a:lnTo>
                <a:lnTo>
                  <a:pt x="4212973" y="1175392"/>
                </a:lnTo>
                <a:lnTo>
                  <a:pt x="4246887" y="1147410"/>
                </a:lnTo>
                <a:lnTo>
                  <a:pt x="4274869" y="1113494"/>
                </a:lnTo>
                <a:lnTo>
                  <a:pt x="4295996" y="1074567"/>
                </a:lnTo>
                <a:lnTo>
                  <a:pt x="4309349" y="1031549"/>
                </a:lnTo>
                <a:lnTo>
                  <a:pt x="4314004" y="985362"/>
                </a:lnTo>
                <a:lnTo>
                  <a:pt x="4314004" y="229155"/>
                </a:lnTo>
                <a:lnTo>
                  <a:pt x="4309349" y="182971"/>
                </a:lnTo>
                <a:lnTo>
                  <a:pt x="4295996" y="139956"/>
                </a:lnTo>
                <a:lnTo>
                  <a:pt x="4274869" y="101031"/>
                </a:lnTo>
                <a:lnTo>
                  <a:pt x="4246887" y="67117"/>
                </a:lnTo>
                <a:lnTo>
                  <a:pt x="4212973" y="39135"/>
                </a:lnTo>
                <a:lnTo>
                  <a:pt x="4174048" y="18007"/>
                </a:lnTo>
                <a:lnTo>
                  <a:pt x="4131032" y="4655"/>
                </a:lnTo>
                <a:lnTo>
                  <a:pt x="4084849" y="0"/>
                </a:lnTo>
                <a:close/>
              </a:path>
            </a:pathLst>
          </a:custGeom>
          <a:solidFill>
            <a:srgbClr val="222222"/>
          </a:solidFill>
        </p:spPr>
        <p:txBody>
          <a:bodyPr wrap="square" lIns="0" tIns="0" rIns="0" bIns="0" rtlCol="0"/>
          <a:lstStyle/>
          <a:p>
            <a:endParaRPr/>
          </a:p>
        </p:txBody>
      </p:sp>
      <p:sp>
        <p:nvSpPr>
          <p:cNvPr id="24" name="object 24"/>
          <p:cNvSpPr/>
          <p:nvPr/>
        </p:nvSpPr>
        <p:spPr>
          <a:xfrm>
            <a:off x="14382310" y="2121016"/>
            <a:ext cx="4314531" cy="1461250"/>
          </a:xfrm>
          <a:custGeom>
            <a:avLst/>
            <a:gdLst/>
            <a:ahLst/>
            <a:cxnLst/>
            <a:rect l="l" t="t" r="r" b="b"/>
            <a:pathLst>
              <a:path w="4314190" h="1461135">
                <a:moveTo>
                  <a:pt x="4084849" y="0"/>
                </a:moveTo>
                <a:lnTo>
                  <a:pt x="229165" y="0"/>
                </a:lnTo>
                <a:lnTo>
                  <a:pt x="182981" y="4655"/>
                </a:lnTo>
                <a:lnTo>
                  <a:pt x="139965" y="18007"/>
                </a:lnTo>
                <a:lnTo>
                  <a:pt x="101038" y="39135"/>
                </a:lnTo>
                <a:lnTo>
                  <a:pt x="67122" y="67117"/>
                </a:lnTo>
                <a:lnTo>
                  <a:pt x="39138" y="101031"/>
                </a:lnTo>
                <a:lnTo>
                  <a:pt x="18009" y="139956"/>
                </a:lnTo>
                <a:lnTo>
                  <a:pt x="4655" y="182971"/>
                </a:lnTo>
                <a:lnTo>
                  <a:pt x="0" y="229155"/>
                </a:lnTo>
                <a:lnTo>
                  <a:pt x="0" y="1231847"/>
                </a:lnTo>
                <a:lnTo>
                  <a:pt x="4655" y="1278030"/>
                </a:lnTo>
                <a:lnTo>
                  <a:pt x="18009" y="1321046"/>
                </a:lnTo>
                <a:lnTo>
                  <a:pt x="39138" y="1359971"/>
                </a:lnTo>
                <a:lnTo>
                  <a:pt x="67122" y="1393885"/>
                </a:lnTo>
                <a:lnTo>
                  <a:pt x="101038" y="1421867"/>
                </a:lnTo>
                <a:lnTo>
                  <a:pt x="139965" y="1442994"/>
                </a:lnTo>
                <a:lnTo>
                  <a:pt x="182981" y="1456347"/>
                </a:lnTo>
                <a:lnTo>
                  <a:pt x="229165" y="1461002"/>
                </a:lnTo>
                <a:lnTo>
                  <a:pt x="4084849" y="1461002"/>
                </a:lnTo>
                <a:lnTo>
                  <a:pt x="4131032" y="1456347"/>
                </a:lnTo>
                <a:lnTo>
                  <a:pt x="4174048" y="1442994"/>
                </a:lnTo>
                <a:lnTo>
                  <a:pt x="4212973" y="1421867"/>
                </a:lnTo>
                <a:lnTo>
                  <a:pt x="4246887" y="1393885"/>
                </a:lnTo>
                <a:lnTo>
                  <a:pt x="4274869" y="1359971"/>
                </a:lnTo>
                <a:lnTo>
                  <a:pt x="4295996" y="1321046"/>
                </a:lnTo>
                <a:lnTo>
                  <a:pt x="4309349" y="1278030"/>
                </a:lnTo>
                <a:lnTo>
                  <a:pt x="4314004" y="1231847"/>
                </a:lnTo>
                <a:lnTo>
                  <a:pt x="4314004" y="229155"/>
                </a:lnTo>
                <a:lnTo>
                  <a:pt x="4309349" y="182971"/>
                </a:lnTo>
                <a:lnTo>
                  <a:pt x="4295996" y="139956"/>
                </a:lnTo>
                <a:lnTo>
                  <a:pt x="4274869" y="101031"/>
                </a:lnTo>
                <a:lnTo>
                  <a:pt x="4246887" y="67117"/>
                </a:lnTo>
                <a:lnTo>
                  <a:pt x="4212973" y="39135"/>
                </a:lnTo>
                <a:lnTo>
                  <a:pt x="4174048" y="18007"/>
                </a:lnTo>
                <a:lnTo>
                  <a:pt x="4131032" y="4655"/>
                </a:lnTo>
                <a:lnTo>
                  <a:pt x="4084849" y="0"/>
                </a:lnTo>
                <a:close/>
              </a:path>
            </a:pathLst>
          </a:custGeom>
          <a:solidFill>
            <a:srgbClr val="222222"/>
          </a:solidFill>
        </p:spPr>
        <p:txBody>
          <a:bodyPr wrap="square" lIns="0" tIns="0" rIns="0" bIns="0" rtlCol="0"/>
          <a:lstStyle/>
          <a:p>
            <a:endParaRPr/>
          </a:p>
        </p:txBody>
      </p:sp>
      <p:sp>
        <p:nvSpPr>
          <p:cNvPr id="25" name="object 25"/>
          <p:cNvSpPr txBox="1"/>
          <p:nvPr/>
        </p:nvSpPr>
        <p:spPr>
          <a:xfrm>
            <a:off x="14944792" y="6181003"/>
            <a:ext cx="3189857" cy="673903"/>
          </a:xfrm>
          <a:prstGeom prst="rect">
            <a:avLst/>
          </a:prstGeom>
        </p:spPr>
        <p:txBody>
          <a:bodyPr vert="horz" wrap="square" lIns="0" tIns="12066" rIns="0" bIns="0" rtlCol="0">
            <a:spAutoFit/>
          </a:bodyPr>
          <a:lstStyle/>
          <a:p>
            <a:pPr marL="12701" marR="5081" indent="208936">
              <a:lnSpc>
                <a:spcPct val="100400"/>
              </a:lnSpc>
              <a:spcBef>
                <a:spcPts val="95"/>
              </a:spcBef>
            </a:pPr>
            <a:r>
              <a:rPr sz="2000" dirty="0">
                <a:solidFill>
                  <a:srgbClr val="FFFFFF"/>
                </a:solidFill>
                <a:latin typeface="Source Sans Pro"/>
                <a:cs typeface="Source Sans Pro"/>
              </a:rPr>
              <a:t>AI</a:t>
            </a:r>
            <a:r>
              <a:rPr sz="2000" spc="-35" dirty="0">
                <a:solidFill>
                  <a:srgbClr val="FFFFFF"/>
                </a:solidFill>
                <a:latin typeface="Source Sans Pro"/>
                <a:cs typeface="Source Sans Pro"/>
              </a:rPr>
              <a:t> </a:t>
            </a:r>
            <a:r>
              <a:rPr sz="2000" dirty="0">
                <a:solidFill>
                  <a:srgbClr val="FFFFFF"/>
                </a:solidFill>
                <a:latin typeface="Source Sans Pro"/>
                <a:cs typeface="Source Sans Pro"/>
              </a:rPr>
              <a:t>Agents,</a:t>
            </a:r>
            <a:r>
              <a:rPr sz="2000" spc="-35" dirty="0">
                <a:solidFill>
                  <a:srgbClr val="FFFFFF"/>
                </a:solidFill>
                <a:latin typeface="Source Sans Pro"/>
                <a:cs typeface="Source Sans Pro"/>
              </a:rPr>
              <a:t> </a:t>
            </a:r>
            <a:r>
              <a:rPr sz="2000" spc="-10" dirty="0">
                <a:solidFill>
                  <a:srgbClr val="FFFFFF"/>
                </a:solidFill>
                <a:latin typeface="Source Sans Pro"/>
                <a:cs typeface="Source Sans Pro"/>
              </a:rPr>
              <a:t>integrações, </a:t>
            </a:r>
            <a:r>
              <a:rPr sz="2000" dirty="0">
                <a:solidFill>
                  <a:srgbClr val="FFFFFF"/>
                </a:solidFill>
                <a:latin typeface="Source Sans Pro"/>
                <a:cs typeface="Source Sans Pro"/>
              </a:rPr>
              <a:t>monitoramento</a:t>
            </a:r>
            <a:r>
              <a:rPr sz="2000" spc="-105" dirty="0">
                <a:solidFill>
                  <a:srgbClr val="FFFFFF"/>
                </a:solidFill>
                <a:latin typeface="Source Sans Pro"/>
                <a:cs typeface="Source Sans Pro"/>
              </a:rPr>
              <a:t> </a:t>
            </a:r>
            <a:r>
              <a:rPr sz="2000" spc="-10" dirty="0">
                <a:solidFill>
                  <a:srgbClr val="FFFFFF"/>
                </a:solidFill>
                <a:latin typeface="Source Sans Pro"/>
                <a:cs typeface="Source Sans Pro"/>
              </a:rPr>
              <a:t>contínuo</a:t>
            </a:r>
            <a:r>
              <a:rPr sz="2300" spc="-10" dirty="0">
                <a:solidFill>
                  <a:srgbClr val="FFFFFF"/>
                </a:solidFill>
                <a:latin typeface="Source Sans Pro"/>
                <a:cs typeface="Source Sans Pro"/>
              </a:rPr>
              <a:t>.</a:t>
            </a:r>
            <a:endParaRPr sz="2300" dirty="0">
              <a:latin typeface="Source Sans Pro"/>
              <a:cs typeface="Source Sans Pro"/>
            </a:endParaRPr>
          </a:p>
        </p:txBody>
      </p:sp>
      <p:sp>
        <p:nvSpPr>
          <p:cNvPr id="26" name="object 26"/>
          <p:cNvSpPr/>
          <p:nvPr/>
        </p:nvSpPr>
        <p:spPr>
          <a:xfrm>
            <a:off x="14382310" y="4252306"/>
            <a:ext cx="4314531" cy="936064"/>
          </a:xfrm>
          <a:custGeom>
            <a:avLst/>
            <a:gdLst/>
            <a:ahLst/>
            <a:cxnLst/>
            <a:rect l="l" t="t" r="r" b="b"/>
            <a:pathLst>
              <a:path w="4314190" h="935989">
                <a:moveTo>
                  <a:pt x="4084849" y="0"/>
                </a:moveTo>
                <a:lnTo>
                  <a:pt x="229165" y="0"/>
                </a:lnTo>
                <a:lnTo>
                  <a:pt x="182981" y="4655"/>
                </a:lnTo>
                <a:lnTo>
                  <a:pt x="139965" y="18007"/>
                </a:lnTo>
                <a:lnTo>
                  <a:pt x="101038" y="39135"/>
                </a:lnTo>
                <a:lnTo>
                  <a:pt x="67122" y="67117"/>
                </a:lnTo>
                <a:lnTo>
                  <a:pt x="39138" y="101031"/>
                </a:lnTo>
                <a:lnTo>
                  <a:pt x="18009" y="139956"/>
                </a:lnTo>
                <a:lnTo>
                  <a:pt x="4655" y="182971"/>
                </a:lnTo>
                <a:lnTo>
                  <a:pt x="0" y="229155"/>
                </a:lnTo>
                <a:lnTo>
                  <a:pt x="0" y="706229"/>
                </a:lnTo>
                <a:lnTo>
                  <a:pt x="4655" y="752413"/>
                </a:lnTo>
                <a:lnTo>
                  <a:pt x="18009" y="795430"/>
                </a:lnTo>
                <a:lnTo>
                  <a:pt x="39138" y="834357"/>
                </a:lnTo>
                <a:lnTo>
                  <a:pt x="67122" y="868273"/>
                </a:lnTo>
                <a:lnTo>
                  <a:pt x="101038" y="896256"/>
                </a:lnTo>
                <a:lnTo>
                  <a:pt x="139965" y="917386"/>
                </a:lnTo>
                <a:lnTo>
                  <a:pt x="182981" y="930739"/>
                </a:lnTo>
                <a:lnTo>
                  <a:pt x="229165" y="935395"/>
                </a:lnTo>
                <a:lnTo>
                  <a:pt x="4084849" y="935395"/>
                </a:lnTo>
                <a:lnTo>
                  <a:pt x="4131032" y="930739"/>
                </a:lnTo>
                <a:lnTo>
                  <a:pt x="4174048" y="917386"/>
                </a:lnTo>
                <a:lnTo>
                  <a:pt x="4212973" y="896256"/>
                </a:lnTo>
                <a:lnTo>
                  <a:pt x="4246887" y="868273"/>
                </a:lnTo>
                <a:lnTo>
                  <a:pt x="4274869" y="834357"/>
                </a:lnTo>
                <a:lnTo>
                  <a:pt x="4295996" y="795430"/>
                </a:lnTo>
                <a:lnTo>
                  <a:pt x="4309349" y="752413"/>
                </a:lnTo>
                <a:lnTo>
                  <a:pt x="4314004" y="706229"/>
                </a:lnTo>
                <a:lnTo>
                  <a:pt x="4314004" y="229155"/>
                </a:lnTo>
                <a:lnTo>
                  <a:pt x="4309349" y="182971"/>
                </a:lnTo>
                <a:lnTo>
                  <a:pt x="4295996" y="139956"/>
                </a:lnTo>
                <a:lnTo>
                  <a:pt x="4274869" y="101031"/>
                </a:lnTo>
                <a:lnTo>
                  <a:pt x="4246887" y="67117"/>
                </a:lnTo>
                <a:lnTo>
                  <a:pt x="4212973" y="39135"/>
                </a:lnTo>
                <a:lnTo>
                  <a:pt x="4174048" y="18007"/>
                </a:lnTo>
                <a:lnTo>
                  <a:pt x="4131032" y="4655"/>
                </a:lnTo>
                <a:lnTo>
                  <a:pt x="4084849" y="0"/>
                </a:lnTo>
                <a:close/>
              </a:path>
            </a:pathLst>
          </a:custGeom>
          <a:solidFill>
            <a:srgbClr val="222222"/>
          </a:solidFill>
        </p:spPr>
        <p:txBody>
          <a:bodyPr wrap="square" lIns="0" tIns="0" rIns="0" bIns="0" rtlCol="0"/>
          <a:lstStyle/>
          <a:p>
            <a:endParaRPr/>
          </a:p>
        </p:txBody>
      </p:sp>
      <p:sp>
        <p:nvSpPr>
          <p:cNvPr id="27" name="object 27"/>
          <p:cNvSpPr txBox="1"/>
          <p:nvPr/>
        </p:nvSpPr>
        <p:spPr>
          <a:xfrm>
            <a:off x="14813003" y="4302466"/>
            <a:ext cx="3453402" cy="627737"/>
          </a:xfrm>
          <a:prstGeom prst="rect">
            <a:avLst/>
          </a:prstGeom>
        </p:spPr>
        <p:txBody>
          <a:bodyPr vert="horz" wrap="square" lIns="0" tIns="12066" rIns="0" bIns="0" rtlCol="0">
            <a:spAutoFit/>
          </a:bodyPr>
          <a:lstStyle/>
          <a:p>
            <a:pPr marL="407075" marR="5081" indent="-395009">
              <a:lnSpc>
                <a:spcPct val="100400"/>
              </a:lnSpc>
              <a:spcBef>
                <a:spcPts val="95"/>
              </a:spcBef>
            </a:pPr>
            <a:r>
              <a:rPr sz="2000" dirty="0">
                <a:solidFill>
                  <a:srgbClr val="FFFFFF"/>
                </a:solidFill>
                <a:latin typeface="Source Sans Pro"/>
                <a:cs typeface="Source Sans Pro"/>
              </a:rPr>
              <a:t>Casos</a:t>
            </a:r>
            <a:r>
              <a:rPr sz="2000" spc="-5" dirty="0">
                <a:solidFill>
                  <a:srgbClr val="FFFFFF"/>
                </a:solidFill>
                <a:latin typeface="Source Sans Pro"/>
                <a:cs typeface="Source Sans Pro"/>
              </a:rPr>
              <a:t> </a:t>
            </a:r>
            <a:r>
              <a:rPr sz="2000" dirty="0">
                <a:solidFill>
                  <a:srgbClr val="FFFFFF"/>
                </a:solidFill>
                <a:latin typeface="Source Sans Pro"/>
                <a:cs typeface="Source Sans Pro"/>
              </a:rPr>
              <a:t>de</a:t>
            </a:r>
            <a:r>
              <a:rPr sz="2000" spc="-5" dirty="0">
                <a:solidFill>
                  <a:srgbClr val="FFFFFF"/>
                </a:solidFill>
                <a:latin typeface="Source Sans Pro"/>
                <a:cs typeface="Source Sans Pro"/>
              </a:rPr>
              <a:t> </a:t>
            </a:r>
            <a:r>
              <a:rPr sz="2000" dirty="0">
                <a:solidFill>
                  <a:srgbClr val="FFFFFF"/>
                </a:solidFill>
                <a:latin typeface="Source Sans Pro"/>
                <a:cs typeface="Source Sans Pro"/>
              </a:rPr>
              <a:t>uso, ROI</a:t>
            </a:r>
            <a:r>
              <a:rPr sz="2000" spc="-5" dirty="0">
                <a:solidFill>
                  <a:srgbClr val="FFFFFF"/>
                </a:solidFill>
                <a:latin typeface="Source Sans Pro"/>
                <a:cs typeface="Source Sans Pro"/>
              </a:rPr>
              <a:t> </a:t>
            </a:r>
            <a:r>
              <a:rPr sz="2000" spc="-10" dirty="0">
                <a:solidFill>
                  <a:srgbClr val="FFFFFF"/>
                </a:solidFill>
                <a:latin typeface="Source Sans Pro"/>
                <a:cs typeface="Source Sans Pro"/>
              </a:rPr>
              <a:t>esperado, arquitetura</a:t>
            </a:r>
            <a:r>
              <a:rPr sz="2000" spc="-5" dirty="0">
                <a:solidFill>
                  <a:srgbClr val="FFFFFF"/>
                </a:solidFill>
                <a:latin typeface="Source Sans Pro"/>
                <a:cs typeface="Source Sans Pro"/>
              </a:rPr>
              <a:t> </a:t>
            </a:r>
            <a:r>
              <a:rPr sz="2000" dirty="0">
                <a:solidFill>
                  <a:srgbClr val="FFFFFF"/>
                </a:solidFill>
                <a:latin typeface="Source Sans Pro"/>
                <a:cs typeface="Source Sans Pro"/>
              </a:rPr>
              <a:t>de</a:t>
            </a:r>
            <a:r>
              <a:rPr sz="2000" spc="-5" dirty="0">
                <a:solidFill>
                  <a:srgbClr val="FFFFFF"/>
                </a:solidFill>
                <a:latin typeface="Source Sans Pro"/>
                <a:cs typeface="Source Sans Pro"/>
              </a:rPr>
              <a:t> </a:t>
            </a:r>
            <a:r>
              <a:rPr sz="2000" spc="-10" dirty="0">
                <a:solidFill>
                  <a:srgbClr val="FFFFFF"/>
                </a:solidFill>
                <a:latin typeface="Source Sans Pro"/>
                <a:cs typeface="Source Sans Pro"/>
              </a:rPr>
              <a:t>dados.</a:t>
            </a:r>
            <a:endParaRPr sz="2000" dirty="0">
              <a:latin typeface="Source Sans Pro"/>
              <a:cs typeface="Source Sans Pro"/>
            </a:endParaRPr>
          </a:p>
        </p:txBody>
      </p:sp>
      <p:sp>
        <p:nvSpPr>
          <p:cNvPr id="28" name="object 28"/>
          <p:cNvSpPr txBox="1"/>
          <p:nvPr/>
        </p:nvSpPr>
        <p:spPr>
          <a:xfrm>
            <a:off x="14909469" y="2268189"/>
            <a:ext cx="3260347" cy="1081490"/>
          </a:xfrm>
          <a:prstGeom prst="rect">
            <a:avLst/>
          </a:prstGeom>
        </p:spPr>
        <p:txBody>
          <a:bodyPr vert="horz" wrap="square" lIns="0" tIns="12066" rIns="0" bIns="0" rtlCol="0">
            <a:spAutoFit/>
          </a:bodyPr>
          <a:lstStyle/>
          <a:p>
            <a:pPr marL="12701" marR="5081" algn="ctr">
              <a:lnSpc>
                <a:spcPct val="100400"/>
              </a:lnSpc>
              <a:spcBef>
                <a:spcPts val="95"/>
              </a:spcBef>
            </a:pPr>
            <a:r>
              <a:rPr sz="2300" dirty="0">
                <a:solidFill>
                  <a:srgbClr val="FFFFFF"/>
                </a:solidFill>
                <a:latin typeface="Source Sans Pro"/>
                <a:cs typeface="Source Sans Pro"/>
              </a:rPr>
              <a:t>Entendimento</a:t>
            </a:r>
            <a:r>
              <a:rPr sz="2300" spc="-40" dirty="0">
                <a:solidFill>
                  <a:srgbClr val="FFFFFF"/>
                </a:solidFill>
                <a:latin typeface="Source Sans Pro"/>
                <a:cs typeface="Source Sans Pro"/>
              </a:rPr>
              <a:t> </a:t>
            </a:r>
            <a:r>
              <a:rPr sz="2300" dirty="0">
                <a:solidFill>
                  <a:srgbClr val="FFFFFF"/>
                </a:solidFill>
                <a:latin typeface="Source Sans Pro"/>
                <a:cs typeface="Source Sans Pro"/>
              </a:rPr>
              <a:t>do</a:t>
            </a:r>
            <a:r>
              <a:rPr sz="2300" spc="-35" dirty="0">
                <a:solidFill>
                  <a:srgbClr val="FFFFFF"/>
                </a:solidFill>
                <a:latin typeface="Source Sans Pro"/>
                <a:cs typeface="Source Sans Pro"/>
              </a:rPr>
              <a:t> </a:t>
            </a:r>
            <a:r>
              <a:rPr sz="2300" spc="-10" dirty="0">
                <a:solidFill>
                  <a:srgbClr val="FFFFFF"/>
                </a:solidFill>
                <a:latin typeface="Source Sans Pro"/>
                <a:cs typeface="Source Sans Pro"/>
              </a:rPr>
              <a:t>negócio, </a:t>
            </a:r>
            <a:r>
              <a:rPr sz="2300" dirty="0">
                <a:solidFill>
                  <a:srgbClr val="FFFFFF"/>
                </a:solidFill>
                <a:latin typeface="Source Sans Pro"/>
                <a:cs typeface="Source Sans Pro"/>
              </a:rPr>
              <a:t>mapeamento</a:t>
            </a:r>
            <a:r>
              <a:rPr sz="2300" spc="-15" dirty="0">
                <a:solidFill>
                  <a:srgbClr val="FFFFFF"/>
                </a:solidFill>
                <a:latin typeface="Source Sans Pro"/>
                <a:cs typeface="Source Sans Pro"/>
              </a:rPr>
              <a:t> </a:t>
            </a:r>
            <a:r>
              <a:rPr sz="2300" dirty="0">
                <a:solidFill>
                  <a:srgbClr val="FFFFFF"/>
                </a:solidFill>
                <a:latin typeface="Source Sans Pro"/>
                <a:cs typeface="Source Sans Pro"/>
              </a:rPr>
              <a:t>de</a:t>
            </a:r>
            <a:r>
              <a:rPr sz="2300" spc="-15" dirty="0">
                <a:solidFill>
                  <a:srgbClr val="FFFFFF"/>
                </a:solidFill>
                <a:latin typeface="Source Sans Pro"/>
                <a:cs typeface="Source Sans Pro"/>
              </a:rPr>
              <a:t> </a:t>
            </a:r>
            <a:r>
              <a:rPr sz="2300" dirty="0">
                <a:solidFill>
                  <a:srgbClr val="FFFFFF"/>
                </a:solidFill>
                <a:latin typeface="Source Sans Pro"/>
                <a:cs typeface="Source Sans Pro"/>
              </a:rPr>
              <a:t>dados</a:t>
            </a:r>
            <a:r>
              <a:rPr sz="2300" spc="-15" dirty="0">
                <a:solidFill>
                  <a:srgbClr val="FFFFFF"/>
                </a:solidFill>
                <a:latin typeface="Source Sans Pro"/>
                <a:cs typeface="Source Sans Pro"/>
              </a:rPr>
              <a:t> </a:t>
            </a:r>
            <a:r>
              <a:rPr sz="2300" spc="-50" dirty="0">
                <a:solidFill>
                  <a:srgbClr val="FFFFFF"/>
                </a:solidFill>
                <a:latin typeface="Source Sans Pro"/>
                <a:cs typeface="Source Sans Pro"/>
              </a:rPr>
              <a:t>e </a:t>
            </a:r>
            <a:r>
              <a:rPr sz="2300" spc="-10" dirty="0">
                <a:solidFill>
                  <a:srgbClr val="FFFFFF"/>
                </a:solidFill>
                <a:latin typeface="Source Sans Pro"/>
                <a:cs typeface="Source Sans Pro"/>
              </a:rPr>
              <a:t>processos.</a:t>
            </a:r>
            <a:endParaRPr sz="2300">
              <a:latin typeface="Source Sans Pro"/>
              <a:cs typeface="Source Sans Pro"/>
            </a:endParaRPr>
          </a:p>
        </p:txBody>
      </p:sp>
      <p:pic>
        <p:nvPicPr>
          <p:cNvPr id="29" name="object 29"/>
          <p:cNvPicPr/>
          <p:nvPr/>
        </p:nvPicPr>
        <p:blipFill>
          <a:blip r:embed="rId7" cstate="print"/>
          <a:stretch>
            <a:fillRect/>
          </a:stretch>
        </p:blipFill>
        <p:spPr>
          <a:xfrm>
            <a:off x="13608838" y="2737327"/>
            <a:ext cx="228524" cy="228492"/>
          </a:xfrm>
          <a:prstGeom prst="rect">
            <a:avLst/>
          </a:prstGeom>
        </p:spPr>
      </p:pic>
      <p:pic>
        <p:nvPicPr>
          <p:cNvPr id="30" name="object 30"/>
          <p:cNvPicPr/>
          <p:nvPr/>
        </p:nvPicPr>
        <p:blipFill>
          <a:blip r:embed="rId5" cstate="print"/>
          <a:stretch>
            <a:fillRect/>
          </a:stretch>
        </p:blipFill>
        <p:spPr>
          <a:xfrm>
            <a:off x="13675429" y="8342719"/>
            <a:ext cx="228524" cy="228492"/>
          </a:xfrm>
          <a:prstGeom prst="rect">
            <a:avLst/>
          </a:prstGeom>
        </p:spPr>
      </p:pic>
      <p:sp>
        <p:nvSpPr>
          <p:cNvPr id="31" name="object 31"/>
          <p:cNvSpPr/>
          <p:nvPr/>
        </p:nvSpPr>
        <p:spPr>
          <a:xfrm>
            <a:off x="14382310" y="7849657"/>
            <a:ext cx="4314531" cy="1214851"/>
          </a:xfrm>
          <a:custGeom>
            <a:avLst/>
            <a:gdLst/>
            <a:ahLst/>
            <a:cxnLst/>
            <a:rect l="l" t="t" r="r" b="b"/>
            <a:pathLst>
              <a:path w="4314190" h="1214754">
                <a:moveTo>
                  <a:pt x="4084849" y="0"/>
                </a:moveTo>
                <a:lnTo>
                  <a:pt x="229165" y="0"/>
                </a:lnTo>
                <a:lnTo>
                  <a:pt x="182981" y="4655"/>
                </a:lnTo>
                <a:lnTo>
                  <a:pt x="139965" y="18007"/>
                </a:lnTo>
                <a:lnTo>
                  <a:pt x="101038" y="39135"/>
                </a:lnTo>
                <a:lnTo>
                  <a:pt x="67122" y="67117"/>
                </a:lnTo>
                <a:lnTo>
                  <a:pt x="39138" y="101031"/>
                </a:lnTo>
                <a:lnTo>
                  <a:pt x="18009" y="139956"/>
                </a:lnTo>
                <a:lnTo>
                  <a:pt x="4655" y="182971"/>
                </a:lnTo>
                <a:lnTo>
                  <a:pt x="0" y="229155"/>
                </a:lnTo>
                <a:lnTo>
                  <a:pt x="0" y="985362"/>
                </a:lnTo>
                <a:lnTo>
                  <a:pt x="4655" y="1031549"/>
                </a:lnTo>
                <a:lnTo>
                  <a:pt x="18009" y="1074567"/>
                </a:lnTo>
                <a:lnTo>
                  <a:pt x="39138" y="1113494"/>
                </a:lnTo>
                <a:lnTo>
                  <a:pt x="67122" y="1147410"/>
                </a:lnTo>
                <a:lnTo>
                  <a:pt x="101038" y="1175392"/>
                </a:lnTo>
                <a:lnTo>
                  <a:pt x="139965" y="1196520"/>
                </a:lnTo>
                <a:lnTo>
                  <a:pt x="182981" y="1209872"/>
                </a:lnTo>
                <a:lnTo>
                  <a:pt x="229165" y="1214528"/>
                </a:lnTo>
                <a:lnTo>
                  <a:pt x="4084849" y="1214528"/>
                </a:lnTo>
                <a:lnTo>
                  <a:pt x="4131032" y="1209872"/>
                </a:lnTo>
                <a:lnTo>
                  <a:pt x="4174048" y="1196520"/>
                </a:lnTo>
                <a:lnTo>
                  <a:pt x="4212973" y="1175392"/>
                </a:lnTo>
                <a:lnTo>
                  <a:pt x="4246887" y="1147410"/>
                </a:lnTo>
                <a:lnTo>
                  <a:pt x="4274869" y="1113494"/>
                </a:lnTo>
                <a:lnTo>
                  <a:pt x="4295996" y="1074567"/>
                </a:lnTo>
                <a:lnTo>
                  <a:pt x="4309349" y="1031549"/>
                </a:lnTo>
                <a:lnTo>
                  <a:pt x="4314004" y="985362"/>
                </a:lnTo>
                <a:lnTo>
                  <a:pt x="4314004" y="229155"/>
                </a:lnTo>
                <a:lnTo>
                  <a:pt x="4309349" y="182971"/>
                </a:lnTo>
                <a:lnTo>
                  <a:pt x="4295996" y="139956"/>
                </a:lnTo>
                <a:lnTo>
                  <a:pt x="4274869" y="101031"/>
                </a:lnTo>
                <a:lnTo>
                  <a:pt x="4246887" y="67117"/>
                </a:lnTo>
                <a:lnTo>
                  <a:pt x="4212973" y="39135"/>
                </a:lnTo>
                <a:lnTo>
                  <a:pt x="4174048" y="18007"/>
                </a:lnTo>
                <a:lnTo>
                  <a:pt x="4131032" y="4655"/>
                </a:lnTo>
                <a:lnTo>
                  <a:pt x="4084849" y="0"/>
                </a:lnTo>
                <a:close/>
              </a:path>
            </a:pathLst>
          </a:custGeom>
          <a:solidFill>
            <a:srgbClr val="222222"/>
          </a:solidFill>
        </p:spPr>
        <p:txBody>
          <a:bodyPr wrap="square" lIns="0" tIns="0" rIns="0" bIns="0" rtlCol="0"/>
          <a:lstStyle/>
          <a:p>
            <a:endParaRPr/>
          </a:p>
        </p:txBody>
      </p:sp>
      <p:sp>
        <p:nvSpPr>
          <p:cNvPr id="32" name="object 32"/>
          <p:cNvSpPr txBox="1"/>
          <p:nvPr/>
        </p:nvSpPr>
        <p:spPr>
          <a:xfrm>
            <a:off x="14595593" y="8032420"/>
            <a:ext cx="3888411" cy="627737"/>
          </a:xfrm>
          <a:prstGeom prst="rect">
            <a:avLst/>
          </a:prstGeom>
        </p:spPr>
        <p:txBody>
          <a:bodyPr vert="horz" wrap="square" lIns="0" tIns="12066" rIns="0" bIns="0" rtlCol="0">
            <a:spAutoFit/>
          </a:bodyPr>
          <a:lstStyle/>
          <a:p>
            <a:pPr marL="348015" marR="5081" indent="-335949">
              <a:lnSpc>
                <a:spcPct val="100400"/>
              </a:lnSpc>
              <a:spcBef>
                <a:spcPts val="95"/>
              </a:spcBef>
            </a:pPr>
            <a:r>
              <a:rPr sz="2000" dirty="0">
                <a:solidFill>
                  <a:srgbClr val="FFFFFF"/>
                </a:solidFill>
                <a:latin typeface="Source Sans Pro"/>
                <a:cs typeface="Source Sans Pro"/>
              </a:rPr>
              <a:t>Políticas,</a:t>
            </a:r>
            <a:r>
              <a:rPr sz="2000" spc="-85" dirty="0">
                <a:solidFill>
                  <a:srgbClr val="FFFFFF"/>
                </a:solidFill>
                <a:latin typeface="Source Sans Pro"/>
                <a:cs typeface="Source Sans Pro"/>
              </a:rPr>
              <a:t> </a:t>
            </a:r>
            <a:r>
              <a:rPr sz="2000" dirty="0">
                <a:solidFill>
                  <a:srgbClr val="FFFFFF"/>
                </a:solidFill>
                <a:latin typeface="Source Sans Pro"/>
                <a:cs typeface="Source Sans Pro"/>
              </a:rPr>
              <a:t>compliance,</a:t>
            </a:r>
            <a:r>
              <a:rPr sz="2000" spc="-80" dirty="0">
                <a:solidFill>
                  <a:srgbClr val="FFFFFF"/>
                </a:solidFill>
                <a:latin typeface="Source Sans Pro"/>
                <a:cs typeface="Source Sans Pro"/>
              </a:rPr>
              <a:t> </a:t>
            </a:r>
            <a:r>
              <a:rPr sz="2000" spc="-10" dirty="0">
                <a:solidFill>
                  <a:srgbClr val="FFFFFF"/>
                </a:solidFill>
                <a:latin typeface="Source Sans Pro"/>
                <a:cs typeface="Source Sans Pro"/>
              </a:rPr>
              <a:t>métricas, </a:t>
            </a:r>
            <a:r>
              <a:rPr sz="2000" dirty="0">
                <a:solidFill>
                  <a:srgbClr val="FFFFFF"/>
                </a:solidFill>
                <a:latin typeface="Source Sans Pro"/>
                <a:cs typeface="Source Sans Pro"/>
              </a:rPr>
              <a:t>evolução;</a:t>
            </a:r>
            <a:r>
              <a:rPr sz="2000" spc="-15" dirty="0">
                <a:solidFill>
                  <a:srgbClr val="FFFFFF"/>
                </a:solidFill>
                <a:latin typeface="Source Sans Pro"/>
                <a:cs typeface="Source Sans Pro"/>
              </a:rPr>
              <a:t> </a:t>
            </a:r>
            <a:r>
              <a:rPr sz="2000" dirty="0">
                <a:solidFill>
                  <a:srgbClr val="FFFFFF"/>
                </a:solidFill>
                <a:latin typeface="Source Sans Pro"/>
                <a:cs typeface="Source Sans Pro"/>
              </a:rPr>
              <a:t>aferição</a:t>
            </a:r>
            <a:r>
              <a:rPr sz="2000" spc="-15" dirty="0">
                <a:solidFill>
                  <a:srgbClr val="FFFFFF"/>
                </a:solidFill>
                <a:latin typeface="Source Sans Pro"/>
                <a:cs typeface="Source Sans Pro"/>
              </a:rPr>
              <a:t> </a:t>
            </a:r>
            <a:r>
              <a:rPr sz="2000" dirty="0">
                <a:solidFill>
                  <a:srgbClr val="FFFFFF"/>
                </a:solidFill>
                <a:latin typeface="Source Sans Pro"/>
                <a:cs typeface="Source Sans Pro"/>
              </a:rPr>
              <a:t>do</a:t>
            </a:r>
            <a:r>
              <a:rPr sz="2000" spc="-15" dirty="0">
                <a:solidFill>
                  <a:srgbClr val="FFFFFF"/>
                </a:solidFill>
                <a:latin typeface="Source Sans Pro"/>
                <a:cs typeface="Source Sans Pro"/>
              </a:rPr>
              <a:t> </a:t>
            </a:r>
            <a:r>
              <a:rPr sz="2000" spc="-20" dirty="0">
                <a:solidFill>
                  <a:srgbClr val="FFFFFF"/>
                </a:solidFill>
                <a:latin typeface="Source Sans Pro"/>
                <a:cs typeface="Source Sans Pro"/>
              </a:rPr>
              <a:t>ROI.</a:t>
            </a:r>
            <a:endParaRPr sz="2000" dirty="0">
              <a:latin typeface="Source Sans Pro"/>
              <a:cs typeface="Source Sans Pro"/>
            </a:endParaRPr>
          </a:p>
        </p:txBody>
      </p:sp>
      <p:grpSp>
        <p:nvGrpSpPr>
          <p:cNvPr id="33" name="object 33"/>
          <p:cNvGrpSpPr/>
          <p:nvPr/>
        </p:nvGrpSpPr>
        <p:grpSpPr>
          <a:xfrm>
            <a:off x="11767066" y="4605783"/>
            <a:ext cx="2129323" cy="228618"/>
            <a:chOff x="11766136" y="4605866"/>
            <a:chExt cx="2129155" cy="228600"/>
          </a:xfrm>
        </p:grpSpPr>
        <p:pic>
          <p:nvPicPr>
            <p:cNvPr id="34" name="object 34"/>
            <p:cNvPicPr/>
            <p:nvPr/>
          </p:nvPicPr>
          <p:blipFill>
            <a:blip r:embed="rId8" cstate="print"/>
            <a:stretch>
              <a:fillRect/>
            </a:stretch>
          </p:blipFill>
          <p:spPr>
            <a:xfrm>
              <a:off x="11766136" y="4605866"/>
              <a:ext cx="228506" cy="228495"/>
            </a:xfrm>
            <a:prstGeom prst="rect">
              <a:avLst/>
            </a:prstGeom>
          </p:spPr>
        </p:pic>
        <p:pic>
          <p:nvPicPr>
            <p:cNvPr id="35" name="object 35"/>
            <p:cNvPicPr/>
            <p:nvPr/>
          </p:nvPicPr>
          <p:blipFill>
            <a:blip r:embed="rId8" cstate="print"/>
            <a:stretch>
              <a:fillRect/>
            </a:stretch>
          </p:blipFill>
          <p:spPr>
            <a:xfrm>
              <a:off x="13666375" y="4605866"/>
              <a:ext cx="228506" cy="228495"/>
            </a:xfrm>
            <a:prstGeom prst="rect">
              <a:avLst/>
            </a:prstGeom>
          </p:spPr>
        </p:pic>
        <p:sp>
          <p:nvSpPr>
            <p:cNvPr id="36" name="object 36"/>
            <p:cNvSpPr/>
            <p:nvPr/>
          </p:nvSpPr>
          <p:spPr>
            <a:xfrm>
              <a:off x="11880395" y="4720115"/>
              <a:ext cx="1900555" cy="0"/>
            </a:xfrm>
            <a:custGeom>
              <a:avLst/>
              <a:gdLst/>
              <a:ahLst/>
              <a:cxnLst/>
              <a:rect l="l" t="t" r="r" b="b"/>
              <a:pathLst>
                <a:path w="1900555">
                  <a:moveTo>
                    <a:pt x="1900235" y="0"/>
                  </a:moveTo>
                  <a:lnTo>
                    <a:pt x="0" y="0"/>
                  </a:lnTo>
                </a:path>
              </a:pathLst>
            </a:custGeom>
            <a:solidFill>
              <a:srgbClr val="2E6A87"/>
            </a:solidFill>
          </p:spPr>
          <p:txBody>
            <a:bodyPr wrap="square" lIns="0" tIns="0" rIns="0" bIns="0" rtlCol="0"/>
            <a:lstStyle/>
            <a:p>
              <a:endParaRPr/>
            </a:p>
          </p:txBody>
        </p:sp>
      </p:grpSp>
      <p:sp>
        <p:nvSpPr>
          <p:cNvPr id="37" name="object 37"/>
          <p:cNvSpPr txBox="1"/>
          <p:nvPr/>
        </p:nvSpPr>
        <p:spPr>
          <a:xfrm>
            <a:off x="537647" y="10617948"/>
            <a:ext cx="247288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José</a:t>
            </a:r>
            <a:r>
              <a:rPr sz="1600" spc="15" dirty="0">
                <a:solidFill>
                  <a:srgbClr val="FFFFFF"/>
                </a:solidFill>
                <a:latin typeface="Source Sans Pro"/>
                <a:cs typeface="Source Sans Pro"/>
              </a:rPr>
              <a:t> </a:t>
            </a:r>
            <a:r>
              <a:rPr sz="1600" dirty="0">
                <a:solidFill>
                  <a:srgbClr val="FFFFFF"/>
                </a:solidFill>
                <a:latin typeface="Source Sans Pro"/>
                <a:cs typeface="Source Sans Pro"/>
              </a:rPr>
              <a:t>Miranda</a:t>
            </a:r>
            <a:r>
              <a:rPr sz="1600" spc="15" dirty="0">
                <a:solidFill>
                  <a:srgbClr val="FFFFFF"/>
                </a:solidFill>
                <a:latin typeface="Source Sans Pro"/>
                <a:cs typeface="Source Sans Pro"/>
              </a:rPr>
              <a:t> </a:t>
            </a:r>
            <a:r>
              <a:rPr sz="1600" dirty="0">
                <a:solidFill>
                  <a:srgbClr val="FFFFFF"/>
                </a:solidFill>
                <a:latin typeface="Source Sans Pro"/>
                <a:cs typeface="Source Sans Pro"/>
              </a:rPr>
              <a:t>-</a:t>
            </a:r>
            <a:r>
              <a:rPr sz="1600" spc="15" dirty="0">
                <a:solidFill>
                  <a:srgbClr val="FFFFFF"/>
                </a:solidFill>
                <a:latin typeface="Source Sans Pro"/>
                <a:cs typeface="Source Sans Pro"/>
              </a:rPr>
              <a:t> </a:t>
            </a:r>
            <a:r>
              <a:rPr sz="1600" dirty="0">
                <a:solidFill>
                  <a:srgbClr val="FFFFFF"/>
                </a:solidFill>
                <a:latin typeface="Source Sans Pro"/>
                <a:cs typeface="Source Sans Pro"/>
              </a:rPr>
              <a:t>Attomic</a:t>
            </a:r>
            <a:r>
              <a:rPr sz="1600" spc="15" dirty="0">
                <a:solidFill>
                  <a:srgbClr val="FFFFFF"/>
                </a:solidFill>
                <a:latin typeface="Source Sans Pro"/>
                <a:cs typeface="Source Sans Pro"/>
              </a:rPr>
              <a:t> </a:t>
            </a:r>
            <a:r>
              <a:rPr sz="1600" spc="-25" dirty="0">
                <a:solidFill>
                  <a:srgbClr val="FFFFFF"/>
                </a:solidFill>
                <a:latin typeface="Source Sans Pro"/>
                <a:cs typeface="Source Sans Pro"/>
              </a:rPr>
              <a:t>Co</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sp>
        <p:nvSpPr>
          <p:cNvPr id="3" name="object 3"/>
          <p:cNvSpPr txBox="1">
            <a:spLocks noGrp="1"/>
          </p:cNvSpPr>
          <p:nvPr>
            <p:ph type="title"/>
          </p:nvPr>
        </p:nvSpPr>
        <p:spPr>
          <a:xfrm>
            <a:off x="1226527" y="987312"/>
            <a:ext cx="17654225" cy="3659470"/>
          </a:xfrm>
          <a:prstGeom prst="rect">
            <a:avLst/>
          </a:prstGeom>
        </p:spPr>
        <p:txBody>
          <a:bodyPr vert="horz" wrap="square" lIns="0" tIns="3083015" rIns="0" bIns="0" rtlCol="0">
            <a:spAutoFit/>
          </a:bodyPr>
          <a:lstStyle/>
          <a:p>
            <a:pPr marL="404535">
              <a:spcBef>
                <a:spcPts val="95"/>
              </a:spcBef>
            </a:pPr>
            <a:r>
              <a:rPr dirty="0"/>
              <a:t>A</a:t>
            </a:r>
            <a:r>
              <a:rPr spc="-55" dirty="0"/>
              <a:t> </a:t>
            </a:r>
            <a:r>
              <a:rPr dirty="0"/>
              <a:t>IA</a:t>
            </a:r>
            <a:r>
              <a:rPr spc="-55" dirty="0"/>
              <a:t> ESTÁ </a:t>
            </a:r>
            <a:r>
              <a:rPr dirty="0"/>
              <a:t>NO</a:t>
            </a:r>
            <a:r>
              <a:rPr spc="-55" dirty="0"/>
              <a:t> </a:t>
            </a:r>
            <a:r>
              <a:rPr spc="-20" dirty="0"/>
              <a:t>HYPE</a:t>
            </a:r>
          </a:p>
        </p:txBody>
      </p:sp>
      <p:pic>
        <p:nvPicPr>
          <p:cNvPr id="4" name="object 4"/>
          <p:cNvPicPr/>
          <p:nvPr/>
        </p:nvPicPr>
        <p:blipFill>
          <a:blip r:embed="rId3" cstate="print"/>
          <a:stretch>
            <a:fillRect/>
          </a:stretch>
        </p:blipFill>
        <p:spPr>
          <a:xfrm>
            <a:off x="1656510" y="5206058"/>
            <a:ext cx="13734863" cy="1954994"/>
          </a:xfrm>
          <a:prstGeom prst="rect">
            <a:avLst/>
          </a:prstGeom>
        </p:spPr>
      </p:pic>
      <p:sp>
        <p:nvSpPr>
          <p:cNvPr id="5" name="object 5"/>
          <p:cNvSpPr txBox="1"/>
          <p:nvPr/>
        </p:nvSpPr>
        <p:spPr>
          <a:xfrm>
            <a:off x="537672" y="10617948"/>
            <a:ext cx="2785965" cy="259046"/>
          </a:xfrm>
          <a:prstGeom prst="rect">
            <a:avLst/>
          </a:prstGeom>
        </p:spPr>
        <p:txBody>
          <a:bodyPr vert="horz" wrap="square" lIns="0" tIns="12701" rIns="0" bIns="0" rtlCol="0">
            <a:spAutoFit/>
          </a:bodyPr>
          <a:lstStyle/>
          <a:p>
            <a:pPr marL="12701">
              <a:spcBef>
                <a:spcPts val="100"/>
              </a:spcBef>
            </a:pPr>
            <a:r>
              <a:rPr sz="1600" dirty="0">
                <a:solidFill>
                  <a:srgbClr val="FFFFFF"/>
                </a:solidFill>
                <a:latin typeface="Source Sans Pro"/>
                <a:cs typeface="Source Sans Pro"/>
              </a:rPr>
              <a:t>Giancarlo Trentini - </a:t>
            </a:r>
            <a:r>
              <a:rPr sz="1600" spc="-10" dirty="0">
                <a:solidFill>
                  <a:srgbClr val="FFFFFF"/>
                </a:solidFill>
                <a:latin typeface="Source Sans Pro"/>
                <a:cs typeface="Source Sans Pro"/>
              </a:rPr>
              <a:t>PressPlay</a:t>
            </a:r>
            <a:endParaRPr sz="1600" dirty="0">
              <a:latin typeface="Source Sans Pro"/>
              <a:cs typeface="Source Sans Pr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47"/>
            <a:ext cx="20105688" cy="11309449"/>
          </a:xfrm>
          <a:prstGeom prst="rect">
            <a:avLst/>
          </a:prstGeom>
        </p:spPr>
      </p:pic>
      <p:grpSp>
        <p:nvGrpSpPr>
          <p:cNvPr id="3" name="object 3"/>
          <p:cNvGrpSpPr/>
          <p:nvPr/>
        </p:nvGrpSpPr>
        <p:grpSpPr>
          <a:xfrm>
            <a:off x="0" y="2436856"/>
            <a:ext cx="20105688" cy="8872679"/>
            <a:chOff x="0" y="2437110"/>
            <a:chExt cx="20104100" cy="8871978"/>
          </a:xfrm>
        </p:grpSpPr>
        <p:sp>
          <p:nvSpPr>
            <p:cNvPr id="4" name="object 4"/>
            <p:cNvSpPr/>
            <p:nvPr/>
          </p:nvSpPr>
          <p:spPr>
            <a:xfrm>
              <a:off x="0" y="5943973"/>
              <a:ext cx="20104100" cy="5365115"/>
            </a:xfrm>
            <a:custGeom>
              <a:avLst/>
              <a:gdLst/>
              <a:ahLst/>
              <a:cxnLst/>
              <a:rect l="l" t="t" r="r" b="b"/>
              <a:pathLst>
                <a:path w="20104100" h="5365115">
                  <a:moveTo>
                    <a:pt x="19569503" y="0"/>
                  </a:moveTo>
                  <a:lnTo>
                    <a:pt x="554375" y="0"/>
                  </a:lnTo>
                  <a:lnTo>
                    <a:pt x="506808" y="1672"/>
                  </a:lnTo>
                  <a:lnTo>
                    <a:pt x="460144" y="6614"/>
                  </a:lnTo>
                  <a:lnTo>
                    <a:pt x="414495" y="14713"/>
                  </a:lnTo>
                  <a:lnTo>
                    <a:pt x="369974" y="25856"/>
                  </a:lnTo>
                  <a:lnTo>
                    <a:pt x="326693" y="39931"/>
                  </a:lnTo>
                  <a:lnTo>
                    <a:pt x="284766" y="56824"/>
                  </a:lnTo>
                  <a:lnTo>
                    <a:pt x="244306" y="76424"/>
                  </a:lnTo>
                  <a:lnTo>
                    <a:pt x="205424" y="98616"/>
                  </a:lnTo>
                  <a:lnTo>
                    <a:pt x="168234" y="123290"/>
                  </a:lnTo>
                  <a:lnTo>
                    <a:pt x="132848" y="150331"/>
                  </a:lnTo>
                  <a:lnTo>
                    <a:pt x="99379" y="179628"/>
                  </a:lnTo>
                  <a:lnTo>
                    <a:pt x="67940" y="211067"/>
                  </a:lnTo>
                  <a:lnTo>
                    <a:pt x="38644" y="244536"/>
                  </a:lnTo>
                  <a:lnTo>
                    <a:pt x="11602" y="279921"/>
                  </a:lnTo>
                  <a:lnTo>
                    <a:pt x="0" y="297410"/>
                  </a:lnTo>
                  <a:lnTo>
                    <a:pt x="0" y="5364583"/>
                  </a:lnTo>
                  <a:lnTo>
                    <a:pt x="20104100" y="5364583"/>
                  </a:lnTo>
                  <a:lnTo>
                    <a:pt x="20104100" y="269221"/>
                  </a:lnTo>
                  <a:lnTo>
                    <a:pt x="20055938" y="211067"/>
                  </a:lnTo>
                  <a:lnTo>
                    <a:pt x="20024499" y="179628"/>
                  </a:lnTo>
                  <a:lnTo>
                    <a:pt x="19991031" y="150331"/>
                  </a:lnTo>
                  <a:lnTo>
                    <a:pt x="19955645" y="123290"/>
                  </a:lnTo>
                  <a:lnTo>
                    <a:pt x="19918455" y="98616"/>
                  </a:lnTo>
                  <a:lnTo>
                    <a:pt x="19879573" y="76424"/>
                  </a:lnTo>
                  <a:lnTo>
                    <a:pt x="19839112" y="56824"/>
                  </a:lnTo>
                  <a:lnTo>
                    <a:pt x="19797185" y="39931"/>
                  </a:lnTo>
                  <a:lnTo>
                    <a:pt x="19753905" y="25856"/>
                  </a:lnTo>
                  <a:lnTo>
                    <a:pt x="19709384" y="14713"/>
                  </a:lnTo>
                  <a:lnTo>
                    <a:pt x="19663735" y="6614"/>
                  </a:lnTo>
                  <a:lnTo>
                    <a:pt x="19617070" y="1672"/>
                  </a:lnTo>
                  <a:lnTo>
                    <a:pt x="19569503" y="0"/>
                  </a:lnTo>
                  <a:close/>
                </a:path>
              </a:pathLst>
            </a:custGeom>
            <a:solidFill>
              <a:srgbClr val="FBFBF9"/>
            </a:solidFill>
          </p:spPr>
          <p:txBody>
            <a:bodyPr wrap="square" lIns="0" tIns="0" rIns="0" bIns="0" rtlCol="0"/>
            <a:lstStyle/>
            <a:p>
              <a:endParaRPr/>
            </a:p>
          </p:txBody>
        </p:sp>
        <p:sp>
          <p:nvSpPr>
            <p:cNvPr id="5" name="object 5"/>
            <p:cNvSpPr/>
            <p:nvPr/>
          </p:nvSpPr>
          <p:spPr>
            <a:xfrm>
              <a:off x="3444918" y="5199380"/>
              <a:ext cx="3742054" cy="4579620"/>
            </a:xfrm>
            <a:custGeom>
              <a:avLst/>
              <a:gdLst/>
              <a:ahLst/>
              <a:cxnLst/>
              <a:rect l="l" t="t" r="r" b="b"/>
              <a:pathLst>
                <a:path w="3742054" h="4579620">
                  <a:moveTo>
                    <a:pt x="3211075" y="0"/>
                  </a:moveTo>
                  <a:lnTo>
                    <a:pt x="530528" y="0"/>
                  </a:lnTo>
                  <a:lnTo>
                    <a:pt x="482240" y="2168"/>
                  </a:lnTo>
                  <a:lnTo>
                    <a:pt x="435166" y="8547"/>
                  </a:lnTo>
                  <a:lnTo>
                    <a:pt x="389495" y="18950"/>
                  </a:lnTo>
                  <a:lnTo>
                    <a:pt x="345412" y="33190"/>
                  </a:lnTo>
                  <a:lnTo>
                    <a:pt x="303106" y="51079"/>
                  </a:lnTo>
                  <a:lnTo>
                    <a:pt x="262763" y="72431"/>
                  </a:lnTo>
                  <a:lnTo>
                    <a:pt x="224571" y="97057"/>
                  </a:lnTo>
                  <a:lnTo>
                    <a:pt x="188718" y="124771"/>
                  </a:lnTo>
                  <a:lnTo>
                    <a:pt x="155390" y="155385"/>
                  </a:lnTo>
                  <a:lnTo>
                    <a:pt x="124775" y="188712"/>
                  </a:lnTo>
                  <a:lnTo>
                    <a:pt x="97061" y="224564"/>
                  </a:lnTo>
                  <a:lnTo>
                    <a:pt x="72434" y="262755"/>
                  </a:lnTo>
                  <a:lnTo>
                    <a:pt x="51081" y="303097"/>
                  </a:lnTo>
                  <a:lnTo>
                    <a:pt x="33191" y="345403"/>
                  </a:lnTo>
                  <a:lnTo>
                    <a:pt x="18951" y="389485"/>
                  </a:lnTo>
                  <a:lnTo>
                    <a:pt x="8547" y="435156"/>
                  </a:lnTo>
                  <a:lnTo>
                    <a:pt x="2168" y="482230"/>
                  </a:lnTo>
                  <a:lnTo>
                    <a:pt x="0" y="530517"/>
                  </a:lnTo>
                  <a:lnTo>
                    <a:pt x="0" y="4048735"/>
                  </a:lnTo>
                  <a:lnTo>
                    <a:pt x="2168" y="4097024"/>
                  </a:lnTo>
                  <a:lnTo>
                    <a:pt x="8547" y="4144099"/>
                  </a:lnTo>
                  <a:lnTo>
                    <a:pt x="18951" y="4189772"/>
                  </a:lnTo>
                  <a:lnTo>
                    <a:pt x="33191" y="4233855"/>
                  </a:lnTo>
                  <a:lnTo>
                    <a:pt x="51081" y="4276162"/>
                  </a:lnTo>
                  <a:lnTo>
                    <a:pt x="72434" y="4316504"/>
                  </a:lnTo>
                  <a:lnTo>
                    <a:pt x="97061" y="4354696"/>
                  </a:lnTo>
                  <a:lnTo>
                    <a:pt x="124775" y="4390549"/>
                  </a:lnTo>
                  <a:lnTo>
                    <a:pt x="155390" y="4423877"/>
                  </a:lnTo>
                  <a:lnTo>
                    <a:pt x="188718" y="4454491"/>
                  </a:lnTo>
                  <a:lnTo>
                    <a:pt x="224571" y="4482205"/>
                  </a:lnTo>
                  <a:lnTo>
                    <a:pt x="262763" y="4506831"/>
                  </a:lnTo>
                  <a:lnTo>
                    <a:pt x="303106" y="4528183"/>
                  </a:lnTo>
                  <a:lnTo>
                    <a:pt x="345412" y="4546072"/>
                  </a:lnTo>
                  <a:lnTo>
                    <a:pt x="389495" y="4560313"/>
                  </a:lnTo>
                  <a:lnTo>
                    <a:pt x="435166" y="4570716"/>
                  </a:lnTo>
                  <a:lnTo>
                    <a:pt x="482240" y="4577095"/>
                  </a:lnTo>
                  <a:lnTo>
                    <a:pt x="530528" y="4579263"/>
                  </a:lnTo>
                  <a:lnTo>
                    <a:pt x="3211075" y="4579263"/>
                  </a:lnTo>
                  <a:lnTo>
                    <a:pt x="3259362" y="4577095"/>
                  </a:lnTo>
                  <a:lnTo>
                    <a:pt x="3306436" y="4570716"/>
                  </a:lnTo>
                  <a:lnTo>
                    <a:pt x="3352108" y="4560313"/>
                  </a:lnTo>
                  <a:lnTo>
                    <a:pt x="3396190" y="4546072"/>
                  </a:lnTo>
                  <a:lnTo>
                    <a:pt x="3438497" y="4528183"/>
                  </a:lnTo>
                  <a:lnTo>
                    <a:pt x="3478839" y="4506831"/>
                  </a:lnTo>
                  <a:lnTo>
                    <a:pt x="3517031" y="4482205"/>
                  </a:lnTo>
                  <a:lnTo>
                    <a:pt x="3552885" y="4454491"/>
                  </a:lnTo>
                  <a:lnTo>
                    <a:pt x="3586212" y="4423877"/>
                  </a:lnTo>
                  <a:lnTo>
                    <a:pt x="3616827" y="4390549"/>
                  </a:lnTo>
                  <a:lnTo>
                    <a:pt x="3644542" y="4354696"/>
                  </a:lnTo>
                  <a:lnTo>
                    <a:pt x="3669169" y="4316504"/>
                  </a:lnTo>
                  <a:lnTo>
                    <a:pt x="3690521" y="4276162"/>
                  </a:lnTo>
                  <a:lnTo>
                    <a:pt x="3708411" y="4233855"/>
                  </a:lnTo>
                  <a:lnTo>
                    <a:pt x="3722651" y="4189772"/>
                  </a:lnTo>
                  <a:lnTo>
                    <a:pt x="3733055" y="4144099"/>
                  </a:lnTo>
                  <a:lnTo>
                    <a:pt x="3739435" y="4097024"/>
                  </a:lnTo>
                  <a:lnTo>
                    <a:pt x="3741603" y="4048735"/>
                  </a:lnTo>
                  <a:lnTo>
                    <a:pt x="3741603" y="530517"/>
                  </a:lnTo>
                  <a:lnTo>
                    <a:pt x="3739435" y="482230"/>
                  </a:lnTo>
                  <a:lnTo>
                    <a:pt x="3733055" y="435156"/>
                  </a:lnTo>
                  <a:lnTo>
                    <a:pt x="3722651" y="389485"/>
                  </a:lnTo>
                  <a:lnTo>
                    <a:pt x="3708411" y="345403"/>
                  </a:lnTo>
                  <a:lnTo>
                    <a:pt x="3690521" y="303097"/>
                  </a:lnTo>
                  <a:lnTo>
                    <a:pt x="3669169" y="262755"/>
                  </a:lnTo>
                  <a:lnTo>
                    <a:pt x="3644542" y="224564"/>
                  </a:lnTo>
                  <a:lnTo>
                    <a:pt x="3616827" y="188712"/>
                  </a:lnTo>
                  <a:lnTo>
                    <a:pt x="3586212" y="155385"/>
                  </a:lnTo>
                  <a:lnTo>
                    <a:pt x="3552885" y="124771"/>
                  </a:lnTo>
                  <a:lnTo>
                    <a:pt x="3517031" y="97057"/>
                  </a:lnTo>
                  <a:lnTo>
                    <a:pt x="3478839" y="72431"/>
                  </a:lnTo>
                  <a:lnTo>
                    <a:pt x="3438497" y="51079"/>
                  </a:lnTo>
                  <a:lnTo>
                    <a:pt x="3396190" y="33190"/>
                  </a:lnTo>
                  <a:lnTo>
                    <a:pt x="3352108" y="18950"/>
                  </a:lnTo>
                  <a:lnTo>
                    <a:pt x="3306436" y="8547"/>
                  </a:lnTo>
                  <a:lnTo>
                    <a:pt x="3259362" y="2168"/>
                  </a:lnTo>
                  <a:lnTo>
                    <a:pt x="3211075" y="0"/>
                  </a:lnTo>
                  <a:close/>
                </a:path>
              </a:pathLst>
            </a:custGeom>
            <a:solidFill>
              <a:srgbClr val="003E36"/>
            </a:solidFill>
          </p:spPr>
          <p:txBody>
            <a:bodyPr wrap="square" lIns="0" tIns="0" rIns="0" bIns="0" rtlCol="0"/>
            <a:lstStyle/>
            <a:p>
              <a:endParaRPr/>
            </a:p>
          </p:txBody>
        </p:sp>
        <p:sp>
          <p:nvSpPr>
            <p:cNvPr id="6" name="object 6"/>
            <p:cNvSpPr/>
            <p:nvPr/>
          </p:nvSpPr>
          <p:spPr>
            <a:xfrm>
              <a:off x="8173105" y="5199380"/>
              <a:ext cx="3728720" cy="4579620"/>
            </a:xfrm>
            <a:custGeom>
              <a:avLst/>
              <a:gdLst/>
              <a:ahLst/>
              <a:cxnLst/>
              <a:rect l="l" t="t" r="r" b="b"/>
              <a:pathLst>
                <a:path w="3728720" h="4579620">
                  <a:moveTo>
                    <a:pt x="3197996" y="0"/>
                  </a:moveTo>
                  <a:lnTo>
                    <a:pt x="530528" y="0"/>
                  </a:lnTo>
                  <a:lnTo>
                    <a:pt x="482238" y="2168"/>
                  </a:lnTo>
                  <a:lnTo>
                    <a:pt x="435164" y="8547"/>
                  </a:lnTo>
                  <a:lnTo>
                    <a:pt x="389491" y="18950"/>
                  </a:lnTo>
                  <a:lnTo>
                    <a:pt x="345408" y="33190"/>
                  </a:lnTo>
                  <a:lnTo>
                    <a:pt x="303101" y="51079"/>
                  </a:lnTo>
                  <a:lnTo>
                    <a:pt x="262758" y="72431"/>
                  </a:lnTo>
                  <a:lnTo>
                    <a:pt x="224567" y="97057"/>
                  </a:lnTo>
                  <a:lnTo>
                    <a:pt x="188714" y="124771"/>
                  </a:lnTo>
                  <a:lnTo>
                    <a:pt x="155386" y="155385"/>
                  </a:lnTo>
                  <a:lnTo>
                    <a:pt x="124772" y="188712"/>
                  </a:lnTo>
                  <a:lnTo>
                    <a:pt x="97058" y="224564"/>
                  </a:lnTo>
                  <a:lnTo>
                    <a:pt x="72431" y="262755"/>
                  </a:lnTo>
                  <a:lnTo>
                    <a:pt x="51080" y="303097"/>
                  </a:lnTo>
                  <a:lnTo>
                    <a:pt x="33190" y="345403"/>
                  </a:lnTo>
                  <a:lnTo>
                    <a:pt x="18950" y="389485"/>
                  </a:lnTo>
                  <a:lnTo>
                    <a:pt x="8547" y="435156"/>
                  </a:lnTo>
                  <a:lnTo>
                    <a:pt x="2168" y="482230"/>
                  </a:lnTo>
                  <a:lnTo>
                    <a:pt x="0" y="530517"/>
                  </a:lnTo>
                  <a:lnTo>
                    <a:pt x="0" y="4048735"/>
                  </a:lnTo>
                  <a:lnTo>
                    <a:pt x="2168" y="4097024"/>
                  </a:lnTo>
                  <a:lnTo>
                    <a:pt x="8547" y="4144099"/>
                  </a:lnTo>
                  <a:lnTo>
                    <a:pt x="18950" y="4189772"/>
                  </a:lnTo>
                  <a:lnTo>
                    <a:pt x="33190" y="4233855"/>
                  </a:lnTo>
                  <a:lnTo>
                    <a:pt x="51080" y="4276162"/>
                  </a:lnTo>
                  <a:lnTo>
                    <a:pt x="72431" y="4316504"/>
                  </a:lnTo>
                  <a:lnTo>
                    <a:pt x="97058" y="4354696"/>
                  </a:lnTo>
                  <a:lnTo>
                    <a:pt x="124772" y="4390549"/>
                  </a:lnTo>
                  <a:lnTo>
                    <a:pt x="155386" y="4423877"/>
                  </a:lnTo>
                  <a:lnTo>
                    <a:pt x="188714" y="4454491"/>
                  </a:lnTo>
                  <a:lnTo>
                    <a:pt x="224567" y="4482205"/>
                  </a:lnTo>
                  <a:lnTo>
                    <a:pt x="262758" y="4506831"/>
                  </a:lnTo>
                  <a:lnTo>
                    <a:pt x="303101" y="4528183"/>
                  </a:lnTo>
                  <a:lnTo>
                    <a:pt x="345408" y="4546072"/>
                  </a:lnTo>
                  <a:lnTo>
                    <a:pt x="389491" y="4560313"/>
                  </a:lnTo>
                  <a:lnTo>
                    <a:pt x="435164" y="4570716"/>
                  </a:lnTo>
                  <a:lnTo>
                    <a:pt x="482238" y="4577095"/>
                  </a:lnTo>
                  <a:lnTo>
                    <a:pt x="530528" y="4579263"/>
                  </a:lnTo>
                  <a:lnTo>
                    <a:pt x="3197996" y="4579263"/>
                  </a:lnTo>
                  <a:lnTo>
                    <a:pt x="3246284" y="4577095"/>
                  </a:lnTo>
                  <a:lnTo>
                    <a:pt x="3293358" y="4570716"/>
                  </a:lnTo>
                  <a:lnTo>
                    <a:pt x="3339030" y="4560313"/>
                  </a:lnTo>
                  <a:lnTo>
                    <a:pt x="3383112" y="4546072"/>
                  </a:lnTo>
                  <a:lnTo>
                    <a:pt x="3425419" y="4528183"/>
                  </a:lnTo>
                  <a:lnTo>
                    <a:pt x="3465761" y="4506831"/>
                  </a:lnTo>
                  <a:lnTo>
                    <a:pt x="3503953" y="4482205"/>
                  </a:lnTo>
                  <a:lnTo>
                    <a:pt x="3539806" y="4454491"/>
                  </a:lnTo>
                  <a:lnTo>
                    <a:pt x="3573134" y="4423877"/>
                  </a:lnTo>
                  <a:lnTo>
                    <a:pt x="3603749" y="4390549"/>
                  </a:lnTo>
                  <a:lnTo>
                    <a:pt x="3631464" y="4354696"/>
                  </a:lnTo>
                  <a:lnTo>
                    <a:pt x="3656091" y="4316504"/>
                  </a:lnTo>
                  <a:lnTo>
                    <a:pt x="3677443" y="4276162"/>
                  </a:lnTo>
                  <a:lnTo>
                    <a:pt x="3695333" y="4233855"/>
                  </a:lnTo>
                  <a:lnTo>
                    <a:pt x="3709573" y="4189772"/>
                  </a:lnTo>
                  <a:lnTo>
                    <a:pt x="3719977" y="4144099"/>
                  </a:lnTo>
                  <a:lnTo>
                    <a:pt x="3726357" y="4097024"/>
                  </a:lnTo>
                  <a:lnTo>
                    <a:pt x="3728525" y="4048735"/>
                  </a:lnTo>
                  <a:lnTo>
                    <a:pt x="3728525" y="530517"/>
                  </a:lnTo>
                  <a:lnTo>
                    <a:pt x="3726357" y="482230"/>
                  </a:lnTo>
                  <a:lnTo>
                    <a:pt x="3719977" y="435156"/>
                  </a:lnTo>
                  <a:lnTo>
                    <a:pt x="3709573" y="389485"/>
                  </a:lnTo>
                  <a:lnTo>
                    <a:pt x="3695333" y="345403"/>
                  </a:lnTo>
                  <a:lnTo>
                    <a:pt x="3677443" y="303097"/>
                  </a:lnTo>
                  <a:lnTo>
                    <a:pt x="3656091" y="262755"/>
                  </a:lnTo>
                  <a:lnTo>
                    <a:pt x="3631464" y="224564"/>
                  </a:lnTo>
                  <a:lnTo>
                    <a:pt x="3603749" y="188712"/>
                  </a:lnTo>
                  <a:lnTo>
                    <a:pt x="3573134" y="155385"/>
                  </a:lnTo>
                  <a:lnTo>
                    <a:pt x="3539806" y="124771"/>
                  </a:lnTo>
                  <a:lnTo>
                    <a:pt x="3503953" y="97057"/>
                  </a:lnTo>
                  <a:lnTo>
                    <a:pt x="3465761" y="72431"/>
                  </a:lnTo>
                  <a:lnTo>
                    <a:pt x="3425419" y="51079"/>
                  </a:lnTo>
                  <a:lnTo>
                    <a:pt x="3383112" y="33190"/>
                  </a:lnTo>
                  <a:lnTo>
                    <a:pt x="3339030" y="18950"/>
                  </a:lnTo>
                  <a:lnTo>
                    <a:pt x="3293358" y="8547"/>
                  </a:lnTo>
                  <a:lnTo>
                    <a:pt x="3246284" y="2168"/>
                  </a:lnTo>
                  <a:lnTo>
                    <a:pt x="3197996" y="0"/>
                  </a:lnTo>
                  <a:close/>
                </a:path>
              </a:pathLst>
            </a:custGeom>
            <a:solidFill>
              <a:srgbClr val="618200"/>
            </a:solidFill>
          </p:spPr>
          <p:txBody>
            <a:bodyPr wrap="square" lIns="0" tIns="0" rIns="0" bIns="0" rtlCol="0"/>
            <a:lstStyle/>
            <a:p>
              <a:endParaRPr/>
            </a:p>
          </p:txBody>
        </p:sp>
        <p:sp>
          <p:nvSpPr>
            <p:cNvPr id="7" name="object 7"/>
            <p:cNvSpPr/>
            <p:nvPr/>
          </p:nvSpPr>
          <p:spPr>
            <a:xfrm>
              <a:off x="12914409" y="5199380"/>
              <a:ext cx="3738243" cy="4579620"/>
            </a:xfrm>
            <a:custGeom>
              <a:avLst/>
              <a:gdLst/>
              <a:ahLst/>
              <a:cxnLst/>
              <a:rect l="l" t="t" r="r" b="b"/>
              <a:pathLst>
                <a:path w="3742055" h="4579620">
                  <a:moveTo>
                    <a:pt x="3211075" y="0"/>
                  </a:moveTo>
                  <a:lnTo>
                    <a:pt x="530528" y="0"/>
                  </a:lnTo>
                  <a:lnTo>
                    <a:pt x="482240" y="2168"/>
                  </a:lnTo>
                  <a:lnTo>
                    <a:pt x="435166" y="8547"/>
                  </a:lnTo>
                  <a:lnTo>
                    <a:pt x="389495" y="18950"/>
                  </a:lnTo>
                  <a:lnTo>
                    <a:pt x="345412" y="33190"/>
                  </a:lnTo>
                  <a:lnTo>
                    <a:pt x="303106" y="51079"/>
                  </a:lnTo>
                  <a:lnTo>
                    <a:pt x="262763" y="72431"/>
                  </a:lnTo>
                  <a:lnTo>
                    <a:pt x="224571" y="97057"/>
                  </a:lnTo>
                  <a:lnTo>
                    <a:pt x="188718" y="124771"/>
                  </a:lnTo>
                  <a:lnTo>
                    <a:pt x="155390" y="155385"/>
                  </a:lnTo>
                  <a:lnTo>
                    <a:pt x="124775" y="188712"/>
                  </a:lnTo>
                  <a:lnTo>
                    <a:pt x="97061" y="224564"/>
                  </a:lnTo>
                  <a:lnTo>
                    <a:pt x="72434" y="262755"/>
                  </a:lnTo>
                  <a:lnTo>
                    <a:pt x="51081" y="303097"/>
                  </a:lnTo>
                  <a:lnTo>
                    <a:pt x="33191" y="345403"/>
                  </a:lnTo>
                  <a:lnTo>
                    <a:pt x="18951" y="389485"/>
                  </a:lnTo>
                  <a:lnTo>
                    <a:pt x="8547" y="435156"/>
                  </a:lnTo>
                  <a:lnTo>
                    <a:pt x="2168" y="482230"/>
                  </a:lnTo>
                  <a:lnTo>
                    <a:pt x="0" y="530517"/>
                  </a:lnTo>
                  <a:lnTo>
                    <a:pt x="0" y="4048735"/>
                  </a:lnTo>
                  <a:lnTo>
                    <a:pt x="2168" y="4097024"/>
                  </a:lnTo>
                  <a:lnTo>
                    <a:pt x="8547" y="4144099"/>
                  </a:lnTo>
                  <a:lnTo>
                    <a:pt x="18951" y="4189772"/>
                  </a:lnTo>
                  <a:lnTo>
                    <a:pt x="33191" y="4233855"/>
                  </a:lnTo>
                  <a:lnTo>
                    <a:pt x="51081" y="4276162"/>
                  </a:lnTo>
                  <a:lnTo>
                    <a:pt x="72434" y="4316504"/>
                  </a:lnTo>
                  <a:lnTo>
                    <a:pt x="97061" y="4354696"/>
                  </a:lnTo>
                  <a:lnTo>
                    <a:pt x="124775" y="4390549"/>
                  </a:lnTo>
                  <a:lnTo>
                    <a:pt x="155390" y="4423877"/>
                  </a:lnTo>
                  <a:lnTo>
                    <a:pt x="188718" y="4454491"/>
                  </a:lnTo>
                  <a:lnTo>
                    <a:pt x="224571" y="4482205"/>
                  </a:lnTo>
                  <a:lnTo>
                    <a:pt x="262763" y="4506831"/>
                  </a:lnTo>
                  <a:lnTo>
                    <a:pt x="303106" y="4528183"/>
                  </a:lnTo>
                  <a:lnTo>
                    <a:pt x="345412" y="4546072"/>
                  </a:lnTo>
                  <a:lnTo>
                    <a:pt x="389495" y="4560313"/>
                  </a:lnTo>
                  <a:lnTo>
                    <a:pt x="435166" y="4570716"/>
                  </a:lnTo>
                  <a:lnTo>
                    <a:pt x="482240" y="4577095"/>
                  </a:lnTo>
                  <a:lnTo>
                    <a:pt x="530528" y="4579263"/>
                  </a:lnTo>
                  <a:lnTo>
                    <a:pt x="3211075" y="4579263"/>
                  </a:lnTo>
                  <a:lnTo>
                    <a:pt x="3259362" y="4577095"/>
                  </a:lnTo>
                  <a:lnTo>
                    <a:pt x="3306436" y="4570716"/>
                  </a:lnTo>
                  <a:lnTo>
                    <a:pt x="3352108" y="4560313"/>
                  </a:lnTo>
                  <a:lnTo>
                    <a:pt x="3396190" y="4546072"/>
                  </a:lnTo>
                  <a:lnTo>
                    <a:pt x="3438497" y="4528183"/>
                  </a:lnTo>
                  <a:lnTo>
                    <a:pt x="3478839" y="4506831"/>
                  </a:lnTo>
                  <a:lnTo>
                    <a:pt x="3517031" y="4482205"/>
                  </a:lnTo>
                  <a:lnTo>
                    <a:pt x="3552885" y="4454491"/>
                  </a:lnTo>
                  <a:lnTo>
                    <a:pt x="3586212" y="4423877"/>
                  </a:lnTo>
                  <a:lnTo>
                    <a:pt x="3616827" y="4390549"/>
                  </a:lnTo>
                  <a:lnTo>
                    <a:pt x="3644542" y="4354696"/>
                  </a:lnTo>
                  <a:lnTo>
                    <a:pt x="3669169" y="4316504"/>
                  </a:lnTo>
                  <a:lnTo>
                    <a:pt x="3690521" y="4276162"/>
                  </a:lnTo>
                  <a:lnTo>
                    <a:pt x="3708411" y="4233855"/>
                  </a:lnTo>
                  <a:lnTo>
                    <a:pt x="3722651" y="4189772"/>
                  </a:lnTo>
                  <a:lnTo>
                    <a:pt x="3733055" y="4144099"/>
                  </a:lnTo>
                  <a:lnTo>
                    <a:pt x="3739435" y="4097024"/>
                  </a:lnTo>
                  <a:lnTo>
                    <a:pt x="3741603" y="4048735"/>
                  </a:lnTo>
                  <a:lnTo>
                    <a:pt x="3741603" y="530517"/>
                  </a:lnTo>
                  <a:lnTo>
                    <a:pt x="3739435" y="482230"/>
                  </a:lnTo>
                  <a:lnTo>
                    <a:pt x="3733055" y="435156"/>
                  </a:lnTo>
                  <a:lnTo>
                    <a:pt x="3722651" y="389485"/>
                  </a:lnTo>
                  <a:lnTo>
                    <a:pt x="3708411" y="345403"/>
                  </a:lnTo>
                  <a:lnTo>
                    <a:pt x="3690521" y="303097"/>
                  </a:lnTo>
                  <a:lnTo>
                    <a:pt x="3669169" y="262755"/>
                  </a:lnTo>
                  <a:lnTo>
                    <a:pt x="3644542" y="224564"/>
                  </a:lnTo>
                  <a:lnTo>
                    <a:pt x="3616827" y="188712"/>
                  </a:lnTo>
                  <a:lnTo>
                    <a:pt x="3586212" y="155385"/>
                  </a:lnTo>
                  <a:lnTo>
                    <a:pt x="3552885" y="124771"/>
                  </a:lnTo>
                  <a:lnTo>
                    <a:pt x="3517031" y="97057"/>
                  </a:lnTo>
                  <a:lnTo>
                    <a:pt x="3478839" y="72431"/>
                  </a:lnTo>
                  <a:lnTo>
                    <a:pt x="3438497" y="51079"/>
                  </a:lnTo>
                  <a:lnTo>
                    <a:pt x="3396190" y="33190"/>
                  </a:lnTo>
                  <a:lnTo>
                    <a:pt x="3352108" y="18950"/>
                  </a:lnTo>
                  <a:lnTo>
                    <a:pt x="3306436" y="8547"/>
                  </a:lnTo>
                  <a:lnTo>
                    <a:pt x="3259362" y="2168"/>
                  </a:lnTo>
                  <a:lnTo>
                    <a:pt x="3211075" y="0"/>
                  </a:lnTo>
                  <a:close/>
                </a:path>
              </a:pathLst>
            </a:custGeom>
            <a:solidFill>
              <a:srgbClr val="003E36"/>
            </a:solidFill>
          </p:spPr>
          <p:txBody>
            <a:bodyPr wrap="square" lIns="0" tIns="0" rIns="0" bIns="0" rtlCol="0"/>
            <a:lstStyle/>
            <a:p>
              <a:endParaRPr/>
            </a:p>
          </p:txBody>
        </p:sp>
        <p:pic>
          <p:nvPicPr>
            <p:cNvPr id="8" name="object 8"/>
            <p:cNvPicPr/>
            <p:nvPr/>
          </p:nvPicPr>
          <p:blipFill>
            <a:blip r:embed="rId3" cstate="print"/>
            <a:stretch>
              <a:fillRect/>
            </a:stretch>
          </p:blipFill>
          <p:spPr>
            <a:xfrm>
              <a:off x="3312569" y="2437110"/>
              <a:ext cx="4056001" cy="4922990"/>
            </a:xfrm>
            <a:prstGeom prst="rect">
              <a:avLst/>
            </a:prstGeom>
          </p:spPr>
        </p:pic>
        <p:sp>
          <p:nvSpPr>
            <p:cNvPr id="9" name="object 9"/>
            <p:cNvSpPr/>
            <p:nvPr/>
          </p:nvSpPr>
          <p:spPr>
            <a:xfrm>
              <a:off x="3448727" y="2564203"/>
              <a:ext cx="3741420" cy="4607560"/>
            </a:xfrm>
            <a:custGeom>
              <a:avLst/>
              <a:gdLst/>
              <a:ahLst/>
              <a:cxnLst/>
              <a:rect l="l" t="t" r="r" b="b"/>
              <a:pathLst>
                <a:path w="3741420" h="4607559">
                  <a:moveTo>
                    <a:pt x="3182520" y="0"/>
                  </a:moveTo>
                  <a:lnTo>
                    <a:pt x="558443" y="0"/>
                  </a:lnTo>
                  <a:lnTo>
                    <a:pt x="510259" y="2049"/>
                  </a:lnTo>
                  <a:lnTo>
                    <a:pt x="463212" y="8087"/>
                  </a:lnTo>
                  <a:lnTo>
                    <a:pt x="417471" y="17945"/>
                  </a:lnTo>
                  <a:lnTo>
                    <a:pt x="373204" y="31456"/>
                  </a:lnTo>
                  <a:lnTo>
                    <a:pt x="330578" y="48451"/>
                  </a:lnTo>
                  <a:lnTo>
                    <a:pt x="289761" y="68764"/>
                  </a:lnTo>
                  <a:lnTo>
                    <a:pt x="250920" y="92227"/>
                  </a:lnTo>
                  <a:lnTo>
                    <a:pt x="214223" y="118672"/>
                  </a:lnTo>
                  <a:lnTo>
                    <a:pt x="179837" y="147931"/>
                  </a:lnTo>
                  <a:lnTo>
                    <a:pt x="147931" y="179837"/>
                  </a:lnTo>
                  <a:lnTo>
                    <a:pt x="118672" y="214223"/>
                  </a:lnTo>
                  <a:lnTo>
                    <a:pt x="92227" y="250920"/>
                  </a:lnTo>
                  <a:lnTo>
                    <a:pt x="68764" y="289761"/>
                  </a:lnTo>
                  <a:lnTo>
                    <a:pt x="48451" y="330578"/>
                  </a:lnTo>
                  <a:lnTo>
                    <a:pt x="31456" y="373204"/>
                  </a:lnTo>
                  <a:lnTo>
                    <a:pt x="17945" y="417471"/>
                  </a:lnTo>
                  <a:lnTo>
                    <a:pt x="8087" y="463212"/>
                  </a:lnTo>
                  <a:lnTo>
                    <a:pt x="2049" y="510259"/>
                  </a:lnTo>
                  <a:lnTo>
                    <a:pt x="0" y="558443"/>
                  </a:lnTo>
                  <a:lnTo>
                    <a:pt x="0" y="4048745"/>
                  </a:lnTo>
                  <a:lnTo>
                    <a:pt x="2049" y="4096930"/>
                  </a:lnTo>
                  <a:lnTo>
                    <a:pt x="8087" y="4143976"/>
                  </a:lnTo>
                  <a:lnTo>
                    <a:pt x="17945" y="4189717"/>
                  </a:lnTo>
                  <a:lnTo>
                    <a:pt x="31456" y="4233984"/>
                  </a:lnTo>
                  <a:lnTo>
                    <a:pt x="48451" y="4276610"/>
                  </a:lnTo>
                  <a:lnTo>
                    <a:pt x="68764" y="4317428"/>
                  </a:lnTo>
                  <a:lnTo>
                    <a:pt x="92227" y="4356269"/>
                  </a:lnTo>
                  <a:lnTo>
                    <a:pt x="118672" y="4392966"/>
                  </a:lnTo>
                  <a:lnTo>
                    <a:pt x="147931" y="4427351"/>
                  </a:lnTo>
                  <a:lnTo>
                    <a:pt x="179837" y="4459257"/>
                  </a:lnTo>
                  <a:lnTo>
                    <a:pt x="214223" y="4488517"/>
                  </a:lnTo>
                  <a:lnTo>
                    <a:pt x="250920" y="4514962"/>
                  </a:lnTo>
                  <a:lnTo>
                    <a:pt x="289761" y="4538424"/>
                  </a:lnTo>
                  <a:lnTo>
                    <a:pt x="330578" y="4558737"/>
                  </a:lnTo>
                  <a:lnTo>
                    <a:pt x="373204" y="4575733"/>
                  </a:lnTo>
                  <a:lnTo>
                    <a:pt x="417471" y="4589244"/>
                  </a:lnTo>
                  <a:lnTo>
                    <a:pt x="463212" y="4599102"/>
                  </a:lnTo>
                  <a:lnTo>
                    <a:pt x="510259" y="4605139"/>
                  </a:lnTo>
                  <a:lnTo>
                    <a:pt x="558443" y="4607189"/>
                  </a:lnTo>
                  <a:lnTo>
                    <a:pt x="3182520" y="4607189"/>
                  </a:lnTo>
                  <a:lnTo>
                    <a:pt x="3230705" y="4605139"/>
                  </a:lnTo>
                  <a:lnTo>
                    <a:pt x="3277752" y="4599102"/>
                  </a:lnTo>
                  <a:lnTo>
                    <a:pt x="3323492" y="4589244"/>
                  </a:lnTo>
                  <a:lnTo>
                    <a:pt x="3367759" y="4575733"/>
                  </a:lnTo>
                  <a:lnTo>
                    <a:pt x="3410385" y="4558737"/>
                  </a:lnTo>
                  <a:lnTo>
                    <a:pt x="3451203" y="4538424"/>
                  </a:lnTo>
                  <a:lnTo>
                    <a:pt x="3490044" y="4514962"/>
                  </a:lnTo>
                  <a:lnTo>
                    <a:pt x="3526741" y="4488517"/>
                  </a:lnTo>
                  <a:lnTo>
                    <a:pt x="3561126" y="4459257"/>
                  </a:lnTo>
                  <a:lnTo>
                    <a:pt x="3593032" y="4427351"/>
                  </a:lnTo>
                  <a:lnTo>
                    <a:pt x="3622292" y="4392966"/>
                  </a:lnTo>
                  <a:lnTo>
                    <a:pt x="3648737" y="4356269"/>
                  </a:lnTo>
                  <a:lnTo>
                    <a:pt x="3672199" y="4317428"/>
                  </a:lnTo>
                  <a:lnTo>
                    <a:pt x="3692512" y="4276610"/>
                  </a:lnTo>
                  <a:lnTo>
                    <a:pt x="3709508" y="4233984"/>
                  </a:lnTo>
                  <a:lnTo>
                    <a:pt x="3723019" y="4189717"/>
                  </a:lnTo>
                  <a:lnTo>
                    <a:pt x="3732877" y="4143976"/>
                  </a:lnTo>
                  <a:lnTo>
                    <a:pt x="3738914" y="4096930"/>
                  </a:lnTo>
                  <a:lnTo>
                    <a:pt x="3740964" y="4048745"/>
                  </a:lnTo>
                  <a:lnTo>
                    <a:pt x="3740964" y="558443"/>
                  </a:lnTo>
                  <a:lnTo>
                    <a:pt x="3738914" y="510259"/>
                  </a:lnTo>
                  <a:lnTo>
                    <a:pt x="3732877" y="463212"/>
                  </a:lnTo>
                  <a:lnTo>
                    <a:pt x="3723019" y="417471"/>
                  </a:lnTo>
                  <a:lnTo>
                    <a:pt x="3709508" y="373204"/>
                  </a:lnTo>
                  <a:lnTo>
                    <a:pt x="3692512" y="330578"/>
                  </a:lnTo>
                  <a:lnTo>
                    <a:pt x="3672199" y="289761"/>
                  </a:lnTo>
                  <a:lnTo>
                    <a:pt x="3648737" y="250920"/>
                  </a:lnTo>
                  <a:lnTo>
                    <a:pt x="3622292" y="214223"/>
                  </a:lnTo>
                  <a:lnTo>
                    <a:pt x="3593032" y="179837"/>
                  </a:lnTo>
                  <a:lnTo>
                    <a:pt x="3561126" y="147931"/>
                  </a:lnTo>
                  <a:lnTo>
                    <a:pt x="3526741" y="118672"/>
                  </a:lnTo>
                  <a:lnTo>
                    <a:pt x="3490044" y="92227"/>
                  </a:lnTo>
                  <a:lnTo>
                    <a:pt x="3451203" y="68764"/>
                  </a:lnTo>
                  <a:lnTo>
                    <a:pt x="3410385" y="48451"/>
                  </a:lnTo>
                  <a:lnTo>
                    <a:pt x="3367759" y="31456"/>
                  </a:lnTo>
                  <a:lnTo>
                    <a:pt x="3323492" y="17945"/>
                  </a:lnTo>
                  <a:lnTo>
                    <a:pt x="3277752" y="8087"/>
                  </a:lnTo>
                  <a:lnTo>
                    <a:pt x="3230705" y="2049"/>
                  </a:lnTo>
                  <a:lnTo>
                    <a:pt x="3182520" y="0"/>
                  </a:lnTo>
                  <a:close/>
                </a:path>
              </a:pathLst>
            </a:custGeom>
            <a:solidFill>
              <a:srgbClr val="038273"/>
            </a:solidFill>
          </p:spPr>
          <p:txBody>
            <a:bodyPr wrap="square" lIns="0" tIns="0" rIns="0" bIns="0" rtlCol="0"/>
            <a:lstStyle/>
            <a:p>
              <a:endParaRPr/>
            </a:p>
          </p:txBody>
        </p:sp>
      </p:grpSp>
      <p:sp>
        <p:nvSpPr>
          <p:cNvPr id="10" name="object 10"/>
          <p:cNvSpPr txBox="1"/>
          <p:nvPr/>
        </p:nvSpPr>
        <p:spPr>
          <a:xfrm>
            <a:off x="4179635" y="5041693"/>
            <a:ext cx="2326189" cy="1106257"/>
          </a:xfrm>
          <a:prstGeom prst="rect">
            <a:avLst/>
          </a:prstGeom>
        </p:spPr>
        <p:txBody>
          <a:bodyPr vert="horz" wrap="square" lIns="0" tIns="12066" rIns="0" bIns="0" rtlCol="0">
            <a:spAutoFit/>
          </a:bodyPr>
          <a:lstStyle/>
          <a:p>
            <a:pPr marL="499159" marR="5081" indent="-487094">
              <a:spcBef>
                <a:spcPts val="95"/>
              </a:spcBef>
            </a:pPr>
            <a:r>
              <a:rPr sz="3550" b="1" spc="-245" dirty="0">
                <a:solidFill>
                  <a:srgbClr val="FFFFFF"/>
                </a:solidFill>
                <a:latin typeface="Helvetica Neue"/>
                <a:cs typeface="Helvetica Neue"/>
              </a:rPr>
              <a:t>Redução</a:t>
            </a:r>
            <a:r>
              <a:rPr sz="3550" b="1" spc="-215" dirty="0">
                <a:solidFill>
                  <a:srgbClr val="FFFFFF"/>
                </a:solidFill>
                <a:latin typeface="Helvetica Neue"/>
                <a:cs typeface="Helvetica Neue"/>
              </a:rPr>
              <a:t> </a:t>
            </a:r>
            <a:r>
              <a:rPr sz="3550" b="1" spc="-165" dirty="0">
                <a:solidFill>
                  <a:srgbClr val="FFFFFF"/>
                </a:solidFill>
                <a:latin typeface="Helvetica Neue"/>
                <a:cs typeface="Helvetica Neue"/>
              </a:rPr>
              <a:t>de </a:t>
            </a:r>
            <a:r>
              <a:rPr sz="3550" b="1" spc="-270" dirty="0">
                <a:solidFill>
                  <a:srgbClr val="FFFFFF"/>
                </a:solidFill>
                <a:latin typeface="Helvetica Neue"/>
                <a:cs typeface="Helvetica Neue"/>
              </a:rPr>
              <a:t>Custos</a:t>
            </a:r>
            <a:endParaRPr sz="3550" dirty="0">
              <a:latin typeface="Helvetica Neue"/>
              <a:cs typeface="Helvetica Neue"/>
            </a:endParaRPr>
          </a:p>
        </p:txBody>
      </p:sp>
      <p:grpSp>
        <p:nvGrpSpPr>
          <p:cNvPr id="11" name="object 11"/>
          <p:cNvGrpSpPr/>
          <p:nvPr/>
        </p:nvGrpSpPr>
        <p:grpSpPr>
          <a:xfrm>
            <a:off x="8030128" y="2436856"/>
            <a:ext cx="8806875" cy="4923544"/>
            <a:chOff x="8029494" y="2437110"/>
            <a:chExt cx="8806180" cy="4923155"/>
          </a:xfrm>
        </p:grpSpPr>
        <p:pic>
          <p:nvPicPr>
            <p:cNvPr id="12" name="object 12"/>
            <p:cNvPicPr/>
            <p:nvPr/>
          </p:nvPicPr>
          <p:blipFill>
            <a:blip r:embed="rId4" cstate="print"/>
            <a:stretch>
              <a:fillRect/>
            </a:stretch>
          </p:blipFill>
          <p:spPr>
            <a:xfrm>
              <a:off x="8029494" y="2437110"/>
              <a:ext cx="4058514" cy="4922990"/>
            </a:xfrm>
            <a:prstGeom prst="rect">
              <a:avLst/>
            </a:prstGeom>
          </p:spPr>
        </p:pic>
        <p:sp>
          <p:nvSpPr>
            <p:cNvPr id="13" name="object 13"/>
            <p:cNvSpPr/>
            <p:nvPr/>
          </p:nvSpPr>
          <p:spPr>
            <a:xfrm>
              <a:off x="8167607" y="2564203"/>
              <a:ext cx="3741420" cy="4607560"/>
            </a:xfrm>
            <a:custGeom>
              <a:avLst/>
              <a:gdLst/>
              <a:ahLst/>
              <a:cxnLst/>
              <a:rect l="l" t="t" r="r" b="b"/>
              <a:pathLst>
                <a:path w="3741420" h="4607559">
                  <a:moveTo>
                    <a:pt x="3182520" y="0"/>
                  </a:moveTo>
                  <a:lnTo>
                    <a:pt x="558443" y="0"/>
                  </a:lnTo>
                  <a:lnTo>
                    <a:pt x="510259" y="2049"/>
                  </a:lnTo>
                  <a:lnTo>
                    <a:pt x="463212" y="8087"/>
                  </a:lnTo>
                  <a:lnTo>
                    <a:pt x="417471" y="17945"/>
                  </a:lnTo>
                  <a:lnTo>
                    <a:pt x="373204" y="31456"/>
                  </a:lnTo>
                  <a:lnTo>
                    <a:pt x="330578" y="48451"/>
                  </a:lnTo>
                  <a:lnTo>
                    <a:pt x="289761" y="68764"/>
                  </a:lnTo>
                  <a:lnTo>
                    <a:pt x="250920" y="92227"/>
                  </a:lnTo>
                  <a:lnTo>
                    <a:pt x="214223" y="118672"/>
                  </a:lnTo>
                  <a:lnTo>
                    <a:pt x="179837" y="147931"/>
                  </a:lnTo>
                  <a:lnTo>
                    <a:pt x="147931" y="179837"/>
                  </a:lnTo>
                  <a:lnTo>
                    <a:pt x="118672" y="214223"/>
                  </a:lnTo>
                  <a:lnTo>
                    <a:pt x="92227" y="250920"/>
                  </a:lnTo>
                  <a:lnTo>
                    <a:pt x="68764" y="289761"/>
                  </a:lnTo>
                  <a:lnTo>
                    <a:pt x="48451" y="330578"/>
                  </a:lnTo>
                  <a:lnTo>
                    <a:pt x="31456" y="373204"/>
                  </a:lnTo>
                  <a:lnTo>
                    <a:pt x="17945" y="417471"/>
                  </a:lnTo>
                  <a:lnTo>
                    <a:pt x="8087" y="463212"/>
                  </a:lnTo>
                  <a:lnTo>
                    <a:pt x="2049" y="510259"/>
                  </a:lnTo>
                  <a:lnTo>
                    <a:pt x="0" y="558443"/>
                  </a:lnTo>
                  <a:lnTo>
                    <a:pt x="0" y="4048745"/>
                  </a:lnTo>
                  <a:lnTo>
                    <a:pt x="2049" y="4096930"/>
                  </a:lnTo>
                  <a:lnTo>
                    <a:pt x="8087" y="4143976"/>
                  </a:lnTo>
                  <a:lnTo>
                    <a:pt x="17945" y="4189717"/>
                  </a:lnTo>
                  <a:lnTo>
                    <a:pt x="31456" y="4233984"/>
                  </a:lnTo>
                  <a:lnTo>
                    <a:pt x="48451" y="4276610"/>
                  </a:lnTo>
                  <a:lnTo>
                    <a:pt x="68764" y="4317428"/>
                  </a:lnTo>
                  <a:lnTo>
                    <a:pt x="92227" y="4356269"/>
                  </a:lnTo>
                  <a:lnTo>
                    <a:pt x="118672" y="4392966"/>
                  </a:lnTo>
                  <a:lnTo>
                    <a:pt x="147931" y="4427351"/>
                  </a:lnTo>
                  <a:lnTo>
                    <a:pt x="179837" y="4459257"/>
                  </a:lnTo>
                  <a:lnTo>
                    <a:pt x="214223" y="4488517"/>
                  </a:lnTo>
                  <a:lnTo>
                    <a:pt x="250920" y="4514962"/>
                  </a:lnTo>
                  <a:lnTo>
                    <a:pt x="289761" y="4538424"/>
                  </a:lnTo>
                  <a:lnTo>
                    <a:pt x="330578" y="4558737"/>
                  </a:lnTo>
                  <a:lnTo>
                    <a:pt x="373204" y="4575733"/>
                  </a:lnTo>
                  <a:lnTo>
                    <a:pt x="417471" y="4589244"/>
                  </a:lnTo>
                  <a:lnTo>
                    <a:pt x="463212" y="4599102"/>
                  </a:lnTo>
                  <a:lnTo>
                    <a:pt x="510259" y="4605139"/>
                  </a:lnTo>
                  <a:lnTo>
                    <a:pt x="558443" y="4607189"/>
                  </a:lnTo>
                  <a:lnTo>
                    <a:pt x="3182520" y="4607189"/>
                  </a:lnTo>
                  <a:lnTo>
                    <a:pt x="3230705" y="4605139"/>
                  </a:lnTo>
                  <a:lnTo>
                    <a:pt x="3277752" y="4599102"/>
                  </a:lnTo>
                  <a:lnTo>
                    <a:pt x="3323492" y="4589244"/>
                  </a:lnTo>
                  <a:lnTo>
                    <a:pt x="3367759" y="4575733"/>
                  </a:lnTo>
                  <a:lnTo>
                    <a:pt x="3410385" y="4558737"/>
                  </a:lnTo>
                  <a:lnTo>
                    <a:pt x="3451203" y="4538424"/>
                  </a:lnTo>
                  <a:lnTo>
                    <a:pt x="3490044" y="4514962"/>
                  </a:lnTo>
                  <a:lnTo>
                    <a:pt x="3526741" y="4488517"/>
                  </a:lnTo>
                  <a:lnTo>
                    <a:pt x="3561126" y="4459257"/>
                  </a:lnTo>
                  <a:lnTo>
                    <a:pt x="3593032" y="4427351"/>
                  </a:lnTo>
                  <a:lnTo>
                    <a:pt x="3622292" y="4392966"/>
                  </a:lnTo>
                  <a:lnTo>
                    <a:pt x="3648737" y="4356269"/>
                  </a:lnTo>
                  <a:lnTo>
                    <a:pt x="3672199" y="4317428"/>
                  </a:lnTo>
                  <a:lnTo>
                    <a:pt x="3692512" y="4276610"/>
                  </a:lnTo>
                  <a:lnTo>
                    <a:pt x="3709508" y="4233984"/>
                  </a:lnTo>
                  <a:lnTo>
                    <a:pt x="3723019" y="4189717"/>
                  </a:lnTo>
                  <a:lnTo>
                    <a:pt x="3732877" y="4143976"/>
                  </a:lnTo>
                  <a:lnTo>
                    <a:pt x="3738914" y="4096930"/>
                  </a:lnTo>
                  <a:lnTo>
                    <a:pt x="3740964" y="4048745"/>
                  </a:lnTo>
                  <a:lnTo>
                    <a:pt x="3740964" y="558443"/>
                  </a:lnTo>
                  <a:lnTo>
                    <a:pt x="3738914" y="510259"/>
                  </a:lnTo>
                  <a:lnTo>
                    <a:pt x="3732877" y="463212"/>
                  </a:lnTo>
                  <a:lnTo>
                    <a:pt x="3723019" y="417471"/>
                  </a:lnTo>
                  <a:lnTo>
                    <a:pt x="3709508" y="373204"/>
                  </a:lnTo>
                  <a:lnTo>
                    <a:pt x="3692512" y="330578"/>
                  </a:lnTo>
                  <a:lnTo>
                    <a:pt x="3672199" y="289761"/>
                  </a:lnTo>
                  <a:lnTo>
                    <a:pt x="3648737" y="250920"/>
                  </a:lnTo>
                  <a:lnTo>
                    <a:pt x="3622292" y="214223"/>
                  </a:lnTo>
                  <a:lnTo>
                    <a:pt x="3593032" y="179837"/>
                  </a:lnTo>
                  <a:lnTo>
                    <a:pt x="3561126" y="147931"/>
                  </a:lnTo>
                  <a:lnTo>
                    <a:pt x="3526741" y="118672"/>
                  </a:lnTo>
                  <a:lnTo>
                    <a:pt x="3490044" y="92227"/>
                  </a:lnTo>
                  <a:lnTo>
                    <a:pt x="3451203" y="68764"/>
                  </a:lnTo>
                  <a:lnTo>
                    <a:pt x="3410385" y="48451"/>
                  </a:lnTo>
                  <a:lnTo>
                    <a:pt x="3367759" y="31456"/>
                  </a:lnTo>
                  <a:lnTo>
                    <a:pt x="3323492" y="17945"/>
                  </a:lnTo>
                  <a:lnTo>
                    <a:pt x="3277752" y="8087"/>
                  </a:lnTo>
                  <a:lnTo>
                    <a:pt x="3230705" y="2049"/>
                  </a:lnTo>
                  <a:lnTo>
                    <a:pt x="3182520" y="0"/>
                  </a:lnTo>
                  <a:close/>
                </a:path>
              </a:pathLst>
            </a:custGeom>
            <a:solidFill>
              <a:srgbClr val="ABCA5C"/>
            </a:solidFill>
          </p:spPr>
          <p:txBody>
            <a:bodyPr wrap="square" lIns="0" tIns="0" rIns="0" bIns="0" rtlCol="0"/>
            <a:lstStyle/>
            <a:p>
              <a:endParaRPr/>
            </a:p>
          </p:txBody>
        </p:sp>
        <p:pic>
          <p:nvPicPr>
            <p:cNvPr id="14" name="object 14"/>
            <p:cNvPicPr/>
            <p:nvPr/>
          </p:nvPicPr>
          <p:blipFill>
            <a:blip r:embed="rId5" cstate="print"/>
            <a:stretch>
              <a:fillRect/>
            </a:stretch>
          </p:blipFill>
          <p:spPr>
            <a:xfrm>
              <a:off x="12776574" y="2437110"/>
              <a:ext cx="4058515" cy="4922990"/>
            </a:xfrm>
            <a:prstGeom prst="rect">
              <a:avLst/>
            </a:prstGeom>
          </p:spPr>
        </p:pic>
        <p:sp>
          <p:nvSpPr>
            <p:cNvPr id="15" name="object 15"/>
            <p:cNvSpPr/>
            <p:nvPr/>
          </p:nvSpPr>
          <p:spPr>
            <a:xfrm>
              <a:off x="12914409" y="2564203"/>
              <a:ext cx="3741420" cy="4607560"/>
            </a:xfrm>
            <a:custGeom>
              <a:avLst/>
              <a:gdLst/>
              <a:ahLst/>
              <a:cxnLst/>
              <a:rect l="l" t="t" r="r" b="b"/>
              <a:pathLst>
                <a:path w="3741419" h="4607559">
                  <a:moveTo>
                    <a:pt x="3182520" y="0"/>
                  </a:moveTo>
                  <a:lnTo>
                    <a:pt x="558443" y="0"/>
                  </a:lnTo>
                  <a:lnTo>
                    <a:pt x="510259" y="2049"/>
                  </a:lnTo>
                  <a:lnTo>
                    <a:pt x="463212" y="8087"/>
                  </a:lnTo>
                  <a:lnTo>
                    <a:pt x="417471" y="17945"/>
                  </a:lnTo>
                  <a:lnTo>
                    <a:pt x="373204" y="31456"/>
                  </a:lnTo>
                  <a:lnTo>
                    <a:pt x="330578" y="48451"/>
                  </a:lnTo>
                  <a:lnTo>
                    <a:pt x="289761" y="68764"/>
                  </a:lnTo>
                  <a:lnTo>
                    <a:pt x="250920" y="92227"/>
                  </a:lnTo>
                  <a:lnTo>
                    <a:pt x="214223" y="118672"/>
                  </a:lnTo>
                  <a:lnTo>
                    <a:pt x="179837" y="147931"/>
                  </a:lnTo>
                  <a:lnTo>
                    <a:pt x="147931" y="179837"/>
                  </a:lnTo>
                  <a:lnTo>
                    <a:pt x="118672" y="214223"/>
                  </a:lnTo>
                  <a:lnTo>
                    <a:pt x="92227" y="250920"/>
                  </a:lnTo>
                  <a:lnTo>
                    <a:pt x="68764" y="289761"/>
                  </a:lnTo>
                  <a:lnTo>
                    <a:pt x="48451" y="330578"/>
                  </a:lnTo>
                  <a:lnTo>
                    <a:pt x="31456" y="373204"/>
                  </a:lnTo>
                  <a:lnTo>
                    <a:pt x="17945" y="417471"/>
                  </a:lnTo>
                  <a:lnTo>
                    <a:pt x="8087" y="463212"/>
                  </a:lnTo>
                  <a:lnTo>
                    <a:pt x="2049" y="510259"/>
                  </a:lnTo>
                  <a:lnTo>
                    <a:pt x="0" y="558443"/>
                  </a:lnTo>
                  <a:lnTo>
                    <a:pt x="0" y="4048745"/>
                  </a:lnTo>
                  <a:lnTo>
                    <a:pt x="2049" y="4096930"/>
                  </a:lnTo>
                  <a:lnTo>
                    <a:pt x="8087" y="4143976"/>
                  </a:lnTo>
                  <a:lnTo>
                    <a:pt x="17945" y="4189717"/>
                  </a:lnTo>
                  <a:lnTo>
                    <a:pt x="31456" y="4233984"/>
                  </a:lnTo>
                  <a:lnTo>
                    <a:pt x="48451" y="4276610"/>
                  </a:lnTo>
                  <a:lnTo>
                    <a:pt x="68764" y="4317428"/>
                  </a:lnTo>
                  <a:lnTo>
                    <a:pt x="92227" y="4356269"/>
                  </a:lnTo>
                  <a:lnTo>
                    <a:pt x="118672" y="4392966"/>
                  </a:lnTo>
                  <a:lnTo>
                    <a:pt x="147931" y="4427351"/>
                  </a:lnTo>
                  <a:lnTo>
                    <a:pt x="179837" y="4459257"/>
                  </a:lnTo>
                  <a:lnTo>
                    <a:pt x="214223" y="4488517"/>
                  </a:lnTo>
                  <a:lnTo>
                    <a:pt x="250920" y="4514962"/>
                  </a:lnTo>
                  <a:lnTo>
                    <a:pt x="289761" y="4538424"/>
                  </a:lnTo>
                  <a:lnTo>
                    <a:pt x="330578" y="4558737"/>
                  </a:lnTo>
                  <a:lnTo>
                    <a:pt x="373204" y="4575733"/>
                  </a:lnTo>
                  <a:lnTo>
                    <a:pt x="417471" y="4589244"/>
                  </a:lnTo>
                  <a:lnTo>
                    <a:pt x="463212" y="4599102"/>
                  </a:lnTo>
                  <a:lnTo>
                    <a:pt x="510259" y="4605139"/>
                  </a:lnTo>
                  <a:lnTo>
                    <a:pt x="558443" y="4607189"/>
                  </a:lnTo>
                  <a:lnTo>
                    <a:pt x="3182520" y="4607189"/>
                  </a:lnTo>
                  <a:lnTo>
                    <a:pt x="3230705" y="4605139"/>
                  </a:lnTo>
                  <a:lnTo>
                    <a:pt x="3277752" y="4599102"/>
                  </a:lnTo>
                  <a:lnTo>
                    <a:pt x="3323492" y="4589244"/>
                  </a:lnTo>
                  <a:lnTo>
                    <a:pt x="3367759" y="4575733"/>
                  </a:lnTo>
                  <a:lnTo>
                    <a:pt x="3410385" y="4558737"/>
                  </a:lnTo>
                  <a:lnTo>
                    <a:pt x="3451203" y="4538424"/>
                  </a:lnTo>
                  <a:lnTo>
                    <a:pt x="3490044" y="4514962"/>
                  </a:lnTo>
                  <a:lnTo>
                    <a:pt x="3526741" y="4488517"/>
                  </a:lnTo>
                  <a:lnTo>
                    <a:pt x="3561126" y="4459257"/>
                  </a:lnTo>
                  <a:lnTo>
                    <a:pt x="3593032" y="4427351"/>
                  </a:lnTo>
                  <a:lnTo>
                    <a:pt x="3622292" y="4392966"/>
                  </a:lnTo>
                  <a:lnTo>
                    <a:pt x="3648737" y="4356269"/>
                  </a:lnTo>
                  <a:lnTo>
                    <a:pt x="3672199" y="4317428"/>
                  </a:lnTo>
                  <a:lnTo>
                    <a:pt x="3692512" y="4276610"/>
                  </a:lnTo>
                  <a:lnTo>
                    <a:pt x="3709508" y="4233984"/>
                  </a:lnTo>
                  <a:lnTo>
                    <a:pt x="3723019" y="4189717"/>
                  </a:lnTo>
                  <a:lnTo>
                    <a:pt x="3732877" y="4143976"/>
                  </a:lnTo>
                  <a:lnTo>
                    <a:pt x="3738914" y="4096930"/>
                  </a:lnTo>
                  <a:lnTo>
                    <a:pt x="3740964" y="4048745"/>
                  </a:lnTo>
                  <a:lnTo>
                    <a:pt x="3740964" y="558443"/>
                  </a:lnTo>
                  <a:lnTo>
                    <a:pt x="3738914" y="510259"/>
                  </a:lnTo>
                  <a:lnTo>
                    <a:pt x="3732877" y="463212"/>
                  </a:lnTo>
                  <a:lnTo>
                    <a:pt x="3723019" y="417471"/>
                  </a:lnTo>
                  <a:lnTo>
                    <a:pt x="3709508" y="373204"/>
                  </a:lnTo>
                  <a:lnTo>
                    <a:pt x="3692512" y="330578"/>
                  </a:lnTo>
                  <a:lnTo>
                    <a:pt x="3672199" y="289761"/>
                  </a:lnTo>
                  <a:lnTo>
                    <a:pt x="3648737" y="250920"/>
                  </a:lnTo>
                  <a:lnTo>
                    <a:pt x="3622292" y="214223"/>
                  </a:lnTo>
                  <a:lnTo>
                    <a:pt x="3593032" y="179837"/>
                  </a:lnTo>
                  <a:lnTo>
                    <a:pt x="3561126" y="147931"/>
                  </a:lnTo>
                  <a:lnTo>
                    <a:pt x="3526741" y="118672"/>
                  </a:lnTo>
                  <a:lnTo>
                    <a:pt x="3490044" y="92227"/>
                  </a:lnTo>
                  <a:lnTo>
                    <a:pt x="3451203" y="68764"/>
                  </a:lnTo>
                  <a:lnTo>
                    <a:pt x="3410385" y="48451"/>
                  </a:lnTo>
                  <a:lnTo>
                    <a:pt x="3367759" y="31456"/>
                  </a:lnTo>
                  <a:lnTo>
                    <a:pt x="3323492" y="17945"/>
                  </a:lnTo>
                  <a:lnTo>
                    <a:pt x="3277752" y="8087"/>
                  </a:lnTo>
                  <a:lnTo>
                    <a:pt x="3230705" y="2049"/>
                  </a:lnTo>
                  <a:lnTo>
                    <a:pt x="3182520" y="0"/>
                  </a:lnTo>
                  <a:close/>
                </a:path>
              </a:pathLst>
            </a:custGeom>
            <a:solidFill>
              <a:srgbClr val="038273"/>
            </a:solidFill>
          </p:spPr>
          <p:txBody>
            <a:bodyPr wrap="square" lIns="0" tIns="0" rIns="0" bIns="0" rtlCol="0"/>
            <a:lstStyle/>
            <a:p>
              <a:endParaRPr/>
            </a:p>
          </p:txBody>
        </p:sp>
      </p:grpSp>
      <p:sp>
        <p:nvSpPr>
          <p:cNvPr id="16" name="object 16"/>
          <p:cNvSpPr txBox="1"/>
          <p:nvPr/>
        </p:nvSpPr>
        <p:spPr>
          <a:xfrm>
            <a:off x="13537755" y="4771526"/>
            <a:ext cx="2542741" cy="1646685"/>
          </a:xfrm>
          <a:prstGeom prst="rect">
            <a:avLst/>
          </a:prstGeom>
        </p:spPr>
        <p:txBody>
          <a:bodyPr vert="horz" wrap="square" lIns="0" tIns="12066" rIns="0" bIns="0" rtlCol="0">
            <a:spAutoFit/>
          </a:bodyPr>
          <a:lstStyle/>
          <a:p>
            <a:pPr marL="12066" marR="5081" algn="ctr">
              <a:spcBef>
                <a:spcPts val="95"/>
              </a:spcBef>
            </a:pPr>
            <a:r>
              <a:rPr sz="3550" b="1" spc="-185" dirty="0">
                <a:solidFill>
                  <a:srgbClr val="FFFFFF"/>
                </a:solidFill>
                <a:latin typeface="Helvetica Neue"/>
                <a:cs typeface="Helvetica Neue"/>
              </a:rPr>
              <a:t>Mitigação</a:t>
            </a:r>
            <a:r>
              <a:rPr sz="3550" b="1" spc="-200" dirty="0">
                <a:solidFill>
                  <a:srgbClr val="FFFFFF"/>
                </a:solidFill>
                <a:latin typeface="Helvetica Neue"/>
                <a:cs typeface="Helvetica Neue"/>
              </a:rPr>
              <a:t> </a:t>
            </a:r>
            <a:r>
              <a:rPr sz="3550" b="1" spc="-165" dirty="0">
                <a:solidFill>
                  <a:srgbClr val="FFFFFF"/>
                </a:solidFill>
                <a:latin typeface="Helvetica Neue"/>
                <a:cs typeface="Helvetica Neue"/>
              </a:rPr>
              <a:t>de </a:t>
            </a:r>
            <a:r>
              <a:rPr sz="3550" b="1" spc="-185" dirty="0">
                <a:solidFill>
                  <a:srgbClr val="FFFFFF"/>
                </a:solidFill>
                <a:latin typeface="Helvetica Neue"/>
                <a:cs typeface="Helvetica Neue"/>
              </a:rPr>
              <a:t>Erros</a:t>
            </a:r>
            <a:r>
              <a:rPr sz="3550" b="1" spc="-250" dirty="0">
                <a:solidFill>
                  <a:srgbClr val="FFFFFF"/>
                </a:solidFill>
                <a:latin typeface="Helvetica Neue"/>
                <a:cs typeface="Helvetica Neue"/>
              </a:rPr>
              <a:t> </a:t>
            </a:r>
            <a:r>
              <a:rPr sz="3550" b="1" spc="-50" dirty="0">
                <a:solidFill>
                  <a:srgbClr val="FFFFFF"/>
                </a:solidFill>
                <a:latin typeface="Helvetica Neue"/>
                <a:cs typeface="Helvetica Neue"/>
              </a:rPr>
              <a:t>e </a:t>
            </a:r>
            <a:r>
              <a:rPr sz="3550" b="1" spc="-45" dirty="0">
                <a:solidFill>
                  <a:srgbClr val="FFFFFF"/>
                </a:solidFill>
                <a:latin typeface="Helvetica Neue"/>
                <a:cs typeface="Helvetica Neue"/>
              </a:rPr>
              <a:t>Retrabalho</a:t>
            </a:r>
            <a:endParaRPr sz="3550" dirty="0">
              <a:latin typeface="Helvetica Neue"/>
              <a:cs typeface="Helvetica Neue"/>
            </a:endParaRPr>
          </a:p>
        </p:txBody>
      </p:sp>
      <p:grpSp>
        <p:nvGrpSpPr>
          <p:cNvPr id="17" name="object 17"/>
          <p:cNvGrpSpPr/>
          <p:nvPr/>
        </p:nvGrpSpPr>
        <p:grpSpPr>
          <a:xfrm>
            <a:off x="3357870" y="591855"/>
            <a:ext cx="851602" cy="725862"/>
            <a:chOff x="3357604" y="592254"/>
            <a:chExt cx="851535" cy="725805"/>
          </a:xfrm>
        </p:grpSpPr>
        <p:pic>
          <p:nvPicPr>
            <p:cNvPr id="18" name="object 18"/>
            <p:cNvPicPr/>
            <p:nvPr/>
          </p:nvPicPr>
          <p:blipFill>
            <a:blip r:embed="rId6" cstate="print"/>
            <a:stretch>
              <a:fillRect/>
            </a:stretch>
          </p:blipFill>
          <p:spPr>
            <a:xfrm>
              <a:off x="3904048" y="983854"/>
              <a:ext cx="65317" cy="90939"/>
            </a:xfrm>
            <a:prstGeom prst="rect">
              <a:avLst/>
            </a:prstGeom>
          </p:spPr>
        </p:pic>
        <p:pic>
          <p:nvPicPr>
            <p:cNvPr id="19" name="object 19"/>
            <p:cNvPicPr/>
            <p:nvPr/>
          </p:nvPicPr>
          <p:blipFill>
            <a:blip r:embed="rId7" cstate="print"/>
            <a:stretch>
              <a:fillRect/>
            </a:stretch>
          </p:blipFill>
          <p:spPr>
            <a:xfrm>
              <a:off x="3664856" y="694565"/>
              <a:ext cx="543700" cy="533984"/>
            </a:xfrm>
            <a:prstGeom prst="rect">
              <a:avLst/>
            </a:prstGeom>
          </p:spPr>
        </p:pic>
        <p:pic>
          <p:nvPicPr>
            <p:cNvPr id="20" name="object 20"/>
            <p:cNvPicPr/>
            <p:nvPr/>
          </p:nvPicPr>
          <p:blipFill>
            <a:blip r:embed="rId8" cstate="print"/>
            <a:stretch>
              <a:fillRect/>
            </a:stretch>
          </p:blipFill>
          <p:spPr>
            <a:xfrm>
              <a:off x="3357604" y="592254"/>
              <a:ext cx="679822" cy="725224"/>
            </a:xfrm>
            <a:prstGeom prst="rect">
              <a:avLst/>
            </a:prstGeom>
          </p:spPr>
        </p:pic>
        <p:pic>
          <p:nvPicPr>
            <p:cNvPr id="21" name="object 21"/>
            <p:cNvPicPr/>
            <p:nvPr/>
          </p:nvPicPr>
          <p:blipFill>
            <a:blip r:embed="rId9" cstate="print"/>
            <a:stretch>
              <a:fillRect/>
            </a:stretch>
          </p:blipFill>
          <p:spPr>
            <a:xfrm>
              <a:off x="3420759" y="1060774"/>
              <a:ext cx="170199" cy="168979"/>
            </a:xfrm>
            <a:prstGeom prst="rect">
              <a:avLst/>
            </a:prstGeom>
          </p:spPr>
        </p:pic>
      </p:grpSp>
      <p:sp>
        <p:nvSpPr>
          <p:cNvPr id="22" name="object 22"/>
          <p:cNvSpPr/>
          <p:nvPr/>
        </p:nvSpPr>
        <p:spPr>
          <a:xfrm>
            <a:off x="1002516" y="1326509"/>
            <a:ext cx="333401" cy="488989"/>
          </a:xfrm>
          <a:custGeom>
            <a:avLst/>
            <a:gdLst/>
            <a:ahLst/>
            <a:cxnLst/>
            <a:rect l="l" t="t" r="r" b="b"/>
            <a:pathLst>
              <a:path w="333375" h="488950">
                <a:moveTo>
                  <a:pt x="333324" y="155905"/>
                </a:moveTo>
                <a:lnTo>
                  <a:pt x="332498" y="130797"/>
                </a:lnTo>
                <a:lnTo>
                  <a:pt x="332397" y="127838"/>
                </a:lnTo>
                <a:lnTo>
                  <a:pt x="329692" y="103974"/>
                </a:lnTo>
                <a:lnTo>
                  <a:pt x="329603" y="103174"/>
                </a:lnTo>
                <a:lnTo>
                  <a:pt x="318274" y="63436"/>
                </a:lnTo>
                <a:lnTo>
                  <a:pt x="287820" y="26136"/>
                </a:lnTo>
                <a:lnTo>
                  <a:pt x="282282" y="21869"/>
                </a:lnTo>
                <a:lnTo>
                  <a:pt x="265099" y="13296"/>
                </a:lnTo>
                <a:lnTo>
                  <a:pt x="248259" y="8001"/>
                </a:lnTo>
                <a:lnTo>
                  <a:pt x="248259" y="155905"/>
                </a:lnTo>
                <a:lnTo>
                  <a:pt x="247802" y="171780"/>
                </a:lnTo>
                <a:lnTo>
                  <a:pt x="237375" y="214503"/>
                </a:lnTo>
                <a:lnTo>
                  <a:pt x="199783" y="233375"/>
                </a:lnTo>
                <a:lnTo>
                  <a:pt x="172593" y="235534"/>
                </a:lnTo>
                <a:lnTo>
                  <a:pt x="87668" y="235534"/>
                </a:lnTo>
                <a:lnTo>
                  <a:pt x="87668" y="77292"/>
                </a:lnTo>
                <a:lnTo>
                  <a:pt x="87668" y="76796"/>
                </a:lnTo>
                <a:lnTo>
                  <a:pt x="127495" y="76403"/>
                </a:lnTo>
                <a:lnTo>
                  <a:pt x="176961" y="76403"/>
                </a:lnTo>
                <a:lnTo>
                  <a:pt x="190068" y="76796"/>
                </a:lnTo>
                <a:lnTo>
                  <a:pt x="187909" y="76796"/>
                </a:lnTo>
                <a:lnTo>
                  <a:pt x="199783" y="78016"/>
                </a:lnTo>
                <a:lnTo>
                  <a:pt x="237375" y="97091"/>
                </a:lnTo>
                <a:lnTo>
                  <a:pt x="247802" y="139776"/>
                </a:lnTo>
                <a:lnTo>
                  <a:pt x="248259" y="155905"/>
                </a:lnTo>
                <a:lnTo>
                  <a:pt x="248259" y="8001"/>
                </a:lnTo>
                <a:lnTo>
                  <a:pt x="246443" y="7416"/>
                </a:lnTo>
                <a:lnTo>
                  <a:pt x="224866" y="3200"/>
                </a:lnTo>
                <a:lnTo>
                  <a:pt x="201231" y="736"/>
                </a:lnTo>
                <a:lnTo>
                  <a:pt x="203034" y="736"/>
                </a:lnTo>
                <a:lnTo>
                  <a:pt x="179476" y="0"/>
                </a:lnTo>
                <a:lnTo>
                  <a:pt x="124536" y="0"/>
                </a:lnTo>
                <a:lnTo>
                  <a:pt x="85712" y="736"/>
                </a:lnTo>
                <a:lnTo>
                  <a:pt x="40030" y="3467"/>
                </a:lnTo>
                <a:lnTo>
                  <a:pt x="15735" y="5765"/>
                </a:lnTo>
                <a:lnTo>
                  <a:pt x="3263" y="5765"/>
                </a:lnTo>
                <a:lnTo>
                  <a:pt x="3263" y="7073"/>
                </a:lnTo>
                <a:lnTo>
                  <a:pt x="0" y="7416"/>
                </a:lnTo>
                <a:lnTo>
                  <a:pt x="762" y="7416"/>
                </a:lnTo>
                <a:lnTo>
                  <a:pt x="3263" y="20116"/>
                </a:lnTo>
                <a:lnTo>
                  <a:pt x="3263" y="488784"/>
                </a:lnTo>
                <a:lnTo>
                  <a:pt x="87668" y="488784"/>
                </a:lnTo>
                <a:lnTo>
                  <a:pt x="87668" y="462648"/>
                </a:lnTo>
                <a:lnTo>
                  <a:pt x="87668" y="307886"/>
                </a:lnTo>
                <a:lnTo>
                  <a:pt x="96672" y="308698"/>
                </a:lnTo>
                <a:lnTo>
                  <a:pt x="138836" y="311238"/>
                </a:lnTo>
                <a:lnTo>
                  <a:pt x="170459" y="312000"/>
                </a:lnTo>
                <a:lnTo>
                  <a:pt x="179882" y="312000"/>
                </a:lnTo>
                <a:lnTo>
                  <a:pt x="203276" y="311238"/>
                </a:lnTo>
                <a:lnTo>
                  <a:pt x="204901" y="311238"/>
                </a:lnTo>
                <a:lnTo>
                  <a:pt x="228650" y="308698"/>
                </a:lnTo>
                <a:lnTo>
                  <a:pt x="232714" y="307886"/>
                </a:lnTo>
                <a:lnTo>
                  <a:pt x="249313" y="304558"/>
                </a:lnTo>
                <a:lnTo>
                  <a:pt x="265010" y="299504"/>
                </a:lnTo>
                <a:lnTo>
                  <a:pt x="267157" y="298818"/>
                </a:lnTo>
                <a:lnTo>
                  <a:pt x="309549" y="265150"/>
                </a:lnTo>
                <a:lnTo>
                  <a:pt x="325120" y="230085"/>
                </a:lnTo>
                <a:lnTo>
                  <a:pt x="332422" y="183946"/>
                </a:lnTo>
                <a:lnTo>
                  <a:pt x="333324" y="155905"/>
                </a:lnTo>
                <a:close/>
              </a:path>
            </a:pathLst>
          </a:custGeom>
          <a:solidFill>
            <a:srgbClr val="038273"/>
          </a:solidFill>
        </p:spPr>
        <p:txBody>
          <a:bodyPr wrap="square" lIns="0" tIns="0" rIns="0" bIns="0" rtlCol="0"/>
          <a:lstStyle/>
          <a:p>
            <a:endParaRPr/>
          </a:p>
        </p:txBody>
      </p:sp>
      <p:pic>
        <p:nvPicPr>
          <p:cNvPr id="23" name="object 23"/>
          <p:cNvPicPr/>
          <p:nvPr/>
        </p:nvPicPr>
        <p:blipFill>
          <a:blip r:embed="rId10" cstate="print"/>
          <a:stretch>
            <a:fillRect/>
          </a:stretch>
        </p:blipFill>
        <p:spPr>
          <a:xfrm>
            <a:off x="1403770" y="1458755"/>
            <a:ext cx="567131" cy="364513"/>
          </a:xfrm>
          <a:prstGeom prst="rect">
            <a:avLst/>
          </a:prstGeom>
        </p:spPr>
      </p:pic>
      <p:sp>
        <p:nvSpPr>
          <p:cNvPr id="24" name="object 24"/>
          <p:cNvSpPr/>
          <p:nvPr/>
        </p:nvSpPr>
        <p:spPr>
          <a:xfrm>
            <a:off x="2024235" y="1458904"/>
            <a:ext cx="297203" cy="363884"/>
          </a:xfrm>
          <a:custGeom>
            <a:avLst/>
            <a:gdLst/>
            <a:ahLst/>
            <a:cxnLst/>
            <a:rect l="l" t="t" r="r" b="b"/>
            <a:pathLst>
              <a:path w="297180" h="363855">
                <a:moveTo>
                  <a:pt x="296951" y="257924"/>
                </a:moveTo>
                <a:lnTo>
                  <a:pt x="291477" y="217512"/>
                </a:lnTo>
                <a:lnTo>
                  <a:pt x="263398" y="178435"/>
                </a:lnTo>
                <a:lnTo>
                  <a:pt x="211937" y="156438"/>
                </a:lnTo>
                <a:lnTo>
                  <a:pt x="117957" y="135267"/>
                </a:lnTo>
                <a:lnTo>
                  <a:pt x="108242" y="132778"/>
                </a:lnTo>
                <a:lnTo>
                  <a:pt x="81102" y="113195"/>
                </a:lnTo>
                <a:lnTo>
                  <a:pt x="81102" y="87591"/>
                </a:lnTo>
                <a:lnTo>
                  <a:pt x="109791" y="74218"/>
                </a:lnTo>
                <a:lnTo>
                  <a:pt x="108750" y="74218"/>
                </a:lnTo>
                <a:lnTo>
                  <a:pt x="119938" y="73723"/>
                </a:lnTo>
                <a:lnTo>
                  <a:pt x="116306" y="73723"/>
                </a:lnTo>
                <a:lnTo>
                  <a:pt x="133540" y="73507"/>
                </a:lnTo>
                <a:lnTo>
                  <a:pt x="152641" y="73723"/>
                </a:lnTo>
                <a:lnTo>
                  <a:pt x="162598" y="73723"/>
                </a:lnTo>
                <a:lnTo>
                  <a:pt x="193052" y="74218"/>
                </a:lnTo>
                <a:lnTo>
                  <a:pt x="241642" y="75831"/>
                </a:lnTo>
                <a:lnTo>
                  <a:pt x="281597" y="77482"/>
                </a:lnTo>
                <a:lnTo>
                  <a:pt x="281724" y="76327"/>
                </a:lnTo>
                <a:lnTo>
                  <a:pt x="281774" y="75831"/>
                </a:lnTo>
                <a:lnTo>
                  <a:pt x="281889" y="74904"/>
                </a:lnTo>
                <a:lnTo>
                  <a:pt x="282003" y="73914"/>
                </a:lnTo>
                <a:lnTo>
                  <a:pt x="282041" y="73507"/>
                </a:lnTo>
                <a:lnTo>
                  <a:pt x="284607" y="50838"/>
                </a:lnTo>
                <a:lnTo>
                  <a:pt x="284657" y="50330"/>
                </a:lnTo>
                <a:lnTo>
                  <a:pt x="286410" y="34925"/>
                </a:lnTo>
                <a:lnTo>
                  <a:pt x="286524" y="33883"/>
                </a:lnTo>
                <a:lnTo>
                  <a:pt x="286626" y="32943"/>
                </a:lnTo>
                <a:lnTo>
                  <a:pt x="286727" y="32067"/>
                </a:lnTo>
                <a:lnTo>
                  <a:pt x="286816" y="31280"/>
                </a:lnTo>
                <a:lnTo>
                  <a:pt x="286893" y="30581"/>
                </a:lnTo>
                <a:lnTo>
                  <a:pt x="287007" y="29641"/>
                </a:lnTo>
                <a:lnTo>
                  <a:pt x="287096" y="28778"/>
                </a:lnTo>
                <a:lnTo>
                  <a:pt x="287185" y="27990"/>
                </a:lnTo>
                <a:lnTo>
                  <a:pt x="287286" y="27089"/>
                </a:lnTo>
                <a:lnTo>
                  <a:pt x="287401" y="26111"/>
                </a:lnTo>
                <a:lnTo>
                  <a:pt x="289001" y="12001"/>
                </a:lnTo>
                <a:lnTo>
                  <a:pt x="276771" y="9969"/>
                </a:lnTo>
                <a:lnTo>
                  <a:pt x="232346" y="4533"/>
                </a:lnTo>
                <a:lnTo>
                  <a:pt x="184632" y="1206"/>
                </a:lnTo>
                <a:lnTo>
                  <a:pt x="152679" y="0"/>
                </a:lnTo>
                <a:lnTo>
                  <a:pt x="117373" y="0"/>
                </a:lnTo>
                <a:lnTo>
                  <a:pt x="96012" y="1206"/>
                </a:lnTo>
                <a:lnTo>
                  <a:pt x="96875" y="1206"/>
                </a:lnTo>
                <a:lnTo>
                  <a:pt x="79984" y="3162"/>
                </a:lnTo>
                <a:lnTo>
                  <a:pt x="35814" y="17868"/>
                </a:lnTo>
                <a:lnTo>
                  <a:pt x="8686" y="49847"/>
                </a:lnTo>
                <a:lnTo>
                  <a:pt x="0" y="101650"/>
                </a:lnTo>
                <a:lnTo>
                  <a:pt x="431" y="113030"/>
                </a:lnTo>
                <a:lnTo>
                  <a:pt x="520" y="115608"/>
                </a:lnTo>
                <a:lnTo>
                  <a:pt x="13322" y="160743"/>
                </a:lnTo>
                <a:lnTo>
                  <a:pt x="45732" y="190728"/>
                </a:lnTo>
                <a:lnTo>
                  <a:pt x="82994" y="204444"/>
                </a:lnTo>
                <a:lnTo>
                  <a:pt x="175691" y="225628"/>
                </a:lnTo>
                <a:lnTo>
                  <a:pt x="185762" y="228193"/>
                </a:lnTo>
                <a:lnTo>
                  <a:pt x="216522" y="247129"/>
                </a:lnTo>
                <a:lnTo>
                  <a:pt x="216522" y="267208"/>
                </a:lnTo>
                <a:lnTo>
                  <a:pt x="179044" y="288112"/>
                </a:lnTo>
                <a:lnTo>
                  <a:pt x="134912" y="289890"/>
                </a:lnTo>
                <a:lnTo>
                  <a:pt x="88531" y="289890"/>
                </a:lnTo>
                <a:lnTo>
                  <a:pt x="78587" y="289687"/>
                </a:lnTo>
                <a:lnTo>
                  <a:pt x="77584" y="289687"/>
                </a:lnTo>
                <a:lnTo>
                  <a:pt x="67043" y="289331"/>
                </a:lnTo>
                <a:lnTo>
                  <a:pt x="42913" y="288112"/>
                </a:lnTo>
                <a:lnTo>
                  <a:pt x="12103" y="286740"/>
                </a:lnTo>
                <a:lnTo>
                  <a:pt x="11849" y="286740"/>
                </a:lnTo>
                <a:lnTo>
                  <a:pt x="5537" y="351929"/>
                </a:lnTo>
                <a:lnTo>
                  <a:pt x="5499" y="352310"/>
                </a:lnTo>
                <a:lnTo>
                  <a:pt x="57721"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92620" y="296862"/>
                </a:lnTo>
                <a:lnTo>
                  <a:pt x="295757" y="279374"/>
                </a:lnTo>
                <a:lnTo>
                  <a:pt x="295871" y="278752"/>
                </a:lnTo>
                <a:lnTo>
                  <a:pt x="296951" y="257924"/>
                </a:lnTo>
                <a:close/>
              </a:path>
            </a:pathLst>
          </a:custGeom>
          <a:solidFill>
            <a:srgbClr val="038273"/>
          </a:solidFill>
        </p:spPr>
        <p:txBody>
          <a:bodyPr wrap="square" lIns="0" tIns="0" rIns="0" bIns="0" rtlCol="0"/>
          <a:lstStyle/>
          <a:p>
            <a:endParaRPr/>
          </a:p>
        </p:txBody>
      </p:sp>
      <p:sp>
        <p:nvSpPr>
          <p:cNvPr id="25" name="object 25"/>
          <p:cNvSpPr/>
          <p:nvPr/>
        </p:nvSpPr>
        <p:spPr>
          <a:xfrm>
            <a:off x="2373868" y="1458904"/>
            <a:ext cx="297203" cy="363884"/>
          </a:xfrm>
          <a:custGeom>
            <a:avLst/>
            <a:gdLst/>
            <a:ahLst/>
            <a:cxnLst/>
            <a:rect l="l" t="t" r="r" b="b"/>
            <a:pathLst>
              <a:path w="297180" h="363855">
                <a:moveTo>
                  <a:pt x="296964" y="257924"/>
                </a:moveTo>
                <a:lnTo>
                  <a:pt x="295656" y="237464"/>
                </a:lnTo>
                <a:lnTo>
                  <a:pt x="295592" y="236296"/>
                </a:lnTo>
                <a:lnTo>
                  <a:pt x="291490" y="217512"/>
                </a:lnTo>
                <a:lnTo>
                  <a:pt x="263398" y="178435"/>
                </a:lnTo>
                <a:lnTo>
                  <a:pt x="211950" y="156438"/>
                </a:lnTo>
                <a:lnTo>
                  <a:pt x="117957" y="135267"/>
                </a:lnTo>
                <a:lnTo>
                  <a:pt x="108242" y="132778"/>
                </a:lnTo>
                <a:lnTo>
                  <a:pt x="81102" y="113195"/>
                </a:lnTo>
                <a:lnTo>
                  <a:pt x="81102" y="87591"/>
                </a:lnTo>
                <a:lnTo>
                  <a:pt x="109804" y="74218"/>
                </a:lnTo>
                <a:lnTo>
                  <a:pt x="108750" y="74218"/>
                </a:lnTo>
                <a:lnTo>
                  <a:pt x="119938" y="73723"/>
                </a:lnTo>
                <a:lnTo>
                  <a:pt x="116319" y="73723"/>
                </a:lnTo>
                <a:lnTo>
                  <a:pt x="133540" y="73507"/>
                </a:lnTo>
                <a:lnTo>
                  <a:pt x="152641" y="73723"/>
                </a:lnTo>
                <a:lnTo>
                  <a:pt x="162598" y="73723"/>
                </a:lnTo>
                <a:lnTo>
                  <a:pt x="193052" y="74218"/>
                </a:lnTo>
                <a:lnTo>
                  <a:pt x="241642" y="75831"/>
                </a:lnTo>
                <a:lnTo>
                  <a:pt x="281597" y="77482"/>
                </a:lnTo>
                <a:lnTo>
                  <a:pt x="281724" y="76327"/>
                </a:lnTo>
                <a:lnTo>
                  <a:pt x="281787" y="75831"/>
                </a:lnTo>
                <a:lnTo>
                  <a:pt x="281889" y="74904"/>
                </a:lnTo>
                <a:lnTo>
                  <a:pt x="282003" y="73914"/>
                </a:lnTo>
                <a:lnTo>
                  <a:pt x="282054" y="73507"/>
                </a:lnTo>
                <a:lnTo>
                  <a:pt x="284607" y="50838"/>
                </a:lnTo>
                <a:lnTo>
                  <a:pt x="284670" y="50330"/>
                </a:lnTo>
                <a:lnTo>
                  <a:pt x="286410" y="34925"/>
                </a:lnTo>
                <a:lnTo>
                  <a:pt x="286524" y="33883"/>
                </a:lnTo>
                <a:lnTo>
                  <a:pt x="286639" y="32943"/>
                </a:lnTo>
                <a:lnTo>
                  <a:pt x="286727" y="32067"/>
                </a:lnTo>
                <a:lnTo>
                  <a:pt x="286816" y="31280"/>
                </a:lnTo>
                <a:lnTo>
                  <a:pt x="286905" y="30581"/>
                </a:lnTo>
                <a:lnTo>
                  <a:pt x="287007" y="29641"/>
                </a:lnTo>
                <a:lnTo>
                  <a:pt x="287108" y="28778"/>
                </a:lnTo>
                <a:lnTo>
                  <a:pt x="287197" y="27990"/>
                </a:lnTo>
                <a:lnTo>
                  <a:pt x="287299" y="27089"/>
                </a:lnTo>
                <a:lnTo>
                  <a:pt x="287401" y="26111"/>
                </a:lnTo>
                <a:lnTo>
                  <a:pt x="289001" y="12001"/>
                </a:lnTo>
                <a:lnTo>
                  <a:pt x="244119" y="5638"/>
                </a:lnTo>
                <a:lnTo>
                  <a:pt x="184632" y="1206"/>
                </a:lnTo>
                <a:lnTo>
                  <a:pt x="152679" y="0"/>
                </a:lnTo>
                <a:lnTo>
                  <a:pt x="117373" y="0"/>
                </a:lnTo>
                <a:lnTo>
                  <a:pt x="96012" y="1206"/>
                </a:lnTo>
                <a:lnTo>
                  <a:pt x="96888" y="1206"/>
                </a:lnTo>
                <a:lnTo>
                  <a:pt x="79997" y="3162"/>
                </a:lnTo>
                <a:lnTo>
                  <a:pt x="35814" y="17868"/>
                </a:lnTo>
                <a:lnTo>
                  <a:pt x="8699" y="49847"/>
                </a:lnTo>
                <a:lnTo>
                  <a:pt x="0" y="101650"/>
                </a:lnTo>
                <a:lnTo>
                  <a:pt x="431" y="113030"/>
                </a:lnTo>
                <a:lnTo>
                  <a:pt x="8293" y="150672"/>
                </a:lnTo>
                <a:lnTo>
                  <a:pt x="36131" y="184912"/>
                </a:lnTo>
                <a:lnTo>
                  <a:pt x="82994" y="204444"/>
                </a:lnTo>
                <a:lnTo>
                  <a:pt x="175691" y="225628"/>
                </a:lnTo>
                <a:lnTo>
                  <a:pt x="185762" y="228193"/>
                </a:lnTo>
                <a:lnTo>
                  <a:pt x="216535" y="247129"/>
                </a:lnTo>
                <a:lnTo>
                  <a:pt x="216535" y="267208"/>
                </a:lnTo>
                <a:lnTo>
                  <a:pt x="179044" y="288112"/>
                </a:lnTo>
                <a:lnTo>
                  <a:pt x="134912" y="289890"/>
                </a:lnTo>
                <a:lnTo>
                  <a:pt x="88531" y="289890"/>
                </a:lnTo>
                <a:lnTo>
                  <a:pt x="78600" y="289687"/>
                </a:lnTo>
                <a:lnTo>
                  <a:pt x="77597" y="289687"/>
                </a:lnTo>
                <a:lnTo>
                  <a:pt x="67043" y="289331"/>
                </a:lnTo>
                <a:lnTo>
                  <a:pt x="42913" y="288112"/>
                </a:lnTo>
                <a:lnTo>
                  <a:pt x="12115" y="286740"/>
                </a:lnTo>
                <a:lnTo>
                  <a:pt x="11861" y="286740"/>
                </a:lnTo>
                <a:lnTo>
                  <a:pt x="5537" y="351929"/>
                </a:lnTo>
                <a:lnTo>
                  <a:pt x="5499" y="352310"/>
                </a:lnTo>
                <a:lnTo>
                  <a:pt x="57734" y="359638"/>
                </a:lnTo>
                <a:lnTo>
                  <a:pt x="110578" y="362940"/>
                </a:lnTo>
                <a:lnTo>
                  <a:pt x="140322" y="363689"/>
                </a:lnTo>
                <a:lnTo>
                  <a:pt x="146164" y="363689"/>
                </a:lnTo>
                <a:lnTo>
                  <a:pt x="163817" y="363359"/>
                </a:lnTo>
                <a:lnTo>
                  <a:pt x="167601" y="363359"/>
                </a:lnTo>
                <a:lnTo>
                  <a:pt x="209461" y="359791"/>
                </a:lnTo>
                <a:lnTo>
                  <a:pt x="257263" y="345071"/>
                </a:lnTo>
                <a:lnTo>
                  <a:pt x="267601" y="337553"/>
                </a:lnTo>
                <a:lnTo>
                  <a:pt x="269405" y="336245"/>
                </a:lnTo>
                <a:lnTo>
                  <a:pt x="269684" y="335965"/>
                </a:lnTo>
                <a:lnTo>
                  <a:pt x="279450" y="325348"/>
                </a:lnTo>
                <a:lnTo>
                  <a:pt x="287045" y="312534"/>
                </a:lnTo>
                <a:lnTo>
                  <a:pt x="287159" y="312356"/>
                </a:lnTo>
                <a:lnTo>
                  <a:pt x="292620" y="296862"/>
                </a:lnTo>
                <a:lnTo>
                  <a:pt x="295770" y="279374"/>
                </a:lnTo>
                <a:lnTo>
                  <a:pt x="295884" y="278752"/>
                </a:lnTo>
                <a:lnTo>
                  <a:pt x="296964" y="257924"/>
                </a:lnTo>
                <a:close/>
              </a:path>
            </a:pathLst>
          </a:custGeom>
          <a:solidFill>
            <a:srgbClr val="038273"/>
          </a:solidFill>
        </p:spPr>
        <p:txBody>
          <a:bodyPr wrap="square" lIns="0" tIns="0" rIns="0" bIns="0" rtlCol="0"/>
          <a:lstStyle/>
          <a:p>
            <a:endParaRPr/>
          </a:p>
        </p:txBody>
      </p:sp>
      <p:sp>
        <p:nvSpPr>
          <p:cNvPr id="26" name="object 26"/>
          <p:cNvSpPr/>
          <p:nvPr/>
        </p:nvSpPr>
        <p:spPr>
          <a:xfrm>
            <a:off x="2744738" y="1326509"/>
            <a:ext cx="333401" cy="488989"/>
          </a:xfrm>
          <a:custGeom>
            <a:avLst/>
            <a:gdLst/>
            <a:ahLst/>
            <a:cxnLst/>
            <a:rect l="l" t="t" r="r" b="b"/>
            <a:pathLst>
              <a:path w="333375" h="488950">
                <a:moveTo>
                  <a:pt x="333336" y="155905"/>
                </a:moveTo>
                <a:lnTo>
                  <a:pt x="332511" y="130810"/>
                </a:lnTo>
                <a:lnTo>
                  <a:pt x="332409" y="127838"/>
                </a:lnTo>
                <a:lnTo>
                  <a:pt x="329704" y="103974"/>
                </a:lnTo>
                <a:lnTo>
                  <a:pt x="329615" y="103187"/>
                </a:lnTo>
                <a:lnTo>
                  <a:pt x="318274" y="63436"/>
                </a:lnTo>
                <a:lnTo>
                  <a:pt x="287832" y="26136"/>
                </a:lnTo>
                <a:lnTo>
                  <a:pt x="282295" y="21869"/>
                </a:lnTo>
                <a:lnTo>
                  <a:pt x="265112" y="13296"/>
                </a:lnTo>
                <a:lnTo>
                  <a:pt x="248272" y="7988"/>
                </a:lnTo>
                <a:lnTo>
                  <a:pt x="248272" y="155905"/>
                </a:lnTo>
                <a:lnTo>
                  <a:pt x="247815" y="171780"/>
                </a:lnTo>
                <a:lnTo>
                  <a:pt x="237388" y="214503"/>
                </a:lnTo>
                <a:lnTo>
                  <a:pt x="199796" y="233375"/>
                </a:lnTo>
                <a:lnTo>
                  <a:pt x="172618" y="235534"/>
                </a:lnTo>
                <a:lnTo>
                  <a:pt x="87680" y="235534"/>
                </a:lnTo>
                <a:lnTo>
                  <a:pt x="87680" y="77292"/>
                </a:lnTo>
                <a:lnTo>
                  <a:pt x="87680" y="76796"/>
                </a:lnTo>
                <a:lnTo>
                  <a:pt x="127508" y="76403"/>
                </a:lnTo>
                <a:lnTo>
                  <a:pt x="176987" y="76403"/>
                </a:lnTo>
                <a:lnTo>
                  <a:pt x="190080" y="76796"/>
                </a:lnTo>
                <a:lnTo>
                  <a:pt x="187934" y="76796"/>
                </a:lnTo>
                <a:lnTo>
                  <a:pt x="199796" y="78016"/>
                </a:lnTo>
                <a:lnTo>
                  <a:pt x="237388" y="97078"/>
                </a:lnTo>
                <a:lnTo>
                  <a:pt x="247815" y="139776"/>
                </a:lnTo>
                <a:lnTo>
                  <a:pt x="248272" y="155905"/>
                </a:lnTo>
                <a:lnTo>
                  <a:pt x="248272" y="7988"/>
                </a:lnTo>
                <a:lnTo>
                  <a:pt x="246468" y="7416"/>
                </a:lnTo>
                <a:lnTo>
                  <a:pt x="224891" y="3200"/>
                </a:lnTo>
                <a:lnTo>
                  <a:pt x="201244" y="736"/>
                </a:lnTo>
                <a:lnTo>
                  <a:pt x="203047" y="736"/>
                </a:lnTo>
                <a:lnTo>
                  <a:pt x="179489" y="0"/>
                </a:lnTo>
                <a:lnTo>
                  <a:pt x="124548" y="0"/>
                </a:lnTo>
                <a:lnTo>
                  <a:pt x="85725" y="736"/>
                </a:lnTo>
                <a:lnTo>
                  <a:pt x="40043" y="3467"/>
                </a:lnTo>
                <a:lnTo>
                  <a:pt x="15748" y="5765"/>
                </a:lnTo>
                <a:lnTo>
                  <a:pt x="3276" y="5765"/>
                </a:lnTo>
                <a:lnTo>
                  <a:pt x="3276" y="7073"/>
                </a:lnTo>
                <a:lnTo>
                  <a:pt x="0" y="7416"/>
                </a:lnTo>
                <a:lnTo>
                  <a:pt x="774" y="7416"/>
                </a:lnTo>
                <a:lnTo>
                  <a:pt x="3276" y="20116"/>
                </a:lnTo>
                <a:lnTo>
                  <a:pt x="3276" y="488784"/>
                </a:lnTo>
                <a:lnTo>
                  <a:pt x="87680" y="488784"/>
                </a:lnTo>
                <a:lnTo>
                  <a:pt x="87680" y="462648"/>
                </a:lnTo>
                <a:lnTo>
                  <a:pt x="87680" y="307886"/>
                </a:lnTo>
                <a:lnTo>
                  <a:pt x="96685" y="308698"/>
                </a:lnTo>
                <a:lnTo>
                  <a:pt x="138861" y="311238"/>
                </a:lnTo>
                <a:lnTo>
                  <a:pt x="170484" y="312000"/>
                </a:lnTo>
                <a:lnTo>
                  <a:pt x="179908" y="312000"/>
                </a:lnTo>
                <a:lnTo>
                  <a:pt x="203301" y="311238"/>
                </a:lnTo>
                <a:lnTo>
                  <a:pt x="204914" y="311238"/>
                </a:lnTo>
                <a:lnTo>
                  <a:pt x="228663" y="308698"/>
                </a:lnTo>
                <a:lnTo>
                  <a:pt x="232727" y="307886"/>
                </a:lnTo>
                <a:lnTo>
                  <a:pt x="249326" y="304558"/>
                </a:lnTo>
                <a:lnTo>
                  <a:pt x="265023" y="299504"/>
                </a:lnTo>
                <a:lnTo>
                  <a:pt x="267169" y="298818"/>
                </a:lnTo>
                <a:lnTo>
                  <a:pt x="309562" y="265150"/>
                </a:lnTo>
                <a:lnTo>
                  <a:pt x="325132" y="230085"/>
                </a:lnTo>
                <a:lnTo>
                  <a:pt x="332435" y="183934"/>
                </a:lnTo>
                <a:lnTo>
                  <a:pt x="333336" y="155905"/>
                </a:lnTo>
                <a:close/>
              </a:path>
            </a:pathLst>
          </a:custGeom>
          <a:solidFill>
            <a:srgbClr val="038273"/>
          </a:solidFill>
        </p:spPr>
        <p:txBody>
          <a:bodyPr wrap="square" lIns="0" tIns="0" rIns="0" bIns="0" rtlCol="0"/>
          <a:lstStyle/>
          <a:p>
            <a:endParaRPr/>
          </a:p>
        </p:txBody>
      </p:sp>
      <p:sp>
        <p:nvSpPr>
          <p:cNvPr id="27" name="object 27"/>
          <p:cNvSpPr/>
          <p:nvPr/>
        </p:nvSpPr>
        <p:spPr>
          <a:xfrm>
            <a:off x="3146661" y="1325659"/>
            <a:ext cx="904311" cy="626794"/>
          </a:xfrm>
          <a:custGeom>
            <a:avLst/>
            <a:gdLst/>
            <a:ahLst/>
            <a:cxnLst/>
            <a:rect l="l" t="t" r="r" b="b"/>
            <a:pathLst>
              <a:path w="904239" h="626744">
                <a:moveTo>
                  <a:pt x="165227" y="481799"/>
                </a:moveTo>
                <a:lnTo>
                  <a:pt x="163334" y="469468"/>
                </a:lnTo>
                <a:lnTo>
                  <a:pt x="155384" y="417817"/>
                </a:lnTo>
                <a:lnTo>
                  <a:pt x="102273" y="417817"/>
                </a:lnTo>
                <a:lnTo>
                  <a:pt x="94500" y="415404"/>
                </a:lnTo>
                <a:lnTo>
                  <a:pt x="84201" y="405701"/>
                </a:lnTo>
                <a:lnTo>
                  <a:pt x="81749" y="398310"/>
                </a:lnTo>
                <a:lnTo>
                  <a:pt x="81749" y="387870"/>
                </a:lnTo>
                <a:lnTo>
                  <a:pt x="82384" y="26136"/>
                </a:lnTo>
                <a:lnTo>
                  <a:pt x="82435" y="0"/>
                </a:lnTo>
                <a:lnTo>
                  <a:pt x="0" y="0"/>
                </a:lnTo>
                <a:lnTo>
                  <a:pt x="0" y="400481"/>
                </a:lnTo>
                <a:lnTo>
                  <a:pt x="1562" y="421322"/>
                </a:lnTo>
                <a:lnTo>
                  <a:pt x="25425" y="470649"/>
                </a:lnTo>
                <a:lnTo>
                  <a:pt x="72339" y="494030"/>
                </a:lnTo>
                <a:lnTo>
                  <a:pt x="91871" y="495592"/>
                </a:lnTo>
                <a:lnTo>
                  <a:pt x="97548" y="495592"/>
                </a:lnTo>
                <a:lnTo>
                  <a:pt x="144653" y="489889"/>
                </a:lnTo>
                <a:lnTo>
                  <a:pt x="151155" y="488061"/>
                </a:lnTo>
                <a:lnTo>
                  <a:pt x="165227" y="481799"/>
                </a:lnTo>
                <a:close/>
              </a:path>
              <a:path w="904239" h="626744">
                <a:moveTo>
                  <a:pt x="498233" y="249453"/>
                </a:moveTo>
                <a:lnTo>
                  <a:pt x="494665" y="211264"/>
                </a:lnTo>
                <a:lnTo>
                  <a:pt x="475665" y="169176"/>
                </a:lnTo>
                <a:lnTo>
                  <a:pt x="466115" y="159346"/>
                </a:lnTo>
                <a:lnTo>
                  <a:pt x="465518" y="158724"/>
                </a:lnTo>
                <a:lnTo>
                  <a:pt x="453580" y="150177"/>
                </a:lnTo>
                <a:lnTo>
                  <a:pt x="439889" y="143573"/>
                </a:lnTo>
                <a:lnTo>
                  <a:pt x="428231" y="139827"/>
                </a:lnTo>
                <a:lnTo>
                  <a:pt x="428231" y="333514"/>
                </a:lnTo>
                <a:lnTo>
                  <a:pt x="418528" y="333552"/>
                </a:lnTo>
                <a:lnTo>
                  <a:pt x="428231" y="333514"/>
                </a:lnTo>
                <a:lnTo>
                  <a:pt x="428231" y="139827"/>
                </a:lnTo>
                <a:lnTo>
                  <a:pt x="425665" y="139001"/>
                </a:lnTo>
                <a:lnTo>
                  <a:pt x="409994" y="135724"/>
                </a:lnTo>
                <a:lnTo>
                  <a:pt x="392950" y="133743"/>
                </a:lnTo>
                <a:lnTo>
                  <a:pt x="374599" y="133083"/>
                </a:lnTo>
                <a:lnTo>
                  <a:pt x="362178" y="133210"/>
                </a:lnTo>
                <a:lnTo>
                  <a:pt x="322021" y="135115"/>
                </a:lnTo>
                <a:lnTo>
                  <a:pt x="279400" y="139001"/>
                </a:lnTo>
                <a:lnTo>
                  <a:pt x="240411" y="144030"/>
                </a:lnTo>
                <a:lnTo>
                  <a:pt x="204470" y="150037"/>
                </a:lnTo>
                <a:lnTo>
                  <a:pt x="212775" y="215455"/>
                </a:lnTo>
                <a:lnTo>
                  <a:pt x="212864" y="216192"/>
                </a:lnTo>
                <a:lnTo>
                  <a:pt x="212915" y="216573"/>
                </a:lnTo>
                <a:lnTo>
                  <a:pt x="281584" y="210870"/>
                </a:lnTo>
                <a:lnTo>
                  <a:pt x="318401" y="208368"/>
                </a:lnTo>
                <a:lnTo>
                  <a:pt x="334848" y="207556"/>
                </a:lnTo>
                <a:lnTo>
                  <a:pt x="349618" y="207060"/>
                </a:lnTo>
                <a:lnTo>
                  <a:pt x="362686" y="206895"/>
                </a:lnTo>
                <a:lnTo>
                  <a:pt x="381063" y="207860"/>
                </a:lnTo>
                <a:lnTo>
                  <a:pt x="412775" y="229069"/>
                </a:lnTo>
                <a:lnTo>
                  <a:pt x="415163" y="249453"/>
                </a:lnTo>
                <a:lnTo>
                  <a:pt x="415163" y="264858"/>
                </a:lnTo>
                <a:lnTo>
                  <a:pt x="415163" y="333578"/>
                </a:lnTo>
                <a:lnTo>
                  <a:pt x="415163" y="380009"/>
                </a:lnTo>
                <a:lnTo>
                  <a:pt x="408673" y="385445"/>
                </a:lnTo>
                <a:lnTo>
                  <a:pt x="372706" y="406438"/>
                </a:lnTo>
                <a:lnTo>
                  <a:pt x="330263" y="419519"/>
                </a:lnTo>
                <a:lnTo>
                  <a:pt x="312356" y="421132"/>
                </a:lnTo>
                <a:lnTo>
                  <a:pt x="304660" y="420725"/>
                </a:lnTo>
                <a:lnTo>
                  <a:pt x="303250" y="420725"/>
                </a:lnTo>
                <a:lnTo>
                  <a:pt x="275107" y="385851"/>
                </a:lnTo>
                <a:lnTo>
                  <a:pt x="275107" y="354749"/>
                </a:lnTo>
                <a:lnTo>
                  <a:pt x="277266" y="346684"/>
                </a:lnTo>
                <a:lnTo>
                  <a:pt x="286016" y="335737"/>
                </a:lnTo>
                <a:lnTo>
                  <a:pt x="296176" y="334264"/>
                </a:lnTo>
                <a:lnTo>
                  <a:pt x="302272" y="334073"/>
                </a:lnTo>
                <a:lnTo>
                  <a:pt x="291617" y="334073"/>
                </a:lnTo>
                <a:lnTo>
                  <a:pt x="415163" y="333578"/>
                </a:lnTo>
                <a:lnTo>
                  <a:pt x="415163" y="264858"/>
                </a:lnTo>
                <a:lnTo>
                  <a:pt x="293814" y="264858"/>
                </a:lnTo>
                <a:lnTo>
                  <a:pt x="271449" y="266369"/>
                </a:lnTo>
                <a:lnTo>
                  <a:pt x="234111" y="278472"/>
                </a:lnTo>
                <a:lnTo>
                  <a:pt x="198361" y="318503"/>
                </a:lnTo>
                <a:lnTo>
                  <a:pt x="191693" y="353415"/>
                </a:lnTo>
                <a:lnTo>
                  <a:pt x="191579" y="354749"/>
                </a:lnTo>
                <a:lnTo>
                  <a:pt x="191490" y="394906"/>
                </a:lnTo>
                <a:lnTo>
                  <a:pt x="191795" y="400215"/>
                </a:lnTo>
                <a:lnTo>
                  <a:pt x="191833" y="400939"/>
                </a:lnTo>
                <a:lnTo>
                  <a:pt x="191922" y="402513"/>
                </a:lnTo>
                <a:lnTo>
                  <a:pt x="192049" y="404672"/>
                </a:lnTo>
                <a:lnTo>
                  <a:pt x="192151" y="406438"/>
                </a:lnTo>
                <a:lnTo>
                  <a:pt x="205498" y="448576"/>
                </a:lnTo>
                <a:lnTo>
                  <a:pt x="233235" y="477405"/>
                </a:lnTo>
                <a:lnTo>
                  <a:pt x="271449" y="492709"/>
                </a:lnTo>
                <a:lnTo>
                  <a:pt x="301104" y="495604"/>
                </a:lnTo>
                <a:lnTo>
                  <a:pt x="315137" y="495084"/>
                </a:lnTo>
                <a:lnTo>
                  <a:pt x="354558" y="487311"/>
                </a:lnTo>
                <a:lnTo>
                  <a:pt x="394398" y="469468"/>
                </a:lnTo>
                <a:lnTo>
                  <a:pt x="424294" y="449237"/>
                </a:lnTo>
                <a:lnTo>
                  <a:pt x="429196" y="489115"/>
                </a:lnTo>
                <a:lnTo>
                  <a:pt x="429260" y="489635"/>
                </a:lnTo>
                <a:lnTo>
                  <a:pt x="498233" y="489635"/>
                </a:lnTo>
                <a:lnTo>
                  <a:pt x="498233" y="463511"/>
                </a:lnTo>
                <a:lnTo>
                  <a:pt x="498233" y="249453"/>
                </a:lnTo>
                <a:close/>
              </a:path>
              <a:path w="904239" h="626744">
                <a:moveTo>
                  <a:pt x="904049" y="141033"/>
                </a:moveTo>
                <a:lnTo>
                  <a:pt x="814920" y="141033"/>
                </a:lnTo>
                <a:lnTo>
                  <a:pt x="727862" y="389940"/>
                </a:lnTo>
                <a:lnTo>
                  <a:pt x="726122" y="394614"/>
                </a:lnTo>
                <a:lnTo>
                  <a:pt x="724306" y="399719"/>
                </a:lnTo>
                <a:lnTo>
                  <a:pt x="722414" y="405193"/>
                </a:lnTo>
                <a:lnTo>
                  <a:pt x="720242" y="398780"/>
                </a:lnTo>
                <a:lnTo>
                  <a:pt x="717321" y="390093"/>
                </a:lnTo>
                <a:lnTo>
                  <a:pt x="638111" y="167170"/>
                </a:lnTo>
                <a:lnTo>
                  <a:pt x="628827" y="141033"/>
                </a:lnTo>
                <a:lnTo>
                  <a:pt x="540385" y="141033"/>
                </a:lnTo>
                <a:lnTo>
                  <a:pt x="664184" y="466255"/>
                </a:lnTo>
                <a:lnTo>
                  <a:pt x="666407" y="473290"/>
                </a:lnTo>
                <a:lnTo>
                  <a:pt x="670585" y="479018"/>
                </a:lnTo>
                <a:lnTo>
                  <a:pt x="680796" y="486219"/>
                </a:lnTo>
                <a:lnTo>
                  <a:pt x="685304" y="488149"/>
                </a:lnTo>
                <a:lnTo>
                  <a:pt x="690092" y="489051"/>
                </a:lnTo>
                <a:lnTo>
                  <a:pt x="684009" y="501421"/>
                </a:lnTo>
                <a:lnTo>
                  <a:pt x="660692" y="532879"/>
                </a:lnTo>
                <a:lnTo>
                  <a:pt x="622566" y="557199"/>
                </a:lnTo>
                <a:lnTo>
                  <a:pt x="595172" y="566826"/>
                </a:lnTo>
                <a:lnTo>
                  <a:pt x="603631" y="626033"/>
                </a:lnTo>
                <a:lnTo>
                  <a:pt x="603707" y="626554"/>
                </a:lnTo>
                <a:lnTo>
                  <a:pt x="615556" y="626033"/>
                </a:lnTo>
                <a:lnTo>
                  <a:pt x="631253" y="624662"/>
                </a:lnTo>
                <a:lnTo>
                  <a:pt x="673100" y="612902"/>
                </a:lnTo>
                <a:lnTo>
                  <a:pt x="706932" y="591616"/>
                </a:lnTo>
                <a:lnTo>
                  <a:pt x="733323" y="563753"/>
                </a:lnTo>
                <a:lnTo>
                  <a:pt x="758850" y="521081"/>
                </a:lnTo>
                <a:lnTo>
                  <a:pt x="894130" y="167170"/>
                </a:lnTo>
                <a:lnTo>
                  <a:pt x="904049" y="141033"/>
                </a:lnTo>
                <a:close/>
              </a:path>
            </a:pathLst>
          </a:custGeom>
          <a:solidFill>
            <a:srgbClr val="038273"/>
          </a:solidFill>
        </p:spPr>
        <p:txBody>
          <a:bodyPr wrap="square" lIns="0" tIns="0" rIns="0" bIns="0" rtlCol="0"/>
          <a:lstStyle/>
          <a:p>
            <a:endParaRPr/>
          </a:p>
        </p:txBody>
      </p:sp>
      <p:sp>
        <p:nvSpPr>
          <p:cNvPr id="28" name="object 28"/>
          <p:cNvSpPr txBox="1">
            <a:spLocks noGrp="1"/>
          </p:cNvSpPr>
          <p:nvPr>
            <p:ph type="title"/>
          </p:nvPr>
        </p:nvSpPr>
        <p:spPr>
          <a:xfrm>
            <a:off x="8840777" y="4771526"/>
            <a:ext cx="2442403" cy="1646685"/>
          </a:xfrm>
          <a:prstGeom prst="rect">
            <a:avLst/>
          </a:prstGeom>
        </p:spPr>
        <p:txBody>
          <a:bodyPr vert="horz" wrap="square" lIns="0" tIns="12066" rIns="0" bIns="0" rtlCol="0">
            <a:spAutoFit/>
          </a:bodyPr>
          <a:lstStyle/>
          <a:p>
            <a:pPr marL="12066" marR="5081" algn="ctr">
              <a:spcBef>
                <a:spcPts val="95"/>
              </a:spcBef>
            </a:pPr>
            <a:r>
              <a:rPr b="1" spc="-175" dirty="0">
                <a:latin typeface="Helvetica Neue"/>
                <a:cs typeface="Helvetica Neue"/>
              </a:rPr>
              <a:t>Aumento</a:t>
            </a:r>
            <a:r>
              <a:rPr b="1" spc="-204" dirty="0">
                <a:latin typeface="Helvetica Neue"/>
                <a:cs typeface="Helvetica Neue"/>
              </a:rPr>
              <a:t> </a:t>
            </a:r>
            <a:r>
              <a:rPr b="1" spc="-55" dirty="0">
                <a:latin typeface="Helvetica Neue"/>
                <a:cs typeface="Helvetica Neue"/>
              </a:rPr>
              <a:t>da </a:t>
            </a:r>
            <a:r>
              <a:rPr b="1" spc="-45" dirty="0">
                <a:latin typeface="Helvetica Neue"/>
                <a:cs typeface="Helvetica Neue"/>
              </a:rPr>
              <a:t>Eficiência </a:t>
            </a:r>
            <a:r>
              <a:rPr b="1" spc="-150" dirty="0">
                <a:latin typeface="Helvetica Neue"/>
                <a:cs typeface="Helvetica Neue"/>
              </a:rPr>
              <a:t>Operacional</a:t>
            </a:r>
          </a:p>
        </p:txBody>
      </p:sp>
      <p:grpSp>
        <p:nvGrpSpPr>
          <p:cNvPr id="29" name="object 29"/>
          <p:cNvGrpSpPr/>
          <p:nvPr/>
        </p:nvGrpSpPr>
        <p:grpSpPr>
          <a:xfrm>
            <a:off x="4662912" y="3144717"/>
            <a:ext cx="10822525" cy="1378694"/>
            <a:chOff x="4662544" y="3144915"/>
            <a:chExt cx="10821670" cy="1378585"/>
          </a:xfrm>
        </p:grpSpPr>
        <p:sp>
          <p:nvSpPr>
            <p:cNvPr id="30" name="object 30"/>
            <p:cNvSpPr/>
            <p:nvPr/>
          </p:nvSpPr>
          <p:spPr>
            <a:xfrm>
              <a:off x="9380715" y="3144919"/>
              <a:ext cx="6103620" cy="1378585"/>
            </a:xfrm>
            <a:custGeom>
              <a:avLst/>
              <a:gdLst/>
              <a:ahLst/>
              <a:cxnLst/>
              <a:rect l="l" t="t" r="r" b="b"/>
              <a:pathLst>
                <a:path w="6103619" h="1378585">
                  <a:moveTo>
                    <a:pt x="1356055" y="239674"/>
                  </a:moveTo>
                  <a:lnTo>
                    <a:pt x="1351191" y="191363"/>
                  </a:lnTo>
                  <a:lnTo>
                    <a:pt x="1337221" y="146380"/>
                  </a:lnTo>
                  <a:lnTo>
                    <a:pt x="1315123" y="105676"/>
                  </a:lnTo>
                  <a:lnTo>
                    <a:pt x="1285862" y="70205"/>
                  </a:lnTo>
                  <a:lnTo>
                    <a:pt x="1250391" y="40932"/>
                  </a:lnTo>
                  <a:lnTo>
                    <a:pt x="1209675" y="18834"/>
                  </a:lnTo>
                  <a:lnTo>
                    <a:pt x="1164691" y="4876"/>
                  </a:lnTo>
                  <a:lnTo>
                    <a:pt x="1116393" y="0"/>
                  </a:lnTo>
                  <a:lnTo>
                    <a:pt x="239674" y="0"/>
                  </a:lnTo>
                  <a:lnTo>
                    <a:pt x="191376" y="4876"/>
                  </a:lnTo>
                  <a:lnTo>
                    <a:pt x="146380" y="18834"/>
                  </a:lnTo>
                  <a:lnTo>
                    <a:pt x="105676" y="40932"/>
                  </a:lnTo>
                  <a:lnTo>
                    <a:pt x="70205" y="70205"/>
                  </a:lnTo>
                  <a:lnTo>
                    <a:pt x="40932" y="105676"/>
                  </a:lnTo>
                  <a:lnTo>
                    <a:pt x="18834" y="146380"/>
                  </a:lnTo>
                  <a:lnTo>
                    <a:pt x="4876" y="191363"/>
                  </a:lnTo>
                  <a:lnTo>
                    <a:pt x="0" y="239674"/>
                  </a:lnTo>
                  <a:lnTo>
                    <a:pt x="0" y="1138758"/>
                  </a:lnTo>
                  <a:lnTo>
                    <a:pt x="4876" y="1187069"/>
                  </a:lnTo>
                  <a:lnTo>
                    <a:pt x="18834" y="1232052"/>
                  </a:lnTo>
                  <a:lnTo>
                    <a:pt x="40932" y="1272768"/>
                  </a:lnTo>
                  <a:lnTo>
                    <a:pt x="70205" y="1308227"/>
                  </a:lnTo>
                  <a:lnTo>
                    <a:pt x="105676" y="1337500"/>
                  </a:lnTo>
                  <a:lnTo>
                    <a:pt x="146380" y="1359598"/>
                  </a:lnTo>
                  <a:lnTo>
                    <a:pt x="191376" y="1373555"/>
                  </a:lnTo>
                  <a:lnTo>
                    <a:pt x="239674" y="1378432"/>
                  </a:lnTo>
                  <a:lnTo>
                    <a:pt x="1116393" y="1378432"/>
                  </a:lnTo>
                  <a:lnTo>
                    <a:pt x="1164691" y="1373555"/>
                  </a:lnTo>
                  <a:lnTo>
                    <a:pt x="1209675" y="1359598"/>
                  </a:lnTo>
                  <a:lnTo>
                    <a:pt x="1250391" y="1337500"/>
                  </a:lnTo>
                  <a:lnTo>
                    <a:pt x="1285862" y="1308227"/>
                  </a:lnTo>
                  <a:lnTo>
                    <a:pt x="1315123" y="1272768"/>
                  </a:lnTo>
                  <a:lnTo>
                    <a:pt x="1337221" y="1232052"/>
                  </a:lnTo>
                  <a:lnTo>
                    <a:pt x="1351191" y="1187069"/>
                  </a:lnTo>
                  <a:lnTo>
                    <a:pt x="1356055" y="1138758"/>
                  </a:lnTo>
                  <a:lnTo>
                    <a:pt x="1356055" y="239674"/>
                  </a:lnTo>
                  <a:close/>
                </a:path>
                <a:path w="6103619" h="1378585">
                  <a:moveTo>
                    <a:pt x="6103137" y="239674"/>
                  </a:moveTo>
                  <a:lnTo>
                    <a:pt x="6098273" y="191363"/>
                  </a:lnTo>
                  <a:lnTo>
                    <a:pt x="6084303" y="146380"/>
                  </a:lnTo>
                  <a:lnTo>
                    <a:pt x="6062205" y="105676"/>
                  </a:lnTo>
                  <a:lnTo>
                    <a:pt x="6032944" y="70205"/>
                  </a:lnTo>
                  <a:lnTo>
                    <a:pt x="5997473" y="40932"/>
                  </a:lnTo>
                  <a:lnTo>
                    <a:pt x="5956757" y="18834"/>
                  </a:lnTo>
                  <a:lnTo>
                    <a:pt x="5911774" y="4876"/>
                  </a:lnTo>
                  <a:lnTo>
                    <a:pt x="5863475" y="0"/>
                  </a:lnTo>
                  <a:lnTo>
                    <a:pt x="4986756" y="0"/>
                  </a:lnTo>
                  <a:lnTo>
                    <a:pt x="4938458" y="4876"/>
                  </a:lnTo>
                  <a:lnTo>
                    <a:pt x="4893462" y="18834"/>
                  </a:lnTo>
                  <a:lnTo>
                    <a:pt x="4852759" y="40932"/>
                  </a:lnTo>
                  <a:lnTo>
                    <a:pt x="4817288" y="70205"/>
                  </a:lnTo>
                  <a:lnTo>
                    <a:pt x="4788014" y="105676"/>
                  </a:lnTo>
                  <a:lnTo>
                    <a:pt x="4765916" y="146380"/>
                  </a:lnTo>
                  <a:lnTo>
                    <a:pt x="4751959" y="191363"/>
                  </a:lnTo>
                  <a:lnTo>
                    <a:pt x="4747082" y="239674"/>
                  </a:lnTo>
                  <a:lnTo>
                    <a:pt x="4747082" y="1138758"/>
                  </a:lnTo>
                  <a:lnTo>
                    <a:pt x="4751959" y="1187069"/>
                  </a:lnTo>
                  <a:lnTo>
                    <a:pt x="4765916" y="1232052"/>
                  </a:lnTo>
                  <a:lnTo>
                    <a:pt x="4788014" y="1272768"/>
                  </a:lnTo>
                  <a:lnTo>
                    <a:pt x="4817288" y="1308227"/>
                  </a:lnTo>
                  <a:lnTo>
                    <a:pt x="4852759" y="1337500"/>
                  </a:lnTo>
                  <a:lnTo>
                    <a:pt x="4893462" y="1359598"/>
                  </a:lnTo>
                  <a:lnTo>
                    <a:pt x="4938458" y="1373555"/>
                  </a:lnTo>
                  <a:lnTo>
                    <a:pt x="4986756" y="1378432"/>
                  </a:lnTo>
                  <a:lnTo>
                    <a:pt x="5863475" y="1378432"/>
                  </a:lnTo>
                  <a:lnTo>
                    <a:pt x="5911774" y="1373555"/>
                  </a:lnTo>
                  <a:lnTo>
                    <a:pt x="5956757" y="1359598"/>
                  </a:lnTo>
                  <a:lnTo>
                    <a:pt x="5997473" y="1337500"/>
                  </a:lnTo>
                  <a:lnTo>
                    <a:pt x="6032944" y="1308227"/>
                  </a:lnTo>
                  <a:lnTo>
                    <a:pt x="6062205" y="1272768"/>
                  </a:lnTo>
                  <a:lnTo>
                    <a:pt x="6084303" y="1232052"/>
                  </a:lnTo>
                  <a:lnTo>
                    <a:pt x="6098273" y="1187069"/>
                  </a:lnTo>
                  <a:lnTo>
                    <a:pt x="6103137" y="1138758"/>
                  </a:lnTo>
                  <a:lnTo>
                    <a:pt x="6103137" y="239674"/>
                  </a:lnTo>
                  <a:close/>
                </a:path>
              </a:pathLst>
            </a:custGeom>
            <a:solidFill>
              <a:srgbClr val="F4F4F4"/>
            </a:solidFill>
          </p:spPr>
          <p:txBody>
            <a:bodyPr wrap="square" lIns="0" tIns="0" rIns="0" bIns="0" rtlCol="0"/>
            <a:lstStyle/>
            <a:p>
              <a:endParaRPr/>
            </a:p>
          </p:txBody>
        </p:sp>
        <p:sp>
          <p:nvSpPr>
            <p:cNvPr id="31" name="object 31"/>
            <p:cNvSpPr/>
            <p:nvPr/>
          </p:nvSpPr>
          <p:spPr>
            <a:xfrm>
              <a:off x="14435013" y="3441081"/>
              <a:ext cx="741680" cy="741680"/>
            </a:xfrm>
            <a:custGeom>
              <a:avLst/>
              <a:gdLst/>
              <a:ahLst/>
              <a:cxnLst/>
              <a:rect l="l" t="t" r="r" b="b"/>
              <a:pathLst>
                <a:path w="741680" h="741679">
                  <a:moveTo>
                    <a:pt x="370878" y="0"/>
                  </a:moveTo>
                  <a:lnTo>
                    <a:pt x="324365" y="2881"/>
                  </a:lnTo>
                  <a:lnTo>
                    <a:pt x="279574" y="11310"/>
                  </a:lnTo>
                  <a:lnTo>
                    <a:pt x="236854" y="24938"/>
                  </a:lnTo>
                  <a:lnTo>
                    <a:pt x="196553" y="43417"/>
                  </a:lnTo>
                  <a:lnTo>
                    <a:pt x="159017" y="66401"/>
                  </a:lnTo>
                  <a:lnTo>
                    <a:pt x="124594" y="93542"/>
                  </a:lnTo>
                  <a:lnTo>
                    <a:pt x="93632" y="124493"/>
                  </a:lnTo>
                  <a:lnTo>
                    <a:pt x="66478" y="158905"/>
                  </a:lnTo>
                  <a:lnTo>
                    <a:pt x="43480" y="196433"/>
                  </a:lnTo>
                  <a:lnTo>
                    <a:pt x="24986" y="236728"/>
                  </a:lnTo>
                  <a:lnTo>
                    <a:pt x="11343" y="279442"/>
                  </a:lnTo>
                  <a:lnTo>
                    <a:pt x="2898" y="324230"/>
                  </a:lnTo>
                  <a:lnTo>
                    <a:pt x="0" y="370742"/>
                  </a:lnTo>
                  <a:lnTo>
                    <a:pt x="2881" y="417256"/>
                  </a:lnTo>
                  <a:lnTo>
                    <a:pt x="11310" y="462046"/>
                  </a:lnTo>
                  <a:lnTo>
                    <a:pt x="24938" y="504766"/>
                  </a:lnTo>
                  <a:lnTo>
                    <a:pt x="43417" y="545068"/>
                  </a:lnTo>
                  <a:lnTo>
                    <a:pt x="66401" y="582604"/>
                  </a:lnTo>
                  <a:lnTo>
                    <a:pt x="93542" y="617027"/>
                  </a:lnTo>
                  <a:lnTo>
                    <a:pt x="124493" y="647989"/>
                  </a:lnTo>
                  <a:lnTo>
                    <a:pt x="158905" y="675142"/>
                  </a:lnTo>
                  <a:lnTo>
                    <a:pt x="196433" y="698140"/>
                  </a:lnTo>
                  <a:lnTo>
                    <a:pt x="236728" y="716634"/>
                  </a:lnTo>
                  <a:lnTo>
                    <a:pt x="279442" y="730278"/>
                  </a:lnTo>
                  <a:lnTo>
                    <a:pt x="324230" y="738722"/>
                  </a:lnTo>
                  <a:lnTo>
                    <a:pt x="370742" y="741621"/>
                  </a:lnTo>
                  <a:lnTo>
                    <a:pt x="417256" y="738739"/>
                  </a:lnTo>
                  <a:lnTo>
                    <a:pt x="462046" y="730311"/>
                  </a:lnTo>
                  <a:lnTo>
                    <a:pt x="504766" y="716683"/>
                  </a:lnTo>
                  <a:lnTo>
                    <a:pt x="545068" y="698203"/>
                  </a:lnTo>
                  <a:lnTo>
                    <a:pt x="582604" y="675219"/>
                  </a:lnTo>
                  <a:lnTo>
                    <a:pt x="617027" y="648078"/>
                  </a:lnTo>
                  <a:lnTo>
                    <a:pt x="647989" y="617128"/>
                  </a:lnTo>
                  <a:lnTo>
                    <a:pt x="675142" y="582715"/>
                  </a:lnTo>
                  <a:lnTo>
                    <a:pt x="698140" y="545187"/>
                  </a:lnTo>
                  <a:lnTo>
                    <a:pt x="716634" y="504893"/>
                  </a:lnTo>
                  <a:lnTo>
                    <a:pt x="730278" y="462178"/>
                  </a:lnTo>
                  <a:lnTo>
                    <a:pt x="738722" y="417391"/>
                  </a:lnTo>
                  <a:lnTo>
                    <a:pt x="741621" y="370878"/>
                  </a:lnTo>
                  <a:lnTo>
                    <a:pt x="738480" y="320272"/>
                  </a:lnTo>
                  <a:lnTo>
                    <a:pt x="728477" y="270804"/>
                  </a:lnTo>
                  <a:lnTo>
                    <a:pt x="711803" y="223168"/>
                  </a:lnTo>
                  <a:lnTo>
                    <a:pt x="688649" y="178057"/>
                  </a:lnTo>
                  <a:lnTo>
                    <a:pt x="733119" y="131995"/>
                  </a:lnTo>
                  <a:lnTo>
                    <a:pt x="738245" y="122811"/>
                  </a:lnTo>
                  <a:lnTo>
                    <a:pt x="739409" y="112724"/>
                  </a:lnTo>
                  <a:lnTo>
                    <a:pt x="736705" y="102935"/>
                  </a:lnTo>
                  <a:lnTo>
                    <a:pt x="730229" y="94646"/>
                  </a:lnTo>
                  <a:lnTo>
                    <a:pt x="721044" y="89524"/>
                  </a:lnTo>
                  <a:lnTo>
                    <a:pt x="710958" y="88359"/>
                  </a:lnTo>
                  <a:lnTo>
                    <a:pt x="701172" y="91060"/>
                  </a:lnTo>
                  <a:lnTo>
                    <a:pt x="692889" y="97536"/>
                  </a:lnTo>
                  <a:lnTo>
                    <a:pt x="370815" y="420940"/>
                  </a:lnTo>
                  <a:lnTo>
                    <a:pt x="230432" y="280556"/>
                  </a:lnTo>
                  <a:lnTo>
                    <a:pt x="189502" y="288845"/>
                  </a:lnTo>
                  <a:lnTo>
                    <a:pt x="186799" y="298634"/>
                  </a:lnTo>
                  <a:lnTo>
                    <a:pt x="187965" y="308722"/>
                  </a:lnTo>
                  <a:lnTo>
                    <a:pt x="193093" y="317906"/>
                  </a:lnTo>
                  <a:lnTo>
                    <a:pt x="352010" y="476823"/>
                  </a:lnTo>
                  <a:lnTo>
                    <a:pt x="360943" y="482763"/>
                  </a:lnTo>
                  <a:lnTo>
                    <a:pt x="370920" y="484660"/>
                  </a:lnTo>
                  <a:lnTo>
                    <a:pt x="380881" y="482678"/>
                  </a:lnTo>
                  <a:lnTo>
                    <a:pt x="389621" y="476823"/>
                  </a:lnTo>
                  <a:lnTo>
                    <a:pt x="648650" y="216464"/>
                  </a:lnTo>
                  <a:lnTo>
                    <a:pt x="665979" y="252911"/>
                  </a:lnTo>
                  <a:lnTo>
                    <a:pt x="678509" y="291103"/>
                  </a:lnTo>
                  <a:lnTo>
                    <a:pt x="686117" y="330572"/>
                  </a:lnTo>
                  <a:lnTo>
                    <a:pt x="688680" y="370847"/>
                  </a:lnTo>
                  <a:lnTo>
                    <a:pt x="685240" y="417814"/>
                  </a:lnTo>
                  <a:lnTo>
                    <a:pt x="675235" y="462642"/>
                  </a:lnTo>
                  <a:lnTo>
                    <a:pt x="659157" y="504839"/>
                  </a:lnTo>
                  <a:lnTo>
                    <a:pt x="637497" y="543914"/>
                  </a:lnTo>
                  <a:lnTo>
                    <a:pt x="610747" y="579375"/>
                  </a:lnTo>
                  <a:lnTo>
                    <a:pt x="579399" y="610730"/>
                  </a:lnTo>
                  <a:lnTo>
                    <a:pt x="543945" y="637488"/>
                  </a:lnTo>
                  <a:lnTo>
                    <a:pt x="504875" y="659156"/>
                  </a:lnTo>
                  <a:lnTo>
                    <a:pt x="462681" y="675244"/>
                  </a:lnTo>
                  <a:lnTo>
                    <a:pt x="417855" y="685260"/>
                  </a:lnTo>
                  <a:lnTo>
                    <a:pt x="370889" y="688712"/>
                  </a:lnTo>
                  <a:lnTo>
                    <a:pt x="323921" y="685271"/>
                  </a:lnTo>
                  <a:lnTo>
                    <a:pt x="279093" y="675266"/>
                  </a:lnTo>
                  <a:lnTo>
                    <a:pt x="236894" y="659188"/>
                  </a:lnTo>
                  <a:lnTo>
                    <a:pt x="197818" y="637528"/>
                  </a:lnTo>
                  <a:lnTo>
                    <a:pt x="162356" y="610779"/>
                  </a:lnTo>
                  <a:lnTo>
                    <a:pt x="131000" y="579431"/>
                  </a:lnTo>
                  <a:lnTo>
                    <a:pt x="104240" y="543976"/>
                  </a:lnTo>
                  <a:lnTo>
                    <a:pt x="82571" y="504906"/>
                  </a:lnTo>
                  <a:lnTo>
                    <a:pt x="66482" y="462712"/>
                  </a:lnTo>
                  <a:lnTo>
                    <a:pt x="56465" y="417887"/>
                  </a:lnTo>
                  <a:lnTo>
                    <a:pt x="53014" y="370920"/>
                  </a:lnTo>
                  <a:lnTo>
                    <a:pt x="56454" y="323950"/>
                  </a:lnTo>
                  <a:lnTo>
                    <a:pt x="66460" y="279120"/>
                  </a:lnTo>
                  <a:lnTo>
                    <a:pt x="82539" y="236921"/>
                  </a:lnTo>
                  <a:lnTo>
                    <a:pt x="104200" y="197845"/>
                  </a:lnTo>
                  <a:lnTo>
                    <a:pt x="130951" y="162383"/>
                  </a:lnTo>
                  <a:lnTo>
                    <a:pt x="162300" y="131027"/>
                  </a:lnTo>
                  <a:lnTo>
                    <a:pt x="197756" y="104269"/>
                  </a:lnTo>
                  <a:lnTo>
                    <a:pt x="236828" y="82600"/>
                  </a:lnTo>
                  <a:lnTo>
                    <a:pt x="279022" y="66512"/>
                  </a:lnTo>
                  <a:lnTo>
                    <a:pt x="323849" y="56497"/>
                  </a:lnTo>
                  <a:lnTo>
                    <a:pt x="370815" y="53045"/>
                  </a:lnTo>
                  <a:lnTo>
                    <a:pt x="422090" y="57114"/>
                  </a:lnTo>
                  <a:lnTo>
                    <a:pt x="471700" y="69369"/>
                  </a:lnTo>
                  <a:lnTo>
                    <a:pt x="518675" y="89486"/>
                  </a:lnTo>
                  <a:lnTo>
                    <a:pt x="562045" y="117137"/>
                  </a:lnTo>
                  <a:lnTo>
                    <a:pt x="571550" y="121710"/>
                  </a:lnTo>
                  <a:lnTo>
                    <a:pt x="604382" y="92296"/>
                  </a:lnTo>
                  <a:lnTo>
                    <a:pt x="601082" y="82663"/>
                  </a:lnTo>
                  <a:lnTo>
                    <a:pt x="553919" y="48364"/>
                  </a:lnTo>
                  <a:lnTo>
                    <a:pt x="510940" y="27499"/>
                  </a:lnTo>
                  <a:lnTo>
                    <a:pt x="465728" y="12356"/>
                  </a:lnTo>
                  <a:lnTo>
                    <a:pt x="418851" y="3127"/>
                  </a:lnTo>
                  <a:lnTo>
                    <a:pt x="370878" y="0"/>
                  </a:lnTo>
                  <a:close/>
                </a:path>
              </a:pathLst>
            </a:custGeom>
            <a:solidFill>
              <a:srgbClr val="038273"/>
            </a:solidFill>
          </p:spPr>
          <p:txBody>
            <a:bodyPr wrap="square" lIns="0" tIns="0" rIns="0" bIns="0" rtlCol="0"/>
            <a:lstStyle/>
            <a:p>
              <a:endParaRPr/>
            </a:p>
          </p:txBody>
        </p:sp>
        <p:pic>
          <p:nvPicPr>
            <p:cNvPr id="32" name="object 32"/>
            <p:cNvPicPr/>
            <p:nvPr/>
          </p:nvPicPr>
          <p:blipFill>
            <a:blip r:embed="rId11" cstate="print"/>
            <a:stretch>
              <a:fillRect/>
            </a:stretch>
          </p:blipFill>
          <p:spPr>
            <a:xfrm>
              <a:off x="9650222" y="4114860"/>
              <a:ext cx="89829" cy="89065"/>
            </a:xfrm>
            <a:prstGeom prst="rect">
              <a:avLst/>
            </a:prstGeom>
          </p:spPr>
        </p:pic>
        <p:sp>
          <p:nvSpPr>
            <p:cNvPr id="33" name="object 33"/>
            <p:cNvSpPr/>
            <p:nvPr/>
          </p:nvSpPr>
          <p:spPr>
            <a:xfrm>
              <a:off x="9603206" y="3388264"/>
              <a:ext cx="900430" cy="893444"/>
            </a:xfrm>
            <a:custGeom>
              <a:avLst/>
              <a:gdLst/>
              <a:ahLst/>
              <a:cxnLst/>
              <a:rect l="l" t="t" r="r" b="b"/>
              <a:pathLst>
                <a:path w="900429" h="893445">
                  <a:moveTo>
                    <a:pt x="743407" y="208038"/>
                  </a:moveTo>
                  <a:lnTo>
                    <a:pt x="733069" y="197713"/>
                  </a:lnTo>
                  <a:lnTo>
                    <a:pt x="724687" y="197713"/>
                  </a:lnTo>
                  <a:lnTo>
                    <a:pt x="719531" y="202882"/>
                  </a:lnTo>
                  <a:lnTo>
                    <a:pt x="570826" y="351586"/>
                  </a:lnTo>
                  <a:lnTo>
                    <a:pt x="502983" y="283756"/>
                  </a:lnTo>
                  <a:lnTo>
                    <a:pt x="494614" y="283756"/>
                  </a:lnTo>
                  <a:lnTo>
                    <a:pt x="484276" y="294081"/>
                  </a:lnTo>
                  <a:lnTo>
                    <a:pt x="484276" y="302450"/>
                  </a:lnTo>
                  <a:lnTo>
                    <a:pt x="553593" y="371767"/>
                  </a:lnTo>
                  <a:lnTo>
                    <a:pt x="561657" y="377126"/>
                  </a:lnTo>
                  <a:lnTo>
                    <a:pt x="570826" y="378917"/>
                  </a:lnTo>
                  <a:lnTo>
                    <a:pt x="579983" y="377126"/>
                  </a:lnTo>
                  <a:lnTo>
                    <a:pt x="588048" y="371767"/>
                  </a:lnTo>
                  <a:lnTo>
                    <a:pt x="743407" y="216420"/>
                  </a:lnTo>
                  <a:lnTo>
                    <a:pt x="743407" y="208038"/>
                  </a:lnTo>
                  <a:close/>
                </a:path>
                <a:path w="900429" h="893445">
                  <a:moveTo>
                    <a:pt x="899515" y="674700"/>
                  </a:moveTo>
                  <a:lnTo>
                    <a:pt x="893622" y="650608"/>
                  </a:lnTo>
                  <a:lnTo>
                    <a:pt x="878763" y="633056"/>
                  </a:lnTo>
                  <a:lnTo>
                    <a:pt x="859104" y="623455"/>
                  </a:lnTo>
                  <a:lnTo>
                    <a:pt x="838835" y="623163"/>
                  </a:lnTo>
                  <a:lnTo>
                    <a:pt x="533946" y="699909"/>
                  </a:lnTo>
                  <a:lnTo>
                    <a:pt x="531558" y="693293"/>
                  </a:lnTo>
                  <a:lnTo>
                    <a:pt x="422300" y="578269"/>
                  </a:lnTo>
                  <a:lnTo>
                    <a:pt x="377202" y="559600"/>
                  </a:lnTo>
                  <a:lnTo>
                    <a:pt x="183451" y="559600"/>
                  </a:lnTo>
                  <a:lnTo>
                    <a:pt x="176364" y="536219"/>
                  </a:lnTo>
                  <a:lnTo>
                    <a:pt x="161772" y="517334"/>
                  </a:lnTo>
                  <a:lnTo>
                    <a:pt x="141414" y="504710"/>
                  </a:lnTo>
                  <a:lnTo>
                    <a:pt x="117043" y="500113"/>
                  </a:lnTo>
                  <a:lnTo>
                    <a:pt x="66802" y="500113"/>
                  </a:lnTo>
                  <a:lnTo>
                    <a:pt x="40830" y="505371"/>
                  </a:lnTo>
                  <a:lnTo>
                    <a:pt x="19583" y="519709"/>
                  </a:lnTo>
                  <a:lnTo>
                    <a:pt x="5257" y="540943"/>
                  </a:lnTo>
                  <a:lnTo>
                    <a:pt x="0" y="566928"/>
                  </a:lnTo>
                  <a:lnTo>
                    <a:pt x="0" y="708660"/>
                  </a:lnTo>
                  <a:lnTo>
                    <a:pt x="5930" y="714578"/>
                  </a:lnTo>
                  <a:lnTo>
                    <a:pt x="20523" y="714578"/>
                  </a:lnTo>
                  <a:lnTo>
                    <a:pt x="26454" y="708660"/>
                  </a:lnTo>
                  <a:lnTo>
                    <a:pt x="26454" y="566928"/>
                  </a:lnTo>
                  <a:lnTo>
                    <a:pt x="29629" y="551230"/>
                  </a:lnTo>
                  <a:lnTo>
                    <a:pt x="38290" y="538403"/>
                  </a:lnTo>
                  <a:lnTo>
                    <a:pt x="51117" y="529755"/>
                  </a:lnTo>
                  <a:lnTo>
                    <a:pt x="66802" y="526580"/>
                  </a:lnTo>
                  <a:lnTo>
                    <a:pt x="117043" y="526580"/>
                  </a:lnTo>
                  <a:lnTo>
                    <a:pt x="151841" y="546531"/>
                  </a:lnTo>
                  <a:lnTo>
                    <a:pt x="157403" y="801573"/>
                  </a:lnTo>
                  <a:lnTo>
                    <a:pt x="154216" y="817270"/>
                  </a:lnTo>
                  <a:lnTo>
                    <a:pt x="145567" y="830097"/>
                  </a:lnTo>
                  <a:lnTo>
                    <a:pt x="132727" y="838758"/>
                  </a:lnTo>
                  <a:lnTo>
                    <a:pt x="117043" y="841933"/>
                  </a:lnTo>
                  <a:lnTo>
                    <a:pt x="66802" y="841933"/>
                  </a:lnTo>
                  <a:lnTo>
                    <a:pt x="51117" y="838758"/>
                  </a:lnTo>
                  <a:lnTo>
                    <a:pt x="38290" y="830097"/>
                  </a:lnTo>
                  <a:lnTo>
                    <a:pt x="29629" y="817270"/>
                  </a:lnTo>
                  <a:lnTo>
                    <a:pt x="26454" y="801573"/>
                  </a:lnTo>
                  <a:lnTo>
                    <a:pt x="26454" y="746975"/>
                  </a:lnTo>
                  <a:lnTo>
                    <a:pt x="20523" y="741045"/>
                  </a:lnTo>
                  <a:lnTo>
                    <a:pt x="5930" y="741045"/>
                  </a:lnTo>
                  <a:lnTo>
                    <a:pt x="0" y="746975"/>
                  </a:lnTo>
                  <a:lnTo>
                    <a:pt x="0" y="801573"/>
                  </a:lnTo>
                  <a:lnTo>
                    <a:pt x="5257" y="827557"/>
                  </a:lnTo>
                  <a:lnTo>
                    <a:pt x="19583" y="848804"/>
                  </a:lnTo>
                  <a:lnTo>
                    <a:pt x="40830" y="863130"/>
                  </a:lnTo>
                  <a:lnTo>
                    <a:pt x="66802" y="868387"/>
                  </a:lnTo>
                  <a:lnTo>
                    <a:pt x="117043" y="868387"/>
                  </a:lnTo>
                  <a:lnTo>
                    <a:pt x="143027" y="863130"/>
                  </a:lnTo>
                  <a:lnTo>
                    <a:pt x="164261" y="848804"/>
                  </a:lnTo>
                  <a:lnTo>
                    <a:pt x="178587" y="827557"/>
                  </a:lnTo>
                  <a:lnTo>
                    <a:pt x="183845" y="801573"/>
                  </a:lnTo>
                  <a:lnTo>
                    <a:pt x="183845" y="778179"/>
                  </a:lnTo>
                  <a:lnTo>
                    <a:pt x="224015" y="785139"/>
                  </a:lnTo>
                  <a:lnTo>
                    <a:pt x="276758" y="798703"/>
                  </a:lnTo>
                  <a:lnTo>
                    <a:pt x="345427" y="830351"/>
                  </a:lnTo>
                  <a:lnTo>
                    <a:pt x="405485" y="859904"/>
                  </a:lnTo>
                  <a:lnTo>
                    <a:pt x="423430" y="870000"/>
                  </a:lnTo>
                  <a:lnTo>
                    <a:pt x="443522" y="880960"/>
                  </a:lnTo>
                  <a:lnTo>
                    <a:pt x="468210" y="889762"/>
                  </a:lnTo>
                  <a:lnTo>
                    <a:pt x="499960" y="893368"/>
                  </a:lnTo>
                  <a:lnTo>
                    <a:pt x="519049" y="892022"/>
                  </a:lnTo>
                  <a:lnTo>
                    <a:pt x="537641" y="888047"/>
                  </a:lnTo>
                  <a:lnTo>
                    <a:pt x="555498" y="881507"/>
                  </a:lnTo>
                  <a:lnTo>
                    <a:pt x="572376" y="872477"/>
                  </a:lnTo>
                  <a:lnTo>
                    <a:pt x="830465" y="741603"/>
                  </a:lnTo>
                  <a:lnTo>
                    <a:pt x="833069" y="733653"/>
                  </a:lnTo>
                  <a:lnTo>
                    <a:pt x="826452" y="720623"/>
                  </a:lnTo>
                  <a:lnTo>
                    <a:pt x="818502" y="718019"/>
                  </a:lnTo>
                  <a:lnTo>
                    <a:pt x="558723" y="849795"/>
                  </a:lnTo>
                  <a:lnTo>
                    <a:pt x="545045" y="857199"/>
                  </a:lnTo>
                  <a:lnTo>
                    <a:pt x="530567" y="862558"/>
                  </a:lnTo>
                  <a:lnTo>
                    <a:pt x="515467" y="865809"/>
                  </a:lnTo>
                  <a:lnTo>
                    <a:pt x="499960" y="866914"/>
                  </a:lnTo>
                  <a:lnTo>
                    <a:pt x="473646" y="863841"/>
                  </a:lnTo>
                  <a:lnTo>
                    <a:pt x="452983" y="856170"/>
                  </a:lnTo>
                  <a:lnTo>
                    <a:pt x="417106" y="836142"/>
                  </a:lnTo>
                  <a:lnTo>
                    <a:pt x="355981" y="806056"/>
                  </a:lnTo>
                  <a:lnTo>
                    <a:pt x="314718" y="786142"/>
                  </a:lnTo>
                  <a:lnTo>
                    <a:pt x="258902" y="765454"/>
                  </a:lnTo>
                  <a:lnTo>
                    <a:pt x="183845" y="751332"/>
                  </a:lnTo>
                  <a:lnTo>
                    <a:pt x="183845" y="586054"/>
                  </a:lnTo>
                  <a:lnTo>
                    <a:pt x="377215" y="586054"/>
                  </a:lnTo>
                  <a:lnTo>
                    <a:pt x="384556" y="586765"/>
                  </a:lnTo>
                  <a:lnTo>
                    <a:pt x="500722" y="694105"/>
                  </a:lnTo>
                  <a:lnTo>
                    <a:pt x="509358" y="710184"/>
                  </a:lnTo>
                  <a:lnTo>
                    <a:pt x="507720" y="726897"/>
                  </a:lnTo>
                  <a:lnTo>
                    <a:pt x="497535" y="740016"/>
                  </a:lnTo>
                  <a:lnTo>
                    <a:pt x="480504" y="745337"/>
                  </a:lnTo>
                  <a:lnTo>
                    <a:pt x="472592" y="745337"/>
                  </a:lnTo>
                  <a:lnTo>
                    <a:pt x="465162" y="742264"/>
                  </a:lnTo>
                  <a:lnTo>
                    <a:pt x="366890" y="643966"/>
                  </a:lnTo>
                  <a:lnTo>
                    <a:pt x="358508" y="643966"/>
                  </a:lnTo>
                  <a:lnTo>
                    <a:pt x="348183" y="654304"/>
                  </a:lnTo>
                  <a:lnTo>
                    <a:pt x="348183" y="662686"/>
                  </a:lnTo>
                  <a:lnTo>
                    <a:pt x="440855" y="755383"/>
                  </a:lnTo>
                  <a:lnTo>
                    <a:pt x="467702" y="770369"/>
                  </a:lnTo>
                  <a:lnTo>
                    <a:pt x="496671" y="769378"/>
                  </a:lnTo>
                  <a:lnTo>
                    <a:pt x="521309" y="754265"/>
                  </a:lnTo>
                  <a:lnTo>
                    <a:pt x="535203" y="726871"/>
                  </a:lnTo>
                  <a:lnTo>
                    <a:pt x="841171" y="649935"/>
                  </a:lnTo>
                  <a:lnTo>
                    <a:pt x="846137" y="648855"/>
                  </a:lnTo>
                  <a:lnTo>
                    <a:pt x="847305" y="648855"/>
                  </a:lnTo>
                  <a:lnTo>
                    <a:pt x="863803" y="654735"/>
                  </a:lnTo>
                  <a:lnTo>
                    <a:pt x="872236" y="668578"/>
                  </a:lnTo>
                  <a:lnTo>
                    <a:pt x="871181" y="684682"/>
                  </a:lnTo>
                  <a:lnTo>
                    <a:pt x="859180" y="697395"/>
                  </a:lnTo>
                  <a:lnTo>
                    <a:pt x="852665" y="700684"/>
                  </a:lnTo>
                  <a:lnTo>
                    <a:pt x="850061" y="708660"/>
                  </a:lnTo>
                  <a:lnTo>
                    <a:pt x="856665" y="721677"/>
                  </a:lnTo>
                  <a:lnTo>
                    <a:pt x="864628" y="724293"/>
                  </a:lnTo>
                  <a:lnTo>
                    <a:pt x="871143" y="720979"/>
                  </a:lnTo>
                  <a:lnTo>
                    <a:pt x="883793" y="712025"/>
                  </a:lnTo>
                  <a:lnTo>
                    <a:pt x="892632" y="700646"/>
                  </a:lnTo>
                  <a:lnTo>
                    <a:pt x="897813" y="687870"/>
                  </a:lnTo>
                  <a:lnTo>
                    <a:pt x="899515" y="674700"/>
                  </a:lnTo>
                  <a:close/>
                </a:path>
                <a:path w="900429" h="893445">
                  <a:moveTo>
                    <a:pt x="900391" y="231140"/>
                  </a:moveTo>
                  <a:lnTo>
                    <a:pt x="898791" y="220980"/>
                  </a:lnTo>
                  <a:lnTo>
                    <a:pt x="880351" y="170180"/>
                  </a:lnTo>
                  <a:lnTo>
                    <a:pt x="879424" y="167640"/>
                  </a:lnTo>
                  <a:lnTo>
                    <a:pt x="877125" y="161290"/>
                  </a:lnTo>
                  <a:lnTo>
                    <a:pt x="871550" y="152400"/>
                  </a:lnTo>
                  <a:lnTo>
                    <a:pt x="863193" y="146050"/>
                  </a:lnTo>
                  <a:lnTo>
                    <a:pt x="853173" y="143510"/>
                  </a:lnTo>
                  <a:lnTo>
                    <a:pt x="842606" y="144780"/>
                  </a:lnTo>
                  <a:lnTo>
                    <a:pt x="778840" y="167640"/>
                  </a:lnTo>
                  <a:lnTo>
                    <a:pt x="774293" y="162560"/>
                  </a:lnTo>
                  <a:lnTo>
                    <a:pt x="769404" y="156210"/>
                  </a:lnTo>
                  <a:lnTo>
                    <a:pt x="764209" y="151130"/>
                  </a:lnTo>
                  <a:lnTo>
                    <a:pt x="798144" y="91440"/>
                  </a:lnTo>
                  <a:lnTo>
                    <a:pt x="801547" y="81280"/>
                  </a:lnTo>
                  <a:lnTo>
                    <a:pt x="800912" y="72390"/>
                  </a:lnTo>
                  <a:lnTo>
                    <a:pt x="800811" y="71120"/>
                  </a:lnTo>
                  <a:lnTo>
                    <a:pt x="796290" y="62230"/>
                  </a:lnTo>
                  <a:lnTo>
                    <a:pt x="788276" y="54610"/>
                  </a:lnTo>
                  <a:lnTo>
                    <a:pt x="772439" y="45720"/>
                  </a:lnTo>
                  <a:lnTo>
                    <a:pt x="727202" y="20320"/>
                  </a:lnTo>
                  <a:lnTo>
                    <a:pt x="719950" y="19050"/>
                  </a:lnTo>
                  <a:lnTo>
                    <a:pt x="706056" y="22860"/>
                  </a:lnTo>
                  <a:lnTo>
                    <a:pt x="700239" y="26670"/>
                  </a:lnTo>
                  <a:lnTo>
                    <a:pt x="662724" y="91440"/>
                  </a:lnTo>
                  <a:lnTo>
                    <a:pt x="640308" y="87630"/>
                  </a:lnTo>
                  <a:lnTo>
                    <a:pt x="629208" y="25400"/>
                  </a:lnTo>
                  <a:lnTo>
                    <a:pt x="607999" y="0"/>
                  </a:lnTo>
                  <a:lnTo>
                    <a:pt x="597319" y="0"/>
                  </a:lnTo>
                  <a:lnTo>
                    <a:pt x="534949" y="10160"/>
                  </a:lnTo>
                  <a:lnTo>
                    <a:pt x="513105" y="41910"/>
                  </a:lnTo>
                  <a:lnTo>
                    <a:pt x="524878" y="107950"/>
                  </a:lnTo>
                  <a:lnTo>
                    <a:pt x="518121" y="111760"/>
                  </a:lnTo>
                  <a:lnTo>
                    <a:pt x="511530" y="115570"/>
                  </a:lnTo>
                  <a:lnTo>
                    <a:pt x="505180" y="119380"/>
                  </a:lnTo>
                  <a:lnTo>
                    <a:pt x="477659" y="96520"/>
                  </a:lnTo>
                  <a:lnTo>
                    <a:pt x="453186" y="76200"/>
                  </a:lnTo>
                  <a:lnTo>
                    <a:pt x="443788" y="71120"/>
                  </a:lnTo>
                  <a:lnTo>
                    <a:pt x="433514" y="69850"/>
                  </a:lnTo>
                  <a:lnTo>
                    <a:pt x="423608" y="72390"/>
                  </a:lnTo>
                  <a:lnTo>
                    <a:pt x="415251" y="80010"/>
                  </a:lnTo>
                  <a:lnTo>
                    <a:pt x="374548" y="128270"/>
                  </a:lnTo>
                  <a:lnTo>
                    <a:pt x="369417" y="137160"/>
                  </a:lnTo>
                  <a:lnTo>
                    <a:pt x="368338" y="147320"/>
                  </a:lnTo>
                  <a:lnTo>
                    <a:pt x="371182" y="157480"/>
                  </a:lnTo>
                  <a:lnTo>
                    <a:pt x="377863" y="166370"/>
                  </a:lnTo>
                  <a:lnTo>
                    <a:pt x="429818" y="209550"/>
                  </a:lnTo>
                  <a:lnTo>
                    <a:pt x="426821" y="217170"/>
                  </a:lnTo>
                  <a:lnTo>
                    <a:pt x="424230" y="223520"/>
                  </a:lnTo>
                  <a:lnTo>
                    <a:pt x="422033" y="231140"/>
                  </a:lnTo>
                  <a:lnTo>
                    <a:pt x="354203" y="231140"/>
                  </a:lnTo>
                  <a:lnTo>
                    <a:pt x="343725" y="233680"/>
                  </a:lnTo>
                  <a:lnTo>
                    <a:pt x="335165" y="238760"/>
                  </a:lnTo>
                  <a:lnTo>
                    <a:pt x="329387" y="247650"/>
                  </a:lnTo>
                  <a:lnTo>
                    <a:pt x="327266" y="257810"/>
                  </a:lnTo>
                  <a:lnTo>
                    <a:pt x="327266" y="321310"/>
                  </a:lnTo>
                  <a:lnTo>
                    <a:pt x="329387" y="331470"/>
                  </a:lnTo>
                  <a:lnTo>
                    <a:pt x="335165" y="340360"/>
                  </a:lnTo>
                  <a:lnTo>
                    <a:pt x="343725" y="345440"/>
                  </a:lnTo>
                  <a:lnTo>
                    <a:pt x="354203" y="347980"/>
                  </a:lnTo>
                  <a:lnTo>
                    <a:pt x="422033" y="347980"/>
                  </a:lnTo>
                  <a:lnTo>
                    <a:pt x="424230" y="355600"/>
                  </a:lnTo>
                  <a:lnTo>
                    <a:pt x="426821" y="363220"/>
                  </a:lnTo>
                  <a:lnTo>
                    <a:pt x="429818" y="369570"/>
                  </a:lnTo>
                  <a:lnTo>
                    <a:pt x="377863" y="412750"/>
                  </a:lnTo>
                  <a:lnTo>
                    <a:pt x="371195" y="421640"/>
                  </a:lnTo>
                  <a:lnTo>
                    <a:pt x="368350" y="431800"/>
                  </a:lnTo>
                  <a:lnTo>
                    <a:pt x="369430" y="441960"/>
                  </a:lnTo>
                  <a:lnTo>
                    <a:pt x="374548" y="450850"/>
                  </a:lnTo>
                  <a:lnTo>
                    <a:pt x="415251" y="499110"/>
                  </a:lnTo>
                  <a:lnTo>
                    <a:pt x="423608" y="506730"/>
                  </a:lnTo>
                  <a:lnTo>
                    <a:pt x="433539" y="509270"/>
                  </a:lnTo>
                  <a:lnTo>
                    <a:pt x="443801" y="508000"/>
                  </a:lnTo>
                  <a:lnTo>
                    <a:pt x="453186" y="502920"/>
                  </a:lnTo>
                  <a:lnTo>
                    <a:pt x="477659" y="482600"/>
                  </a:lnTo>
                  <a:lnTo>
                    <a:pt x="505180" y="459740"/>
                  </a:lnTo>
                  <a:lnTo>
                    <a:pt x="511530" y="463550"/>
                  </a:lnTo>
                  <a:lnTo>
                    <a:pt x="518121" y="467360"/>
                  </a:lnTo>
                  <a:lnTo>
                    <a:pt x="524878" y="471170"/>
                  </a:lnTo>
                  <a:lnTo>
                    <a:pt x="513105" y="537210"/>
                  </a:lnTo>
                  <a:lnTo>
                    <a:pt x="513219" y="542290"/>
                  </a:lnTo>
                  <a:lnTo>
                    <a:pt x="513283" y="544830"/>
                  </a:lnTo>
                  <a:lnTo>
                    <a:pt x="513359" y="548640"/>
                  </a:lnTo>
                  <a:lnTo>
                    <a:pt x="517563" y="557530"/>
                  </a:lnTo>
                  <a:lnTo>
                    <a:pt x="524979" y="565150"/>
                  </a:lnTo>
                  <a:lnTo>
                    <a:pt x="534949" y="568960"/>
                  </a:lnTo>
                  <a:lnTo>
                    <a:pt x="597319" y="579120"/>
                  </a:lnTo>
                  <a:lnTo>
                    <a:pt x="607961" y="579120"/>
                  </a:lnTo>
                  <a:lnTo>
                    <a:pt x="640308" y="491490"/>
                  </a:lnTo>
                  <a:lnTo>
                    <a:pt x="662736" y="487680"/>
                  </a:lnTo>
                  <a:lnTo>
                    <a:pt x="696645" y="546100"/>
                  </a:lnTo>
                  <a:lnTo>
                    <a:pt x="703719" y="553720"/>
                  </a:lnTo>
                  <a:lnTo>
                    <a:pt x="713003" y="558800"/>
                  </a:lnTo>
                  <a:lnTo>
                    <a:pt x="723303" y="558800"/>
                  </a:lnTo>
                  <a:lnTo>
                    <a:pt x="772934" y="533400"/>
                  </a:lnTo>
                  <a:lnTo>
                    <a:pt x="801179" y="502920"/>
                  </a:lnTo>
                  <a:lnTo>
                    <a:pt x="801268" y="501650"/>
                  </a:lnTo>
                  <a:lnTo>
                    <a:pt x="801357" y="500380"/>
                  </a:lnTo>
                  <a:lnTo>
                    <a:pt x="801458" y="499110"/>
                  </a:lnTo>
                  <a:lnTo>
                    <a:pt x="801547" y="497840"/>
                  </a:lnTo>
                  <a:lnTo>
                    <a:pt x="798144" y="487680"/>
                  </a:lnTo>
                  <a:lnTo>
                    <a:pt x="764209" y="427990"/>
                  </a:lnTo>
                  <a:lnTo>
                    <a:pt x="769404" y="422910"/>
                  </a:lnTo>
                  <a:lnTo>
                    <a:pt x="774293" y="416560"/>
                  </a:lnTo>
                  <a:lnTo>
                    <a:pt x="778840" y="411480"/>
                  </a:lnTo>
                  <a:lnTo>
                    <a:pt x="842606" y="434340"/>
                  </a:lnTo>
                  <a:lnTo>
                    <a:pt x="853173" y="435610"/>
                  </a:lnTo>
                  <a:lnTo>
                    <a:pt x="863193" y="433070"/>
                  </a:lnTo>
                  <a:lnTo>
                    <a:pt x="871537" y="426720"/>
                  </a:lnTo>
                  <a:lnTo>
                    <a:pt x="877125" y="417830"/>
                  </a:lnTo>
                  <a:lnTo>
                    <a:pt x="879424" y="411480"/>
                  </a:lnTo>
                  <a:lnTo>
                    <a:pt x="880351" y="408940"/>
                  </a:lnTo>
                  <a:lnTo>
                    <a:pt x="898791" y="358140"/>
                  </a:lnTo>
                  <a:lnTo>
                    <a:pt x="900391" y="347980"/>
                  </a:lnTo>
                  <a:lnTo>
                    <a:pt x="897890" y="337820"/>
                  </a:lnTo>
                  <a:lnTo>
                    <a:pt x="891832" y="330200"/>
                  </a:lnTo>
                  <a:lnTo>
                    <a:pt x="882700" y="323850"/>
                  </a:lnTo>
                  <a:lnTo>
                    <a:pt x="873925" y="320713"/>
                  </a:lnTo>
                  <a:lnTo>
                    <a:pt x="873925" y="349250"/>
                  </a:lnTo>
                  <a:lnTo>
                    <a:pt x="852208" y="408940"/>
                  </a:lnTo>
                  <a:lnTo>
                    <a:pt x="851649" y="408940"/>
                  </a:lnTo>
                  <a:lnTo>
                    <a:pt x="772693" y="381000"/>
                  </a:lnTo>
                  <a:lnTo>
                    <a:pt x="766305" y="382270"/>
                  </a:lnTo>
                  <a:lnTo>
                    <a:pt x="738543" y="416560"/>
                  </a:lnTo>
                  <a:lnTo>
                    <a:pt x="734148" y="421640"/>
                  </a:lnTo>
                  <a:lnTo>
                    <a:pt x="733196" y="427990"/>
                  </a:lnTo>
                  <a:lnTo>
                    <a:pt x="775373" y="500380"/>
                  </a:lnTo>
                  <a:lnTo>
                    <a:pt x="775284" y="501650"/>
                  </a:lnTo>
                  <a:lnTo>
                    <a:pt x="719975" y="533400"/>
                  </a:lnTo>
                  <a:lnTo>
                    <a:pt x="719683" y="533400"/>
                  </a:lnTo>
                  <a:lnTo>
                    <a:pt x="693534" y="487680"/>
                  </a:lnTo>
                  <a:lnTo>
                    <a:pt x="677557" y="459740"/>
                  </a:lnTo>
                  <a:lnTo>
                    <a:pt x="671309" y="457200"/>
                  </a:lnTo>
                  <a:lnTo>
                    <a:pt x="665467" y="458470"/>
                  </a:lnTo>
                  <a:lnTo>
                    <a:pt x="647026" y="463550"/>
                  </a:lnTo>
                  <a:lnTo>
                    <a:pt x="628154" y="466090"/>
                  </a:lnTo>
                  <a:lnTo>
                    <a:pt x="622084" y="466090"/>
                  </a:lnTo>
                  <a:lnTo>
                    <a:pt x="617054" y="469900"/>
                  </a:lnTo>
                  <a:lnTo>
                    <a:pt x="602424" y="553720"/>
                  </a:lnTo>
                  <a:lnTo>
                    <a:pt x="602170" y="553720"/>
                  </a:lnTo>
                  <a:lnTo>
                    <a:pt x="591769" y="552450"/>
                  </a:lnTo>
                  <a:lnTo>
                    <a:pt x="548805" y="544830"/>
                  </a:lnTo>
                  <a:lnTo>
                    <a:pt x="539153" y="542290"/>
                  </a:lnTo>
                  <a:lnTo>
                    <a:pt x="553732" y="459740"/>
                  </a:lnTo>
                  <a:lnTo>
                    <a:pt x="550570" y="453390"/>
                  </a:lnTo>
                  <a:lnTo>
                    <a:pt x="545007" y="450850"/>
                  </a:lnTo>
                  <a:lnTo>
                    <a:pt x="536448" y="447040"/>
                  </a:lnTo>
                  <a:lnTo>
                    <a:pt x="528116" y="441960"/>
                  </a:lnTo>
                  <a:lnTo>
                    <a:pt x="520026" y="436880"/>
                  </a:lnTo>
                  <a:lnTo>
                    <a:pt x="512229" y="431800"/>
                  </a:lnTo>
                  <a:lnTo>
                    <a:pt x="507288" y="427990"/>
                  </a:lnTo>
                  <a:lnTo>
                    <a:pt x="500557" y="429260"/>
                  </a:lnTo>
                  <a:lnTo>
                    <a:pt x="435991" y="482600"/>
                  </a:lnTo>
                  <a:lnTo>
                    <a:pt x="435698" y="482600"/>
                  </a:lnTo>
                  <a:lnTo>
                    <a:pt x="394639" y="434340"/>
                  </a:lnTo>
                  <a:lnTo>
                    <a:pt x="394652" y="433070"/>
                  </a:lnTo>
                  <a:lnTo>
                    <a:pt x="459219" y="379730"/>
                  </a:lnTo>
                  <a:lnTo>
                    <a:pt x="460616" y="373380"/>
                  </a:lnTo>
                  <a:lnTo>
                    <a:pt x="457923" y="367030"/>
                  </a:lnTo>
                  <a:lnTo>
                    <a:pt x="453961" y="358140"/>
                  </a:lnTo>
                  <a:lnTo>
                    <a:pt x="450481" y="350520"/>
                  </a:lnTo>
                  <a:lnTo>
                    <a:pt x="447471" y="340360"/>
                  </a:lnTo>
                  <a:lnTo>
                    <a:pt x="444969" y="331470"/>
                  </a:lnTo>
                  <a:lnTo>
                    <a:pt x="443509" y="326390"/>
                  </a:lnTo>
                  <a:lnTo>
                    <a:pt x="438213" y="321310"/>
                  </a:lnTo>
                  <a:lnTo>
                    <a:pt x="353720" y="321310"/>
                  </a:lnTo>
                  <a:lnTo>
                    <a:pt x="353720" y="257810"/>
                  </a:lnTo>
                  <a:lnTo>
                    <a:pt x="438213" y="257810"/>
                  </a:lnTo>
                  <a:lnTo>
                    <a:pt x="443509" y="252730"/>
                  </a:lnTo>
                  <a:lnTo>
                    <a:pt x="444969" y="247650"/>
                  </a:lnTo>
                  <a:lnTo>
                    <a:pt x="447471" y="238760"/>
                  </a:lnTo>
                  <a:lnTo>
                    <a:pt x="450481" y="228600"/>
                  </a:lnTo>
                  <a:lnTo>
                    <a:pt x="453961" y="220980"/>
                  </a:lnTo>
                  <a:lnTo>
                    <a:pt x="457923" y="212090"/>
                  </a:lnTo>
                  <a:lnTo>
                    <a:pt x="460616" y="205740"/>
                  </a:lnTo>
                  <a:lnTo>
                    <a:pt x="459219" y="199390"/>
                  </a:lnTo>
                  <a:lnTo>
                    <a:pt x="394855" y="146050"/>
                  </a:lnTo>
                  <a:lnTo>
                    <a:pt x="394804" y="144780"/>
                  </a:lnTo>
                  <a:lnTo>
                    <a:pt x="435635" y="96520"/>
                  </a:lnTo>
                  <a:lnTo>
                    <a:pt x="436181" y="96520"/>
                  </a:lnTo>
                  <a:lnTo>
                    <a:pt x="500570" y="149860"/>
                  </a:lnTo>
                  <a:lnTo>
                    <a:pt x="507314" y="151130"/>
                  </a:lnTo>
                  <a:lnTo>
                    <a:pt x="545007" y="128270"/>
                  </a:lnTo>
                  <a:lnTo>
                    <a:pt x="550570" y="125730"/>
                  </a:lnTo>
                  <a:lnTo>
                    <a:pt x="553732" y="119380"/>
                  </a:lnTo>
                  <a:lnTo>
                    <a:pt x="539102" y="36830"/>
                  </a:lnTo>
                  <a:lnTo>
                    <a:pt x="539280" y="36830"/>
                  </a:lnTo>
                  <a:lnTo>
                    <a:pt x="601916" y="25400"/>
                  </a:lnTo>
                  <a:lnTo>
                    <a:pt x="602437" y="25400"/>
                  </a:lnTo>
                  <a:lnTo>
                    <a:pt x="617054" y="109220"/>
                  </a:lnTo>
                  <a:lnTo>
                    <a:pt x="622084" y="113030"/>
                  </a:lnTo>
                  <a:lnTo>
                    <a:pt x="628154" y="113030"/>
                  </a:lnTo>
                  <a:lnTo>
                    <a:pt x="647026" y="115570"/>
                  </a:lnTo>
                  <a:lnTo>
                    <a:pt x="665467" y="120650"/>
                  </a:lnTo>
                  <a:lnTo>
                    <a:pt x="671309" y="121920"/>
                  </a:lnTo>
                  <a:lnTo>
                    <a:pt x="677557" y="119380"/>
                  </a:lnTo>
                  <a:lnTo>
                    <a:pt x="693762" y="91440"/>
                  </a:lnTo>
                  <a:lnTo>
                    <a:pt x="719543" y="46990"/>
                  </a:lnTo>
                  <a:lnTo>
                    <a:pt x="719658" y="45720"/>
                  </a:lnTo>
                  <a:lnTo>
                    <a:pt x="720204" y="45720"/>
                  </a:lnTo>
                  <a:lnTo>
                    <a:pt x="775373" y="78740"/>
                  </a:lnTo>
                  <a:lnTo>
                    <a:pt x="733196" y="151130"/>
                  </a:lnTo>
                  <a:lnTo>
                    <a:pt x="734148" y="157480"/>
                  </a:lnTo>
                  <a:lnTo>
                    <a:pt x="738543" y="162560"/>
                  </a:lnTo>
                  <a:lnTo>
                    <a:pt x="745210" y="168910"/>
                  </a:lnTo>
                  <a:lnTo>
                    <a:pt x="751509" y="176530"/>
                  </a:lnTo>
                  <a:lnTo>
                    <a:pt x="757415" y="184150"/>
                  </a:lnTo>
                  <a:lnTo>
                    <a:pt x="762914" y="191770"/>
                  </a:lnTo>
                  <a:lnTo>
                    <a:pt x="766305" y="196850"/>
                  </a:lnTo>
                  <a:lnTo>
                    <a:pt x="772693" y="198120"/>
                  </a:lnTo>
                  <a:lnTo>
                    <a:pt x="851649" y="170180"/>
                  </a:lnTo>
                  <a:lnTo>
                    <a:pt x="852170" y="170180"/>
                  </a:lnTo>
                  <a:lnTo>
                    <a:pt x="873823" y="229870"/>
                  </a:lnTo>
                  <a:lnTo>
                    <a:pt x="794689" y="259080"/>
                  </a:lnTo>
                  <a:lnTo>
                    <a:pt x="791121" y="264160"/>
                  </a:lnTo>
                  <a:lnTo>
                    <a:pt x="791768" y="270510"/>
                  </a:lnTo>
                  <a:lnTo>
                    <a:pt x="792403" y="278130"/>
                  </a:lnTo>
                  <a:lnTo>
                    <a:pt x="792505" y="279400"/>
                  </a:lnTo>
                  <a:lnTo>
                    <a:pt x="792683" y="285750"/>
                  </a:lnTo>
                  <a:lnTo>
                    <a:pt x="792670" y="293370"/>
                  </a:lnTo>
                  <a:lnTo>
                    <a:pt x="792543" y="298450"/>
                  </a:lnTo>
                  <a:lnTo>
                    <a:pt x="791768" y="308610"/>
                  </a:lnTo>
                  <a:lnTo>
                    <a:pt x="791121" y="314960"/>
                  </a:lnTo>
                  <a:lnTo>
                    <a:pt x="794689" y="320040"/>
                  </a:lnTo>
                  <a:lnTo>
                    <a:pt x="873633" y="349250"/>
                  </a:lnTo>
                  <a:lnTo>
                    <a:pt x="873925" y="349250"/>
                  </a:lnTo>
                  <a:lnTo>
                    <a:pt x="873925" y="320713"/>
                  </a:lnTo>
                  <a:lnTo>
                    <a:pt x="818921" y="300990"/>
                  </a:lnTo>
                  <a:lnTo>
                    <a:pt x="819340" y="293370"/>
                  </a:lnTo>
                  <a:lnTo>
                    <a:pt x="819340" y="285750"/>
                  </a:lnTo>
                  <a:lnTo>
                    <a:pt x="818984" y="279400"/>
                  </a:lnTo>
                  <a:lnTo>
                    <a:pt x="818921" y="278130"/>
                  </a:lnTo>
                  <a:lnTo>
                    <a:pt x="882688" y="255270"/>
                  </a:lnTo>
                  <a:lnTo>
                    <a:pt x="891819" y="248920"/>
                  </a:lnTo>
                  <a:lnTo>
                    <a:pt x="897890" y="241300"/>
                  </a:lnTo>
                  <a:lnTo>
                    <a:pt x="900391" y="231140"/>
                  </a:lnTo>
                  <a:close/>
                </a:path>
              </a:pathLst>
            </a:custGeom>
            <a:solidFill>
              <a:srgbClr val="038273"/>
            </a:solidFill>
          </p:spPr>
          <p:txBody>
            <a:bodyPr wrap="square" lIns="0" tIns="0" rIns="0" bIns="0" rtlCol="0"/>
            <a:lstStyle/>
            <a:p>
              <a:endParaRPr/>
            </a:p>
          </p:txBody>
        </p:sp>
        <p:sp>
          <p:nvSpPr>
            <p:cNvPr id="34" name="object 34"/>
            <p:cNvSpPr/>
            <p:nvPr/>
          </p:nvSpPr>
          <p:spPr>
            <a:xfrm>
              <a:off x="4662544" y="3144915"/>
              <a:ext cx="1356360" cy="1378585"/>
            </a:xfrm>
            <a:custGeom>
              <a:avLst/>
              <a:gdLst/>
              <a:ahLst/>
              <a:cxnLst/>
              <a:rect l="l" t="t" r="r" b="b"/>
              <a:pathLst>
                <a:path w="1356360" h="1378585">
                  <a:moveTo>
                    <a:pt x="1116384" y="0"/>
                  </a:moveTo>
                  <a:lnTo>
                    <a:pt x="239668" y="0"/>
                  </a:lnTo>
                  <a:lnTo>
                    <a:pt x="191367" y="4869"/>
                  </a:lnTo>
                  <a:lnTo>
                    <a:pt x="146379" y="18834"/>
                  </a:lnTo>
                  <a:lnTo>
                    <a:pt x="105668" y="40932"/>
                  </a:lnTo>
                  <a:lnTo>
                    <a:pt x="70198" y="70198"/>
                  </a:lnTo>
                  <a:lnTo>
                    <a:pt x="40932" y="105668"/>
                  </a:lnTo>
                  <a:lnTo>
                    <a:pt x="18834" y="146379"/>
                  </a:lnTo>
                  <a:lnTo>
                    <a:pt x="4869" y="191367"/>
                  </a:lnTo>
                  <a:lnTo>
                    <a:pt x="0" y="239668"/>
                  </a:lnTo>
                  <a:lnTo>
                    <a:pt x="0" y="1138761"/>
                  </a:lnTo>
                  <a:lnTo>
                    <a:pt x="4869" y="1187061"/>
                  </a:lnTo>
                  <a:lnTo>
                    <a:pt x="18834" y="1232049"/>
                  </a:lnTo>
                  <a:lnTo>
                    <a:pt x="40932" y="1272760"/>
                  </a:lnTo>
                  <a:lnTo>
                    <a:pt x="70198" y="1308231"/>
                  </a:lnTo>
                  <a:lnTo>
                    <a:pt x="105668" y="1337497"/>
                  </a:lnTo>
                  <a:lnTo>
                    <a:pt x="146379" y="1359594"/>
                  </a:lnTo>
                  <a:lnTo>
                    <a:pt x="191367" y="1373559"/>
                  </a:lnTo>
                  <a:lnTo>
                    <a:pt x="239668" y="1378429"/>
                  </a:lnTo>
                  <a:lnTo>
                    <a:pt x="1116384" y="1378429"/>
                  </a:lnTo>
                  <a:lnTo>
                    <a:pt x="1164685" y="1373559"/>
                  </a:lnTo>
                  <a:lnTo>
                    <a:pt x="1209673" y="1359594"/>
                  </a:lnTo>
                  <a:lnTo>
                    <a:pt x="1250384" y="1337497"/>
                  </a:lnTo>
                  <a:lnTo>
                    <a:pt x="1285854" y="1308231"/>
                  </a:lnTo>
                  <a:lnTo>
                    <a:pt x="1315120" y="1272760"/>
                  </a:lnTo>
                  <a:lnTo>
                    <a:pt x="1337218" y="1232049"/>
                  </a:lnTo>
                  <a:lnTo>
                    <a:pt x="1351183" y="1187061"/>
                  </a:lnTo>
                  <a:lnTo>
                    <a:pt x="1356052" y="1138761"/>
                  </a:lnTo>
                  <a:lnTo>
                    <a:pt x="1356052" y="239668"/>
                  </a:lnTo>
                  <a:lnTo>
                    <a:pt x="1351183" y="191367"/>
                  </a:lnTo>
                  <a:lnTo>
                    <a:pt x="1337218" y="146379"/>
                  </a:lnTo>
                  <a:lnTo>
                    <a:pt x="1315120" y="105668"/>
                  </a:lnTo>
                  <a:lnTo>
                    <a:pt x="1285854" y="70198"/>
                  </a:lnTo>
                  <a:lnTo>
                    <a:pt x="1250384" y="40932"/>
                  </a:lnTo>
                  <a:lnTo>
                    <a:pt x="1209673" y="18834"/>
                  </a:lnTo>
                  <a:lnTo>
                    <a:pt x="1164685" y="4869"/>
                  </a:lnTo>
                  <a:lnTo>
                    <a:pt x="1116384" y="0"/>
                  </a:lnTo>
                  <a:close/>
                </a:path>
              </a:pathLst>
            </a:custGeom>
            <a:solidFill>
              <a:srgbClr val="F4F4F4"/>
            </a:solidFill>
          </p:spPr>
          <p:txBody>
            <a:bodyPr wrap="square" lIns="0" tIns="0" rIns="0" bIns="0" rtlCol="0"/>
            <a:lstStyle/>
            <a:p>
              <a:endParaRPr/>
            </a:p>
          </p:txBody>
        </p:sp>
        <p:sp>
          <p:nvSpPr>
            <p:cNvPr id="35" name="object 35"/>
            <p:cNvSpPr/>
            <p:nvPr/>
          </p:nvSpPr>
          <p:spPr>
            <a:xfrm>
              <a:off x="4891557" y="3437879"/>
              <a:ext cx="898525" cy="791210"/>
            </a:xfrm>
            <a:custGeom>
              <a:avLst/>
              <a:gdLst/>
              <a:ahLst/>
              <a:cxnLst/>
              <a:rect l="l" t="t" r="r" b="b"/>
              <a:pathLst>
                <a:path w="898525" h="791210">
                  <a:moveTo>
                    <a:pt x="143527" y="180340"/>
                  </a:moveTo>
                  <a:lnTo>
                    <a:pt x="106541" y="208280"/>
                  </a:lnTo>
                  <a:lnTo>
                    <a:pt x="103252" y="223520"/>
                  </a:lnTo>
                  <a:lnTo>
                    <a:pt x="103252" y="226060"/>
                  </a:lnTo>
                  <a:lnTo>
                    <a:pt x="143138" y="284480"/>
                  </a:lnTo>
                  <a:lnTo>
                    <a:pt x="129157" y="289560"/>
                  </a:lnTo>
                  <a:lnTo>
                    <a:pt x="117991" y="299720"/>
                  </a:lnTo>
                  <a:lnTo>
                    <a:pt x="110592" y="312420"/>
                  </a:lnTo>
                  <a:lnTo>
                    <a:pt x="107914" y="327660"/>
                  </a:lnTo>
                  <a:lnTo>
                    <a:pt x="109467" y="339090"/>
                  </a:lnTo>
                  <a:lnTo>
                    <a:pt x="113851" y="349250"/>
                  </a:lnTo>
                  <a:lnTo>
                    <a:pt x="120654" y="358140"/>
                  </a:lnTo>
                  <a:lnTo>
                    <a:pt x="129463" y="365760"/>
                  </a:lnTo>
                  <a:lnTo>
                    <a:pt x="96328" y="402590"/>
                  </a:lnTo>
                  <a:lnTo>
                    <a:pt x="68509" y="438150"/>
                  </a:lnTo>
                  <a:lnTo>
                    <a:pt x="45626" y="468630"/>
                  </a:lnTo>
                  <a:lnTo>
                    <a:pt x="7081" y="546100"/>
                  </a:lnTo>
                  <a:lnTo>
                    <a:pt x="0" y="595630"/>
                  </a:lnTo>
                  <a:lnTo>
                    <a:pt x="6070" y="643890"/>
                  </a:lnTo>
                  <a:lnTo>
                    <a:pt x="25309" y="688340"/>
                  </a:lnTo>
                  <a:lnTo>
                    <a:pt x="52002" y="723900"/>
                  </a:lnTo>
                  <a:lnTo>
                    <a:pt x="85771" y="753110"/>
                  </a:lnTo>
                  <a:lnTo>
                    <a:pt x="125288" y="773430"/>
                  </a:lnTo>
                  <a:lnTo>
                    <a:pt x="169222" y="787400"/>
                  </a:lnTo>
                  <a:lnTo>
                    <a:pt x="216246" y="791210"/>
                  </a:lnTo>
                  <a:lnTo>
                    <a:pt x="224078" y="791210"/>
                  </a:lnTo>
                  <a:lnTo>
                    <a:pt x="251404" y="789940"/>
                  </a:lnTo>
                  <a:lnTo>
                    <a:pt x="277897" y="786130"/>
                  </a:lnTo>
                  <a:lnTo>
                    <a:pt x="303304" y="778510"/>
                  </a:lnTo>
                  <a:lnTo>
                    <a:pt x="327373" y="768350"/>
                  </a:lnTo>
                  <a:lnTo>
                    <a:pt x="891754" y="768350"/>
                  </a:lnTo>
                  <a:lnTo>
                    <a:pt x="896780" y="763270"/>
                  </a:lnTo>
                  <a:lnTo>
                    <a:pt x="219921" y="763270"/>
                  </a:lnTo>
                  <a:lnTo>
                    <a:pt x="167710" y="758190"/>
                  </a:lnTo>
                  <a:lnTo>
                    <a:pt x="120297" y="740410"/>
                  </a:lnTo>
                  <a:lnTo>
                    <a:pt x="80079" y="712470"/>
                  </a:lnTo>
                  <a:lnTo>
                    <a:pt x="49455" y="674370"/>
                  </a:lnTo>
                  <a:lnTo>
                    <a:pt x="32961" y="636270"/>
                  </a:lnTo>
                  <a:lnTo>
                    <a:pt x="27843" y="595630"/>
                  </a:lnTo>
                  <a:lnTo>
                    <a:pt x="34088" y="553720"/>
                  </a:lnTo>
                  <a:lnTo>
                    <a:pt x="51685" y="513080"/>
                  </a:lnTo>
                  <a:lnTo>
                    <a:pt x="95218" y="448310"/>
                  </a:lnTo>
                  <a:lnTo>
                    <a:pt x="125364" y="412750"/>
                  </a:lnTo>
                  <a:lnTo>
                    <a:pt x="161713" y="372110"/>
                  </a:lnTo>
                  <a:lnTo>
                    <a:pt x="316911" y="372110"/>
                  </a:lnTo>
                  <a:lnTo>
                    <a:pt x="310860" y="365760"/>
                  </a:lnTo>
                  <a:lnTo>
                    <a:pt x="319670" y="358140"/>
                  </a:lnTo>
                  <a:lnTo>
                    <a:pt x="326473" y="349250"/>
                  </a:lnTo>
                  <a:lnTo>
                    <a:pt x="328665" y="344170"/>
                  </a:lnTo>
                  <a:lnTo>
                    <a:pt x="143326" y="344170"/>
                  </a:lnTo>
                  <a:lnTo>
                    <a:pt x="135976" y="336550"/>
                  </a:lnTo>
                  <a:lnTo>
                    <a:pt x="135976" y="318770"/>
                  </a:lnTo>
                  <a:lnTo>
                    <a:pt x="143326" y="311150"/>
                  </a:lnTo>
                  <a:lnTo>
                    <a:pt x="328992" y="311150"/>
                  </a:lnTo>
                  <a:lnTo>
                    <a:pt x="322333" y="299720"/>
                  </a:lnTo>
                  <a:lnTo>
                    <a:pt x="311166" y="289560"/>
                  </a:lnTo>
                  <a:lnTo>
                    <a:pt x="297185" y="284480"/>
                  </a:lnTo>
                  <a:lnTo>
                    <a:pt x="298403" y="283210"/>
                  </a:lnTo>
                  <a:lnTo>
                    <a:pt x="181859" y="283210"/>
                  </a:lnTo>
                  <a:lnTo>
                    <a:pt x="132971" y="233680"/>
                  </a:lnTo>
                  <a:lnTo>
                    <a:pt x="131191" y="229870"/>
                  </a:lnTo>
                  <a:lnTo>
                    <a:pt x="131191" y="220980"/>
                  </a:lnTo>
                  <a:lnTo>
                    <a:pt x="132971" y="215900"/>
                  </a:lnTo>
                  <a:lnTo>
                    <a:pt x="141871" y="207010"/>
                  </a:lnTo>
                  <a:lnTo>
                    <a:pt x="150907" y="205740"/>
                  </a:lnTo>
                  <a:lnTo>
                    <a:pt x="195762" y="205740"/>
                  </a:lnTo>
                  <a:lnTo>
                    <a:pt x="197065" y="204470"/>
                  </a:lnTo>
                  <a:lnTo>
                    <a:pt x="200949" y="198120"/>
                  </a:lnTo>
                  <a:lnTo>
                    <a:pt x="203345" y="191770"/>
                  </a:lnTo>
                  <a:lnTo>
                    <a:pt x="204204" y="187960"/>
                  </a:lnTo>
                  <a:lnTo>
                    <a:pt x="173545" y="187960"/>
                  </a:lnTo>
                  <a:lnTo>
                    <a:pt x="172844" y="186690"/>
                  </a:lnTo>
                  <a:lnTo>
                    <a:pt x="158609" y="181610"/>
                  </a:lnTo>
                  <a:lnTo>
                    <a:pt x="143527" y="180340"/>
                  </a:lnTo>
                  <a:close/>
                </a:path>
                <a:path w="898525" h="791210">
                  <a:moveTo>
                    <a:pt x="316911" y="372110"/>
                  </a:moveTo>
                  <a:lnTo>
                    <a:pt x="278600" y="372110"/>
                  </a:lnTo>
                  <a:lnTo>
                    <a:pt x="314954" y="412750"/>
                  </a:lnTo>
                  <a:lnTo>
                    <a:pt x="345103" y="448310"/>
                  </a:lnTo>
                  <a:lnTo>
                    <a:pt x="369507" y="482600"/>
                  </a:lnTo>
                  <a:lnTo>
                    <a:pt x="388628" y="513080"/>
                  </a:lnTo>
                  <a:lnTo>
                    <a:pt x="406226" y="553720"/>
                  </a:lnTo>
                  <a:lnTo>
                    <a:pt x="412475" y="595630"/>
                  </a:lnTo>
                  <a:lnTo>
                    <a:pt x="407360" y="636270"/>
                  </a:lnTo>
                  <a:lnTo>
                    <a:pt x="390868" y="674370"/>
                  </a:lnTo>
                  <a:lnTo>
                    <a:pt x="360857" y="711200"/>
                  </a:lnTo>
                  <a:lnTo>
                    <a:pt x="321542" y="740410"/>
                  </a:lnTo>
                  <a:lnTo>
                    <a:pt x="275193" y="758190"/>
                  </a:lnTo>
                  <a:lnTo>
                    <a:pt x="224078" y="763270"/>
                  </a:lnTo>
                  <a:lnTo>
                    <a:pt x="896780" y="763270"/>
                  </a:lnTo>
                  <a:lnTo>
                    <a:pt x="898036" y="762000"/>
                  </a:lnTo>
                  <a:lnTo>
                    <a:pt x="898036" y="740410"/>
                  </a:lnTo>
                  <a:lnTo>
                    <a:pt x="370890" y="740410"/>
                  </a:lnTo>
                  <a:lnTo>
                    <a:pt x="374691" y="736600"/>
                  </a:lnTo>
                  <a:lnTo>
                    <a:pt x="378356" y="734060"/>
                  </a:lnTo>
                  <a:lnTo>
                    <a:pt x="381916" y="730250"/>
                  </a:lnTo>
                  <a:lnTo>
                    <a:pt x="898036" y="730250"/>
                  </a:lnTo>
                  <a:lnTo>
                    <a:pt x="898036" y="708660"/>
                  </a:lnTo>
                  <a:lnTo>
                    <a:pt x="891754" y="702310"/>
                  </a:lnTo>
                  <a:lnTo>
                    <a:pt x="406135" y="702310"/>
                  </a:lnTo>
                  <a:lnTo>
                    <a:pt x="409266" y="698500"/>
                  </a:lnTo>
                  <a:lnTo>
                    <a:pt x="412240" y="693420"/>
                  </a:lnTo>
                  <a:lnTo>
                    <a:pt x="415004" y="688340"/>
                  </a:lnTo>
                  <a:lnTo>
                    <a:pt x="434247" y="643890"/>
                  </a:lnTo>
                  <a:lnTo>
                    <a:pt x="440317" y="595630"/>
                  </a:lnTo>
                  <a:lnTo>
                    <a:pt x="433233" y="546100"/>
                  </a:lnTo>
                  <a:lnTo>
                    <a:pt x="413014" y="499110"/>
                  </a:lnTo>
                  <a:lnTo>
                    <a:pt x="386102" y="457200"/>
                  </a:lnTo>
                  <a:lnTo>
                    <a:pt x="375131" y="441960"/>
                  </a:lnTo>
                  <a:lnTo>
                    <a:pt x="375131" y="406400"/>
                  </a:lnTo>
                  <a:lnTo>
                    <a:pt x="347069" y="406400"/>
                  </a:lnTo>
                  <a:lnTo>
                    <a:pt x="338637" y="396240"/>
                  </a:lnTo>
                  <a:lnTo>
                    <a:pt x="329797" y="386080"/>
                  </a:lnTo>
                  <a:lnTo>
                    <a:pt x="320541" y="375920"/>
                  </a:lnTo>
                  <a:lnTo>
                    <a:pt x="316911" y="372110"/>
                  </a:lnTo>
                  <a:close/>
                </a:path>
                <a:path w="898525" h="791210">
                  <a:moveTo>
                    <a:pt x="898036" y="730250"/>
                  </a:moveTo>
                  <a:lnTo>
                    <a:pt x="869964" y="730250"/>
                  </a:lnTo>
                  <a:lnTo>
                    <a:pt x="869964" y="740410"/>
                  </a:lnTo>
                  <a:lnTo>
                    <a:pt x="898036" y="740410"/>
                  </a:lnTo>
                  <a:lnTo>
                    <a:pt x="898036" y="730250"/>
                  </a:lnTo>
                  <a:close/>
                </a:path>
                <a:path w="898525" h="791210">
                  <a:moveTo>
                    <a:pt x="475651" y="341630"/>
                  </a:moveTo>
                  <a:lnTo>
                    <a:pt x="447579" y="341630"/>
                  </a:lnTo>
                  <a:lnTo>
                    <a:pt x="447579" y="702310"/>
                  </a:lnTo>
                  <a:lnTo>
                    <a:pt x="475651" y="702310"/>
                  </a:lnTo>
                  <a:lnTo>
                    <a:pt x="475651" y="341630"/>
                  </a:lnTo>
                  <a:close/>
                </a:path>
                <a:path w="898525" h="791210">
                  <a:moveTo>
                    <a:pt x="656002" y="419100"/>
                  </a:moveTo>
                  <a:lnTo>
                    <a:pt x="539984" y="419100"/>
                  </a:lnTo>
                  <a:lnTo>
                    <a:pt x="533702" y="425450"/>
                  </a:lnTo>
                  <a:lnTo>
                    <a:pt x="533702" y="702310"/>
                  </a:lnTo>
                  <a:lnTo>
                    <a:pt x="561774" y="702310"/>
                  </a:lnTo>
                  <a:lnTo>
                    <a:pt x="561774" y="447040"/>
                  </a:lnTo>
                  <a:lnTo>
                    <a:pt x="662284" y="447040"/>
                  </a:lnTo>
                  <a:lnTo>
                    <a:pt x="662284" y="425450"/>
                  </a:lnTo>
                  <a:lnTo>
                    <a:pt x="656002" y="419100"/>
                  </a:lnTo>
                  <a:close/>
                </a:path>
                <a:path w="898525" h="791210">
                  <a:moveTo>
                    <a:pt x="662284" y="447040"/>
                  </a:moveTo>
                  <a:lnTo>
                    <a:pt x="634222" y="447040"/>
                  </a:lnTo>
                  <a:lnTo>
                    <a:pt x="634222" y="702310"/>
                  </a:lnTo>
                  <a:lnTo>
                    <a:pt x="662284" y="702310"/>
                  </a:lnTo>
                  <a:lnTo>
                    <a:pt x="662284" y="447040"/>
                  </a:lnTo>
                  <a:close/>
                </a:path>
                <a:path w="898525" h="791210">
                  <a:moveTo>
                    <a:pt x="842635" y="519430"/>
                  </a:moveTo>
                  <a:lnTo>
                    <a:pt x="726617" y="519430"/>
                  </a:lnTo>
                  <a:lnTo>
                    <a:pt x="720335" y="525780"/>
                  </a:lnTo>
                  <a:lnTo>
                    <a:pt x="720335" y="702310"/>
                  </a:lnTo>
                  <a:lnTo>
                    <a:pt x="748407" y="702310"/>
                  </a:lnTo>
                  <a:lnTo>
                    <a:pt x="748407" y="548640"/>
                  </a:lnTo>
                  <a:lnTo>
                    <a:pt x="848917" y="548640"/>
                  </a:lnTo>
                  <a:lnTo>
                    <a:pt x="848917" y="525780"/>
                  </a:lnTo>
                  <a:lnTo>
                    <a:pt x="842635" y="519430"/>
                  </a:lnTo>
                  <a:close/>
                </a:path>
                <a:path w="898525" h="791210">
                  <a:moveTo>
                    <a:pt x="848917" y="548640"/>
                  </a:moveTo>
                  <a:lnTo>
                    <a:pt x="820855" y="548640"/>
                  </a:lnTo>
                  <a:lnTo>
                    <a:pt x="820855" y="702310"/>
                  </a:lnTo>
                  <a:lnTo>
                    <a:pt x="848917" y="702310"/>
                  </a:lnTo>
                  <a:lnTo>
                    <a:pt x="848917" y="548640"/>
                  </a:lnTo>
                  <a:close/>
                </a:path>
                <a:path w="898525" h="791210">
                  <a:moveTo>
                    <a:pt x="170938" y="596900"/>
                  </a:moveTo>
                  <a:lnTo>
                    <a:pt x="155891" y="600710"/>
                  </a:lnTo>
                  <a:lnTo>
                    <a:pt x="151316" y="608330"/>
                  </a:lnTo>
                  <a:lnTo>
                    <a:pt x="153190" y="615950"/>
                  </a:lnTo>
                  <a:lnTo>
                    <a:pt x="160236" y="632460"/>
                  </a:lnTo>
                  <a:lnTo>
                    <a:pt x="171820" y="645160"/>
                  </a:lnTo>
                  <a:lnTo>
                    <a:pt x="187177" y="655320"/>
                  </a:lnTo>
                  <a:lnTo>
                    <a:pt x="205544" y="661670"/>
                  </a:lnTo>
                  <a:lnTo>
                    <a:pt x="205544" y="679450"/>
                  </a:lnTo>
                  <a:lnTo>
                    <a:pt x="211827" y="685800"/>
                  </a:lnTo>
                  <a:lnTo>
                    <a:pt x="227334" y="685800"/>
                  </a:lnTo>
                  <a:lnTo>
                    <a:pt x="233617" y="679450"/>
                  </a:lnTo>
                  <a:lnTo>
                    <a:pt x="233617" y="661670"/>
                  </a:lnTo>
                  <a:lnTo>
                    <a:pt x="246100" y="659130"/>
                  </a:lnTo>
                  <a:lnTo>
                    <a:pt x="257441" y="654050"/>
                  </a:lnTo>
                  <a:lnTo>
                    <a:pt x="267301" y="647700"/>
                  </a:lnTo>
                  <a:lnTo>
                    <a:pt x="275343" y="641350"/>
                  </a:lnTo>
                  <a:lnTo>
                    <a:pt x="279298" y="635000"/>
                  </a:lnTo>
                  <a:lnTo>
                    <a:pt x="219481" y="635000"/>
                  </a:lnTo>
                  <a:lnTo>
                    <a:pt x="207511" y="633730"/>
                  </a:lnTo>
                  <a:lnTo>
                    <a:pt x="195920" y="628650"/>
                  </a:lnTo>
                  <a:lnTo>
                    <a:pt x="186346" y="621030"/>
                  </a:lnTo>
                  <a:lnTo>
                    <a:pt x="180425" y="608330"/>
                  </a:lnTo>
                  <a:lnTo>
                    <a:pt x="178550" y="600710"/>
                  </a:lnTo>
                  <a:lnTo>
                    <a:pt x="170938" y="596900"/>
                  </a:lnTo>
                  <a:close/>
                </a:path>
                <a:path w="898525" h="791210">
                  <a:moveTo>
                    <a:pt x="227334" y="449580"/>
                  </a:moveTo>
                  <a:lnTo>
                    <a:pt x="211837" y="449580"/>
                  </a:lnTo>
                  <a:lnTo>
                    <a:pt x="205544" y="455930"/>
                  </a:lnTo>
                  <a:lnTo>
                    <a:pt x="205544" y="474980"/>
                  </a:lnTo>
                  <a:lnTo>
                    <a:pt x="204005" y="474980"/>
                  </a:lnTo>
                  <a:lnTo>
                    <a:pt x="184603" y="482600"/>
                  </a:lnTo>
                  <a:lnTo>
                    <a:pt x="169928" y="495300"/>
                  </a:lnTo>
                  <a:lnTo>
                    <a:pt x="160859" y="510540"/>
                  </a:lnTo>
                  <a:lnTo>
                    <a:pt x="158279" y="529590"/>
                  </a:lnTo>
                  <a:lnTo>
                    <a:pt x="161277" y="544830"/>
                  </a:lnTo>
                  <a:lnTo>
                    <a:pt x="170506" y="560070"/>
                  </a:lnTo>
                  <a:lnTo>
                    <a:pt x="188417" y="572770"/>
                  </a:lnTo>
                  <a:lnTo>
                    <a:pt x="217460" y="580390"/>
                  </a:lnTo>
                  <a:lnTo>
                    <a:pt x="237919" y="586740"/>
                  </a:lnTo>
                  <a:lnTo>
                    <a:pt x="250042" y="593090"/>
                  </a:lnTo>
                  <a:lnTo>
                    <a:pt x="256040" y="600710"/>
                  </a:lnTo>
                  <a:lnTo>
                    <a:pt x="258129" y="608330"/>
                  </a:lnTo>
                  <a:lnTo>
                    <a:pt x="258841" y="613410"/>
                  </a:lnTo>
                  <a:lnTo>
                    <a:pt x="257564" y="618490"/>
                  </a:lnTo>
                  <a:lnTo>
                    <a:pt x="221397" y="635000"/>
                  </a:lnTo>
                  <a:lnTo>
                    <a:pt x="279298" y="635000"/>
                  </a:lnTo>
                  <a:lnTo>
                    <a:pt x="280880" y="632460"/>
                  </a:lnTo>
                  <a:lnTo>
                    <a:pt x="284524" y="623570"/>
                  </a:lnTo>
                  <a:lnTo>
                    <a:pt x="286239" y="614680"/>
                  </a:lnTo>
                  <a:lnTo>
                    <a:pt x="286209" y="613410"/>
                  </a:lnTo>
                  <a:lnTo>
                    <a:pt x="286085" y="608330"/>
                  </a:lnTo>
                  <a:lnTo>
                    <a:pt x="257572" y="563880"/>
                  </a:lnTo>
                  <a:lnTo>
                    <a:pt x="222005" y="553720"/>
                  </a:lnTo>
                  <a:lnTo>
                    <a:pt x="201803" y="547370"/>
                  </a:lnTo>
                  <a:lnTo>
                    <a:pt x="191224" y="541020"/>
                  </a:lnTo>
                  <a:lnTo>
                    <a:pt x="187114" y="533400"/>
                  </a:lnTo>
                  <a:lnTo>
                    <a:pt x="186320" y="528320"/>
                  </a:lnTo>
                  <a:lnTo>
                    <a:pt x="188046" y="518160"/>
                  </a:lnTo>
                  <a:lnTo>
                    <a:pt x="193473" y="510540"/>
                  </a:lnTo>
                  <a:lnTo>
                    <a:pt x="201296" y="505460"/>
                  </a:lnTo>
                  <a:lnTo>
                    <a:pt x="210214" y="501650"/>
                  </a:lnTo>
                  <a:lnTo>
                    <a:pt x="213073" y="501650"/>
                  </a:lnTo>
                  <a:lnTo>
                    <a:pt x="217869" y="500380"/>
                  </a:lnTo>
                  <a:lnTo>
                    <a:pt x="273822" y="500380"/>
                  </a:lnTo>
                  <a:lnTo>
                    <a:pt x="272240" y="497840"/>
                  </a:lnTo>
                  <a:lnTo>
                    <a:pt x="260925" y="486410"/>
                  </a:lnTo>
                  <a:lnTo>
                    <a:pt x="247788" y="478790"/>
                  </a:lnTo>
                  <a:lnTo>
                    <a:pt x="233617" y="473710"/>
                  </a:lnTo>
                  <a:lnTo>
                    <a:pt x="233617" y="455930"/>
                  </a:lnTo>
                  <a:lnTo>
                    <a:pt x="227334" y="449580"/>
                  </a:lnTo>
                  <a:close/>
                </a:path>
                <a:path w="898525" h="791210">
                  <a:moveTo>
                    <a:pt x="273822" y="500380"/>
                  </a:moveTo>
                  <a:lnTo>
                    <a:pt x="220402" y="500380"/>
                  </a:lnTo>
                  <a:lnTo>
                    <a:pt x="230704" y="501650"/>
                  </a:lnTo>
                  <a:lnTo>
                    <a:pt x="240419" y="506730"/>
                  </a:lnTo>
                  <a:lnTo>
                    <a:pt x="248793" y="513080"/>
                  </a:lnTo>
                  <a:lnTo>
                    <a:pt x="255072" y="523240"/>
                  </a:lnTo>
                  <a:lnTo>
                    <a:pt x="258066" y="530860"/>
                  </a:lnTo>
                  <a:lnTo>
                    <a:pt x="266296" y="533400"/>
                  </a:lnTo>
                  <a:lnTo>
                    <a:pt x="280589" y="528320"/>
                  </a:lnTo>
                  <a:lnTo>
                    <a:pt x="283950" y="519430"/>
                  </a:lnTo>
                  <a:lnTo>
                    <a:pt x="280945" y="511810"/>
                  </a:lnTo>
                  <a:lnTo>
                    <a:pt x="273822" y="500380"/>
                  </a:lnTo>
                  <a:close/>
                </a:path>
                <a:path w="898525" h="791210">
                  <a:moveTo>
                    <a:pt x="469358" y="313690"/>
                  </a:moveTo>
                  <a:lnTo>
                    <a:pt x="353351" y="313690"/>
                  </a:lnTo>
                  <a:lnTo>
                    <a:pt x="347069" y="320040"/>
                  </a:lnTo>
                  <a:lnTo>
                    <a:pt x="347069" y="406400"/>
                  </a:lnTo>
                  <a:lnTo>
                    <a:pt x="375131" y="406400"/>
                  </a:lnTo>
                  <a:lnTo>
                    <a:pt x="375131" y="341630"/>
                  </a:lnTo>
                  <a:lnTo>
                    <a:pt x="475651" y="341630"/>
                  </a:lnTo>
                  <a:lnTo>
                    <a:pt x="475651" y="320040"/>
                  </a:lnTo>
                  <a:lnTo>
                    <a:pt x="469358" y="313690"/>
                  </a:lnTo>
                  <a:close/>
                </a:path>
                <a:path w="898525" h="791210">
                  <a:moveTo>
                    <a:pt x="305070" y="0"/>
                  </a:moveTo>
                  <a:lnTo>
                    <a:pt x="292034" y="5080"/>
                  </a:lnTo>
                  <a:lnTo>
                    <a:pt x="288442" y="12700"/>
                  </a:lnTo>
                  <a:lnTo>
                    <a:pt x="290128" y="19050"/>
                  </a:lnTo>
                  <a:lnTo>
                    <a:pt x="304030" y="63500"/>
                  </a:lnTo>
                  <a:lnTo>
                    <a:pt x="323604" y="105410"/>
                  </a:lnTo>
                  <a:lnTo>
                    <a:pt x="348518" y="144780"/>
                  </a:lnTo>
                  <a:lnTo>
                    <a:pt x="378436" y="182880"/>
                  </a:lnTo>
                  <a:lnTo>
                    <a:pt x="413024" y="218440"/>
                  </a:lnTo>
                  <a:lnTo>
                    <a:pt x="451949" y="251460"/>
                  </a:lnTo>
                  <a:lnTo>
                    <a:pt x="494876" y="279400"/>
                  </a:lnTo>
                  <a:lnTo>
                    <a:pt x="545276" y="306070"/>
                  </a:lnTo>
                  <a:lnTo>
                    <a:pt x="597348" y="326390"/>
                  </a:lnTo>
                  <a:lnTo>
                    <a:pt x="650446" y="339090"/>
                  </a:lnTo>
                  <a:lnTo>
                    <a:pt x="703927" y="346710"/>
                  </a:lnTo>
                  <a:lnTo>
                    <a:pt x="701037" y="389890"/>
                  </a:lnTo>
                  <a:lnTo>
                    <a:pt x="703854" y="394970"/>
                  </a:lnTo>
                  <a:lnTo>
                    <a:pt x="710744" y="398780"/>
                  </a:lnTo>
                  <a:lnTo>
                    <a:pt x="721214" y="398780"/>
                  </a:lnTo>
                  <a:lnTo>
                    <a:pt x="779837" y="355600"/>
                  </a:lnTo>
                  <a:lnTo>
                    <a:pt x="731424" y="355600"/>
                  </a:lnTo>
                  <a:lnTo>
                    <a:pt x="733151" y="330200"/>
                  </a:lnTo>
                  <a:lnTo>
                    <a:pt x="731842" y="326390"/>
                  </a:lnTo>
                  <a:lnTo>
                    <a:pt x="726722" y="321310"/>
                  </a:lnTo>
                  <a:lnTo>
                    <a:pt x="723131" y="318770"/>
                  </a:lnTo>
                  <a:lnTo>
                    <a:pt x="719319" y="318770"/>
                  </a:lnTo>
                  <a:lnTo>
                    <a:pt x="665754" y="313690"/>
                  </a:lnTo>
                  <a:lnTo>
                    <a:pt x="612398" y="300990"/>
                  </a:lnTo>
                  <a:lnTo>
                    <a:pt x="559989" y="281940"/>
                  </a:lnTo>
                  <a:lnTo>
                    <a:pt x="509263" y="255270"/>
                  </a:lnTo>
                  <a:lnTo>
                    <a:pt x="465778" y="226060"/>
                  </a:lnTo>
                  <a:lnTo>
                    <a:pt x="426748" y="193040"/>
                  </a:lnTo>
                  <a:lnTo>
                    <a:pt x="392574" y="156210"/>
                  </a:lnTo>
                  <a:lnTo>
                    <a:pt x="363655" y="118110"/>
                  </a:lnTo>
                  <a:lnTo>
                    <a:pt x="407263" y="118110"/>
                  </a:lnTo>
                  <a:lnTo>
                    <a:pt x="382476" y="96520"/>
                  </a:lnTo>
                  <a:lnTo>
                    <a:pt x="346301" y="54610"/>
                  </a:lnTo>
                  <a:lnTo>
                    <a:pt x="315960" y="8890"/>
                  </a:lnTo>
                  <a:lnTo>
                    <a:pt x="312504" y="2540"/>
                  </a:lnTo>
                  <a:lnTo>
                    <a:pt x="305070" y="0"/>
                  </a:lnTo>
                  <a:close/>
                </a:path>
                <a:path w="898525" h="791210">
                  <a:moveTo>
                    <a:pt x="782828" y="229870"/>
                  </a:moveTo>
                  <a:lnTo>
                    <a:pt x="739884" y="229870"/>
                  </a:lnTo>
                  <a:lnTo>
                    <a:pt x="816049" y="294640"/>
                  </a:lnTo>
                  <a:lnTo>
                    <a:pt x="731424" y="355600"/>
                  </a:lnTo>
                  <a:lnTo>
                    <a:pt x="779837" y="355600"/>
                  </a:lnTo>
                  <a:lnTo>
                    <a:pt x="850530" y="303530"/>
                  </a:lnTo>
                  <a:lnTo>
                    <a:pt x="852655" y="299720"/>
                  </a:lnTo>
                  <a:lnTo>
                    <a:pt x="852959" y="290830"/>
                  </a:lnTo>
                  <a:lnTo>
                    <a:pt x="851127" y="287020"/>
                  </a:lnTo>
                  <a:lnTo>
                    <a:pt x="782828" y="229870"/>
                  </a:lnTo>
                  <a:close/>
                </a:path>
                <a:path w="898525" h="791210">
                  <a:moveTo>
                    <a:pt x="328992" y="311150"/>
                  </a:moveTo>
                  <a:lnTo>
                    <a:pt x="296997" y="311150"/>
                  </a:lnTo>
                  <a:lnTo>
                    <a:pt x="304337" y="318770"/>
                  </a:lnTo>
                  <a:lnTo>
                    <a:pt x="304337" y="336550"/>
                  </a:lnTo>
                  <a:lnTo>
                    <a:pt x="296997" y="344170"/>
                  </a:lnTo>
                  <a:lnTo>
                    <a:pt x="328665" y="344170"/>
                  </a:lnTo>
                  <a:lnTo>
                    <a:pt x="330857" y="339090"/>
                  </a:lnTo>
                  <a:lnTo>
                    <a:pt x="332410" y="327660"/>
                  </a:lnTo>
                  <a:lnTo>
                    <a:pt x="329731" y="312420"/>
                  </a:lnTo>
                  <a:lnTo>
                    <a:pt x="328992" y="311150"/>
                  </a:lnTo>
                  <a:close/>
                </a:path>
                <a:path w="898525" h="791210">
                  <a:moveTo>
                    <a:pt x="332245" y="205740"/>
                  </a:moveTo>
                  <a:lnTo>
                    <a:pt x="289416" y="205740"/>
                  </a:lnTo>
                  <a:lnTo>
                    <a:pt x="298442" y="207010"/>
                  </a:lnTo>
                  <a:lnTo>
                    <a:pt x="304128" y="213360"/>
                  </a:lnTo>
                  <a:lnTo>
                    <a:pt x="307903" y="218440"/>
                  </a:lnTo>
                  <a:lnTo>
                    <a:pt x="309162" y="224790"/>
                  </a:lnTo>
                  <a:lnTo>
                    <a:pt x="307903" y="231140"/>
                  </a:lnTo>
                  <a:lnTo>
                    <a:pt x="304128" y="237490"/>
                  </a:lnTo>
                  <a:lnTo>
                    <a:pt x="258464" y="283210"/>
                  </a:lnTo>
                  <a:lnTo>
                    <a:pt x="298403" y="283210"/>
                  </a:lnTo>
                  <a:lnTo>
                    <a:pt x="323970" y="256540"/>
                  </a:lnTo>
                  <a:lnTo>
                    <a:pt x="333900" y="242570"/>
                  </a:lnTo>
                  <a:lnTo>
                    <a:pt x="337210" y="224790"/>
                  </a:lnTo>
                  <a:lnTo>
                    <a:pt x="333900" y="208280"/>
                  </a:lnTo>
                  <a:lnTo>
                    <a:pt x="332245" y="205740"/>
                  </a:lnTo>
                  <a:close/>
                </a:path>
                <a:path w="898525" h="791210">
                  <a:moveTo>
                    <a:pt x="407263" y="118110"/>
                  </a:moveTo>
                  <a:lnTo>
                    <a:pt x="363655" y="118110"/>
                  </a:lnTo>
                  <a:lnTo>
                    <a:pt x="385066" y="137160"/>
                  </a:lnTo>
                  <a:lnTo>
                    <a:pt x="432727" y="173990"/>
                  </a:lnTo>
                  <a:lnTo>
                    <a:pt x="498036" y="212090"/>
                  </a:lnTo>
                  <a:lnTo>
                    <a:pt x="541645" y="229870"/>
                  </a:lnTo>
                  <a:lnTo>
                    <a:pt x="587948" y="245110"/>
                  </a:lnTo>
                  <a:lnTo>
                    <a:pt x="635019" y="257810"/>
                  </a:lnTo>
                  <a:lnTo>
                    <a:pt x="680934" y="265430"/>
                  </a:lnTo>
                  <a:lnTo>
                    <a:pt x="723769" y="269240"/>
                  </a:lnTo>
                  <a:lnTo>
                    <a:pt x="731225" y="269240"/>
                  </a:lnTo>
                  <a:lnTo>
                    <a:pt x="737654" y="262890"/>
                  </a:lnTo>
                  <a:lnTo>
                    <a:pt x="739198" y="240030"/>
                  </a:lnTo>
                  <a:lnTo>
                    <a:pt x="711079" y="240030"/>
                  </a:lnTo>
                  <a:lnTo>
                    <a:pt x="663552" y="234950"/>
                  </a:lnTo>
                  <a:lnTo>
                    <a:pt x="613380" y="223520"/>
                  </a:lnTo>
                  <a:lnTo>
                    <a:pt x="563206" y="208280"/>
                  </a:lnTo>
                  <a:lnTo>
                    <a:pt x="515675" y="189230"/>
                  </a:lnTo>
                  <a:lnTo>
                    <a:pt x="473431" y="166370"/>
                  </a:lnTo>
                  <a:lnTo>
                    <a:pt x="424760" y="133350"/>
                  </a:lnTo>
                  <a:lnTo>
                    <a:pt x="407263" y="118110"/>
                  </a:lnTo>
                  <a:close/>
                </a:path>
                <a:path w="898525" h="791210">
                  <a:moveTo>
                    <a:pt x="727120" y="186690"/>
                  </a:moveTo>
                  <a:lnTo>
                    <a:pt x="717382" y="190500"/>
                  </a:lnTo>
                  <a:lnTo>
                    <a:pt x="714094" y="195580"/>
                  </a:lnTo>
                  <a:lnTo>
                    <a:pt x="711079" y="240030"/>
                  </a:lnTo>
                  <a:lnTo>
                    <a:pt x="739198" y="240030"/>
                  </a:lnTo>
                  <a:lnTo>
                    <a:pt x="739798" y="231140"/>
                  </a:lnTo>
                  <a:lnTo>
                    <a:pt x="739884" y="229870"/>
                  </a:lnTo>
                  <a:lnTo>
                    <a:pt x="782828" y="229870"/>
                  </a:lnTo>
                  <a:lnTo>
                    <a:pt x="732743" y="187960"/>
                  </a:lnTo>
                  <a:lnTo>
                    <a:pt x="727120" y="186690"/>
                  </a:lnTo>
                  <a:close/>
                </a:path>
                <a:path w="898525" h="791210">
                  <a:moveTo>
                    <a:pt x="195762" y="205740"/>
                  </a:moveTo>
                  <a:lnTo>
                    <a:pt x="150907" y="205740"/>
                  </a:lnTo>
                  <a:lnTo>
                    <a:pt x="157682" y="210820"/>
                  </a:lnTo>
                  <a:lnTo>
                    <a:pt x="164269" y="213360"/>
                  </a:lnTo>
                  <a:lnTo>
                    <a:pt x="171257" y="215900"/>
                  </a:lnTo>
                  <a:lnTo>
                    <a:pt x="185461" y="213360"/>
                  </a:lnTo>
                  <a:lnTo>
                    <a:pt x="191851" y="209550"/>
                  </a:lnTo>
                  <a:lnTo>
                    <a:pt x="195762" y="205740"/>
                  </a:lnTo>
                  <a:close/>
                </a:path>
                <a:path w="898525" h="791210">
                  <a:moveTo>
                    <a:pt x="261212" y="177800"/>
                  </a:moveTo>
                  <a:lnTo>
                    <a:pt x="228193" y="177800"/>
                  </a:lnTo>
                  <a:lnTo>
                    <a:pt x="235261" y="184150"/>
                  </a:lnTo>
                  <a:lnTo>
                    <a:pt x="236978" y="191770"/>
                  </a:lnTo>
                  <a:lnTo>
                    <a:pt x="269059" y="215900"/>
                  </a:lnTo>
                  <a:lnTo>
                    <a:pt x="276048" y="213360"/>
                  </a:lnTo>
                  <a:lnTo>
                    <a:pt x="282641" y="210820"/>
                  </a:lnTo>
                  <a:lnTo>
                    <a:pt x="289416" y="205740"/>
                  </a:lnTo>
                  <a:lnTo>
                    <a:pt x="332245" y="205740"/>
                  </a:lnTo>
                  <a:lnTo>
                    <a:pt x="323970" y="193040"/>
                  </a:lnTo>
                  <a:lnTo>
                    <a:pt x="316754" y="187960"/>
                  </a:lnTo>
                  <a:lnTo>
                    <a:pt x="266370" y="187960"/>
                  </a:lnTo>
                  <a:lnTo>
                    <a:pt x="264841" y="186690"/>
                  </a:lnTo>
                  <a:lnTo>
                    <a:pt x="264579" y="186690"/>
                  </a:lnTo>
                  <a:lnTo>
                    <a:pt x="264401" y="185420"/>
                  </a:lnTo>
                  <a:lnTo>
                    <a:pt x="261212" y="177800"/>
                  </a:lnTo>
                  <a:close/>
                </a:path>
                <a:path w="898525" h="791210">
                  <a:moveTo>
                    <a:pt x="220162" y="149860"/>
                  </a:moveTo>
                  <a:lnTo>
                    <a:pt x="181767" y="171450"/>
                  </a:lnTo>
                  <a:lnTo>
                    <a:pt x="175744" y="186690"/>
                  </a:lnTo>
                  <a:lnTo>
                    <a:pt x="175482" y="186690"/>
                  </a:lnTo>
                  <a:lnTo>
                    <a:pt x="173943" y="187960"/>
                  </a:lnTo>
                  <a:lnTo>
                    <a:pt x="204204" y="187960"/>
                  </a:lnTo>
                  <a:lnTo>
                    <a:pt x="205063" y="184150"/>
                  </a:lnTo>
                  <a:lnTo>
                    <a:pt x="212130" y="177800"/>
                  </a:lnTo>
                  <a:lnTo>
                    <a:pt x="261212" y="177800"/>
                  </a:lnTo>
                  <a:lnTo>
                    <a:pt x="258555" y="171450"/>
                  </a:lnTo>
                  <a:lnTo>
                    <a:pt x="248509" y="160020"/>
                  </a:lnTo>
                  <a:lnTo>
                    <a:pt x="235349" y="152400"/>
                  </a:lnTo>
                  <a:lnTo>
                    <a:pt x="220162" y="149860"/>
                  </a:lnTo>
                  <a:close/>
                </a:path>
                <a:path w="898525" h="791210">
                  <a:moveTo>
                    <a:pt x="296793" y="180340"/>
                  </a:moveTo>
                  <a:lnTo>
                    <a:pt x="281710" y="181610"/>
                  </a:lnTo>
                  <a:lnTo>
                    <a:pt x="267480" y="186690"/>
                  </a:lnTo>
                  <a:lnTo>
                    <a:pt x="266778" y="187960"/>
                  </a:lnTo>
                  <a:lnTo>
                    <a:pt x="316754" y="187960"/>
                  </a:lnTo>
                  <a:lnTo>
                    <a:pt x="311341" y="184150"/>
                  </a:lnTo>
                  <a:lnTo>
                    <a:pt x="296793" y="180340"/>
                  </a:lnTo>
                  <a:close/>
                </a:path>
              </a:pathLst>
            </a:custGeom>
            <a:solidFill>
              <a:srgbClr val="038273"/>
            </a:solidFill>
          </p:spPr>
          <p:txBody>
            <a:bodyPr wrap="square" lIns="0" tIns="0" rIns="0" bIns="0" rtlCol="0"/>
            <a:lstStyle/>
            <a:p>
              <a:endParaRPr/>
            </a:p>
          </p:txBody>
        </p:sp>
      </p:grpSp>
      <p:sp>
        <p:nvSpPr>
          <p:cNvPr id="36" name="object 36"/>
          <p:cNvSpPr txBox="1"/>
          <p:nvPr/>
        </p:nvSpPr>
        <p:spPr>
          <a:xfrm>
            <a:off x="4327796" y="7587741"/>
            <a:ext cx="1977545" cy="1583815"/>
          </a:xfrm>
          <a:prstGeom prst="rect">
            <a:avLst/>
          </a:prstGeom>
        </p:spPr>
        <p:txBody>
          <a:bodyPr vert="horz" wrap="square" lIns="0" tIns="13336" rIns="0" bIns="0" rtlCol="0">
            <a:spAutoFit/>
          </a:bodyPr>
          <a:lstStyle/>
          <a:p>
            <a:pPr marL="12701" marR="5081" indent="-635" algn="ctr">
              <a:spcBef>
                <a:spcPts val="105"/>
              </a:spcBef>
              <a:tabLst>
                <a:tab pos="1628938" algn="l"/>
              </a:tabLst>
            </a:pPr>
            <a:r>
              <a:rPr sz="2550" dirty="0">
                <a:solidFill>
                  <a:srgbClr val="FBFBF9"/>
                </a:solidFill>
                <a:latin typeface="Source Sans Pro"/>
                <a:cs typeface="Source Sans Pro"/>
              </a:rPr>
              <a:t>Aumento</a:t>
            </a:r>
            <a:r>
              <a:rPr sz="2550" spc="-75" dirty="0">
                <a:solidFill>
                  <a:srgbClr val="FBFBF9"/>
                </a:solidFill>
                <a:latin typeface="Source Sans Pro"/>
                <a:cs typeface="Source Sans Pro"/>
              </a:rPr>
              <a:t> </a:t>
            </a:r>
            <a:r>
              <a:rPr sz="2550" spc="-25" dirty="0">
                <a:solidFill>
                  <a:srgbClr val="FBFBF9"/>
                </a:solidFill>
                <a:latin typeface="Source Sans Pro"/>
                <a:cs typeface="Source Sans Pro"/>
              </a:rPr>
              <a:t>da </a:t>
            </a:r>
            <a:r>
              <a:rPr sz="2550" spc="-10" dirty="0">
                <a:solidFill>
                  <a:srgbClr val="FBFBF9"/>
                </a:solidFill>
                <a:latin typeface="Source Sans Pro"/>
                <a:cs typeface="Source Sans Pro"/>
              </a:rPr>
              <a:t>velocidade</a:t>
            </a:r>
            <a:r>
              <a:rPr sz="2550" dirty="0">
                <a:solidFill>
                  <a:srgbClr val="FBFBF9"/>
                </a:solidFill>
                <a:latin typeface="Source Sans Pro"/>
                <a:cs typeface="Source Sans Pro"/>
              </a:rPr>
              <a:t>	</a:t>
            </a:r>
            <a:r>
              <a:rPr sz="2550" spc="-50" dirty="0">
                <a:solidFill>
                  <a:srgbClr val="FBFBF9"/>
                </a:solidFill>
                <a:latin typeface="Source Sans Pro"/>
                <a:cs typeface="Source Sans Pro"/>
              </a:rPr>
              <a:t>e </a:t>
            </a:r>
            <a:r>
              <a:rPr sz="2550" dirty="0">
                <a:solidFill>
                  <a:srgbClr val="FBFBF9"/>
                </a:solidFill>
                <a:latin typeface="Source Sans Pro"/>
                <a:cs typeface="Source Sans Pro"/>
              </a:rPr>
              <a:t>diminuição</a:t>
            </a:r>
            <a:r>
              <a:rPr sz="2550" spc="-25" dirty="0">
                <a:solidFill>
                  <a:srgbClr val="FBFBF9"/>
                </a:solidFill>
                <a:latin typeface="Source Sans Pro"/>
                <a:cs typeface="Source Sans Pro"/>
              </a:rPr>
              <a:t> do </a:t>
            </a:r>
            <a:r>
              <a:rPr sz="2550" spc="-10" dirty="0">
                <a:solidFill>
                  <a:srgbClr val="FBFBF9"/>
                </a:solidFill>
                <a:latin typeface="Source Sans Pro"/>
                <a:cs typeface="Source Sans Pro"/>
              </a:rPr>
              <a:t>headcount.</a:t>
            </a:r>
            <a:endParaRPr sz="2550">
              <a:latin typeface="Source Sans Pro"/>
              <a:cs typeface="Source Sans Pro"/>
            </a:endParaRPr>
          </a:p>
        </p:txBody>
      </p:sp>
      <p:sp>
        <p:nvSpPr>
          <p:cNvPr id="39" name="object 39"/>
          <p:cNvSpPr txBox="1"/>
          <p:nvPr/>
        </p:nvSpPr>
        <p:spPr>
          <a:xfrm>
            <a:off x="537672" y="10617948"/>
            <a:ext cx="2785965" cy="259046"/>
          </a:xfrm>
          <a:prstGeom prst="rect">
            <a:avLst/>
          </a:prstGeom>
        </p:spPr>
        <p:txBody>
          <a:bodyPr vert="horz" wrap="square" lIns="0" tIns="12701" rIns="0" bIns="0" rtlCol="0">
            <a:spAutoFit/>
          </a:bodyPr>
          <a:lstStyle/>
          <a:p>
            <a:pPr marL="12701">
              <a:spcBef>
                <a:spcPts val="100"/>
              </a:spcBef>
            </a:pPr>
            <a:r>
              <a:rPr sz="1600" dirty="0">
                <a:solidFill>
                  <a:schemeClr val="tx1">
                    <a:lumMod val="50000"/>
                    <a:lumOff val="50000"/>
                  </a:schemeClr>
                </a:solidFill>
                <a:latin typeface="Source Sans Pro"/>
                <a:cs typeface="Source Sans Pro"/>
              </a:rPr>
              <a:t>Giancarlo Trentini - </a:t>
            </a:r>
            <a:r>
              <a:rPr sz="1600" spc="-10" dirty="0">
                <a:solidFill>
                  <a:schemeClr val="tx1">
                    <a:lumMod val="50000"/>
                    <a:lumOff val="50000"/>
                  </a:schemeClr>
                </a:solidFill>
                <a:latin typeface="Source Sans Pro"/>
                <a:cs typeface="Source Sans Pro"/>
              </a:rPr>
              <a:t>PressPlay</a:t>
            </a:r>
            <a:endParaRPr sz="1600" dirty="0">
              <a:solidFill>
                <a:schemeClr val="tx1">
                  <a:lumMod val="50000"/>
                  <a:lumOff val="50000"/>
                </a:schemeClr>
              </a:solidFill>
              <a:latin typeface="Source Sans Pro"/>
              <a:cs typeface="Source Sans Pro"/>
            </a:endParaRPr>
          </a:p>
        </p:txBody>
      </p:sp>
      <p:sp>
        <p:nvSpPr>
          <p:cNvPr id="37" name="object 37"/>
          <p:cNvSpPr txBox="1"/>
          <p:nvPr/>
        </p:nvSpPr>
        <p:spPr>
          <a:xfrm>
            <a:off x="8639764" y="7802641"/>
            <a:ext cx="2909165" cy="1194529"/>
          </a:xfrm>
          <a:prstGeom prst="rect">
            <a:avLst/>
          </a:prstGeom>
        </p:spPr>
        <p:txBody>
          <a:bodyPr vert="horz" wrap="square" lIns="0" tIns="13336" rIns="0" bIns="0" rtlCol="0">
            <a:spAutoFit/>
          </a:bodyPr>
          <a:lstStyle/>
          <a:p>
            <a:pPr marL="12066" marR="5081" algn="ctr">
              <a:spcBef>
                <a:spcPts val="105"/>
              </a:spcBef>
            </a:pPr>
            <a:r>
              <a:rPr sz="2550" dirty="0">
                <a:solidFill>
                  <a:srgbClr val="FBFBF9"/>
                </a:solidFill>
                <a:latin typeface="Source Sans Pro"/>
                <a:cs typeface="Source Sans Pro"/>
              </a:rPr>
              <a:t>Seguir</a:t>
            </a:r>
            <a:r>
              <a:rPr sz="2550" spc="-45" dirty="0">
                <a:solidFill>
                  <a:srgbClr val="FBFBF9"/>
                </a:solidFill>
                <a:latin typeface="Source Sans Pro"/>
                <a:cs typeface="Source Sans Pro"/>
              </a:rPr>
              <a:t> </a:t>
            </a:r>
            <a:r>
              <a:rPr sz="2550" dirty="0">
                <a:solidFill>
                  <a:srgbClr val="FBFBF9"/>
                </a:solidFill>
                <a:latin typeface="Source Sans Pro"/>
                <a:cs typeface="Source Sans Pro"/>
              </a:rPr>
              <a:t>os</a:t>
            </a:r>
            <a:r>
              <a:rPr sz="2550" spc="-40" dirty="0">
                <a:solidFill>
                  <a:srgbClr val="FBFBF9"/>
                </a:solidFill>
                <a:latin typeface="Source Sans Pro"/>
                <a:cs typeface="Source Sans Pro"/>
              </a:rPr>
              <a:t> </a:t>
            </a:r>
            <a:r>
              <a:rPr sz="2550" dirty="0">
                <a:solidFill>
                  <a:srgbClr val="FBFBF9"/>
                </a:solidFill>
                <a:latin typeface="Source Sans Pro"/>
                <a:cs typeface="Source Sans Pro"/>
              </a:rPr>
              <a:t>processos</a:t>
            </a:r>
            <a:r>
              <a:rPr sz="2550" spc="-45" dirty="0">
                <a:solidFill>
                  <a:srgbClr val="FBFBF9"/>
                </a:solidFill>
                <a:latin typeface="Source Sans Pro"/>
                <a:cs typeface="Source Sans Pro"/>
              </a:rPr>
              <a:t> </a:t>
            </a:r>
            <a:r>
              <a:rPr sz="2550" spc="-50" dirty="0">
                <a:solidFill>
                  <a:srgbClr val="FBFBF9"/>
                </a:solidFill>
                <a:latin typeface="Source Sans Pro"/>
                <a:cs typeface="Source Sans Pro"/>
              </a:rPr>
              <a:t>e </a:t>
            </a:r>
            <a:r>
              <a:rPr sz="2550" dirty="0">
                <a:solidFill>
                  <a:srgbClr val="FBFBF9"/>
                </a:solidFill>
                <a:latin typeface="Source Sans Pro"/>
                <a:cs typeface="Source Sans Pro"/>
              </a:rPr>
              <a:t>aumentar</a:t>
            </a:r>
            <a:r>
              <a:rPr sz="2550" spc="-45" dirty="0">
                <a:solidFill>
                  <a:srgbClr val="FBFBF9"/>
                </a:solidFill>
                <a:latin typeface="Source Sans Pro"/>
                <a:cs typeface="Source Sans Pro"/>
              </a:rPr>
              <a:t> </a:t>
            </a:r>
            <a:r>
              <a:rPr sz="2550" spc="-50" dirty="0">
                <a:solidFill>
                  <a:srgbClr val="FBFBF9"/>
                </a:solidFill>
                <a:latin typeface="Source Sans Pro"/>
                <a:cs typeface="Source Sans Pro"/>
              </a:rPr>
              <a:t>a </a:t>
            </a:r>
            <a:r>
              <a:rPr sz="2550" spc="-10" dirty="0">
                <a:solidFill>
                  <a:srgbClr val="FBFBF9"/>
                </a:solidFill>
                <a:latin typeface="Source Sans Pro"/>
                <a:cs typeface="Source Sans Pro"/>
              </a:rPr>
              <a:t>produtividade.</a:t>
            </a:r>
            <a:endParaRPr sz="2550" dirty="0">
              <a:latin typeface="Source Sans Pro"/>
              <a:cs typeface="Source Sans Pro"/>
            </a:endParaRPr>
          </a:p>
        </p:txBody>
      </p:sp>
      <p:sp>
        <p:nvSpPr>
          <p:cNvPr id="38" name="object 38"/>
          <p:cNvSpPr txBox="1"/>
          <p:nvPr/>
        </p:nvSpPr>
        <p:spPr>
          <a:xfrm>
            <a:off x="13420163" y="7802641"/>
            <a:ext cx="2818988" cy="1194529"/>
          </a:xfrm>
          <a:prstGeom prst="rect">
            <a:avLst/>
          </a:prstGeom>
        </p:spPr>
        <p:txBody>
          <a:bodyPr vert="horz" wrap="square" lIns="0" tIns="13336" rIns="0" bIns="0" rtlCol="0">
            <a:spAutoFit/>
          </a:bodyPr>
          <a:lstStyle/>
          <a:p>
            <a:pPr marL="12066" marR="5081" indent="-635" algn="ctr">
              <a:spcBef>
                <a:spcPts val="105"/>
              </a:spcBef>
            </a:pPr>
            <a:r>
              <a:rPr sz="2550" dirty="0">
                <a:solidFill>
                  <a:srgbClr val="FBFBF9"/>
                </a:solidFill>
                <a:latin typeface="Source Sans Pro"/>
                <a:cs typeface="Source Sans Pro"/>
              </a:rPr>
              <a:t>Redução</a:t>
            </a:r>
            <a:r>
              <a:rPr sz="2550" spc="-20" dirty="0">
                <a:solidFill>
                  <a:srgbClr val="FBFBF9"/>
                </a:solidFill>
                <a:latin typeface="Source Sans Pro"/>
                <a:cs typeface="Source Sans Pro"/>
              </a:rPr>
              <a:t> </a:t>
            </a:r>
            <a:r>
              <a:rPr sz="2550" dirty="0">
                <a:solidFill>
                  <a:srgbClr val="FBFBF9"/>
                </a:solidFill>
                <a:latin typeface="Source Sans Pro"/>
                <a:cs typeface="Source Sans Pro"/>
              </a:rPr>
              <a:t>de</a:t>
            </a:r>
            <a:r>
              <a:rPr sz="2550" spc="-20" dirty="0">
                <a:solidFill>
                  <a:srgbClr val="FBFBF9"/>
                </a:solidFill>
                <a:latin typeface="Source Sans Pro"/>
                <a:cs typeface="Source Sans Pro"/>
              </a:rPr>
              <a:t> </a:t>
            </a:r>
            <a:r>
              <a:rPr sz="2550" spc="-10" dirty="0">
                <a:solidFill>
                  <a:srgbClr val="FBFBF9"/>
                </a:solidFill>
                <a:latin typeface="Source Sans Pro"/>
                <a:cs typeface="Source Sans Pro"/>
              </a:rPr>
              <a:t>falhas </a:t>
            </a:r>
            <a:r>
              <a:rPr sz="2550" dirty="0">
                <a:solidFill>
                  <a:srgbClr val="FBFBF9"/>
                </a:solidFill>
                <a:latin typeface="Source Sans Pro"/>
                <a:cs typeface="Source Sans Pro"/>
              </a:rPr>
              <a:t>humanas</a:t>
            </a:r>
            <a:r>
              <a:rPr sz="2550" spc="-5" dirty="0">
                <a:solidFill>
                  <a:srgbClr val="FBFBF9"/>
                </a:solidFill>
                <a:latin typeface="Source Sans Pro"/>
                <a:cs typeface="Source Sans Pro"/>
              </a:rPr>
              <a:t> </a:t>
            </a:r>
            <a:r>
              <a:rPr sz="2550" dirty="0">
                <a:solidFill>
                  <a:srgbClr val="FBFBF9"/>
                </a:solidFill>
                <a:latin typeface="Source Sans Pro"/>
                <a:cs typeface="Source Sans Pro"/>
              </a:rPr>
              <a:t>e</a:t>
            </a:r>
            <a:r>
              <a:rPr sz="2550" spc="5" dirty="0">
                <a:solidFill>
                  <a:srgbClr val="FBFBF9"/>
                </a:solidFill>
                <a:latin typeface="Source Sans Pro"/>
                <a:cs typeface="Source Sans Pro"/>
              </a:rPr>
              <a:t> </a:t>
            </a:r>
            <a:r>
              <a:rPr sz="2550" spc="-10" dirty="0">
                <a:solidFill>
                  <a:srgbClr val="FBFBF9"/>
                </a:solidFill>
                <a:latin typeface="Source Sans Pro"/>
                <a:cs typeface="Source Sans Pro"/>
              </a:rPr>
              <a:t>aumento </a:t>
            </a:r>
            <a:r>
              <a:rPr sz="2550" dirty="0">
                <a:solidFill>
                  <a:srgbClr val="FBFBF9"/>
                </a:solidFill>
                <a:latin typeface="Source Sans Pro"/>
                <a:cs typeface="Source Sans Pro"/>
              </a:rPr>
              <a:t>da</a:t>
            </a:r>
            <a:r>
              <a:rPr sz="2550" spc="30" dirty="0">
                <a:solidFill>
                  <a:srgbClr val="FBFBF9"/>
                </a:solidFill>
                <a:latin typeface="Source Sans Pro"/>
                <a:cs typeface="Source Sans Pro"/>
              </a:rPr>
              <a:t> </a:t>
            </a:r>
            <a:r>
              <a:rPr sz="2550" spc="-10" dirty="0">
                <a:solidFill>
                  <a:srgbClr val="FBFBF9"/>
                </a:solidFill>
                <a:latin typeface="Source Sans Pro"/>
                <a:cs typeface="Source Sans Pro"/>
              </a:rPr>
              <a:t>acuracidade.</a:t>
            </a:r>
            <a:endParaRPr sz="2550">
              <a:latin typeface="Source Sans Pro"/>
              <a:cs typeface="Source Sans Pro"/>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TotalTime>
  <Words>1281</Words>
  <Application>Microsoft Office PowerPoint</Application>
  <PresentationFormat>Personalizar</PresentationFormat>
  <Paragraphs>140</Paragraphs>
  <Slides>22</Slides>
  <Notes>7</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22</vt:i4>
      </vt:variant>
    </vt:vector>
  </HeadingPairs>
  <TitlesOfParts>
    <vt:vector size="27" baseType="lpstr">
      <vt:lpstr>Aptos</vt:lpstr>
      <vt:lpstr>Calibri</vt:lpstr>
      <vt:lpstr>Helvetica Neue</vt:lpstr>
      <vt:lpstr>Source Sans Pro</vt:lpstr>
      <vt:lpstr>Office Theme</vt:lpstr>
      <vt:lpstr>Um caminho estratégico para gerar resultados inovadores em uma nova era da automação</vt:lpstr>
      <vt:lpstr>CONTEXTO E DESAFIO ATUAL</vt:lpstr>
      <vt:lpstr>85% dos projetos de IA falham em gerar valor real. (Fonte: Gartner)</vt:lpstr>
      <vt:lpstr>Problemas frequentes</vt:lpstr>
      <vt:lpstr>Apresentação do PowerPoint</vt:lpstr>
      <vt:lpstr>AI Oﬀice Estrutura interna para governar a IA com visão de negócio.</vt:lpstr>
      <vt:lpstr>Apresentação do PowerPoint</vt:lpstr>
      <vt:lpstr>A IA ESTÁ NO HYPE</vt:lpstr>
      <vt:lpstr>Aumento da Eficiência Operacional</vt:lpstr>
      <vt:lpstr>1</vt:lpstr>
      <vt:lpstr>3</vt:lpstr>
      <vt:lpstr>Dá para confiar em tudo o que a IA está fazendo?  Como monitorar?</vt:lpstr>
      <vt:lpstr>Apresentação do PowerPoint</vt:lpstr>
      <vt:lpstr>CASE DE APLICAÇÃO: CENTRAL DA VISÃO</vt:lpstr>
      <vt:lpstr>Apresentação do PowerPoint</vt:lpstr>
      <vt:lpstr>Apresentação do PowerPoint</vt:lpstr>
      <vt:lpstr>Apresentação do PowerPoint</vt:lpstr>
      <vt:lpstr>Resultado</vt:lpstr>
      <vt:lpstr>CIÊNCIA DE DADOS APLICADA À DECISÃO</vt:lpstr>
      <vt:lpstr>CONEXÃO ENTRE AS FRENTES</vt:lpstr>
      <vt:lpstr>A IA não começa com tecnologia. Começa com entendimento de negócio e termina com resultados.</vt:lpstr>
      <vt:lpstr>IA não é um destino. É uma jornada com base, visão e inteligência aplicada Comece com um diagnóstico. Escolha uma dor real. Entregue um quick win E prepare-se para evoluir continuamente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Destrave IA_Feira RPA &amp; IA_ITS Soluções_v2</dc:title>
  <dc:creator>Kadu Ramos</dc:creator>
  <cp:lastModifiedBy>LENOVO</cp:lastModifiedBy>
  <cp:revision>11</cp:revision>
  <dcterms:created xsi:type="dcterms:W3CDTF">2025-07-14T21:22:49Z</dcterms:created>
  <dcterms:modified xsi:type="dcterms:W3CDTF">2025-07-15T13:30:55Z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2025-07-14T00:00:00Z</vt:filetime>
  </property>
  <property fmtid="{D5CDD505-2E9C-101B-9397-08002B2CF9AE}" pid="3" name="Creator">
    <vt:lpwstr>Adobe Illustrator 29.6 (Windows)</vt:lpwstr>
  </property>
  <property fmtid="{D5CDD505-2E9C-101B-9397-08002B2CF9AE}" pid="4" name="LastSaved">
    <vt:filetime>2025-07-14T00:00:00Z</vt:filetime>
  </property>
  <property fmtid="{D5CDD505-2E9C-101B-9397-08002B2CF9AE}" pid="5" name="Producer">
    <vt:lpwstr>Adobe PDF library 17.00</vt:lpwstr>
  </property>
</Properties>
</file>