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9238" r:id="rId2"/>
    <p:sldId id="9254" r:id="rId3"/>
    <p:sldId id="9251" r:id="rId4"/>
    <p:sldId id="9255" r:id="rId5"/>
    <p:sldId id="9256" r:id="rId6"/>
    <p:sldId id="9257" r:id="rId7"/>
    <p:sldId id="9258" r:id="rId8"/>
    <p:sldId id="9259" r:id="rId9"/>
    <p:sldId id="274" r:id="rId10"/>
    <p:sldId id="9260" r:id="rId11"/>
    <p:sldId id="9241" r:id="rId12"/>
  </p:sldIdLst>
  <p:sldSz cx="12192000" cy="6858000"/>
  <p:notesSz cx="6858000" cy="9144000"/>
  <p:custDataLst>
    <p:tags r:id="rId14"/>
  </p:custData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F5FF"/>
    <a:srgbClr val="FE4CBF"/>
    <a:srgbClr val="17B1CB"/>
    <a:srgbClr val="009EBA"/>
    <a:srgbClr val="D6EFF4"/>
    <a:srgbClr val="DDFAFF"/>
    <a:srgbClr val="0022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09F66A-CA97-7246-B441-127292AC7D02}" v="51" dt="2025-07-15T14:46:45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1" autoAdjust="0"/>
    <p:restoredTop sz="83537" autoAdjust="0"/>
  </p:normalViewPr>
  <p:slideViewPr>
    <p:cSldViewPr snapToGrid="0">
      <p:cViewPr varScale="1">
        <p:scale>
          <a:sx n="97" d="100"/>
          <a:sy n="97" d="100"/>
        </p:scale>
        <p:origin x="21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8AC3-D4F3-4226-84C0-65DFAA01A9EA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6BFDA-9D70-4FC2-A777-7EABC7CC14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7770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56100-B3C5-AAC2-E613-46CFAF0FF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3080735-DB5A-9DA7-84D1-54FC0931A6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85EC9F6-026C-28F4-ADC7-D5DF52E96C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https://app.mural.co/t/vitormassari8341/m/vitormassari8341/1695034442703/44dae631df3430f4fa50c09bf88e07e3873117a5?sender=udbacdf3baddc692409b96298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4D8F7A0-E080-8A58-7ED2-7E5CA14D8A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5338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8EAB9-B19E-AF9D-C833-6901815B9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5DE5128-2543-618D-2634-2F2B1391E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936A8E9-6600-AB53-AB09-513686673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https://app.mural.co/t/vitormassari8341/m/vitormassari8341/1695034442703/44dae631df3430f4fa50c09bf88e07e3873117a5?sender=udbacdf3baddc692409b96298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B1996C6-48FF-4CD7-1D50-6BDF7203DB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2393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EF981-4760-8C43-668B-56CCD1D0F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83DDEB2-FA19-5F4F-6BEC-C3D3EBCE42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4137CE8-81AB-50F3-9E11-7CF58C88F5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https://app.mural.co/t/vitormassari8341/m/vitormassari8341/1695034442703/44dae631df3430f4fa50c09bf88e07e3873117a5?sender=udbacdf3baddc692409b96298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B5C4C4-6EF6-A078-D2A4-07FE059BA6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7680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2C32A-782A-005C-B50E-6091DED3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08A47EE-1193-58F0-E2C0-EA5A7F4B4E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B63B3D3-2AFD-B541-9B8F-0314607866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https://app.mural.co/t/vitormassari8341/m/vitormassari8341/1695034442703/44dae631df3430f4fa50c09bf88e07e3873117a5?sender=udbacdf3baddc692409b96298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E94559-DA1F-EB9A-E790-0E02EB365C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9057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76ACF-0D83-0276-DA9A-B017A3B9B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AF08B98-C834-0290-64FC-9C39435C9C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441E40F-2047-B382-3645-DD3891756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https://app.mural.co/t/vitormassari8341/m/vitormassari8341/1695034442703/44dae631df3430f4fa50c09bf88e07e3873117a5?sender=udbacdf3baddc692409b96298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14A7D1-972E-4197-FAA7-4B9F828599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6790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BBC6A-BD04-709C-3AE3-2D9E218EE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165C4EB-ADB1-E104-6256-EB2F55127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F784569-3419-9030-EBD0-449A7C161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https://app.mural.co/t/vitormassari8341/m/vitormassari8341/1695034442703/44dae631df3430f4fa50c09bf88e07e3873117a5?sender=udbacdf3baddc692409b96298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6CFDCA8-67B5-06FE-D1FA-2F758AE83F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247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3CD22-7CEE-E03F-76D6-DD7FCD244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C3F707C-329F-9443-BF5E-62E35D6119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F499E6F-2468-F978-0432-77FAAC5CA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https://app.mural.co/t/vitormassari8341/m/vitormassari8341/1695034442703/44dae631df3430f4fa50c09bf88e07e3873117a5?sender=udbacdf3baddc692409b96298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E29346F-29D6-EBA6-AC6E-2143B8A982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9505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d243fadc56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d243fadc56_0_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41578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0D8BF-0644-E380-D743-D31B4970A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ED9E4EA-26DB-8D13-6F61-140C7321B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D03549A-4532-647F-9BC5-923FAF8E4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https://app.mural.co/t/vitormassari8341/m/vitormassari8341/1695034442703/44dae631df3430f4fa50c09bf88e07e3873117a5?sender=udbacdf3baddc692409b96298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DD2178-6A20-D546-5B52-8F2F7F3BED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9272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1039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E7675-14F2-7111-EC1C-EA2945221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B5FC14-4EE7-F3C0-6CF9-1657FF14D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CDB30D-5C9B-EF2B-BDE6-352D0EA3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13A3F4-A982-7479-D9C6-0B6CC12F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CD04EE-27E4-D929-B228-29D48F17C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456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9F444-EB0C-960F-FAE3-AA72E152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9B53D5-6ABA-62AC-C1BD-AE6E0541A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B16C70-73FE-7E33-9647-9D6015790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C36A8E-46E3-27D7-9FEA-5FE9AE325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D37F35-5C30-A622-FCBF-473C1296D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5383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12AF8-5FCF-ADD6-6DBD-0180C0878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7C6D8-9FD0-751E-D14B-057D3CDF5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B12BF2-7058-8D29-C219-B7D9F950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280472-D91B-9D8C-3298-7B0C4050F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899F80-B13F-7F2D-ACF1-CD12A1041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567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980AB-D0CF-D473-E73B-856E50EF5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B82B8A-D98E-B043-65AE-1B210FC6BB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CA1D4A7-5024-5B82-E4B2-60AFF21A2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667C48E-73C0-CA82-DD41-AE86160C2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4D3244-C558-3522-820C-B1E349D5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A181D0-EF9D-BF6E-DC73-1384417E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045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F3229A-1FF3-8994-563C-771EBC9C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800BF0-0304-ACC2-841C-4AC7716D2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470A31-137C-A414-31F0-5DE9CD03B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1D915DF-B416-3410-DBBC-D3D266207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580611-FD16-E5FE-C1CA-8FF1AD32D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5A88DC6-99E9-1D73-E267-FD393135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7B54A3-4079-AAC9-E755-019F8BC19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04EA8F3-3F96-B6B4-6D00-6F4702963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41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B1E9AA-67F3-5739-CE31-53F73BE53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549F89F-877A-42B0-7FD0-2F63B6BF6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6D5A4FF-C8D9-0C49-BBA7-66B3456D4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931C832-C9C0-D41C-5EA9-5913D264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01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47F9901-53AC-7B14-3AB6-EBEF66D36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2EEC0FC-8DED-5669-BDA7-465AB92AE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64D8926-B9B6-768A-52FA-E1CB71B7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672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86971-BF3B-A408-603A-52CAD312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05CEAF-7CF8-E966-F16B-517F91B97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6B8428-988B-FBEE-920D-44445A780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417F64-88AA-F133-CC84-CD90ED767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76F45B-68A4-F28B-74AB-72EDC4E02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6FDCA5B-00FB-4697-A4CE-2A57EF027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7741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4574A-ABAF-45C2-7ED7-2E2460C10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66C88B6-1F95-A7EF-7725-B2B3A8BB6C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BDE52E-AEF1-2CA9-1DFF-2803EB4D7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7B6464-079D-F828-00FD-2ECDDC886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8FC029-1036-B456-889B-97435479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B71454-FE37-8A4D-985E-DEB79EB3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94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2C8C0C-07B0-AD3C-B62A-8C57F5EEF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6AF7A62-6DEA-A192-603D-9431B9E76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732E78-F689-16D9-C5A6-D03BEA3D3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2C3E79-20FB-8219-4713-898E76F0A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39771B-06F0-312B-2F15-55A7AD8A7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5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7446061-A3AA-13CE-7030-DA13EC5EC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017283-0C94-E1D9-48CE-8F987EFA6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D38A66-4903-AB1B-FEA7-04F7A41F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39C46-6EFF-97FC-38BC-107BBDDC0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3D3217-799C-34C0-67B4-2E9AA8E8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883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A44433-2A63-41FC-B66F-94A0DC67F8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25BC4-BD61-4D89-9E43-85891338FB1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03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>
  <p:cSld name="1_Título e conteúd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609600" y="87313"/>
            <a:ext cx="10972800" cy="15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609585" lvl="0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marL="1219170" lvl="1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828754" lvl="2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2438339" lvl="3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3047924" lvl="4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3657509" lvl="5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4267093" lvl="6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4876678" lvl="7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5486263" lvl="8" indent="-30479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372728" y="6267851"/>
            <a:ext cx="3648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51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 2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3063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>
            <a:spLocks noGrp="1"/>
          </p:cNvSpPr>
          <p:nvPr>
            <p:ph type="title"/>
          </p:nvPr>
        </p:nvSpPr>
        <p:spPr>
          <a:xfrm>
            <a:off x="304800" y="330200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" name="Google Shape;150;p6">
            <a:extLst>
              <a:ext uri="{FF2B5EF4-FFF2-40B4-BE49-F238E27FC236}">
                <a16:creationId xmlns:a16="http://schemas.microsoft.com/office/drawing/2014/main" id="{C99A26AF-64B1-8755-3F64-901373C5067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3600" y="330200"/>
            <a:ext cx="1001081" cy="2994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7;p20">
            <a:extLst>
              <a:ext uri="{FF2B5EF4-FFF2-40B4-BE49-F238E27FC236}">
                <a16:creationId xmlns:a16="http://schemas.microsoft.com/office/drawing/2014/main" id="{9B1C9244-692D-3A3B-2889-B62C2B88C2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9580" y="1806315"/>
            <a:ext cx="10672997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bg1"/>
                </a:solidFill>
              </a:defRPr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413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DDA5A10-7879-EF34-51F7-31930069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EC40C7-2C2E-FFFB-3A77-E3655C919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A8C11B-BD9E-00FC-C7AA-DB8433092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069C5-5E52-44BD-9D4B-3E8559B58A31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453F39-ECA5-54D4-4915-0AE3A967C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030665-3F18-5BF2-1B70-6498C43A1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BA742-38F4-4DA1-AF72-8E48ED91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168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6" r:id="rId14"/>
    <p:sldLayoutId id="214748366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5" Type="http://schemas.openxmlformats.org/officeDocument/2006/relationships/image" Target="../media/image21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EB53577E-BF26-1402-D468-798ED2F14B35}"/>
              </a:ext>
            </a:extLst>
          </p:cNvPr>
          <p:cNvSpPr txBox="1">
            <a:spLocks/>
          </p:cNvSpPr>
          <p:nvPr/>
        </p:nvSpPr>
        <p:spPr>
          <a:xfrm>
            <a:off x="-461963" y="2691495"/>
            <a:ext cx="6557963" cy="72548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pt-BR" sz="5400" dirty="0"/>
            </a:br>
            <a:br>
              <a:rPr lang="pt-BR" sz="5400" dirty="0"/>
            </a:br>
            <a:br>
              <a:rPr lang="pt-BR" sz="6700" dirty="0"/>
            </a:br>
            <a:br>
              <a:rPr lang="pt-BR" sz="6700" dirty="0"/>
            </a:br>
            <a:br>
              <a:rPr lang="pt-BR" sz="6700" dirty="0"/>
            </a:br>
            <a:br>
              <a:rPr lang="pt-BR" sz="5400" dirty="0"/>
            </a:br>
            <a:br>
              <a:rPr lang="pt-BR" sz="5400" dirty="0"/>
            </a:br>
            <a:r>
              <a:rPr lang="pt-BR" sz="5400" dirty="0"/>
              <a:t> </a:t>
            </a:r>
            <a:br>
              <a:rPr lang="pt-BR" sz="5400" dirty="0"/>
            </a:br>
            <a:endParaRPr lang="en-US" sz="5400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758F311-85BD-507C-5421-95E6111356A3}"/>
              </a:ext>
            </a:extLst>
          </p:cNvPr>
          <p:cNvSpPr txBox="1"/>
          <p:nvPr/>
        </p:nvSpPr>
        <p:spPr>
          <a:xfrm>
            <a:off x="2707932" y="1222968"/>
            <a:ext cx="677613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4400" dirty="0">
              <a:solidFill>
                <a:srgbClr val="009EBA"/>
              </a:solidFill>
              <a:latin typeface="Aptos Black" panose="020B0004020202020204" pitchFamily="34" charset="0"/>
            </a:endParaRPr>
          </a:p>
          <a:p>
            <a:endParaRPr lang="pt-BR" sz="4400" dirty="0">
              <a:solidFill>
                <a:srgbClr val="009EBA"/>
              </a:solidFill>
              <a:latin typeface="Abadi Extra Light" panose="020B0204020104020204" pitchFamily="34" charset="0"/>
              <a:cs typeface="Aharoni" panose="02010803020104030203" pitchFamily="2" charset="-79"/>
            </a:endParaRPr>
          </a:p>
          <a:p>
            <a:pPr algn="ctr"/>
            <a:r>
              <a:rPr lang="pt-BR" sz="7200" b="1" dirty="0" err="1">
                <a:solidFill>
                  <a:srgbClr val="009EBA"/>
                </a:solidFill>
                <a:latin typeface="Abadi Extra Light" panose="020B0204020104020204" pitchFamily="34" charset="0"/>
                <a:cs typeface="Aharoni" panose="02010803020104030203" pitchFamily="2" charset="-79"/>
              </a:rPr>
              <a:t>Decision</a:t>
            </a:r>
            <a:r>
              <a:rPr lang="pt-BR" sz="7200" b="1" dirty="0">
                <a:solidFill>
                  <a:srgbClr val="009EBA"/>
                </a:solidFill>
                <a:latin typeface="Abadi Extra Light" panose="020B0204020104020204" pitchFamily="34" charset="0"/>
                <a:cs typeface="Aharoni" panose="02010803020104030203" pitchFamily="2" charset="-79"/>
              </a:rPr>
              <a:t> Making</a:t>
            </a:r>
          </a:p>
          <a:p>
            <a:pPr algn="ctr"/>
            <a:r>
              <a:rPr lang="pt-BR" sz="7200" b="1" dirty="0">
                <a:solidFill>
                  <a:srgbClr val="009EBA"/>
                </a:solidFill>
                <a:latin typeface="Abadi Extra Light" panose="020B0204020104020204" pitchFamily="34" charset="0"/>
                <a:cs typeface="Aharoni" panose="02010803020104030203" pitchFamily="2" charset="-79"/>
              </a:rPr>
              <a:t>Vitor Massari</a:t>
            </a:r>
            <a:endParaRPr lang="pt-BR" sz="7200" b="1" dirty="0">
              <a:solidFill>
                <a:srgbClr val="009EBA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6B6EA065-76D7-DF41-A002-31399F3406F7}"/>
              </a:ext>
            </a:extLst>
          </p:cNvPr>
          <p:cNvSpPr txBox="1">
            <a:spLocks/>
          </p:cNvSpPr>
          <p:nvPr/>
        </p:nvSpPr>
        <p:spPr>
          <a:xfrm>
            <a:off x="-309563" y="2843895"/>
            <a:ext cx="6557963" cy="72548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5400" dirty="0"/>
          </a:p>
          <a:p>
            <a:pPr algn="ctr"/>
            <a:endParaRPr lang="pt-BR" sz="5400" dirty="0"/>
          </a:p>
          <a:p>
            <a:pPr algn="ctr"/>
            <a:endParaRPr lang="pt-BR" sz="5400" dirty="0"/>
          </a:p>
          <a:p>
            <a:pPr algn="ctr"/>
            <a:endParaRPr lang="pt-BR" sz="5400" dirty="0"/>
          </a:p>
          <a:p>
            <a:pPr algn="ctr"/>
            <a:endParaRPr lang="pt-BR" sz="5400" dirty="0"/>
          </a:p>
          <a:p>
            <a:pPr algn="ctr"/>
            <a:endParaRPr lang="pt-BR" sz="5400" dirty="0"/>
          </a:p>
          <a:p>
            <a:pPr algn="ctr"/>
            <a:br>
              <a:rPr lang="pt-BR" sz="5400" dirty="0"/>
            </a:br>
            <a:br>
              <a:rPr lang="pt-BR" sz="5400" dirty="0"/>
            </a:br>
            <a:br>
              <a:rPr lang="pt-BR" sz="6700" dirty="0"/>
            </a:br>
            <a:br>
              <a:rPr lang="pt-BR" sz="6700" dirty="0"/>
            </a:br>
            <a:br>
              <a:rPr lang="pt-BR" sz="6700" dirty="0"/>
            </a:br>
            <a:br>
              <a:rPr lang="pt-BR" sz="5400" dirty="0"/>
            </a:br>
            <a:br>
              <a:rPr lang="pt-BR" sz="5400" dirty="0"/>
            </a:br>
            <a:endParaRPr lang="en-US" sz="5400" b="1" dirty="0">
              <a:solidFill>
                <a:srgbClr val="009EBA"/>
              </a:solidFill>
            </a:endParaRPr>
          </a:p>
        </p:txBody>
      </p:sp>
      <p:sp>
        <p:nvSpPr>
          <p:cNvPr id="12" name="Fluxograma: Conector 11">
            <a:extLst>
              <a:ext uri="{FF2B5EF4-FFF2-40B4-BE49-F238E27FC236}">
                <a16:creationId xmlns:a16="http://schemas.microsoft.com/office/drawing/2014/main" id="{C6FF1141-FD1E-BE24-B919-FA12D022EED1}"/>
              </a:ext>
            </a:extLst>
          </p:cNvPr>
          <p:cNvSpPr/>
          <p:nvPr/>
        </p:nvSpPr>
        <p:spPr>
          <a:xfrm>
            <a:off x="-1210962" y="-2956316"/>
            <a:ext cx="11368215" cy="9578014"/>
          </a:xfrm>
          <a:prstGeom prst="flowChartConnector">
            <a:avLst/>
          </a:prstGeom>
          <a:noFill/>
          <a:ln w="57150">
            <a:solidFill>
              <a:srgbClr val="009EBA">
                <a:alpha val="1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Google Shape;133;p12" descr="C:\Users\dsjun_000\Documents\Cozmo\Hiflex\Logo\Hiflex-Group-1.png">
            <a:extLst>
              <a:ext uri="{FF2B5EF4-FFF2-40B4-BE49-F238E27FC236}">
                <a16:creationId xmlns:a16="http://schemas.microsoft.com/office/drawing/2014/main" id="{C3B9A046-DF74-BDC9-321C-B53C25FEA7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5581"/>
            <a:ext cx="2495044" cy="85226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6680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D755B-ED53-6824-857E-8A2DB6B0D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88999511-DCAB-B280-23F6-6E16BB909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pic>
        <p:nvPicPr>
          <p:cNvPr id="8" name="Google Shape;133;p12" descr="C:\Users\dsjun_000\Documents\Cozmo\Hiflex\Logo\Hiflex-Group-1.png">
            <a:extLst>
              <a:ext uri="{FF2B5EF4-FFF2-40B4-BE49-F238E27FC236}">
                <a16:creationId xmlns:a16="http://schemas.microsoft.com/office/drawing/2014/main" id="{4E3E9168-894E-C53C-A15F-598C36BFB9E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25581"/>
            <a:ext cx="2495044" cy="852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m 11" descr="Diagrama&#10;&#10;O conteúdo gerado por IA pode estar incorreto.">
            <a:extLst>
              <a:ext uri="{FF2B5EF4-FFF2-40B4-BE49-F238E27FC236}">
                <a16:creationId xmlns:a16="http://schemas.microsoft.com/office/drawing/2014/main" id="{24CDBC24-C6D8-D561-5C94-0F1E29687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7230"/>
            <a:ext cx="11940709" cy="563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1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CE540-D933-7E12-370E-0005DF487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F1084D23-28F1-E65A-C918-F1608CB63BE5}"/>
              </a:ext>
            </a:extLst>
          </p:cNvPr>
          <p:cNvSpPr/>
          <p:nvPr/>
        </p:nvSpPr>
        <p:spPr>
          <a:xfrm rot="1811188">
            <a:off x="3760402" y="1138422"/>
            <a:ext cx="5838526" cy="5846174"/>
          </a:xfrm>
          <a:custGeom>
            <a:avLst/>
            <a:gdLst>
              <a:gd name="connsiteX0" fmla="*/ 146018 w 5028569"/>
              <a:gd name="connsiteY0" fmla="*/ 3848642 h 3848642"/>
              <a:gd name="connsiteX1" fmla="*/ 611845 w 5028569"/>
              <a:gd name="connsiteY1" fmla="*/ 53019 h 3848642"/>
              <a:gd name="connsiteX2" fmla="*/ 5028569 w 5028569"/>
              <a:gd name="connsiteY2" fmla="*/ 1588521 h 384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8569" h="3848642">
                <a:moveTo>
                  <a:pt x="146018" y="3848642"/>
                </a:moveTo>
                <a:cubicBezTo>
                  <a:pt x="-27948" y="2139174"/>
                  <a:pt x="-201914" y="429706"/>
                  <a:pt x="611845" y="53019"/>
                </a:cubicBezTo>
                <a:cubicBezTo>
                  <a:pt x="1425604" y="-323668"/>
                  <a:pt x="4881920" y="1424619"/>
                  <a:pt x="5028569" y="1588521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39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104F8A0-1D3A-0363-8410-01DDDE71B895}"/>
              </a:ext>
            </a:extLst>
          </p:cNvPr>
          <p:cNvSpPr txBox="1"/>
          <p:nvPr/>
        </p:nvSpPr>
        <p:spPr>
          <a:xfrm>
            <a:off x="1996864" y="5243588"/>
            <a:ext cx="4045403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 E EXECUÇÃO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772845FC-4BF0-0896-7318-10F0F9DE5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pic>
        <p:nvPicPr>
          <p:cNvPr id="8" name="Google Shape;133;p12" descr="C:\Users\dsjun_000\Documents\Cozmo\Hiflex\Logo\Hiflex-Group-1.png">
            <a:extLst>
              <a:ext uri="{FF2B5EF4-FFF2-40B4-BE49-F238E27FC236}">
                <a16:creationId xmlns:a16="http://schemas.microsoft.com/office/drawing/2014/main" id="{2D42D6E7-AEF8-3DC0-A4BD-7C8274D34D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25581"/>
            <a:ext cx="2495044" cy="8522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C7C3AF0-5026-29BE-454A-BD34B62AA5C6}"/>
              </a:ext>
            </a:extLst>
          </p:cNvPr>
          <p:cNvSpPr txBox="1"/>
          <p:nvPr/>
        </p:nvSpPr>
        <p:spPr>
          <a:xfrm>
            <a:off x="7556707" y="5178352"/>
            <a:ext cx="4045403" cy="1376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2933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RESULTADO E EXECUÇÃO</a:t>
            </a:r>
          </a:p>
          <a:p>
            <a:r>
              <a:rPr lang="pt-BR" dirty="0"/>
              <a:t>- PREVISÍVEL</a:t>
            </a:r>
          </a:p>
        </p:txBody>
      </p:sp>
      <p:pic>
        <p:nvPicPr>
          <p:cNvPr id="49" name="Imagem 48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6B677C8C-816F-6713-58ED-4B08E6AD3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10" y="4197126"/>
            <a:ext cx="4559300" cy="952500"/>
          </a:xfrm>
          <a:prstGeom prst="rect">
            <a:avLst/>
          </a:prstGeom>
        </p:spPr>
      </p:pic>
      <p:pic>
        <p:nvPicPr>
          <p:cNvPr id="51" name="Imagem 5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2962284A-A8C8-B628-A0A9-FEA7C1308E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32" y="718584"/>
            <a:ext cx="3898900" cy="1130300"/>
          </a:xfrm>
          <a:prstGeom prst="rect">
            <a:avLst/>
          </a:prstGeom>
        </p:spPr>
      </p:pic>
      <p:pic>
        <p:nvPicPr>
          <p:cNvPr id="53" name="Imagem 52" descr="Forma&#10;&#10;O conteúdo gerado por IA pode estar incorreto.">
            <a:extLst>
              <a:ext uri="{FF2B5EF4-FFF2-40B4-BE49-F238E27FC236}">
                <a16:creationId xmlns:a16="http://schemas.microsoft.com/office/drawing/2014/main" id="{CDE7AF5E-C74E-780D-4440-D9094B6926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598" y="1984666"/>
            <a:ext cx="3530600" cy="774700"/>
          </a:xfrm>
          <a:prstGeom prst="rect">
            <a:avLst/>
          </a:prstGeom>
        </p:spPr>
      </p:pic>
      <p:pic>
        <p:nvPicPr>
          <p:cNvPr id="55" name="Imagem 5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6EEECB8D-A336-392E-5158-5F6DFCA5C9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06" y="1199458"/>
            <a:ext cx="4114800" cy="698500"/>
          </a:xfrm>
          <a:prstGeom prst="rect">
            <a:avLst/>
          </a:prstGeom>
        </p:spPr>
      </p:pic>
      <p:pic>
        <p:nvPicPr>
          <p:cNvPr id="57" name="Imagem 56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48A20DE6-66CE-3D17-79AF-0858A9AA48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93" y="3888704"/>
            <a:ext cx="3771900" cy="1079500"/>
          </a:xfrm>
          <a:prstGeom prst="rect">
            <a:avLst/>
          </a:prstGeom>
        </p:spPr>
      </p:pic>
      <p:pic>
        <p:nvPicPr>
          <p:cNvPr id="59" name="Imagem 5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72508E01-01F6-A753-31FA-7C64CE78D3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02" y="3005411"/>
            <a:ext cx="4140200" cy="1054100"/>
          </a:xfrm>
          <a:prstGeom prst="rect">
            <a:avLst/>
          </a:prstGeom>
        </p:spPr>
      </p:pic>
      <p:pic>
        <p:nvPicPr>
          <p:cNvPr id="61" name="Imagem 6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E8AE740F-8E2B-3ACD-0705-8E07F28CFD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12" y="2207466"/>
            <a:ext cx="43561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6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28D99-5842-23AB-A13B-9D1E3CEF1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DDFD2397-BB3C-67D9-CE61-F4678050F617}"/>
              </a:ext>
            </a:extLst>
          </p:cNvPr>
          <p:cNvSpPr/>
          <p:nvPr/>
        </p:nvSpPr>
        <p:spPr>
          <a:xfrm rot="1811188">
            <a:off x="3760402" y="1138422"/>
            <a:ext cx="5838526" cy="5846174"/>
          </a:xfrm>
          <a:custGeom>
            <a:avLst/>
            <a:gdLst>
              <a:gd name="connsiteX0" fmla="*/ 146018 w 5028569"/>
              <a:gd name="connsiteY0" fmla="*/ 3848642 h 3848642"/>
              <a:gd name="connsiteX1" fmla="*/ 611845 w 5028569"/>
              <a:gd name="connsiteY1" fmla="*/ 53019 h 3848642"/>
              <a:gd name="connsiteX2" fmla="*/ 5028569 w 5028569"/>
              <a:gd name="connsiteY2" fmla="*/ 1588521 h 384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8569" h="3848642">
                <a:moveTo>
                  <a:pt x="146018" y="3848642"/>
                </a:moveTo>
                <a:cubicBezTo>
                  <a:pt x="-27948" y="2139174"/>
                  <a:pt x="-201914" y="429706"/>
                  <a:pt x="611845" y="53019"/>
                </a:cubicBezTo>
                <a:cubicBezTo>
                  <a:pt x="1425604" y="-323668"/>
                  <a:pt x="4881920" y="1424619"/>
                  <a:pt x="5028569" y="1588521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39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968BA90-855F-5118-864A-F627D556FB47}"/>
              </a:ext>
            </a:extLst>
          </p:cNvPr>
          <p:cNvSpPr txBox="1"/>
          <p:nvPr/>
        </p:nvSpPr>
        <p:spPr>
          <a:xfrm>
            <a:off x="1996864" y="5243588"/>
            <a:ext cx="4045403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 E EXECUÇÃO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A09346DA-FF90-7072-3853-4F2A49C5E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1857029-1499-3879-FF0D-D32800A35B05}"/>
              </a:ext>
            </a:extLst>
          </p:cNvPr>
          <p:cNvSpPr txBox="1"/>
          <p:nvPr/>
        </p:nvSpPr>
        <p:spPr>
          <a:xfrm>
            <a:off x="7556707" y="5178352"/>
            <a:ext cx="4045403" cy="1376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2933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RESULTADO E EXECUÇÃO</a:t>
            </a:r>
          </a:p>
          <a:p>
            <a:r>
              <a:rPr lang="pt-BR" dirty="0"/>
              <a:t>- PREVISÍVEL</a:t>
            </a:r>
          </a:p>
        </p:txBody>
      </p:sp>
      <p:pic>
        <p:nvPicPr>
          <p:cNvPr id="49" name="Imagem 48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56AAC1DE-CF13-6530-BFD3-9DCC1D48FB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10" y="4197126"/>
            <a:ext cx="4559300" cy="952500"/>
          </a:xfrm>
          <a:prstGeom prst="rect">
            <a:avLst/>
          </a:prstGeom>
        </p:spPr>
      </p:pic>
      <p:pic>
        <p:nvPicPr>
          <p:cNvPr id="51" name="Imagem 5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4798064F-5DBA-DA7F-15C5-F1E34A7272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32" y="718584"/>
            <a:ext cx="3898900" cy="1130300"/>
          </a:xfrm>
          <a:prstGeom prst="rect">
            <a:avLst/>
          </a:prstGeom>
        </p:spPr>
      </p:pic>
      <p:pic>
        <p:nvPicPr>
          <p:cNvPr id="53" name="Imagem 52" descr="Forma&#10;&#10;O conteúdo gerado por IA pode estar incorreto.">
            <a:extLst>
              <a:ext uri="{FF2B5EF4-FFF2-40B4-BE49-F238E27FC236}">
                <a16:creationId xmlns:a16="http://schemas.microsoft.com/office/drawing/2014/main" id="{67298A85-8451-1970-D1B1-3855C325EE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598" y="1984666"/>
            <a:ext cx="3530600" cy="774700"/>
          </a:xfrm>
          <a:prstGeom prst="rect">
            <a:avLst/>
          </a:prstGeom>
        </p:spPr>
      </p:pic>
      <p:pic>
        <p:nvPicPr>
          <p:cNvPr id="55" name="Imagem 5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8291E850-7BD4-F8F9-B231-A496A73FEF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06" y="1199458"/>
            <a:ext cx="4114800" cy="698500"/>
          </a:xfrm>
          <a:prstGeom prst="rect">
            <a:avLst/>
          </a:prstGeom>
        </p:spPr>
      </p:pic>
      <p:pic>
        <p:nvPicPr>
          <p:cNvPr id="57" name="Imagem 56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3EE7D01A-1FBB-A5A4-6AD7-CF3598D9F5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93" y="3888704"/>
            <a:ext cx="3771900" cy="1079500"/>
          </a:xfrm>
          <a:prstGeom prst="rect">
            <a:avLst/>
          </a:prstGeom>
        </p:spPr>
      </p:pic>
      <p:pic>
        <p:nvPicPr>
          <p:cNvPr id="59" name="Imagem 5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8CB7D204-F2B1-2F61-C700-CE9340D821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02" y="3005411"/>
            <a:ext cx="4140200" cy="1054100"/>
          </a:xfrm>
          <a:prstGeom prst="rect">
            <a:avLst/>
          </a:prstGeom>
        </p:spPr>
      </p:pic>
      <p:pic>
        <p:nvPicPr>
          <p:cNvPr id="61" name="Imagem 6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45E0B0AF-B8B4-528F-75D0-EFADA37116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12" y="2207466"/>
            <a:ext cx="4356100" cy="1397000"/>
          </a:xfrm>
          <a:prstGeom prst="rect">
            <a:avLst/>
          </a:prstGeom>
        </p:spPr>
      </p:pic>
      <p:cxnSp>
        <p:nvCxnSpPr>
          <p:cNvPr id="2" name="Conector reto 11">
            <a:extLst>
              <a:ext uri="{FF2B5EF4-FFF2-40B4-BE49-F238E27FC236}">
                <a16:creationId xmlns:a16="http://schemas.microsoft.com/office/drawing/2014/main" id="{4E3238D1-8CE4-5073-1F8C-757ED36F1B0D}"/>
              </a:ext>
            </a:extLst>
          </p:cNvPr>
          <p:cNvCxnSpPr>
            <a:cxnSpLocks/>
          </p:cNvCxnSpPr>
          <p:nvPr/>
        </p:nvCxnSpPr>
        <p:spPr>
          <a:xfrm>
            <a:off x="6019227" y="93584"/>
            <a:ext cx="518776" cy="1455253"/>
          </a:xfrm>
          <a:prstGeom prst="line">
            <a:avLst/>
          </a:prstGeom>
          <a:ln w="165100">
            <a:solidFill>
              <a:srgbClr val="FE4C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5EFE5D-5EF1-E00C-74F1-EE2A534B12A7}"/>
              </a:ext>
            </a:extLst>
          </p:cNvPr>
          <p:cNvSpPr txBox="1"/>
          <p:nvPr/>
        </p:nvSpPr>
        <p:spPr>
          <a:xfrm>
            <a:off x="1704726" y="93584"/>
            <a:ext cx="2576346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IMPREVISÍVEL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19D867-6DAD-7B84-D0F5-1B0401EA8DC2}"/>
              </a:ext>
            </a:extLst>
          </p:cNvPr>
          <p:cNvSpPr txBox="1"/>
          <p:nvPr/>
        </p:nvSpPr>
        <p:spPr>
          <a:xfrm>
            <a:off x="7676018" y="4628"/>
            <a:ext cx="2648482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IMPREVISÍVEL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PREVISÍVEL</a:t>
            </a:r>
          </a:p>
        </p:txBody>
      </p:sp>
    </p:spTree>
    <p:extLst>
      <p:ext uri="{BB962C8B-B14F-4D97-AF65-F5344CB8AC3E}">
        <p14:creationId xmlns:p14="http://schemas.microsoft.com/office/powerpoint/2010/main" val="29785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71949-EDB2-584C-322B-EF20C7028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F4760CEC-4314-AF38-80C2-91855D291C0E}"/>
              </a:ext>
            </a:extLst>
          </p:cNvPr>
          <p:cNvSpPr/>
          <p:nvPr/>
        </p:nvSpPr>
        <p:spPr>
          <a:xfrm rot="1811188">
            <a:off x="3760402" y="1138422"/>
            <a:ext cx="5838526" cy="5846174"/>
          </a:xfrm>
          <a:custGeom>
            <a:avLst/>
            <a:gdLst>
              <a:gd name="connsiteX0" fmla="*/ 146018 w 5028569"/>
              <a:gd name="connsiteY0" fmla="*/ 3848642 h 3848642"/>
              <a:gd name="connsiteX1" fmla="*/ 611845 w 5028569"/>
              <a:gd name="connsiteY1" fmla="*/ 53019 h 3848642"/>
              <a:gd name="connsiteX2" fmla="*/ 5028569 w 5028569"/>
              <a:gd name="connsiteY2" fmla="*/ 1588521 h 384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8569" h="3848642">
                <a:moveTo>
                  <a:pt x="146018" y="3848642"/>
                </a:moveTo>
                <a:cubicBezTo>
                  <a:pt x="-27948" y="2139174"/>
                  <a:pt x="-201914" y="429706"/>
                  <a:pt x="611845" y="53019"/>
                </a:cubicBezTo>
                <a:cubicBezTo>
                  <a:pt x="1425604" y="-323668"/>
                  <a:pt x="4881920" y="1424619"/>
                  <a:pt x="5028569" y="1588521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39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E05D779-84FD-CB7E-C6EC-C54585D18DE9}"/>
              </a:ext>
            </a:extLst>
          </p:cNvPr>
          <p:cNvSpPr txBox="1"/>
          <p:nvPr/>
        </p:nvSpPr>
        <p:spPr>
          <a:xfrm>
            <a:off x="1996864" y="5243588"/>
            <a:ext cx="4045403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 E EXECUÇÃO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CA8FFBBB-35B7-C881-B1B4-5895D4B45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D442137-A47F-C846-8FF0-C63A96D0FBEB}"/>
              </a:ext>
            </a:extLst>
          </p:cNvPr>
          <p:cNvSpPr txBox="1"/>
          <p:nvPr/>
        </p:nvSpPr>
        <p:spPr>
          <a:xfrm>
            <a:off x="7556707" y="5178352"/>
            <a:ext cx="4045403" cy="1376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2933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RESULTADO E EXECUÇÃO</a:t>
            </a:r>
          </a:p>
          <a:p>
            <a:r>
              <a:rPr lang="pt-BR" dirty="0"/>
              <a:t>- PREVISÍVEL</a:t>
            </a:r>
          </a:p>
        </p:txBody>
      </p:sp>
      <p:pic>
        <p:nvPicPr>
          <p:cNvPr id="49" name="Imagem 48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019736E-F799-466C-0E33-972711270E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10" y="4197126"/>
            <a:ext cx="4559300" cy="952500"/>
          </a:xfrm>
          <a:prstGeom prst="rect">
            <a:avLst/>
          </a:prstGeom>
        </p:spPr>
      </p:pic>
      <p:pic>
        <p:nvPicPr>
          <p:cNvPr id="51" name="Imagem 5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D0112C24-82FD-EC01-4F03-2666F97602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32" y="718584"/>
            <a:ext cx="3898900" cy="1130300"/>
          </a:xfrm>
          <a:prstGeom prst="rect">
            <a:avLst/>
          </a:prstGeom>
        </p:spPr>
      </p:pic>
      <p:pic>
        <p:nvPicPr>
          <p:cNvPr id="53" name="Imagem 52" descr="Forma&#10;&#10;O conteúdo gerado por IA pode estar incorreto.">
            <a:extLst>
              <a:ext uri="{FF2B5EF4-FFF2-40B4-BE49-F238E27FC236}">
                <a16:creationId xmlns:a16="http://schemas.microsoft.com/office/drawing/2014/main" id="{BA6B6C10-8596-EF7F-34C6-9F1F60078A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598" y="1984666"/>
            <a:ext cx="3530600" cy="774700"/>
          </a:xfrm>
          <a:prstGeom prst="rect">
            <a:avLst/>
          </a:prstGeom>
        </p:spPr>
      </p:pic>
      <p:pic>
        <p:nvPicPr>
          <p:cNvPr id="55" name="Imagem 5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BCEC7F73-3CC6-5890-996F-99B9F658B5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06" y="1199458"/>
            <a:ext cx="4114800" cy="698500"/>
          </a:xfrm>
          <a:prstGeom prst="rect">
            <a:avLst/>
          </a:prstGeom>
        </p:spPr>
      </p:pic>
      <p:pic>
        <p:nvPicPr>
          <p:cNvPr id="57" name="Imagem 56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B92D0359-F96A-C2E6-4B1F-7A864BD8B9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93" y="3888704"/>
            <a:ext cx="3771900" cy="1079500"/>
          </a:xfrm>
          <a:prstGeom prst="rect">
            <a:avLst/>
          </a:prstGeom>
        </p:spPr>
      </p:pic>
      <p:pic>
        <p:nvPicPr>
          <p:cNvPr id="59" name="Imagem 5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5C1AAEC5-E5CE-2E85-D183-20394B753E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02" y="3005411"/>
            <a:ext cx="4140200" cy="1054100"/>
          </a:xfrm>
          <a:prstGeom prst="rect">
            <a:avLst/>
          </a:prstGeom>
        </p:spPr>
      </p:pic>
      <p:pic>
        <p:nvPicPr>
          <p:cNvPr id="61" name="Imagem 6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AEC6A6AE-ADCA-E06A-8927-3E3EFB7888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12" y="2207466"/>
            <a:ext cx="4356100" cy="1397000"/>
          </a:xfrm>
          <a:prstGeom prst="rect">
            <a:avLst/>
          </a:prstGeom>
        </p:spPr>
      </p:pic>
      <p:cxnSp>
        <p:nvCxnSpPr>
          <p:cNvPr id="2" name="Conector reto 11">
            <a:extLst>
              <a:ext uri="{FF2B5EF4-FFF2-40B4-BE49-F238E27FC236}">
                <a16:creationId xmlns:a16="http://schemas.microsoft.com/office/drawing/2014/main" id="{D587B7F3-4759-54E1-BC4D-95FE81C22E9E}"/>
              </a:ext>
            </a:extLst>
          </p:cNvPr>
          <p:cNvCxnSpPr>
            <a:cxnSpLocks/>
          </p:cNvCxnSpPr>
          <p:nvPr/>
        </p:nvCxnSpPr>
        <p:spPr>
          <a:xfrm>
            <a:off x="6019227" y="93584"/>
            <a:ext cx="518776" cy="1455253"/>
          </a:xfrm>
          <a:prstGeom prst="line">
            <a:avLst/>
          </a:prstGeom>
          <a:ln w="165100">
            <a:solidFill>
              <a:srgbClr val="FE4C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5993F3D0-F043-6B3C-142C-FE69B2EB3AA8}"/>
              </a:ext>
            </a:extLst>
          </p:cNvPr>
          <p:cNvSpPr txBox="1"/>
          <p:nvPr/>
        </p:nvSpPr>
        <p:spPr>
          <a:xfrm>
            <a:off x="1704726" y="93584"/>
            <a:ext cx="2576346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IMPREVISÍVEL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DFFB82-D11B-FBFE-FBA8-AA1C6B5FA8D8}"/>
              </a:ext>
            </a:extLst>
          </p:cNvPr>
          <p:cNvSpPr txBox="1"/>
          <p:nvPr/>
        </p:nvSpPr>
        <p:spPr>
          <a:xfrm>
            <a:off x="7676018" y="4628"/>
            <a:ext cx="2648482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IMPREVISÍVEL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PREVISÍVEL</a:t>
            </a:r>
          </a:p>
        </p:txBody>
      </p:sp>
      <p:cxnSp>
        <p:nvCxnSpPr>
          <p:cNvPr id="7" name="Conector reto 11">
            <a:extLst>
              <a:ext uri="{FF2B5EF4-FFF2-40B4-BE49-F238E27FC236}">
                <a16:creationId xmlns:a16="http://schemas.microsoft.com/office/drawing/2014/main" id="{AAB4E8F6-CE8F-E8DA-2392-5AC7F7D61450}"/>
              </a:ext>
            </a:extLst>
          </p:cNvPr>
          <p:cNvCxnSpPr>
            <a:cxnSpLocks/>
          </p:cNvCxnSpPr>
          <p:nvPr/>
        </p:nvCxnSpPr>
        <p:spPr>
          <a:xfrm>
            <a:off x="1149595" y="3713684"/>
            <a:ext cx="4495466" cy="56595"/>
          </a:xfrm>
          <a:prstGeom prst="line">
            <a:avLst/>
          </a:prstGeom>
          <a:ln w="165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C356E9F3-FE71-289E-121E-B8C11F1BAC0C}"/>
              </a:ext>
            </a:extLst>
          </p:cNvPr>
          <p:cNvSpPr txBox="1"/>
          <p:nvPr/>
        </p:nvSpPr>
        <p:spPr>
          <a:xfrm>
            <a:off x="-34493" y="4460372"/>
            <a:ext cx="310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PREVISÍVEL,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INCERTEZA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30E503-738D-85C4-2C83-0BA39AEC1AA3}"/>
              </a:ext>
            </a:extLst>
          </p:cNvPr>
          <p:cNvSpPr txBox="1"/>
          <p:nvPr/>
        </p:nvSpPr>
        <p:spPr>
          <a:xfrm>
            <a:off x="-27039" y="2376150"/>
            <a:ext cx="1861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 ALGUMA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IMPREVISIBILIDADE</a:t>
            </a:r>
          </a:p>
        </p:txBody>
      </p:sp>
    </p:spTree>
    <p:extLst>
      <p:ext uri="{BB962C8B-B14F-4D97-AF65-F5344CB8AC3E}">
        <p14:creationId xmlns:p14="http://schemas.microsoft.com/office/powerpoint/2010/main" val="48238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F5971-3B89-2EAF-2C06-19CCAD558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3D678B09-C161-E7E6-3CD9-A6DB1E44BE5A}"/>
              </a:ext>
            </a:extLst>
          </p:cNvPr>
          <p:cNvSpPr/>
          <p:nvPr/>
        </p:nvSpPr>
        <p:spPr>
          <a:xfrm rot="1811188">
            <a:off x="3760402" y="1138422"/>
            <a:ext cx="5838526" cy="5846174"/>
          </a:xfrm>
          <a:custGeom>
            <a:avLst/>
            <a:gdLst>
              <a:gd name="connsiteX0" fmla="*/ 146018 w 5028569"/>
              <a:gd name="connsiteY0" fmla="*/ 3848642 h 3848642"/>
              <a:gd name="connsiteX1" fmla="*/ 611845 w 5028569"/>
              <a:gd name="connsiteY1" fmla="*/ 53019 h 3848642"/>
              <a:gd name="connsiteX2" fmla="*/ 5028569 w 5028569"/>
              <a:gd name="connsiteY2" fmla="*/ 1588521 h 384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8569" h="3848642">
                <a:moveTo>
                  <a:pt x="146018" y="3848642"/>
                </a:moveTo>
                <a:cubicBezTo>
                  <a:pt x="-27948" y="2139174"/>
                  <a:pt x="-201914" y="429706"/>
                  <a:pt x="611845" y="53019"/>
                </a:cubicBezTo>
                <a:cubicBezTo>
                  <a:pt x="1425604" y="-323668"/>
                  <a:pt x="4881920" y="1424619"/>
                  <a:pt x="5028569" y="1588521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39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655ACA-E64E-BC9C-2E24-963D19EACDA6}"/>
              </a:ext>
            </a:extLst>
          </p:cNvPr>
          <p:cNvSpPr txBox="1"/>
          <p:nvPr/>
        </p:nvSpPr>
        <p:spPr>
          <a:xfrm>
            <a:off x="1996864" y="5243588"/>
            <a:ext cx="4045403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 E EXECUÇÃO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DB7587FD-09D9-A672-A9D1-5FAED37B1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02FC2B3-DA85-5249-BD2F-BF99A739F2F4}"/>
              </a:ext>
            </a:extLst>
          </p:cNvPr>
          <p:cNvSpPr txBox="1"/>
          <p:nvPr/>
        </p:nvSpPr>
        <p:spPr>
          <a:xfrm>
            <a:off x="7556707" y="5178352"/>
            <a:ext cx="4045403" cy="1376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2933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RESULTADO E EXECUÇÃO</a:t>
            </a:r>
          </a:p>
          <a:p>
            <a:r>
              <a:rPr lang="pt-BR" dirty="0"/>
              <a:t>- PREVISÍVEL</a:t>
            </a:r>
          </a:p>
        </p:txBody>
      </p:sp>
      <p:pic>
        <p:nvPicPr>
          <p:cNvPr id="49" name="Imagem 48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F946C91C-078D-F4BC-E77F-0BB831E134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10" y="4197126"/>
            <a:ext cx="4559300" cy="952500"/>
          </a:xfrm>
          <a:prstGeom prst="rect">
            <a:avLst/>
          </a:prstGeom>
        </p:spPr>
      </p:pic>
      <p:pic>
        <p:nvPicPr>
          <p:cNvPr id="51" name="Imagem 5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39086D66-C8A6-0799-EABE-8AD4E14B61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32" y="718584"/>
            <a:ext cx="3898900" cy="1130300"/>
          </a:xfrm>
          <a:prstGeom prst="rect">
            <a:avLst/>
          </a:prstGeom>
        </p:spPr>
      </p:pic>
      <p:pic>
        <p:nvPicPr>
          <p:cNvPr id="53" name="Imagem 52" descr="Forma&#10;&#10;O conteúdo gerado por IA pode estar incorreto.">
            <a:extLst>
              <a:ext uri="{FF2B5EF4-FFF2-40B4-BE49-F238E27FC236}">
                <a16:creationId xmlns:a16="http://schemas.microsoft.com/office/drawing/2014/main" id="{6DE20940-5AA7-528E-3E08-4FB941C4D5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598" y="1984666"/>
            <a:ext cx="3530600" cy="774700"/>
          </a:xfrm>
          <a:prstGeom prst="rect">
            <a:avLst/>
          </a:prstGeom>
        </p:spPr>
      </p:pic>
      <p:pic>
        <p:nvPicPr>
          <p:cNvPr id="55" name="Imagem 5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F0C45657-C45F-E35F-94C7-3CA623A16E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06" y="1199458"/>
            <a:ext cx="4114800" cy="698500"/>
          </a:xfrm>
          <a:prstGeom prst="rect">
            <a:avLst/>
          </a:prstGeom>
        </p:spPr>
      </p:pic>
      <p:pic>
        <p:nvPicPr>
          <p:cNvPr id="57" name="Imagem 56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13556F5B-0514-D7AC-22C2-D293779F66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93" y="3888704"/>
            <a:ext cx="3771900" cy="1079500"/>
          </a:xfrm>
          <a:prstGeom prst="rect">
            <a:avLst/>
          </a:prstGeom>
        </p:spPr>
      </p:pic>
      <p:pic>
        <p:nvPicPr>
          <p:cNvPr id="59" name="Imagem 5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FAFCD81B-BC50-F919-BCBF-BCCE909045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02" y="3005411"/>
            <a:ext cx="4140200" cy="1054100"/>
          </a:xfrm>
          <a:prstGeom prst="rect">
            <a:avLst/>
          </a:prstGeom>
        </p:spPr>
      </p:pic>
      <p:pic>
        <p:nvPicPr>
          <p:cNvPr id="61" name="Imagem 6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AC3FEBEC-9165-CAEB-8C21-8FBF6E1E0A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12" y="2207466"/>
            <a:ext cx="4356100" cy="1397000"/>
          </a:xfrm>
          <a:prstGeom prst="rect">
            <a:avLst/>
          </a:prstGeom>
        </p:spPr>
      </p:pic>
      <p:cxnSp>
        <p:nvCxnSpPr>
          <p:cNvPr id="2" name="Conector reto 11">
            <a:extLst>
              <a:ext uri="{FF2B5EF4-FFF2-40B4-BE49-F238E27FC236}">
                <a16:creationId xmlns:a16="http://schemas.microsoft.com/office/drawing/2014/main" id="{9FEA12CA-B2E0-89E0-7EC0-5A44832A9764}"/>
              </a:ext>
            </a:extLst>
          </p:cNvPr>
          <p:cNvCxnSpPr>
            <a:cxnSpLocks/>
          </p:cNvCxnSpPr>
          <p:nvPr/>
        </p:nvCxnSpPr>
        <p:spPr>
          <a:xfrm>
            <a:off x="6019227" y="93584"/>
            <a:ext cx="518776" cy="1455253"/>
          </a:xfrm>
          <a:prstGeom prst="line">
            <a:avLst/>
          </a:prstGeom>
          <a:ln w="165100">
            <a:solidFill>
              <a:srgbClr val="FE4C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5B891A86-AF8E-145D-1694-4E8F17650666}"/>
              </a:ext>
            </a:extLst>
          </p:cNvPr>
          <p:cNvSpPr txBox="1"/>
          <p:nvPr/>
        </p:nvSpPr>
        <p:spPr>
          <a:xfrm>
            <a:off x="1704726" y="93584"/>
            <a:ext cx="2576346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IMPREVISÍVEL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DFC4E9F-8F46-8738-CAB1-84BA1F9788FB}"/>
              </a:ext>
            </a:extLst>
          </p:cNvPr>
          <p:cNvSpPr txBox="1"/>
          <p:nvPr/>
        </p:nvSpPr>
        <p:spPr>
          <a:xfrm>
            <a:off x="7676018" y="4628"/>
            <a:ext cx="2648482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IMPREVISÍVEL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PREVISÍVEL</a:t>
            </a:r>
          </a:p>
        </p:txBody>
      </p:sp>
      <p:cxnSp>
        <p:nvCxnSpPr>
          <p:cNvPr id="7" name="Conector reto 11">
            <a:extLst>
              <a:ext uri="{FF2B5EF4-FFF2-40B4-BE49-F238E27FC236}">
                <a16:creationId xmlns:a16="http://schemas.microsoft.com/office/drawing/2014/main" id="{E9AC468C-6308-EBC1-00EB-6055306FEABD}"/>
              </a:ext>
            </a:extLst>
          </p:cNvPr>
          <p:cNvCxnSpPr>
            <a:cxnSpLocks/>
          </p:cNvCxnSpPr>
          <p:nvPr/>
        </p:nvCxnSpPr>
        <p:spPr>
          <a:xfrm>
            <a:off x="1149595" y="3713684"/>
            <a:ext cx="4495466" cy="56595"/>
          </a:xfrm>
          <a:prstGeom prst="line">
            <a:avLst/>
          </a:prstGeom>
          <a:ln w="165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C0D451A1-64BB-4552-7606-3A291C2FCF62}"/>
              </a:ext>
            </a:extLst>
          </p:cNvPr>
          <p:cNvSpPr txBox="1"/>
          <p:nvPr/>
        </p:nvSpPr>
        <p:spPr>
          <a:xfrm>
            <a:off x="-34493" y="4460372"/>
            <a:ext cx="310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PREVISÍVEL,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INCERTEZA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5AF3A17-3060-5C87-0746-6D6A243CF065}"/>
              </a:ext>
            </a:extLst>
          </p:cNvPr>
          <p:cNvSpPr txBox="1"/>
          <p:nvPr/>
        </p:nvSpPr>
        <p:spPr>
          <a:xfrm>
            <a:off x="-27039" y="2376150"/>
            <a:ext cx="1861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 ALGUMA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IMPREVISIBILIDADE</a:t>
            </a:r>
          </a:p>
        </p:txBody>
      </p:sp>
      <p:cxnSp>
        <p:nvCxnSpPr>
          <p:cNvPr id="10" name="Conector reto 11">
            <a:extLst>
              <a:ext uri="{FF2B5EF4-FFF2-40B4-BE49-F238E27FC236}">
                <a16:creationId xmlns:a16="http://schemas.microsoft.com/office/drawing/2014/main" id="{54892651-C50C-3D75-DFB2-E4299BEA8C68}"/>
              </a:ext>
            </a:extLst>
          </p:cNvPr>
          <p:cNvCxnSpPr>
            <a:cxnSpLocks/>
          </p:cNvCxnSpPr>
          <p:nvPr/>
        </p:nvCxnSpPr>
        <p:spPr>
          <a:xfrm flipH="1">
            <a:off x="6744555" y="4088888"/>
            <a:ext cx="5282231" cy="86344"/>
          </a:xfrm>
          <a:prstGeom prst="line">
            <a:avLst/>
          </a:prstGeom>
          <a:ln w="165100">
            <a:solidFill>
              <a:srgbClr val="B9F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DE46F9A-7AC7-3467-FA8D-3CC253EE6D38}"/>
              </a:ext>
            </a:extLst>
          </p:cNvPr>
          <p:cNvSpPr txBox="1"/>
          <p:nvPr/>
        </p:nvSpPr>
        <p:spPr>
          <a:xfrm>
            <a:off x="10573198" y="1870778"/>
            <a:ext cx="16039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ALTAMENTE 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IMPREVISÍVEL,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 AINDA RESTA 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ALGUMA CERTEZA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86E5662-671C-3315-86E9-EC250294884A}"/>
              </a:ext>
            </a:extLst>
          </p:cNvPr>
          <p:cNvSpPr txBox="1"/>
          <p:nvPr/>
        </p:nvSpPr>
        <p:spPr>
          <a:xfrm>
            <a:off x="5959191" y="4305556"/>
            <a:ext cx="1502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 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IMPREVISÍVEL,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CERTEZA</a:t>
            </a:r>
          </a:p>
        </p:txBody>
      </p:sp>
    </p:spTree>
    <p:extLst>
      <p:ext uri="{BB962C8B-B14F-4D97-AF65-F5344CB8AC3E}">
        <p14:creationId xmlns:p14="http://schemas.microsoft.com/office/powerpoint/2010/main" val="242638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CAE63-6C4C-0995-32B4-E28197342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3747D22E-DE75-34D8-8053-EA3D59E34983}"/>
              </a:ext>
            </a:extLst>
          </p:cNvPr>
          <p:cNvSpPr/>
          <p:nvPr/>
        </p:nvSpPr>
        <p:spPr>
          <a:xfrm rot="1811188">
            <a:off x="3760402" y="1138422"/>
            <a:ext cx="5838526" cy="5846174"/>
          </a:xfrm>
          <a:custGeom>
            <a:avLst/>
            <a:gdLst>
              <a:gd name="connsiteX0" fmla="*/ 146018 w 5028569"/>
              <a:gd name="connsiteY0" fmla="*/ 3848642 h 3848642"/>
              <a:gd name="connsiteX1" fmla="*/ 611845 w 5028569"/>
              <a:gd name="connsiteY1" fmla="*/ 53019 h 3848642"/>
              <a:gd name="connsiteX2" fmla="*/ 5028569 w 5028569"/>
              <a:gd name="connsiteY2" fmla="*/ 1588521 h 384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8569" h="3848642">
                <a:moveTo>
                  <a:pt x="146018" y="3848642"/>
                </a:moveTo>
                <a:cubicBezTo>
                  <a:pt x="-27948" y="2139174"/>
                  <a:pt x="-201914" y="429706"/>
                  <a:pt x="611845" y="53019"/>
                </a:cubicBezTo>
                <a:cubicBezTo>
                  <a:pt x="1425604" y="-323668"/>
                  <a:pt x="4881920" y="1424619"/>
                  <a:pt x="5028569" y="1588521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39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7518909-E45C-35B7-FEBA-8CB9B93CA366}"/>
              </a:ext>
            </a:extLst>
          </p:cNvPr>
          <p:cNvSpPr txBox="1"/>
          <p:nvPr/>
        </p:nvSpPr>
        <p:spPr>
          <a:xfrm>
            <a:off x="1996864" y="5243588"/>
            <a:ext cx="4045403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 E EXECUÇÃO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549F3870-31A0-5598-59FC-F54C6F01F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5D44A74-72FF-C1D3-2EC4-92604DE85D04}"/>
              </a:ext>
            </a:extLst>
          </p:cNvPr>
          <p:cNvSpPr txBox="1"/>
          <p:nvPr/>
        </p:nvSpPr>
        <p:spPr>
          <a:xfrm>
            <a:off x="7556707" y="5178352"/>
            <a:ext cx="4045403" cy="1376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2933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RESULTADO E EXECUÇÃO</a:t>
            </a:r>
          </a:p>
          <a:p>
            <a:r>
              <a:rPr lang="pt-BR" dirty="0"/>
              <a:t>- PREVISÍVEL</a:t>
            </a:r>
          </a:p>
        </p:txBody>
      </p:sp>
      <p:pic>
        <p:nvPicPr>
          <p:cNvPr id="49" name="Imagem 48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ED078C38-B6B7-B816-F61D-E4BDD7087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10" y="4197126"/>
            <a:ext cx="4559300" cy="952500"/>
          </a:xfrm>
          <a:prstGeom prst="rect">
            <a:avLst/>
          </a:prstGeom>
        </p:spPr>
      </p:pic>
      <p:pic>
        <p:nvPicPr>
          <p:cNvPr id="51" name="Imagem 5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A938B24A-CD8B-008E-0096-D7F9D6C6AA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32" y="718584"/>
            <a:ext cx="3898900" cy="1130300"/>
          </a:xfrm>
          <a:prstGeom prst="rect">
            <a:avLst/>
          </a:prstGeom>
        </p:spPr>
      </p:pic>
      <p:pic>
        <p:nvPicPr>
          <p:cNvPr id="53" name="Imagem 52" descr="Forma&#10;&#10;O conteúdo gerado por IA pode estar incorreto.">
            <a:extLst>
              <a:ext uri="{FF2B5EF4-FFF2-40B4-BE49-F238E27FC236}">
                <a16:creationId xmlns:a16="http://schemas.microsoft.com/office/drawing/2014/main" id="{0122268D-A0DF-16BD-8992-0D06D78515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598" y="1984666"/>
            <a:ext cx="3530600" cy="774700"/>
          </a:xfrm>
          <a:prstGeom prst="rect">
            <a:avLst/>
          </a:prstGeom>
        </p:spPr>
      </p:pic>
      <p:pic>
        <p:nvPicPr>
          <p:cNvPr id="55" name="Imagem 5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150E75CE-9759-C426-3689-BC01E6A164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06" y="1199458"/>
            <a:ext cx="4114800" cy="698500"/>
          </a:xfrm>
          <a:prstGeom prst="rect">
            <a:avLst/>
          </a:prstGeom>
        </p:spPr>
      </p:pic>
      <p:pic>
        <p:nvPicPr>
          <p:cNvPr id="57" name="Imagem 56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FFFA6FAB-5BB0-FD9B-04EE-227B08A512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93" y="3888704"/>
            <a:ext cx="3771900" cy="1079500"/>
          </a:xfrm>
          <a:prstGeom prst="rect">
            <a:avLst/>
          </a:prstGeom>
        </p:spPr>
      </p:pic>
      <p:pic>
        <p:nvPicPr>
          <p:cNvPr id="59" name="Imagem 5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4E0B092E-29C3-0AF4-2BB7-13E38031EF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02" y="3005411"/>
            <a:ext cx="4140200" cy="1054100"/>
          </a:xfrm>
          <a:prstGeom prst="rect">
            <a:avLst/>
          </a:prstGeom>
        </p:spPr>
      </p:pic>
      <p:pic>
        <p:nvPicPr>
          <p:cNvPr id="61" name="Imagem 6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F8879F8E-E995-5B67-E489-514437C657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12" y="2207466"/>
            <a:ext cx="4356100" cy="1397000"/>
          </a:xfrm>
          <a:prstGeom prst="rect">
            <a:avLst/>
          </a:prstGeom>
        </p:spPr>
      </p:pic>
      <p:cxnSp>
        <p:nvCxnSpPr>
          <p:cNvPr id="2" name="Conector reto 11">
            <a:extLst>
              <a:ext uri="{FF2B5EF4-FFF2-40B4-BE49-F238E27FC236}">
                <a16:creationId xmlns:a16="http://schemas.microsoft.com/office/drawing/2014/main" id="{64104987-D2F2-849F-89F8-A91671F8BF4B}"/>
              </a:ext>
            </a:extLst>
          </p:cNvPr>
          <p:cNvCxnSpPr>
            <a:cxnSpLocks/>
          </p:cNvCxnSpPr>
          <p:nvPr/>
        </p:nvCxnSpPr>
        <p:spPr>
          <a:xfrm>
            <a:off x="6019227" y="93584"/>
            <a:ext cx="518776" cy="1455253"/>
          </a:xfrm>
          <a:prstGeom prst="line">
            <a:avLst/>
          </a:prstGeom>
          <a:ln w="165100">
            <a:solidFill>
              <a:srgbClr val="FE4C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FF839ABF-6468-CEFC-14D8-CEEDB292BB52}"/>
              </a:ext>
            </a:extLst>
          </p:cNvPr>
          <p:cNvSpPr txBox="1"/>
          <p:nvPr/>
        </p:nvSpPr>
        <p:spPr>
          <a:xfrm>
            <a:off x="1704726" y="93584"/>
            <a:ext cx="2576346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IMPREVISÍVEL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31E30F4-F804-8411-238F-8A1A5DADD4C1}"/>
              </a:ext>
            </a:extLst>
          </p:cNvPr>
          <p:cNvSpPr txBox="1"/>
          <p:nvPr/>
        </p:nvSpPr>
        <p:spPr>
          <a:xfrm>
            <a:off x="7676018" y="4628"/>
            <a:ext cx="2648482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IMPREVISÍVEL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PREVISÍVEL</a:t>
            </a:r>
          </a:p>
        </p:txBody>
      </p:sp>
      <p:cxnSp>
        <p:nvCxnSpPr>
          <p:cNvPr id="7" name="Conector reto 11">
            <a:extLst>
              <a:ext uri="{FF2B5EF4-FFF2-40B4-BE49-F238E27FC236}">
                <a16:creationId xmlns:a16="http://schemas.microsoft.com/office/drawing/2014/main" id="{939AA7B6-849A-669A-E32E-FC01C56CA5DD}"/>
              </a:ext>
            </a:extLst>
          </p:cNvPr>
          <p:cNvCxnSpPr>
            <a:cxnSpLocks/>
          </p:cNvCxnSpPr>
          <p:nvPr/>
        </p:nvCxnSpPr>
        <p:spPr>
          <a:xfrm>
            <a:off x="1149595" y="3713684"/>
            <a:ext cx="4495466" cy="56595"/>
          </a:xfrm>
          <a:prstGeom prst="line">
            <a:avLst/>
          </a:prstGeom>
          <a:ln w="165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04A321-4061-03CE-1DA2-CBE4BA3C919D}"/>
              </a:ext>
            </a:extLst>
          </p:cNvPr>
          <p:cNvSpPr txBox="1"/>
          <p:nvPr/>
        </p:nvSpPr>
        <p:spPr>
          <a:xfrm>
            <a:off x="-34493" y="4460372"/>
            <a:ext cx="310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PREVISÍVEL,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INCERTEZA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D469B99-ED61-0B35-7E25-F01AA4BAFE58}"/>
              </a:ext>
            </a:extLst>
          </p:cNvPr>
          <p:cNvSpPr txBox="1"/>
          <p:nvPr/>
        </p:nvSpPr>
        <p:spPr>
          <a:xfrm>
            <a:off x="-27039" y="2376150"/>
            <a:ext cx="1861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 ALGUMA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IMPREVISIBILIDADE</a:t>
            </a:r>
          </a:p>
        </p:txBody>
      </p:sp>
      <p:cxnSp>
        <p:nvCxnSpPr>
          <p:cNvPr id="10" name="Conector reto 11">
            <a:extLst>
              <a:ext uri="{FF2B5EF4-FFF2-40B4-BE49-F238E27FC236}">
                <a16:creationId xmlns:a16="http://schemas.microsoft.com/office/drawing/2014/main" id="{1F626E44-596B-4669-DD0D-C3F0F557D88E}"/>
              </a:ext>
            </a:extLst>
          </p:cNvPr>
          <p:cNvCxnSpPr>
            <a:cxnSpLocks/>
          </p:cNvCxnSpPr>
          <p:nvPr/>
        </p:nvCxnSpPr>
        <p:spPr>
          <a:xfrm flipH="1">
            <a:off x="6744555" y="4088888"/>
            <a:ext cx="5282231" cy="86344"/>
          </a:xfrm>
          <a:prstGeom prst="line">
            <a:avLst/>
          </a:prstGeom>
          <a:ln w="165100">
            <a:solidFill>
              <a:srgbClr val="B9F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C1AACC7-DFC1-3A53-83D7-38B354CD618A}"/>
              </a:ext>
            </a:extLst>
          </p:cNvPr>
          <p:cNvSpPr txBox="1"/>
          <p:nvPr/>
        </p:nvSpPr>
        <p:spPr>
          <a:xfrm>
            <a:off x="10573198" y="1870778"/>
            <a:ext cx="16039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ALTAMENTE 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IMPREVISÍVEL,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 AINDA RESTA 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ALGUMA CERTEZA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3CEA92C-3AC9-49BB-D76A-A383FDDF6E63}"/>
              </a:ext>
            </a:extLst>
          </p:cNvPr>
          <p:cNvSpPr txBox="1"/>
          <p:nvPr/>
        </p:nvSpPr>
        <p:spPr>
          <a:xfrm>
            <a:off x="5959191" y="4305556"/>
            <a:ext cx="1502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 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IMPREVISÍVEL,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CERTEZA</a:t>
            </a:r>
          </a:p>
        </p:txBody>
      </p:sp>
      <p:pic>
        <p:nvPicPr>
          <p:cNvPr id="18" name="Imagem 17" descr="Texto&#10;&#10;O conteúdo gerado por IA pode estar incorreto.">
            <a:extLst>
              <a:ext uri="{FF2B5EF4-FFF2-40B4-BE49-F238E27FC236}">
                <a16:creationId xmlns:a16="http://schemas.microsoft.com/office/drawing/2014/main" id="{E08BAB8D-8021-4BD3-8769-F13DD25D37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093" y="4088888"/>
            <a:ext cx="1779716" cy="1079500"/>
          </a:xfrm>
          <a:prstGeom prst="rect">
            <a:avLst/>
          </a:prstGeom>
        </p:spPr>
      </p:pic>
      <p:pic>
        <p:nvPicPr>
          <p:cNvPr id="20" name="Imagem 19" descr="Placa branca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91B3D5AA-ECDB-6E92-E9A5-14CBA75F64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215" y="4263951"/>
            <a:ext cx="1632675" cy="948005"/>
          </a:xfrm>
          <a:prstGeom prst="rect">
            <a:avLst/>
          </a:prstGeom>
        </p:spPr>
      </p:pic>
      <p:pic>
        <p:nvPicPr>
          <p:cNvPr id="22" name="Imagem 21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1A0E7D2A-3D6E-31B8-D30A-305F0C17220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752" y="1896108"/>
            <a:ext cx="2017276" cy="1223073"/>
          </a:xfrm>
          <a:prstGeom prst="rect">
            <a:avLst/>
          </a:prstGeom>
        </p:spPr>
      </p:pic>
      <p:pic>
        <p:nvPicPr>
          <p:cNvPr id="24" name="Imagem 23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A0E2E9A1-9660-C833-47D2-BD97A08707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30" y="1731216"/>
            <a:ext cx="1834419" cy="1091916"/>
          </a:xfrm>
          <a:prstGeom prst="rect">
            <a:avLst/>
          </a:prstGeom>
        </p:spPr>
      </p:pic>
      <p:pic>
        <p:nvPicPr>
          <p:cNvPr id="28" name="Imagem 27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DF24DF95-54D8-113B-7B93-360EC9E77B1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147" y="4034088"/>
            <a:ext cx="1931874" cy="11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19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59815-D21E-0587-833C-6BEFFAD19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928A0581-B76A-6F11-A968-5FB6B7BD7B48}"/>
              </a:ext>
            </a:extLst>
          </p:cNvPr>
          <p:cNvSpPr/>
          <p:nvPr/>
        </p:nvSpPr>
        <p:spPr>
          <a:xfrm rot="1811188">
            <a:off x="3760402" y="1138422"/>
            <a:ext cx="5838526" cy="5846174"/>
          </a:xfrm>
          <a:custGeom>
            <a:avLst/>
            <a:gdLst>
              <a:gd name="connsiteX0" fmla="*/ 146018 w 5028569"/>
              <a:gd name="connsiteY0" fmla="*/ 3848642 h 3848642"/>
              <a:gd name="connsiteX1" fmla="*/ 611845 w 5028569"/>
              <a:gd name="connsiteY1" fmla="*/ 53019 h 3848642"/>
              <a:gd name="connsiteX2" fmla="*/ 5028569 w 5028569"/>
              <a:gd name="connsiteY2" fmla="*/ 1588521 h 384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8569" h="3848642">
                <a:moveTo>
                  <a:pt x="146018" y="3848642"/>
                </a:moveTo>
                <a:cubicBezTo>
                  <a:pt x="-27948" y="2139174"/>
                  <a:pt x="-201914" y="429706"/>
                  <a:pt x="611845" y="53019"/>
                </a:cubicBezTo>
                <a:cubicBezTo>
                  <a:pt x="1425604" y="-323668"/>
                  <a:pt x="4881920" y="1424619"/>
                  <a:pt x="5028569" y="1588521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39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131A6D7-E315-2D79-7F94-097E804BF667}"/>
              </a:ext>
            </a:extLst>
          </p:cNvPr>
          <p:cNvSpPr txBox="1"/>
          <p:nvPr/>
        </p:nvSpPr>
        <p:spPr>
          <a:xfrm>
            <a:off x="1996864" y="5243588"/>
            <a:ext cx="4045403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 E EXECUÇÃO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87260904-10CB-A7EB-CDE1-00A57DCE1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1D8E943-9DDD-EA3A-C7DD-4AE6C53975D0}"/>
              </a:ext>
            </a:extLst>
          </p:cNvPr>
          <p:cNvSpPr txBox="1"/>
          <p:nvPr/>
        </p:nvSpPr>
        <p:spPr>
          <a:xfrm>
            <a:off x="7556707" y="5178352"/>
            <a:ext cx="4045403" cy="1376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2933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RESULTADO E EXECUÇÃO</a:t>
            </a:r>
          </a:p>
          <a:p>
            <a:r>
              <a:rPr lang="pt-BR" dirty="0"/>
              <a:t>- PREVISÍVEL</a:t>
            </a:r>
          </a:p>
        </p:txBody>
      </p:sp>
      <p:pic>
        <p:nvPicPr>
          <p:cNvPr id="49" name="Imagem 48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2282894-1A48-A217-6D85-49BD4396C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10" y="4197126"/>
            <a:ext cx="4559300" cy="952500"/>
          </a:xfrm>
          <a:prstGeom prst="rect">
            <a:avLst/>
          </a:prstGeom>
        </p:spPr>
      </p:pic>
      <p:pic>
        <p:nvPicPr>
          <p:cNvPr id="51" name="Imagem 5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16CE2E62-F174-73F3-D347-26AA47509B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32" y="718584"/>
            <a:ext cx="3898900" cy="1130300"/>
          </a:xfrm>
          <a:prstGeom prst="rect">
            <a:avLst/>
          </a:prstGeom>
        </p:spPr>
      </p:pic>
      <p:pic>
        <p:nvPicPr>
          <p:cNvPr id="53" name="Imagem 52" descr="Forma&#10;&#10;O conteúdo gerado por IA pode estar incorreto.">
            <a:extLst>
              <a:ext uri="{FF2B5EF4-FFF2-40B4-BE49-F238E27FC236}">
                <a16:creationId xmlns:a16="http://schemas.microsoft.com/office/drawing/2014/main" id="{31CB57D1-3017-94F5-7EC4-6DB398F0A7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598" y="1984666"/>
            <a:ext cx="3530600" cy="774700"/>
          </a:xfrm>
          <a:prstGeom prst="rect">
            <a:avLst/>
          </a:prstGeom>
        </p:spPr>
      </p:pic>
      <p:pic>
        <p:nvPicPr>
          <p:cNvPr id="55" name="Imagem 5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B98B8325-3929-D766-EAA8-D3EB12544B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06" y="1199458"/>
            <a:ext cx="4114800" cy="698500"/>
          </a:xfrm>
          <a:prstGeom prst="rect">
            <a:avLst/>
          </a:prstGeom>
        </p:spPr>
      </p:pic>
      <p:pic>
        <p:nvPicPr>
          <p:cNvPr id="57" name="Imagem 56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C58B49D8-FDAC-080B-E4BB-8C67CADAB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93" y="3888704"/>
            <a:ext cx="3771900" cy="1079500"/>
          </a:xfrm>
          <a:prstGeom prst="rect">
            <a:avLst/>
          </a:prstGeom>
        </p:spPr>
      </p:pic>
      <p:pic>
        <p:nvPicPr>
          <p:cNvPr id="59" name="Imagem 5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8F3FD016-6F1A-891D-D7E0-76DD3F91CB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02" y="3005411"/>
            <a:ext cx="4140200" cy="1054100"/>
          </a:xfrm>
          <a:prstGeom prst="rect">
            <a:avLst/>
          </a:prstGeom>
        </p:spPr>
      </p:pic>
      <p:pic>
        <p:nvPicPr>
          <p:cNvPr id="61" name="Imagem 6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7A20F338-6CF9-FD97-F2E1-25B51F353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12" y="2207466"/>
            <a:ext cx="4356100" cy="1397000"/>
          </a:xfrm>
          <a:prstGeom prst="rect">
            <a:avLst/>
          </a:prstGeom>
        </p:spPr>
      </p:pic>
      <p:cxnSp>
        <p:nvCxnSpPr>
          <p:cNvPr id="2" name="Conector reto 11">
            <a:extLst>
              <a:ext uri="{FF2B5EF4-FFF2-40B4-BE49-F238E27FC236}">
                <a16:creationId xmlns:a16="http://schemas.microsoft.com/office/drawing/2014/main" id="{3E5EB0A1-0BC2-3C0A-9981-315F8A0C2550}"/>
              </a:ext>
            </a:extLst>
          </p:cNvPr>
          <p:cNvCxnSpPr>
            <a:cxnSpLocks/>
          </p:cNvCxnSpPr>
          <p:nvPr/>
        </p:nvCxnSpPr>
        <p:spPr>
          <a:xfrm>
            <a:off x="6019227" y="93584"/>
            <a:ext cx="518776" cy="1455253"/>
          </a:xfrm>
          <a:prstGeom prst="line">
            <a:avLst/>
          </a:prstGeom>
          <a:ln w="165100">
            <a:solidFill>
              <a:srgbClr val="FE4C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81E563-2791-222A-B232-9051051159CA}"/>
              </a:ext>
            </a:extLst>
          </p:cNvPr>
          <p:cNvSpPr txBox="1"/>
          <p:nvPr/>
        </p:nvSpPr>
        <p:spPr>
          <a:xfrm>
            <a:off x="1704726" y="93584"/>
            <a:ext cx="2576346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IMPREVISÍVEL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E7A4B20-319F-E648-49CC-6EFAC1B9F4BA}"/>
              </a:ext>
            </a:extLst>
          </p:cNvPr>
          <p:cNvSpPr txBox="1"/>
          <p:nvPr/>
        </p:nvSpPr>
        <p:spPr>
          <a:xfrm>
            <a:off x="7676018" y="4628"/>
            <a:ext cx="2648482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IMPREVISÍVEL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PREVISÍVEL</a:t>
            </a:r>
          </a:p>
        </p:txBody>
      </p:sp>
      <p:cxnSp>
        <p:nvCxnSpPr>
          <p:cNvPr id="7" name="Conector reto 11">
            <a:extLst>
              <a:ext uri="{FF2B5EF4-FFF2-40B4-BE49-F238E27FC236}">
                <a16:creationId xmlns:a16="http://schemas.microsoft.com/office/drawing/2014/main" id="{4F63236E-0D45-0BC1-D2DA-7ADF96DC6769}"/>
              </a:ext>
            </a:extLst>
          </p:cNvPr>
          <p:cNvCxnSpPr>
            <a:cxnSpLocks/>
          </p:cNvCxnSpPr>
          <p:nvPr/>
        </p:nvCxnSpPr>
        <p:spPr>
          <a:xfrm>
            <a:off x="1149595" y="3713684"/>
            <a:ext cx="4495466" cy="56595"/>
          </a:xfrm>
          <a:prstGeom prst="line">
            <a:avLst/>
          </a:prstGeom>
          <a:ln w="165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84BF44E7-50E8-B57F-FCCC-D12AE5271942}"/>
              </a:ext>
            </a:extLst>
          </p:cNvPr>
          <p:cNvSpPr txBox="1"/>
          <p:nvPr/>
        </p:nvSpPr>
        <p:spPr>
          <a:xfrm>
            <a:off x="-34493" y="4460372"/>
            <a:ext cx="310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PREVISÍVEL,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INCERTEZA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561D0C5-2099-4E8F-AEA6-3B2A2E338A49}"/>
              </a:ext>
            </a:extLst>
          </p:cNvPr>
          <p:cNvSpPr txBox="1"/>
          <p:nvPr/>
        </p:nvSpPr>
        <p:spPr>
          <a:xfrm>
            <a:off x="-27039" y="2376150"/>
            <a:ext cx="1861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 ALGUMA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IMPREVISIBILIDADE</a:t>
            </a:r>
          </a:p>
        </p:txBody>
      </p:sp>
      <p:cxnSp>
        <p:nvCxnSpPr>
          <p:cNvPr id="10" name="Conector reto 11">
            <a:extLst>
              <a:ext uri="{FF2B5EF4-FFF2-40B4-BE49-F238E27FC236}">
                <a16:creationId xmlns:a16="http://schemas.microsoft.com/office/drawing/2014/main" id="{994749EF-BCB8-9398-D3DF-714550A5DFA6}"/>
              </a:ext>
            </a:extLst>
          </p:cNvPr>
          <p:cNvCxnSpPr>
            <a:cxnSpLocks/>
          </p:cNvCxnSpPr>
          <p:nvPr/>
        </p:nvCxnSpPr>
        <p:spPr>
          <a:xfrm flipH="1">
            <a:off x="6744555" y="4088888"/>
            <a:ext cx="5282231" cy="86344"/>
          </a:xfrm>
          <a:prstGeom prst="line">
            <a:avLst/>
          </a:prstGeom>
          <a:ln w="165100">
            <a:solidFill>
              <a:srgbClr val="B9F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C3CF3BF-A712-50B8-C7F4-AD28778D4A88}"/>
              </a:ext>
            </a:extLst>
          </p:cNvPr>
          <p:cNvSpPr txBox="1"/>
          <p:nvPr/>
        </p:nvSpPr>
        <p:spPr>
          <a:xfrm>
            <a:off x="10573198" y="1870778"/>
            <a:ext cx="16039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ALTAMENTE 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IMPREVISÍVEL,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 AINDA RESTA 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ALGUMA CERTEZA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F6DA5F9-D274-E92B-0D38-EDCEE92F1DC0}"/>
              </a:ext>
            </a:extLst>
          </p:cNvPr>
          <p:cNvSpPr txBox="1"/>
          <p:nvPr/>
        </p:nvSpPr>
        <p:spPr>
          <a:xfrm>
            <a:off x="5959191" y="4305556"/>
            <a:ext cx="1502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 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IMPREVISÍVEL,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CERTEZA</a:t>
            </a:r>
          </a:p>
        </p:txBody>
      </p:sp>
      <p:pic>
        <p:nvPicPr>
          <p:cNvPr id="39" name="Imagem 38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45D1D7CB-25C6-6489-9CE0-DCB2D99B63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099" y="4265179"/>
            <a:ext cx="1536700" cy="901700"/>
          </a:xfrm>
          <a:prstGeom prst="rect">
            <a:avLst/>
          </a:prstGeom>
        </p:spPr>
      </p:pic>
      <p:pic>
        <p:nvPicPr>
          <p:cNvPr id="41" name="Imagem 40" descr="Uma imagem contendo verde, segurando, desenho&#10;&#10;O conteúdo gerado por IA pode estar incorreto.">
            <a:extLst>
              <a:ext uri="{FF2B5EF4-FFF2-40B4-BE49-F238E27FC236}">
                <a16:creationId xmlns:a16="http://schemas.microsoft.com/office/drawing/2014/main" id="{F21713C5-5A3F-EC6A-8EED-EC1A7869F9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350" y="1904489"/>
            <a:ext cx="1524000" cy="977900"/>
          </a:xfrm>
          <a:prstGeom prst="rect">
            <a:avLst/>
          </a:prstGeom>
        </p:spPr>
      </p:pic>
      <p:pic>
        <p:nvPicPr>
          <p:cNvPr id="43" name="Imagem 4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1EA7D96-BE20-AF64-010B-8A2D602633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431" y="1896229"/>
            <a:ext cx="1574800" cy="965200"/>
          </a:xfrm>
          <a:prstGeom prst="rect">
            <a:avLst/>
          </a:prstGeom>
        </p:spPr>
      </p:pic>
      <p:pic>
        <p:nvPicPr>
          <p:cNvPr id="45" name="Imagem 4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B9DF8C2-ADBB-4752-2C69-C3320B5577F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748" y="4355326"/>
            <a:ext cx="1587500" cy="914400"/>
          </a:xfrm>
          <a:prstGeom prst="rect">
            <a:avLst/>
          </a:prstGeom>
        </p:spPr>
      </p:pic>
      <p:pic>
        <p:nvPicPr>
          <p:cNvPr id="47" name="Imagem 46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55ABE1C8-258C-730A-3460-678CBFA0D7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464" y="4307920"/>
            <a:ext cx="1562100" cy="863600"/>
          </a:xfrm>
          <a:prstGeom prst="rect">
            <a:avLst/>
          </a:prstGeom>
        </p:spPr>
      </p:pic>
      <p:pic>
        <p:nvPicPr>
          <p:cNvPr id="50" name="Imagem 49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A86E024F-420B-D5D7-FB13-EE675FEB6F3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221" y="1947987"/>
            <a:ext cx="1587500" cy="927100"/>
          </a:xfrm>
          <a:prstGeom prst="rect">
            <a:avLst/>
          </a:prstGeom>
        </p:spPr>
      </p:pic>
      <p:pic>
        <p:nvPicPr>
          <p:cNvPr id="54" name="Imagem 53" descr="Logotipo&#10;&#10;O conteúdo gerado por IA pode estar incorreto.">
            <a:extLst>
              <a:ext uri="{FF2B5EF4-FFF2-40B4-BE49-F238E27FC236}">
                <a16:creationId xmlns:a16="http://schemas.microsoft.com/office/drawing/2014/main" id="{F82932E5-1418-44F3-CDDB-F425FA4578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047" y="1848884"/>
            <a:ext cx="1549400" cy="965200"/>
          </a:xfrm>
          <a:prstGeom prst="rect">
            <a:avLst/>
          </a:prstGeom>
        </p:spPr>
      </p:pic>
      <p:pic>
        <p:nvPicPr>
          <p:cNvPr id="58" name="Imagem 57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24EA31D-3884-3F74-1FC6-001F4DB7AB9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052" y="4353076"/>
            <a:ext cx="16256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7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8" descr="Imagem 3"/>
          <p:cNvPicPr preferRelativeResize="0"/>
          <p:nvPr/>
        </p:nvPicPr>
        <p:blipFill rotWithShape="1">
          <a:blip r:embed="rId3">
            <a:alphaModFix/>
          </a:blip>
          <a:srcRect t="14579" b="14473"/>
          <a:stretch/>
        </p:blipFill>
        <p:spPr>
          <a:xfrm>
            <a:off x="1" y="6000"/>
            <a:ext cx="1871199" cy="57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4;p46">
            <a:extLst>
              <a:ext uri="{FF2B5EF4-FFF2-40B4-BE49-F238E27FC236}">
                <a16:creationId xmlns:a16="http://schemas.microsoft.com/office/drawing/2014/main" id="{C7B4C239-0298-52CF-C003-46FD53396D60}"/>
              </a:ext>
            </a:extLst>
          </p:cNvPr>
          <p:cNvSpPr/>
          <p:nvPr/>
        </p:nvSpPr>
        <p:spPr>
          <a:xfrm>
            <a:off x="3582167" y="6233599"/>
            <a:ext cx="2895600" cy="6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US" sz="2400" dirty="0" err="1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Estrutura</a:t>
            </a:r>
            <a:r>
              <a:rPr lang="en-US" sz="24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Cynefin</a:t>
            </a:r>
            <a:r>
              <a:rPr lang="en-US" sz="2400" baseline="300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®</a:t>
            </a:r>
            <a:r>
              <a:rPr lang="en-US" sz="24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3467" dirty="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4" name="Imagem 3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A732E3A9-2B7E-02F8-B7AD-84ECA2BCE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pic>
        <p:nvPicPr>
          <p:cNvPr id="8" name="Imagem 7" descr="Texto, Linha do tempo&#10;&#10;O conteúdo gerado por IA pode estar incorreto.">
            <a:extLst>
              <a:ext uri="{FF2B5EF4-FFF2-40B4-BE49-F238E27FC236}">
                <a16:creationId xmlns:a16="http://schemas.microsoft.com/office/drawing/2014/main" id="{563F1012-271C-2163-BC44-F5D610103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35" y="403149"/>
            <a:ext cx="9442295" cy="58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0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615F-FB2A-DE7C-CCD3-9610B79B7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007EB778-6621-7C69-F07E-C18A708A06C8}"/>
              </a:ext>
            </a:extLst>
          </p:cNvPr>
          <p:cNvSpPr/>
          <p:nvPr/>
        </p:nvSpPr>
        <p:spPr>
          <a:xfrm rot="1811188">
            <a:off x="3760402" y="1138422"/>
            <a:ext cx="5838526" cy="5846174"/>
          </a:xfrm>
          <a:custGeom>
            <a:avLst/>
            <a:gdLst>
              <a:gd name="connsiteX0" fmla="*/ 146018 w 5028569"/>
              <a:gd name="connsiteY0" fmla="*/ 3848642 h 3848642"/>
              <a:gd name="connsiteX1" fmla="*/ 611845 w 5028569"/>
              <a:gd name="connsiteY1" fmla="*/ 53019 h 3848642"/>
              <a:gd name="connsiteX2" fmla="*/ 5028569 w 5028569"/>
              <a:gd name="connsiteY2" fmla="*/ 1588521 h 384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8569" h="3848642">
                <a:moveTo>
                  <a:pt x="146018" y="3848642"/>
                </a:moveTo>
                <a:cubicBezTo>
                  <a:pt x="-27948" y="2139174"/>
                  <a:pt x="-201914" y="429706"/>
                  <a:pt x="611845" y="53019"/>
                </a:cubicBezTo>
                <a:cubicBezTo>
                  <a:pt x="1425604" y="-323668"/>
                  <a:pt x="4881920" y="1424619"/>
                  <a:pt x="5028569" y="1588521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39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83BB0C7-EC94-A8C4-F0C9-49626D9FB80D}"/>
              </a:ext>
            </a:extLst>
          </p:cNvPr>
          <p:cNvSpPr txBox="1"/>
          <p:nvPr/>
        </p:nvSpPr>
        <p:spPr>
          <a:xfrm>
            <a:off x="1996864" y="5243588"/>
            <a:ext cx="4045403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 E EXECUÇÃO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6A3C4AB5-0D69-C4A8-7114-AEA64BE09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86B3866-F2CD-9E39-E453-4B980F49CA6D}"/>
              </a:ext>
            </a:extLst>
          </p:cNvPr>
          <p:cNvSpPr txBox="1"/>
          <p:nvPr/>
        </p:nvSpPr>
        <p:spPr>
          <a:xfrm>
            <a:off x="7556707" y="5178352"/>
            <a:ext cx="4045403" cy="1376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2933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RESULTADO E EXECUÇÃO</a:t>
            </a:r>
          </a:p>
          <a:p>
            <a:r>
              <a:rPr lang="pt-BR" dirty="0"/>
              <a:t>- PREVISÍVEL</a:t>
            </a:r>
          </a:p>
        </p:txBody>
      </p:sp>
      <p:cxnSp>
        <p:nvCxnSpPr>
          <p:cNvPr id="2" name="Conector reto 11">
            <a:extLst>
              <a:ext uri="{FF2B5EF4-FFF2-40B4-BE49-F238E27FC236}">
                <a16:creationId xmlns:a16="http://schemas.microsoft.com/office/drawing/2014/main" id="{FC65BB01-DF56-2347-6D1F-0A1BFED0854A}"/>
              </a:ext>
            </a:extLst>
          </p:cNvPr>
          <p:cNvCxnSpPr>
            <a:cxnSpLocks/>
          </p:cNvCxnSpPr>
          <p:nvPr/>
        </p:nvCxnSpPr>
        <p:spPr>
          <a:xfrm>
            <a:off x="6019227" y="93584"/>
            <a:ext cx="518776" cy="1455253"/>
          </a:xfrm>
          <a:prstGeom prst="line">
            <a:avLst/>
          </a:prstGeom>
          <a:ln w="165100">
            <a:solidFill>
              <a:srgbClr val="FE4C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67B04989-E6E7-77FA-DC71-CB6CE77D7CB6}"/>
              </a:ext>
            </a:extLst>
          </p:cNvPr>
          <p:cNvSpPr txBox="1"/>
          <p:nvPr/>
        </p:nvSpPr>
        <p:spPr>
          <a:xfrm>
            <a:off x="1704726" y="93584"/>
            <a:ext cx="2576346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IMPREVISÍVEL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35F2D69-C156-DD56-F803-0F8C8E503519}"/>
              </a:ext>
            </a:extLst>
          </p:cNvPr>
          <p:cNvSpPr txBox="1"/>
          <p:nvPr/>
        </p:nvSpPr>
        <p:spPr>
          <a:xfrm>
            <a:off x="7676018" y="4628"/>
            <a:ext cx="2648482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IMPREVISÍVEL</a:t>
            </a:r>
          </a:p>
          <a:p>
            <a:pPr algn="l"/>
            <a:r>
              <a:rPr lang="pt-BR" sz="29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PREVISÍVEL</a:t>
            </a:r>
          </a:p>
        </p:txBody>
      </p:sp>
      <p:cxnSp>
        <p:nvCxnSpPr>
          <p:cNvPr id="7" name="Conector reto 11">
            <a:extLst>
              <a:ext uri="{FF2B5EF4-FFF2-40B4-BE49-F238E27FC236}">
                <a16:creationId xmlns:a16="http://schemas.microsoft.com/office/drawing/2014/main" id="{5EB9A86A-A0F9-2D49-D326-73CDBDBB4F7C}"/>
              </a:ext>
            </a:extLst>
          </p:cNvPr>
          <p:cNvCxnSpPr>
            <a:cxnSpLocks/>
          </p:cNvCxnSpPr>
          <p:nvPr/>
        </p:nvCxnSpPr>
        <p:spPr>
          <a:xfrm>
            <a:off x="1149595" y="3713684"/>
            <a:ext cx="4495466" cy="56595"/>
          </a:xfrm>
          <a:prstGeom prst="line">
            <a:avLst/>
          </a:prstGeom>
          <a:ln w="165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44C1215E-7326-3238-460C-4521D32DAA93}"/>
              </a:ext>
            </a:extLst>
          </p:cNvPr>
          <p:cNvSpPr txBox="1"/>
          <p:nvPr/>
        </p:nvSpPr>
        <p:spPr>
          <a:xfrm>
            <a:off x="-34493" y="4460372"/>
            <a:ext cx="310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PREVISÍVEL,</a:t>
            </a:r>
          </a:p>
          <a:p>
            <a:pPr algn="l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INCERTEZA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7E0627E-5683-0A9E-BCAD-708F3DA00905}"/>
              </a:ext>
            </a:extLst>
          </p:cNvPr>
          <p:cNvSpPr txBox="1"/>
          <p:nvPr/>
        </p:nvSpPr>
        <p:spPr>
          <a:xfrm>
            <a:off x="-27039" y="2376150"/>
            <a:ext cx="1861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 ALGUMA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IMPREVISIBILIDADE</a:t>
            </a:r>
          </a:p>
        </p:txBody>
      </p:sp>
      <p:cxnSp>
        <p:nvCxnSpPr>
          <p:cNvPr id="10" name="Conector reto 11">
            <a:extLst>
              <a:ext uri="{FF2B5EF4-FFF2-40B4-BE49-F238E27FC236}">
                <a16:creationId xmlns:a16="http://schemas.microsoft.com/office/drawing/2014/main" id="{4176BCCB-AE88-6A92-99C5-83522B4AE27D}"/>
              </a:ext>
            </a:extLst>
          </p:cNvPr>
          <p:cNvCxnSpPr>
            <a:cxnSpLocks/>
          </p:cNvCxnSpPr>
          <p:nvPr/>
        </p:nvCxnSpPr>
        <p:spPr>
          <a:xfrm flipH="1">
            <a:off x="6744555" y="4088888"/>
            <a:ext cx="5282231" cy="86344"/>
          </a:xfrm>
          <a:prstGeom prst="line">
            <a:avLst/>
          </a:prstGeom>
          <a:ln w="165100">
            <a:solidFill>
              <a:srgbClr val="B9F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75B4378-7983-C95C-7642-9DC1E54DC5A2}"/>
              </a:ext>
            </a:extLst>
          </p:cNvPr>
          <p:cNvSpPr txBox="1"/>
          <p:nvPr/>
        </p:nvSpPr>
        <p:spPr>
          <a:xfrm>
            <a:off x="10573198" y="1870778"/>
            <a:ext cx="16039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ALTAMENTE 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IMPREVISÍVEL,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 AINDA RESTA </a:t>
            </a:r>
          </a:p>
          <a:p>
            <a:pPr algn="l"/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ALGUMA CERTEZA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5211706-860C-308A-7A54-DA18D580A023}"/>
              </a:ext>
            </a:extLst>
          </p:cNvPr>
          <p:cNvSpPr txBox="1"/>
          <p:nvPr/>
        </p:nvSpPr>
        <p:spPr>
          <a:xfrm>
            <a:off x="5959191" y="4305556"/>
            <a:ext cx="1502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TOTALMENTE 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IMPREVISÍVEL,</a:t>
            </a:r>
          </a:p>
          <a:p>
            <a:pPr algn="l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0% DE CERTEZA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C8EDAE6D-8B9F-6FCF-72A1-90375A46D572}"/>
              </a:ext>
            </a:extLst>
          </p:cNvPr>
          <p:cNvSpPr/>
          <p:nvPr/>
        </p:nvSpPr>
        <p:spPr>
          <a:xfrm>
            <a:off x="2438400" y="4088888"/>
            <a:ext cx="1961322" cy="8276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CLARO</a:t>
            </a:r>
          </a:p>
        </p:txBody>
      </p:sp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393B0897-CCC9-C541-7395-929B875ABE1B}"/>
              </a:ext>
            </a:extLst>
          </p:cNvPr>
          <p:cNvSpPr/>
          <p:nvPr/>
        </p:nvSpPr>
        <p:spPr>
          <a:xfrm>
            <a:off x="3371271" y="1617639"/>
            <a:ext cx="1961322" cy="8276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COMPLICADO</a:t>
            </a:r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074DFD7D-2129-A1C1-BA8F-DB0B293AB3A7}"/>
              </a:ext>
            </a:extLst>
          </p:cNvPr>
          <p:cNvSpPr/>
          <p:nvPr/>
        </p:nvSpPr>
        <p:spPr>
          <a:xfrm>
            <a:off x="6807163" y="2025129"/>
            <a:ext cx="2997584" cy="8276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COMPLICADO/COMPLEXO</a:t>
            </a:r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EE39FEB4-83AC-B30C-23F9-559863252C40}"/>
              </a:ext>
            </a:extLst>
          </p:cNvPr>
          <p:cNvSpPr/>
          <p:nvPr/>
        </p:nvSpPr>
        <p:spPr>
          <a:xfrm>
            <a:off x="8080616" y="4366491"/>
            <a:ext cx="2997584" cy="8276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COMPLEXO</a:t>
            </a:r>
          </a:p>
        </p:txBody>
      </p:sp>
    </p:spTree>
    <p:extLst>
      <p:ext uri="{BB962C8B-B14F-4D97-AF65-F5344CB8AC3E}">
        <p14:creationId xmlns:p14="http://schemas.microsoft.com/office/powerpoint/2010/main" val="422398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87;p53" descr="Imagem 3">
            <a:extLst>
              <a:ext uri="{FF2B5EF4-FFF2-40B4-BE49-F238E27FC236}">
                <a16:creationId xmlns:a16="http://schemas.microsoft.com/office/drawing/2014/main" id="{49D6D622-3617-6B04-4D4F-CDD333692D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4579" b="14473"/>
          <a:stretch/>
        </p:blipFill>
        <p:spPr>
          <a:xfrm>
            <a:off x="1" y="6000"/>
            <a:ext cx="1871199" cy="57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3E26219F-5A18-A155-78A9-B1AB56EF9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631" y="0"/>
            <a:ext cx="1699369" cy="1333041"/>
          </a:xfrm>
          <a:prstGeom prst="rect">
            <a:avLst/>
          </a:prstGeom>
        </p:spPr>
      </p:pic>
      <p:sp>
        <p:nvSpPr>
          <p:cNvPr id="725" name="Google Shape;725;p37"/>
          <p:cNvSpPr txBox="1"/>
          <p:nvPr/>
        </p:nvSpPr>
        <p:spPr>
          <a:xfrm>
            <a:off x="86344" y="456047"/>
            <a:ext cx="12191144" cy="131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91993" rIns="0" bIns="0" anchor="t" anchorCtr="0">
            <a:spAutoFit/>
          </a:bodyPr>
          <a:lstStyle/>
          <a:p>
            <a:pPr marL="7701" algn="ctr">
              <a:buClr>
                <a:srgbClr val="00B0F0"/>
              </a:buClr>
              <a:buSzPts val="9800"/>
            </a:pPr>
            <a:r>
              <a:rPr lang="pt-BR" sz="5943" b="1" dirty="0">
                <a:latin typeface="Verdana"/>
                <a:ea typeface="Verdana"/>
                <a:cs typeface="Verdana"/>
                <a:sym typeface="Verdana"/>
              </a:rPr>
              <a:t>MUITO OBRIGADO!</a:t>
            </a:r>
            <a:endParaRPr sz="5943" b="1" i="1" dirty="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26" name="Google Shape;726;p37"/>
          <p:cNvGrpSpPr/>
          <p:nvPr/>
        </p:nvGrpSpPr>
        <p:grpSpPr>
          <a:xfrm>
            <a:off x="3134826" y="2732700"/>
            <a:ext cx="6688222" cy="2006253"/>
            <a:chOff x="3519866" y="6797675"/>
            <a:chExt cx="11029374" cy="3308461"/>
          </a:xfrm>
        </p:grpSpPr>
        <p:sp>
          <p:nvSpPr>
            <p:cNvPr id="727" name="Google Shape;727;p37"/>
            <p:cNvSpPr/>
            <p:nvPr/>
          </p:nvSpPr>
          <p:spPr>
            <a:xfrm>
              <a:off x="4497140" y="6812916"/>
              <a:ext cx="10052100" cy="329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440" tIns="27713" rIns="55440" bIns="27713" anchor="t" anchorCtr="0">
              <a:spAutoFit/>
            </a:bodyPr>
            <a:lstStyle/>
            <a:p>
              <a:endParaRPr sz="2426" b="1" dirty="0"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ct val="200000"/>
                </a:lnSpc>
              </a:pPr>
              <a:r>
                <a:rPr lang="pt-BR" sz="1698" dirty="0" err="1">
                  <a:latin typeface="Arial"/>
                  <a:ea typeface="Arial"/>
                  <a:cs typeface="Arial"/>
                  <a:sym typeface="Arial"/>
                </a:rPr>
                <a:t>Vitor.massari@hiflex.com.br</a:t>
              </a:r>
              <a:endParaRPr sz="1698" dirty="0"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ct val="200000"/>
                </a:lnSpc>
              </a:pPr>
              <a:r>
                <a:rPr lang="pt-BR" sz="1698" dirty="0">
                  <a:latin typeface="Arial"/>
                  <a:ea typeface="Arial"/>
                  <a:cs typeface="Arial"/>
                  <a:sym typeface="Arial"/>
                </a:rPr>
                <a:t>linkedin.com/in/</a:t>
              </a:r>
              <a:r>
                <a:rPr lang="pt-BR" sz="1698" dirty="0" err="1">
                  <a:latin typeface="Arial"/>
                  <a:ea typeface="Arial"/>
                  <a:cs typeface="Arial"/>
                  <a:sym typeface="Arial"/>
                </a:rPr>
                <a:t>vitormassari</a:t>
              </a:r>
              <a:r>
                <a:rPr lang="pt-BR" sz="1698" dirty="0">
                  <a:latin typeface="Arial"/>
                  <a:ea typeface="Arial"/>
                  <a:cs typeface="Arial"/>
                  <a:sym typeface="Arial"/>
                </a:rPr>
                <a:t>/</a:t>
              </a:r>
              <a:endParaRPr sz="1092" dirty="0"/>
            </a:p>
            <a:p>
              <a:pPr>
                <a:lnSpc>
                  <a:spcPct val="200000"/>
                </a:lnSpc>
              </a:pPr>
              <a:r>
                <a:rPr lang="pt-BR" sz="1698" dirty="0">
                  <a:latin typeface="Arial"/>
                  <a:ea typeface="Arial"/>
                  <a:cs typeface="Arial"/>
                  <a:sym typeface="Arial"/>
                </a:rPr>
                <a:t>@</a:t>
              </a:r>
              <a:r>
                <a:rPr lang="pt-BR" sz="1698" dirty="0" err="1">
                  <a:latin typeface="Arial"/>
                  <a:ea typeface="Arial"/>
                  <a:cs typeface="Arial"/>
                  <a:sym typeface="Arial"/>
                </a:rPr>
                <a:t>vitormassari_oficial</a:t>
              </a:r>
              <a:endParaRPr sz="1698" dirty="0"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28" name="Google Shape;728;p37" descr="mail-01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661403" y="7725464"/>
              <a:ext cx="675647" cy="596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9" name="Google Shape;729;p3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598978" y="8550275"/>
              <a:ext cx="691277" cy="6912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0" name="Google Shape;730;p3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19866" y="9312275"/>
              <a:ext cx="786774" cy="7857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1" name="Google Shape;731;p37"/>
            <p:cNvSpPr/>
            <p:nvPr/>
          </p:nvSpPr>
          <p:spPr>
            <a:xfrm>
              <a:off x="3575051" y="6797675"/>
              <a:ext cx="10772250" cy="769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440" tIns="27713" rIns="55440" bIns="27713" anchor="t" anchorCtr="0">
              <a:spAutoFit/>
            </a:bodyPr>
            <a:lstStyle/>
            <a:p>
              <a:r>
                <a:rPr lang="pt-BR" sz="2668" b="1" dirty="0">
                  <a:latin typeface="Verdana"/>
                  <a:ea typeface="Verdana"/>
                  <a:cs typeface="Verdana"/>
                  <a:sym typeface="Verdana"/>
                </a:rPr>
                <a:t>Vitor Massari – CEO </a:t>
              </a:r>
              <a:r>
                <a:rPr lang="pt-BR" sz="2668" b="1" dirty="0" err="1">
                  <a:latin typeface="Verdana"/>
                  <a:ea typeface="Verdana"/>
                  <a:cs typeface="Verdana"/>
                  <a:sym typeface="Verdana"/>
                </a:rPr>
                <a:t>Hiflex</a:t>
              </a:r>
              <a:r>
                <a:rPr lang="pt-BR" sz="2668" b="1" dirty="0"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pt-BR" sz="2668" b="1" dirty="0" err="1">
                  <a:latin typeface="Verdana"/>
                  <a:ea typeface="Verdana"/>
                  <a:cs typeface="Verdana"/>
                  <a:sym typeface="Verdana"/>
                </a:rPr>
                <a:t>Group</a:t>
              </a:r>
              <a:endParaRPr sz="1092" dirty="0"/>
            </a:p>
          </p:txBody>
        </p:sp>
      </p:grpSp>
    </p:spTree>
    <p:extLst>
      <p:ext uri="{BB962C8B-B14F-4D97-AF65-F5344CB8AC3E}">
        <p14:creationId xmlns:p14="http://schemas.microsoft.com/office/powerpoint/2010/main" val="11874644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27016</TotalTime>
  <Words>447</Words>
  <Application>Microsoft Macintosh PowerPoint</Application>
  <PresentationFormat>Widescreen</PresentationFormat>
  <Paragraphs>144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1" baseType="lpstr">
      <vt:lpstr>Abadi Extra Light</vt:lpstr>
      <vt:lpstr>Aptos Black</vt:lpstr>
      <vt:lpstr>Arial</vt:lpstr>
      <vt:lpstr>Calibri</vt:lpstr>
      <vt:lpstr>Calibri Light</vt:lpstr>
      <vt:lpstr>Caveat</vt:lpstr>
      <vt:lpstr>Helvetica Neue</vt:lpstr>
      <vt:lpstr>Roboto Light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Beatriz Araujo Marques</dc:creator>
  <cp:lastModifiedBy>VITOR LUIZ MASSARI</cp:lastModifiedBy>
  <cp:revision>29</cp:revision>
  <dcterms:created xsi:type="dcterms:W3CDTF">2024-01-25T18:26:02Z</dcterms:created>
  <dcterms:modified xsi:type="dcterms:W3CDTF">2025-07-15T14:48:35Z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BCF70FEA-43E4-4B3C-9F77-CF64714BFFFC</vt:lpwstr>
  </property>
  <property fmtid="{D5CDD505-2E9C-101B-9397-08002B2CF9AE}" pid="3" name="ArticulatePath">
    <vt:lpwstr>Upleaders</vt:lpwstr>
  </property>
</Properties>
</file>