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22"/>
  </p:notesMasterIdLst>
  <p:handoutMasterIdLst>
    <p:handoutMasterId r:id="rId23"/>
  </p:handoutMasterIdLst>
  <p:sldIdLst>
    <p:sldId id="141170484" r:id="rId5"/>
    <p:sldId id="141170646" r:id="rId6"/>
    <p:sldId id="141170697" r:id="rId7"/>
    <p:sldId id="141170650" r:id="rId8"/>
    <p:sldId id="141170698" r:id="rId9"/>
    <p:sldId id="141170699" r:id="rId10"/>
    <p:sldId id="141170655" r:id="rId11"/>
    <p:sldId id="141170702" r:id="rId12"/>
    <p:sldId id="141170657" r:id="rId13"/>
    <p:sldId id="141170658" r:id="rId14"/>
    <p:sldId id="141170700" r:id="rId15"/>
    <p:sldId id="141170703" r:id="rId16"/>
    <p:sldId id="141170662" r:id="rId17"/>
    <p:sldId id="141170701" r:id="rId18"/>
    <p:sldId id="141170663" r:id="rId19"/>
    <p:sldId id="141170696" r:id="rId20"/>
    <p:sldId id="141170587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B50BA0-DE77-1E35-CCEA-1F68A9B7125A}" name="Ariela Serejo" initials="AS" userId="S::ariela.serejo@bridgeconsulting.com.br::58c41ccf-2dc7-4722-8394-b55de8cd00b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EAEDF4"/>
    <a:srgbClr val="03185A"/>
    <a:srgbClr val="E7E8E9"/>
    <a:srgbClr val="E8EEFF"/>
    <a:srgbClr val="0841F6"/>
    <a:srgbClr val="17BCCF"/>
    <a:srgbClr val="4F4F4F"/>
    <a:srgbClr val="0E73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84129C-F6D9-4BE1-A909-CD8364A10C3F}" v="552" dt="2025-07-15T13:47:43.5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222" autoAdjust="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os Carvalho" userId="54c1c7b0-28b6-485f-a7a5-ae5d383016b4" providerId="ADAL" clId="{7F57181A-607D-4027-AC08-CA94C962A9C0}"/>
    <pc:docChg chg="modSld">
      <pc:chgData name="Carlos Carvalho" userId="54c1c7b0-28b6-485f-a7a5-ae5d383016b4" providerId="ADAL" clId="{7F57181A-607D-4027-AC08-CA94C962A9C0}" dt="2025-01-29T18:41:47.280" v="3" actId="20577"/>
      <pc:docMkLst>
        <pc:docMk/>
      </pc:docMkLst>
      <pc:sldChg chg="modSp mod">
        <pc:chgData name="Carlos Carvalho" userId="54c1c7b0-28b6-485f-a7a5-ae5d383016b4" providerId="ADAL" clId="{7F57181A-607D-4027-AC08-CA94C962A9C0}" dt="2025-01-29T18:41:47.280" v="3" actId="20577"/>
        <pc:sldMkLst>
          <pc:docMk/>
          <pc:sldMk cId="721191382" sldId="141170622"/>
        </pc:sldMkLst>
      </pc:sldChg>
    </pc:docChg>
  </pc:docChgLst>
  <pc:docChgLst>
    <pc:chgData name="Usuário Convidado" userId="S::urn:spo:anon#5ab1828b153dd415ca39d49991971b453b7bb1500643cb8d8a8511258b352d9d::" providerId="AD" clId="Web-{B96FB36F-96B3-0CB2-BAD6-61B7AF36A45B}"/>
    <pc:docChg chg="delSld modSld modSection">
      <pc:chgData name="Usuário Convidado" userId="S::urn:spo:anon#5ab1828b153dd415ca39d49991971b453b7bb1500643cb8d8a8511258b352d9d::" providerId="AD" clId="Web-{B96FB36F-96B3-0CB2-BAD6-61B7AF36A45B}" dt="2024-11-12T20:20:59.802" v="83" actId="20577"/>
      <pc:docMkLst>
        <pc:docMk/>
      </pc:docMkLst>
      <pc:sldChg chg="delSp modSp mod modClrScheme chgLayout">
        <pc:chgData name="Usuário Convidado" userId="S::urn:spo:anon#5ab1828b153dd415ca39d49991971b453b7bb1500643cb8d8a8511258b352d9d::" providerId="AD" clId="Web-{B96FB36F-96B3-0CB2-BAD6-61B7AF36A45B}" dt="2024-11-12T20:18:46.453" v="17" actId="1076"/>
        <pc:sldMkLst>
          <pc:docMk/>
          <pc:sldMk cId="984712689" sldId="141170625"/>
        </pc:sldMkLst>
      </pc:sldChg>
      <pc:sldChg chg="addSp delSp modSp mod modClrScheme chgLayout">
        <pc:chgData name="Usuário Convidado" userId="S::urn:spo:anon#5ab1828b153dd415ca39d49991971b453b7bb1500643cb8d8a8511258b352d9d::" providerId="AD" clId="Web-{B96FB36F-96B3-0CB2-BAD6-61B7AF36A45B}" dt="2024-11-12T20:20:59.802" v="83" actId="20577"/>
        <pc:sldMkLst>
          <pc:docMk/>
          <pc:sldMk cId="138973578" sldId="141170626"/>
        </pc:sldMkLst>
      </pc:sldChg>
      <pc:sldChg chg="addSp delSp modSp mod modClrScheme chgLayout">
        <pc:chgData name="Usuário Convidado" userId="S::urn:spo:anon#5ab1828b153dd415ca39d49991971b453b7bb1500643cb8d8a8511258b352d9d::" providerId="AD" clId="Web-{B96FB36F-96B3-0CB2-BAD6-61B7AF36A45B}" dt="2024-11-12T20:18:17.077" v="8"/>
        <pc:sldMkLst>
          <pc:docMk/>
          <pc:sldMk cId="2284860950" sldId="141170627"/>
        </pc:sldMkLst>
      </pc:sldChg>
      <pc:sldChg chg="addSp delSp modSp">
        <pc:chgData name="Usuário Convidado" userId="S::urn:spo:anon#5ab1828b153dd415ca39d49991971b453b7bb1500643cb8d8a8511258b352d9d::" providerId="AD" clId="Web-{B96FB36F-96B3-0CB2-BAD6-61B7AF36A45B}" dt="2024-11-12T20:20:19.394" v="73"/>
        <pc:sldMkLst>
          <pc:docMk/>
          <pc:sldMk cId="206894419" sldId="141170629"/>
        </pc:sldMkLst>
      </pc:sldChg>
      <pc:sldChg chg="modSp">
        <pc:chgData name="Usuário Convidado" userId="S::urn:spo:anon#5ab1828b153dd415ca39d49991971b453b7bb1500643cb8d8a8511258b352d9d::" providerId="AD" clId="Web-{B96FB36F-96B3-0CB2-BAD6-61B7AF36A45B}" dt="2024-11-12T20:19:48.237" v="58" actId="20577"/>
        <pc:sldMkLst>
          <pc:docMk/>
          <pc:sldMk cId="1129598557" sldId="141170643"/>
        </pc:sldMkLst>
      </pc:sldChg>
      <pc:sldChg chg="modSp">
        <pc:chgData name="Usuário Convidado" userId="S::urn:spo:anon#5ab1828b153dd415ca39d49991971b453b7bb1500643cb8d8a8511258b352d9d::" providerId="AD" clId="Web-{B96FB36F-96B3-0CB2-BAD6-61B7AF36A45B}" dt="2024-11-12T20:17:29.434" v="1" actId="20577"/>
        <pc:sldMkLst>
          <pc:docMk/>
          <pc:sldMk cId="2043227496" sldId="141170646"/>
        </pc:sldMkLst>
      </pc:sldChg>
      <pc:sldChg chg="mod modClrScheme chgLayout">
        <pc:chgData name="Usuário Convidado" userId="S::urn:spo:anon#5ab1828b153dd415ca39d49991971b453b7bb1500643cb8d8a8511258b352d9d::" providerId="AD" clId="Web-{B96FB36F-96B3-0CB2-BAD6-61B7AF36A45B}" dt="2024-11-12T20:18:55.953" v="18"/>
        <pc:sldMkLst>
          <pc:docMk/>
          <pc:sldMk cId="3084295305" sldId="141170647"/>
        </pc:sldMkLst>
      </pc:sldChg>
      <pc:sldChg chg="addSp delSp modSp del">
        <pc:chgData name="Usuário Convidado" userId="S::urn:spo:anon#5ab1828b153dd415ca39d49991971b453b7bb1500643cb8d8a8511258b352d9d::" providerId="AD" clId="Web-{B96FB36F-96B3-0CB2-BAD6-61B7AF36A45B}" dt="2024-11-12T20:20:23.175" v="74"/>
        <pc:sldMkLst>
          <pc:docMk/>
          <pc:sldMk cId="4212744964" sldId="141170648"/>
        </pc:sldMkLst>
      </pc:sldChg>
    </pc:docChg>
  </pc:docChgLst>
  <pc:docChgLst>
    <pc:chgData name="Eike Lucas Cirino do Nascimento" userId="b91ff695-7381-42cc-88ed-77cacff5818b" providerId="ADAL" clId="{1F0CF092-5EBF-45AA-A664-AB601F7ED774}"/>
    <pc:docChg chg="undo custSel addSld delSld modSld modSection">
      <pc:chgData name="Eike Lucas Cirino do Nascimento" userId="b91ff695-7381-42cc-88ed-77cacff5818b" providerId="ADAL" clId="{1F0CF092-5EBF-45AA-A664-AB601F7ED774}" dt="2024-11-13T15:14:41.654" v="71" actId="207"/>
      <pc:docMkLst>
        <pc:docMk/>
      </pc:docMkLst>
      <pc:sldChg chg="modSp mod">
        <pc:chgData name="Eike Lucas Cirino do Nascimento" userId="b91ff695-7381-42cc-88ed-77cacff5818b" providerId="ADAL" clId="{1F0CF092-5EBF-45AA-A664-AB601F7ED774}" dt="2024-11-12T20:25:46.748" v="24" actId="207"/>
        <pc:sldMkLst>
          <pc:docMk/>
          <pc:sldMk cId="1539715201" sldId="368"/>
        </pc:sldMkLst>
      </pc:sldChg>
      <pc:sldChg chg="delSp mod modClrScheme chgLayout">
        <pc:chgData name="Eike Lucas Cirino do Nascimento" userId="b91ff695-7381-42cc-88ed-77cacff5818b" providerId="ADAL" clId="{1F0CF092-5EBF-45AA-A664-AB601F7ED774}" dt="2024-11-12T20:23:54.545" v="0" actId="700"/>
        <pc:sldMkLst>
          <pc:docMk/>
          <pc:sldMk cId="2645258800" sldId="141170621"/>
        </pc:sldMkLst>
      </pc:sldChg>
      <pc:sldChg chg="modSp mod">
        <pc:chgData name="Eike Lucas Cirino do Nascimento" userId="b91ff695-7381-42cc-88ed-77cacff5818b" providerId="ADAL" clId="{1F0CF092-5EBF-45AA-A664-AB601F7ED774}" dt="2024-11-13T15:13:46.889" v="58" actId="20577"/>
        <pc:sldMkLst>
          <pc:docMk/>
          <pc:sldMk cId="206894419" sldId="141170629"/>
        </pc:sldMkLst>
      </pc:sldChg>
      <pc:sldChg chg="mod modClrScheme chgLayout">
        <pc:chgData name="Eike Lucas Cirino do Nascimento" userId="b91ff695-7381-42cc-88ed-77cacff5818b" providerId="ADAL" clId="{1F0CF092-5EBF-45AA-A664-AB601F7ED774}" dt="2024-11-12T20:26:08.003" v="27" actId="700"/>
        <pc:sldMkLst>
          <pc:docMk/>
          <pc:sldMk cId="2373242741" sldId="141170644"/>
        </pc:sldMkLst>
      </pc:sldChg>
      <pc:sldChg chg="addSp delSp modSp mod setBg modClrScheme chgLayout">
        <pc:chgData name="Eike Lucas Cirino do Nascimento" userId="b91ff695-7381-42cc-88ed-77cacff5818b" providerId="ADAL" clId="{1F0CF092-5EBF-45AA-A664-AB601F7ED774}" dt="2024-11-13T15:14:41.654" v="71" actId="207"/>
        <pc:sldMkLst>
          <pc:docMk/>
          <pc:sldMk cId="3084295305" sldId="141170647"/>
        </pc:sldMkLst>
      </pc:sldChg>
      <pc:sldChg chg="add del">
        <pc:chgData name="Eike Lucas Cirino do Nascimento" userId="b91ff695-7381-42cc-88ed-77cacff5818b" providerId="ADAL" clId="{1F0CF092-5EBF-45AA-A664-AB601F7ED774}" dt="2024-11-12T20:26:02.840" v="26" actId="2890"/>
        <pc:sldMkLst>
          <pc:docMk/>
          <pc:sldMk cId="1758568762" sldId="141170648"/>
        </pc:sldMkLst>
      </pc:sldChg>
      <pc:sldChg chg="addSp delSp modSp add mod">
        <pc:chgData name="Eike Lucas Cirino do Nascimento" userId="b91ff695-7381-42cc-88ed-77cacff5818b" providerId="ADAL" clId="{1F0CF092-5EBF-45AA-A664-AB601F7ED774}" dt="2024-11-12T20:27:16.082" v="47" actId="478"/>
        <pc:sldMkLst>
          <pc:docMk/>
          <pc:sldMk cId="1994908965" sldId="141170648"/>
        </pc:sldMkLst>
      </pc:sldChg>
    </pc:docChg>
  </pc:docChgLst>
  <pc:docChgLst>
    <pc:chgData name="Ariela Serejo" userId="S::ariela.serejo@bridgeconsulting.com.br::58c41ccf-2dc7-4722-8394-b55de8cd00bd" providerId="AD" clId="Web-{68396D36-8DA2-2A59-9526-5DC8CF796809}"/>
    <pc:docChg chg="modSld">
      <pc:chgData name="Ariela Serejo" userId="S::ariela.serejo@bridgeconsulting.com.br::58c41ccf-2dc7-4722-8394-b55de8cd00bd" providerId="AD" clId="Web-{68396D36-8DA2-2A59-9526-5DC8CF796809}" dt="2024-11-13T18:45:56.462" v="2" actId="1076"/>
      <pc:docMkLst>
        <pc:docMk/>
      </pc:docMkLst>
      <pc:sldChg chg="modSp">
        <pc:chgData name="Ariela Serejo" userId="S::ariela.serejo@bridgeconsulting.com.br::58c41ccf-2dc7-4722-8394-b55de8cd00bd" providerId="AD" clId="Web-{68396D36-8DA2-2A59-9526-5DC8CF796809}" dt="2024-11-13T18:45:56.462" v="2" actId="1076"/>
        <pc:sldMkLst>
          <pc:docMk/>
          <pc:sldMk cId="2043227496" sldId="141170646"/>
        </pc:sldMkLst>
      </pc:sldChg>
    </pc:docChg>
  </pc:docChgLst>
  <pc:docChgLst>
    <pc:chgData name="Carlos Carvalho" userId="54c1c7b0-28b6-485f-a7a5-ae5d383016b4" providerId="ADAL" clId="{F78A8107-EFB6-4D1B-8EAE-E213D9FE8139}"/>
    <pc:docChg chg="undo custSel addSld delSld modSld sldOrd delSection modSection">
      <pc:chgData name="Carlos Carvalho" userId="54c1c7b0-28b6-485f-a7a5-ae5d383016b4" providerId="ADAL" clId="{F78A8107-EFB6-4D1B-8EAE-E213D9FE8139}" dt="2025-07-09T13:12:38.722" v="6156" actId="20577"/>
      <pc:docMkLst>
        <pc:docMk/>
      </pc:docMkLst>
      <pc:sldChg chg="del">
        <pc:chgData name="Carlos Carvalho" userId="54c1c7b0-28b6-485f-a7a5-ae5d383016b4" providerId="ADAL" clId="{F78A8107-EFB6-4D1B-8EAE-E213D9FE8139}" dt="2025-07-08T14:48:14.966" v="4821" actId="47"/>
        <pc:sldMkLst>
          <pc:docMk/>
          <pc:sldMk cId="1539715201" sldId="368"/>
        </pc:sldMkLst>
      </pc:sldChg>
      <pc:sldChg chg="addSp modSp mod ord">
        <pc:chgData name="Carlos Carvalho" userId="54c1c7b0-28b6-485f-a7a5-ae5d383016b4" providerId="ADAL" clId="{F78A8107-EFB6-4D1B-8EAE-E213D9FE8139}" dt="2025-07-04T12:05:30.873" v="228" actId="113"/>
        <pc:sldMkLst>
          <pc:docMk/>
          <pc:sldMk cId="656632854" sldId="141170484"/>
        </pc:sldMkLst>
        <pc:spChg chg="add mod">
          <ac:chgData name="Carlos Carvalho" userId="54c1c7b0-28b6-485f-a7a5-ae5d383016b4" providerId="ADAL" clId="{F78A8107-EFB6-4D1B-8EAE-E213D9FE8139}" dt="2025-07-04T12:05:30.873" v="228" actId="113"/>
          <ac:spMkLst>
            <pc:docMk/>
            <pc:sldMk cId="656632854" sldId="141170484"/>
            <ac:spMk id="2" creationId="{BEF0EE4A-B655-C19D-B06B-31D5FD310622}"/>
          </ac:spMkLst>
        </pc:spChg>
        <pc:spChg chg="mod">
          <ac:chgData name="Carlos Carvalho" userId="54c1c7b0-28b6-485f-a7a5-ae5d383016b4" providerId="ADAL" clId="{F78A8107-EFB6-4D1B-8EAE-E213D9FE8139}" dt="2025-07-04T12:04:54.209" v="77" actId="1076"/>
          <ac:spMkLst>
            <pc:docMk/>
            <pc:sldMk cId="656632854" sldId="141170484"/>
            <ac:spMk id="5" creationId="{D0E0D62E-F772-F574-20A5-A161443AD441}"/>
          </ac:spMkLst>
        </pc:spChg>
        <pc:spChg chg="mod">
          <ac:chgData name="Carlos Carvalho" userId="54c1c7b0-28b6-485f-a7a5-ae5d383016b4" providerId="ADAL" clId="{F78A8107-EFB6-4D1B-8EAE-E213D9FE8139}" dt="2025-07-04T12:04:54.209" v="77" actId="1076"/>
          <ac:spMkLst>
            <pc:docMk/>
            <pc:sldMk cId="656632854" sldId="141170484"/>
            <ac:spMk id="10" creationId="{14FE5FE9-0398-BD75-905B-44D3746ADE8F}"/>
          </ac:spMkLst>
        </pc:spChg>
      </pc:sldChg>
      <pc:sldChg chg="del">
        <pc:chgData name="Carlos Carvalho" userId="54c1c7b0-28b6-485f-a7a5-ae5d383016b4" providerId="ADAL" clId="{F78A8107-EFB6-4D1B-8EAE-E213D9FE8139}" dt="2025-07-08T14:47:23.461" v="4806" actId="47"/>
        <pc:sldMkLst>
          <pc:docMk/>
          <pc:sldMk cId="3216443530" sldId="141170499"/>
        </pc:sldMkLst>
      </pc:sldChg>
      <pc:sldChg chg="del">
        <pc:chgData name="Carlos Carvalho" userId="54c1c7b0-28b6-485f-a7a5-ae5d383016b4" providerId="ADAL" clId="{F78A8107-EFB6-4D1B-8EAE-E213D9FE8139}" dt="2025-07-08T14:47:21.868" v="4804" actId="47"/>
        <pc:sldMkLst>
          <pc:docMk/>
          <pc:sldMk cId="3203411202" sldId="141170502"/>
        </pc:sldMkLst>
      </pc:sldChg>
      <pc:sldChg chg="del">
        <pc:chgData name="Carlos Carvalho" userId="54c1c7b0-28b6-485f-a7a5-ae5d383016b4" providerId="ADAL" clId="{F78A8107-EFB6-4D1B-8EAE-E213D9FE8139}" dt="2025-07-08T14:47:24.050" v="4807" actId="47"/>
        <pc:sldMkLst>
          <pc:docMk/>
          <pc:sldMk cId="1721167819" sldId="141170503"/>
        </pc:sldMkLst>
      </pc:sldChg>
      <pc:sldChg chg="del">
        <pc:chgData name="Carlos Carvalho" userId="54c1c7b0-28b6-485f-a7a5-ae5d383016b4" providerId="ADAL" clId="{F78A8107-EFB6-4D1B-8EAE-E213D9FE8139}" dt="2025-07-08T14:47:24.411" v="4808" actId="47"/>
        <pc:sldMkLst>
          <pc:docMk/>
          <pc:sldMk cId="900556010" sldId="141170516"/>
        </pc:sldMkLst>
      </pc:sldChg>
      <pc:sldChg chg="del">
        <pc:chgData name="Carlos Carvalho" userId="54c1c7b0-28b6-485f-a7a5-ae5d383016b4" providerId="ADAL" clId="{F78A8107-EFB6-4D1B-8EAE-E213D9FE8139}" dt="2025-07-08T14:47:27.087" v="4809" actId="47"/>
        <pc:sldMkLst>
          <pc:docMk/>
          <pc:sldMk cId="1577021065" sldId="141170517"/>
        </pc:sldMkLst>
      </pc:sldChg>
      <pc:sldChg chg="del">
        <pc:chgData name="Carlos Carvalho" userId="54c1c7b0-28b6-485f-a7a5-ae5d383016b4" providerId="ADAL" clId="{F78A8107-EFB6-4D1B-8EAE-E213D9FE8139}" dt="2025-07-08T14:47:18.584" v="4800" actId="47"/>
        <pc:sldMkLst>
          <pc:docMk/>
          <pc:sldMk cId="652413836" sldId="141170548"/>
        </pc:sldMkLst>
      </pc:sldChg>
      <pc:sldChg chg="del">
        <pc:chgData name="Carlos Carvalho" userId="54c1c7b0-28b6-485f-a7a5-ae5d383016b4" providerId="ADAL" clId="{F78A8107-EFB6-4D1B-8EAE-E213D9FE8139}" dt="2025-07-08T14:47:19.246" v="4801" actId="47"/>
        <pc:sldMkLst>
          <pc:docMk/>
          <pc:sldMk cId="509615028" sldId="141170549"/>
        </pc:sldMkLst>
      </pc:sldChg>
      <pc:sldChg chg="del">
        <pc:chgData name="Carlos Carvalho" userId="54c1c7b0-28b6-485f-a7a5-ae5d383016b4" providerId="ADAL" clId="{F78A8107-EFB6-4D1B-8EAE-E213D9FE8139}" dt="2025-07-08T14:47:00.380" v="4778" actId="47"/>
        <pc:sldMkLst>
          <pc:docMk/>
          <pc:sldMk cId="3928873006" sldId="141170550"/>
        </pc:sldMkLst>
      </pc:sldChg>
      <pc:sldChg chg="del">
        <pc:chgData name="Carlos Carvalho" userId="54c1c7b0-28b6-485f-a7a5-ae5d383016b4" providerId="ADAL" clId="{F78A8107-EFB6-4D1B-8EAE-E213D9FE8139}" dt="2025-07-08T14:47:21.137" v="4803" actId="47"/>
        <pc:sldMkLst>
          <pc:docMk/>
          <pc:sldMk cId="3113463846" sldId="141170551"/>
        </pc:sldMkLst>
      </pc:sldChg>
      <pc:sldChg chg="del">
        <pc:chgData name="Carlos Carvalho" userId="54c1c7b0-28b6-485f-a7a5-ae5d383016b4" providerId="ADAL" clId="{F78A8107-EFB6-4D1B-8EAE-E213D9FE8139}" dt="2025-07-08T14:47:22.246" v="4805" actId="47"/>
        <pc:sldMkLst>
          <pc:docMk/>
          <pc:sldMk cId="3524173662" sldId="141170554"/>
        </pc:sldMkLst>
      </pc:sldChg>
      <pc:sldChg chg="modSp mod">
        <pc:chgData name="Carlos Carvalho" userId="54c1c7b0-28b6-485f-a7a5-ae5d383016b4" providerId="ADAL" clId="{F78A8107-EFB6-4D1B-8EAE-E213D9FE8139}" dt="2025-07-08T14:48:27.164" v="4832" actId="1076"/>
        <pc:sldMkLst>
          <pc:docMk/>
          <pc:sldMk cId="2144512674" sldId="141170587"/>
        </pc:sldMkLst>
        <pc:spChg chg="mod">
          <ac:chgData name="Carlos Carvalho" userId="54c1c7b0-28b6-485f-a7a5-ae5d383016b4" providerId="ADAL" clId="{F78A8107-EFB6-4D1B-8EAE-E213D9FE8139}" dt="2025-07-08T14:48:22.785" v="4831" actId="1076"/>
          <ac:spMkLst>
            <pc:docMk/>
            <pc:sldMk cId="2144512674" sldId="141170587"/>
            <ac:spMk id="61" creationId="{FF7A6520-7DA3-D412-50C9-C876CC443E32}"/>
          </ac:spMkLst>
        </pc:spChg>
      </pc:sldChg>
      <pc:sldChg chg="del">
        <pc:chgData name="Carlos Carvalho" userId="54c1c7b0-28b6-485f-a7a5-ae5d383016b4" providerId="ADAL" clId="{F78A8107-EFB6-4D1B-8EAE-E213D9FE8139}" dt="2025-07-08T14:47:01.075" v="4779" actId="47"/>
        <pc:sldMkLst>
          <pc:docMk/>
          <pc:sldMk cId="2540052751" sldId="141170607"/>
        </pc:sldMkLst>
      </pc:sldChg>
      <pc:sldChg chg="modSp mod ord">
        <pc:chgData name="Carlos Carvalho" userId="54c1c7b0-28b6-485f-a7a5-ae5d383016b4" providerId="ADAL" clId="{F78A8107-EFB6-4D1B-8EAE-E213D9FE8139}" dt="2025-07-04T12:25:50.096" v="679" actId="1076"/>
        <pc:sldMkLst>
          <pc:docMk/>
          <pc:sldMk cId="4207690975" sldId="141170609"/>
        </pc:sldMkLst>
      </pc:sldChg>
      <pc:sldChg chg="del">
        <pc:chgData name="Carlos Carvalho" userId="54c1c7b0-28b6-485f-a7a5-ae5d383016b4" providerId="ADAL" clId="{F78A8107-EFB6-4D1B-8EAE-E213D9FE8139}" dt="2025-07-08T14:47:01.683" v="4780" actId="47"/>
        <pc:sldMkLst>
          <pc:docMk/>
          <pc:sldMk cId="2978285931" sldId="141170610"/>
        </pc:sldMkLst>
      </pc:sldChg>
      <pc:sldChg chg="del">
        <pc:chgData name="Carlos Carvalho" userId="54c1c7b0-28b6-485f-a7a5-ae5d383016b4" providerId="ADAL" clId="{F78A8107-EFB6-4D1B-8EAE-E213D9FE8139}" dt="2025-07-04T12:03:46.871" v="2" actId="47"/>
        <pc:sldMkLst>
          <pc:docMk/>
          <pc:sldMk cId="2645258800" sldId="141170621"/>
        </pc:sldMkLst>
      </pc:sldChg>
      <pc:sldChg chg="del">
        <pc:chgData name="Carlos Carvalho" userId="54c1c7b0-28b6-485f-a7a5-ae5d383016b4" providerId="ADAL" clId="{F78A8107-EFB6-4D1B-8EAE-E213D9FE8139}" dt="2025-07-08T14:47:03.452" v="4781" actId="47"/>
        <pc:sldMkLst>
          <pc:docMk/>
          <pc:sldMk cId="721191382" sldId="141170622"/>
        </pc:sldMkLst>
      </pc:sldChg>
      <pc:sldChg chg="del">
        <pc:chgData name="Carlos Carvalho" userId="54c1c7b0-28b6-485f-a7a5-ae5d383016b4" providerId="ADAL" clId="{F78A8107-EFB6-4D1B-8EAE-E213D9FE8139}" dt="2025-07-08T14:47:04.060" v="4782" actId="47"/>
        <pc:sldMkLst>
          <pc:docMk/>
          <pc:sldMk cId="964907669" sldId="141170623"/>
        </pc:sldMkLst>
      </pc:sldChg>
      <pc:sldChg chg="del">
        <pc:chgData name="Carlos Carvalho" userId="54c1c7b0-28b6-485f-a7a5-ae5d383016b4" providerId="ADAL" clId="{F78A8107-EFB6-4D1B-8EAE-E213D9FE8139}" dt="2025-07-08T14:47:06.539" v="4785" actId="47"/>
        <pc:sldMkLst>
          <pc:docMk/>
          <pc:sldMk cId="984712689" sldId="141170625"/>
        </pc:sldMkLst>
      </pc:sldChg>
      <pc:sldChg chg="del">
        <pc:chgData name="Carlos Carvalho" userId="54c1c7b0-28b6-485f-a7a5-ae5d383016b4" providerId="ADAL" clId="{F78A8107-EFB6-4D1B-8EAE-E213D9FE8139}" dt="2025-07-08T14:47:04.538" v="4783" actId="47"/>
        <pc:sldMkLst>
          <pc:docMk/>
          <pc:sldMk cId="138973578" sldId="141170626"/>
        </pc:sldMkLst>
      </pc:sldChg>
      <pc:sldChg chg="del">
        <pc:chgData name="Carlos Carvalho" userId="54c1c7b0-28b6-485f-a7a5-ae5d383016b4" providerId="ADAL" clId="{F78A8107-EFB6-4D1B-8EAE-E213D9FE8139}" dt="2025-07-08T14:47:05.281" v="4784" actId="47"/>
        <pc:sldMkLst>
          <pc:docMk/>
          <pc:sldMk cId="2284860950" sldId="141170627"/>
        </pc:sldMkLst>
      </pc:sldChg>
      <pc:sldChg chg="del">
        <pc:chgData name="Carlos Carvalho" userId="54c1c7b0-28b6-485f-a7a5-ae5d383016b4" providerId="ADAL" clId="{F78A8107-EFB6-4D1B-8EAE-E213D9FE8139}" dt="2025-07-08T14:47:07.529" v="4787" actId="47"/>
        <pc:sldMkLst>
          <pc:docMk/>
          <pc:sldMk cId="206894419" sldId="141170629"/>
        </pc:sldMkLst>
      </pc:sldChg>
      <pc:sldChg chg="del">
        <pc:chgData name="Carlos Carvalho" userId="54c1c7b0-28b6-485f-a7a5-ae5d383016b4" providerId="ADAL" clId="{F78A8107-EFB6-4D1B-8EAE-E213D9FE8139}" dt="2025-07-08T14:47:20.141" v="4802" actId="47"/>
        <pc:sldMkLst>
          <pc:docMk/>
          <pc:sldMk cId="622954551" sldId="141170631"/>
        </pc:sldMkLst>
      </pc:sldChg>
      <pc:sldChg chg="del">
        <pc:chgData name="Carlos Carvalho" userId="54c1c7b0-28b6-485f-a7a5-ae5d383016b4" providerId="ADAL" clId="{F78A8107-EFB6-4D1B-8EAE-E213D9FE8139}" dt="2025-07-08T14:47:16.570" v="4798" actId="47"/>
        <pc:sldMkLst>
          <pc:docMk/>
          <pc:sldMk cId="2319467212" sldId="141170633"/>
        </pc:sldMkLst>
      </pc:sldChg>
      <pc:sldChg chg="del">
        <pc:chgData name="Carlos Carvalho" userId="54c1c7b0-28b6-485f-a7a5-ae5d383016b4" providerId="ADAL" clId="{F78A8107-EFB6-4D1B-8EAE-E213D9FE8139}" dt="2025-07-08T14:47:11.902" v="4791" actId="47"/>
        <pc:sldMkLst>
          <pc:docMk/>
          <pc:sldMk cId="3506777854" sldId="141170634"/>
        </pc:sldMkLst>
      </pc:sldChg>
      <pc:sldChg chg="del">
        <pc:chgData name="Carlos Carvalho" userId="54c1c7b0-28b6-485f-a7a5-ae5d383016b4" providerId="ADAL" clId="{F78A8107-EFB6-4D1B-8EAE-E213D9FE8139}" dt="2025-07-08T14:47:13.306" v="4792" actId="47"/>
        <pc:sldMkLst>
          <pc:docMk/>
          <pc:sldMk cId="726644999" sldId="141170635"/>
        </pc:sldMkLst>
      </pc:sldChg>
      <pc:sldChg chg="del">
        <pc:chgData name="Carlos Carvalho" userId="54c1c7b0-28b6-485f-a7a5-ae5d383016b4" providerId="ADAL" clId="{F78A8107-EFB6-4D1B-8EAE-E213D9FE8139}" dt="2025-07-08T14:47:14.112" v="4794" actId="47"/>
        <pc:sldMkLst>
          <pc:docMk/>
          <pc:sldMk cId="3828500806" sldId="141170636"/>
        </pc:sldMkLst>
      </pc:sldChg>
      <pc:sldChg chg="del">
        <pc:chgData name="Carlos Carvalho" userId="54c1c7b0-28b6-485f-a7a5-ae5d383016b4" providerId="ADAL" clId="{F78A8107-EFB6-4D1B-8EAE-E213D9FE8139}" dt="2025-07-08T14:47:13.697" v="4793" actId="47"/>
        <pc:sldMkLst>
          <pc:docMk/>
          <pc:sldMk cId="1115579255" sldId="141170637"/>
        </pc:sldMkLst>
      </pc:sldChg>
      <pc:sldChg chg="del">
        <pc:chgData name="Carlos Carvalho" userId="54c1c7b0-28b6-485f-a7a5-ae5d383016b4" providerId="ADAL" clId="{F78A8107-EFB6-4D1B-8EAE-E213D9FE8139}" dt="2025-07-08T14:47:14.615" v="4795" actId="47"/>
        <pc:sldMkLst>
          <pc:docMk/>
          <pc:sldMk cId="2322018139" sldId="141170638"/>
        </pc:sldMkLst>
      </pc:sldChg>
      <pc:sldChg chg="del">
        <pc:chgData name="Carlos Carvalho" userId="54c1c7b0-28b6-485f-a7a5-ae5d383016b4" providerId="ADAL" clId="{F78A8107-EFB6-4D1B-8EAE-E213D9FE8139}" dt="2025-07-08T14:47:15.335" v="4796" actId="47"/>
        <pc:sldMkLst>
          <pc:docMk/>
          <pc:sldMk cId="2333559132" sldId="141170639"/>
        </pc:sldMkLst>
      </pc:sldChg>
      <pc:sldChg chg="del">
        <pc:chgData name="Carlos Carvalho" userId="54c1c7b0-28b6-485f-a7a5-ae5d383016b4" providerId="ADAL" clId="{F78A8107-EFB6-4D1B-8EAE-E213D9FE8139}" dt="2025-07-08T14:47:15.927" v="4797" actId="47"/>
        <pc:sldMkLst>
          <pc:docMk/>
          <pc:sldMk cId="840233127" sldId="141170640"/>
        </pc:sldMkLst>
      </pc:sldChg>
      <pc:sldChg chg="del">
        <pc:chgData name="Carlos Carvalho" userId="54c1c7b0-28b6-485f-a7a5-ae5d383016b4" providerId="ADAL" clId="{F78A8107-EFB6-4D1B-8EAE-E213D9FE8139}" dt="2025-07-08T14:47:17.867" v="4799" actId="47"/>
        <pc:sldMkLst>
          <pc:docMk/>
          <pc:sldMk cId="1668192277" sldId="141170641"/>
        </pc:sldMkLst>
      </pc:sldChg>
      <pc:sldChg chg="add del">
        <pc:chgData name="Carlos Carvalho" userId="54c1c7b0-28b6-485f-a7a5-ae5d383016b4" providerId="ADAL" clId="{F78A8107-EFB6-4D1B-8EAE-E213D9FE8139}" dt="2025-07-08T14:48:10.112" v="4818" actId="47"/>
        <pc:sldMkLst>
          <pc:docMk/>
          <pc:sldMk cId="1129598557" sldId="141170643"/>
        </pc:sldMkLst>
      </pc:sldChg>
      <pc:sldChg chg="del">
        <pc:chgData name="Carlos Carvalho" userId="54c1c7b0-28b6-485f-a7a5-ae5d383016b4" providerId="ADAL" clId="{F78A8107-EFB6-4D1B-8EAE-E213D9FE8139}" dt="2025-07-08T14:48:13.934" v="4819" actId="47"/>
        <pc:sldMkLst>
          <pc:docMk/>
          <pc:sldMk cId="2373242741" sldId="141170644"/>
        </pc:sldMkLst>
      </pc:sldChg>
      <pc:sldChg chg="del">
        <pc:chgData name="Carlos Carvalho" userId="54c1c7b0-28b6-485f-a7a5-ae5d383016b4" providerId="ADAL" clId="{F78A8107-EFB6-4D1B-8EAE-E213D9FE8139}" dt="2025-07-08T14:47:11.453" v="4790" actId="47"/>
        <pc:sldMkLst>
          <pc:docMk/>
          <pc:sldMk cId="2186752956" sldId="141170645"/>
        </pc:sldMkLst>
      </pc:sldChg>
      <pc:sldChg chg="addSp delSp modSp mod modNotesTx">
        <pc:chgData name="Carlos Carvalho" userId="54c1c7b0-28b6-485f-a7a5-ae5d383016b4" providerId="ADAL" clId="{F78A8107-EFB6-4D1B-8EAE-E213D9FE8139}" dt="2025-07-09T13:09:38.522" v="5452" actId="20577"/>
        <pc:sldMkLst>
          <pc:docMk/>
          <pc:sldMk cId="2043227496" sldId="141170646"/>
        </pc:sldMkLst>
        <pc:spChg chg="add mod">
          <ac:chgData name="Carlos Carvalho" userId="54c1c7b0-28b6-485f-a7a5-ae5d383016b4" providerId="ADAL" clId="{F78A8107-EFB6-4D1B-8EAE-E213D9FE8139}" dt="2025-07-04T12:24:55.781" v="664" actId="1076"/>
          <ac:spMkLst>
            <pc:docMk/>
            <pc:sldMk cId="2043227496" sldId="141170646"/>
            <ac:spMk id="7" creationId="{1F9ADB3D-E4D1-DA41-BB7B-90C5A55D2D4A}"/>
          </ac:spMkLst>
        </pc:spChg>
      </pc:sldChg>
      <pc:sldChg chg="del">
        <pc:chgData name="Carlos Carvalho" userId="54c1c7b0-28b6-485f-a7a5-ae5d383016b4" providerId="ADAL" clId="{F78A8107-EFB6-4D1B-8EAE-E213D9FE8139}" dt="2025-07-08T14:47:06.948" v="4786" actId="47"/>
        <pc:sldMkLst>
          <pc:docMk/>
          <pc:sldMk cId="3084295305" sldId="141170647"/>
        </pc:sldMkLst>
      </pc:sldChg>
      <pc:sldChg chg="del">
        <pc:chgData name="Carlos Carvalho" userId="54c1c7b0-28b6-485f-a7a5-ae5d383016b4" providerId="ADAL" clId="{F78A8107-EFB6-4D1B-8EAE-E213D9FE8139}" dt="2025-07-08T14:48:14.250" v="4820" actId="47"/>
        <pc:sldMkLst>
          <pc:docMk/>
          <pc:sldMk cId="1994908965" sldId="141170648"/>
        </pc:sldMkLst>
      </pc:sldChg>
      <pc:sldChg chg="addSp delSp modSp add mod setBg modNotesTx">
        <pc:chgData name="Carlos Carvalho" userId="54c1c7b0-28b6-485f-a7a5-ae5d383016b4" providerId="ADAL" clId="{F78A8107-EFB6-4D1B-8EAE-E213D9FE8139}" dt="2025-07-04T12:27:30.304" v="815" actId="20577"/>
        <pc:sldMkLst>
          <pc:docMk/>
          <pc:sldMk cId="1027605738" sldId="141170649"/>
        </pc:sldMkLst>
      </pc:sldChg>
      <pc:sldChg chg="addSp delSp modSp add mod modNotesTx">
        <pc:chgData name="Carlos Carvalho" userId="54c1c7b0-28b6-485f-a7a5-ae5d383016b4" providerId="ADAL" clId="{F78A8107-EFB6-4D1B-8EAE-E213D9FE8139}" dt="2025-07-04T12:30:04.321" v="1019" actId="20577"/>
        <pc:sldMkLst>
          <pc:docMk/>
          <pc:sldMk cId="2361644518" sldId="141170650"/>
        </pc:sldMkLst>
        <pc:spChg chg="add mod">
          <ac:chgData name="Carlos Carvalho" userId="54c1c7b0-28b6-485f-a7a5-ae5d383016b4" providerId="ADAL" clId="{F78A8107-EFB6-4D1B-8EAE-E213D9FE8139}" dt="2025-07-04T12:29:34.550" v="905" actId="20577"/>
          <ac:spMkLst>
            <pc:docMk/>
            <pc:sldMk cId="2361644518" sldId="141170650"/>
            <ac:spMk id="6" creationId="{F472BEC2-F482-D81D-3A84-4488A0D4242A}"/>
          </ac:spMkLst>
        </pc:spChg>
        <pc:spChg chg="add mod">
          <ac:chgData name="Carlos Carvalho" userId="54c1c7b0-28b6-485f-a7a5-ae5d383016b4" providerId="ADAL" clId="{F78A8107-EFB6-4D1B-8EAE-E213D9FE8139}" dt="2025-07-04T12:29:26.756" v="877"/>
          <ac:spMkLst>
            <pc:docMk/>
            <pc:sldMk cId="2361644518" sldId="141170650"/>
            <ac:spMk id="7" creationId="{8E72A51F-FA6D-DF04-83A9-54E71500D052}"/>
          </ac:spMkLst>
        </pc:spChg>
        <pc:spChg chg="mod">
          <ac:chgData name="Carlos Carvalho" userId="54c1c7b0-28b6-485f-a7a5-ae5d383016b4" providerId="ADAL" clId="{F78A8107-EFB6-4D1B-8EAE-E213D9FE8139}" dt="2025-07-04T12:29:38.507" v="922" actId="20577"/>
          <ac:spMkLst>
            <pc:docMk/>
            <pc:sldMk cId="2361644518" sldId="141170650"/>
            <ac:spMk id="8" creationId="{C88CA2DC-2AF9-77BA-4B99-66BBBFED9BA5}"/>
          </ac:spMkLst>
        </pc:spChg>
      </pc:sldChg>
      <pc:sldChg chg="addSp modSp add del mod">
        <pc:chgData name="Carlos Carvalho" userId="54c1c7b0-28b6-485f-a7a5-ae5d383016b4" providerId="ADAL" clId="{F78A8107-EFB6-4D1B-8EAE-E213D9FE8139}" dt="2025-07-08T13:46:50.906" v="2148" actId="47"/>
        <pc:sldMkLst>
          <pc:docMk/>
          <pc:sldMk cId="2106142216" sldId="141170651"/>
        </pc:sldMkLst>
      </pc:sldChg>
      <pc:sldChg chg="addSp delSp modSp add mod modNotesTx">
        <pc:chgData name="Carlos Carvalho" userId="54c1c7b0-28b6-485f-a7a5-ae5d383016b4" providerId="ADAL" clId="{F78A8107-EFB6-4D1B-8EAE-E213D9FE8139}" dt="2025-07-09T13:10:02.888" v="5514" actId="20577"/>
        <pc:sldMkLst>
          <pc:docMk/>
          <pc:sldMk cId="857059684" sldId="141170652"/>
        </pc:sldMkLst>
      </pc:sldChg>
      <pc:sldChg chg="addSp modSp add mod modNotesTx">
        <pc:chgData name="Carlos Carvalho" userId="54c1c7b0-28b6-485f-a7a5-ae5d383016b4" providerId="ADAL" clId="{F78A8107-EFB6-4D1B-8EAE-E213D9FE8139}" dt="2025-07-08T13:47:19.784" v="2149" actId="14100"/>
        <pc:sldMkLst>
          <pc:docMk/>
          <pc:sldMk cId="2661409725" sldId="141170653"/>
        </pc:sldMkLst>
      </pc:sldChg>
      <pc:sldChg chg="modSp add mod">
        <pc:chgData name="Carlos Carvalho" userId="54c1c7b0-28b6-485f-a7a5-ae5d383016b4" providerId="ADAL" clId="{F78A8107-EFB6-4D1B-8EAE-E213D9FE8139}" dt="2025-07-04T17:44:50.138" v="2147" actId="20577"/>
        <pc:sldMkLst>
          <pc:docMk/>
          <pc:sldMk cId="3606718140" sldId="141170654"/>
        </pc:sldMkLst>
      </pc:sldChg>
      <pc:sldChg chg="addSp delSp modSp add mod modNotesTx">
        <pc:chgData name="Carlos Carvalho" userId="54c1c7b0-28b6-485f-a7a5-ae5d383016b4" providerId="ADAL" clId="{F78A8107-EFB6-4D1B-8EAE-E213D9FE8139}" dt="2025-07-09T13:10:40.096" v="5621" actId="207"/>
        <pc:sldMkLst>
          <pc:docMk/>
          <pc:sldMk cId="2374352089" sldId="141170655"/>
        </pc:sldMkLst>
        <pc:spChg chg="mod ord">
          <ac:chgData name="Carlos Carvalho" userId="54c1c7b0-28b6-485f-a7a5-ae5d383016b4" providerId="ADAL" clId="{F78A8107-EFB6-4D1B-8EAE-E213D9FE8139}" dt="2025-07-08T13:50:52.508" v="2166" actId="207"/>
          <ac:spMkLst>
            <pc:docMk/>
            <pc:sldMk cId="2374352089" sldId="141170655"/>
            <ac:spMk id="8" creationId="{4082E2DD-7D16-6D68-2DB0-C53488DD5C9E}"/>
          </ac:spMkLst>
        </pc:spChg>
        <pc:spChg chg="add mod">
          <ac:chgData name="Carlos Carvalho" userId="54c1c7b0-28b6-485f-a7a5-ae5d383016b4" providerId="ADAL" clId="{F78A8107-EFB6-4D1B-8EAE-E213D9FE8139}" dt="2025-07-09T13:10:40.096" v="5621" actId="207"/>
          <ac:spMkLst>
            <pc:docMk/>
            <pc:sldMk cId="2374352089" sldId="141170655"/>
            <ac:spMk id="9" creationId="{3AA139A4-8F93-FDA8-D481-DCFC5F7E1BE9}"/>
          </ac:spMkLst>
        </pc:spChg>
        <pc:picChg chg="add mod">
          <ac:chgData name="Carlos Carvalho" userId="54c1c7b0-28b6-485f-a7a5-ae5d383016b4" providerId="ADAL" clId="{F78A8107-EFB6-4D1B-8EAE-E213D9FE8139}" dt="2025-07-08T14:28:30.732" v="3828" actId="2085"/>
          <ac:picMkLst>
            <pc:docMk/>
            <pc:sldMk cId="2374352089" sldId="141170655"/>
            <ac:picMk id="10" creationId="{1A57E3FC-225B-3870-75D4-64C2140766B8}"/>
          </ac:picMkLst>
        </pc:picChg>
      </pc:sldChg>
      <pc:sldChg chg="addSp delSp modSp add del mod modNotesTx">
        <pc:chgData name="Carlos Carvalho" userId="54c1c7b0-28b6-485f-a7a5-ae5d383016b4" providerId="ADAL" clId="{F78A8107-EFB6-4D1B-8EAE-E213D9FE8139}" dt="2025-07-09T13:10:51.919" v="5664" actId="20577"/>
        <pc:sldMkLst>
          <pc:docMk/>
          <pc:sldMk cId="992381738" sldId="141170656"/>
        </pc:sldMkLst>
      </pc:sldChg>
      <pc:sldChg chg="addSp delSp add del mod">
        <pc:chgData name="Carlos Carvalho" userId="54c1c7b0-28b6-485f-a7a5-ae5d383016b4" providerId="ADAL" clId="{F78A8107-EFB6-4D1B-8EAE-E213D9FE8139}" dt="2025-07-08T14:02:41.226" v="2616"/>
        <pc:sldMkLst>
          <pc:docMk/>
          <pc:sldMk cId="2980224302" sldId="141170656"/>
        </pc:sldMkLst>
      </pc:sldChg>
      <pc:sldChg chg="addSp delSp modSp add mod ord modNotesTx">
        <pc:chgData name="Carlos Carvalho" userId="54c1c7b0-28b6-485f-a7a5-ae5d383016b4" providerId="ADAL" clId="{F78A8107-EFB6-4D1B-8EAE-E213D9FE8139}" dt="2025-07-09T13:11:41.059" v="5835" actId="20577"/>
        <pc:sldMkLst>
          <pc:docMk/>
          <pc:sldMk cId="518396930" sldId="141170657"/>
        </pc:sldMkLst>
        <pc:spChg chg="mod">
          <ac:chgData name="Carlos Carvalho" userId="54c1c7b0-28b6-485f-a7a5-ae5d383016b4" providerId="ADAL" clId="{F78A8107-EFB6-4D1B-8EAE-E213D9FE8139}" dt="2025-07-09T13:11:36.517" v="5817" actId="20577"/>
          <ac:spMkLst>
            <pc:docMk/>
            <pc:sldMk cId="518396930" sldId="141170657"/>
            <ac:spMk id="9" creationId="{E1B3B92C-EAFC-7A66-9E3F-78960349505E}"/>
          </ac:spMkLst>
        </pc:spChg>
        <pc:picChg chg="add mod">
          <ac:chgData name="Carlos Carvalho" userId="54c1c7b0-28b6-485f-a7a5-ae5d383016b4" providerId="ADAL" clId="{F78A8107-EFB6-4D1B-8EAE-E213D9FE8139}" dt="2025-07-08T14:28:36.109" v="3829" actId="2085"/>
          <ac:picMkLst>
            <pc:docMk/>
            <pc:sldMk cId="518396930" sldId="141170657"/>
            <ac:picMk id="5" creationId="{0DDEDA34-D0F2-2630-64E3-4A36B7091C4A}"/>
          </ac:picMkLst>
        </pc:picChg>
      </pc:sldChg>
      <pc:sldChg chg="addSp delSp modSp add mod">
        <pc:chgData name="Carlos Carvalho" userId="54c1c7b0-28b6-485f-a7a5-ae5d383016b4" providerId="ADAL" clId="{F78A8107-EFB6-4D1B-8EAE-E213D9FE8139}" dt="2025-07-08T14:40:13.569" v="4143" actId="20577"/>
        <pc:sldMkLst>
          <pc:docMk/>
          <pc:sldMk cId="259365312" sldId="141170658"/>
        </pc:sldMkLst>
        <pc:spChg chg="add mod">
          <ac:chgData name="Carlos Carvalho" userId="54c1c7b0-28b6-485f-a7a5-ae5d383016b4" providerId="ADAL" clId="{F78A8107-EFB6-4D1B-8EAE-E213D9FE8139}" dt="2025-07-08T14:23:45.810" v="3331" actId="113"/>
          <ac:spMkLst>
            <pc:docMk/>
            <pc:sldMk cId="259365312" sldId="141170658"/>
            <ac:spMk id="2" creationId="{B8EE95FE-87B5-C00A-3BAC-BF53876DE239}"/>
          </ac:spMkLst>
        </pc:spChg>
      </pc:sldChg>
      <pc:sldChg chg="addSp delSp modSp add mod modNotesTx">
        <pc:chgData name="Carlos Carvalho" userId="54c1c7b0-28b6-485f-a7a5-ae5d383016b4" providerId="ADAL" clId="{F78A8107-EFB6-4D1B-8EAE-E213D9FE8139}" dt="2025-07-09T13:11:09.829" v="5739" actId="20577"/>
        <pc:sldMkLst>
          <pc:docMk/>
          <pc:sldMk cId="3327125758" sldId="141170659"/>
        </pc:sldMkLst>
      </pc:sldChg>
      <pc:sldChg chg="modSp add mod">
        <pc:chgData name="Carlos Carvalho" userId="54c1c7b0-28b6-485f-a7a5-ae5d383016b4" providerId="ADAL" clId="{F78A8107-EFB6-4D1B-8EAE-E213D9FE8139}" dt="2025-07-08T14:46:47.940" v="4757" actId="20577"/>
        <pc:sldMkLst>
          <pc:docMk/>
          <pc:sldMk cId="3638530986" sldId="141170660"/>
        </pc:sldMkLst>
      </pc:sldChg>
      <pc:sldChg chg="addSp delSp modSp add mod modNotesTx">
        <pc:chgData name="Carlos Carvalho" userId="54c1c7b0-28b6-485f-a7a5-ae5d383016b4" providerId="ADAL" clId="{F78A8107-EFB6-4D1B-8EAE-E213D9FE8139}" dt="2025-07-09T13:12:04.522" v="5991" actId="20577"/>
        <pc:sldMkLst>
          <pc:docMk/>
          <pc:sldMk cId="4007748704" sldId="141170661"/>
        </pc:sldMkLst>
        <pc:spChg chg="mod">
          <ac:chgData name="Carlos Carvalho" userId="54c1c7b0-28b6-485f-a7a5-ae5d383016b4" providerId="ADAL" clId="{F78A8107-EFB6-4D1B-8EAE-E213D9FE8139}" dt="2025-07-08T14:46:55.512" v="4776" actId="20577"/>
          <ac:spMkLst>
            <pc:docMk/>
            <pc:sldMk cId="4007748704" sldId="141170661"/>
            <ac:spMk id="8" creationId="{2398C9B5-00DF-4683-8E5A-06275AEBFC84}"/>
          </ac:spMkLst>
        </pc:spChg>
      </pc:sldChg>
      <pc:sldChg chg="addSp modSp add mod modNotesTx">
        <pc:chgData name="Carlos Carvalho" userId="54c1c7b0-28b6-485f-a7a5-ae5d383016b4" providerId="ADAL" clId="{F78A8107-EFB6-4D1B-8EAE-E213D9FE8139}" dt="2025-07-09T13:12:19.015" v="6077" actId="20577"/>
        <pc:sldMkLst>
          <pc:docMk/>
          <pc:sldMk cId="1555944874" sldId="141170662"/>
        </pc:sldMkLst>
        <pc:spChg chg="mod">
          <ac:chgData name="Carlos Carvalho" userId="54c1c7b0-28b6-485f-a7a5-ae5d383016b4" providerId="ADAL" clId="{F78A8107-EFB6-4D1B-8EAE-E213D9FE8139}" dt="2025-07-09T12:59:39.802" v="5091" actId="20577"/>
          <ac:spMkLst>
            <pc:docMk/>
            <pc:sldMk cId="1555944874" sldId="141170662"/>
            <ac:spMk id="2" creationId="{82B6FB41-E670-1A36-4B5F-D752637E5072}"/>
          </ac:spMkLst>
        </pc:spChg>
      </pc:sldChg>
      <pc:sldChg chg="addSp modSp add mod modNotesTx">
        <pc:chgData name="Carlos Carvalho" userId="54c1c7b0-28b6-485f-a7a5-ae5d383016b4" providerId="ADAL" clId="{F78A8107-EFB6-4D1B-8EAE-E213D9FE8139}" dt="2025-07-09T13:12:38.722" v="6156" actId="20577"/>
        <pc:sldMkLst>
          <pc:docMk/>
          <pc:sldMk cId="2589210851" sldId="141170663"/>
        </pc:sldMkLst>
        <pc:spChg chg="mod">
          <ac:chgData name="Carlos Carvalho" userId="54c1c7b0-28b6-485f-a7a5-ae5d383016b4" providerId="ADAL" clId="{F78A8107-EFB6-4D1B-8EAE-E213D9FE8139}" dt="2025-07-09T13:04:57.155" v="5357" actId="20577"/>
          <ac:spMkLst>
            <pc:docMk/>
            <pc:sldMk cId="2589210851" sldId="141170663"/>
            <ac:spMk id="2" creationId="{C0E01DE2-7523-4145-4129-07CE8D65C98A}"/>
          </ac:spMkLst>
        </pc:spChg>
        <pc:spChg chg="mod">
          <ac:chgData name="Carlos Carvalho" userId="54c1c7b0-28b6-485f-a7a5-ae5d383016b4" providerId="ADAL" clId="{F78A8107-EFB6-4D1B-8EAE-E213D9FE8139}" dt="2025-07-09T13:05:44.844" v="5360" actId="1076"/>
          <ac:spMkLst>
            <pc:docMk/>
            <pc:sldMk cId="2589210851" sldId="141170663"/>
            <ac:spMk id="902" creationId="{482EC2E2-156A-0FC5-CF69-01B7074D34D2}"/>
          </ac:spMkLst>
        </pc:spChg>
      </pc:sldChg>
      <pc:sldChg chg="addSp delSp modSp add mod modNotesTx">
        <pc:chgData name="Carlos Carvalho" userId="54c1c7b0-28b6-485f-a7a5-ae5d383016b4" providerId="ADAL" clId="{F78A8107-EFB6-4D1B-8EAE-E213D9FE8139}" dt="2025-07-09T13:12:29.191" v="6099" actId="20577"/>
        <pc:sldMkLst>
          <pc:docMk/>
          <pc:sldMk cId="181357050" sldId="141170664"/>
        </pc:sldMkLst>
      </pc:sldChg>
      <pc:sldChg chg="add">
        <pc:chgData name="Carlos Carvalho" userId="54c1c7b0-28b6-485f-a7a5-ae5d383016b4" providerId="ADAL" clId="{F78A8107-EFB6-4D1B-8EAE-E213D9FE8139}" dt="2025-07-09T13:09:16.325" v="5361"/>
        <pc:sldMkLst>
          <pc:docMk/>
          <pc:sldMk cId="2100282425" sldId="141170696"/>
        </pc:sldMkLst>
      </pc:sldChg>
      <pc:sldMasterChg chg="delSldLayout">
        <pc:chgData name="Carlos Carvalho" userId="54c1c7b0-28b6-485f-a7a5-ae5d383016b4" providerId="ADAL" clId="{F78A8107-EFB6-4D1B-8EAE-E213D9FE8139}" dt="2025-07-08T14:48:10.112" v="4818" actId="47"/>
        <pc:sldMasterMkLst>
          <pc:docMk/>
          <pc:sldMasterMk cId="305485365" sldId="2147483690"/>
        </pc:sldMasterMkLst>
        <pc:sldLayoutChg chg="del">
          <pc:chgData name="Carlos Carvalho" userId="54c1c7b0-28b6-485f-a7a5-ae5d383016b4" providerId="ADAL" clId="{F78A8107-EFB6-4D1B-8EAE-E213D9FE8139}" dt="2025-07-08T14:48:10.112" v="4818" actId="47"/>
          <pc:sldLayoutMkLst>
            <pc:docMk/>
            <pc:sldMasterMk cId="305485365" sldId="2147483690"/>
            <pc:sldLayoutMk cId="3137643886" sldId="2147483731"/>
          </pc:sldLayoutMkLst>
        </pc:sldLayoutChg>
      </pc:sldMasterChg>
    </pc:docChg>
  </pc:docChgLst>
  <pc:docChgLst>
    <pc:chgData name="Christie Eller" userId="aac087de-6865-447b-a76f-7a6d907bd018" providerId="ADAL" clId="{7E84129C-F6D9-4BE1-A909-CD8364A10C3F}"/>
    <pc:docChg chg="undo custSel addSld delSld modSld modMainMaster">
      <pc:chgData name="Christie Eller" userId="aac087de-6865-447b-a76f-7a6d907bd018" providerId="ADAL" clId="{7E84129C-F6D9-4BE1-A909-CD8364A10C3F}" dt="2025-07-15T13:52:27.461" v="3293" actId="680"/>
      <pc:docMkLst>
        <pc:docMk/>
      </pc:docMkLst>
      <pc:sldChg chg="addSp delSp modSp mod setBg modAnim">
        <pc:chgData name="Christie Eller" userId="aac087de-6865-447b-a76f-7a6d907bd018" providerId="ADAL" clId="{7E84129C-F6D9-4BE1-A909-CD8364A10C3F}" dt="2025-07-14T16:34:38.069" v="1372" actId="113"/>
        <pc:sldMkLst>
          <pc:docMk/>
          <pc:sldMk cId="656632854" sldId="141170484"/>
        </pc:sldMkLst>
        <pc:spChg chg="mod">
          <ac:chgData name="Christie Eller" userId="aac087de-6865-447b-a76f-7a6d907bd018" providerId="ADAL" clId="{7E84129C-F6D9-4BE1-A909-CD8364A10C3F}" dt="2025-07-14T16:00:55.087" v="1016" actId="1076"/>
          <ac:spMkLst>
            <pc:docMk/>
            <pc:sldMk cId="656632854" sldId="141170484"/>
            <ac:spMk id="2" creationId="{BEF0EE4A-B655-C19D-B06B-31D5FD310622}"/>
          </ac:spMkLst>
        </pc:spChg>
        <pc:spChg chg="mod">
          <ac:chgData name="Christie Eller" userId="aac087de-6865-447b-a76f-7a6d907bd018" providerId="ADAL" clId="{7E84129C-F6D9-4BE1-A909-CD8364A10C3F}" dt="2025-07-14T16:34:38.069" v="1372" actId="113"/>
          <ac:spMkLst>
            <pc:docMk/>
            <pc:sldMk cId="656632854" sldId="141170484"/>
            <ac:spMk id="5" creationId="{D0E0D62E-F772-F574-20A5-A161443AD441}"/>
          </ac:spMkLst>
        </pc:spChg>
        <pc:spChg chg="mod">
          <ac:chgData name="Christie Eller" userId="aac087de-6865-447b-a76f-7a6d907bd018" providerId="ADAL" clId="{7E84129C-F6D9-4BE1-A909-CD8364A10C3F}" dt="2025-07-11T20:46:20.945" v="50" actId="1076"/>
          <ac:spMkLst>
            <pc:docMk/>
            <pc:sldMk cId="656632854" sldId="141170484"/>
            <ac:spMk id="10" creationId="{14FE5FE9-0398-BD75-905B-44D3746ADE8F}"/>
          </ac:spMkLst>
        </pc:spChg>
        <pc:picChg chg="add del mod">
          <ac:chgData name="Christie Eller" userId="aac087de-6865-447b-a76f-7a6d907bd018" providerId="ADAL" clId="{7E84129C-F6D9-4BE1-A909-CD8364A10C3F}" dt="2025-07-11T20:45:54.843" v="44" actId="478"/>
          <ac:picMkLst>
            <pc:docMk/>
            <pc:sldMk cId="656632854" sldId="141170484"/>
            <ac:picMk id="9" creationId="{D28277E4-D20C-B46A-79AF-6CDE7052009B}"/>
          </ac:picMkLst>
        </pc:picChg>
      </pc:sldChg>
      <pc:sldChg chg="addSp delSp modSp mod setBg modAnim">
        <pc:chgData name="Christie Eller" userId="aac087de-6865-447b-a76f-7a6d907bd018" providerId="ADAL" clId="{7E84129C-F6D9-4BE1-A909-CD8364A10C3F}" dt="2025-07-14T21:31:01.467" v="2793" actId="1076"/>
        <pc:sldMkLst>
          <pc:docMk/>
          <pc:sldMk cId="2144512674" sldId="141170587"/>
        </pc:sldMkLst>
        <pc:spChg chg="mod">
          <ac:chgData name="Christie Eller" userId="aac087de-6865-447b-a76f-7a6d907bd018" providerId="ADAL" clId="{7E84129C-F6D9-4BE1-A909-CD8364A10C3F}" dt="2025-07-14T21:30:35.483" v="2785" actId="14100"/>
          <ac:spMkLst>
            <pc:docMk/>
            <pc:sldMk cId="2144512674" sldId="141170587"/>
            <ac:spMk id="4" creationId="{32F1B078-98DC-693C-3FDE-8EBFF5C1D963}"/>
          </ac:spMkLst>
        </pc:spChg>
        <pc:spChg chg="add mod">
          <ac:chgData name="Christie Eller" userId="aac087de-6865-447b-a76f-7a6d907bd018" providerId="ADAL" clId="{7E84129C-F6D9-4BE1-A909-CD8364A10C3F}" dt="2025-07-14T21:24:21.874" v="2666" actId="14100"/>
          <ac:spMkLst>
            <pc:docMk/>
            <pc:sldMk cId="2144512674" sldId="141170587"/>
            <ac:spMk id="5" creationId="{32E5C946-D71F-6CBD-D505-356D14C4224B}"/>
          </ac:spMkLst>
        </pc:spChg>
        <pc:spChg chg="add mod">
          <ac:chgData name="Christie Eller" userId="aac087de-6865-447b-a76f-7a6d907bd018" providerId="ADAL" clId="{7E84129C-F6D9-4BE1-A909-CD8364A10C3F}" dt="2025-07-14T21:28:46.907" v="2777" actId="692"/>
          <ac:spMkLst>
            <pc:docMk/>
            <pc:sldMk cId="2144512674" sldId="141170587"/>
            <ac:spMk id="6" creationId="{1A408ECE-48AE-BC8A-1DCC-90C2009091AA}"/>
          </ac:spMkLst>
        </pc:spChg>
        <pc:spChg chg="add mod">
          <ac:chgData name="Christie Eller" userId="aac087de-6865-447b-a76f-7a6d907bd018" providerId="ADAL" clId="{7E84129C-F6D9-4BE1-A909-CD8364A10C3F}" dt="2025-07-14T21:28:07.357" v="2756" actId="1076"/>
          <ac:spMkLst>
            <pc:docMk/>
            <pc:sldMk cId="2144512674" sldId="141170587"/>
            <ac:spMk id="7" creationId="{79DB57C8-E24A-3EFA-D56E-1938E9147A90}"/>
          </ac:spMkLst>
        </pc:spChg>
        <pc:spChg chg="add mod">
          <ac:chgData name="Christie Eller" userId="aac087de-6865-447b-a76f-7a6d907bd018" providerId="ADAL" clId="{7E84129C-F6D9-4BE1-A909-CD8364A10C3F}" dt="2025-07-14T21:28:01.136" v="2753" actId="1076"/>
          <ac:spMkLst>
            <pc:docMk/>
            <pc:sldMk cId="2144512674" sldId="141170587"/>
            <ac:spMk id="8" creationId="{6150FC3E-13EE-F3A1-3124-B621F09A2DE3}"/>
          </ac:spMkLst>
        </pc:spChg>
        <pc:spChg chg="mod">
          <ac:chgData name="Christie Eller" userId="aac087de-6865-447b-a76f-7a6d907bd018" providerId="ADAL" clId="{7E84129C-F6D9-4BE1-A909-CD8364A10C3F}" dt="2025-07-14T21:31:01.467" v="2793" actId="1076"/>
          <ac:spMkLst>
            <pc:docMk/>
            <pc:sldMk cId="2144512674" sldId="141170587"/>
            <ac:spMk id="32" creationId="{061AB720-B881-DF59-767F-68EC459348C7}"/>
          </ac:spMkLst>
        </pc:spChg>
        <pc:spChg chg="mod">
          <ac:chgData name="Christie Eller" userId="aac087de-6865-447b-a76f-7a6d907bd018" providerId="ADAL" clId="{7E84129C-F6D9-4BE1-A909-CD8364A10C3F}" dt="2025-07-14T21:30:55.542" v="2792" actId="1076"/>
          <ac:spMkLst>
            <pc:docMk/>
            <pc:sldMk cId="2144512674" sldId="141170587"/>
            <ac:spMk id="39" creationId="{44357BCA-4030-46DB-5130-FACF4DB347CE}"/>
          </ac:spMkLst>
        </pc:spChg>
        <pc:spChg chg="mod">
          <ac:chgData name="Christie Eller" userId="aac087de-6865-447b-a76f-7a6d907bd018" providerId="ADAL" clId="{7E84129C-F6D9-4BE1-A909-CD8364A10C3F}" dt="2025-07-14T21:30:55.542" v="2792" actId="1076"/>
          <ac:spMkLst>
            <pc:docMk/>
            <pc:sldMk cId="2144512674" sldId="141170587"/>
            <ac:spMk id="40" creationId="{55B13D6E-2170-9AC6-19E9-8A815BE3176F}"/>
          </ac:spMkLst>
        </pc:spChg>
        <pc:spChg chg="mod">
          <ac:chgData name="Christie Eller" userId="aac087de-6865-447b-a76f-7a6d907bd018" providerId="ADAL" clId="{7E84129C-F6D9-4BE1-A909-CD8364A10C3F}" dt="2025-07-14T21:19:33.116" v="2647" actId="1076"/>
          <ac:spMkLst>
            <pc:docMk/>
            <pc:sldMk cId="2144512674" sldId="141170587"/>
            <ac:spMk id="61" creationId="{FF7A6520-7DA3-D412-50C9-C876CC443E32}"/>
          </ac:spMkLst>
        </pc:spChg>
        <pc:spChg chg="del mod">
          <ac:chgData name="Christie Eller" userId="aac087de-6865-447b-a76f-7a6d907bd018" providerId="ADAL" clId="{7E84129C-F6D9-4BE1-A909-CD8364A10C3F}" dt="2025-07-14T21:19:22.132" v="2641" actId="478"/>
          <ac:spMkLst>
            <pc:docMk/>
            <pc:sldMk cId="2144512674" sldId="141170587"/>
            <ac:spMk id="62" creationId="{FD4B01F3-131E-6BF4-E7DB-BD0F04822D91}"/>
          </ac:spMkLst>
        </pc:spChg>
        <pc:picChg chg="mod">
          <ac:chgData name="Christie Eller" userId="aac087de-6865-447b-a76f-7a6d907bd018" providerId="ADAL" clId="{7E84129C-F6D9-4BE1-A909-CD8364A10C3F}" dt="2025-07-14T21:30:13.816" v="2780" actId="1076"/>
          <ac:picMkLst>
            <pc:docMk/>
            <pc:sldMk cId="2144512674" sldId="141170587"/>
            <ac:picMk id="2" creationId="{234C3BB5-78F2-9BB9-30E6-49FE7C848174}"/>
          </ac:picMkLst>
        </pc:picChg>
        <pc:picChg chg="del mod">
          <ac:chgData name="Christie Eller" userId="aac087de-6865-447b-a76f-7a6d907bd018" providerId="ADAL" clId="{7E84129C-F6D9-4BE1-A909-CD8364A10C3F}" dt="2025-07-14T21:15:53.461" v="2595" actId="478"/>
          <ac:picMkLst>
            <pc:docMk/>
            <pc:sldMk cId="2144512674" sldId="141170587"/>
            <ac:picMk id="3" creationId="{B0528DC5-F107-7617-93CB-A8777AD2BC4B}"/>
          </ac:picMkLst>
        </pc:picChg>
        <pc:picChg chg="add mod">
          <ac:chgData name="Christie Eller" userId="aac087de-6865-447b-a76f-7a6d907bd018" providerId="ADAL" clId="{7E84129C-F6D9-4BE1-A909-CD8364A10C3F}" dt="2025-07-14T21:29:58.799" v="2779" actId="1076"/>
          <ac:picMkLst>
            <pc:docMk/>
            <pc:sldMk cId="2144512674" sldId="141170587"/>
            <ac:picMk id="10" creationId="{45EC7B3B-3B6C-D17F-F94D-27B9D8466780}"/>
          </ac:picMkLst>
        </pc:picChg>
        <pc:picChg chg="del mod">
          <ac:chgData name="Christie Eller" userId="aac087de-6865-447b-a76f-7a6d907bd018" providerId="ADAL" clId="{7E84129C-F6D9-4BE1-A909-CD8364A10C3F}" dt="2025-07-14T21:19:11.516" v="2637" actId="478"/>
          <ac:picMkLst>
            <pc:docMk/>
            <pc:sldMk cId="2144512674" sldId="141170587"/>
            <ac:picMk id="45" creationId="{C90CCD75-00EB-0823-D353-97B5E3DB38F2}"/>
          </ac:picMkLst>
        </pc:picChg>
        <pc:picChg chg="add del mod">
          <ac:chgData name="Christie Eller" userId="aac087de-6865-447b-a76f-7a6d907bd018" providerId="ADAL" clId="{7E84129C-F6D9-4BE1-A909-CD8364A10C3F}" dt="2025-07-14T21:30:42.981" v="2789" actId="14100"/>
          <ac:picMkLst>
            <pc:docMk/>
            <pc:sldMk cId="2144512674" sldId="141170587"/>
            <ac:picMk id="47" creationId="{E7B729DA-1653-E188-C60A-B4E02A68F736}"/>
          </ac:picMkLst>
        </pc:picChg>
        <pc:picChg chg="mod">
          <ac:chgData name="Christie Eller" userId="aac087de-6865-447b-a76f-7a6d907bd018" providerId="ADAL" clId="{7E84129C-F6D9-4BE1-A909-CD8364A10C3F}" dt="2025-07-14T21:31:01.467" v="2793" actId="1076"/>
          <ac:picMkLst>
            <pc:docMk/>
            <pc:sldMk cId="2144512674" sldId="141170587"/>
            <ac:picMk id="52" creationId="{12DC3E5C-B3A3-F680-EA08-A3E61FBC0077}"/>
          </ac:picMkLst>
        </pc:picChg>
        <pc:picChg chg="mod">
          <ac:chgData name="Christie Eller" userId="aac087de-6865-447b-a76f-7a6d907bd018" providerId="ADAL" clId="{7E84129C-F6D9-4BE1-A909-CD8364A10C3F}" dt="2025-07-14T21:31:01.467" v="2793" actId="1076"/>
          <ac:picMkLst>
            <pc:docMk/>
            <pc:sldMk cId="2144512674" sldId="141170587"/>
            <ac:picMk id="54" creationId="{AD2764F8-8F6A-1927-4435-5D0D99B45363}"/>
          </ac:picMkLst>
        </pc:picChg>
        <pc:picChg chg="mod">
          <ac:chgData name="Christie Eller" userId="aac087de-6865-447b-a76f-7a6d907bd018" providerId="ADAL" clId="{7E84129C-F6D9-4BE1-A909-CD8364A10C3F}" dt="2025-07-14T21:31:01.467" v="2793" actId="1076"/>
          <ac:picMkLst>
            <pc:docMk/>
            <pc:sldMk cId="2144512674" sldId="141170587"/>
            <ac:picMk id="56" creationId="{51EDF468-81F5-1EA6-F20B-1CAFC4E21AF8}"/>
          </ac:picMkLst>
        </pc:picChg>
        <pc:picChg chg="mod">
          <ac:chgData name="Christie Eller" userId="aac087de-6865-447b-a76f-7a6d907bd018" providerId="ADAL" clId="{7E84129C-F6D9-4BE1-A909-CD8364A10C3F}" dt="2025-07-14T21:31:01.467" v="2793" actId="1076"/>
          <ac:picMkLst>
            <pc:docMk/>
            <pc:sldMk cId="2144512674" sldId="141170587"/>
            <ac:picMk id="58" creationId="{BF3715CD-C543-6832-E16E-31F86AB11411}"/>
          </ac:picMkLst>
        </pc:picChg>
        <pc:picChg chg="mod">
          <ac:chgData name="Christie Eller" userId="aac087de-6865-447b-a76f-7a6d907bd018" providerId="ADAL" clId="{7E84129C-F6D9-4BE1-A909-CD8364A10C3F}" dt="2025-07-14T21:31:01.467" v="2793" actId="1076"/>
          <ac:picMkLst>
            <pc:docMk/>
            <pc:sldMk cId="2144512674" sldId="141170587"/>
            <ac:picMk id="60" creationId="{C980EB96-F73E-57FF-CCC5-A6E6857F5977}"/>
          </ac:picMkLst>
        </pc:picChg>
      </pc:sldChg>
      <pc:sldChg chg="del">
        <pc:chgData name="Christie Eller" userId="aac087de-6865-447b-a76f-7a6d907bd018" providerId="ADAL" clId="{7E84129C-F6D9-4BE1-A909-CD8364A10C3F}" dt="2025-07-11T20:25:18.239" v="8" actId="47"/>
        <pc:sldMkLst>
          <pc:docMk/>
          <pc:sldMk cId="4207690975" sldId="141170609"/>
        </pc:sldMkLst>
      </pc:sldChg>
      <pc:sldChg chg="addSp delSp modSp mod setBg modClrScheme modAnim chgLayout">
        <pc:chgData name="Christie Eller" userId="aac087de-6865-447b-a76f-7a6d907bd018" providerId="ADAL" clId="{7E84129C-F6D9-4BE1-A909-CD8364A10C3F}" dt="2025-07-14T20:59:42.401" v="2507"/>
        <pc:sldMkLst>
          <pc:docMk/>
          <pc:sldMk cId="2043227496" sldId="141170646"/>
        </pc:sldMkLst>
        <pc:spChg chg="add mod">
          <ac:chgData name="Christie Eller" userId="aac087de-6865-447b-a76f-7a6d907bd018" providerId="ADAL" clId="{7E84129C-F6D9-4BE1-A909-CD8364A10C3F}" dt="2025-07-14T20:59:31.980" v="2501" actId="164"/>
          <ac:spMkLst>
            <pc:docMk/>
            <pc:sldMk cId="2043227496" sldId="141170646"/>
            <ac:spMk id="2" creationId="{BAE2E3B5-2B0C-8D8A-86F9-30D44D715252}"/>
          </ac:spMkLst>
        </pc:spChg>
        <pc:spChg chg="add mod">
          <ac:chgData name="Christie Eller" userId="aac087de-6865-447b-a76f-7a6d907bd018" providerId="ADAL" clId="{7E84129C-F6D9-4BE1-A909-CD8364A10C3F}" dt="2025-07-14T20:59:31.980" v="2501" actId="164"/>
          <ac:spMkLst>
            <pc:docMk/>
            <pc:sldMk cId="2043227496" sldId="141170646"/>
            <ac:spMk id="3" creationId="{99381EF3-C71F-A002-7249-6F69A71B3D1D}"/>
          </ac:spMkLst>
        </pc:spChg>
        <pc:spChg chg="mod">
          <ac:chgData name="Christie Eller" userId="aac087de-6865-447b-a76f-7a6d907bd018" providerId="ADAL" clId="{7E84129C-F6D9-4BE1-A909-CD8364A10C3F}" dt="2025-07-14T20:59:35.049" v="2503" actId="1076"/>
          <ac:spMkLst>
            <pc:docMk/>
            <pc:sldMk cId="2043227496" sldId="141170646"/>
            <ac:spMk id="5" creationId="{9CB8AA4D-67BE-AC31-0406-76B07C1DA97E}"/>
          </ac:spMkLst>
        </pc:spChg>
        <pc:spChg chg="del mod">
          <ac:chgData name="Christie Eller" userId="aac087de-6865-447b-a76f-7a6d907bd018" providerId="ADAL" clId="{7E84129C-F6D9-4BE1-A909-CD8364A10C3F}" dt="2025-07-14T15:20:39.634" v="173" actId="478"/>
          <ac:spMkLst>
            <pc:docMk/>
            <pc:sldMk cId="2043227496" sldId="141170646"/>
            <ac:spMk id="6" creationId="{08EF97F8-8E7E-1CFE-CF71-00F7A112C1A2}"/>
          </ac:spMkLst>
        </pc:spChg>
        <pc:spChg chg="mod">
          <ac:chgData name="Christie Eller" userId="aac087de-6865-447b-a76f-7a6d907bd018" providerId="ADAL" clId="{7E84129C-F6D9-4BE1-A909-CD8364A10C3F}" dt="2025-07-14T20:59:31.980" v="2501" actId="164"/>
          <ac:spMkLst>
            <pc:docMk/>
            <pc:sldMk cId="2043227496" sldId="141170646"/>
            <ac:spMk id="7" creationId="{1F9ADB3D-E4D1-DA41-BB7B-90C5A55D2D4A}"/>
          </ac:spMkLst>
        </pc:spChg>
        <pc:spChg chg="add mod">
          <ac:chgData name="Christie Eller" userId="aac087de-6865-447b-a76f-7a6d907bd018" providerId="ADAL" clId="{7E84129C-F6D9-4BE1-A909-CD8364A10C3F}" dt="2025-07-14T20:59:31.980" v="2501" actId="164"/>
          <ac:spMkLst>
            <pc:docMk/>
            <pc:sldMk cId="2043227496" sldId="141170646"/>
            <ac:spMk id="8" creationId="{DE450FD7-7B14-CE10-5F17-0E7563CDB3A7}"/>
          </ac:spMkLst>
        </pc:spChg>
        <pc:spChg chg="mod">
          <ac:chgData name="Christie Eller" userId="aac087de-6865-447b-a76f-7a6d907bd018" providerId="ADAL" clId="{7E84129C-F6D9-4BE1-A909-CD8364A10C3F}" dt="2025-07-14T20:59:31.980" v="2501" actId="164"/>
          <ac:spMkLst>
            <pc:docMk/>
            <pc:sldMk cId="2043227496" sldId="141170646"/>
            <ac:spMk id="12" creationId="{7194619C-6927-1FEF-FAAC-5CA15B7DA5D0}"/>
          </ac:spMkLst>
        </pc:spChg>
        <pc:grpChg chg="add mod">
          <ac:chgData name="Christie Eller" userId="aac087de-6865-447b-a76f-7a6d907bd018" providerId="ADAL" clId="{7E84129C-F6D9-4BE1-A909-CD8364A10C3F}" dt="2025-07-14T20:59:36.381" v="2505" actId="1076"/>
          <ac:grpSpMkLst>
            <pc:docMk/>
            <pc:sldMk cId="2043227496" sldId="141170646"/>
            <ac:grpSpMk id="13" creationId="{B1DB8EE4-7EBB-02C9-94A8-D9002C94061A}"/>
          </ac:grpSpMkLst>
        </pc:grpChg>
        <pc:picChg chg="del">
          <ac:chgData name="Christie Eller" userId="aac087de-6865-447b-a76f-7a6d907bd018" providerId="ADAL" clId="{7E84129C-F6D9-4BE1-A909-CD8364A10C3F}" dt="2025-07-14T14:15:49.393" v="53" actId="478"/>
          <ac:picMkLst>
            <pc:docMk/>
            <pc:sldMk cId="2043227496" sldId="141170646"/>
            <ac:picMk id="4" creationId="{31735778-C889-DB13-8907-B113B70B920C}"/>
          </ac:picMkLst>
        </pc:picChg>
        <pc:picChg chg="add del mod">
          <ac:chgData name="Christie Eller" userId="aac087de-6865-447b-a76f-7a6d907bd018" providerId="ADAL" clId="{7E84129C-F6D9-4BE1-A909-CD8364A10C3F}" dt="2025-07-14T15:23:54.213" v="214" actId="27803"/>
          <ac:picMkLst>
            <pc:docMk/>
            <pc:sldMk cId="2043227496" sldId="141170646"/>
            <ac:picMk id="11" creationId="{7194619C-6927-1FEF-FAAC-5CA15B7DA5D0}"/>
          </ac:picMkLst>
        </pc:picChg>
      </pc:sldChg>
      <pc:sldChg chg="addSp delSp modSp del mod modClrScheme chgLayout">
        <pc:chgData name="Christie Eller" userId="aac087de-6865-447b-a76f-7a6d907bd018" providerId="ADAL" clId="{7E84129C-F6D9-4BE1-A909-CD8364A10C3F}" dt="2025-07-14T16:02:55.729" v="1030" actId="47"/>
        <pc:sldMkLst>
          <pc:docMk/>
          <pc:sldMk cId="1027605738" sldId="141170649"/>
        </pc:sldMkLst>
        <pc:spChg chg="add del mod ord">
          <ac:chgData name="Christie Eller" userId="aac087de-6865-447b-a76f-7a6d907bd018" providerId="ADAL" clId="{7E84129C-F6D9-4BE1-A909-CD8364A10C3F}" dt="2025-07-14T15:14:49.986" v="137" actId="478"/>
          <ac:spMkLst>
            <pc:docMk/>
            <pc:sldMk cId="1027605738" sldId="141170649"/>
            <ac:spMk id="2" creationId="{68BC640B-1195-3053-ADC8-5D1D5CF1D7F4}"/>
          </ac:spMkLst>
        </pc:spChg>
        <pc:spChg chg="del">
          <ac:chgData name="Christie Eller" userId="aac087de-6865-447b-a76f-7a6d907bd018" providerId="ADAL" clId="{7E84129C-F6D9-4BE1-A909-CD8364A10C3F}" dt="2025-07-14T15:18:06.545" v="139" actId="478"/>
          <ac:spMkLst>
            <pc:docMk/>
            <pc:sldMk cId="1027605738" sldId="141170649"/>
            <ac:spMk id="4" creationId="{A29F3FB2-0BCA-FD27-9CCE-F6CDDB0D27B4}"/>
          </ac:spMkLst>
        </pc:spChg>
        <pc:spChg chg="mod">
          <ac:chgData name="Christie Eller" userId="aac087de-6865-447b-a76f-7a6d907bd018" providerId="ADAL" clId="{7E84129C-F6D9-4BE1-A909-CD8364A10C3F}" dt="2025-07-14T15:27:23.789" v="225" actId="207"/>
          <ac:spMkLst>
            <pc:docMk/>
            <pc:sldMk cId="1027605738" sldId="141170649"/>
            <ac:spMk id="8" creationId="{A021E4B8-420B-58CB-6AE3-182623634044}"/>
          </ac:spMkLst>
        </pc:spChg>
        <pc:spChg chg="del mod">
          <ac:chgData name="Christie Eller" userId="aac087de-6865-447b-a76f-7a6d907bd018" providerId="ADAL" clId="{7E84129C-F6D9-4BE1-A909-CD8364A10C3F}" dt="2025-07-14T15:24:15.937" v="219" actId="478"/>
          <ac:spMkLst>
            <pc:docMk/>
            <pc:sldMk cId="1027605738" sldId="141170649"/>
            <ac:spMk id="251" creationId="{D144FCE9-F52F-EF57-4270-7CA45A758000}"/>
          </ac:spMkLst>
        </pc:spChg>
        <pc:graphicFrameChg chg="mod">
          <ac:chgData name="Christie Eller" userId="aac087de-6865-447b-a76f-7a6d907bd018" providerId="ADAL" clId="{7E84129C-F6D9-4BE1-A909-CD8364A10C3F}" dt="2025-07-14T15:46:23.490" v="424"/>
          <ac:graphicFrameMkLst>
            <pc:docMk/>
            <pc:sldMk cId="1027605738" sldId="141170649"/>
            <ac:graphicFrameMk id="27" creationId="{748EA0B3-B527-D972-A8C7-48CD231D0C07}"/>
          </ac:graphicFrameMkLst>
        </pc:graphicFrameChg>
      </pc:sldChg>
      <pc:sldChg chg="addSp delSp modSp mod setBg modClrScheme modAnim chgLayout">
        <pc:chgData name="Christie Eller" userId="aac087de-6865-447b-a76f-7a6d907bd018" providerId="ADAL" clId="{7E84129C-F6D9-4BE1-A909-CD8364A10C3F}" dt="2025-07-14T19:19:15.926" v="2201" actId="700"/>
        <pc:sldMkLst>
          <pc:docMk/>
          <pc:sldMk cId="2361644518" sldId="141170650"/>
        </pc:sldMkLst>
        <pc:spChg chg="add mod">
          <ac:chgData name="Christie Eller" userId="aac087de-6865-447b-a76f-7a6d907bd018" providerId="ADAL" clId="{7E84129C-F6D9-4BE1-A909-CD8364A10C3F}" dt="2025-07-14T16:06:35.493" v="1119" actId="1076"/>
          <ac:spMkLst>
            <pc:docMk/>
            <pc:sldMk cId="2361644518" sldId="141170650"/>
            <ac:spMk id="3" creationId="{DE7E3D5F-5784-1326-86F2-381076D173A5}"/>
          </ac:spMkLst>
        </pc:spChg>
        <pc:spChg chg="del">
          <ac:chgData name="Christie Eller" userId="aac087de-6865-447b-a76f-7a6d907bd018" providerId="ADAL" clId="{7E84129C-F6D9-4BE1-A909-CD8364A10C3F}" dt="2025-07-14T15:59:52.826" v="997" actId="478"/>
          <ac:spMkLst>
            <pc:docMk/>
            <pc:sldMk cId="2361644518" sldId="141170650"/>
            <ac:spMk id="4" creationId="{990F3AB4-916B-CC15-A3A1-453671461C7B}"/>
          </ac:spMkLst>
        </pc:spChg>
        <pc:spChg chg="mod">
          <ac:chgData name="Christie Eller" userId="aac087de-6865-447b-a76f-7a6d907bd018" providerId="ADAL" clId="{7E84129C-F6D9-4BE1-A909-CD8364A10C3F}" dt="2025-07-14T16:25:52.388" v="1229" actId="207"/>
          <ac:spMkLst>
            <pc:docMk/>
            <pc:sldMk cId="2361644518" sldId="141170650"/>
            <ac:spMk id="6" creationId="{F472BEC2-F482-D81D-3A84-4488A0D4242A}"/>
          </ac:spMkLst>
        </pc:spChg>
        <pc:spChg chg="mod">
          <ac:chgData name="Christie Eller" userId="aac087de-6865-447b-a76f-7a6d907bd018" providerId="ADAL" clId="{7E84129C-F6D9-4BE1-A909-CD8364A10C3F}" dt="2025-07-14T16:34:14.156" v="1371" actId="14100"/>
          <ac:spMkLst>
            <pc:docMk/>
            <pc:sldMk cId="2361644518" sldId="141170650"/>
            <ac:spMk id="7" creationId="{8E72A51F-FA6D-DF04-83A9-54E71500D052}"/>
          </ac:spMkLst>
        </pc:spChg>
        <pc:spChg chg="mod">
          <ac:chgData name="Christie Eller" userId="aac087de-6865-447b-a76f-7a6d907bd018" providerId="ADAL" clId="{7E84129C-F6D9-4BE1-A909-CD8364A10C3F}" dt="2025-07-14T16:17:52.192" v="1173"/>
          <ac:spMkLst>
            <pc:docMk/>
            <pc:sldMk cId="2361644518" sldId="141170650"/>
            <ac:spMk id="8" creationId="{C88CA2DC-2AF9-77BA-4B99-66BBBFED9BA5}"/>
          </ac:spMkLst>
        </pc:spChg>
        <pc:spChg chg="del mod">
          <ac:chgData name="Christie Eller" userId="aac087de-6865-447b-a76f-7a6d907bd018" providerId="ADAL" clId="{7E84129C-F6D9-4BE1-A909-CD8364A10C3F}" dt="2025-07-14T16:13:46.216" v="1144" actId="478"/>
          <ac:spMkLst>
            <pc:docMk/>
            <pc:sldMk cId="2361644518" sldId="141170650"/>
            <ac:spMk id="9" creationId="{70CEB64C-708E-EA76-91D5-D92F0C19103C}"/>
          </ac:spMkLst>
        </pc:spChg>
        <pc:spChg chg="del mod">
          <ac:chgData name="Christie Eller" userId="aac087de-6865-447b-a76f-7a6d907bd018" providerId="ADAL" clId="{7E84129C-F6D9-4BE1-A909-CD8364A10C3F}" dt="2025-07-14T16:13:46.216" v="1144" actId="478"/>
          <ac:spMkLst>
            <pc:docMk/>
            <pc:sldMk cId="2361644518" sldId="141170650"/>
            <ac:spMk id="10" creationId="{E61D29B7-31A5-C3E0-5298-43F31C08FBC8}"/>
          </ac:spMkLst>
        </pc:spChg>
        <pc:spChg chg="del mod">
          <ac:chgData name="Christie Eller" userId="aac087de-6865-447b-a76f-7a6d907bd018" providerId="ADAL" clId="{7E84129C-F6D9-4BE1-A909-CD8364A10C3F}" dt="2025-07-14T16:13:46.216" v="1144" actId="478"/>
          <ac:spMkLst>
            <pc:docMk/>
            <pc:sldMk cId="2361644518" sldId="141170650"/>
            <ac:spMk id="11" creationId="{BD75EAD1-EB6D-DAB3-DF6E-387575D57FAA}"/>
          </ac:spMkLst>
        </pc:spChg>
        <pc:spChg chg="del mod">
          <ac:chgData name="Christie Eller" userId="aac087de-6865-447b-a76f-7a6d907bd018" providerId="ADAL" clId="{7E84129C-F6D9-4BE1-A909-CD8364A10C3F}" dt="2025-07-14T16:13:46.216" v="1144" actId="478"/>
          <ac:spMkLst>
            <pc:docMk/>
            <pc:sldMk cId="2361644518" sldId="141170650"/>
            <ac:spMk id="12" creationId="{7970720A-8DAC-4D2C-0B2E-EA832E212F10}"/>
          </ac:spMkLst>
        </pc:spChg>
        <pc:spChg chg="mod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0" creationId="{D9AF7844-B823-749C-1CAB-45C0EAAAEFE0}"/>
          </ac:spMkLst>
        </pc:spChg>
        <pc:spChg chg="mod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1" creationId="{5F24C462-0D69-1C95-8CBA-084388539517}"/>
          </ac:spMkLst>
        </pc:spChg>
        <pc:spChg chg="mod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2" creationId="{1027B194-1AE2-962C-859C-2571E581DEB2}"/>
          </ac:spMkLst>
        </pc:spChg>
        <pc:spChg chg="mod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3" creationId="{A8F9792C-39CD-00F9-6CE1-E6B12D8C2C29}"/>
          </ac:spMkLst>
        </pc:spChg>
        <pc:spChg chg="mod ord topLvl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5" creationId="{EA31E537-A39E-E5CD-EB88-BECD5F49A17B}"/>
          </ac:spMkLst>
        </pc:spChg>
        <pc:spChg chg="mod topLvl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6" creationId="{14BB2595-A9B8-03E1-4F58-67460E186533}"/>
          </ac:spMkLst>
        </pc:spChg>
        <pc:spChg chg="mod ord topLvl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7" creationId="{EED90E5D-FC33-9979-5B2C-7D7CF0BC02F3}"/>
          </ac:spMkLst>
        </pc:spChg>
        <pc:spChg chg="mod topLvl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8" creationId="{9F4E3EF7-DE07-F0B6-AFAE-90B092A7D212}"/>
          </ac:spMkLst>
        </pc:spChg>
        <pc:spChg chg="add mod ord">
          <ac:chgData name="Christie Eller" userId="aac087de-6865-447b-a76f-7a6d907bd018" providerId="ADAL" clId="{7E84129C-F6D9-4BE1-A909-CD8364A10C3F}" dt="2025-07-14T16:24:06.519" v="1215" actId="1076"/>
          <ac:spMkLst>
            <pc:docMk/>
            <pc:sldMk cId="2361644518" sldId="141170650"/>
            <ac:spMk id="29" creationId="{569E7257-E2FA-A568-18CD-67A11C3539C5}"/>
          </ac:spMkLst>
        </pc:spChg>
        <pc:spChg chg="add del mod">
          <ac:chgData name="Christie Eller" userId="aac087de-6865-447b-a76f-7a6d907bd018" providerId="ADAL" clId="{7E84129C-F6D9-4BE1-A909-CD8364A10C3F}" dt="2025-07-14T16:23:01.128" v="1203" actId="478"/>
          <ac:spMkLst>
            <pc:docMk/>
            <pc:sldMk cId="2361644518" sldId="141170650"/>
            <ac:spMk id="30" creationId="{C57F0DA5-F2D3-202A-4D0B-42FEEC4E379F}"/>
          </ac:spMkLst>
        </pc:spChg>
        <pc:spChg chg="add mod">
          <ac:chgData name="Christie Eller" userId="aac087de-6865-447b-a76f-7a6d907bd018" providerId="ADAL" clId="{7E84129C-F6D9-4BE1-A909-CD8364A10C3F}" dt="2025-07-14T16:50:20.691" v="1601" actId="207"/>
          <ac:spMkLst>
            <pc:docMk/>
            <pc:sldMk cId="2361644518" sldId="141170650"/>
            <ac:spMk id="35" creationId="{F7C209A7-9C20-7CC1-044B-A4690C385908}"/>
          </ac:spMkLst>
        </pc:spChg>
        <pc:spChg chg="del">
          <ac:chgData name="Christie Eller" userId="aac087de-6865-447b-a76f-7a6d907bd018" providerId="ADAL" clId="{7E84129C-F6D9-4BE1-A909-CD8364A10C3F}" dt="2025-07-14T16:04:48.874" v="1102" actId="478"/>
          <ac:spMkLst>
            <pc:docMk/>
            <pc:sldMk cId="2361644518" sldId="141170650"/>
            <ac:spMk id="251" creationId="{F23C5393-F766-DD2F-3BD6-3C3FDF84DA41}"/>
          </ac:spMkLst>
        </pc:spChg>
        <pc:grpChg chg="del mod">
          <ac:chgData name="Christie Eller" userId="aac087de-6865-447b-a76f-7a6d907bd018" providerId="ADAL" clId="{7E84129C-F6D9-4BE1-A909-CD8364A10C3F}" dt="2025-07-14T16:13:20.894" v="1137" actId="27803"/>
          <ac:grpSpMkLst>
            <pc:docMk/>
            <pc:sldMk cId="2361644518" sldId="141170650"/>
            <ac:grpSpMk id="19" creationId="{7A58D838-8873-8238-9C78-0868E470B853}"/>
          </ac:grpSpMkLst>
        </pc:grpChg>
        <pc:grpChg chg="del">
          <ac:chgData name="Christie Eller" userId="aac087de-6865-447b-a76f-7a6d907bd018" providerId="ADAL" clId="{7E84129C-F6D9-4BE1-A909-CD8364A10C3F}" dt="2025-07-14T16:14:22.797" v="1150" actId="165"/>
          <ac:grpSpMkLst>
            <pc:docMk/>
            <pc:sldMk cId="2361644518" sldId="141170650"/>
            <ac:grpSpMk id="24" creationId="{64F77BFA-2A76-808C-82C7-59315AE43854}"/>
          </ac:grpSpMkLst>
        </pc:grpChg>
        <pc:picChg chg="del mod">
          <ac:chgData name="Christie Eller" userId="aac087de-6865-447b-a76f-7a6d907bd018" providerId="ADAL" clId="{7E84129C-F6D9-4BE1-A909-CD8364A10C3F}" dt="2025-07-14T16:05:22.619" v="1106" actId="478"/>
          <ac:picMkLst>
            <pc:docMk/>
            <pc:sldMk cId="2361644518" sldId="141170650"/>
            <ac:picMk id="2" creationId="{E34400C9-B93F-D987-DDCA-4C48EEFD53D8}"/>
          </ac:picMkLst>
        </pc:picChg>
        <pc:picChg chg="del mod">
          <ac:chgData name="Christie Eller" userId="aac087de-6865-447b-a76f-7a6d907bd018" providerId="ADAL" clId="{7E84129C-F6D9-4BE1-A909-CD8364A10C3F}" dt="2025-07-14T16:08:24.472" v="1122" actId="478"/>
          <ac:picMkLst>
            <pc:docMk/>
            <pc:sldMk cId="2361644518" sldId="141170650"/>
            <ac:picMk id="5" creationId="{C366ACE0-0D61-FE4A-9FE6-5ED26977D4F1}"/>
          </ac:picMkLst>
        </pc:picChg>
        <pc:picChg chg="add del mod">
          <ac:chgData name="Christie Eller" userId="aac087de-6865-447b-a76f-7a6d907bd018" providerId="ADAL" clId="{7E84129C-F6D9-4BE1-A909-CD8364A10C3F}" dt="2025-07-14T16:13:20.894" v="1137" actId="27803"/>
          <ac:picMkLst>
            <pc:docMk/>
            <pc:sldMk cId="2361644518" sldId="141170650"/>
            <ac:picMk id="18" creationId="{58006E1F-0E88-BF97-1A17-2F67315B3D78}"/>
          </ac:picMkLst>
        </pc:picChg>
        <pc:picChg chg="add del mod">
          <ac:chgData name="Christie Eller" userId="aac087de-6865-447b-a76f-7a6d907bd018" providerId="ADAL" clId="{7E84129C-F6D9-4BE1-A909-CD8364A10C3F}" dt="2025-07-14T16:23:01.975" v="1204" actId="478"/>
          <ac:picMkLst>
            <pc:docMk/>
            <pc:sldMk cId="2361644518" sldId="141170650"/>
            <ac:picMk id="32" creationId="{5D42F721-6219-44D6-6DBD-9CB81DB2461C}"/>
          </ac:picMkLst>
        </pc:picChg>
        <pc:picChg chg="add del mod">
          <ac:chgData name="Christie Eller" userId="aac087de-6865-447b-a76f-7a6d907bd018" providerId="ADAL" clId="{7E84129C-F6D9-4BE1-A909-CD8364A10C3F}" dt="2025-07-14T16:50:12.738" v="1599" actId="478"/>
          <ac:picMkLst>
            <pc:docMk/>
            <pc:sldMk cId="2361644518" sldId="141170650"/>
            <ac:picMk id="34" creationId="{400B2DE4-5B00-3EDE-D114-45BB49E2414F}"/>
          </ac:picMkLst>
        </pc:picChg>
        <pc:cxnChg chg="del mod">
          <ac:chgData name="Christie Eller" userId="aac087de-6865-447b-a76f-7a6d907bd018" providerId="ADAL" clId="{7E84129C-F6D9-4BE1-A909-CD8364A10C3F}" dt="2025-07-14T16:13:46.216" v="1144" actId="478"/>
          <ac:cxnSpMkLst>
            <pc:docMk/>
            <pc:sldMk cId="2361644518" sldId="141170650"/>
            <ac:cxnSpMk id="13" creationId="{2221BD71-C1D2-B4AF-F235-8AD7A6605B0F}"/>
          </ac:cxnSpMkLst>
        </pc:cxnChg>
        <pc:cxnChg chg="del mod">
          <ac:chgData name="Christie Eller" userId="aac087de-6865-447b-a76f-7a6d907bd018" providerId="ADAL" clId="{7E84129C-F6D9-4BE1-A909-CD8364A10C3F}" dt="2025-07-14T16:13:46.216" v="1144" actId="478"/>
          <ac:cxnSpMkLst>
            <pc:docMk/>
            <pc:sldMk cId="2361644518" sldId="141170650"/>
            <ac:cxnSpMk id="14" creationId="{94054896-F3D0-C142-F3DD-106EF33B873D}"/>
          </ac:cxnSpMkLst>
        </pc:cxnChg>
        <pc:cxnChg chg="del mod">
          <ac:chgData name="Christie Eller" userId="aac087de-6865-447b-a76f-7a6d907bd018" providerId="ADAL" clId="{7E84129C-F6D9-4BE1-A909-CD8364A10C3F}" dt="2025-07-14T16:13:46.216" v="1144" actId="478"/>
          <ac:cxnSpMkLst>
            <pc:docMk/>
            <pc:sldMk cId="2361644518" sldId="141170650"/>
            <ac:cxnSpMk id="15" creationId="{231AEF57-05E5-B67E-0CA0-4564CF95CB29}"/>
          </ac:cxnSpMkLst>
        </pc:cxnChg>
        <pc:cxnChg chg="del mod">
          <ac:chgData name="Christie Eller" userId="aac087de-6865-447b-a76f-7a6d907bd018" providerId="ADAL" clId="{7E84129C-F6D9-4BE1-A909-CD8364A10C3F}" dt="2025-07-14T16:13:46.216" v="1144" actId="478"/>
          <ac:cxnSpMkLst>
            <pc:docMk/>
            <pc:sldMk cId="2361644518" sldId="141170650"/>
            <ac:cxnSpMk id="16" creationId="{FB0B9A4A-223C-8214-0BB3-09899DC4890D}"/>
          </ac:cxnSpMkLst>
        </pc:cxnChg>
      </pc:sldChg>
      <pc:sldChg chg="addSp delSp modSp del mod modClrScheme chgLayout">
        <pc:chgData name="Christie Eller" userId="aac087de-6865-447b-a76f-7a6d907bd018" providerId="ADAL" clId="{7E84129C-F6D9-4BE1-A909-CD8364A10C3F}" dt="2025-07-14T16:21:30.726" v="1195" actId="47"/>
        <pc:sldMkLst>
          <pc:docMk/>
          <pc:sldMk cId="857059684" sldId="141170652"/>
        </pc:sldMkLst>
        <pc:spChg chg="del">
          <ac:chgData name="Christie Eller" userId="aac087de-6865-447b-a76f-7a6d907bd018" providerId="ADAL" clId="{7E84129C-F6D9-4BE1-A909-CD8364A10C3F}" dt="2025-07-14T15:59:56.074" v="999" actId="478"/>
          <ac:spMkLst>
            <pc:docMk/>
            <pc:sldMk cId="857059684" sldId="141170652"/>
            <ac:spMk id="4" creationId="{1CD939C6-0F7D-018C-9BCF-2B83B7754586}"/>
          </ac:spMkLst>
        </pc:spChg>
        <pc:spChg chg="add mod">
          <ac:chgData name="Christie Eller" userId="aac087de-6865-447b-a76f-7a6d907bd018" providerId="ADAL" clId="{7E84129C-F6D9-4BE1-A909-CD8364A10C3F}" dt="2025-07-14T15:59:56.571" v="1000"/>
          <ac:spMkLst>
            <pc:docMk/>
            <pc:sldMk cId="857059684" sldId="141170652"/>
            <ac:spMk id="6" creationId="{265A49FA-B122-CECD-0E6C-8166C63F5DB5}"/>
          </ac:spMkLst>
        </pc:spChg>
      </pc:sldChg>
      <pc:sldChg chg="addSp delSp modSp del mod modClrScheme chgLayout">
        <pc:chgData name="Christie Eller" userId="aac087de-6865-447b-a76f-7a6d907bd018" providerId="ADAL" clId="{7E84129C-F6D9-4BE1-A909-CD8364A10C3F}" dt="2025-07-14T16:43:21.658" v="1561" actId="47"/>
        <pc:sldMkLst>
          <pc:docMk/>
          <pc:sldMk cId="2661409725" sldId="141170653"/>
        </pc:sldMkLst>
        <pc:spChg chg="del">
          <ac:chgData name="Christie Eller" userId="aac087de-6865-447b-a76f-7a6d907bd018" providerId="ADAL" clId="{7E84129C-F6D9-4BE1-A909-CD8364A10C3F}" dt="2025-07-14T15:59:59.100" v="1001" actId="478"/>
          <ac:spMkLst>
            <pc:docMk/>
            <pc:sldMk cId="2661409725" sldId="141170653"/>
            <ac:spMk id="4" creationId="{5616C7D0-7F01-CCF6-B752-7C27B8F3DBE9}"/>
          </ac:spMkLst>
        </pc:spChg>
        <pc:spChg chg="add mod">
          <ac:chgData name="Christie Eller" userId="aac087de-6865-447b-a76f-7a6d907bd018" providerId="ADAL" clId="{7E84129C-F6D9-4BE1-A909-CD8364A10C3F}" dt="2025-07-14T15:59:59.460" v="1002"/>
          <ac:spMkLst>
            <pc:docMk/>
            <pc:sldMk cId="2661409725" sldId="141170653"/>
            <ac:spMk id="6" creationId="{9FEBCECE-B0C5-92AD-1146-005E21C82EC6}"/>
          </ac:spMkLst>
        </pc:spChg>
      </pc:sldChg>
      <pc:sldChg chg="del">
        <pc:chgData name="Christie Eller" userId="aac087de-6865-447b-a76f-7a6d907bd018" providerId="ADAL" clId="{7E84129C-F6D9-4BE1-A909-CD8364A10C3F}" dt="2025-07-11T20:25:30.039" v="9" actId="47"/>
        <pc:sldMkLst>
          <pc:docMk/>
          <pc:sldMk cId="3606718140" sldId="141170654"/>
        </pc:sldMkLst>
      </pc:sldChg>
      <pc:sldChg chg="addSp delSp modSp mod setBg modClrScheme chgLayout">
        <pc:chgData name="Christie Eller" userId="aac087de-6865-447b-a76f-7a6d907bd018" providerId="ADAL" clId="{7E84129C-F6D9-4BE1-A909-CD8364A10C3F}" dt="2025-07-15T13:47:00.075" v="3270" actId="207"/>
        <pc:sldMkLst>
          <pc:docMk/>
          <pc:sldMk cId="2374352089" sldId="141170655"/>
        </pc:sldMkLst>
        <pc:spChg chg="add del mod">
          <ac:chgData name="Christie Eller" userId="aac087de-6865-447b-a76f-7a6d907bd018" providerId="ADAL" clId="{7E84129C-F6D9-4BE1-A909-CD8364A10C3F}" dt="2025-07-15T13:45:04.163" v="3084" actId="478"/>
          <ac:spMkLst>
            <pc:docMk/>
            <pc:sldMk cId="2374352089" sldId="141170655"/>
            <ac:spMk id="2" creationId="{43E846F9-5F35-1E7E-5351-B99B54132A6B}"/>
          </ac:spMkLst>
        </pc:spChg>
        <pc:spChg chg="add mod ord">
          <ac:chgData name="Christie Eller" userId="aac087de-6865-447b-a76f-7a6d907bd018" providerId="ADAL" clId="{7E84129C-F6D9-4BE1-A909-CD8364A10C3F}" dt="2025-07-15T13:46:10.477" v="3172" actId="207"/>
          <ac:spMkLst>
            <pc:docMk/>
            <pc:sldMk cId="2374352089" sldId="141170655"/>
            <ac:spMk id="3" creationId="{AA924158-E30A-9FCB-8B65-3FD84FDA6794}"/>
          </ac:spMkLst>
        </pc:spChg>
        <pc:spChg chg="del">
          <ac:chgData name="Christie Eller" userId="aac087de-6865-447b-a76f-7a6d907bd018" providerId="ADAL" clId="{7E84129C-F6D9-4BE1-A909-CD8364A10C3F}" dt="2025-07-14T16:00:03.899" v="1003" actId="478"/>
          <ac:spMkLst>
            <pc:docMk/>
            <pc:sldMk cId="2374352089" sldId="141170655"/>
            <ac:spMk id="4" creationId="{FEAB3E99-BD0D-17ED-701C-52D97C8A92DE}"/>
          </ac:spMkLst>
        </pc:spChg>
        <pc:spChg chg="mod">
          <ac:chgData name="Christie Eller" userId="aac087de-6865-447b-a76f-7a6d907bd018" providerId="ADAL" clId="{7E84129C-F6D9-4BE1-A909-CD8364A10C3F}" dt="2025-07-15T13:45:10.878" v="3085" actId="1076"/>
          <ac:spMkLst>
            <pc:docMk/>
            <pc:sldMk cId="2374352089" sldId="141170655"/>
            <ac:spMk id="8" creationId="{4082E2DD-7D16-6D68-2DB0-C53488DD5C9E}"/>
          </ac:spMkLst>
        </pc:spChg>
        <pc:spChg chg="mod ord">
          <ac:chgData name="Christie Eller" userId="aac087de-6865-447b-a76f-7a6d907bd018" providerId="ADAL" clId="{7E84129C-F6D9-4BE1-A909-CD8364A10C3F}" dt="2025-07-15T13:43:38.158" v="3067" actId="948"/>
          <ac:spMkLst>
            <pc:docMk/>
            <pc:sldMk cId="2374352089" sldId="141170655"/>
            <ac:spMk id="9" creationId="{3AA139A4-8F93-FDA8-D481-DCFC5F7E1BE9}"/>
          </ac:spMkLst>
        </pc:spChg>
        <pc:spChg chg="add mod">
          <ac:chgData name="Christie Eller" userId="aac087de-6865-447b-a76f-7a6d907bd018" providerId="ADAL" clId="{7E84129C-F6D9-4BE1-A909-CD8364A10C3F}" dt="2025-07-15T13:45:55.213" v="3161"/>
          <ac:spMkLst>
            <pc:docMk/>
            <pc:sldMk cId="2374352089" sldId="141170655"/>
            <ac:spMk id="11" creationId="{25DCD48E-CB70-F316-85BF-C3A327ECF37C}"/>
          </ac:spMkLst>
        </pc:spChg>
        <pc:spChg chg="add del mod">
          <ac:chgData name="Christie Eller" userId="aac087de-6865-447b-a76f-7a6d907bd018" providerId="ADAL" clId="{7E84129C-F6D9-4BE1-A909-CD8364A10C3F}" dt="2025-07-15T13:46:02.514" v="3164" actId="478"/>
          <ac:spMkLst>
            <pc:docMk/>
            <pc:sldMk cId="2374352089" sldId="141170655"/>
            <ac:spMk id="12" creationId="{9A6CFB9A-5B19-71F7-A229-B0B6F2664BD8}"/>
          </ac:spMkLst>
        </pc:spChg>
        <pc:spChg chg="add mod ord">
          <ac:chgData name="Christie Eller" userId="aac087de-6865-447b-a76f-7a6d907bd018" providerId="ADAL" clId="{7E84129C-F6D9-4BE1-A909-CD8364A10C3F}" dt="2025-07-15T13:47:00.075" v="3270" actId="207"/>
          <ac:spMkLst>
            <pc:docMk/>
            <pc:sldMk cId="2374352089" sldId="141170655"/>
            <ac:spMk id="13" creationId="{09EAFF0C-12ED-11E6-63C2-22850D6C2C4E}"/>
          </ac:spMkLst>
        </pc:spChg>
        <pc:spChg chg="del">
          <ac:chgData name="Christie Eller" userId="aac087de-6865-447b-a76f-7a6d907bd018" providerId="ADAL" clId="{7E84129C-F6D9-4BE1-A909-CD8364A10C3F}" dt="2025-07-14T17:06:20.928" v="1629" actId="478"/>
          <ac:spMkLst>
            <pc:docMk/>
            <pc:sldMk cId="2374352089" sldId="141170655"/>
            <ac:spMk id="251" creationId="{05B4153E-B147-7851-719A-7D45DEEF839B}"/>
          </ac:spMkLst>
        </pc:spChg>
        <pc:picChg chg="del">
          <ac:chgData name="Christie Eller" userId="aac087de-6865-447b-a76f-7a6d907bd018" providerId="ADAL" clId="{7E84129C-F6D9-4BE1-A909-CD8364A10C3F}" dt="2025-07-14T17:10:49.199" v="1647" actId="478"/>
          <ac:picMkLst>
            <pc:docMk/>
            <pc:sldMk cId="2374352089" sldId="141170655"/>
            <ac:picMk id="7" creationId="{7B6440B3-0E05-61CB-8C93-335BDA7B836E}"/>
          </ac:picMkLst>
        </pc:picChg>
        <pc:cxnChg chg="add mod">
          <ac:chgData name="Christie Eller" userId="aac087de-6865-447b-a76f-7a6d907bd018" providerId="ADAL" clId="{7E84129C-F6D9-4BE1-A909-CD8364A10C3F}" dt="2025-07-15T13:44:14.142" v="3074" actId="208"/>
          <ac:cxnSpMkLst>
            <pc:docMk/>
            <pc:sldMk cId="2374352089" sldId="141170655"/>
            <ac:cxnSpMk id="4" creationId="{8A341CB8-23B9-3CA0-A385-C9B718B15808}"/>
          </ac:cxnSpMkLst>
        </pc:cxnChg>
        <pc:cxnChg chg="add mod">
          <ac:chgData name="Christie Eller" userId="aac087de-6865-447b-a76f-7a6d907bd018" providerId="ADAL" clId="{7E84129C-F6D9-4BE1-A909-CD8364A10C3F}" dt="2025-07-15T13:44:14.142" v="3074" actId="208"/>
          <ac:cxnSpMkLst>
            <pc:docMk/>
            <pc:sldMk cId="2374352089" sldId="141170655"/>
            <ac:cxnSpMk id="7" creationId="{090194B8-6B3C-5FD3-1CDF-A7416B557E68}"/>
          </ac:cxnSpMkLst>
        </pc:cxnChg>
      </pc:sldChg>
      <pc:sldChg chg="addSp delSp modSp del mod modClrScheme chgLayout">
        <pc:chgData name="Christie Eller" userId="aac087de-6865-447b-a76f-7a6d907bd018" providerId="ADAL" clId="{7E84129C-F6D9-4BE1-A909-CD8364A10C3F}" dt="2025-07-14T20:57:49.222" v="2483" actId="47"/>
        <pc:sldMkLst>
          <pc:docMk/>
          <pc:sldMk cId="992381738" sldId="141170656"/>
        </pc:sldMkLst>
        <pc:spChg chg="add mod">
          <ac:chgData name="Christie Eller" userId="aac087de-6865-447b-a76f-7a6d907bd018" providerId="ADAL" clId="{7E84129C-F6D9-4BE1-A909-CD8364A10C3F}" dt="2025-07-14T16:00:08.928" v="1006"/>
          <ac:spMkLst>
            <pc:docMk/>
            <pc:sldMk cId="992381738" sldId="141170656"/>
            <ac:spMk id="2" creationId="{7D8B9D64-E9DE-5928-7156-B745BFC4A037}"/>
          </ac:spMkLst>
        </pc:spChg>
        <pc:spChg chg="del">
          <ac:chgData name="Christie Eller" userId="aac087de-6865-447b-a76f-7a6d907bd018" providerId="ADAL" clId="{7E84129C-F6D9-4BE1-A909-CD8364A10C3F}" dt="2025-07-14T16:00:08.428" v="1005" actId="478"/>
          <ac:spMkLst>
            <pc:docMk/>
            <pc:sldMk cId="992381738" sldId="141170656"/>
            <ac:spMk id="4" creationId="{2FCBF7E7-2F78-C89E-29A8-57D5804BE4E3}"/>
          </ac:spMkLst>
        </pc:spChg>
        <pc:spChg chg="mod">
          <ac:chgData name="Christie Eller" userId="aac087de-6865-447b-a76f-7a6d907bd018" providerId="ADAL" clId="{7E84129C-F6D9-4BE1-A909-CD8364A10C3F}" dt="2025-07-14T17:17:51.536" v="1684" actId="1076"/>
          <ac:spMkLst>
            <pc:docMk/>
            <pc:sldMk cId="992381738" sldId="141170656"/>
            <ac:spMk id="6" creationId="{F865C196-76E9-408D-AB7A-D12F57DE41FD}"/>
          </ac:spMkLst>
        </pc:spChg>
        <pc:spChg chg="mod">
          <ac:chgData name="Christie Eller" userId="aac087de-6865-447b-a76f-7a6d907bd018" providerId="ADAL" clId="{7E84129C-F6D9-4BE1-A909-CD8364A10C3F}" dt="2025-07-14T20:09:28.708" v="2352" actId="11530"/>
          <ac:spMkLst>
            <pc:docMk/>
            <pc:sldMk cId="992381738" sldId="141170656"/>
            <ac:spMk id="13" creationId="{5F607E57-66A4-78CA-E99B-025E74B7200B}"/>
          </ac:spMkLst>
        </pc:spChg>
        <pc:spChg chg="del">
          <ac:chgData name="Christie Eller" userId="aac087de-6865-447b-a76f-7a6d907bd018" providerId="ADAL" clId="{7E84129C-F6D9-4BE1-A909-CD8364A10C3F}" dt="2025-07-14T17:17:54.159" v="1685" actId="478"/>
          <ac:spMkLst>
            <pc:docMk/>
            <pc:sldMk cId="992381738" sldId="141170656"/>
            <ac:spMk id="251" creationId="{31486A64-C3E6-21AF-E748-E624701028FD}"/>
          </ac:spMkLst>
        </pc:spChg>
        <pc:picChg chg="add mod">
          <ac:chgData name="Christie Eller" userId="aac087de-6865-447b-a76f-7a6d907bd018" providerId="ADAL" clId="{7E84129C-F6D9-4BE1-A909-CD8364A10C3F}" dt="2025-07-14T20:19:46.237" v="2353"/>
          <ac:picMkLst>
            <pc:docMk/>
            <pc:sldMk cId="992381738" sldId="141170656"/>
            <ac:picMk id="3" creationId="{103F5F82-D564-1034-E2E4-BB958340922D}"/>
          </ac:picMkLst>
        </pc:picChg>
      </pc:sldChg>
      <pc:sldChg chg="addSp delSp modSp mod setBg modClrScheme chgLayout">
        <pc:chgData name="Christie Eller" userId="aac087de-6865-447b-a76f-7a6d907bd018" providerId="ADAL" clId="{7E84129C-F6D9-4BE1-A909-CD8364A10C3F}" dt="2025-07-14T17:59:10.293" v="2069" actId="1076"/>
        <pc:sldMkLst>
          <pc:docMk/>
          <pc:sldMk cId="518396930" sldId="141170657"/>
        </pc:sldMkLst>
        <pc:spChg chg="add mod">
          <ac:chgData name="Christie Eller" userId="aac087de-6865-447b-a76f-7a6d907bd018" providerId="ADAL" clId="{7E84129C-F6D9-4BE1-A909-CD8364A10C3F}" dt="2025-07-14T16:00:13.815" v="1008"/>
          <ac:spMkLst>
            <pc:docMk/>
            <pc:sldMk cId="518396930" sldId="141170657"/>
            <ac:spMk id="2" creationId="{8DBB3694-AB7B-E0AB-D46B-4856A8E90C79}"/>
          </ac:spMkLst>
        </pc:spChg>
        <pc:spChg chg="del">
          <ac:chgData name="Christie Eller" userId="aac087de-6865-447b-a76f-7a6d907bd018" providerId="ADAL" clId="{7E84129C-F6D9-4BE1-A909-CD8364A10C3F}" dt="2025-07-14T16:00:13.371" v="1007" actId="478"/>
          <ac:spMkLst>
            <pc:docMk/>
            <pc:sldMk cId="518396930" sldId="141170657"/>
            <ac:spMk id="4" creationId="{8AA109A5-3B62-4D54-BB35-5168D57B4C63}"/>
          </ac:spMkLst>
        </pc:spChg>
        <pc:spChg chg="add mod ord">
          <ac:chgData name="Christie Eller" userId="aac087de-6865-447b-a76f-7a6d907bd018" providerId="ADAL" clId="{7E84129C-F6D9-4BE1-A909-CD8364A10C3F}" dt="2025-07-14T17:51:25.568" v="2030" actId="14100"/>
          <ac:spMkLst>
            <pc:docMk/>
            <pc:sldMk cId="518396930" sldId="141170657"/>
            <ac:spMk id="6" creationId="{D324E7A8-A8FC-23C1-C4A6-BE0F0BF2CCF5}"/>
          </ac:spMkLst>
        </pc:spChg>
        <pc:spChg chg="mod">
          <ac:chgData name="Christie Eller" userId="aac087de-6865-447b-a76f-7a6d907bd018" providerId="ADAL" clId="{7E84129C-F6D9-4BE1-A909-CD8364A10C3F}" dt="2025-07-14T17:37:28.298" v="1751" actId="113"/>
          <ac:spMkLst>
            <pc:docMk/>
            <pc:sldMk cId="518396930" sldId="141170657"/>
            <ac:spMk id="8" creationId="{31EFE9D8-6342-5685-DF0B-77FAC5D5A811}"/>
          </ac:spMkLst>
        </pc:spChg>
        <pc:spChg chg="mod">
          <ac:chgData name="Christie Eller" userId="aac087de-6865-447b-a76f-7a6d907bd018" providerId="ADAL" clId="{7E84129C-F6D9-4BE1-A909-CD8364A10C3F}" dt="2025-07-14T17:51:20.238" v="2028" actId="14100"/>
          <ac:spMkLst>
            <pc:docMk/>
            <pc:sldMk cId="518396930" sldId="141170657"/>
            <ac:spMk id="9" creationId="{E1B3B92C-EAFC-7A66-9E3F-78960349505E}"/>
          </ac:spMkLst>
        </pc:spChg>
        <pc:spChg chg="del">
          <ac:chgData name="Christie Eller" userId="aac087de-6865-447b-a76f-7a6d907bd018" providerId="ADAL" clId="{7E84129C-F6D9-4BE1-A909-CD8364A10C3F}" dt="2025-07-14T17:36:29.947" v="1747" actId="478"/>
          <ac:spMkLst>
            <pc:docMk/>
            <pc:sldMk cId="518396930" sldId="141170657"/>
            <ac:spMk id="251" creationId="{ECCBF03D-132C-A974-0DBE-1AB1CFE7588A}"/>
          </ac:spMkLst>
        </pc:spChg>
        <pc:picChg chg="del mod ord">
          <ac:chgData name="Christie Eller" userId="aac087de-6865-447b-a76f-7a6d907bd018" providerId="ADAL" clId="{7E84129C-F6D9-4BE1-A909-CD8364A10C3F}" dt="2025-07-14T17:50:34.061" v="2017" actId="478"/>
          <ac:picMkLst>
            <pc:docMk/>
            <pc:sldMk cId="518396930" sldId="141170657"/>
            <ac:picMk id="3" creationId="{46E6E62B-F54D-0119-E01B-9240E7B23627}"/>
          </ac:picMkLst>
        </pc:picChg>
        <pc:picChg chg="mod">
          <ac:chgData name="Christie Eller" userId="aac087de-6865-447b-a76f-7a6d907bd018" providerId="ADAL" clId="{7E84129C-F6D9-4BE1-A909-CD8364A10C3F}" dt="2025-07-14T17:59:10.293" v="2069" actId="1076"/>
          <ac:picMkLst>
            <pc:docMk/>
            <pc:sldMk cId="518396930" sldId="141170657"/>
            <ac:picMk id="5" creationId="{0DDEDA34-D0F2-2630-64E3-4A36B7091C4A}"/>
          </ac:picMkLst>
        </pc:picChg>
      </pc:sldChg>
      <pc:sldChg chg="addSp delSp modSp mod setBg modClrScheme modAnim chgLayout">
        <pc:chgData name="Christie Eller" userId="aac087de-6865-447b-a76f-7a6d907bd018" providerId="ADAL" clId="{7E84129C-F6D9-4BE1-A909-CD8364A10C3F}" dt="2025-07-14T19:55:04.648" v="2295" actId="207"/>
        <pc:sldMkLst>
          <pc:docMk/>
          <pc:sldMk cId="259365312" sldId="141170658"/>
        </pc:sldMkLst>
        <pc:spChg chg="mod">
          <ac:chgData name="Christie Eller" userId="aac087de-6865-447b-a76f-7a6d907bd018" providerId="ADAL" clId="{7E84129C-F6D9-4BE1-A909-CD8364A10C3F}" dt="2025-07-14T17:39:21.475" v="1753" actId="207"/>
          <ac:spMkLst>
            <pc:docMk/>
            <pc:sldMk cId="259365312" sldId="141170658"/>
            <ac:spMk id="2" creationId="{B8EE95FE-87B5-C00A-3BAC-BF53876DE239}"/>
          </ac:spMkLst>
        </pc:spChg>
        <pc:spChg chg="add mod">
          <ac:chgData name="Christie Eller" userId="aac087de-6865-447b-a76f-7a6d907bd018" providerId="ADAL" clId="{7E84129C-F6D9-4BE1-A909-CD8364A10C3F}" dt="2025-07-14T16:00:19.267" v="1010"/>
          <ac:spMkLst>
            <pc:docMk/>
            <pc:sldMk cId="259365312" sldId="141170658"/>
            <ac:spMk id="3" creationId="{3A79C2D0-5F52-ECF6-4143-49D27CC57AE3}"/>
          </ac:spMkLst>
        </pc:spChg>
        <pc:spChg chg="del">
          <ac:chgData name="Christie Eller" userId="aac087de-6865-447b-a76f-7a6d907bd018" providerId="ADAL" clId="{7E84129C-F6D9-4BE1-A909-CD8364A10C3F}" dt="2025-07-14T16:00:18.908" v="1009" actId="478"/>
          <ac:spMkLst>
            <pc:docMk/>
            <pc:sldMk cId="259365312" sldId="141170658"/>
            <ac:spMk id="4" creationId="{CCCE4372-D090-6650-046D-9DA11A511B4C}"/>
          </ac:spMkLst>
        </pc:spChg>
        <pc:spChg chg="del">
          <ac:chgData name="Christie Eller" userId="aac087de-6865-447b-a76f-7a6d907bd018" providerId="ADAL" clId="{7E84129C-F6D9-4BE1-A909-CD8364A10C3F}" dt="2025-07-14T17:43:34.369" v="1759" actId="478"/>
          <ac:spMkLst>
            <pc:docMk/>
            <pc:sldMk cId="259365312" sldId="141170658"/>
            <ac:spMk id="6" creationId="{39C97CE4-2F9E-133C-FA35-86E96C169D39}"/>
          </ac:spMkLst>
        </pc:spChg>
        <pc:spChg chg="mod">
          <ac:chgData name="Christie Eller" userId="aac087de-6865-447b-a76f-7a6d907bd018" providerId="ADAL" clId="{7E84129C-F6D9-4BE1-A909-CD8364A10C3F}" dt="2025-07-14T17:37:03.878" v="1750" actId="207"/>
          <ac:spMkLst>
            <pc:docMk/>
            <pc:sldMk cId="259365312" sldId="141170658"/>
            <ac:spMk id="8" creationId="{F4EE33AB-E38C-2641-5E71-5FA68279202B}"/>
          </ac:spMkLst>
        </pc:spChg>
        <pc:spChg chg="del">
          <ac:chgData name="Christie Eller" userId="aac087de-6865-447b-a76f-7a6d907bd018" providerId="ADAL" clId="{7E84129C-F6D9-4BE1-A909-CD8364A10C3F}" dt="2025-07-14T17:43:34.369" v="1759" actId="478"/>
          <ac:spMkLst>
            <pc:docMk/>
            <pc:sldMk cId="259365312" sldId="141170658"/>
            <ac:spMk id="11" creationId="{B6FC6BBB-E2E8-4128-2FC9-C6FB9AE97376}"/>
          </ac:spMkLst>
        </pc:spChg>
        <pc:spChg chg="del">
          <ac:chgData name="Christie Eller" userId="aac087de-6865-447b-a76f-7a6d907bd018" providerId="ADAL" clId="{7E84129C-F6D9-4BE1-A909-CD8364A10C3F}" dt="2025-07-14T17:43:34.369" v="1759" actId="478"/>
          <ac:spMkLst>
            <pc:docMk/>
            <pc:sldMk cId="259365312" sldId="141170658"/>
            <ac:spMk id="14" creationId="{7054010B-7DBA-E00F-C743-73867CAE7517}"/>
          </ac:spMkLst>
        </pc:spChg>
        <pc:spChg chg="del">
          <ac:chgData name="Christie Eller" userId="aac087de-6865-447b-a76f-7a6d907bd018" providerId="ADAL" clId="{7E84129C-F6D9-4BE1-A909-CD8364A10C3F}" dt="2025-07-14T17:43:34.369" v="1759" actId="478"/>
          <ac:spMkLst>
            <pc:docMk/>
            <pc:sldMk cId="259365312" sldId="141170658"/>
            <ac:spMk id="17" creationId="{76349ED7-D8C6-8AAF-D620-4FEC3E496506}"/>
          </ac:spMkLst>
        </pc:spChg>
        <pc:spChg chg="del mod topLvl">
          <ac:chgData name="Christie Eller" userId="aac087de-6865-447b-a76f-7a6d907bd018" providerId="ADAL" clId="{7E84129C-F6D9-4BE1-A909-CD8364A10C3F}" dt="2025-07-14T17:44:01.722" v="1767" actId="478"/>
          <ac:spMkLst>
            <pc:docMk/>
            <pc:sldMk cId="259365312" sldId="141170658"/>
            <ac:spMk id="18" creationId="{0F694114-9E0A-B6EE-D5BA-275A9C02C8D8}"/>
          </ac:spMkLst>
        </pc:spChg>
        <pc:spChg chg="del mod topLvl">
          <ac:chgData name="Christie Eller" userId="aac087de-6865-447b-a76f-7a6d907bd018" providerId="ADAL" clId="{7E84129C-F6D9-4BE1-A909-CD8364A10C3F}" dt="2025-07-14T17:44:01.722" v="1767" actId="478"/>
          <ac:spMkLst>
            <pc:docMk/>
            <pc:sldMk cId="259365312" sldId="141170658"/>
            <ac:spMk id="19" creationId="{7A9D5A82-1485-644F-E1F4-6B5629880BD2}"/>
          </ac:spMkLst>
        </pc:spChg>
        <pc:spChg chg="del mod topLvl">
          <ac:chgData name="Christie Eller" userId="aac087de-6865-447b-a76f-7a6d907bd018" providerId="ADAL" clId="{7E84129C-F6D9-4BE1-A909-CD8364A10C3F}" dt="2025-07-14T17:44:01.722" v="1767" actId="478"/>
          <ac:spMkLst>
            <pc:docMk/>
            <pc:sldMk cId="259365312" sldId="141170658"/>
            <ac:spMk id="21" creationId="{B82429CF-1BE9-B41C-9D6E-A26EEE4FC010}"/>
          </ac:spMkLst>
        </pc:spChg>
        <pc:spChg chg="del mod topLvl">
          <ac:chgData name="Christie Eller" userId="aac087de-6865-447b-a76f-7a6d907bd018" providerId="ADAL" clId="{7E84129C-F6D9-4BE1-A909-CD8364A10C3F}" dt="2025-07-14T17:44:01.722" v="1767" actId="478"/>
          <ac:spMkLst>
            <pc:docMk/>
            <pc:sldMk cId="259365312" sldId="141170658"/>
            <ac:spMk id="22" creationId="{F0B3B26E-141A-9CA7-1DB3-FC9DC316A99E}"/>
          </ac:spMkLst>
        </pc:spChg>
        <pc:spChg chg="del mod topLvl">
          <ac:chgData name="Christie Eller" userId="aac087de-6865-447b-a76f-7a6d907bd018" providerId="ADAL" clId="{7E84129C-F6D9-4BE1-A909-CD8364A10C3F}" dt="2025-07-14T17:44:01.722" v="1767" actId="478"/>
          <ac:spMkLst>
            <pc:docMk/>
            <pc:sldMk cId="259365312" sldId="141170658"/>
            <ac:spMk id="24" creationId="{6E68418A-A8DF-30BB-FAA4-6500F3F89FBB}"/>
          </ac:spMkLst>
        </pc:spChg>
        <pc:spChg chg="del mod topLvl">
          <ac:chgData name="Christie Eller" userId="aac087de-6865-447b-a76f-7a6d907bd018" providerId="ADAL" clId="{7E84129C-F6D9-4BE1-A909-CD8364A10C3F}" dt="2025-07-14T17:44:01.722" v="1767" actId="478"/>
          <ac:spMkLst>
            <pc:docMk/>
            <pc:sldMk cId="259365312" sldId="141170658"/>
            <ac:spMk id="25" creationId="{BFCABF85-5789-ACFC-A9A4-F4BA5A7A9191}"/>
          </ac:spMkLst>
        </pc:spChg>
        <pc:spChg chg="del mod topLvl">
          <ac:chgData name="Christie Eller" userId="aac087de-6865-447b-a76f-7a6d907bd018" providerId="ADAL" clId="{7E84129C-F6D9-4BE1-A909-CD8364A10C3F}" dt="2025-07-14T17:44:01.722" v="1767" actId="478"/>
          <ac:spMkLst>
            <pc:docMk/>
            <pc:sldMk cId="259365312" sldId="141170658"/>
            <ac:spMk id="27" creationId="{7532BFB8-8E48-225F-E874-90141CD2F841}"/>
          </ac:spMkLst>
        </pc:spChg>
        <pc:spChg chg="del mod topLvl">
          <ac:chgData name="Christie Eller" userId="aac087de-6865-447b-a76f-7a6d907bd018" providerId="ADAL" clId="{7E84129C-F6D9-4BE1-A909-CD8364A10C3F}" dt="2025-07-14T17:44:01.722" v="1767" actId="478"/>
          <ac:spMkLst>
            <pc:docMk/>
            <pc:sldMk cId="259365312" sldId="141170658"/>
            <ac:spMk id="28" creationId="{F98F1059-D00B-41EE-695C-C66E693E6B7C}"/>
          </ac:spMkLst>
        </pc:spChg>
        <pc:spChg chg="mod">
          <ac:chgData name="Christie Eller" userId="aac087de-6865-447b-a76f-7a6d907bd018" providerId="ADAL" clId="{7E84129C-F6D9-4BE1-A909-CD8364A10C3F}" dt="2025-07-14T19:54:53.122" v="2275" actId="207"/>
          <ac:spMkLst>
            <pc:docMk/>
            <pc:sldMk cId="259365312" sldId="141170658"/>
            <ac:spMk id="33" creationId="{8F3BEDDD-9460-DF3E-253C-68A71482141A}"/>
          </ac:spMkLst>
        </pc:spChg>
        <pc:spChg chg="mod">
          <ac:chgData name="Christie Eller" userId="aac087de-6865-447b-a76f-7a6d907bd018" providerId="ADAL" clId="{7E84129C-F6D9-4BE1-A909-CD8364A10C3F}" dt="2025-07-14T17:45:47.385" v="1807" actId="207"/>
          <ac:spMkLst>
            <pc:docMk/>
            <pc:sldMk cId="259365312" sldId="141170658"/>
            <ac:spMk id="34" creationId="{1838F6F8-54A5-11FA-5A92-1C63CC29A065}"/>
          </ac:spMkLst>
        </pc:spChg>
        <pc:spChg chg="mod">
          <ac:chgData name="Christie Eller" userId="aac087de-6865-447b-a76f-7a6d907bd018" providerId="ADAL" clId="{7E84129C-F6D9-4BE1-A909-CD8364A10C3F}" dt="2025-07-14T19:54:57.380" v="2283" actId="207"/>
          <ac:spMkLst>
            <pc:docMk/>
            <pc:sldMk cId="259365312" sldId="141170658"/>
            <ac:spMk id="36" creationId="{AE9EEE1C-DBF8-B0C5-779A-2A4075EDE5B6}"/>
          </ac:spMkLst>
        </pc:spChg>
        <pc:spChg chg="mod">
          <ac:chgData name="Christie Eller" userId="aac087de-6865-447b-a76f-7a6d907bd018" providerId="ADAL" clId="{7E84129C-F6D9-4BE1-A909-CD8364A10C3F}" dt="2025-07-14T17:46:19.075" v="1859" actId="207"/>
          <ac:spMkLst>
            <pc:docMk/>
            <pc:sldMk cId="259365312" sldId="141170658"/>
            <ac:spMk id="37" creationId="{5C4B4380-0F92-C531-FF7B-4B876FDF6A7B}"/>
          </ac:spMkLst>
        </pc:spChg>
        <pc:spChg chg="mod">
          <ac:chgData name="Christie Eller" userId="aac087de-6865-447b-a76f-7a6d907bd018" providerId="ADAL" clId="{7E84129C-F6D9-4BE1-A909-CD8364A10C3F}" dt="2025-07-14T19:55:01.405" v="2288" actId="207"/>
          <ac:spMkLst>
            <pc:docMk/>
            <pc:sldMk cId="259365312" sldId="141170658"/>
            <ac:spMk id="39" creationId="{9FD43EFF-1BE1-C271-B14C-8D9E3F9CEA4B}"/>
          </ac:spMkLst>
        </pc:spChg>
        <pc:spChg chg="mod">
          <ac:chgData name="Christie Eller" userId="aac087de-6865-447b-a76f-7a6d907bd018" providerId="ADAL" clId="{7E84129C-F6D9-4BE1-A909-CD8364A10C3F}" dt="2025-07-14T17:46:39.058" v="1879" actId="207"/>
          <ac:spMkLst>
            <pc:docMk/>
            <pc:sldMk cId="259365312" sldId="141170658"/>
            <ac:spMk id="40" creationId="{8290F133-CBA1-0B19-4562-57FB4AD7A0E9}"/>
          </ac:spMkLst>
        </pc:spChg>
        <pc:spChg chg="mod">
          <ac:chgData name="Christie Eller" userId="aac087de-6865-447b-a76f-7a6d907bd018" providerId="ADAL" clId="{7E84129C-F6D9-4BE1-A909-CD8364A10C3F}" dt="2025-07-14T19:55:04.648" v="2295" actId="207"/>
          <ac:spMkLst>
            <pc:docMk/>
            <pc:sldMk cId="259365312" sldId="141170658"/>
            <ac:spMk id="42" creationId="{CD2C3FE9-D74A-2749-904E-4D640CC1F5BC}"/>
          </ac:spMkLst>
        </pc:spChg>
        <pc:spChg chg="mod">
          <ac:chgData name="Christie Eller" userId="aac087de-6865-447b-a76f-7a6d907bd018" providerId="ADAL" clId="{7E84129C-F6D9-4BE1-A909-CD8364A10C3F}" dt="2025-07-14T17:46:55.306" v="1908" actId="207"/>
          <ac:spMkLst>
            <pc:docMk/>
            <pc:sldMk cId="259365312" sldId="141170658"/>
            <ac:spMk id="43" creationId="{504C8AEC-74CF-37C4-B431-A9EE84DAC124}"/>
          </ac:spMkLst>
        </pc:spChg>
        <pc:spChg chg="add mod">
          <ac:chgData name="Christie Eller" userId="aac087de-6865-447b-a76f-7a6d907bd018" providerId="ADAL" clId="{7E84129C-F6D9-4BE1-A909-CD8364A10C3F}" dt="2025-07-14T17:47:00.910" v="1910" actId="164"/>
          <ac:spMkLst>
            <pc:docMk/>
            <pc:sldMk cId="259365312" sldId="141170658"/>
            <ac:spMk id="44" creationId="{3AA6DA1A-8E95-ECB4-6E45-B1E451091CA7}"/>
          </ac:spMkLst>
        </pc:spChg>
        <pc:spChg chg="add mod">
          <ac:chgData name="Christie Eller" userId="aac087de-6865-447b-a76f-7a6d907bd018" providerId="ADAL" clId="{7E84129C-F6D9-4BE1-A909-CD8364A10C3F}" dt="2025-07-14T17:47:03.679" v="1912" actId="164"/>
          <ac:spMkLst>
            <pc:docMk/>
            <pc:sldMk cId="259365312" sldId="141170658"/>
            <ac:spMk id="45" creationId="{44E82ECA-8085-ACF9-4F03-7ADD9750C7F9}"/>
          </ac:spMkLst>
        </pc:spChg>
        <pc:spChg chg="add mod">
          <ac:chgData name="Christie Eller" userId="aac087de-6865-447b-a76f-7a6d907bd018" providerId="ADAL" clId="{7E84129C-F6D9-4BE1-A909-CD8364A10C3F}" dt="2025-07-14T17:47:02.203" v="1911" actId="164"/>
          <ac:spMkLst>
            <pc:docMk/>
            <pc:sldMk cId="259365312" sldId="141170658"/>
            <ac:spMk id="46" creationId="{0FF77433-4631-FE1E-94DE-81DAB6DC9292}"/>
          </ac:spMkLst>
        </pc:spChg>
        <pc:spChg chg="add mod">
          <ac:chgData name="Christie Eller" userId="aac087de-6865-447b-a76f-7a6d907bd018" providerId="ADAL" clId="{7E84129C-F6D9-4BE1-A909-CD8364A10C3F}" dt="2025-07-14T17:46:59.581" v="1909" actId="164"/>
          <ac:spMkLst>
            <pc:docMk/>
            <pc:sldMk cId="259365312" sldId="141170658"/>
            <ac:spMk id="47" creationId="{F41E589B-D7DB-1CF8-FBCC-3B09B1A4E772}"/>
          </ac:spMkLst>
        </pc:spChg>
        <pc:spChg chg="del">
          <ac:chgData name="Christie Eller" userId="aac087de-6865-447b-a76f-7a6d907bd018" providerId="ADAL" clId="{7E84129C-F6D9-4BE1-A909-CD8364A10C3F}" dt="2025-07-14T17:36:05.660" v="1744" actId="478"/>
          <ac:spMkLst>
            <pc:docMk/>
            <pc:sldMk cId="259365312" sldId="141170658"/>
            <ac:spMk id="251" creationId="{044D5208-8740-085C-CE65-B1F32EB17FE4}"/>
          </ac:spMkLst>
        </pc:spChg>
        <pc:grpChg chg="del mod">
          <ac:chgData name="Christie Eller" userId="aac087de-6865-447b-a76f-7a6d907bd018" providerId="ADAL" clId="{7E84129C-F6D9-4BE1-A909-CD8364A10C3F}" dt="2025-07-14T17:43:48.524" v="1765" actId="165"/>
          <ac:grpSpMkLst>
            <pc:docMk/>
            <pc:sldMk cId="259365312" sldId="141170658"/>
            <ac:grpSpMk id="20" creationId="{A0565F1E-EA7A-54FD-7857-81741DCDC7A6}"/>
          </ac:grpSpMkLst>
        </pc:grpChg>
        <pc:grpChg chg="del">
          <ac:chgData name="Christie Eller" userId="aac087de-6865-447b-a76f-7a6d907bd018" providerId="ADAL" clId="{7E84129C-F6D9-4BE1-A909-CD8364A10C3F}" dt="2025-07-14T17:43:48.524" v="1765" actId="165"/>
          <ac:grpSpMkLst>
            <pc:docMk/>
            <pc:sldMk cId="259365312" sldId="141170658"/>
            <ac:grpSpMk id="23" creationId="{54950FD1-6A9E-330E-EF1E-8D443A27DE6F}"/>
          </ac:grpSpMkLst>
        </pc:grpChg>
        <pc:grpChg chg="mod">
          <ac:chgData name="Christie Eller" userId="aac087de-6865-447b-a76f-7a6d907bd018" providerId="ADAL" clId="{7E84129C-F6D9-4BE1-A909-CD8364A10C3F}" dt="2025-07-14T17:47:03.679" v="1912" actId="164"/>
          <ac:grpSpMkLst>
            <pc:docMk/>
            <pc:sldMk cId="259365312" sldId="141170658"/>
            <ac:grpSpMk id="32" creationId="{6D9654D7-95BD-6CE8-F264-A29BC268A4AF}"/>
          </ac:grpSpMkLst>
        </pc:grpChg>
        <pc:grpChg chg="mod">
          <ac:chgData name="Christie Eller" userId="aac087de-6865-447b-a76f-7a6d907bd018" providerId="ADAL" clId="{7E84129C-F6D9-4BE1-A909-CD8364A10C3F}" dt="2025-07-14T17:47:02.203" v="1911" actId="164"/>
          <ac:grpSpMkLst>
            <pc:docMk/>
            <pc:sldMk cId="259365312" sldId="141170658"/>
            <ac:grpSpMk id="35" creationId="{12BC7548-DFE8-A2AF-5BB5-B8BE0C955501}"/>
          </ac:grpSpMkLst>
        </pc:grpChg>
        <pc:grpChg chg="mod">
          <ac:chgData name="Christie Eller" userId="aac087de-6865-447b-a76f-7a6d907bd018" providerId="ADAL" clId="{7E84129C-F6D9-4BE1-A909-CD8364A10C3F}" dt="2025-07-14T17:47:00.910" v="1910" actId="164"/>
          <ac:grpSpMkLst>
            <pc:docMk/>
            <pc:sldMk cId="259365312" sldId="141170658"/>
            <ac:grpSpMk id="38" creationId="{2B6ED617-9687-D4B8-53A9-CAC2987E82D2}"/>
          </ac:grpSpMkLst>
        </pc:grpChg>
        <pc:grpChg chg="mod">
          <ac:chgData name="Christie Eller" userId="aac087de-6865-447b-a76f-7a6d907bd018" providerId="ADAL" clId="{7E84129C-F6D9-4BE1-A909-CD8364A10C3F}" dt="2025-07-14T17:46:59.581" v="1909" actId="164"/>
          <ac:grpSpMkLst>
            <pc:docMk/>
            <pc:sldMk cId="259365312" sldId="141170658"/>
            <ac:grpSpMk id="41" creationId="{64E8F830-7AE0-D5C4-BFBD-49A23C3F7D7F}"/>
          </ac:grpSpMkLst>
        </pc:grpChg>
        <pc:grpChg chg="add mod">
          <ac:chgData name="Christie Eller" userId="aac087de-6865-447b-a76f-7a6d907bd018" providerId="ADAL" clId="{7E84129C-F6D9-4BE1-A909-CD8364A10C3F}" dt="2025-07-14T17:46:59.581" v="1909" actId="164"/>
          <ac:grpSpMkLst>
            <pc:docMk/>
            <pc:sldMk cId="259365312" sldId="141170658"/>
            <ac:grpSpMk id="48" creationId="{14A5A1FC-CE67-8D06-8C98-5E301E17C126}"/>
          </ac:grpSpMkLst>
        </pc:grpChg>
        <pc:grpChg chg="add mod">
          <ac:chgData name="Christie Eller" userId="aac087de-6865-447b-a76f-7a6d907bd018" providerId="ADAL" clId="{7E84129C-F6D9-4BE1-A909-CD8364A10C3F}" dt="2025-07-14T17:47:00.910" v="1910" actId="164"/>
          <ac:grpSpMkLst>
            <pc:docMk/>
            <pc:sldMk cId="259365312" sldId="141170658"/>
            <ac:grpSpMk id="49" creationId="{11F2E69D-8CCF-954A-ADD5-F10EE1C47211}"/>
          </ac:grpSpMkLst>
        </pc:grpChg>
        <pc:grpChg chg="add mod">
          <ac:chgData name="Christie Eller" userId="aac087de-6865-447b-a76f-7a6d907bd018" providerId="ADAL" clId="{7E84129C-F6D9-4BE1-A909-CD8364A10C3F}" dt="2025-07-14T17:47:02.203" v="1911" actId="164"/>
          <ac:grpSpMkLst>
            <pc:docMk/>
            <pc:sldMk cId="259365312" sldId="141170658"/>
            <ac:grpSpMk id="50" creationId="{0C63B1E7-0EF6-79EB-FFFB-1C2BFBB14705}"/>
          </ac:grpSpMkLst>
        </pc:grpChg>
        <pc:grpChg chg="add mod">
          <ac:chgData name="Christie Eller" userId="aac087de-6865-447b-a76f-7a6d907bd018" providerId="ADAL" clId="{7E84129C-F6D9-4BE1-A909-CD8364A10C3F}" dt="2025-07-14T19:50:07.335" v="2236" actId="1076"/>
          <ac:grpSpMkLst>
            <pc:docMk/>
            <pc:sldMk cId="259365312" sldId="141170658"/>
            <ac:grpSpMk id="51" creationId="{4F8DAA90-7B95-85F9-8F2D-AE6D4808143B}"/>
          </ac:grpSpMkLst>
        </pc:grpChg>
        <pc:picChg chg="del">
          <ac:chgData name="Christie Eller" userId="aac087de-6865-447b-a76f-7a6d907bd018" providerId="ADAL" clId="{7E84129C-F6D9-4BE1-A909-CD8364A10C3F}" dt="2025-07-14T17:43:34.369" v="1759" actId="478"/>
          <ac:picMkLst>
            <pc:docMk/>
            <pc:sldMk cId="259365312" sldId="141170658"/>
            <ac:picMk id="5" creationId="{F2CAF566-A67F-4462-5E80-A7093D080CE5}"/>
          </ac:picMkLst>
        </pc:picChg>
        <pc:picChg chg="add del mod">
          <ac:chgData name="Christie Eller" userId="aac087de-6865-447b-a76f-7a6d907bd018" providerId="ADAL" clId="{7E84129C-F6D9-4BE1-A909-CD8364A10C3F}" dt="2025-07-14T17:43:45.040" v="1764" actId="27803"/>
          <ac:picMkLst>
            <pc:docMk/>
            <pc:sldMk cId="259365312" sldId="141170658"/>
            <ac:picMk id="9" creationId="{7DCFE633-BD7D-2B75-71E6-A4FA80F90B54}"/>
          </ac:picMkLst>
        </pc:picChg>
        <pc:picChg chg="del">
          <ac:chgData name="Christie Eller" userId="aac087de-6865-447b-a76f-7a6d907bd018" providerId="ADAL" clId="{7E84129C-F6D9-4BE1-A909-CD8364A10C3F}" dt="2025-07-14T17:43:34.369" v="1759" actId="478"/>
          <ac:picMkLst>
            <pc:docMk/>
            <pc:sldMk cId="259365312" sldId="141170658"/>
            <ac:picMk id="10" creationId="{B7C40480-60CA-5A00-F095-571D9C19591A}"/>
          </ac:picMkLst>
        </pc:picChg>
        <pc:picChg chg="del">
          <ac:chgData name="Christie Eller" userId="aac087de-6865-447b-a76f-7a6d907bd018" providerId="ADAL" clId="{7E84129C-F6D9-4BE1-A909-CD8364A10C3F}" dt="2025-07-14T17:43:34.369" v="1759" actId="478"/>
          <ac:picMkLst>
            <pc:docMk/>
            <pc:sldMk cId="259365312" sldId="141170658"/>
            <ac:picMk id="13" creationId="{630283AC-3426-2568-8DD1-7C3F86DE0E4B}"/>
          </ac:picMkLst>
        </pc:picChg>
        <pc:picChg chg="del">
          <ac:chgData name="Christie Eller" userId="aac087de-6865-447b-a76f-7a6d907bd018" providerId="ADAL" clId="{7E84129C-F6D9-4BE1-A909-CD8364A10C3F}" dt="2025-07-14T17:43:34.369" v="1759" actId="478"/>
          <ac:picMkLst>
            <pc:docMk/>
            <pc:sldMk cId="259365312" sldId="141170658"/>
            <ac:picMk id="16" creationId="{686CF5C6-053F-26BA-49A5-D4F9AD1DFBC1}"/>
          </ac:picMkLst>
        </pc:picChg>
        <pc:picChg chg="add del mod">
          <ac:chgData name="Christie Eller" userId="aac087de-6865-447b-a76f-7a6d907bd018" providerId="ADAL" clId="{7E84129C-F6D9-4BE1-A909-CD8364A10C3F}" dt="2025-07-14T17:44:31.729" v="1772" actId="27803"/>
          <ac:picMkLst>
            <pc:docMk/>
            <pc:sldMk cId="259365312" sldId="141170658"/>
            <ac:picMk id="30" creationId="{298B7043-3B0E-7DB3-9478-F8F71636C3F4}"/>
          </ac:picMkLst>
        </pc:picChg>
      </pc:sldChg>
      <pc:sldChg chg="addSp delSp modSp del mod modClrScheme chgLayout">
        <pc:chgData name="Christie Eller" userId="aac087de-6865-447b-a76f-7a6d907bd018" providerId="ADAL" clId="{7E84129C-F6D9-4BE1-A909-CD8364A10C3F}" dt="2025-07-14T17:55:14.033" v="2062" actId="47"/>
        <pc:sldMkLst>
          <pc:docMk/>
          <pc:sldMk cId="3327125758" sldId="141170659"/>
        </pc:sldMkLst>
        <pc:spChg chg="mod">
          <ac:chgData name="Christie Eller" userId="aac087de-6865-447b-a76f-7a6d907bd018" providerId="ADAL" clId="{7E84129C-F6D9-4BE1-A909-CD8364A10C3F}" dt="2025-07-14T17:40:06.077" v="1756" actId="207"/>
          <ac:spMkLst>
            <pc:docMk/>
            <pc:sldMk cId="3327125758" sldId="141170659"/>
            <ac:spMk id="2" creationId="{4C506FC1-F4EA-3792-565B-B2EAACF5B46E}"/>
          </ac:spMkLst>
        </pc:spChg>
        <pc:spChg chg="mod">
          <ac:chgData name="Christie Eller" userId="aac087de-6865-447b-a76f-7a6d907bd018" providerId="ADAL" clId="{7E84129C-F6D9-4BE1-A909-CD8364A10C3F}" dt="2025-07-14T17:40:06.077" v="1756" actId="207"/>
          <ac:spMkLst>
            <pc:docMk/>
            <pc:sldMk cId="3327125758" sldId="141170659"/>
            <ac:spMk id="3" creationId="{044A4DA4-E01D-FB76-D37B-8A5A874E20B8}"/>
          </ac:spMkLst>
        </pc:spChg>
        <pc:spChg chg="del">
          <ac:chgData name="Christie Eller" userId="aac087de-6865-447b-a76f-7a6d907bd018" providerId="ADAL" clId="{7E84129C-F6D9-4BE1-A909-CD8364A10C3F}" dt="2025-07-14T16:00:22.907" v="1011" actId="478"/>
          <ac:spMkLst>
            <pc:docMk/>
            <pc:sldMk cId="3327125758" sldId="141170659"/>
            <ac:spMk id="4" creationId="{F20E43F9-AFE6-BE83-CEB7-10D281199326}"/>
          </ac:spMkLst>
        </pc:spChg>
        <pc:spChg chg="mod">
          <ac:chgData name="Christie Eller" userId="aac087de-6865-447b-a76f-7a6d907bd018" providerId="ADAL" clId="{7E84129C-F6D9-4BE1-A909-CD8364A10C3F}" dt="2025-07-14T17:40:06.077" v="1756" actId="207"/>
          <ac:spMkLst>
            <pc:docMk/>
            <pc:sldMk cId="3327125758" sldId="141170659"/>
            <ac:spMk id="5" creationId="{CAEB877B-F399-4115-C451-7D08FB2B037F}"/>
          </ac:spMkLst>
        </pc:spChg>
        <pc:spChg chg="mod">
          <ac:chgData name="Christie Eller" userId="aac087de-6865-447b-a76f-7a6d907bd018" providerId="ADAL" clId="{7E84129C-F6D9-4BE1-A909-CD8364A10C3F}" dt="2025-07-14T17:40:06.077" v="1756" actId="207"/>
          <ac:spMkLst>
            <pc:docMk/>
            <pc:sldMk cId="3327125758" sldId="141170659"/>
            <ac:spMk id="6" creationId="{500160BA-3920-315B-7766-51C9029AE17B}"/>
          </ac:spMkLst>
        </pc:spChg>
        <pc:spChg chg="mod">
          <ac:chgData name="Christie Eller" userId="aac087de-6865-447b-a76f-7a6d907bd018" providerId="ADAL" clId="{7E84129C-F6D9-4BE1-A909-CD8364A10C3F}" dt="2025-07-14T17:40:06.077" v="1756" actId="207"/>
          <ac:spMkLst>
            <pc:docMk/>
            <pc:sldMk cId="3327125758" sldId="141170659"/>
            <ac:spMk id="7" creationId="{37E2FFEB-8703-F150-1B9E-FFA8D85AE28E}"/>
          </ac:spMkLst>
        </pc:spChg>
        <pc:spChg chg="add mod">
          <ac:chgData name="Christie Eller" userId="aac087de-6865-447b-a76f-7a6d907bd018" providerId="ADAL" clId="{7E84129C-F6D9-4BE1-A909-CD8364A10C3F}" dt="2025-07-14T16:00:23.202" v="1012"/>
          <ac:spMkLst>
            <pc:docMk/>
            <pc:sldMk cId="3327125758" sldId="141170659"/>
            <ac:spMk id="9" creationId="{C3EBAB89-075C-0696-6ED5-641CF8FA5265}"/>
          </ac:spMkLst>
        </pc:spChg>
        <pc:spChg chg="mod">
          <ac:chgData name="Christie Eller" userId="aac087de-6865-447b-a76f-7a6d907bd018" providerId="ADAL" clId="{7E84129C-F6D9-4BE1-A909-CD8364A10C3F}" dt="2025-07-14T17:40:06.077" v="1756" actId="207"/>
          <ac:spMkLst>
            <pc:docMk/>
            <pc:sldMk cId="3327125758" sldId="141170659"/>
            <ac:spMk id="10" creationId="{7613A84A-C38D-BAA0-4754-89070CA17A86}"/>
          </ac:spMkLst>
        </pc:spChg>
        <pc:spChg chg="mod">
          <ac:chgData name="Christie Eller" userId="aac087de-6865-447b-a76f-7a6d907bd018" providerId="ADAL" clId="{7E84129C-F6D9-4BE1-A909-CD8364A10C3F}" dt="2025-07-14T17:40:06.077" v="1756" actId="207"/>
          <ac:spMkLst>
            <pc:docMk/>
            <pc:sldMk cId="3327125758" sldId="141170659"/>
            <ac:spMk id="11" creationId="{7F03BA13-3BC9-A9D8-58B5-3DDBD67B7EF7}"/>
          </ac:spMkLst>
        </pc:spChg>
      </pc:sldChg>
      <pc:sldChg chg="del mod modClrScheme chgLayout">
        <pc:chgData name="Christie Eller" userId="aac087de-6865-447b-a76f-7a6d907bd018" providerId="ADAL" clId="{7E84129C-F6D9-4BE1-A909-CD8364A10C3F}" dt="2025-07-14T17:40:12.550" v="1757" actId="47"/>
        <pc:sldMkLst>
          <pc:docMk/>
          <pc:sldMk cId="3638530986" sldId="141170660"/>
        </pc:sldMkLst>
      </pc:sldChg>
      <pc:sldChg chg="addSp delSp modSp mod setBg modClrScheme chgLayout">
        <pc:chgData name="Christie Eller" userId="aac087de-6865-447b-a76f-7a6d907bd018" providerId="ADAL" clId="{7E84129C-F6D9-4BE1-A909-CD8364A10C3F}" dt="2025-07-14T19:41:11.633" v="2216"/>
        <pc:sldMkLst>
          <pc:docMk/>
          <pc:sldMk cId="4007748704" sldId="141170661"/>
        </pc:sldMkLst>
        <pc:spChg chg="del mod">
          <ac:chgData name="Christie Eller" userId="aac087de-6865-447b-a76f-7a6d907bd018" providerId="ADAL" clId="{7E84129C-F6D9-4BE1-A909-CD8364A10C3F}" dt="2025-07-14T18:12:59.993" v="2154" actId="478"/>
          <ac:spMkLst>
            <pc:docMk/>
            <pc:sldMk cId="4007748704" sldId="141170661"/>
            <ac:spMk id="2" creationId="{F218114A-1861-D7D6-B581-2BEE20AADB59}"/>
          </ac:spMkLst>
        </pc:spChg>
        <pc:spChg chg="add mod">
          <ac:chgData name="Christie Eller" userId="aac087de-6865-447b-a76f-7a6d907bd018" providerId="ADAL" clId="{7E84129C-F6D9-4BE1-A909-CD8364A10C3F}" dt="2025-07-14T16:00:28.647" v="1014"/>
          <ac:spMkLst>
            <pc:docMk/>
            <pc:sldMk cId="4007748704" sldId="141170661"/>
            <ac:spMk id="3" creationId="{22819FCA-BFAE-D970-9E1F-5FD956BD0FBF}"/>
          </ac:spMkLst>
        </pc:spChg>
        <pc:spChg chg="del">
          <ac:chgData name="Christie Eller" userId="aac087de-6865-447b-a76f-7a6d907bd018" providerId="ADAL" clId="{7E84129C-F6D9-4BE1-A909-CD8364A10C3F}" dt="2025-07-14T16:00:28.299" v="1013" actId="478"/>
          <ac:spMkLst>
            <pc:docMk/>
            <pc:sldMk cId="4007748704" sldId="141170661"/>
            <ac:spMk id="4" creationId="{DAFC8195-B53E-D2DE-C532-8CD84D45BD2C}"/>
          </ac:spMkLst>
        </pc:spChg>
        <pc:spChg chg="add mod">
          <ac:chgData name="Christie Eller" userId="aac087de-6865-447b-a76f-7a6d907bd018" providerId="ADAL" clId="{7E84129C-F6D9-4BE1-A909-CD8364A10C3F}" dt="2025-07-14T18:13:01.022" v="2155"/>
          <ac:spMkLst>
            <pc:docMk/>
            <pc:sldMk cId="4007748704" sldId="141170661"/>
            <ac:spMk id="6" creationId="{A0FD0774-BEE8-B228-890B-041AFD978CAE}"/>
          </ac:spMkLst>
        </pc:spChg>
        <pc:spChg chg="add mod">
          <ac:chgData name="Christie Eller" userId="aac087de-6865-447b-a76f-7a6d907bd018" providerId="ADAL" clId="{7E84129C-F6D9-4BE1-A909-CD8364A10C3F}" dt="2025-07-14T18:13:14.501" v="2175" actId="20577"/>
          <ac:spMkLst>
            <pc:docMk/>
            <pc:sldMk cId="4007748704" sldId="141170661"/>
            <ac:spMk id="7" creationId="{305E32E1-6BEC-1669-F7D9-A677F8F4AC93}"/>
          </ac:spMkLst>
        </pc:spChg>
        <pc:spChg chg="mod">
          <ac:chgData name="Christie Eller" userId="aac087de-6865-447b-a76f-7a6d907bd018" providerId="ADAL" clId="{7E84129C-F6D9-4BE1-A909-CD8364A10C3F}" dt="2025-07-14T18:09:59.267" v="2150" actId="207"/>
          <ac:spMkLst>
            <pc:docMk/>
            <pc:sldMk cId="4007748704" sldId="141170661"/>
            <ac:spMk id="8" creationId="{2398C9B5-00DF-4683-8E5A-06275AEBFC84}"/>
          </ac:spMkLst>
        </pc:spChg>
        <pc:spChg chg="del">
          <ac:chgData name="Christie Eller" userId="aac087de-6865-447b-a76f-7a6d907bd018" providerId="ADAL" clId="{7E84129C-F6D9-4BE1-A909-CD8364A10C3F}" dt="2025-07-14T17:58:57.208" v="2066" actId="478"/>
          <ac:spMkLst>
            <pc:docMk/>
            <pc:sldMk cId="4007748704" sldId="141170661"/>
            <ac:spMk id="251" creationId="{B2A20AE0-DEE8-B4CB-F1F0-72DF938811A4}"/>
          </ac:spMkLst>
        </pc:spChg>
        <pc:picChg chg="add mod">
          <ac:chgData name="Christie Eller" userId="aac087de-6865-447b-a76f-7a6d907bd018" providerId="ADAL" clId="{7E84129C-F6D9-4BE1-A909-CD8364A10C3F}" dt="2025-07-14T17:59:13.950" v="2070"/>
          <ac:picMkLst>
            <pc:docMk/>
            <pc:sldMk cId="4007748704" sldId="141170661"/>
            <ac:picMk id="5" creationId="{74386B57-B2A1-7643-F6B0-64617B4F0001}"/>
          </ac:picMkLst>
        </pc:picChg>
        <pc:picChg chg="del">
          <ac:chgData name="Christie Eller" userId="aac087de-6865-447b-a76f-7a6d907bd018" providerId="ADAL" clId="{7E84129C-F6D9-4BE1-A909-CD8364A10C3F}" dt="2025-07-14T17:58:58.566" v="2067" actId="478"/>
          <ac:picMkLst>
            <pc:docMk/>
            <pc:sldMk cId="4007748704" sldId="141170661"/>
            <ac:picMk id="12" creationId="{81749E39-9B8D-ACA0-A981-27568604E056}"/>
          </ac:picMkLst>
        </pc:picChg>
      </pc:sldChg>
      <pc:sldChg chg="addSp delSp modSp mod modClrScheme modAnim chgLayout">
        <pc:chgData name="Christie Eller" userId="aac087de-6865-447b-a76f-7a6d907bd018" providerId="ADAL" clId="{7E84129C-F6D9-4BE1-A909-CD8364A10C3F}" dt="2025-07-14T19:55:34.142" v="2318" actId="207"/>
        <pc:sldMkLst>
          <pc:docMk/>
          <pc:sldMk cId="1555944874" sldId="141170662"/>
        </pc:sldMkLst>
        <pc:spChg chg="mod">
          <ac:chgData name="Christie Eller" userId="aac087de-6865-447b-a76f-7a6d907bd018" providerId="ADAL" clId="{7E84129C-F6D9-4BE1-A909-CD8364A10C3F}" dt="2025-07-14T19:43:18.837" v="2226" actId="20577"/>
          <ac:spMkLst>
            <pc:docMk/>
            <pc:sldMk cId="1555944874" sldId="141170662"/>
            <ac:spMk id="2" creationId="{82B6FB41-E670-1A36-4B5F-D752637E5072}"/>
          </ac:spMkLst>
        </pc:spChg>
        <pc:spChg chg="del">
          <ac:chgData name="Christie Eller" userId="aac087de-6865-447b-a76f-7a6d907bd018" providerId="ADAL" clId="{7E84129C-F6D9-4BE1-A909-CD8364A10C3F}" dt="2025-07-14T17:59:33.686" v="2074" actId="478"/>
          <ac:spMkLst>
            <pc:docMk/>
            <pc:sldMk cId="1555944874" sldId="141170662"/>
            <ac:spMk id="4" creationId="{A71010BE-22F6-7E45-E3D5-9E770211DF98}"/>
          </ac:spMkLst>
        </pc:spChg>
        <pc:spChg chg="del">
          <ac:chgData name="Christie Eller" userId="aac087de-6865-447b-a76f-7a6d907bd018" providerId="ADAL" clId="{7E84129C-F6D9-4BE1-A909-CD8364A10C3F}" dt="2025-07-14T17:59:32.807" v="2073" actId="478"/>
          <ac:spMkLst>
            <pc:docMk/>
            <pc:sldMk cId="1555944874" sldId="141170662"/>
            <ac:spMk id="8" creationId="{A0DEE0F7-2B7E-539E-8B08-877F28160016}"/>
          </ac:spMkLst>
        </pc:spChg>
        <pc:spChg chg="del">
          <ac:chgData name="Christie Eller" userId="aac087de-6865-447b-a76f-7a6d907bd018" providerId="ADAL" clId="{7E84129C-F6D9-4BE1-A909-CD8364A10C3F}" dt="2025-07-14T17:59:51.446" v="2078" actId="478"/>
          <ac:spMkLst>
            <pc:docMk/>
            <pc:sldMk cId="1555944874" sldId="141170662"/>
            <ac:spMk id="9" creationId="{83D48A37-1375-A3FC-1203-4FA2934F4FF7}"/>
          </ac:spMkLst>
        </pc:spChg>
        <pc:spChg chg="del">
          <ac:chgData name="Christie Eller" userId="aac087de-6865-447b-a76f-7a6d907bd018" providerId="ADAL" clId="{7E84129C-F6D9-4BE1-A909-CD8364A10C3F}" dt="2025-07-14T17:59:51.446" v="2078" actId="478"/>
          <ac:spMkLst>
            <pc:docMk/>
            <pc:sldMk cId="1555944874" sldId="141170662"/>
            <ac:spMk id="10" creationId="{0BB28CD8-B0BF-07E4-7EC9-EF81CA7881D9}"/>
          </ac:spMkLst>
        </pc:spChg>
        <pc:spChg chg="del">
          <ac:chgData name="Christie Eller" userId="aac087de-6865-447b-a76f-7a6d907bd018" providerId="ADAL" clId="{7E84129C-F6D9-4BE1-A909-CD8364A10C3F}" dt="2025-07-14T17:59:51.446" v="2078" actId="478"/>
          <ac:spMkLst>
            <pc:docMk/>
            <pc:sldMk cId="1555944874" sldId="141170662"/>
            <ac:spMk id="11" creationId="{ECDE293C-5C87-8FD9-DF0C-ACBD33DDF9F3}"/>
          </ac:spMkLst>
        </pc:spChg>
        <pc:spChg chg="del">
          <ac:chgData name="Christie Eller" userId="aac087de-6865-447b-a76f-7a6d907bd018" providerId="ADAL" clId="{7E84129C-F6D9-4BE1-A909-CD8364A10C3F}" dt="2025-07-14T17:59:51.446" v="2078" actId="478"/>
          <ac:spMkLst>
            <pc:docMk/>
            <pc:sldMk cId="1555944874" sldId="141170662"/>
            <ac:spMk id="12" creationId="{7ED6170F-0EE6-5835-6E33-DB5AD5E4D401}"/>
          </ac:spMkLst>
        </pc:spChg>
        <pc:spChg chg="add mod">
          <ac:chgData name="Christie Eller" userId="aac087de-6865-447b-a76f-7a6d907bd018" providerId="ADAL" clId="{7E84129C-F6D9-4BE1-A909-CD8364A10C3F}" dt="2025-07-14T17:59:30.119" v="2072"/>
          <ac:spMkLst>
            <pc:docMk/>
            <pc:sldMk cId="1555944874" sldId="141170662"/>
            <ac:spMk id="13" creationId="{860FDC39-A99C-C281-2121-F968E9709B30}"/>
          </ac:spMkLst>
        </pc:spChg>
        <pc:spChg chg="add mod">
          <ac:chgData name="Christie Eller" userId="aac087de-6865-447b-a76f-7a6d907bd018" providerId="ADAL" clId="{7E84129C-F6D9-4BE1-A909-CD8364A10C3F}" dt="2025-07-14T17:59:26.958" v="2071"/>
          <ac:spMkLst>
            <pc:docMk/>
            <pc:sldMk cId="1555944874" sldId="141170662"/>
            <ac:spMk id="14" creationId="{97B1ADBF-E24E-2EE2-EA94-2E4D0322F90C}"/>
          </ac:spMkLst>
        </pc:spChg>
        <pc:spChg chg="del mod topLvl">
          <ac:chgData name="Christie Eller" userId="aac087de-6865-447b-a76f-7a6d907bd018" providerId="ADAL" clId="{7E84129C-F6D9-4BE1-A909-CD8364A10C3F}" dt="2025-07-14T18:00:48.805" v="2098" actId="478"/>
          <ac:spMkLst>
            <pc:docMk/>
            <pc:sldMk cId="1555944874" sldId="141170662"/>
            <ac:spMk id="16" creationId="{40E3EEEB-1494-02A8-BCCD-EFAAE6B1FE57}"/>
          </ac:spMkLst>
        </pc:spChg>
        <pc:spChg chg="del mod topLvl">
          <ac:chgData name="Christie Eller" userId="aac087de-6865-447b-a76f-7a6d907bd018" providerId="ADAL" clId="{7E84129C-F6D9-4BE1-A909-CD8364A10C3F}" dt="2025-07-14T18:01:08.757" v="2104" actId="478"/>
          <ac:spMkLst>
            <pc:docMk/>
            <pc:sldMk cId="1555944874" sldId="141170662"/>
            <ac:spMk id="17" creationId="{A172B351-2AED-17A1-0B53-06033F96C261}"/>
          </ac:spMkLst>
        </pc:spChg>
        <pc:spChg chg="add mod">
          <ac:chgData name="Christie Eller" userId="aac087de-6865-447b-a76f-7a6d907bd018" providerId="ADAL" clId="{7E84129C-F6D9-4BE1-A909-CD8364A10C3F}" dt="2025-07-14T18:01:22.151" v="2115" actId="20577"/>
          <ac:spMkLst>
            <pc:docMk/>
            <pc:sldMk cId="1555944874" sldId="141170662"/>
            <ac:spMk id="18" creationId="{6BB51438-141D-1B5E-A84B-F817408AD449}"/>
          </ac:spMkLst>
        </pc:spChg>
        <pc:spChg chg="add mod ord">
          <ac:chgData name="Christie Eller" userId="aac087de-6865-447b-a76f-7a6d907bd018" providerId="ADAL" clId="{7E84129C-F6D9-4BE1-A909-CD8364A10C3F}" dt="2025-07-14T19:55:34.142" v="2318" actId="207"/>
          <ac:spMkLst>
            <pc:docMk/>
            <pc:sldMk cId="1555944874" sldId="141170662"/>
            <ac:spMk id="19" creationId="{93019606-ED97-A7E9-0FCE-AB8CDCBFE350}"/>
          </ac:spMkLst>
        </pc:spChg>
        <pc:spChg chg="add del mod ord">
          <ac:chgData name="Christie Eller" userId="aac087de-6865-447b-a76f-7a6d907bd018" providerId="ADAL" clId="{7E84129C-F6D9-4BE1-A909-CD8364A10C3F}" dt="2025-07-14T18:03:12.270" v="2133" actId="478"/>
          <ac:spMkLst>
            <pc:docMk/>
            <pc:sldMk cId="1555944874" sldId="141170662"/>
            <ac:spMk id="20" creationId="{732517E8-E1CF-E29E-BBC7-77835039E02E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1" creationId="{4BEC9F81-64D7-D32A-1C9E-9E137F7EC877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2" creationId="{E70A5958-BF65-AF33-3C8B-73AF24E666E3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3" creationId="{070EF05A-3591-7A80-4C82-71BF708A3F7A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4" creationId="{DBC46857-44E5-82E7-D3A7-AF9E8125BDDC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5" creationId="{57A56E25-AB06-6E93-46E3-30BB0F12428A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6" creationId="{EBAE5347-F112-93D0-27E9-9AB24F02069E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7" creationId="{E03EEA0E-5249-8C08-5952-548C7BF26183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8" creationId="{566B1004-0C17-F09E-331F-18431E5E76E9}"/>
          </ac:spMkLst>
        </pc:spChg>
        <pc:spChg chg="add del mod">
          <ac:chgData name="Christie Eller" userId="aac087de-6865-447b-a76f-7a6d907bd018" providerId="ADAL" clId="{7E84129C-F6D9-4BE1-A909-CD8364A10C3F}" dt="2025-07-14T18:01:46.630" v="2122" actId="478"/>
          <ac:spMkLst>
            <pc:docMk/>
            <pc:sldMk cId="1555944874" sldId="141170662"/>
            <ac:spMk id="29" creationId="{5387C17B-ACB4-758F-872C-25700E57652A}"/>
          </ac:spMkLst>
        </pc:spChg>
        <pc:spChg chg="add mod">
          <ac:chgData name="Christie Eller" userId="aac087de-6865-447b-a76f-7a6d907bd018" providerId="ADAL" clId="{7E84129C-F6D9-4BE1-A909-CD8364A10C3F}" dt="2025-07-14T19:17:06.360" v="2177" actId="207"/>
          <ac:spMkLst>
            <pc:docMk/>
            <pc:sldMk cId="1555944874" sldId="141170662"/>
            <ac:spMk id="30" creationId="{ABF1EE2F-E6F0-7BDE-847A-67367393DB65}"/>
          </ac:spMkLst>
        </pc:spChg>
        <pc:spChg chg="add mod">
          <ac:chgData name="Christie Eller" userId="aac087de-6865-447b-a76f-7a6d907bd018" providerId="ADAL" clId="{7E84129C-F6D9-4BE1-A909-CD8364A10C3F}" dt="2025-07-14T19:55:34.142" v="2318" actId="207"/>
          <ac:spMkLst>
            <pc:docMk/>
            <pc:sldMk cId="1555944874" sldId="141170662"/>
            <ac:spMk id="31" creationId="{066261F0-9E84-CEA4-C168-0565DEBC2635}"/>
          </ac:spMkLst>
        </pc:spChg>
        <pc:spChg chg="add mod">
          <ac:chgData name="Christie Eller" userId="aac087de-6865-447b-a76f-7a6d907bd018" providerId="ADAL" clId="{7E84129C-F6D9-4BE1-A909-CD8364A10C3F}" dt="2025-07-14T18:01:58.996" v="2126" actId="571"/>
          <ac:spMkLst>
            <pc:docMk/>
            <pc:sldMk cId="1555944874" sldId="141170662"/>
            <ac:spMk id="32" creationId="{A9BAA97A-FDAF-C839-6039-0F7E03219BCB}"/>
          </ac:spMkLst>
        </pc:spChg>
        <pc:spChg chg="add del mod">
          <ac:chgData name="Christie Eller" userId="aac087de-6865-447b-a76f-7a6d907bd018" providerId="ADAL" clId="{7E84129C-F6D9-4BE1-A909-CD8364A10C3F}" dt="2025-07-14T19:17:24.185" v="2180" actId="478"/>
          <ac:spMkLst>
            <pc:docMk/>
            <pc:sldMk cId="1555944874" sldId="141170662"/>
            <ac:spMk id="33" creationId="{F573A34E-883E-C6EE-776F-FBD916E63231}"/>
          </ac:spMkLst>
        </pc:spChg>
        <pc:spChg chg="add del mod">
          <ac:chgData name="Christie Eller" userId="aac087de-6865-447b-a76f-7a6d907bd018" providerId="ADAL" clId="{7E84129C-F6D9-4BE1-A909-CD8364A10C3F}" dt="2025-07-14T19:17:24.185" v="2180" actId="478"/>
          <ac:spMkLst>
            <pc:docMk/>
            <pc:sldMk cId="1555944874" sldId="141170662"/>
            <ac:spMk id="34" creationId="{D6C577A5-D7F6-CAD1-1310-01390AA9D2FF}"/>
          </ac:spMkLst>
        </pc:spChg>
        <pc:spChg chg="add del mod">
          <ac:chgData name="Christie Eller" userId="aac087de-6865-447b-a76f-7a6d907bd018" providerId="ADAL" clId="{7E84129C-F6D9-4BE1-A909-CD8364A10C3F}" dt="2025-07-14T19:17:24.185" v="2180" actId="478"/>
          <ac:spMkLst>
            <pc:docMk/>
            <pc:sldMk cId="1555944874" sldId="141170662"/>
            <ac:spMk id="35" creationId="{7421F0F3-7CC2-DFCF-AC3F-53A7FC8EB688}"/>
          </ac:spMkLst>
        </pc:spChg>
        <pc:spChg chg="add del mod">
          <ac:chgData name="Christie Eller" userId="aac087de-6865-447b-a76f-7a6d907bd018" providerId="ADAL" clId="{7E84129C-F6D9-4BE1-A909-CD8364A10C3F}" dt="2025-07-14T19:17:24.185" v="2180" actId="478"/>
          <ac:spMkLst>
            <pc:docMk/>
            <pc:sldMk cId="1555944874" sldId="141170662"/>
            <ac:spMk id="36" creationId="{64FA7B16-3D54-B644-8528-68FF16FFE3B1}"/>
          </ac:spMkLst>
        </pc:spChg>
        <pc:spChg chg="add del mod">
          <ac:chgData name="Christie Eller" userId="aac087de-6865-447b-a76f-7a6d907bd018" providerId="ADAL" clId="{7E84129C-F6D9-4BE1-A909-CD8364A10C3F}" dt="2025-07-14T19:17:24.185" v="2180" actId="478"/>
          <ac:spMkLst>
            <pc:docMk/>
            <pc:sldMk cId="1555944874" sldId="141170662"/>
            <ac:spMk id="37" creationId="{E8962FF8-A7F3-D81B-C5FA-90A4A8CB3B5B}"/>
          </ac:spMkLst>
        </pc:spChg>
        <pc:spChg chg="add del mod">
          <ac:chgData name="Christie Eller" userId="aac087de-6865-447b-a76f-7a6d907bd018" providerId="ADAL" clId="{7E84129C-F6D9-4BE1-A909-CD8364A10C3F}" dt="2025-07-14T19:17:24.185" v="2180" actId="478"/>
          <ac:spMkLst>
            <pc:docMk/>
            <pc:sldMk cId="1555944874" sldId="141170662"/>
            <ac:spMk id="38" creationId="{C770D3CB-3141-97F4-DBCE-3C9E0E9BC867}"/>
          </ac:spMkLst>
        </pc:spChg>
        <pc:spChg chg="add del mod">
          <ac:chgData name="Christie Eller" userId="aac087de-6865-447b-a76f-7a6d907bd018" providerId="ADAL" clId="{7E84129C-F6D9-4BE1-A909-CD8364A10C3F}" dt="2025-07-14T18:04:01.913" v="2143" actId="478"/>
          <ac:spMkLst>
            <pc:docMk/>
            <pc:sldMk cId="1555944874" sldId="141170662"/>
            <ac:spMk id="39" creationId="{FF14FFEB-C53C-1D81-60A5-6D8563E0457B}"/>
          </ac:spMkLst>
        </pc:spChg>
        <pc:spChg chg="add mod">
          <ac:chgData name="Christie Eller" userId="aac087de-6865-447b-a76f-7a6d907bd018" providerId="ADAL" clId="{7E84129C-F6D9-4BE1-A909-CD8364A10C3F}" dt="2025-07-14T19:17:17.918" v="2179" actId="555"/>
          <ac:spMkLst>
            <pc:docMk/>
            <pc:sldMk cId="1555944874" sldId="141170662"/>
            <ac:spMk id="40" creationId="{BC0FC24A-611A-ED5E-D2EA-17C86C6F7EA8}"/>
          </ac:spMkLst>
        </pc:spChg>
        <pc:spChg chg="add mod">
          <ac:chgData name="Christie Eller" userId="aac087de-6865-447b-a76f-7a6d907bd018" providerId="ADAL" clId="{7E84129C-F6D9-4BE1-A909-CD8364A10C3F}" dt="2025-07-14T19:55:34.142" v="2318" actId="207"/>
          <ac:spMkLst>
            <pc:docMk/>
            <pc:sldMk cId="1555944874" sldId="141170662"/>
            <ac:spMk id="41" creationId="{85A87B15-AE7A-3601-55B4-B28DD48F16FE}"/>
          </ac:spMkLst>
        </pc:spChg>
        <pc:spChg chg="add mod">
          <ac:chgData name="Christie Eller" userId="aac087de-6865-447b-a76f-7a6d907bd018" providerId="ADAL" clId="{7E84129C-F6D9-4BE1-A909-CD8364A10C3F}" dt="2025-07-14T19:17:27.446" v="2181" actId="571"/>
          <ac:spMkLst>
            <pc:docMk/>
            <pc:sldMk cId="1555944874" sldId="141170662"/>
            <ac:spMk id="42" creationId="{3232435B-77CC-127D-8E8C-3AC11516D7BF}"/>
          </ac:spMkLst>
        </pc:spChg>
        <pc:spChg chg="add mod">
          <ac:chgData name="Christie Eller" userId="aac087de-6865-447b-a76f-7a6d907bd018" providerId="ADAL" clId="{7E84129C-F6D9-4BE1-A909-CD8364A10C3F}" dt="2025-07-14T19:17:27.446" v="2181" actId="571"/>
          <ac:spMkLst>
            <pc:docMk/>
            <pc:sldMk cId="1555944874" sldId="141170662"/>
            <ac:spMk id="43" creationId="{A0273AF2-B74D-6623-3250-2E55CE8CC4DB}"/>
          </ac:spMkLst>
        </pc:spChg>
        <pc:spChg chg="add mod">
          <ac:chgData name="Christie Eller" userId="aac087de-6865-447b-a76f-7a6d907bd018" providerId="ADAL" clId="{7E84129C-F6D9-4BE1-A909-CD8364A10C3F}" dt="2025-07-14T19:55:34.142" v="2318" actId="207"/>
          <ac:spMkLst>
            <pc:docMk/>
            <pc:sldMk cId="1555944874" sldId="141170662"/>
            <ac:spMk id="44" creationId="{543D91E3-F6EB-FA9D-209D-52F529922B09}"/>
          </ac:spMkLst>
        </pc:spChg>
        <pc:spChg chg="add mod">
          <ac:chgData name="Christie Eller" userId="aac087de-6865-447b-a76f-7a6d907bd018" providerId="ADAL" clId="{7E84129C-F6D9-4BE1-A909-CD8364A10C3F}" dt="2025-07-14T19:17:27.446" v="2181" actId="571"/>
          <ac:spMkLst>
            <pc:docMk/>
            <pc:sldMk cId="1555944874" sldId="141170662"/>
            <ac:spMk id="45" creationId="{4A0D4A4E-DEDE-9451-11D4-B87C6F87ED89}"/>
          </ac:spMkLst>
        </pc:spChg>
        <pc:spChg chg="add mod">
          <ac:chgData name="Christie Eller" userId="aac087de-6865-447b-a76f-7a6d907bd018" providerId="ADAL" clId="{7E84129C-F6D9-4BE1-A909-CD8364A10C3F}" dt="2025-07-14T19:17:27.446" v="2181" actId="571"/>
          <ac:spMkLst>
            <pc:docMk/>
            <pc:sldMk cId="1555944874" sldId="141170662"/>
            <ac:spMk id="46" creationId="{745E7BB1-CB99-FB5E-6E6D-774D50CC653B}"/>
          </ac:spMkLst>
        </pc:spChg>
        <pc:spChg chg="add mod">
          <ac:chgData name="Christie Eller" userId="aac087de-6865-447b-a76f-7a6d907bd018" providerId="ADAL" clId="{7E84129C-F6D9-4BE1-A909-CD8364A10C3F}" dt="2025-07-14T19:49:28.946" v="2228" actId="207"/>
          <ac:spMkLst>
            <pc:docMk/>
            <pc:sldMk cId="1555944874" sldId="141170662"/>
            <ac:spMk id="47" creationId="{2734E373-B8C6-9E3F-C7AC-9518F22F0464}"/>
          </ac:spMkLst>
        </pc:spChg>
        <pc:spChg chg="del">
          <ac:chgData name="Christie Eller" userId="aac087de-6865-447b-a76f-7a6d907bd018" providerId="ADAL" clId="{7E84129C-F6D9-4BE1-A909-CD8364A10C3F}" dt="2025-07-14T17:58:39.272" v="2064" actId="478"/>
          <ac:spMkLst>
            <pc:docMk/>
            <pc:sldMk cId="1555944874" sldId="141170662"/>
            <ac:spMk id="251" creationId="{3E5F7CF9-3168-12DB-8004-C80208E21EF2}"/>
          </ac:spMkLst>
        </pc:spChg>
        <pc:grpChg chg="add del mod">
          <ac:chgData name="Christie Eller" userId="aac087de-6865-447b-a76f-7a6d907bd018" providerId="ADAL" clId="{7E84129C-F6D9-4BE1-A909-CD8364A10C3F}" dt="2025-07-14T18:00:02.701" v="2081" actId="165"/>
          <ac:grpSpMkLst>
            <pc:docMk/>
            <pc:sldMk cId="1555944874" sldId="141170662"/>
            <ac:grpSpMk id="15" creationId="{0E6621BF-EC06-1543-103D-9E45896F7D5C}"/>
          </ac:grpSpMkLst>
        </pc:grpChg>
        <pc:picChg chg="del">
          <ac:chgData name="Christie Eller" userId="aac087de-6865-447b-a76f-7a6d907bd018" providerId="ADAL" clId="{7E84129C-F6D9-4BE1-A909-CD8364A10C3F}" dt="2025-07-14T17:59:51.446" v="2078" actId="478"/>
          <ac:picMkLst>
            <pc:docMk/>
            <pc:sldMk cId="1555944874" sldId="141170662"/>
            <ac:picMk id="3" creationId="{31C070D8-8AE0-1351-609A-9D9D98827CAA}"/>
          </ac:picMkLst>
        </pc:picChg>
        <pc:picChg chg="del">
          <ac:chgData name="Christie Eller" userId="aac087de-6865-447b-a76f-7a6d907bd018" providerId="ADAL" clId="{7E84129C-F6D9-4BE1-A909-CD8364A10C3F}" dt="2025-07-14T17:59:51.446" v="2078" actId="478"/>
          <ac:picMkLst>
            <pc:docMk/>
            <pc:sldMk cId="1555944874" sldId="141170662"/>
            <ac:picMk id="5" creationId="{0400748A-A325-88A0-97C4-5838DBD713D9}"/>
          </ac:picMkLst>
        </pc:picChg>
        <pc:picChg chg="del">
          <ac:chgData name="Christie Eller" userId="aac087de-6865-447b-a76f-7a6d907bd018" providerId="ADAL" clId="{7E84129C-F6D9-4BE1-A909-CD8364A10C3F}" dt="2025-07-14T17:59:51.446" v="2078" actId="478"/>
          <ac:picMkLst>
            <pc:docMk/>
            <pc:sldMk cId="1555944874" sldId="141170662"/>
            <ac:picMk id="6" creationId="{0ADE980A-23C4-47E4-47FA-833F6E6D0420}"/>
          </ac:picMkLst>
        </pc:picChg>
        <pc:picChg chg="del">
          <ac:chgData name="Christie Eller" userId="aac087de-6865-447b-a76f-7a6d907bd018" providerId="ADAL" clId="{7E84129C-F6D9-4BE1-A909-CD8364A10C3F}" dt="2025-07-14T17:59:51.446" v="2078" actId="478"/>
          <ac:picMkLst>
            <pc:docMk/>
            <pc:sldMk cId="1555944874" sldId="141170662"/>
            <ac:picMk id="7" creationId="{D9D616FC-B42A-CC40-8B30-8B5867735A1C}"/>
          </ac:picMkLst>
        </pc:picChg>
      </pc:sldChg>
      <pc:sldChg chg="addSp delSp modSp mod modClrScheme chgLayout">
        <pc:chgData name="Christie Eller" userId="aac087de-6865-447b-a76f-7a6d907bd018" providerId="ADAL" clId="{7E84129C-F6D9-4BE1-A909-CD8364A10C3F}" dt="2025-07-15T13:29:07.626" v="2910" actId="207"/>
        <pc:sldMkLst>
          <pc:docMk/>
          <pc:sldMk cId="2589210851" sldId="141170663"/>
        </pc:sldMkLst>
        <pc:spChg chg="mod">
          <ac:chgData name="Christie Eller" userId="aac087de-6865-447b-a76f-7a6d907bd018" providerId="ADAL" clId="{7E84129C-F6D9-4BE1-A909-CD8364A10C3F}" dt="2025-07-15T13:28:21.740" v="2901" actId="207"/>
          <ac:spMkLst>
            <pc:docMk/>
            <pc:sldMk cId="2589210851" sldId="141170663"/>
            <ac:spMk id="7" creationId="{AAF0188C-C2F3-E341-01F9-DFAC1A45FF21}"/>
          </ac:spMkLst>
        </pc:spChg>
        <pc:spChg chg="mod">
          <ac:chgData name="Christie Eller" userId="aac087de-6865-447b-a76f-7a6d907bd018" providerId="ADAL" clId="{7E84129C-F6D9-4BE1-A909-CD8364A10C3F}" dt="2025-07-15T13:28:57.131" v="2907" actId="207"/>
          <ac:spMkLst>
            <pc:docMk/>
            <pc:sldMk cId="2589210851" sldId="141170663"/>
            <ac:spMk id="10" creationId="{61218C2A-ECE8-D345-30FA-C5DD0C9F6C45}"/>
          </ac:spMkLst>
        </pc:spChg>
        <pc:spChg chg="mod">
          <ac:chgData name="Christie Eller" userId="aac087de-6865-447b-a76f-7a6d907bd018" providerId="ADAL" clId="{7E84129C-F6D9-4BE1-A909-CD8364A10C3F}" dt="2025-07-15T13:29:00.455" v="2908" actId="207"/>
          <ac:spMkLst>
            <pc:docMk/>
            <pc:sldMk cId="2589210851" sldId="141170663"/>
            <ac:spMk id="14" creationId="{19DB0E9A-6DBF-F8EF-CCFA-355095B91237}"/>
          </ac:spMkLst>
        </pc:spChg>
        <pc:spChg chg="mod">
          <ac:chgData name="Christie Eller" userId="aac087de-6865-447b-a76f-7a6d907bd018" providerId="ADAL" clId="{7E84129C-F6D9-4BE1-A909-CD8364A10C3F}" dt="2025-07-14T21:11:56.615" v="2515" actId="27803"/>
          <ac:spMkLst>
            <pc:docMk/>
            <pc:sldMk cId="2589210851" sldId="141170663"/>
            <ac:spMk id="16" creationId="{5DCB4569-FE0E-06CE-D378-45B6BB5BEAD7}"/>
          </ac:spMkLst>
        </pc:spChg>
        <pc:spChg chg="mod">
          <ac:chgData name="Christie Eller" userId="aac087de-6865-447b-a76f-7a6d907bd018" providerId="ADAL" clId="{7E84129C-F6D9-4BE1-A909-CD8364A10C3F}" dt="2025-07-15T13:28:50.936" v="2906" actId="207"/>
          <ac:spMkLst>
            <pc:docMk/>
            <pc:sldMk cId="2589210851" sldId="141170663"/>
            <ac:spMk id="18" creationId="{62C21234-9A61-5ABC-6B88-084993B9B2BC}"/>
          </ac:spMkLst>
        </pc:spChg>
        <pc:spChg chg="mod">
          <ac:chgData name="Christie Eller" userId="aac087de-6865-447b-a76f-7a6d907bd018" providerId="ADAL" clId="{7E84129C-F6D9-4BE1-A909-CD8364A10C3F}" dt="2025-07-15T13:29:04.731" v="2909" actId="207"/>
          <ac:spMkLst>
            <pc:docMk/>
            <pc:sldMk cId="2589210851" sldId="141170663"/>
            <ac:spMk id="22" creationId="{828CE8B5-8A3D-782B-ED1C-2FD953106EA8}"/>
          </ac:spMkLst>
        </pc:spChg>
        <pc:spChg chg="mod">
          <ac:chgData name="Christie Eller" userId="aac087de-6865-447b-a76f-7a6d907bd018" providerId="ADAL" clId="{7E84129C-F6D9-4BE1-A909-CD8364A10C3F}" dt="2025-07-14T21:11:56.615" v="2515" actId="27803"/>
          <ac:spMkLst>
            <pc:docMk/>
            <pc:sldMk cId="2589210851" sldId="141170663"/>
            <ac:spMk id="24" creationId="{5DF69805-269C-CDE2-52C5-EBD821D1CB72}"/>
          </ac:spMkLst>
        </pc:spChg>
        <pc:spChg chg="mod">
          <ac:chgData name="Christie Eller" userId="aac087de-6865-447b-a76f-7a6d907bd018" providerId="ADAL" clId="{7E84129C-F6D9-4BE1-A909-CD8364A10C3F}" dt="2025-07-15T13:28:47.053" v="2905" actId="207"/>
          <ac:spMkLst>
            <pc:docMk/>
            <pc:sldMk cId="2589210851" sldId="141170663"/>
            <ac:spMk id="26" creationId="{26BFC8E1-DFE8-65D9-2059-A92374E6F29F}"/>
          </ac:spMkLst>
        </pc:spChg>
        <pc:spChg chg="mod">
          <ac:chgData name="Christie Eller" userId="aac087de-6865-447b-a76f-7a6d907bd018" providerId="ADAL" clId="{7E84129C-F6D9-4BE1-A909-CD8364A10C3F}" dt="2025-07-14T21:11:56.615" v="2515" actId="27803"/>
          <ac:spMkLst>
            <pc:docMk/>
            <pc:sldMk cId="2589210851" sldId="141170663"/>
            <ac:spMk id="28" creationId="{98D32E22-DFBF-0A05-5795-C3993E30D809}"/>
          </ac:spMkLst>
        </pc:spChg>
        <pc:spChg chg="mod">
          <ac:chgData name="Christie Eller" userId="aac087de-6865-447b-a76f-7a6d907bd018" providerId="ADAL" clId="{7E84129C-F6D9-4BE1-A909-CD8364A10C3F}" dt="2025-07-15T13:29:07.626" v="2910" actId="207"/>
          <ac:spMkLst>
            <pc:docMk/>
            <pc:sldMk cId="2589210851" sldId="141170663"/>
            <ac:spMk id="30" creationId="{C3E7FCAD-9194-0E5A-BD83-9EA421A05C8C}"/>
          </ac:spMkLst>
        </pc:spChg>
        <pc:spChg chg="mod">
          <ac:chgData name="Christie Eller" userId="aac087de-6865-447b-a76f-7a6d907bd018" providerId="ADAL" clId="{7E84129C-F6D9-4BE1-A909-CD8364A10C3F}" dt="2025-07-14T21:11:56.615" v="2515" actId="27803"/>
          <ac:spMkLst>
            <pc:docMk/>
            <pc:sldMk cId="2589210851" sldId="141170663"/>
            <ac:spMk id="32" creationId="{35CD4CD1-4D9A-4AFF-AC6A-C51565E4B808}"/>
          </ac:spMkLst>
        </pc:spChg>
        <pc:spChg chg="mod">
          <ac:chgData name="Christie Eller" userId="aac087de-6865-447b-a76f-7a6d907bd018" providerId="ADAL" clId="{7E84129C-F6D9-4BE1-A909-CD8364A10C3F}" dt="2025-07-15T13:28:43.557" v="2904" actId="207"/>
          <ac:spMkLst>
            <pc:docMk/>
            <pc:sldMk cId="2589210851" sldId="141170663"/>
            <ac:spMk id="34" creationId="{9B6A0192-BF99-27FA-C0CD-5654EE80DC52}"/>
          </ac:spMkLst>
        </pc:spChg>
        <pc:spChg chg="mod">
          <ac:chgData name="Christie Eller" userId="aac087de-6865-447b-a76f-7a6d907bd018" providerId="ADAL" clId="{7E84129C-F6D9-4BE1-A909-CD8364A10C3F}" dt="2025-07-14T21:11:56.615" v="2515" actId="27803"/>
          <ac:spMkLst>
            <pc:docMk/>
            <pc:sldMk cId="2589210851" sldId="141170663"/>
            <ac:spMk id="35" creationId="{B866024B-D9F3-4D87-F7F8-CC4118519CAE}"/>
          </ac:spMkLst>
        </pc:spChg>
        <pc:spChg chg="mod">
          <ac:chgData name="Christie Eller" userId="aac087de-6865-447b-a76f-7a6d907bd018" providerId="ADAL" clId="{7E84129C-F6D9-4BE1-A909-CD8364A10C3F}" dt="2025-07-15T13:28:39.453" v="2903" actId="207"/>
          <ac:spMkLst>
            <pc:docMk/>
            <pc:sldMk cId="2589210851" sldId="141170663"/>
            <ac:spMk id="38" creationId="{262DE293-9A8B-AB88-876E-C8BF1BB721E8}"/>
          </ac:spMkLst>
        </pc:spChg>
        <pc:spChg chg="mod">
          <ac:chgData name="Christie Eller" userId="aac087de-6865-447b-a76f-7a6d907bd018" providerId="ADAL" clId="{7E84129C-F6D9-4BE1-A909-CD8364A10C3F}" dt="2025-07-14T21:11:56.615" v="2515" actId="27803"/>
          <ac:spMkLst>
            <pc:docMk/>
            <pc:sldMk cId="2589210851" sldId="141170663"/>
            <ac:spMk id="40" creationId="{1ED47597-EDB2-915A-2DF1-929F5EAE9634}"/>
          </ac:spMkLst>
        </pc:spChg>
        <pc:spChg chg="add mod">
          <ac:chgData name="Christie Eller" userId="aac087de-6865-447b-a76f-7a6d907bd018" providerId="ADAL" clId="{7E84129C-F6D9-4BE1-A909-CD8364A10C3F}" dt="2025-07-14T21:12:45.285" v="2528" actId="408"/>
          <ac:spMkLst>
            <pc:docMk/>
            <pc:sldMk cId="2589210851" sldId="141170663"/>
            <ac:spMk id="41" creationId="{D991C2DC-73CC-C82F-7596-CF124D45C9A3}"/>
          </ac:spMkLst>
        </pc:spChg>
        <pc:spChg chg="add mod">
          <ac:chgData name="Christie Eller" userId="aac087de-6865-447b-a76f-7a6d907bd018" providerId="ADAL" clId="{7E84129C-F6D9-4BE1-A909-CD8364A10C3F}" dt="2025-07-14T21:12:45.285" v="2528" actId="408"/>
          <ac:spMkLst>
            <pc:docMk/>
            <pc:sldMk cId="2589210851" sldId="141170663"/>
            <ac:spMk id="42" creationId="{EBBFAE29-2038-5BA3-8CFA-679E217D7F5E}"/>
          </ac:spMkLst>
        </pc:spChg>
        <pc:spChg chg="add mod">
          <ac:chgData name="Christie Eller" userId="aac087de-6865-447b-a76f-7a6d907bd018" providerId="ADAL" clId="{7E84129C-F6D9-4BE1-A909-CD8364A10C3F}" dt="2025-07-14T21:12:45.285" v="2528" actId="408"/>
          <ac:spMkLst>
            <pc:docMk/>
            <pc:sldMk cId="2589210851" sldId="141170663"/>
            <ac:spMk id="43" creationId="{BFA26C45-1495-8636-6CA8-FCF7EC2ACE09}"/>
          </ac:spMkLst>
        </pc:spChg>
        <pc:spChg chg="add mod">
          <ac:chgData name="Christie Eller" userId="aac087de-6865-447b-a76f-7a6d907bd018" providerId="ADAL" clId="{7E84129C-F6D9-4BE1-A909-CD8364A10C3F}" dt="2025-07-14T21:12:45.285" v="2528" actId="408"/>
          <ac:spMkLst>
            <pc:docMk/>
            <pc:sldMk cId="2589210851" sldId="141170663"/>
            <ac:spMk id="44" creationId="{996546AC-1FFB-4A4A-AC76-7A15469C558E}"/>
          </ac:spMkLst>
        </pc:spChg>
        <pc:spChg chg="add mod">
          <ac:chgData name="Christie Eller" userId="aac087de-6865-447b-a76f-7a6d907bd018" providerId="ADAL" clId="{7E84129C-F6D9-4BE1-A909-CD8364A10C3F}" dt="2025-07-14T21:12:45.285" v="2528" actId="408"/>
          <ac:spMkLst>
            <pc:docMk/>
            <pc:sldMk cId="2589210851" sldId="141170663"/>
            <ac:spMk id="45" creationId="{9D0BD9FC-0694-9BFA-2BA4-9028786842D5}"/>
          </ac:spMkLst>
        </pc:spChg>
        <pc:spChg chg="add mod">
          <ac:chgData name="Christie Eller" userId="aac087de-6865-447b-a76f-7a6d907bd018" providerId="ADAL" clId="{7E84129C-F6D9-4BE1-A909-CD8364A10C3F}" dt="2025-07-14T21:12:45.285" v="2528" actId="408"/>
          <ac:spMkLst>
            <pc:docMk/>
            <pc:sldMk cId="2589210851" sldId="141170663"/>
            <ac:spMk id="46" creationId="{57FCFA51-517A-F3EC-967D-F1546CA6F20F}"/>
          </ac:spMkLst>
        </pc:spChg>
        <pc:spChg chg="add mod">
          <ac:chgData name="Christie Eller" userId="aac087de-6865-447b-a76f-7a6d907bd018" providerId="ADAL" clId="{7E84129C-F6D9-4BE1-A909-CD8364A10C3F}" dt="2025-07-14T21:12:31.774" v="2527" actId="571"/>
          <ac:spMkLst>
            <pc:docMk/>
            <pc:sldMk cId="2589210851" sldId="141170663"/>
            <ac:spMk id="47" creationId="{2067331D-9B85-3290-CCFC-3B95A6536A76}"/>
          </ac:spMkLst>
        </pc:spChg>
        <pc:spChg chg="add mod">
          <ac:chgData name="Christie Eller" userId="aac087de-6865-447b-a76f-7a6d907bd018" providerId="ADAL" clId="{7E84129C-F6D9-4BE1-A909-CD8364A10C3F}" dt="2025-07-14T21:34:02.172" v="2800" actId="403"/>
          <ac:spMkLst>
            <pc:docMk/>
            <pc:sldMk cId="2589210851" sldId="141170663"/>
            <ac:spMk id="48" creationId="{79E09C81-E9A3-5D54-85A0-BD5AD682137B}"/>
          </ac:spMkLst>
        </pc:spChg>
        <pc:spChg chg="add mod">
          <ac:chgData name="Christie Eller" userId="aac087de-6865-447b-a76f-7a6d907bd018" providerId="ADAL" clId="{7E84129C-F6D9-4BE1-A909-CD8364A10C3F}" dt="2025-07-14T21:13:19.110" v="2556" actId="20577"/>
          <ac:spMkLst>
            <pc:docMk/>
            <pc:sldMk cId="2589210851" sldId="141170663"/>
            <ac:spMk id="49" creationId="{B14DED58-4E63-CD69-67BE-51AECD7CFAF1}"/>
          </ac:spMkLst>
        </pc:spChg>
        <pc:spChg chg="add del mod">
          <ac:chgData name="Christie Eller" userId="aac087de-6865-447b-a76f-7a6d907bd018" providerId="ADAL" clId="{7E84129C-F6D9-4BE1-A909-CD8364A10C3F}" dt="2025-07-14T21:34:02.172" v="2800" actId="403"/>
          <ac:spMkLst>
            <pc:docMk/>
            <pc:sldMk cId="2589210851" sldId="141170663"/>
            <ac:spMk id="50" creationId="{25A5634B-9EF6-3897-1E87-AC338533E0E4}"/>
          </ac:spMkLst>
        </pc:spChg>
        <pc:spChg chg="add mod">
          <ac:chgData name="Christie Eller" userId="aac087de-6865-447b-a76f-7a6d907bd018" providerId="ADAL" clId="{7E84129C-F6D9-4BE1-A909-CD8364A10C3F}" dt="2025-07-14T21:13:23.277" v="2557" actId="571"/>
          <ac:spMkLst>
            <pc:docMk/>
            <pc:sldMk cId="2589210851" sldId="141170663"/>
            <ac:spMk id="51" creationId="{7E4C6E5D-23C2-62D7-0156-C2DCB2AC8BD6}"/>
          </ac:spMkLst>
        </pc:spChg>
        <pc:spChg chg="add mod">
          <ac:chgData name="Christie Eller" userId="aac087de-6865-447b-a76f-7a6d907bd018" providerId="ADAL" clId="{7E84129C-F6D9-4BE1-A909-CD8364A10C3F}" dt="2025-07-14T21:34:02.172" v="2800" actId="403"/>
          <ac:spMkLst>
            <pc:docMk/>
            <pc:sldMk cId="2589210851" sldId="141170663"/>
            <ac:spMk id="52" creationId="{3A233717-2298-178E-1F6A-4881DFB67E62}"/>
          </ac:spMkLst>
        </pc:spChg>
        <pc:spChg chg="add mod">
          <ac:chgData name="Christie Eller" userId="aac087de-6865-447b-a76f-7a6d907bd018" providerId="ADAL" clId="{7E84129C-F6D9-4BE1-A909-CD8364A10C3F}" dt="2025-07-14T21:13:27.393" v="2558" actId="571"/>
          <ac:spMkLst>
            <pc:docMk/>
            <pc:sldMk cId="2589210851" sldId="141170663"/>
            <ac:spMk id="53" creationId="{DBBBCEC0-1391-B053-5BEF-ECBABCA99443}"/>
          </ac:spMkLst>
        </pc:spChg>
        <pc:spChg chg="add mod">
          <ac:chgData name="Christie Eller" userId="aac087de-6865-447b-a76f-7a6d907bd018" providerId="ADAL" clId="{7E84129C-F6D9-4BE1-A909-CD8364A10C3F}" dt="2025-07-14T21:34:02.172" v="2800" actId="403"/>
          <ac:spMkLst>
            <pc:docMk/>
            <pc:sldMk cId="2589210851" sldId="141170663"/>
            <ac:spMk id="54" creationId="{CE36988E-BDBB-FBE4-6E1C-7130BD59D275}"/>
          </ac:spMkLst>
        </pc:spChg>
        <pc:spChg chg="add mod">
          <ac:chgData name="Christie Eller" userId="aac087de-6865-447b-a76f-7a6d907bd018" providerId="ADAL" clId="{7E84129C-F6D9-4BE1-A909-CD8364A10C3F}" dt="2025-07-14T21:13:30.281" v="2559" actId="571"/>
          <ac:spMkLst>
            <pc:docMk/>
            <pc:sldMk cId="2589210851" sldId="141170663"/>
            <ac:spMk id="55" creationId="{D45E064C-6003-15A3-8F1D-E2D77F7DAE91}"/>
          </ac:spMkLst>
        </pc:spChg>
        <pc:spChg chg="add mod">
          <ac:chgData name="Christie Eller" userId="aac087de-6865-447b-a76f-7a6d907bd018" providerId="ADAL" clId="{7E84129C-F6D9-4BE1-A909-CD8364A10C3F}" dt="2025-07-14T21:34:02.172" v="2800" actId="403"/>
          <ac:spMkLst>
            <pc:docMk/>
            <pc:sldMk cId="2589210851" sldId="141170663"/>
            <ac:spMk id="56" creationId="{6912AE55-ACC4-3099-2BC1-0490FBF4B5DB}"/>
          </ac:spMkLst>
        </pc:spChg>
        <pc:spChg chg="add mod">
          <ac:chgData name="Christie Eller" userId="aac087de-6865-447b-a76f-7a6d907bd018" providerId="ADAL" clId="{7E84129C-F6D9-4BE1-A909-CD8364A10C3F}" dt="2025-07-14T21:13:38.093" v="2560" actId="571"/>
          <ac:spMkLst>
            <pc:docMk/>
            <pc:sldMk cId="2589210851" sldId="141170663"/>
            <ac:spMk id="57" creationId="{A38C762C-6C1C-E83F-D726-01F61875098A}"/>
          </ac:spMkLst>
        </pc:spChg>
        <pc:spChg chg="add mod">
          <ac:chgData name="Christie Eller" userId="aac087de-6865-447b-a76f-7a6d907bd018" providerId="ADAL" clId="{7E84129C-F6D9-4BE1-A909-CD8364A10C3F}" dt="2025-07-14T21:34:02.172" v="2800" actId="403"/>
          <ac:spMkLst>
            <pc:docMk/>
            <pc:sldMk cId="2589210851" sldId="141170663"/>
            <ac:spMk id="58" creationId="{74954C7D-A87E-00AA-B992-6947BE6DB14A}"/>
          </ac:spMkLst>
        </pc:spChg>
        <pc:spChg chg="add mod">
          <ac:chgData name="Christie Eller" userId="aac087de-6865-447b-a76f-7a6d907bd018" providerId="ADAL" clId="{7E84129C-F6D9-4BE1-A909-CD8364A10C3F}" dt="2025-07-14T21:13:38.093" v="2560" actId="571"/>
          <ac:spMkLst>
            <pc:docMk/>
            <pc:sldMk cId="2589210851" sldId="141170663"/>
            <ac:spMk id="59" creationId="{0AE51350-048F-34A5-B572-1FE979A000B8}"/>
          </ac:spMkLst>
        </pc:spChg>
        <pc:spChg chg="add mod">
          <ac:chgData name="Christie Eller" userId="aac087de-6865-447b-a76f-7a6d907bd018" providerId="ADAL" clId="{7E84129C-F6D9-4BE1-A909-CD8364A10C3F}" dt="2025-07-14T21:34:02.172" v="2800" actId="403"/>
          <ac:spMkLst>
            <pc:docMk/>
            <pc:sldMk cId="2589210851" sldId="141170663"/>
            <ac:spMk id="60" creationId="{01396F63-6670-5568-3CE7-53E01796166E}"/>
          </ac:spMkLst>
        </pc:spChg>
        <pc:spChg chg="add mod">
          <ac:chgData name="Christie Eller" userId="aac087de-6865-447b-a76f-7a6d907bd018" providerId="ADAL" clId="{7E84129C-F6D9-4BE1-A909-CD8364A10C3F}" dt="2025-07-14T21:13:38.093" v="2560" actId="571"/>
          <ac:spMkLst>
            <pc:docMk/>
            <pc:sldMk cId="2589210851" sldId="141170663"/>
            <ac:spMk id="61" creationId="{30DA5DF2-1782-BC65-F37E-27D69FB79FE2}"/>
          </ac:spMkLst>
        </pc:spChg>
        <pc:spChg chg="add mod">
          <ac:chgData name="Christie Eller" userId="aac087de-6865-447b-a76f-7a6d907bd018" providerId="ADAL" clId="{7E84129C-F6D9-4BE1-A909-CD8364A10C3F}" dt="2025-07-14T21:34:02.172" v="2800" actId="403"/>
          <ac:spMkLst>
            <pc:docMk/>
            <pc:sldMk cId="2589210851" sldId="141170663"/>
            <ac:spMk id="62" creationId="{A039D48B-9F9C-0D31-32BE-E84886D392BB}"/>
          </ac:spMkLst>
        </pc:spChg>
        <pc:spChg chg="add mod">
          <ac:chgData name="Christie Eller" userId="aac087de-6865-447b-a76f-7a6d907bd018" providerId="ADAL" clId="{7E84129C-F6D9-4BE1-A909-CD8364A10C3F}" dt="2025-07-14T21:13:38.093" v="2560" actId="571"/>
          <ac:spMkLst>
            <pc:docMk/>
            <pc:sldMk cId="2589210851" sldId="141170663"/>
            <ac:spMk id="63" creationId="{591CB42B-2A47-5707-03A5-23CC09CB280E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541" creationId="{A974A0FB-F51B-C477-26F6-793A558E0601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586" creationId="{D9C63E3B-F30C-E241-894E-F1DD6219A75F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591" creationId="{A90E1B63-8D76-EE2D-F607-98517C34F385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592" creationId="{83181DCE-34B1-2D00-C869-81F17A56642F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605" creationId="{A5246372-C258-6A18-EB14-F5F707E130D0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606" creationId="{BFDB0EFE-5430-AE3A-50BE-D03BA0FA60B9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691" creationId="{CA3DAAEC-82A7-2BCA-61E2-5768C190EC79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700" creationId="{A1EA4D47-9EDC-AC80-8491-372D8DBAFC7B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702" creationId="{A6C5D019-498B-01D9-3647-31A2AABBD3B3}"/>
          </ac:spMkLst>
        </pc:spChg>
        <pc:spChg chg="del">
          <ac:chgData name="Christie Eller" userId="aac087de-6865-447b-a76f-7a6d907bd018" providerId="ADAL" clId="{7E84129C-F6D9-4BE1-A909-CD8364A10C3F}" dt="2025-07-14T21:02:25.563" v="2508" actId="478"/>
          <ac:spMkLst>
            <pc:docMk/>
            <pc:sldMk cId="2589210851" sldId="141170663"/>
            <ac:spMk id="901" creationId="{6ABEC1FE-82A8-3BD1-25F2-13C65FC3803D}"/>
          </ac:spMkLst>
        </pc:spChg>
        <pc:spChg chg="mod">
          <ac:chgData name="Christie Eller" userId="aac087de-6865-447b-a76f-7a6d907bd018" providerId="ADAL" clId="{7E84129C-F6D9-4BE1-A909-CD8364A10C3F}" dt="2025-07-14T21:12:11.246" v="2520" actId="1582"/>
          <ac:spMkLst>
            <pc:docMk/>
            <pc:sldMk cId="2589210851" sldId="141170663"/>
            <ac:spMk id="902" creationId="{482EC2E2-156A-0FC5-CF69-01B7074D34D2}"/>
          </ac:spMkLst>
        </pc:spChg>
        <pc:spChg chg="del">
          <ac:chgData name="Christie Eller" userId="aac087de-6865-447b-a76f-7a6d907bd018" providerId="ADAL" clId="{7E84129C-F6D9-4BE1-A909-CD8364A10C3F}" dt="2025-07-14T21:02:26.871" v="2509" actId="478"/>
          <ac:spMkLst>
            <pc:docMk/>
            <pc:sldMk cId="2589210851" sldId="141170663"/>
            <ac:spMk id="906" creationId="{8D20CF01-FEEE-0B2F-2471-344E54D29FD3}"/>
          </ac:spMkLst>
        </pc:spChg>
        <pc:grpChg chg="mod">
          <ac:chgData name="Christie Eller" userId="aac087de-6865-447b-a76f-7a6d907bd018" providerId="ADAL" clId="{7E84129C-F6D9-4BE1-A909-CD8364A10C3F}" dt="2025-07-14T21:14:45.100" v="2588" actId="1076"/>
          <ac:grpSpMkLst>
            <pc:docMk/>
            <pc:sldMk cId="2589210851" sldId="141170663"/>
            <ac:grpSpMk id="37" creationId="{4BD8C83B-5D8E-65CD-ECDC-3911D35D1B8B}"/>
          </ac:grpSpMkLst>
        </pc:grpChg>
        <pc:picChg chg="add mod ord">
          <ac:chgData name="Christie Eller" userId="aac087de-6865-447b-a76f-7a6d907bd018" providerId="ADAL" clId="{7E84129C-F6D9-4BE1-A909-CD8364A10C3F}" dt="2025-07-14T21:11:53.538" v="2514" actId="167"/>
          <ac:picMkLst>
            <pc:docMk/>
            <pc:sldMk cId="2589210851" sldId="141170663"/>
            <ac:picMk id="5" creationId="{8CA1555B-BC16-70FA-8738-1394F5E110C2}"/>
          </ac:picMkLst>
        </pc:picChg>
      </pc:sldChg>
      <pc:sldChg chg="delSp add del mod modClrScheme chgLayout">
        <pc:chgData name="Christie Eller" userId="aac087de-6865-447b-a76f-7a6d907bd018" providerId="ADAL" clId="{7E84129C-F6D9-4BE1-A909-CD8364A10C3F}" dt="2025-07-14T19:43:04.715" v="2224" actId="47"/>
        <pc:sldMkLst>
          <pc:docMk/>
          <pc:sldMk cId="181357050" sldId="141170664"/>
        </pc:sldMkLst>
        <pc:spChg chg="del">
          <ac:chgData name="Christie Eller" userId="aac087de-6865-447b-a76f-7a6d907bd018" providerId="ADAL" clId="{7E84129C-F6D9-4BE1-A909-CD8364A10C3F}" dt="2025-07-14T17:58:47.781" v="2065" actId="478"/>
          <ac:spMkLst>
            <pc:docMk/>
            <pc:sldMk cId="181357050" sldId="141170664"/>
            <ac:spMk id="251" creationId="{0F183EA9-AFD2-B950-DE1F-717C0A711390}"/>
          </ac:spMkLst>
        </pc:spChg>
      </pc:sldChg>
      <pc:sldChg chg="addSp delSp modSp new mod setBg modClrScheme modAnim chgLayout">
        <pc:chgData name="Christie Eller" userId="aac087de-6865-447b-a76f-7a6d907bd018" providerId="ADAL" clId="{7E84129C-F6D9-4BE1-A909-CD8364A10C3F}" dt="2025-07-14T16:27:46.240" v="1249"/>
        <pc:sldMkLst>
          <pc:docMk/>
          <pc:sldMk cId="2486172559" sldId="141170697"/>
        </pc:sldMkLst>
        <pc:spChg chg="mod">
          <ac:chgData name="Christie Eller" userId="aac087de-6865-447b-a76f-7a6d907bd018" providerId="ADAL" clId="{7E84129C-F6D9-4BE1-A909-CD8364A10C3F}" dt="2025-07-14T15:37:36.620" v="256" actId="27803"/>
          <ac:spMkLst>
            <pc:docMk/>
            <pc:sldMk cId="2486172559" sldId="141170697"/>
            <ac:spMk id="12" creationId="{3B20BE0D-418C-C556-8CE9-41032A5FF8CB}"/>
          </ac:spMkLst>
        </pc:spChg>
        <pc:spChg chg="mod">
          <ac:chgData name="Christie Eller" userId="aac087de-6865-447b-a76f-7a6d907bd018" providerId="ADAL" clId="{7E84129C-F6D9-4BE1-A909-CD8364A10C3F}" dt="2025-07-14T15:37:36.620" v="256" actId="27803"/>
          <ac:spMkLst>
            <pc:docMk/>
            <pc:sldMk cId="2486172559" sldId="141170697"/>
            <ac:spMk id="13" creationId="{6F48DAD9-6175-C2B5-5A97-C8DED26B03DE}"/>
          </ac:spMkLst>
        </pc:spChg>
        <pc:spChg chg="mod">
          <ac:chgData name="Christie Eller" userId="aac087de-6865-447b-a76f-7a6d907bd018" providerId="ADAL" clId="{7E84129C-F6D9-4BE1-A909-CD8364A10C3F}" dt="2025-07-14T15:38:02.507" v="262" actId="207"/>
          <ac:spMkLst>
            <pc:docMk/>
            <pc:sldMk cId="2486172559" sldId="141170697"/>
            <ac:spMk id="15" creationId="{651A8D6D-7D8D-3079-9C42-77408E10AEDF}"/>
          </ac:spMkLst>
        </pc:spChg>
        <pc:spChg chg="mod">
          <ac:chgData name="Christie Eller" userId="aac087de-6865-447b-a76f-7a6d907bd018" providerId="ADAL" clId="{7E84129C-F6D9-4BE1-A909-CD8364A10C3F}" dt="2025-07-14T15:37:36.620" v="256" actId="27803"/>
          <ac:spMkLst>
            <pc:docMk/>
            <pc:sldMk cId="2486172559" sldId="141170697"/>
            <ac:spMk id="16" creationId="{95A01F5E-2662-DEDB-8E2C-E26E3400929C}"/>
          </ac:spMkLst>
        </pc:spChg>
        <pc:spChg chg="mod">
          <ac:chgData name="Christie Eller" userId="aac087de-6865-447b-a76f-7a6d907bd018" providerId="ADAL" clId="{7E84129C-F6D9-4BE1-A909-CD8364A10C3F}" dt="2025-07-14T15:38:32.835" v="306" actId="207"/>
          <ac:spMkLst>
            <pc:docMk/>
            <pc:sldMk cId="2486172559" sldId="141170697"/>
            <ac:spMk id="18" creationId="{EB49C5BD-F348-1F85-8556-4C1ADE447131}"/>
          </ac:spMkLst>
        </pc:spChg>
        <pc:spChg chg="mod">
          <ac:chgData name="Christie Eller" userId="aac087de-6865-447b-a76f-7a6d907bd018" providerId="ADAL" clId="{7E84129C-F6D9-4BE1-A909-CD8364A10C3F}" dt="2025-07-14T15:37:36.620" v="256" actId="27803"/>
          <ac:spMkLst>
            <pc:docMk/>
            <pc:sldMk cId="2486172559" sldId="141170697"/>
            <ac:spMk id="19" creationId="{28181395-C414-B3E8-69CF-95BC99650A00}"/>
          </ac:spMkLst>
        </pc:spChg>
        <pc:spChg chg="mod">
          <ac:chgData name="Christie Eller" userId="aac087de-6865-447b-a76f-7a6d907bd018" providerId="ADAL" clId="{7E84129C-F6D9-4BE1-A909-CD8364A10C3F}" dt="2025-07-14T15:38:55.132" v="354" actId="207"/>
          <ac:spMkLst>
            <pc:docMk/>
            <pc:sldMk cId="2486172559" sldId="141170697"/>
            <ac:spMk id="21" creationId="{3FD88551-A0F9-EB74-F7FE-09C97B194E2B}"/>
          </ac:spMkLst>
        </pc:spChg>
        <pc:spChg chg="mod">
          <ac:chgData name="Christie Eller" userId="aac087de-6865-447b-a76f-7a6d907bd018" providerId="ADAL" clId="{7E84129C-F6D9-4BE1-A909-CD8364A10C3F}" dt="2025-07-14T15:37:36.620" v="256" actId="27803"/>
          <ac:spMkLst>
            <pc:docMk/>
            <pc:sldMk cId="2486172559" sldId="141170697"/>
            <ac:spMk id="22" creationId="{D001538B-A5B5-AA48-D05A-42E5A9C95BB7}"/>
          </ac:spMkLst>
        </pc:spChg>
        <pc:spChg chg="mod">
          <ac:chgData name="Christie Eller" userId="aac087de-6865-447b-a76f-7a6d907bd018" providerId="ADAL" clId="{7E84129C-F6D9-4BE1-A909-CD8364A10C3F}" dt="2025-07-14T15:37:36.620" v="256" actId="27803"/>
          <ac:spMkLst>
            <pc:docMk/>
            <pc:sldMk cId="2486172559" sldId="141170697"/>
            <ac:spMk id="24" creationId="{4E0D32F5-EDB5-F078-3899-44D5C84F2CB9}"/>
          </ac:spMkLst>
        </pc:spChg>
        <pc:spChg chg="mod">
          <ac:chgData name="Christie Eller" userId="aac087de-6865-447b-a76f-7a6d907bd018" providerId="ADAL" clId="{7E84129C-F6D9-4BE1-A909-CD8364A10C3F}" dt="2025-07-14T15:37:36.620" v="256" actId="27803"/>
          <ac:spMkLst>
            <pc:docMk/>
            <pc:sldMk cId="2486172559" sldId="141170697"/>
            <ac:spMk id="25" creationId="{4AA7A4DB-EB0D-B3D3-1F13-998EE45866E9}"/>
          </ac:spMkLst>
        </pc:spChg>
        <pc:spChg chg="mod">
          <ac:chgData name="Christie Eller" userId="aac087de-6865-447b-a76f-7a6d907bd018" providerId="ADAL" clId="{7E84129C-F6D9-4BE1-A909-CD8364A10C3F}" dt="2025-07-14T15:41:25.473" v="371" actId="207"/>
          <ac:spMkLst>
            <pc:docMk/>
            <pc:sldMk cId="2486172559" sldId="141170697"/>
            <ac:spMk id="36" creationId="{0858C123-3D9A-78F1-FE04-61B4146D88A2}"/>
          </ac:spMkLst>
        </pc:spChg>
        <pc:spChg chg="mod">
          <ac:chgData name="Christie Eller" userId="aac087de-6865-447b-a76f-7a6d907bd018" providerId="ADAL" clId="{7E84129C-F6D9-4BE1-A909-CD8364A10C3F}" dt="2025-07-14T15:40:44.022" v="363" actId="27803"/>
          <ac:spMkLst>
            <pc:docMk/>
            <pc:sldMk cId="2486172559" sldId="141170697"/>
            <ac:spMk id="37" creationId="{74205389-F2C6-4A82-FBE7-34E1D86F47DA}"/>
          </ac:spMkLst>
        </pc:spChg>
        <pc:spChg chg="mod">
          <ac:chgData name="Christie Eller" userId="aac087de-6865-447b-a76f-7a6d907bd018" providerId="ADAL" clId="{7E84129C-F6D9-4BE1-A909-CD8364A10C3F}" dt="2025-07-14T15:41:01.670" v="366" actId="207"/>
          <ac:spMkLst>
            <pc:docMk/>
            <pc:sldMk cId="2486172559" sldId="141170697"/>
            <ac:spMk id="39" creationId="{38B86677-0216-4304-7227-82C5289298FC}"/>
          </ac:spMkLst>
        </pc:spChg>
        <pc:spChg chg="mod">
          <ac:chgData name="Christie Eller" userId="aac087de-6865-447b-a76f-7a6d907bd018" providerId="ADAL" clId="{7E84129C-F6D9-4BE1-A909-CD8364A10C3F}" dt="2025-07-14T15:40:44.022" v="363" actId="27803"/>
          <ac:spMkLst>
            <pc:docMk/>
            <pc:sldMk cId="2486172559" sldId="141170697"/>
            <ac:spMk id="40" creationId="{83653443-F5A7-DA38-6090-5F2452B53FEB}"/>
          </ac:spMkLst>
        </pc:spChg>
        <pc:spChg chg="mod topLvl">
          <ac:chgData name="Christie Eller" userId="aac087de-6865-447b-a76f-7a6d907bd018" providerId="ADAL" clId="{7E84129C-F6D9-4BE1-A909-CD8364A10C3F}" dt="2025-07-14T15:43:30.606" v="395" actId="478"/>
          <ac:spMkLst>
            <pc:docMk/>
            <pc:sldMk cId="2486172559" sldId="141170697"/>
            <ac:spMk id="42" creationId="{BABF29DF-474B-E477-51C2-61F690917C52}"/>
          </ac:spMkLst>
        </pc:spChg>
        <pc:spChg chg="add del topLvl">
          <ac:chgData name="Christie Eller" userId="aac087de-6865-447b-a76f-7a6d907bd018" providerId="ADAL" clId="{7E84129C-F6D9-4BE1-A909-CD8364A10C3F}" dt="2025-07-14T15:43:31.667" v="396" actId="478"/>
          <ac:spMkLst>
            <pc:docMk/>
            <pc:sldMk cId="2486172559" sldId="141170697"/>
            <ac:spMk id="43" creationId="{8E925837-B388-EE31-097C-11BBDDF7D3B2}"/>
          </ac:spMkLst>
        </pc:spChg>
        <pc:spChg chg="mod">
          <ac:chgData name="Christie Eller" userId="aac087de-6865-447b-a76f-7a6d907bd018" providerId="ADAL" clId="{7E84129C-F6D9-4BE1-A909-CD8364A10C3F}" dt="2025-07-14T15:41:14.793" v="368" actId="207"/>
          <ac:spMkLst>
            <pc:docMk/>
            <pc:sldMk cId="2486172559" sldId="141170697"/>
            <ac:spMk id="45" creationId="{709A9AFA-E5CE-1BEE-EF5A-F0DBF3F80F4D}"/>
          </ac:spMkLst>
        </pc:spChg>
        <pc:spChg chg="mod">
          <ac:chgData name="Christie Eller" userId="aac087de-6865-447b-a76f-7a6d907bd018" providerId="ADAL" clId="{7E84129C-F6D9-4BE1-A909-CD8364A10C3F}" dt="2025-07-14T15:40:44.022" v="363" actId="27803"/>
          <ac:spMkLst>
            <pc:docMk/>
            <pc:sldMk cId="2486172559" sldId="141170697"/>
            <ac:spMk id="46" creationId="{54F151EB-F11C-09BF-BAB6-16E4C218AFFF}"/>
          </ac:spMkLst>
        </pc:spChg>
        <pc:spChg chg="mod">
          <ac:chgData name="Christie Eller" userId="aac087de-6865-447b-a76f-7a6d907bd018" providerId="ADAL" clId="{7E84129C-F6D9-4BE1-A909-CD8364A10C3F}" dt="2025-07-14T15:41:18.949" v="369" actId="207"/>
          <ac:spMkLst>
            <pc:docMk/>
            <pc:sldMk cId="2486172559" sldId="141170697"/>
            <ac:spMk id="48" creationId="{F11F5809-6218-9E72-26E0-65B7BDD0BEA3}"/>
          </ac:spMkLst>
        </pc:spChg>
        <pc:spChg chg="mod">
          <ac:chgData name="Christie Eller" userId="aac087de-6865-447b-a76f-7a6d907bd018" providerId="ADAL" clId="{7E84129C-F6D9-4BE1-A909-CD8364A10C3F}" dt="2025-07-14T15:40:44.022" v="363" actId="27803"/>
          <ac:spMkLst>
            <pc:docMk/>
            <pc:sldMk cId="2486172559" sldId="141170697"/>
            <ac:spMk id="49" creationId="{26F4CD8C-5C47-C243-5AD8-BFD72D477A9F}"/>
          </ac:spMkLst>
        </pc:spChg>
        <pc:spChg chg="mod">
          <ac:chgData name="Christie Eller" userId="aac087de-6865-447b-a76f-7a6d907bd018" providerId="ADAL" clId="{7E84129C-F6D9-4BE1-A909-CD8364A10C3F}" dt="2025-07-14T15:41:22.172" v="370" actId="207"/>
          <ac:spMkLst>
            <pc:docMk/>
            <pc:sldMk cId="2486172559" sldId="141170697"/>
            <ac:spMk id="51" creationId="{37104A3E-09F2-115C-72FA-D3167C4C1857}"/>
          </ac:spMkLst>
        </pc:spChg>
        <pc:spChg chg="mod">
          <ac:chgData name="Christie Eller" userId="aac087de-6865-447b-a76f-7a6d907bd018" providerId="ADAL" clId="{7E84129C-F6D9-4BE1-A909-CD8364A10C3F}" dt="2025-07-14T15:40:44.022" v="363" actId="27803"/>
          <ac:spMkLst>
            <pc:docMk/>
            <pc:sldMk cId="2486172559" sldId="141170697"/>
            <ac:spMk id="52" creationId="{9507C312-C8BA-3A5F-D2BC-EEC1C90C21D7}"/>
          </ac:spMkLst>
        </pc:spChg>
        <pc:spChg chg="add del mod topLvl">
          <ac:chgData name="Christie Eller" userId="aac087de-6865-447b-a76f-7a6d907bd018" providerId="ADAL" clId="{7E84129C-F6D9-4BE1-A909-CD8364A10C3F}" dt="2025-07-14T15:43:33.695" v="400" actId="478"/>
          <ac:spMkLst>
            <pc:docMk/>
            <pc:sldMk cId="2486172559" sldId="141170697"/>
            <ac:spMk id="55" creationId="{C89CAE58-DE21-A8E6-E734-302D4C3E7DF8}"/>
          </ac:spMkLst>
        </pc:spChg>
        <pc:spChg chg="mod">
          <ac:chgData name="Christie Eller" userId="aac087de-6865-447b-a76f-7a6d907bd018" providerId="ADAL" clId="{7E84129C-F6D9-4BE1-A909-CD8364A10C3F}" dt="2025-07-14T16:26:43.467" v="1235" actId="164"/>
          <ac:spMkLst>
            <pc:docMk/>
            <pc:sldMk cId="2486172559" sldId="141170697"/>
            <ac:spMk id="56" creationId="{C3164E9E-8209-71D1-A7CC-0221CC731EB8}"/>
          </ac:spMkLst>
        </pc:spChg>
        <pc:spChg chg="del mod topLvl">
          <ac:chgData name="Christie Eller" userId="aac087de-6865-447b-a76f-7a6d907bd018" providerId="ADAL" clId="{7E84129C-F6D9-4BE1-A909-CD8364A10C3F}" dt="2025-07-14T15:43:33.695" v="400" actId="478"/>
          <ac:spMkLst>
            <pc:docMk/>
            <pc:sldMk cId="2486172559" sldId="141170697"/>
            <ac:spMk id="57" creationId="{91C25CDF-FD3C-1CCA-1F87-B5DDAF08BCFB}"/>
          </ac:spMkLst>
        </pc:spChg>
        <pc:spChg chg="del">
          <ac:chgData name="Christie Eller" userId="aac087de-6865-447b-a76f-7a6d907bd018" providerId="ADAL" clId="{7E84129C-F6D9-4BE1-A909-CD8364A10C3F}" dt="2025-07-14T15:42:03.198" v="382" actId="478"/>
          <ac:spMkLst>
            <pc:docMk/>
            <pc:sldMk cId="2486172559" sldId="141170697"/>
            <ac:spMk id="58" creationId="{43E0C059-76A8-FB2E-219F-B21105BC474D}"/>
          </ac:spMkLst>
        </pc:spChg>
        <pc:spChg chg="mod topLvl">
          <ac:chgData name="Christie Eller" userId="aac087de-6865-447b-a76f-7a6d907bd018" providerId="ADAL" clId="{7E84129C-F6D9-4BE1-A909-CD8364A10C3F}" dt="2025-07-14T16:26:47.402" v="1236" actId="164"/>
          <ac:spMkLst>
            <pc:docMk/>
            <pc:sldMk cId="2486172559" sldId="141170697"/>
            <ac:spMk id="59" creationId="{DCA44745-3932-E497-3298-5C16CFCE6AF0}"/>
          </ac:spMkLst>
        </pc:spChg>
        <pc:spChg chg="del mod">
          <ac:chgData name="Christie Eller" userId="aac087de-6865-447b-a76f-7a6d907bd018" providerId="ADAL" clId="{7E84129C-F6D9-4BE1-A909-CD8364A10C3F}" dt="2025-07-14T15:43:33.695" v="400" actId="478"/>
          <ac:spMkLst>
            <pc:docMk/>
            <pc:sldMk cId="2486172559" sldId="141170697"/>
            <ac:spMk id="60" creationId="{CFF01AED-2B80-947E-9163-757AD60BAE5D}"/>
          </ac:spMkLst>
        </pc:spChg>
        <pc:spChg chg="del mod topLvl">
          <ac:chgData name="Christie Eller" userId="aac087de-6865-447b-a76f-7a6d907bd018" providerId="ADAL" clId="{7E84129C-F6D9-4BE1-A909-CD8364A10C3F}" dt="2025-07-14T15:42:03.198" v="382" actId="478"/>
          <ac:spMkLst>
            <pc:docMk/>
            <pc:sldMk cId="2486172559" sldId="141170697"/>
            <ac:spMk id="61" creationId="{2DFB7E3B-3DD7-3E77-B535-D94F7513F7F9}"/>
          </ac:spMkLst>
        </pc:spChg>
        <pc:spChg chg="mod">
          <ac:chgData name="Christie Eller" userId="aac087de-6865-447b-a76f-7a6d907bd018" providerId="ADAL" clId="{7E84129C-F6D9-4BE1-A909-CD8364A10C3F}" dt="2025-07-14T16:26:51.899" v="1237" actId="164"/>
          <ac:spMkLst>
            <pc:docMk/>
            <pc:sldMk cId="2486172559" sldId="141170697"/>
            <ac:spMk id="62" creationId="{9B769E16-B492-3BA5-BE1C-ECABD6A62FBE}"/>
          </ac:spMkLst>
        </pc:spChg>
        <pc:spChg chg="del mod topLvl">
          <ac:chgData name="Christie Eller" userId="aac087de-6865-447b-a76f-7a6d907bd018" providerId="ADAL" clId="{7E84129C-F6D9-4BE1-A909-CD8364A10C3F}" dt="2025-07-14T15:43:33.695" v="400" actId="478"/>
          <ac:spMkLst>
            <pc:docMk/>
            <pc:sldMk cId="2486172559" sldId="141170697"/>
            <ac:spMk id="63" creationId="{FCE69594-857B-0AC7-D821-52EACED748C7}"/>
          </ac:spMkLst>
        </pc:spChg>
        <pc:spChg chg="del mod">
          <ac:chgData name="Christie Eller" userId="aac087de-6865-447b-a76f-7a6d907bd018" providerId="ADAL" clId="{7E84129C-F6D9-4BE1-A909-CD8364A10C3F}" dt="2025-07-14T15:41:46.604" v="375" actId="478"/>
          <ac:spMkLst>
            <pc:docMk/>
            <pc:sldMk cId="2486172559" sldId="141170697"/>
            <ac:spMk id="64" creationId="{71F696FD-48A0-C3BA-E6A7-3B1085EEF3D4}"/>
          </ac:spMkLst>
        </pc:spChg>
        <pc:spChg chg="mod topLvl">
          <ac:chgData name="Christie Eller" userId="aac087de-6865-447b-a76f-7a6d907bd018" providerId="ADAL" clId="{7E84129C-F6D9-4BE1-A909-CD8364A10C3F}" dt="2025-07-14T16:26:56.346" v="1238" actId="164"/>
          <ac:spMkLst>
            <pc:docMk/>
            <pc:sldMk cId="2486172559" sldId="141170697"/>
            <ac:spMk id="65" creationId="{1C186502-4258-43F3-690F-61888A1258B2}"/>
          </ac:spMkLst>
        </pc:spChg>
        <pc:spChg chg="del mod topLvl">
          <ac:chgData name="Christie Eller" userId="aac087de-6865-447b-a76f-7a6d907bd018" providerId="ADAL" clId="{7E84129C-F6D9-4BE1-A909-CD8364A10C3F}" dt="2025-07-14T15:43:33.695" v="400" actId="478"/>
          <ac:spMkLst>
            <pc:docMk/>
            <pc:sldMk cId="2486172559" sldId="141170697"/>
            <ac:spMk id="66" creationId="{6A2DF2EB-EAC4-E672-4E4C-2D6E55B604BE}"/>
          </ac:spMkLst>
        </pc:spChg>
        <pc:spChg chg="del">
          <ac:chgData name="Christie Eller" userId="aac087de-6865-447b-a76f-7a6d907bd018" providerId="ADAL" clId="{7E84129C-F6D9-4BE1-A909-CD8364A10C3F}" dt="2025-07-14T15:42:03.198" v="382" actId="478"/>
          <ac:spMkLst>
            <pc:docMk/>
            <pc:sldMk cId="2486172559" sldId="141170697"/>
            <ac:spMk id="67" creationId="{C58FE9F9-B2CC-99D7-B5B0-1C745CA3AD34}"/>
          </ac:spMkLst>
        </pc:spChg>
        <pc:spChg chg="mod topLvl">
          <ac:chgData name="Christie Eller" userId="aac087de-6865-447b-a76f-7a6d907bd018" providerId="ADAL" clId="{7E84129C-F6D9-4BE1-A909-CD8364A10C3F}" dt="2025-07-14T16:27:02.074" v="1239" actId="164"/>
          <ac:spMkLst>
            <pc:docMk/>
            <pc:sldMk cId="2486172559" sldId="141170697"/>
            <ac:spMk id="68" creationId="{DF9A6027-346A-0C6A-7767-929BA2C7E55B}"/>
          </ac:spMkLst>
        </pc:spChg>
        <pc:spChg chg="del mod topLvl">
          <ac:chgData name="Christie Eller" userId="aac087de-6865-447b-a76f-7a6d907bd018" providerId="ADAL" clId="{7E84129C-F6D9-4BE1-A909-CD8364A10C3F}" dt="2025-07-14T15:43:33.695" v="400" actId="478"/>
          <ac:spMkLst>
            <pc:docMk/>
            <pc:sldMk cId="2486172559" sldId="141170697"/>
            <ac:spMk id="69" creationId="{7FD7065A-91CB-8A14-7F4F-38D338BC314D}"/>
          </ac:spMkLst>
        </pc:spChg>
        <pc:spChg chg="del">
          <ac:chgData name="Christie Eller" userId="aac087de-6865-447b-a76f-7a6d907bd018" providerId="ADAL" clId="{7E84129C-F6D9-4BE1-A909-CD8364A10C3F}" dt="2025-07-14T15:42:03.198" v="382" actId="478"/>
          <ac:spMkLst>
            <pc:docMk/>
            <pc:sldMk cId="2486172559" sldId="141170697"/>
            <ac:spMk id="70" creationId="{9BD71E72-0756-CEA9-4992-9B43EA13CCD0}"/>
          </ac:spMkLst>
        </pc:spChg>
        <pc:spChg chg="mod topLvl">
          <ac:chgData name="Christie Eller" userId="aac087de-6865-447b-a76f-7a6d907bd018" providerId="ADAL" clId="{7E84129C-F6D9-4BE1-A909-CD8364A10C3F}" dt="2025-07-14T16:27:06.284" v="1242" actId="164"/>
          <ac:spMkLst>
            <pc:docMk/>
            <pc:sldMk cId="2486172559" sldId="141170697"/>
            <ac:spMk id="71" creationId="{1F3FA9CE-75E5-6738-B7E4-BADAFE0B8BBF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76" creationId="{482AD297-C182-21C5-380D-BAC40CA3A9C2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77" creationId="{37A49E09-C330-A22C-CF06-6CF32F2C1D5C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79" creationId="{0B484F00-33F9-A7F7-E65B-4115CA2C356A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80" creationId="{04C6A093-3E98-27EA-BC3E-39F16EAA6579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82" creationId="{7DD7C1E2-04EC-9E9B-9B08-84FD1A1EE466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83" creationId="{65B1C238-0C33-60CD-8056-FAFED37B07D2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85" creationId="{2C7D93DE-03FA-EE62-EFAA-F3370DA5AE5A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86" creationId="{BB4E052D-8764-4C04-C6D0-6865595DF89F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91" creationId="{53955E72-2020-0AFA-59BD-13C24117B535}"/>
          </ac:spMkLst>
        </pc:spChg>
        <pc:spChg chg="mod">
          <ac:chgData name="Christie Eller" userId="aac087de-6865-447b-a76f-7a6d907bd018" providerId="ADAL" clId="{7E84129C-F6D9-4BE1-A909-CD8364A10C3F}" dt="2025-07-14T15:45:40.308" v="409" actId="27803"/>
          <ac:spMkLst>
            <pc:docMk/>
            <pc:sldMk cId="2486172559" sldId="141170697"/>
            <ac:spMk id="92" creationId="{33583CA1-395F-0BC1-16B6-3DB12445D868}"/>
          </ac:spMkLst>
        </pc:spChg>
        <pc:spChg chg="add mod">
          <ac:chgData name="Christie Eller" userId="aac087de-6865-447b-a76f-7a6d907bd018" providerId="ADAL" clId="{7E84129C-F6D9-4BE1-A909-CD8364A10C3F}" dt="2025-07-14T16:26:43.467" v="1235" actId="164"/>
          <ac:spMkLst>
            <pc:docMk/>
            <pc:sldMk cId="2486172559" sldId="141170697"/>
            <ac:spMk id="94" creationId="{BDDEB597-1EB0-D5BD-8C59-A146CE362E05}"/>
          </ac:spMkLst>
        </pc:spChg>
        <pc:spChg chg="add mod">
          <ac:chgData name="Christie Eller" userId="aac087de-6865-447b-a76f-7a6d907bd018" providerId="ADAL" clId="{7E84129C-F6D9-4BE1-A909-CD8364A10C3F}" dt="2025-07-14T16:26:47.402" v="1236" actId="164"/>
          <ac:spMkLst>
            <pc:docMk/>
            <pc:sldMk cId="2486172559" sldId="141170697"/>
            <ac:spMk id="95" creationId="{2DB89954-AE08-5F4F-A2FF-64B59CFC9E8E}"/>
          </ac:spMkLst>
        </pc:spChg>
        <pc:spChg chg="add mod">
          <ac:chgData name="Christie Eller" userId="aac087de-6865-447b-a76f-7a6d907bd018" providerId="ADAL" clId="{7E84129C-F6D9-4BE1-A909-CD8364A10C3F}" dt="2025-07-14T16:26:51.899" v="1237" actId="164"/>
          <ac:spMkLst>
            <pc:docMk/>
            <pc:sldMk cId="2486172559" sldId="141170697"/>
            <ac:spMk id="96" creationId="{297D21EF-5EED-69C7-2886-BC9BBFEF15C7}"/>
          </ac:spMkLst>
        </pc:spChg>
        <pc:spChg chg="add mod">
          <ac:chgData name="Christie Eller" userId="aac087de-6865-447b-a76f-7a6d907bd018" providerId="ADAL" clId="{7E84129C-F6D9-4BE1-A909-CD8364A10C3F}" dt="2025-07-14T16:26:56.346" v="1238" actId="164"/>
          <ac:spMkLst>
            <pc:docMk/>
            <pc:sldMk cId="2486172559" sldId="141170697"/>
            <ac:spMk id="97" creationId="{F0D81F64-662D-500D-FA52-51AD6A750DD5}"/>
          </ac:spMkLst>
        </pc:spChg>
        <pc:spChg chg="add mod">
          <ac:chgData name="Christie Eller" userId="aac087de-6865-447b-a76f-7a6d907bd018" providerId="ADAL" clId="{7E84129C-F6D9-4BE1-A909-CD8364A10C3F}" dt="2025-07-14T16:27:02.074" v="1239" actId="164"/>
          <ac:spMkLst>
            <pc:docMk/>
            <pc:sldMk cId="2486172559" sldId="141170697"/>
            <ac:spMk id="98" creationId="{ADACBE40-5A12-7295-76A2-D52EAABBC31E}"/>
          </ac:spMkLst>
        </pc:spChg>
        <pc:spChg chg="add mod">
          <ac:chgData name="Christie Eller" userId="aac087de-6865-447b-a76f-7a6d907bd018" providerId="ADAL" clId="{7E84129C-F6D9-4BE1-A909-CD8364A10C3F}" dt="2025-07-14T16:27:06.284" v="1242" actId="164"/>
          <ac:spMkLst>
            <pc:docMk/>
            <pc:sldMk cId="2486172559" sldId="141170697"/>
            <ac:spMk id="99" creationId="{6C219257-E4D9-B24A-5186-3C015269BFEE}"/>
          </ac:spMkLst>
        </pc:spChg>
        <pc:spChg chg="add mod">
          <ac:chgData name="Christie Eller" userId="aac087de-6865-447b-a76f-7a6d907bd018" providerId="ADAL" clId="{7E84129C-F6D9-4BE1-A909-CD8364A10C3F}" dt="2025-07-14T16:26:43.467" v="1235" actId="164"/>
          <ac:spMkLst>
            <pc:docMk/>
            <pc:sldMk cId="2486172559" sldId="141170697"/>
            <ac:spMk id="108" creationId="{2E723224-1EB0-A404-8762-50C046FC6710}"/>
          </ac:spMkLst>
        </pc:spChg>
        <pc:spChg chg="add mod">
          <ac:chgData name="Christie Eller" userId="aac087de-6865-447b-a76f-7a6d907bd018" providerId="ADAL" clId="{7E84129C-F6D9-4BE1-A909-CD8364A10C3F}" dt="2025-07-14T16:26:51.899" v="1237" actId="164"/>
          <ac:spMkLst>
            <pc:docMk/>
            <pc:sldMk cId="2486172559" sldId="141170697"/>
            <ac:spMk id="109" creationId="{44741EF1-AB40-C6A8-FA7A-3AB374AC315D}"/>
          </ac:spMkLst>
        </pc:spChg>
        <pc:spChg chg="add mod">
          <ac:chgData name="Christie Eller" userId="aac087de-6865-447b-a76f-7a6d907bd018" providerId="ADAL" clId="{7E84129C-F6D9-4BE1-A909-CD8364A10C3F}" dt="2025-07-14T16:26:47.402" v="1236" actId="164"/>
          <ac:spMkLst>
            <pc:docMk/>
            <pc:sldMk cId="2486172559" sldId="141170697"/>
            <ac:spMk id="110" creationId="{ACD36889-795F-C52A-DFCE-632760473994}"/>
          </ac:spMkLst>
        </pc:spChg>
        <pc:spChg chg="add mod">
          <ac:chgData name="Christie Eller" userId="aac087de-6865-447b-a76f-7a6d907bd018" providerId="ADAL" clId="{7E84129C-F6D9-4BE1-A909-CD8364A10C3F}" dt="2025-07-14T16:26:56.346" v="1238" actId="164"/>
          <ac:spMkLst>
            <pc:docMk/>
            <pc:sldMk cId="2486172559" sldId="141170697"/>
            <ac:spMk id="111" creationId="{06F5918E-22D0-7CB4-98C9-530B5EC6DB99}"/>
          </ac:spMkLst>
        </pc:spChg>
        <pc:spChg chg="add mod">
          <ac:chgData name="Christie Eller" userId="aac087de-6865-447b-a76f-7a6d907bd018" providerId="ADAL" clId="{7E84129C-F6D9-4BE1-A909-CD8364A10C3F}" dt="2025-07-14T16:27:02.074" v="1239" actId="164"/>
          <ac:spMkLst>
            <pc:docMk/>
            <pc:sldMk cId="2486172559" sldId="141170697"/>
            <ac:spMk id="112" creationId="{EA05E36B-2F31-504C-4A17-D1AD18480000}"/>
          </ac:spMkLst>
        </pc:spChg>
        <pc:spChg chg="add mod">
          <ac:chgData name="Christie Eller" userId="aac087de-6865-447b-a76f-7a6d907bd018" providerId="ADAL" clId="{7E84129C-F6D9-4BE1-A909-CD8364A10C3F}" dt="2025-07-14T16:27:06.284" v="1242" actId="164"/>
          <ac:spMkLst>
            <pc:docMk/>
            <pc:sldMk cId="2486172559" sldId="141170697"/>
            <ac:spMk id="113" creationId="{9781C7A0-B3DE-8053-A791-51B2812EE4B2}"/>
          </ac:spMkLst>
        </pc:spChg>
        <pc:spChg chg="add mod">
          <ac:chgData name="Christie Eller" userId="aac087de-6865-447b-a76f-7a6d907bd018" providerId="ADAL" clId="{7E84129C-F6D9-4BE1-A909-CD8364A10C3F}" dt="2025-07-14T16:26:43.467" v="1235" actId="164"/>
          <ac:spMkLst>
            <pc:docMk/>
            <pc:sldMk cId="2486172559" sldId="141170697"/>
            <ac:spMk id="114" creationId="{0A2F6E79-6BF3-E5BD-324A-2E310DE0F088}"/>
          </ac:spMkLst>
        </pc:spChg>
        <pc:spChg chg="add mod">
          <ac:chgData name="Christie Eller" userId="aac087de-6865-447b-a76f-7a6d907bd018" providerId="ADAL" clId="{7E84129C-F6D9-4BE1-A909-CD8364A10C3F}" dt="2025-07-14T16:26:51.899" v="1237" actId="164"/>
          <ac:spMkLst>
            <pc:docMk/>
            <pc:sldMk cId="2486172559" sldId="141170697"/>
            <ac:spMk id="115" creationId="{4E8CD489-D4B9-8784-5D61-4679A8EC84C1}"/>
          </ac:spMkLst>
        </pc:spChg>
        <pc:spChg chg="add mod">
          <ac:chgData name="Christie Eller" userId="aac087de-6865-447b-a76f-7a6d907bd018" providerId="ADAL" clId="{7E84129C-F6D9-4BE1-A909-CD8364A10C3F}" dt="2025-07-14T16:26:47.402" v="1236" actId="164"/>
          <ac:spMkLst>
            <pc:docMk/>
            <pc:sldMk cId="2486172559" sldId="141170697"/>
            <ac:spMk id="116" creationId="{CAA69567-A7A0-3A80-391C-04E6CAF2D436}"/>
          </ac:spMkLst>
        </pc:spChg>
        <pc:spChg chg="add mod">
          <ac:chgData name="Christie Eller" userId="aac087de-6865-447b-a76f-7a6d907bd018" providerId="ADAL" clId="{7E84129C-F6D9-4BE1-A909-CD8364A10C3F}" dt="2025-07-14T16:26:56.346" v="1238" actId="164"/>
          <ac:spMkLst>
            <pc:docMk/>
            <pc:sldMk cId="2486172559" sldId="141170697"/>
            <ac:spMk id="117" creationId="{981E9B1F-BA50-11B5-79F6-2D1C8F25EDBA}"/>
          </ac:spMkLst>
        </pc:spChg>
        <pc:spChg chg="add mod">
          <ac:chgData name="Christie Eller" userId="aac087de-6865-447b-a76f-7a6d907bd018" providerId="ADAL" clId="{7E84129C-F6D9-4BE1-A909-CD8364A10C3F}" dt="2025-07-14T16:27:02.074" v="1239" actId="164"/>
          <ac:spMkLst>
            <pc:docMk/>
            <pc:sldMk cId="2486172559" sldId="141170697"/>
            <ac:spMk id="118" creationId="{BFCA2C5B-A3C7-A732-EABF-1FF3B8DD2A08}"/>
          </ac:spMkLst>
        </pc:spChg>
        <pc:spChg chg="add mod">
          <ac:chgData name="Christie Eller" userId="aac087de-6865-447b-a76f-7a6d907bd018" providerId="ADAL" clId="{7E84129C-F6D9-4BE1-A909-CD8364A10C3F}" dt="2025-07-14T16:27:06.284" v="1242" actId="164"/>
          <ac:spMkLst>
            <pc:docMk/>
            <pc:sldMk cId="2486172559" sldId="141170697"/>
            <ac:spMk id="119" creationId="{EADCA379-91DE-EEDA-0A31-C4E7BE204AC2}"/>
          </ac:spMkLst>
        </pc:spChg>
        <pc:spChg chg="add mod">
          <ac:chgData name="Christie Eller" userId="aac087de-6865-447b-a76f-7a6d907bd018" providerId="ADAL" clId="{7E84129C-F6D9-4BE1-A909-CD8364A10C3F}" dt="2025-07-14T15:57:33.844" v="931" actId="207"/>
          <ac:spMkLst>
            <pc:docMk/>
            <pc:sldMk cId="2486172559" sldId="141170697"/>
            <ac:spMk id="120" creationId="{461983B2-044E-328D-9BF8-6D1E55705A29}"/>
          </ac:spMkLst>
        </pc:spChg>
        <pc:spChg chg="add del mod ord">
          <ac:chgData name="Christie Eller" userId="aac087de-6865-447b-a76f-7a6d907bd018" providerId="ADAL" clId="{7E84129C-F6D9-4BE1-A909-CD8364A10C3F}" dt="2025-07-14T15:56:50.490" v="919" actId="478"/>
          <ac:spMkLst>
            <pc:docMk/>
            <pc:sldMk cId="2486172559" sldId="141170697"/>
            <ac:spMk id="121" creationId="{159B1652-7E72-25AA-9F04-EA5C7CAE4A81}"/>
          </ac:spMkLst>
        </pc:spChg>
        <pc:spChg chg="add mod">
          <ac:chgData name="Christie Eller" userId="aac087de-6865-447b-a76f-7a6d907bd018" providerId="ADAL" clId="{7E84129C-F6D9-4BE1-A909-CD8364A10C3F}" dt="2025-07-14T15:59:48.060" v="996" actId="14100"/>
          <ac:spMkLst>
            <pc:docMk/>
            <pc:sldMk cId="2486172559" sldId="141170697"/>
            <ac:spMk id="122" creationId="{0A16F610-45CB-3252-F8F6-F8C0171FBD63}"/>
          </ac:spMkLst>
        </pc:spChg>
        <pc:spChg chg="mod">
          <ac:chgData name="Christie Eller" userId="aac087de-6865-447b-a76f-7a6d907bd018" providerId="ADAL" clId="{7E84129C-F6D9-4BE1-A909-CD8364A10C3F}" dt="2025-07-14T16:26:38.539" v="1232" actId="164"/>
          <ac:spMkLst>
            <pc:docMk/>
            <pc:sldMk cId="2486172559" sldId="141170697"/>
            <ac:spMk id="125" creationId="{A4AE0029-0943-C900-A59B-D0B581FB9746}"/>
          </ac:spMkLst>
        </pc:spChg>
        <pc:spChg chg="mod">
          <ac:chgData name="Christie Eller" userId="aac087de-6865-447b-a76f-7a6d907bd018" providerId="ADAL" clId="{7E84129C-F6D9-4BE1-A909-CD8364A10C3F}" dt="2025-07-14T16:26:38.539" v="1232" actId="164"/>
          <ac:spMkLst>
            <pc:docMk/>
            <pc:sldMk cId="2486172559" sldId="141170697"/>
            <ac:spMk id="126" creationId="{00571550-40A5-7328-5793-A2B0718E9698}"/>
          </ac:spMkLst>
        </pc:spChg>
        <pc:spChg chg="mod">
          <ac:chgData name="Christie Eller" userId="aac087de-6865-447b-a76f-7a6d907bd018" providerId="ADAL" clId="{7E84129C-F6D9-4BE1-A909-CD8364A10C3F}" dt="2025-07-14T16:26:32.860" v="1230" actId="27803"/>
          <ac:spMkLst>
            <pc:docMk/>
            <pc:sldMk cId="2486172559" sldId="141170697"/>
            <ac:spMk id="128" creationId="{01C12035-7078-C6E2-180E-AF114E251A4F}"/>
          </ac:spMkLst>
        </pc:spChg>
        <pc:spChg chg="mod">
          <ac:chgData name="Christie Eller" userId="aac087de-6865-447b-a76f-7a6d907bd018" providerId="ADAL" clId="{7E84129C-F6D9-4BE1-A909-CD8364A10C3F}" dt="2025-07-14T16:26:32.860" v="1230" actId="27803"/>
          <ac:spMkLst>
            <pc:docMk/>
            <pc:sldMk cId="2486172559" sldId="141170697"/>
            <ac:spMk id="131" creationId="{ABD11C41-E392-BD06-D9DF-19696ECE993F}"/>
          </ac:spMkLst>
        </pc:spChg>
        <pc:spChg chg="mod">
          <ac:chgData name="Christie Eller" userId="aac087de-6865-447b-a76f-7a6d907bd018" providerId="ADAL" clId="{7E84129C-F6D9-4BE1-A909-CD8364A10C3F}" dt="2025-07-14T16:26:32.860" v="1230" actId="27803"/>
          <ac:spMkLst>
            <pc:docMk/>
            <pc:sldMk cId="2486172559" sldId="141170697"/>
            <ac:spMk id="132" creationId="{5252DFC9-FB17-EE31-6616-BCF16522952D}"/>
          </ac:spMkLst>
        </pc:spChg>
        <pc:spChg chg="mod">
          <ac:chgData name="Christie Eller" userId="aac087de-6865-447b-a76f-7a6d907bd018" providerId="ADAL" clId="{7E84129C-F6D9-4BE1-A909-CD8364A10C3F}" dt="2025-07-14T16:26:32.860" v="1230" actId="27803"/>
          <ac:spMkLst>
            <pc:docMk/>
            <pc:sldMk cId="2486172559" sldId="141170697"/>
            <ac:spMk id="134" creationId="{707A0A1B-9307-184A-8CF1-95A721E9B101}"/>
          </ac:spMkLst>
        </pc:spChg>
        <pc:spChg chg="mod">
          <ac:chgData name="Christie Eller" userId="aac087de-6865-447b-a76f-7a6d907bd018" providerId="ADAL" clId="{7E84129C-F6D9-4BE1-A909-CD8364A10C3F}" dt="2025-07-14T16:26:32.860" v="1230" actId="27803"/>
          <ac:spMkLst>
            <pc:docMk/>
            <pc:sldMk cId="2486172559" sldId="141170697"/>
            <ac:spMk id="137" creationId="{E4729615-ADD9-7D8E-DE3E-83A6B4A90AF3}"/>
          </ac:spMkLst>
        </pc:spChg>
        <pc:spChg chg="mod">
          <ac:chgData name="Christie Eller" userId="aac087de-6865-447b-a76f-7a6d907bd018" providerId="ADAL" clId="{7E84129C-F6D9-4BE1-A909-CD8364A10C3F}" dt="2025-07-14T16:26:32.860" v="1230" actId="27803"/>
          <ac:spMkLst>
            <pc:docMk/>
            <pc:sldMk cId="2486172559" sldId="141170697"/>
            <ac:spMk id="138" creationId="{878F69FF-CCEE-4155-874E-BF2C6C5DA7D0}"/>
          </ac:spMkLst>
        </pc:spChg>
        <pc:spChg chg="mod">
          <ac:chgData name="Christie Eller" userId="aac087de-6865-447b-a76f-7a6d907bd018" providerId="ADAL" clId="{7E84129C-F6D9-4BE1-A909-CD8364A10C3F}" dt="2025-07-14T16:26:32.860" v="1230" actId="27803"/>
          <ac:spMkLst>
            <pc:docMk/>
            <pc:sldMk cId="2486172559" sldId="141170697"/>
            <ac:spMk id="140" creationId="{42F677E0-2A0F-2546-6254-5163D81FF86F}"/>
          </ac:spMkLst>
        </pc:spChg>
        <pc:spChg chg="mod">
          <ac:chgData name="Christie Eller" userId="aac087de-6865-447b-a76f-7a6d907bd018" providerId="ADAL" clId="{7E84129C-F6D9-4BE1-A909-CD8364A10C3F}" dt="2025-07-14T16:26:32.860" v="1230" actId="27803"/>
          <ac:spMkLst>
            <pc:docMk/>
            <pc:sldMk cId="2486172559" sldId="141170697"/>
            <ac:spMk id="141" creationId="{78051438-C373-04F5-782D-BED39005D5A2}"/>
          </ac:spMkLst>
        </pc:spChg>
        <pc:grpChg chg="del">
          <ac:chgData name="Christie Eller" userId="aac087de-6865-447b-a76f-7a6d907bd018" providerId="ADAL" clId="{7E84129C-F6D9-4BE1-A909-CD8364A10C3F}" dt="2025-07-14T15:40:11.117" v="356" actId="478"/>
          <ac:grpSpMkLst>
            <pc:docMk/>
            <pc:sldMk cId="2486172559" sldId="141170697"/>
            <ac:grpSpMk id="11" creationId="{36D84BE5-26A4-0DC4-4722-A1D095589863}"/>
          </ac:grpSpMkLst>
        </pc:grpChg>
        <pc:grpChg chg="del mod">
          <ac:chgData name="Christie Eller" userId="aac087de-6865-447b-a76f-7a6d907bd018" providerId="ADAL" clId="{7E84129C-F6D9-4BE1-A909-CD8364A10C3F}" dt="2025-07-14T15:40:13.647" v="357" actId="478"/>
          <ac:grpSpMkLst>
            <pc:docMk/>
            <pc:sldMk cId="2486172559" sldId="141170697"/>
            <ac:grpSpMk id="14" creationId="{3E688733-BD62-BA4A-AA91-2F147625BEA7}"/>
          </ac:grpSpMkLst>
        </pc:grpChg>
        <pc:grpChg chg="del">
          <ac:chgData name="Christie Eller" userId="aac087de-6865-447b-a76f-7a6d907bd018" providerId="ADAL" clId="{7E84129C-F6D9-4BE1-A909-CD8364A10C3F}" dt="2025-07-14T15:40:11.117" v="356" actId="478"/>
          <ac:grpSpMkLst>
            <pc:docMk/>
            <pc:sldMk cId="2486172559" sldId="141170697"/>
            <ac:grpSpMk id="17" creationId="{5F306BF0-3200-4491-3E92-585BFE4B6082}"/>
          </ac:grpSpMkLst>
        </pc:grpChg>
        <pc:grpChg chg="del">
          <ac:chgData name="Christie Eller" userId="aac087de-6865-447b-a76f-7a6d907bd018" providerId="ADAL" clId="{7E84129C-F6D9-4BE1-A909-CD8364A10C3F}" dt="2025-07-14T15:40:11.117" v="356" actId="478"/>
          <ac:grpSpMkLst>
            <pc:docMk/>
            <pc:sldMk cId="2486172559" sldId="141170697"/>
            <ac:grpSpMk id="20" creationId="{7B4B7205-ABA2-59F4-80C7-91F2FB6D2B4B}"/>
          </ac:grpSpMkLst>
        </pc:grpChg>
        <pc:grpChg chg="del">
          <ac:chgData name="Christie Eller" userId="aac087de-6865-447b-a76f-7a6d907bd018" providerId="ADAL" clId="{7E84129C-F6D9-4BE1-A909-CD8364A10C3F}" dt="2025-07-14T15:40:11.117" v="356" actId="478"/>
          <ac:grpSpMkLst>
            <pc:docMk/>
            <pc:sldMk cId="2486172559" sldId="141170697"/>
            <ac:grpSpMk id="23" creationId="{09042C1B-B90A-801D-6B29-A44DA0279D87}"/>
          </ac:grpSpMkLst>
        </pc:grpChg>
        <pc:grpChg chg="del">
          <ac:chgData name="Christie Eller" userId="aac087de-6865-447b-a76f-7a6d907bd018" providerId="ADAL" clId="{7E84129C-F6D9-4BE1-A909-CD8364A10C3F}" dt="2025-07-14T15:45:24.140" v="401" actId="478"/>
          <ac:grpSpMkLst>
            <pc:docMk/>
            <pc:sldMk cId="2486172559" sldId="141170697"/>
            <ac:grpSpMk id="35" creationId="{0BD0035C-7423-0A37-E8BC-2617726D35D9}"/>
          </ac:grpSpMkLst>
        </pc:grpChg>
        <pc:grpChg chg="del">
          <ac:chgData name="Christie Eller" userId="aac087de-6865-447b-a76f-7a6d907bd018" providerId="ADAL" clId="{7E84129C-F6D9-4BE1-A909-CD8364A10C3F}" dt="2025-07-14T15:45:24.140" v="401" actId="478"/>
          <ac:grpSpMkLst>
            <pc:docMk/>
            <pc:sldMk cId="2486172559" sldId="141170697"/>
            <ac:grpSpMk id="38" creationId="{C8CFDDF2-5180-007A-7B59-2FC08EC9950B}"/>
          </ac:grpSpMkLst>
        </pc:grpChg>
        <pc:grpChg chg="add del">
          <ac:chgData name="Christie Eller" userId="aac087de-6865-447b-a76f-7a6d907bd018" providerId="ADAL" clId="{7E84129C-F6D9-4BE1-A909-CD8364A10C3F}" dt="2025-07-14T15:45:24.140" v="401" actId="478"/>
          <ac:grpSpMkLst>
            <pc:docMk/>
            <pc:sldMk cId="2486172559" sldId="141170697"/>
            <ac:grpSpMk id="41" creationId="{02775A43-BAAA-EE15-2F13-3CB2D31AD63F}"/>
          </ac:grpSpMkLst>
        </pc:grpChg>
        <pc:grpChg chg="del">
          <ac:chgData name="Christie Eller" userId="aac087de-6865-447b-a76f-7a6d907bd018" providerId="ADAL" clId="{7E84129C-F6D9-4BE1-A909-CD8364A10C3F}" dt="2025-07-14T15:45:24.140" v="401" actId="478"/>
          <ac:grpSpMkLst>
            <pc:docMk/>
            <pc:sldMk cId="2486172559" sldId="141170697"/>
            <ac:grpSpMk id="44" creationId="{40E2585D-58E4-D5E5-0F23-CA65F9B7C6DC}"/>
          </ac:grpSpMkLst>
        </pc:grpChg>
        <pc:grpChg chg="del">
          <ac:chgData name="Christie Eller" userId="aac087de-6865-447b-a76f-7a6d907bd018" providerId="ADAL" clId="{7E84129C-F6D9-4BE1-A909-CD8364A10C3F}" dt="2025-07-14T15:45:24.140" v="401" actId="478"/>
          <ac:grpSpMkLst>
            <pc:docMk/>
            <pc:sldMk cId="2486172559" sldId="141170697"/>
            <ac:grpSpMk id="47" creationId="{AC692ACC-3438-5B82-AB6F-B96A70EB3C06}"/>
          </ac:grpSpMkLst>
        </pc:grpChg>
        <pc:grpChg chg="del">
          <ac:chgData name="Christie Eller" userId="aac087de-6865-447b-a76f-7a6d907bd018" providerId="ADAL" clId="{7E84129C-F6D9-4BE1-A909-CD8364A10C3F}" dt="2025-07-14T15:45:24.140" v="401" actId="478"/>
          <ac:grpSpMkLst>
            <pc:docMk/>
            <pc:sldMk cId="2486172559" sldId="141170697"/>
            <ac:grpSpMk id="50" creationId="{87B58AB9-E0B5-882B-C3E0-F73F56757209}"/>
          </ac:grpSpMkLst>
        </pc:grpChg>
        <pc:grpChg chg="add del mod">
          <ac:chgData name="Christie Eller" userId="aac087de-6865-447b-a76f-7a6d907bd018" providerId="ADAL" clId="{7E84129C-F6D9-4BE1-A909-CD8364A10C3F}" dt="2025-07-14T15:41:51.172" v="378" actId="1076"/>
          <ac:grpSpMkLst>
            <pc:docMk/>
            <pc:sldMk cId="2486172559" sldId="141170697"/>
            <ac:grpSpMk id="54" creationId="{DF9A56CA-F86B-E438-F882-99466BE1548B}"/>
          </ac:grpSpMkLst>
        </pc:grpChg>
        <pc:grpChg chg="del">
          <ac:chgData name="Christie Eller" userId="aac087de-6865-447b-a76f-7a6d907bd018" providerId="ADAL" clId="{7E84129C-F6D9-4BE1-A909-CD8364A10C3F}" dt="2025-07-14T15:49:44.339" v="444" actId="478"/>
          <ac:grpSpMkLst>
            <pc:docMk/>
            <pc:sldMk cId="2486172559" sldId="141170697"/>
            <ac:grpSpMk id="75" creationId="{8B4231A7-0179-5552-A967-4B26C7577D57}"/>
          </ac:grpSpMkLst>
        </pc:grpChg>
        <pc:grpChg chg="del">
          <ac:chgData name="Christie Eller" userId="aac087de-6865-447b-a76f-7a6d907bd018" providerId="ADAL" clId="{7E84129C-F6D9-4BE1-A909-CD8364A10C3F}" dt="2025-07-14T15:49:44.339" v="444" actId="478"/>
          <ac:grpSpMkLst>
            <pc:docMk/>
            <pc:sldMk cId="2486172559" sldId="141170697"/>
            <ac:grpSpMk id="78" creationId="{6B258CA7-F206-2D62-276E-CB4C3E826A9B}"/>
          </ac:grpSpMkLst>
        </pc:grpChg>
        <pc:grpChg chg="del mod">
          <ac:chgData name="Christie Eller" userId="aac087de-6865-447b-a76f-7a6d907bd018" providerId="ADAL" clId="{7E84129C-F6D9-4BE1-A909-CD8364A10C3F}" dt="2025-07-14T15:49:44.339" v="444" actId="478"/>
          <ac:grpSpMkLst>
            <pc:docMk/>
            <pc:sldMk cId="2486172559" sldId="141170697"/>
            <ac:grpSpMk id="81" creationId="{7643E141-EF06-AC3F-70E9-55FCB79EF26E}"/>
          </ac:grpSpMkLst>
        </pc:grpChg>
        <pc:grpChg chg="del mod">
          <ac:chgData name="Christie Eller" userId="aac087de-6865-447b-a76f-7a6d907bd018" providerId="ADAL" clId="{7E84129C-F6D9-4BE1-A909-CD8364A10C3F}" dt="2025-07-14T15:49:44.339" v="444" actId="478"/>
          <ac:grpSpMkLst>
            <pc:docMk/>
            <pc:sldMk cId="2486172559" sldId="141170697"/>
            <ac:grpSpMk id="84" creationId="{E2318346-B902-CB7E-6E66-CB050CFF8FFB}"/>
          </ac:grpSpMkLst>
        </pc:grpChg>
        <pc:grpChg chg="del">
          <ac:chgData name="Christie Eller" userId="aac087de-6865-447b-a76f-7a6d907bd018" providerId="ADAL" clId="{7E84129C-F6D9-4BE1-A909-CD8364A10C3F}" dt="2025-07-14T15:49:44.339" v="444" actId="478"/>
          <ac:grpSpMkLst>
            <pc:docMk/>
            <pc:sldMk cId="2486172559" sldId="141170697"/>
            <ac:grpSpMk id="87" creationId="{73E0D2FC-691B-633F-6CE8-24DE9A75D28B}"/>
          </ac:grpSpMkLst>
        </pc:grpChg>
        <pc:grpChg chg="del">
          <ac:chgData name="Christie Eller" userId="aac087de-6865-447b-a76f-7a6d907bd018" providerId="ADAL" clId="{7E84129C-F6D9-4BE1-A909-CD8364A10C3F}" dt="2025-07-14T15:49:44.339" v="444" actId="478"/>
          <ac:grpSpMkLst>
            <pc:docMk/>
            <pc:sldMk cId="2486172559" sldId="141170697"/>
            <ac:grpSpMk id="90" creationId="{4AB1BFE5-5067-E84A-A2F4-6E6751ED5482}"/>
          </ac:grpSpMkLst>
        </pc:grpChg>
        <pc:grpChg chg="mod">
          <ac:chgData name="Christie Eller" userId="aac087de-6865-447b-a76f-7a6d907bd018" providerId="ADAL" clId="{7E84129C-F6D9-4BE1-A909-CD8364A10C3F}" dt="2025-07-14T16:26:43.467" v="1235" actId="164"/>
          <ac:grpSpMkLst>
            <pc:docMk/>
            <pc:sldMk cId="2486172559" sldId="141170697"/>
            <ac:grpSpMk id="124" creationId="{7CCFE287-9562-BBEC-88A4-584587DA90C3}"/>
          </ac:grpSpMkLst>
        </pc:grpChg>
        <pc:grpChg chg="mod">
          <ac:chgData name="Christie Eller" userId="aac087de-6865-447b-a76f-7a6d907bd018" providerId="ADAL" clId="{7E84129C-F6D9-4BE1-A909-CD8364A10C3F}" dt="2025-07-14T16:27:06.284" v="1242" actId="164"/>
          <ac:grpSpMkLst>
            <pc:docMk/>
            <pc:sldMk cId="2486172559" sldId="141170697"/>
            <ac:grpSpMk id="127" creationId="{1F2D664C-55C5-B5A4-1B5D-622EA41DEE9E}"/>
          </ac:grpSpMkLst>
        </pc:grpChg>
        <pc:grpChg chg="mod">
          <ac:chgData name="Christie Eller" userId="aac087de-6865-447b-a76f-7a6d907bd018" providerId="ADAL" clId="{7E84129C-F6D9-4BE1-A909-CD8364A10C3F}" dt="2025-07-14T16:26:47.402" v="1236" actId="164"/>
          <ac:grpSpMkLst>
            <pc:docMk/>
            <pc:sldMk cId="2486172559" sldId="141170697"/>
            <ac:grpSpMk id="130" creationId="{9933490C-074B-19B4-B5BD-18393BFF32BD}"/>
          </ac:grpSpMkLst>
        </pc:grpChg>
        <pc:grpChg chg="mod">
          <ac:chgData name="Christie Eller" userId="aac087de-6865-447b-a76f-7a6d907bd018" providerId="ADAL" clId="{7E84129C-F6D9-4BE1-A909-CD8364A10C3F}" dt="2025-07-14T16:26:51.899" v="1237" actId="164"/>
          <ac:grpSpMkLst>
            <pc:docMk/>
            <pc:sldMk cId="2486172559" sldId="141170697"/>
            <ac:grpSpMk id="133" creationId="{512E6AAA-D0B5-CD36-868E-072CDFB76700}"/>
          </ac:grpSpMkLst>
        </pc:grpChg>
        <pc:grpChg chg="mod">
          <ac:chgData name="Christie Eller" userId="aac087de-6865-447b-a76f-7a6d907bd018" providerId="ADAL" clId="{7E84129C-F6D9-4BE1-A909-CD8364A10C3F}" dt="2025-07-14T16:26:56.346" v="1238" actId="164"/>
          <ac:grpSpMkLst>
            <pc:docMk/>
            <pc:sldMk cId="2486172559" sldId="141170697"/>
            <ac:grpSpMk id="136" creationId="{D3436946-2780-B8AF-2964-4A415B6BC9F4}"/>
          </ac:grpSpMkLst>
        </pc:grpChg>
        <pc:grpChg chg="mod">
          <ac:chgData name="Christie Eller" userId="aac087de-6865-447b-a76f-7a6d907bd018" providerId="ADAL" clId="{7E84129C-F6D9-4BE1-A909-CD8364A10C3F}" dt="2025-07-14T16:27:02.074" v="1239" actId="164"/>
          <ac:grpSpMkLst>
            <pc:docMk/>
            <pc:sldMk cId="2486172559" sldId="141170697"/>
            <ac:grpSpMk id="139" creationId="{4D8EC559-2856-81D0-D1AE-742C4A6BFF25}"/>
          </ac:grpSpMkLst>
        </pc:grpChg>
        <pc:grpChg chg="add mod">
          <ac:chgData name="Christie Eller" userId="aac087de-6865-447b-a76f-7a6d907bd018" providerId="ADAL" clId="{7E84129C-F6D9-4BE1-A909-CD8364A10C3F}" dt="2025-07-14T16:26:38.539" v="1232" actId="164"/>
          <ac:grpSpMkLst>
            <pc:docMk/>
            <pc:sldMk cId="2486172559" sldId="141170697"/>
            <ac:grpSpMk id="142" creationId="{53666C4A-FF36-0800-EB7D-0DAF79AEDC06}"/>
          </ac:grpSpMkLst>
        </pc:grpChg>
        <pc:grpChg chg="add mod">
          <ac:chgData name="Christie Eller" userId="aac087de-6865-447b-a76f-7a6d907bd018" providerId="ADAL" clId="{7E84129C-F6D9-4BE1-A909-CD8364A10C3F}" dt="2025-07-14T16:26:43.467" v="1235" actId="164"/>
          <ac:grpSpMkLst>
            <pc:docMk/>
            <pc:sldMk cId="2486172559" sldId="141170697"/>
            <ac:grpSpMk id="143" creationId="{46DCA246-572F-8E45-7494-36B2FFDA161D}"/>
          </ac:grpSpMkLst>
        </pc:grpChg>
        <pc:grpChg chg="add mod">
          <ac:chgData name="Christie Eller" userId="aac087de-6865-447b-a76f-7a6d907bd018" providerId="ADAL" clId="{7E84129C-F6D9-4BE1-A909-CD8364A10C3F}" dt="2025-07-14T16:26:47.402" v="1236" actId="164"/>
          <ac:grpSpMkLst>
            <pc:docMk/>
            <pc:sldMk cId="2486172559" sldId="141170697"/>
            <ac:grpSpMk id="144" creationId="{9C6CADBD-F413-B466-B6CB-A933C137E2C4}"/>
          </ac:grpSpMkLst>
        </pc:grpChg>
        <pc:grpChg chg="add mod">
          <ac:chgData name="Christie Eller" userId="aac087de-6865-447b-a76f-7a6d907bd018" providerId="ADAL" clId="{7E84129C-F6D9-4BE1-A909-CD8364A10C3F}" dt="2025-07-14T16:26:51.899" v="1237" actId="164"/>
          <ac:grpSpMkLst>
            <pc:docMk/>
            <pc:sldMk cId="2486172559" sldId="141170697"/>
            <ac:grpSpMk id="145" creationId="{CCA68AB2-7433-7D88-B932-6D1D8BEDA0E3}"/>
          </ac:grpSpMkLst>
        </pc:grpChg>
        <pc:grpChg chg="add mod">
          <ac:chgData name="Christie Eller" userId="aac087de-6865-447b-a76f-7a6d907bd018" providerId="ADAL" clId="{7E84129C-F6D9-4BE1-A909-CD8364A10C3F}" dt="2025-07-14T16:26:56.346" v="1238" actId="164"/>
          <ac:grpSpMkLst>
            <pc:docMk/>
            <pc:sldMk cId="2486172559" sldId="141170697"/>
            <ac:grpSpMk id="146" creationId="{29E8E05E-954C-B404-46C2-3F0FDA794D64}"/>
          </ac:grpSpMkLst>
        </pc:grpChg>
        <pc:grpChg chg="add mod">
          <ac:chgData name="Christie Eller" userId="aac087de-6865-447b-a76f-7a6d907bd018" providerId="ADAL" clId="{7E84129C-F6D9-4BE1-A909-CD8364A10C3F}" dt="2025-07-14T16:27:02.074" v="1239" actId="164"/>
          <ac:grpSpMkLst>
            <pc:docMk/>
            <pc:sldMk cId="2486172559" sldId="141170697"/>
            <ac:grpSpMk id="147" creationId="{06BBA7C3-9D42-4ACB-E923-0B7BC8CFE379}"/>
          </ac:grpSpMkLst>
        </pc:grpChg>
        <pc:grpChg chg="add mod">
          <ac:chgData name="Christie Eller" userId="aac087de-6865-447b-a76f-7a6d907bd018" providerId="ADAL" clId="{7E84129C-F6D9-4BE1-A909-CD8364A10C3F}" dt="2025-07-14T16:27:06.284" v="1242" actId="164"/>
          <ac:grpSpMkLst>
            <pc:docMk/>
            <pc:sldMk cId="2486172559" sldId="141170697"/>
            <ac:grpSpMk id="148" creationId="{F53F6370-19E7-FD31-5675-F38A8AB25634}"/>
          </ac:grpSpMkLst>
        </pc:grpChg>
        <pc:graphicFrameChg chg="add mod">
          <ac:chgData name="Christie Eller" userId="aac087de-6865-447b-a76f-7a6d907bd018" providerId="ADAL" clId="{7E84129C-F6D9-4BE1-A909-CD8364A10C3F}" dt="2025-07-14T15:41:42.397" v="373" actId="1076"/>
          <ac:graphicFrameMkLst>
            <pc:docMk/>
            <pc:sldMk cId="2486172559" sldId="141170697"/>
            <ac:graphicFrameMk id="53" creationId="{1FC5BCBE-A422-E823-AF2D-2E1CC7AA4EDC}"/>
          </ac:graphicFrameMkLst>
        </pc:graphicFrameChg>
        <pc:picChg chg="add del mod">
          <ac:chgData name="Christie Eller" userId="aac087de-6865-447b-a76f-7a6d907bd018" providerId="ADAL" clId="{7E84129C-F6D9-4BE1-A909-CD8364A10C3F}" dt="2025-07-14T15:29:04.768" v="232" actId="478"/>
          <ac:picMkLst>
            <pc:docMk/>
            <pc:sldMk cId="2486172559" sldId="141170697"/>
            <ac:picMk id="3" creationId="{B8A4F6DD-1D3B-6158-F4AE-AF59BD174B28}"/>
          </ac:picMkLst>
        </pc:picChg>
        <pc:picChg chg="add del mod">
          <ac:chgData name="Christie Eller" userId="aac087de-6865-447b-a76f-7a6d907bd018" providerId="ADAL" clId="{7E84129C-F6D9-4BE1-A909-CD8364A10C3F}" dt="2025-07-14T15:36:47.775" v="241" actId="478"/>
          <ac:picMkLst>
            <pc:docMk/>
            <pc:sldMk cId="2486172559" sldId="141170697"/>
            <ac:picMk id="5" creationId="{5716E4F8-B1C8-89E5-6EBD-4E1BCD735FC4}"/>
          </ac:picMkLst>
        </pc:picChg>
        <pc:picChg chg="add del mod">
          <ac:chgData name="Christie Eller" userId="aac087de-6865-447b-a76f-7a6d907bd018" providerId="ADAL" clId="{7E84129C-F6D9-4BE1-A909-CD8364A10C3F}" dt="2025-07-14T15:37:11.487" v="248" actId="478"/>
          <ac:picMkLst>
            <pc:docMk/>
            <pc:sldMk cId="2486172559" sldId="141170697"/>
            <ac:picMk id="7" creationId="{1FC4B1C1-88E4-E698-3E8F-B39083AFF0B5}"/>
          </ac:picMkLst>
        </pc:picChg>
        <pc:picChg chg="add mod">
          <ac:chgData name="Christie Eller" userId="aac087de-6865-447b-a76f-7a6d907bd018" providerId="ADAL" clId="{7E84129C-F6D9-4BE1-A909-CD8364A10C3F}" dt="2025-07-14T15:37:27.824" v="255" actId="1076"/>
          <ac:picMkLst>
            <pc:docMk/>
            <pc:sldMk cId="2486172559" sldId="141170697"/>
            <ac:picMk id="9" creationId="{B097BC32-EE0C-F4EF-4EC9-35B1C959EF3E}"/>
          </ac:picMkLst>
        </pc:picChg>
        <pc:picChg chg="add del mod">
          <ac:chgData name="Christie Eller" userId="aac087de-6865-447b-a76f-7a6d907bd018" providerId="ADAL" clId="{7E84129C-F6D9-4BE1-A909-CD8364A10C3F}" dt="2025-07-14T15:40:11.117" v="356" actId="478"/>
          <ac:picMkLst>
            <pc:docMk/>
            <pc:sldMk cId="2486172559" sldId="141170697"/>
            <ac:picMk id="26" creationId="{6C1DC195-7547-0AFD-D923-E21F459EAF77}"/>
          </ac:picMkLst>
        </pc:picChg>
        <pc:picChg chg="add del mod">
          <ac:chgData name="Christie Eller" userId="aac087de-6865-447b-a76f-7a6d907bd018" providerId="ADAL" clId="{7E84129C-F6D9-4BE1-A909-CD8364A10C3F}" dt="2025-07-14T15:40:11.117" v="356" actId="478"/>
          <ac:picMkLst>
            <pc:docMk/>
            <pc:sldMk cId="2486172559" sldId="141170697"/>
            <ac:picMk id="27" creationId="{A1D701F6-F02C-23A3-E9E0-53960ECAAEF9}"/>
          </ac:picMkLst>
        </pc:picChg>
        <pc:picChg chg="add del mod">
          <ac:chgData name="Christie Eller" userId="aac087de-6865-447b-a76f-7a6d907bd018" providerId="ADAL" clId="{7E84129C-F6D9-4BE1-A909-CD8364A10C3F}" dt="2025-07-14T15:38:59.198" v="355" actId="478"/>
          <ac:picMkLst>
            <pc:docMk/>
            <pc:sldMk cId="2486172559" sldId="141170697"/>
            <ac:picMk id="28" creationId="{D92BF606-5357-7D6C-ECD1-AC5AC3E503D4}"/>
          </ac:picMkLst>
        </pc:picChg>
        <pc:picChg chg="add del mod">
          <ac:chgData name="Christie Eller" userId="aac087de-6865-447b-a76f-7a6d907bd018" providerId="ADAL" clId="{7E84129C-F6D9-4BE1-A909-CD8364A10C3F}" dt="2025-07-14T15:40:11.117" v="356" actId="478"/>
          <ac:picMkLst>
            <pc:docMk/>
            <pc:sldMk cId="2486172559" sldId="141170697"/>
            <ac:picMk id="29" creationId="{6E0D7010-D06E-4C0E-3777-B5F57C89186A}"/>
          </ac:picMkLst>
        </pc:picChg>
        <pc:picChg chg="add del mod">
          <ac:chgData name="Christie Eller" userId="aac087de-6865-447b-a76f-7a6d907bd018" providerId="ADAL" clId="{7E84129C-F6D9-4BE1-A909-CD8364A10C3F}" dt="2025-07-14T15:38:35.343" v="307" actId="478"/>
          <ac:picMkLst>
            <pc:docMk/>
            <pc:sldMk cId="2486172559" sldId="141170697"/>
            <ac:picMk id="30" creationId="{BD1CC216-2301-9455-BE89-D74579C66251}"/>
          </ac:picMkLst>
        </pc:picChg>
        <pc:picChg chg="add del mod">
          <ac:chgData name="Christie Eller" userId="aac087de-6865-447b-a76f-7a6d907bd018" providerId="ADAL" clId="{7E84129C-F6D9-4BE1-A909-CD8364A10C3F}" dt="2025-07-14T15:38:06.820" v="263" actId="478"/>
          <ac:picMkLst>
            <pc:docMk/>
            <pc:sldMk cId="2486172559" sldId="141170697"/>
            <ac:picMk id="31" creationId="{08657010-0819-F2DB-ED71-92CA4204314E}"/>
          </ac:picMkLst>
        </pc:picChg>
        <pc:picChg chg="add mod">
          <ac:chgData name="Christie Eller" userId="aac087de-6865-447b-a76f-7a6d907bd018" providerId="ADAL" clId="{7E84129C-F6D9-4BE1-A909-CD8364A10C3F}" dt="2025-07-14T15:40:22.169" v="362" actId="1076"/>
          <ac:picMkLst>
            <pc:docMk/>
            <pc:sldMk cId="2486172559" sldId="141170697"/>
            <ac:picMk id="33" creationId="{A510D0FA-7F7E-A3F3-2D35-E81B8EDE44BB}"/>
          </ac:picMkLst>
        </pc:picChg>
        <pc:picChg chg="add mod ord">
          <ac:chgData name="Christie Eller" userId="aac087de-6865-447b-a76f-7a6d907bd018" providerId="ADAL" clId="{7E84129C-F6D9-4BE1-A909-CD8364A10C3F}" dt="2025-07-14T15:45:38.535" v="408" actId="1076"/>
          <ac:picMkLst>
            <pc:docMk/>
            <pc:sldMk cId="2486172559" sldId="141170697"/>
            <ac:picMk id="73" creationId="{E351EA58-7A51-F1FE-2E7F-5203F2316FB5}"/>
          </ac:picMkLst>
        </pc:picChg>
        <pc:picChg chg="add mod ord">
          <ac:chgData name="Christie Eller" userId="aac087de-6865-447b-a76f-7a6d907bd018" providerId="ADAL" clId="{7E84129C-F6D9-4BE1-A909-CD8364A10C3F}" dt="2025-07-14T15:51:25.138" v="475" actId="1076"/>
          <ac:picMkLst>
            <pc:docMk/>
            <pc:sldMk cId="2486172559" sldId="141170697"/>
            <ac:picMk id="101" creationId="{785583CE-7B6D-35F2-7C4C-C212E809278C}"/>
          </ac:picMkLst>
        </pc:picChg>
        <pc:picChg chg="add del mod">
          <ac:chgData name="Christie Eller" userId="aac087de-6865-447b-a76f-7a6d907bd018" providerId="ADAL" clId="{7E84129C-F6D9-4BE1-A909-CD8364A10C3F}" dt="2025-07-14T15:52:18.237" v="490" actId="478"/>
          <ac:picMkLst>
            <pc:docMk/>
            <pc:sldMk cId="2486172559" sldId="141170697"/>
            <ac:picMk id="102" creationId="{1386AAA9-022C-1748-F21D-A1AAD07F2706}"/>
          </ac:picMkLst>
        </pc:picChg>
        <pc:picChg chg="add del mod">
          <ac:chgData name="Christie Eller" userId="aac087de-6865-447b-a76f-7a6d907bd018" providerId="ADAL" clId="{7E84129C-F6D9-4BE1-A909-CD8364A10C3F}" dt="2025-07-14T15:52:18.237" v="490" actId="478"/>
          <ac:picMkLst>
            <pc:docMk/>
            <pc:sldMk cId="2486172559" sldId="141170697"/>
            <ac:picMk id="103" creationId="{A8567BA6-0A73-D160-D469-7695FBE02F17}"/>
          </ac:picMkLst>
        </pc:picChg>
        <pc:picChg chg="add del mod">
          <ac:chgData name="Christie Eller" userId="aac087de-6865-447b-a76f-7a6d907bd018" providerId="ADAL" clId="{7E84129C-F6D9-4BE1-A909-CD8364A10C3F}" dt="2025-07-14T15:52:18.237" v="490" actId="478"/>
          <ac:picMkLst>
            <pc:docMk/>
            <pc:sldMk cId="2486172559" sldId="141170697"/>
            <ac:picMk id="104" creationId="{3523B7FC-11A1-4F46-8D6F-6F15BE8EA621}"/>
          </ac:picMkLst>
        </pc:picChg>
        <pc:picChg chg="add del mod">
          <ac:chgData name="Christie Eller" userId="aac087de-6865-447b-a76f-7a6d907bd018" providerId="ADAL" clId="{7E84129C-F6D9-4BE1-A909-CD8364A10C3F}" dt="2025-07-14T15:52:18.237" v="490" actId="478"/>
          <ac:picMkLst>
            <pc:docMk/>
            <pc:sldMk cId="2486172559" sldId="141170697"/>
            <ac:picMk id="105" creationId="{85A4F80C-2925-0DD3-36DD-C1A7B5988040}"/>
          </ac:picMkLst>
        </pc:picChg>
        <pc:picChg chg="add del mod">
          <ac:chgData name="Christie Eller" userId="aac087de-6865-447b-a76f-7a6d907bd018" providerId="ADAL" clId="{7E84129C-F6D9-4BE1-A909-CD8364A10C3F}" dt="2025-07-14T15:52:18.237" v="490" actId="478"/>
          <ac:picMkLst>
            <pc:docMk/>
            <pc:sldMk cId="2486172559" sldId="141170697"/>
            <ac:picMk id="106" creationId="{048DF710-B4A9-13AC-441C-ADEAC72649BF}"/>
          </ac:picMkLst>
        </pc:picChg>
        <pc:picChg chg="add del mod">
          <ac:chgData name="Christie Eller" userId="aac087de-6865-447b-a76f-7a6d907bd018" providerId="ADAL" clId="{7E84129C-F6D9-4BE1-A909-CD8364A10C3F}" dt="2025-07-14T15:52:18.237" v="490" actId="478"/>
          <ac:picMkLst>
            <pc:docMk/>
            <pc:sldMk cId="2486172559" sldId="141170697"/>
            <ac:picMk id="107" creationId="{B38AC942-9939-5F11-9BCF-061900387F8D}"/>
          </ac:picMkLst>
        </pc:picChg>
      </pc:sldChg>
      <pc:sldChg chg="addSp delSp modSp add mod setBg modClrScheme chgLayout">
        <pc:chgData name="Christie Eller" userId="aac087de-6865-447b-a76f-7a6d907bd018" providerId="ADAL" clId="{7E84129C-F6D9-4BE1-A909-CD8364A10C3F}" dt="2025-07-15T13:37:31.470" v="2951" actId="465"/>
        <pc:sldMkLst>
          <pc:docMk/>
          <pc:sldMk cId="1155669996" sldId="141170698"/>
        </pc:sldMkLst>
        <pc:spChg chg="mod">
          <ac:chgData name="Christie Eller" userId="aac087de-6865-447b-a76f-7a6d907bd018" providerId="ADAL" clId="{7E84129C-F6D9-4BE1-A909-CD8364A10C3F}" dt="2025-07-14T19:19:39.579" v="2207" actId="1076"/>
          <ac:spMkLst>
            <pc:docMk/>
            <pc:sldMk cId="1155669996" sldId="141170698"/>
            <ac:spMk id="3" creationId="{40FA7792-404B-00A4-28B8-565CFEB47CC6}"/>
          </ac:spMkLst>
        </pc:spChg>
        <pc:spChg chg="add mod">
          <ac:chgData name="Christie Eller" userId="aac087de-6865-447b-a76f-7a6d907bd018" providerId="ADAL" clId="{7E84129C-F6D9-4BE1-A909-CD8364A10C3F}" dt="2025-07-15T13:36:58.134" v="2939" actId="1076"/>
          <ac:spMkLst>
            <pc:docMk/>
            <pc:sldMk cId="1155669996" sldId="141170698"/>
            <ac:spMk id="4" creationId="{B8F0A5DF-56AE-EEC1-978D-2EDA645D31B0}"/>
          </ac:spMkLst>
        </pc:spChg>
        <pc:spChg chg="mod">
          <ac:chgData name="Christie Eller" userId="aac087de-6865-447b-a76f-7a6d907bd018" providerId="ADAL" clId="{7E84129C-F6D9-4BE1-A909-CD8364A10C3F}" dt="2025-07-14T19:19:39.579" v="2207" actId="1076"/>
          <ac:spMkLst>
            <pc:docMk/>
            <pc:sldMk cId="1155669996" sldId="141170698"/>
            <ac:spMk id="6" creationId="{BDAD519B-5DCB-594D-E543-90A06C81A4C7}"/>
          </ac:spMkLst>
        </pc:spChg>
        <pc:spChg chg="mod">
          <ac:chgData name="Christie Eller" userId="aac087de-6865-447b-a76f-7a6d907bd018" providerId="ADAL" clId="{7E84129C-F6D9-4BE1-A909-CD8364A10C3F}" dt="2025-07-15T13:36:43.727" v="2938" actId="1076"/>
          <ac:spMkLst>
            <pc:docMk/>
            <pc:sldMk cId="1155669996" sldId="141170698"/>
            <ac:spMk id="7" creationId="{5E9D4943-8F2C-950F-7996-0FF9CE74C3E9}"/>
          </ac:spMkLst>
        </pc:spChg>
        <pc:spChg chg="mod">
          <ac:chgData name="Christie Eller" userId="aac087de-6865-447b-a76f-7a6d907bd018" providerId="ADAL" clId="{7E84129C-F6D9-4BE1-A909-CD8364A10C3F}" dt="2025-07-14T19:19:39.579" v="2207" actId="1076"/>
          <ac:spMkLst>
            <pc:docMk/>
            <pc:sldMk cId="1155669996" sldId="141170698"/>
            <ac:spMk id="8" creationId="{C5EE1198-CC65-7C46-E7E7-6DD3DA6F91A5}"/>
          </ac:spMkLst>
        </pc:spChg>
        <pc:spChg chg="del">
          <ac:chgData name="Christie Eller" userId="aac087de-6865-447b-a76f-7a6d907bd018" providerId="ADAL" clId="{7E84129C-F6D9-4BE1-A909-CD8364A10C3F}" dt="2025-07-14T16:18:23.864" v="1183" actId="478"/>
          <ac:spMkLst>
            <pc:docMk/>
            <pc:sldMk cId="1155669996" sldId="141170698"/>
            <ac:spMk id="20" creationId="{41A7E5B7-FE70-7495-DB79-EB0C8FD6F1D9}"/>
          </ac:spMkLst>
        </pc:spChg>
        <pc:spChg chg="del">
          <ac:chgData name="Christie Eller" userId="aac087de-6865-447b-a76f-7a6d907bd018" providerId="ADAL" clId="{7E84129C-F6D9-4BE1-A909-CD8364A10C3F}" dt="2025-07-14T16:18:23.864" v="1183" actId="478"/>
          <ac:spMkLst>
            <pc:docMk/>
            <pc:sldMk cId="1155669996" sldId="141170698"/>
            <ac:spMk id="21" creationId="{5D7B9D02-B9C8-8BB1-4FCA-C4D397DB0399}"/>
          </ac:spMkLst>
        </pc:spChg>
        <pc:spChg chg="del">
          <ac:chgData name="Christie Eller" userId="aac087de-6865-447b-a76f-7a6d907bd018" providerId="ADAL" clId="{7E84129C-F6D9-4BE1-A909-CD8364A10C3F}" dt="2025-07-14T16:18:23.864" v="1183" actId="478"/>
          <ac:spMkLst>
            <pc:docMk/>
            <pc:sldMk cId="1155669996" sldId="141170698"/>
            <ac:spMk id="22" creationId="{8C9071A8-C704-2D5D-ADE5-37997684C0D4}"/>
          </ac:spMkLst>
        </pc:spChg>
        <pc:spChg chg="del">
          <ac:chgData name="Christie Eller" userId="aac087de-6865-447b-a76f-7a6d907bd018" providerId="ADAL" clId="{7E84129C-F6D9-4BE1-A909-CD8364A10C3F}" dt="2025-07-14T16:18:23.864" v="1183" actId="478"/>
          <ac:spMkLst>
            <pc:docMk/>
            <pc:sldMk cId="1155669996" sldId="141170698"/>
            <ac:spMk id="23" creationId="{6B743E83-D74E-1F97-D91F-8A0C35316C3C}"/>
          </ac:spMkLst>
        </pc:spChg>
        <pc:spChg chg="del">
          <ac:chgData name="Christie Eller" userId="aac087de-6865-447b-a76f-7a6d907bd018" providerId="ADAL" clId="{7E84129C-F6D9-4BE1-A909-CD8364A10C3F}" dt="2025-07-14T16:18:23.864" v="1183" actId="478"/>
          <ac:spMkLst>
            <pc:docMk/>
            <pc:sldMk cId="1155669996" sldId="141170698"/>
            <ac:spMk id="25" creationId="{F6FE8445-90B6-E02B-C0EF-21F6E6A590E0}"/>
          </ac:spMkLst>
        </pc:spChg>
        <pc:spChg chg="del">
          <ac:chgData name="Christie Eller" userId="aac087de-6865-447b-a76f-7a6d907bd018" providerId="ADAL" clId="{7E84129C-F6D9-4BE1-A909-CD8364A10C3F}" dt="2025-07-14T16:18:23.864" v="1183" actId="478"/>
          <ac:spMkLst>
            <pc:docMk/>
            <pc:sldMk cId="1155669996" sldId="141170698"/>
            <ac:spMk id="26" creationId="{A2339DB2-EE3C-0C7D-42DA-5F746C55D09F}"/>
          </ac:spMkLst>
        </pc:spChg>
        <pc:spChg chg="del">
          <ac:chgData name="Christie Eller" userId="aac087de-6865-447b-a76f-7a6d907bd018" providerId="ADAL" clId="{7E84129C-F6D9-4BE1-A909-CD8364A10C3F}" dt="2025-07-14T16:18:23.864" v="1183" actId="478"/>
          <ac:spMkLst>
            <pc:docMk/>
            <pc:sldMk cId="1155669996" sldId="141170698"/>
            <ac:spMk id="27" creationId="{B59635AE-5E77-DFB6-82D5-78A3FE19D6F9}"/>
          </ac:spMkLst>
        </pc:spChg>
        <pc:spChg chg="del">
          <ac:chgData name="Christie Eller" userId="aac087de-6865-447b-a76f-7a6d907bd018" providerId="ADAL" clId="{7E84129C-F6D9-4BE1-A909-CD8364A10C3F}" dt="2025-07-14T16:18:23.864" v="1183" actId="478"/>
          <ac:spMkLst>
            <pc:docMk/>
            <pc:sldMk cId="1155669996" sldId="141170698"/>
            <ac:spMk id="28" creationId="{11EEBBB8-D8B4-F16F-982F-08D8D571AE43}"/>
          </ac:spMkLst>
        </pc:spChg>
        <pc:spChg chg="del">
          <ac:chgData name="Christie Eller" userId="aac087de-6865-447b-a76f-7a6d907bd018" providerId="ADAL" clId="{7E84129C-F6D9-4BE1-A909-CD8364A10C3F}" dt="2025-07-14T16:18:20.921" v="1182" actId="478"/>
          <ac:spMkLst>
            <pc:docMk/>
            <pc:sldMk cId="1155669996" sldId="141170698"/>
            <ac:spMk id="29" creationId="{1754C6B0-E9C9-3416-9C89-2828D6E3C1F3}"/>
          </ac:spMkLst>
        </pc:spChg>
        <pc:grpChg chg="add del mod">
          <ac:chgData name="Christie Eller" userId="aac087de-6865-447b-a76f-7a6d907bd018" providerId="ADAL" clId="{7E84129C-F6D9-4BE1-A909-CD8364A10C3F}" dt="2025-07-15T13:37:16.628" v="2944" actId="165"/>
          <ac:grpSpMkLst>
            <pc:docMk/>
            <pc:sldMk cId="1155669996" sldId="141170698"/>
            <ac:grpSpMk id="15" creationId="{6AED0244-DB7A-A043-0DCE-5BCEDF3A4E14}"/>
          </ac:grpSpMkLst>
        </pc:grpChg>
        <pc:picChg chg="add mod">
          <ac:chgData name="Christie Eller" userId="aac087de-6865-447b-a76f-7a6d907bd018" providerId="ADAL" clId="{7E84129C-F6D9-4BE1-A909-CD8364A10C3F}" dt="2025-07-14T19:19:55.066" v="2214" actId="1076"/>
          <ac:picMkLst>
            <pc:docMk/>
            <pc:sldMk cId="1155669996" sldId="141170698"/>
            <ac:picMk id="2" creationId="{4EA03DC0-367C-0144-2590-9BEA211A99CB}"/>
          </ac:picMkLst>
        </pc:picChg>
        <pc:cxnChg chg="add mod topLvl">
          <ac:chgData name="Christie Eller" userId="aac087de-6865-447b-a76f-7a6d907bd018" providerId="ADAL" clId="{7E84129C-F6D9-4BE1-A909-CD8364A10C3F}" dt="2025-07-15T13:37:16.628" v="2944" actId="165"/>
          <ac:cxnSpMkLst>
            <pc:docMk/>
            <pc:sldMk cId="1155669996" sldId="141170698"/>
            <ac:cxnSpMk id="9" creationId="{FA8CFDFC-85FF-D4C7-C937-2D3848B6B932}"/>
          </ac:cxnSpMkLst>
        </pc:cxnChg>
        <pc:cxnChg chg="add mod topLvl">
          <ac:chgData name="Christie Eller" userId="aac087de-6865-447b-a76f-7a6d907bd018" providerId="ADAL" clId="{7E84129C-F6D9-4BE1-A909-CD8364A10C3F}" dt="2025-07-15T13:37:31.470" v="2951" actId="465"/>
          <ac:cxnSpMkLst>
            <pc:docMk/>
            <pc:sldMk cId="1155669996" sldId="141170698"/>
            <ac:cxnSpMk id="12" creationId="{12E057AF-9F7A-1035-8762-CA3A27E064FC}"/>
          </ac:cxnSpMkLst>
        </pc:cxnChg>
        <pc:cxnChg chg="add mod topLvl">
          <ac:chgData name="Christie Eller" userId="aac087de-6865-447b-a76f-7a6d907bd018" providerId="ADAL" clId="{7E84129C-F6D9-4BE1-A909-CD8364A10C3F}" dt="2025-07-15T13:37:31.470" v="2951" actId="465"/>
          <ac:cxnSpMkLst>
            <pc:docMk/>
            <pc:sldMk cId="1155669996" sldId="141170698"/>
            <ac:cxnSpMk id="13" creationId="{DB8D51A4-4163-024D-2B4D-3348593BD942}"/>
          </ac:cxnSpMkLst>
        </pc:cxnChg>
        <pc:cxnChg chg="add mod topLvl">
          <ac:chgData name="Christie Eller" userId="aac087de-6865-447b-a76f-7a6d907bd018" providerId="ADAL" clId="{7E84129C-F6D9-4BE1-A909-CD8364A10C3F}" dt="2025-07-15T13:37:26.164" v="2950" actId="1035"/>
          <ac:cxnSpMkLst>
            <pc:docMk/>
            <pc:sldMk cId="1155669996" sldId="141170698"/>
            <ac:cxnSpMk id="14" creationId="{86C1813D-DBCF-8904-C76E-C9ED2C58B7FA}"/>
          </ac:cxnSpMkLst>
        </pc:cxnChg>
      </pc:sldChg>
      <pc:sldChg chg="addSp delSp modSp add mod setBg modClrScheme modAnim chgLayout">
        <pc:chgData name="Christie Eller" userId="aac087de-6865-447b-a76f-7a6d907bd018" providerId="ADAL" clId="{7E84129C-F6D9-4BE1-A909-CD8364A10C3F}" dt="2025-07-15T13:41:29.185" v="3001" actId="14100"/>
        <pc:sldMkLst>
          <pc:docMk/>
          <pc:sldMk cId="2122453160" sldId="141170699"/>
        </pc:sldMkLst>
        <pc:spChg chg="add del mod ord">
          <ac:chgData name="Christie Eller" userId="aac087de-6865-447b-a76f-7a6d907bd018" providerId="ADAL" clId="{7E84129C-F6D9-4BE1-A909-CD8364A10C3F}" dt="2025-07-15T13:40:30.115" v="2987" actId="478"/>
          <ac:spMkLst>
            <pc:docMk/>
            <pc:sldMk cId="2122453160" sldId="141170699"/>
            <ac:spMk id="2" creationId="{0F3346AD-7E91-0EAB-033F-AAE6C5392D47}"/>
          </ac:spMkLst>
        </pc:spChg>
        <pc:spChg chg="del mod">
          <ac:chgData name="Christie Eller" userId="aac087de-6865-447b-a76f-7a6d907bd018" providerId="ADAL" clId="{7E84129C-F6D9-4BE1-A909-CD8364A10C3F}" dt="2025-07-14T16:34:56.280" v="1376" actId="478"/>
          <ac:spMkLst>
            <pc:docMk/>
            <pc:sldMk cId="2122453160" sldId="141170699"/>
            <ac:spMk id="4" creationId="{A71680CD-CEAB-C56E-0562-C983074C49FC}"/>
          </ac:spMkLst>
        </pc:spChg>
        <pc:spChg chg="add mod">
          <ac:chgData name="Christie Eller" userId="aac087de-6865-447b-a76f-7a6d907bd018" providerId="ADAL" clId="{7E84129C-F6D9-4BE1-A909-CD8364A10C3F}" dt="2025-07-15T13:38:58.878" v="2958" actId="14100"/>
          <ac:spMkLst>
            <pc:docMk/>
            <pc:sldMk cId="2122453160" sldId="141170699"/>
            <ac:spMk id="5" creationId="{F065EF3A-1827-44AF-040A-8170A08DE0EC}"/>
          </ac:spMkLst>
        </pc:spChg>
        <pc:spChg chg="mod">
          <ac:chgData name="Christie Eller" userId="aac087de-6865-447b-a76f-7a6d907bd018" providerId="ADAL" clId="{7E84129C-F6D9-4BE1-A909-CD8364A10C3F}" dt="2025-07-15T13:40:57.504" v="2995" actId="207"/>
          <ac:spMkLst>
            <pc:docMk/>
            <pc:sldMk cId="2122453160" sldId="141170699"/>
            <ac:spMk id="6" creationId="{7C7D618E-BC38-53F4-DA88-CCFA50AB31E0}"/>
          </ac:spMkLst>
        </pc:spChg>
        <pc:spChg chg="del mod">
          <ac:chgData name="Christie Eller" userId="aac087de-6865-447b-a76f-7a6d907bd018" providerId="ADAL" clId="{7E84129C-F6D9-4BE1-A909-CD8364A10C3F}" dt="2025-07-14T16:38:58.756" v="1510" actId="478"/>
          <ac:spMkLst>
            <pc:docMk/>
            <pc:sldMk cId="2122453160" sldId="141170699"/>
            <ac:spMk id="7" creationId="{29E9A8F9-1A07-3BF0-CCF8-B0C9561C5DB9}"/>
          </ac:spMkLst>
        </pc:spChg>
        <pc:spChg chg="mod">
          <ac:chgData name="Christie Eller" userId="aac087de-6865-447b-a76f-7a6d907bd018" providerId="ADAL" clId="{7E84129C-F6D9-4BE1-A909-CD8364A10C3F}" dt="2025-07-15T13:40:46.485" v="2991" actId="207"/>
          <ac:spMkLst>
            <pc:docMk/>
            <pc:sldMk cId="2122453160" sldId="141170699"/>
            <ac:spMk id="8" creationId="{D3CA3492-F935-BC82-091C-9BCD83AAD8D5}"/>
          </ac:spMkLst>
        </pc:spChg>
        <pc:spChg chg="add mod">
          <ac:chgData name="Christie Eller" userId="aac087de-6865-447b-a76f-7a6d907bd018" providerId="ADAL" clId="{7E84129C-F6D9-4BE1-A909-CD8364A10C3F}" dt="2025-07-15T13:41:19.044" v="2999" actId="14100"/>
          <ac:spMkLst>
            <pc:docMk/>
            <pc:sldMk cId="2122453160" sldId="141170699"/>
            <ac:spMk id="9" creationId="{5DB5F244-1088-0B4A-1046-FD861218F81E}"/>
          </ac:spMkLst>
        </pc:spChg>
        <pc:spChg chg="add mod">
          <ac:chgData name="Christie Eller" userId="aac087de-6865-447b-a76f-7a6d907bd018" providerId="ADAL" clId="{7E84129C-F6D9-4BE1-A909-CD8364A10C3F}" dt="2025-07-15T13:41:13.367" v="2997" actId="1076"/>
          <ac:spMkLst>
            <pc:docMk/>
            <pc:sldMk cId="2122453160" sldId="141170699"/>
            <ac:spMk id="10" creationId="{D83E6F2D-4230-2C39-87A6-A4C444DFACA5}"/>
          </ac:spMkLst>
        </pc:spChg>
        <pc:spChg chg="add mod">
          <ac:chgData name="Christie Eller" userId="aac087de-6865-447b-a76f-7a6d907bd018" providerId="ADAL" clId="{7E84129C-F6D9-4BE1-A909-CD8364A10C3F}" dt="2025-07-15T13:41:29.185" v="3001" actId="14100"/>
          <ac:spMkLst>
            <pc:docMk/>
            <pc:sldMk cId="2122453160" sldId="141170699"/>
            <ac:spMk id="11" creationId="{5A58B547-0132-30D7-CA49-0E904DE81DB4}"/>
          </ac:spMkLst>
        </pc:spChg>
        <pc:spChg chg="add mod">
          <ac:chgData name="Christie Eller" userId="aac087de-6865-447b-a76f-7a6d907bd018" providerId="ADAL" clId="{7E84129C-F6D9-4BE1-A909-CD8364A10C3F}" dt="2025-07-15T13:40:41.376" v="2990" actId="11530"/>
          <ac:spMkLst>
            <pc:docMk/>
            <pc:sldMk cId="2122453160" sldId="141170699"/>
            <ac:spMk id="14" creationId="{B010CC9F-1DBA-1786-0791-FB897AA99915}"/>
          </ac:spMkLst>
        </pc:spChg>
        <pc:picChg chg="del">
          <ac:chgData name="Christie Eller" userId="aac087de-6865-447b-a76f-7a6d907bd018" providerId="ADAL" clId="{7E84129C-F6D9-4BE1-A909-CD8364A10C3F}" dt="2025-07-14T16:42:18.564" v="1558" actId="478"/>
          <ac:picMkLst>
            <pc:docMk/>
            <pc:sldMk cId="2122453160" sldId="141170699"/>
            <ac:picMk id="2" creationId="{207C06F9-5C80-C2AE-61F4-B51EB08424BC}"/>
          </ac:picMkLst>
        </pc:picChg>
        <pc:picChg chg="add del mod">
          <ac:chgData name="Christie Eller" userId="aac087de-6865-447b-a76f-7a6d907bd018" providerId="ADAL" clId="{7E84129C-F6D9-4BE1-A909-CD8364A10C3F}" dt="2025-07-14T16:45:50.537" v="1586" actId="478"/>
          <ac:picMkLst>
            <pc:docMk/>
            <pc:sldMk cId="2122453160" sldId="141170699"/>
            <ac:picMk id="12" creationId="{1D8DB313-4307-102C-BBD0-7944E92617EB}"/>
          </ac:picMkLst>
        </pc:picChg>
        <pc:picChg chg="add del mod">
          <ac:chgData name="Christie Eller" userId="aac087de-6865-447b-a76f-7a6d907bd018" providerId="ADAL" clId="{7E84129C-F6D9-4BE1-A909-CD8364A10C3F}" dt="2025-07-14T16:49:40.531" v="1589" actId="478"/>
          <ac:picMkLst>
            <pc:docMk/>
            <pc:sldMk cId="2122453160" sldId="141170699"/>
            <ac:picMk id="13" creationId="{09E409A2-25CF-5FF8-3A58-13E78165A7B1}"/>
          </ac:picMkLst>
        </pc:picChg>
      </pc:sldChg>
      <pc:sldChg chg="add del">
        <pc:chgData name="Christie Eller" userId="aac087de-6865-447b-a76f-7a6d907bd018" providerId="ADAL" clId="{7E84129C-F6D9-4BE1-A909-CD8364A10C3F}" dt="2025-07-14T17:47:20.449" v="1913" actId="47"/>
        <pc:sldMkLst>
          <pc:docMk/>
          <pc:sldMk cId="4187695606" sldId="141170700"/>
        </pc:sldMkLst>
      </pc:sldChg>
      <pc:sldChg chg="addSp delSp modSp add mod setBg modClrScheme modAnim chgLayout">
        <pc:chgData name="Christie Eller" userId="aac087de-6865-447b-a76f-7a6d907bd018" providerId="ADAL" clId="{7E84129C-F6D9-4BE1-A909-CD8364A10C3F}" dt="2025-07-14T20:08:24.748" v="2348"/>
        <pc:sldMkLst>
          <pc:docMk/>
          <pc:sldMk cId="4221791308" sldId="141170700"/>
        </pc:sldMkLst>
        <pc:spChg chg="del">
          <ac:chgData name="Christie Eller" userId="aac087de-6865-447b-a76f-7a6d907bd018" providerId="ADAL" clId="{7E84129C-F6D9-4BE1-A909-CD8364A10C3F}" dt="2025-07-14T17:47:43.737" v="1915" actId="478"/>
          <ac:spMkLst>
            <pc:docMk/>
            <pc:sldMk cId="4221791308" sldId="141170700"/>
            <ac:spMk id="2" creationId="{0620C58B-1002-3F5E-C839-A9A41BC66055}"/>
          </ac:spMkLst>
        </pc:spChg>
        <pc:spChg chg="add mod">
          <ac:chgData name="Christie Eller" userId="aac087de-6865-447b-a76f-7a6d907bd018" providerId="ADAL" clId="{7E84129C-F6D9-4BE1-A909-CD8364A10C3F}" dt="2025-07-14T20:06:41.623" v="2333" actId="207"/>
          <ac:spMkLst>
            <pc:docMk/>
            <pc:sldMk cId="4221791308" sldId="141170700"/>
            <ac:spMk id="4" creationId="{20FE608F-6CB1-FD14-998E-53B609E61894}"/>
          </ac:spMkLst>
        </pc:spChg>
        <pc:spChg chg="mod topLvl">
          <ac:chgData name="Christie Eller" userId="aac087de-6865-447b-a76f-7a6d907bd018" providerId="ADAL" clId="{7E84129C-F6D9-4BE1-A909-CD8364A10C3F}" dt="2025-07-14T20:07:35.367" v="2339" actId="164"/>
          <ac:spMkLst>
            <pc:docMk/>
            <pc:sldMk cId="4221791308" sldId="141170700"/>
            <ac:spMk id="10" creationId="{7D0684D3-7B4A-3399-6940-EC5EF132B780}"/>
          </ac:spMkLst>
        </pc:spChg>
        <pc:spChg chg="mod topLvl">
          <ac:chgData name="Christie Eller" userId="aac087de-6865-447b-a76f-7a6d907bd018" providerId="ADAL" clId="{7E84129C-F6D9-4BE1-A909-CD8364A10C3F}" dt="2025-07-14T20:07:35.367" v="2339" actId="164"/>
          <ac:spMkLst>
            <pc:docMk/>
            <pc:sldMk cId="4221791308" sldId="141170700"/>
            <ac:spMk id="11" creationId="{0FE53AE7-54F0-8A05-EF6C-3666A9F34ADE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13" creationId="{747D5934-20D0-4266-02A1-BF9B6987BF21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14" creationId="{B1F982CA-521E-3E95-2D3C-90B2E1E2345A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16" creationId="{8F00ED22-2EBE-8966-2F56-58EE80676002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17" creationId="{40B953C6-C55E-44F0-554D-1C94AFC15E0D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19" creationId="{AF6B0CF1-7EEE-4951-725C-EAA8C80F2DD9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20" creationId="{1514FEDA-A9A3-AD01-B79A-ED505A98B92B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22" creationId="{431FFE91-97C0-4F77-51B0-01C6513C5D46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23" creationId="{6D40003B-8047-FFB4-F90E-90BAA892B8E3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25" creationId="{28472271-0A4A-87F4-9E87-334D78E09ECC}"/>
          </ac:spMkLst>
        </pc:spChg>
        <pc:spChg chg="mod">
          <ac:chgData name="Christie Eller" userId="aac087de-6865-447b-a76f-7a6d907bd018" providerId="ADAL" clId="{7E84129C-F6D9-4BE1-A909-CD8364A10C3F}" dt="2025-07-14T17:53:41.337" v="2041" actId="27803"/>
          <ac:spMkLst>
            <pc:docMk/>
            <pc:sldMk cId="4221791308" sldId="141170700"/>
            <ac:spMk id="26" creationId="{64FDF38A-D56B-FDE0-B094-495B07ED98A2}"/>
          </ac:spMkLst>
        </pc:spChg>
        <pc:spChg chg="add mod">
          <ac:chgData name="Christie Eller" userId="aac087de-6865-447b-a76f-7a6d907bd018" providerId="ADAL" clId="{7E84129C-F6D9-4BE1-A909-CD8364A10C3F}" dt="2025-07-14T20:07:35.367" v="2339" actId="164"/>
          <ac:spMkLst>
            <pc:docMk/>
            <pc:sldMk cId="4221791308" sldId="141170700"/>
            <ac:spMk id="27" creationId="{6096F595-64FC-0FE1-1262-5B3383CC2605}"/>
          </ac:spMkLst>
        </pc:spChg>
        <pc:spChg chg="add mod">
          <ac:chgData name="Christie Eller" userId="aac087de-6865-447b-a76f-7a6d907bd018" providerId="ADAL" clId="{7E84129C-F6D9-4BE1-A909-CD8364A10C3F}" dt="2025-07-14T20:07:37.494" v="2340" actId="164"/>
          <ac:spMkLst>
            <pc:docMk/>
            <pc:sldMk cId="4221791308" sldId="141170700"/>
            <ac:spMk id="28" creationId="{121C3912-A671-9D42-CE3F-5912D69DA3B5}"/>
          </ac:spMkLst>
        </pc:spChg>
        <pc:spChg chg="add mod">
          <ac:chgData name="Christie Eller" userId="aac087de-6865-447b-a76f-7a6d907bd018" providerId="ADAL" clId="{7E84129C-F6D9-4BE1-A909-CD8364A10C3F}" dt="2025-07-14T20:07:39.333" v="2341" actId="164"/>
          <ac:spMkLst>
            <pc:docMk/>
            <pc:sldMk cId="4221791308" sldId="141170700"/>
            <ac:spMk id="29" creationId="{835363E1-7118-CA71-E4DC-3C5C5C365019}"/>
          </ac:spMkLst>
        </pc:spChg>
        <pc:spChg chg="add mod">
          <ac:chgData name="Christie Eller" userId="aac087de-6865-447b-a76f-7a6d907bd018" providerId="ADAL" clId="{7E84129C-F6D9-4BE1-A909-CD8364A10C3F}" dt="2025-07-14T20:07:46.663" v="2344" actId="164"/>
          <ac:spMkLst>
            <pc:docMk/>
            <pc:sldMk cId="4221791308" sldId="141170700"/>
            <ac:spMk id="30" creationId="{74ED0B0F-30C9-5465-0A18-06D2C477AB02}"/>
          </ac:spMkLst>
        </pc:spChg>
        <pc:spChg chg="add mod">
          <ac:chgData name="Christie Eller" userId="aac087de-6865-447b-a76f-7a6d907bd018" providerId="ADAL" clId="{7E84129C-F6D9-4BE1-A909-CD8364A10C3F}" dt="2025-07-14T20:07:42.997" v="2343" actId="164"/>
          <ac:spMkLst>
            <pc:docMk/>
            <pc:sldMk cId="4221791308" sldId="141170700"/>
            <ac:spMk id="31" creationId="{71E810AB-A778-F9DD-64F9-0061BADB7297}"/>
          </ac:spMkLst>
        </pc:spChg>
        <pc:spChg chg="add mod">
          <ac:chgData name="Christie Eller" userId="aac087de-6865-447b-a76f-7a6d907bd018" providerId="ADAL" clId="{7E84129C-F6D9-4BE1-A909-CD8364A10C3F}" dt="2025-07-14T20:07:41.086" v="2342" actId="164"/>
          <ac:spMkLst>
            <pc:docMk/>
            <pc:sldMk cId="4221791308" sldId="141170700"/>
            <ac:spMk id="52" creationId="{FA56B8FA-6EFB-0C8A-73C6-6AEA7CE7DBB4}"/>
          </ac:spMkLst>
        </pc:spChg>
        <pc:spChg chg="mod">
          <ac:chgData name="Christie Eller" userId="aac087de-6865-447b-a76f-7a6d907bd018" providerId="ADAL" clId="{7E84129C-F6D9-4BE1-A909-CD8364A10C3F}" dt="2025-07-14T20:07:37.494" v="2340" actId="164"/>
          <ac:spMkLst>
            <pc:docMk/>
            <pc:sldMk cId="4221791308" sldId="141170700"/>
            <ac:spMk id="54" creationId="{776A30C0-3BB9-763F-C7D9-999FF96DBADA}"/>
          </ac:spMkLst>
        </pc:spChg>
        <pc:spChg chg="mod topLvl">
          <ac:chgData name="Christie Eller" userId="aac087de-6865-447b-a76f-7a6d907bd018" providerId="ADAL" clId="{7E84129C-F6D9-4BE1-A909-CD8364A10C3F}" dt="2025-07-14T20:07:37.494" v="2340" actId="164"/>
          <ac:spMkLst>
            <pc:docMk/>
            <pc:sldMk cId="4221791308" sldId="141170700"/>
            <ac:spMk id="55" creationId="{28E81448-C19C-BBBB-47D0-77D4D37D750F}"/>
          </ac:spMkLst>
        </pc:spChg>
        <pc:spChg chg="mod topLvl">
          <ac:chgData name="Christie Eller" userId="aac087de-6865-447b-a76f-7a6d907bd018" providerId="ADAL" clId="{7E84129C-F6D9-4BE1-A909-CD8364A10C3F}" dt="2025-07-14T20:07:39.333" v="2341" actId="164"/>
          <ac:spMkLst>
            <pc:docMk/>
            <pc:sldMk cId="4221791308" sldId="141170700"/>
            <ac:spMk id="57" creationId="{C4CC3D66-E611-9EBC-ACCA-0544E25E506D}"/>
          </ac:spMkLst>
        </pc:spChg>
        <pc:spChg chg="mod topLvl">
          <ac:chgData name="Christie Eller" userId="aac087de-6865-447b-a76f-7a6d907bd018" providerId="ADAL" clId="{7E84129C-F6D9-4BE1-A909-CD8364A10C3F}" dt="2025-07-14T20:07:39.333" v="2341" actId="164"/>
          <ac:spMkLst>
            <pc:docMk/>
            <pc:sldMk cId="4221791308" sldId="141170700"/>
            <ac:spMk id="58" creationId="{79D37738-C86E-BE94-E203-43A9F388720A}"/>
          </ac:spMkLst>
        </pc:spChg>
        <pc:spChg chg="mod">
          <ac:chgData name="Christie Eller" userId="aac087de-6865-447b-a76f-7a6d907bd018" providerId="ADAL" clId="{7E84129C-F6D9-4BE1-A909-CD8364A10C3F}" dt="2025-07-14T20:07:46.663" v="2344" actId="164"/>
          <ac:spMkLst>
            <pc:docMk/>
            <pc:sldMk cId="4221791308" sldId="141170700"/>
            <ac:spMk id="60" creationId="{2259083A-E213-8D61-70EB-03A423753004}"/>
          </ac:spMkLst>
        </pc:spChg>
        <pc:spChg chg="mod topLvl">
          <ac:chgData name="Christie Eller" userId="aac087de-6865-447b-a76f-7a6d907bd018" providerId="ADAL" clId="{7E84129C-F6D9-4BE1-A909-CD8364A10C3F}" dt="2025-07-14T20:07:46.663" v="2344" actId="164"/>
          <ac:spMkLst>
            <pc:docMk/>
            <pc:sldMk cId="4221791308" sldId="141170700"/>
            <ac:spMk id="61" creationId="{435D5B8D-444D-956A-7452-E7B7ADE015A3}"/>
          </ac:spMkLst>
        </pc:spChg>
        <pc:spChg chg="mod topLvl">
          <ac:chgData name="Christie Eller" userId="aac087de-6865-447b-a76f-7a6d907bd018" providerId="ADAL" clId="{7E84129C-F6D9-4BE1-A909-CD8364A10C3F}" dt="2025-07-14T20:07:42.997" v="2343" actId="164"/>
          <ac:spMkLst>
            <pc:docMk/>
            <pc:sldMk cId="4221791308" sldId="141170700"/>
            <ac:spMk id="63" creationId="{4CE481A1-D365-B982-2D39-0C6209532B46}"/>
          </ac:spMkLst>
        </pc:spChg>
        <pc:spChg chg="mod topLvl">
          <ac:chgData name="Christie Eller" userId="aac087de-6865-447b-a76f-7a6d907bd018" providerId="ADAL" clId="{7E84129C-F6D9-4BE1-A909-CD8364A10C3F}" dt="2025-07-14T20:07:42.997" v="2343" actId="164"/>
          <ac:spMkLst>
            <pc:docMk/>
            <pc:sldMk cId="4221791308" sldId="141170700"/>
            <ac:spMk id="64" creationId="{86A4372C-510F-9219-183A-1C8BB86F93E2}"/>
          </ac:spMkLst>
        </pc:spChg>
        <pc:spChg chg="mod topLvl">
          <ac:chgData name="Christie Eller" userId="aac087de-6865-447b-a76f-7a6d907bd018" providerId="ADAL" clId="{7E84129C-F6D9-4BE1-A909-CD8364A10C3F}" dt="2025-07-14T20:07:41.086" v="2342" actId="164"/>
          <ac:spMkLst>
            <pc:docMk/>
            <pc:sldMk cId="4221791308" sldId="141170700"/>
            <ac:spMk id="66" creationId="{14F0EFEA-DFA2-F2D0-1F12-9E0B040592B1}"/>
          </ac:spMkLst>
        </pc:spChg>
        <pc:spChg chg="mod topLvl">
          <ac:chgData name="Christie Eller" userId="aac087de-6865-447b-a76f-7a6d907bd018" providerId="ADAL" clId="{7E84129C-F6D9-4BE1-A909-CD8364A10C3F}" dt="2025-07-14T20:07:41.086" v="2342" actId="164"/>
          <ac:spMkLst>
            <pc:docMk/>
            <pc:sldMk cId="4221791308" sldId="141170700"/>
            <ac:spMk id="67" creationId="{31AF7486-AF3D-F367-072C-AB91CA0CC277}"/>
          </ac:spMkLst>
        </pc:spChg>
        <pc:grpChg chg="ord">
          <ac:chgData name="Christie Eller" userId="aac087de-6865-447b-a76f-7a6d907bd018" providerId="ADAL" clId="{7E84129C-F6D9-4BE1-A909-CD8364A10C3F}" dt="2025-07-14T17:54:25.297" v="2051" actId="167"/>
          <ac:grpSpMkLst>
            <pc:docMk/>
            <pc:sldMk cId="4221791308" sldId="141170700"/>
            <ac:grpSpMk id="9" creationId="{B7D519F9-D73A-01C0-2F9E-5AA79AC6E79A}"/>
          </ac:grpSpMkLst>
        </pc:grpChg>
        <pc:grpChg chg="del">
          <ac:chgData name="Christie Eller" userId="aac087de-6865-447b-a76f-7a6d907bd018" providerId="ADAL" clId="{7E84129C-F6D9-4BE1-A909-CD8364A10C3F}" dt="2025-07-14T17:54:08.510" v="2046" actId="478"/>
          <ac:grpSpMkLst>
            <pc:docMk/>
            <pc:sldMk cId="4221791308" sldId="141170700"/>
            <ac:grpSpMk id="12" creationId="{C1DB39A9-24F6-0141-9E17-ACF83CDC0D1E}"/>
          </ac:grpSpMkLst>
        </pc:grpChg>
        <pc:grpChg chg="del">
          <ac:chgData name="Christie Eller" userId="aac087de-6865-447b-a76f-7a6d907bd018" providerId="ADAL" clId="{7E84129C-F6D9-4BE1-A909-CD8364A10C3F}" dt="2025-07-14T17:54:08.510" v="2046" actId="478"/>
          <ac:grpSpMkLst>
            <pc:docMk/>
            <pc:sldMk cId="4221791308" sldId="141170700"/>
            <ac:grpSpMk id="15" creationId="{1EFB5193-AE1A-CFA7-99A8-42DDBC77D8E2}"/>
          </ac:grpSpMkLst>
        </pc:grpChg>
        <pc:grpChg chg="del">
          <ac:chgData name="Christie Eller" userId="aac087de-6865-447b-a76f-7a6d907bd018" providerId="ADAL" clId="{7E84129C-F6D9-4BE1-A909-CD8364A10C3F}" dt="2025-07-14T17:54:08.510" v="2046" actId="478"/>
          <ac:grpSpMkLst>
            <pc:docMk/>
            <pc:sldMk cId="4221791308" sldId="141170700"/>
            <ac:grpSpMk id="18" creationId="{2A5A998A-EE3C-4A24-DE31-3B8EA5F3EA57}"/>
          </ac:grpSpMkLst>
        </pc:grpChg>
        <pc:grpChg chg="del">
          <ac:chgData name="Christie Eller" userId="aac087de-6865-447b-a76f-7a6d907bd018" providerId="ADAL" clId="{7E84129C-F6D9-4BE1-A909-CD8364A10C3F}" dt="2025-07-14T17:54:08.510" v="2046" actId="478"/>
          <ac:grpSpMkLst>
            <pc:docMk/>
            <pc:sldMk cId="4221791308" sldId="141170700"/>
            <ac:grpSpMk id="21" creationId="{96375CD5-0C28-1772-0F6A-351611CB3259}"/>
          </ac:grpSpMkLst>
        </pc:grpChg>
        <pc:grpChg chg="del">
          <ac:chgData name="Christie Eller" userId="aac087de-6865-447b-a76f-7a6d907bd018" providerId="ADAL" clId="{7E84129C-F6D9-4BE1-A909-CD8364A10C3F}" dt="2025-07-14T17:54:08.510" v="2046" actId="478"/>
          <ac:grpSpMkLst>
            <pc:docMk/>
            <pc:sldMk cId="4221791308" sldId="141170700"/>
            <ac:grpSpMk id="24" creationId="{D6F71593-2CE3-BC35-7F18-BA9C496C3843}"/>
          </ac:grpSpMkLst>
        </pc:grpChg>
        <pc:grpChg chg="del">
          <ac:chgData name="Christie Eller" userId="aac087de-6865-447b-a76f-7a6d907bd018" providerId="ADAL" clId="{7E84129C-F6D9-4BE1-A909-CD8364A10C3F}" dt="2025-07-14T17:47:43.737" v="1915" actId="478"/>
          <ac:grpSpMkLst>
            <pc:docMk/>
            <pc:sldMk cId="4221791308" sldId="141170700"/>
            <ac:grpSpMk id="48" creationId="{B75D671D-A116-37FD-DEA8-687D8648CD4A}"/>
          </ac:grpSpMkLst>
        </pc:grpChg>
        <pc:grpChg chg="del">
          <ac:chgData name="Christie Eller" userId="aac087de-6865-447b-a76f-7a6d907bd018" providerId="ADAL" clId="{7E84129C-F6D9-4BE1-A909-CD8364A10C3F}" dt="2025-07-14T17:47:43.737" v="1915" actId="478"/>
          <ac:grpSpMkLst>
            <pc:docMk/>
            <pc:sldMk cId="4221791308" sldId="141170700"/>
            <ac:grpSpMk id="49" creationId="{055A85B3-9A03-DB77-5C64-59A4BEFDA2C3}"/>
          </ac:grpSpMkLst>
        </pc:grpChg>
        <pc:grpChg chg="del">
          <ac:chgData name="Christie Eller" userId="aac087de-6865-447b-a76f-7a6d907bd018" providerId="ADAL" clId="{7E84129C-F6D9-4BE1-A909-CD8364A10C3F}" dt="2025-07-14T17:47:43.737" v="1915" actId="478"/>
          <ac:grpSpMkLst>
            <pc:docMk/>
            <pc:sldMk cId="4221791308" sldId="141170700"/>
            <ac:grpSpMk id="50" creationId="{ACEF5AAD-325A-25D2-CAD1-52BEBCBD7585}"/>
          </ac:grpSpMkLst>
        </pc:grpChg>
        <pc:grpChg chg="del">
          <ac:chgData name="Christie Eller" userId="aac087de-6865-447b-a76f-7a6d907bd018" providerId="ADAL" clId="{7E84129C-F6D9-4BE1-A909-CD8364A10C3F}" dt="2025-07-14T17:47:43.737" v="1915" actId="478"/>
          <ac:grpSpMkLst>
            <pc:docMk/>
            <pc:sldMk cId="4221791308" sldId="141170700"/>
            <ac:grpSpMk id="51" creationId="{84AE45A9-A135-FDDD-25C6-20EBEFC30774}"/>
          </ac:grpSpMkLst>
        </pc:grpChg>
        <pc:grpChg chg="add mod ord">
          <ac:chgData name="Christie Eller" userId="aac087de-6865-447b-a76f-7a6d907bd018" providerId="ADAL" clId="{7E84129C-F6D9-4BE1-A909-CD8364A10C3F}" dt="2025-07-14T17:54:25.297" v="2051" actId="167"/>
          <ac:grpSpMkLst>
            <pc:docMk/>
            <pc:sldMk cId="4221791308" sldId="141170700"/>
            <ac:grpSpMk id="53" creationId="{2A7437B0-D87E-4C90-4706-66B172D507BC}"/>
          </ac:grpSpMkLst>
        </pc:grpChg>
        <pc:grpChg chg="add mod ord">
          <ac:chgData name="Christie Eller" userId="aac087de-6865-447b-a76f-7a6d907bd018" providerId="ADAL" clId="{7E84129C-F6D9-4BE1-A909-CD8364A10C3F}" dt="2025-07-14T17:54:25.297" v="2051" actId="167"/>
          <ac:grpSpMkLst>
            <pc:docMk/>
            <pc:sldMk cId="4221791308" sldId="141170700"/>
            <ac:grpSpMk id="56" creationId="{1294A867-85F3-D2C6-720F-933D470BB1B4}"/>
          </ac:grpSpMkLst>
        </pc:grpChg>
        <pc:grpChg chg="add mod ord">
          <ac:chgData name="Christie Eller" userId="aac087de-6865-447b-a76f-7a6d907bd018" providerId="ADAL" clId="{7E84129C-F6D9-4BE1-A909-CD8364A10C3F}" dt="2025-07-14T17:54:25.297" v="2051" actId="167"/>
          <ac:grpSpMkLst>
            <pc:docMk/>
            <pc:sldMk cId="4221791308" sldId="141170700"/>
            <ac:grpSpMk id="59" creationId="{1F07BE36-344A-0024-4D81-BFB6CE2D809C}"/>
          </ac:grpSpMkLst>
        </pc:grpChg>
        <pc:grpChg chg="add mod ord">
          <ac:chgData name="Christie Eller" userId="aac087de-6865-447b-a76f-7a6d907bd018" providerId="ADAL" clId="{7E84129C-F6D9-4BE1-A909-CD8364A10C3F}" dt="2025-07-14T17:54:25.297" v="2051" actId="167"/>
          <ac:grpSpMkLst>
            <pc:docMk/>
            <pc:sldMk cId="4221791308" sldId="141170700"/>
            <ac:grpSpMk id="62" creationId="{CFCD6C33-DFE2-A36F-2FA3-88A0E651C57C}"/>
          </ac:grpSpMkLst>
        </pc:grpChg>
        <pc:grpChg chg="add mod ord">
          <ac:chgData name="Christie Eller" userId="aac087de-6865-447b-a76f-7a6d907bd018" providerId="ADAL" clId="{7E84129C-F6D9-4BE1-A909-CD8364A10C3F}" dt="2025-07-14T17:54:25.297" v="2051" actId="167"/>
          <ac:grpSpMkLst>
            <pc:docMk/>
            <pc:sldMk cId="4221791308" sldId="141170700"/>
            <ac:grpSpMk id="65" creationId="{EA693470-B5C3-1455-71C1-6465F29E51F3}"/>
          </ac:grpSpMkLst>
        </pc:grpChg>
        <pc:grpChg chg="add mod">
          <ac:chgData name="Christie Eller" userId="aac087de-6865-447b-a76f-7a6d907bd018" providerId="ADAL" clId="{7E84129C-F6D9-4BE1-A909-CD8364A10C3F}" dt="2025-07-14T20:07:35.367" v="2339" actId="164"/>
          <ac:grpSpMkLst>
            <pc:docMk/>
            <pc:sldMk cId="4221791308" sldId="141170700"/>
            <ac:grpSpMk id="68" creationId="{20D8D4C0-5FD0-902D-023C-ECA6B6F82C7B}"/>
          </ac:grpSpMkLst>
        </pc:grpChg>
        <pc:grpChg chg="add mod">
          <ac:chgData name="Christie Eller" userId="aac087de-6865-447b-a76f-7a6d907bd018" providerId="ADAL" clId="{7E84129C-F6D9-4BE1-A909-CD8364A10C3F}" dt="2025-07-14T20:07:37.494" v="2340" actId="164"/>
          <ac:grpSpMkLst>
            <pc:docMk/>
            <pc:sldMk cId="4221791308" sldId="141170700"/>
            <ac:grpSpMk id="69" creationId="{512EC3C4-0F32-6FB5-C19E-EE1D76846A0E}"/>
          </ac:grpSpMkLst>
        </pc:grpChg>
        <pc:grpChg chg="add mod">
          <ac:chgData name="Christie Eller" userId="aac087de-6865-447b-a76f-7a6d907bd018" providerId="ADAL" clId="{7E84129C-F6D9-4BE1-A909-CD8364A10C3F}" dt="2025-07-14T20:07:39.333" v="2341" actId="164"/>
          <ac:grpSpMkLst>
            <pc:docMk/>
            <pc:sldMk cId="4221791308" sldId="141170700"/>
            <ac:grpSpMk id="70" creationId="{8FB9F0A0-A62D-59C6-4148-0674B16FA700}"/>
          </ac:grpSpMkLst>
        </pc:grpChg>
        <pc:grpChg chg="add mod">
          <ac:chgData name="Christie Eller" userId="aac087de-6865-447b-a76f-7a6d907bd018" providerId="ADAL" clId="{7E84129C-F6D9-4BE1-A909-CD8364A10C3F}" dt="2025-07-14T20:07:41.086" v="2342" actId="164"/>
          <ac:grpSpMkLst>
            <pc:docMk/>
            <pc:sldMk cId="4221791308" sldId="141170700"/>
            <ac:grpSpMk id="71" creationId="{1EF9720B-2C4A-FF28-D9A7-A3CAE0567400}"/>
          </ac:grpSpMkLst>
        </pc:grpChg>
        <pc:grpChg chg="add mod">
          <ac:chgData name="Christie Eller" userId="aac087de-6865-447b-a76f-7a6d907bd018" providerId="ADAL" clId="{7E84129C-F6D9-4BE1-A909-CD8364A10C3F}" dt="2025-07-14T20:07:42.997" v="2343" actId="164"/>
          <ac:grpSpMkLst>
            <pc:docMk/>
            <pc:sldMk cId="4221791308" sldId="141170700"/>
            <ac:grpSpMk id="72" creationId="{0CC71D9E-1C34-6421-0CC8-54ECE4AE1A9A}"/>
          </ac:grpSpMkLst>
        </pc:grpChg>
        <pc:grpChg chg="add mod">
          <ac:chgData name="Christie Eller" userId="aac087de-6865-447b-a76f-7a6d907bd018" providerId="ADAL" clId="{7E84129C-F6D9-4BE1-A909-CD8364A10C3F}" dt="2025-07-14T20:07:46.663" v="2344" actId="164"/>
          <ac:grpSpMkLst>
            <pc:docMk/>
            <pc:sldMk cId="4221791308" sldId="141170700"/>
            <ac:grpSpMk id="73" creationId="{6D0A466D-0581-7765-E305-BBB5257F3EEF}"/>
          </ac:grpSpMkLst>
        </pc:grpChg>
        <pc:picChg chg="add mod">
          <ac:chgData name="Christie Eller" userId="aac087de-6865-447b-a76f-7a6d907bd018" providerId="ADAL" clId="{7E84129C-F6D9-4BE1-A909-CD8364A10C3F}" dt="2025-07-14T17:53:38.482" v="2040" actId="1076"/>
          <ac:picMkLst>
            <pc:docMk/>
            <pc:sldMk cId="4221791308" sldId="141170700"/>
            <ac:picMk id="6" creationId="{4B71C2CB-7416-8E78-F2CB-78AA38918C83}"/>
          </ac:picMkLst>
        </pc:picChg>
      </pc:sldChg>
      <pc:sldChg chg="addSp modSp add mod modClrScheme modAnim chgLayout">
        <pc:chgData name="Christie Eller" userId="aac087de-6865-447b-a76f-7a6d907bd018" providerId="ADAL" clId="{7E84129C-F6D9-4BE1-A909-CD8364A10C3F}" dt="2025-07-14T21:40:56.276" v="2849"/>
        <pc:sldMkLst>
          <pc:docMk/>
          <pc:sldMk cId="2520034023" sldId="141170701"/>
        </pc:sldMkLst>
        <pc:spChg chg="mod">
          <ac:chgData name="Christie Eller" userId="aac087de-6865-447b-a76f-7a6d907bd018" providerId="ADAL" clId="{7E84129C-F6D9-4BE1-A909-CD8364A10C3F}" dt="2025-07-14T19:41:58.078" v="2219" actId="20577"/>
          <ac:spMkLst>
            <pc:docMk/>
            <pc:sldMk cId="2520034023" sldId="141170701"/>
            <ac:spMk id="2" creationId="{017EEFAA-52EB-51AD-F998-0A17F0FAFDAC}"/>
          </ac:spMkLst>
        </pc:spChg>
        <pc:spChg chg="add mod">
          <ac:chgData name="Christie Eller" userId="aac087de-6865-447b-a76f-7a6d907bd018" providerId="ADAL" clId="{7E84129C-F6D9-4BE1-A909-CD8364A10C3F}" dt="2025-07-14T21:40:47.595" v="2848" actId="207"/>
          <ac:spMkLst>
            <pc:docMk/>
            <pc:sldMk cId="2520034023" sldId="141170701"/>
            <ac:spMk id="3" creationId="{47D7B20C-6D83-D399-2D7E-B27CCD0E9577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13" creationId="{47FBEB69-4B10-29EA-7401-920B2A246204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18" creationId="{E2F050A0-5FEA-CD2A-BE48-EF30C9508F63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19" creationId="{89F61AE7-3A64-F967-4D13-EE46F51156E5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30" creationId="{7A0FC621-82E9-5DAD-B666-B4AE95E198BA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32" creationId="{A751852B-8A1A-A4B4-A7AF-249A44028505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41" creationId="{B14657E6-DADE-A80E-7759-E94CC3708890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42" creationId="{FEE732D9-7BC0-29E7-FC84-C6D417E8EAC9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43" creationId="{436FB4CD-1C00-8E1E-45F9-17E3F2BB4533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44" creationId="{7433A21B-6024-1449-FCBD-3D2F581180C9}"/>
          </ac:spMkLst>
        </pc:spChg>
        <pc:spChg chg="mod">
          <ac:chgData name="Christie Eller" userId="aac087de-6865-447b-a76f-7a6d907bd018" providerId="ADAL" clId="{7E84129C-F6D9-4BE1-A909-CD8364A10C3F}" dt="2025-07-14T19:42:22.941" v="2221" actId="1076"/>
          <ac:spMkLst>
            <pc:docMk/>
            <pc:sldMk cId="2520034023" sldId="141170701"/>
            <ac:spMk id="45" creationId="{8FDF1C55-6499-BB4F-D691-184A34C0ECA6}"/>
          </ac:spMkLst>
        </pc:spChg>
      </pc:sldChg>
      <pc:sldChg chg="addSp delSp modSp add mod modClrScheme modAnim chgLayout">
        <pc:chgData name="Christie Eller" userId="aac087de-6865-447b-a76f-7a6d907bd018" providerId="ADAL" clId="{7E84129C-F6D9-4BE1-A909-CD8364A10C3F}" dt="2025-07-15T13:49:53.090" v="3292" actId="207"/>
        <pc:sldMkLst>
          <pc:docMk/>
          <pc:sldMk cId="2345246629" sldId="141170702"/>
        </pc:sldMkLst>
        <pc:spChg chg="del mod">
          <ac:chgData name="Christie Eller" userId="aac087de-6865-447b-a76f-7a6d907bd018" providerId="ADAL" clId="{7E84129C-F6D9-4BE1-A909-CD8364A10C3F}" dt="2025-07-14T20:30:41.326" v="2375" actId="478"/>
          <ac:spMkLst>
            <pc:docMk/>
            <pc:sldMk cId="2345246629" sldId="141170702"/>
            <ac:spMk id="2" creationId="{288305EC-EFCB-DDC8-CA0B-4ABBCBE7B73F}"/>
          </ac:spMkLst>
        </pc:spChg>
        <pc:spChg chg="mod">
          <ac:chgData name="Christie Eller" userId="aac087de-6865-447b-a76f-7a6d907bd018" providerId="ADAL" clId="{7E84129C-F6D9-4BE1-A909-CD8364A10C3F}" dt="2025-07-14T21:41:48.778" v="2851" actId="1076"/>
          <ac:spMkLst>
            <pc:docMk/>
            <pc:sldMk cId="2345246629" sldId="141170702"/>
            <ac:spMk id="6" creationId="{6C8F0104-4D06-76BF-E554-D8B9456F02BA}"/>
          </ac:spMkLst>
        </pc:spChg>
        <pc:spChg chg="del mod">
          <ac:chgData name="Christie Eller" userId="aac087de-6865-447b-a76f-7a6d907bd018" providerId="ADAL" clId="{7E84129C-F6D9-4BE1-A909-CD8364A10C3F}" dt="2025-07-14T20:33:00.848" v="2396" actId="478"/>
          <ac:spMkLst>
            <pc:docMk/>
            <pc:sldMk cId="2345246629" sldId="141170702"/>
            <ac:spMk id="7" creationId="{8EF72152-798B-8174-2A88-42D128DB6144}"/>
          </ac:spMkLst>
        </pc:spChg>
        <pc:spChg chg="del mod">
          <ac:chgData name="Christie Eller" userId="aac087de-6865-447b-a76f-7a6d907bd018" providerId="ADAL" clId="{7E84129C-F6D9-4BE1-A909-CD8364A10C3F}" dt="2025-07-14T20:30:41.326" v="2375" actId="478"/>
          <ac:spMkLst>
            <pc:docMk/>
            <pc:sldMk cId="2345246629" sldId="141170702"/>
            <ac:spMk id="8" creationId="{162C6F2F-5011-ADCF-F377-6CF5A03094CB}"/>
          </ac:spMkLst>
        </pc:spChg>
        <pc:spChg chg="del mod">
          <ac:chgData name="Christie Eller" userId="aac087de-6865-447b-a76f-7a6d907bd018" providerId="ADAL" clId="{7E84129C-F6D9-4BE1-A909-CD8364A10C3F}" dt="2025-07-14T20:33:00.848" v="2396" actId="478"/>
          <ac:spMkLst>
            <pc:docMk/>
            <pc:sldMk cId="2345246629" sldId="141170702"/>
            <ac:spMk id="9" creationId="{0C4D3C96-4B0A-39D5-7E4D-0442188024BD}"/>
          </ac:spMkLst>
        </pc:spChg>
        <pc:spChg chg="mod">
          <ac:chgData name="Christie Eller" userId="aac087de-6865-447b-a76f-7a6d907bd018" providerId="ADAL" clId="{7E84129C-F6D9-4BE1-A909-CD8364A10C3F}" dt="2025-07-14T20:58:10.045" v="2491" actId="164"/>
          <ac:spMkLst>
            <pc:docMk/>
            <pc:sldMk cId="2345246629" sldId="141170702"/>
            <ac:spMk id="10" creationId="{6E5E8041-C273-93F4-E0AD-28EB1F5F584F}"/>
          </ac:spMkLst>
        </pc:spChg>
        <pc:spChg chg="del mod">
          <ac:chgData name="Christie Eller" userId="aac087de-6865-447b-a76f-7a6d907bd018" providerId="ADAL" clId="{7E84129C-F6D9-4BE1-A909-CD8364A10C3F}" dt="2025-07-14T20:33:00.848" v="2396" actId="478"/>
          <ac:spMkLst>
            <pc:docMk/>
            <pc:sldMk cId="2345246629" sldId="141170702"/>
            <ac:spMk id="11" creationId="{E7470846-29BB-1A53-884A-1B63D25A9696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13" creationId="{79E0E520-5819-F320-9F9F-120B0311CBB6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18" creationId="{EB51BF42-42B4-3146-99AC-37585887C350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20" creationId="{411BC79C-40EC-EB95-2311-FAD8AA9280A2}"/>
          </ac:spMkLst>
        </pc:spChg>
        <pc:spChg chg="del mod">
          <ac:chgData name="Christie Eller" userId="aac087de-6865-447b-a76f-7a6d907bd018" providerId="ADAL" clId="{7E84129C-F6D9-4BE1-A909-CD8364A10C3F}" dt="2025-07-14T20:33:00.848" v="2396" actId="478"/>
          <ac:spMkLst>
            <pc:docMk/>
            <pc:sldMk cId="2345246629" sldId="141170702"/>
            <ac:spMk id="21" creationId="{1C6C4A46-4D09-28E9-1C21-58A86359AE04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23" creationId="{73D404F5-76CA-EABA-7094-D7E5A4FD7823}"/>
          </ac:spMkLst>
        </pc:spChg>
        <pc:spChg chg="del mod">
          <ac:chgData name="Christie Eller" userId="aac087de-6865-447b-a76f-7a6d907bd018" providerId="ADAL" clId="{7E84129C-F6D9-4BE1-A909-CD8364A10C3F}" dt="2025-07-14T20:33:00.848" v="2396" actId="478"/>
          <ac:spMkLst>
            <pc:docMk/>
            <pc:sldMk cId="2345246629" sldId="141170702"/>
            <ac:spMk id="25" creationId="{99BFA1F8-43FB-6772-6162-07124A0178BA}"/>
          </ac:spMkLst>
        </pc:spChg>
        <pc:spChg chg="del mod">
          <ac:chgData name="Christie Eller" userId="aac087de-6865-447b-a76f-7a6d907bd018" providerId="ADAL" clId="{7E84129C-F6D9-4BE1-A909-CD8364A10C3F}" dt="2025-07-14T20:33:00.848" v="2396" actId="478"/>
          <ac:spMkLst>
            <pc:docMk/>
            <pc:sldMk cId="2345246629" sldId="141170702"/>
            <ac:spMk id="26" creationId="{D18B9445-37B9-A8C8-7A76-1043DE3CDF00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29" creationId="{E778B4E1-BF01-5BB4-6CAF-A278001AC614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32" creationId="{BC3191F9-7779-5C5E-F186-CD70B5EEADB5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33" creationId="{A16F111D-43B1-90F6-76EA-2B7915A4591F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34" creationId="{D58B2CF7-928D-8127-DF66-B4F33452A134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35" creationId="{756A4877-511A-F81C-2416-B1FA6F8C3E38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42" creationId="{7566A581-0EDE-D730-9017-4FF5F45A6548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43" creationId="{4251C8A1-ACAF-6A18-2FD1-EADD0EA55018}"/>
          </ac:spMkLst>
        </pc:spChg>
        <pc:spChg chg="del">
          <ac:chgData name="Christie Eller" userId="aac087de-6865-447b-a76f-7a6d907bd018" providerId="ADAL" clId="{7E84129C-F6D9-4BE1-A909-CD8364A10C3F}" dt="2025-07-14T20:19:54.211" v="2355" actId="478"/>
          <ac:spMkLst>
            <pc:docMk/>
            <pc:sldMk cId="2345246629" sldId="141170702"/>
            <ac:spMk id="45" creationId="{AB45E788-8508-8A35-C92F-5ABF76AC0820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48" creationId="{AA97A39B-4CD6-286E-3725-46349F97D184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52" creationId="{5B642831-DBA3-FF92-89F9-18F23C1D40E2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55" creationId="{4032DD77-1ACF-E055-E946-D4F6DBF4507D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57" creationId="{59BE652E-4367-CF33-752D-3044819106FC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59" creationId="{3C2C346B-917E-79B1-CEA1-7EBE32D0B9AA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60" creationId="{8718DD6D-14F2-5E16-ABC9-BEA19F9BEF20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65" creationId="{C184D0D5-01F3-5FDE-85B5-FB7A085B3420}"/>
          </ac:spMkLst>
        </pc:spChg>
        <pc:spChg chg="mod">
          <ac:chgData name="Christie Eller" userId="aac087de-6865-447b-a76f-7a6d907bd018" providerId="ADAL" clId="{7E84129C-F6D9-4BE1-A909-CD8364A10C3F}" dt="2025-07-14T20:32:05.841" v="2395" actId="207"/>
          <ac:spMkLst>
            <pc:docMk/>
            <pc:sldMk cId="2345246629" sldId="141170702"/>
            <ac:spMk id="68" creationId="{08A34045-76D2-A4DC-2F64-BB20AD3EB80C}"/>
          </ac:spMkLst>
        </pc:spChg>
        <pc:spChg chg="del">
          <ac:chgData name="Christie Eller" userId="aac087de-6865-447b-a76f-7a6d907bd018" providerId="ADAL" clId="{7E84129C-F6D9-4BE1-A909-CD8364A10C3F}" dt="2025-07-14T20:33:00.848" v="2396" actId="478"/>
          <ac:spMkLst>
            <pc:docMk/>
            <pc:sldMk cId="2345246629" sldId="141170702"/>
            <ac:spMk id="70" creationId="{2C88AFE8-B194-8F0E-5CE5-F2B52E283939}"/>
          </ac:spMkLst>
        </pc:spChg>
        <pc:spChg chg="add mod">
          <ac:chgData name="Christie Eller" userId="aac087de-6865-447b-a76f-7a6d907bd018" providerId="ADAL" clId="{7E84129C-F6D9-4BE1-A909-CD8364A10C3F}" dt="2025-07-14T20:57:52.652" v="2485" actId="1076"/>
          <ac:spMkLst>
            <pc:docMk/>
            <pc:sldMk cId="2345246629" sldId="141170702"/>
            <ac:spMk id="71" creationId="{93BFF9A4-DF76-41B1-6384-2478C50F06B6}"/>
          </ac:spMkLst>
        </pc:spChg>
        <pc:spChg chg="add mod">
          <ac:chgData name="Christie Eller" userId="aac087de-6865-447b-a76f-7a6d907bd018" providerId="ADAL" clId="{7E84129C-F6D9-4BE1-A909-CD8364A10C3F}" dt="2025-07-14T20:30:41.722" v="2376"/>
          <ac:spMkLst>
            <pc:docMk/>
            <pc:sldMk cId="2345246629" sldId="141170702"/>
            <ac:spMk id="72" creationId="{63255C30-4321-AED8-72AF-C77C20BA3EC2}"/>
          </ac:spMkLst>
        </pc:spChg>
        <pc:spChg chg="add mod">
          <ac:chgData name="Christie Eller" userId="aac087de-6865-447b-a76f-7a6d907bd018" providerId="ADAL" clId="{7E84129C-F6D9-4BE1-A909-CD8364A10C3F}" dt="2025-07-14T20:58:10.045" v="2491" actId="164"/>
          <ac:spMkLst>
            <pc:docMk/>
            <pc:sldMk cId="2345246629" sldId="141170702"/>
            <ac:spMk id="77" creationId="{945D0C46-4BB8-C5F0-D14A-C67F93B0BFD1}"/>
          </ac:spMkLst>
        </pc:spChg>
        <pc:spChg chg="mod ord">
          <ac:chgData name="Christie Eller" userId="aac087de-6865-447b-a76f-7a6d907bd018" providerId="ADAL" clId="{7E84129C-F6D9-4BE1-A909-CD8364A10C3F}" dt="2025-07-15T13:48:59.901" v="3290" actId="692"/>
          <ac:spMkLst>
            <pc:docMk/>
            <pc:sldMk cId="2345246629" sldId="141170702"/>
            <ac:spMk id="81" creationId="{6AADA48E-7AB3-E757-3777-91DE27F06973}"/>
          </ac:spMkLst>
        </pc:spChg>
        <pc:spChg chg="mod topLvl">
          <ac:chgData name="Christie Eller" userId="aac087de-6865-447b-a76f-7a6d907bd018" providerId="ADAL" clId="{7E84129C-F6D9-4BE1-A909-CD8364A10C3F}" dt="2025-07-15T13:48:59.901" v="3290" actId="692"/>
          <ac:spMkLst>
            <pc:docMk/>
            <pc:sldMk cId="2345246629" sldId="141170702"/>
            <ac:spMk id="82" creationId="{B68C48DE-B872-17C6-7BF4-4A98BE281721}"/>
          </ac:spMkLst>
        </pc:spChg>
        <pc:spChg chg="del mod ord">
          <ac:chgData name="Christie Eller" userId="aac087de-6865-447b-a76f-7a6d907bd018" providerId="ADAL" clId="{7E84129C-F6D9-4BE1-A909-CD8364A10C3F}" dt="2025-07-14T20:33:50.429" v="2402" actId="478"/>
          <ac:spMkLst>
            <pc:docMk/>
            <pc:sldMk cId="2345246629" sldId="141170702"/>
            <ac:spMk id="83" creationId="{629D29D6-E127-A32A-B978-A47F472DB662}"/>
          </ac:spMkLst>
        </pc:spChg>
        <pc:spChg chg="mod">
          <ac:chgData name="Christie Eller" userId="aac087de-6865-447b-a76f-7a6d907bd018" providerId="ADAL" clId="{7E84129C-F6D9-4BE1-A909-CD8364A10C3F}" dt="2025-07-15T13:48:59.901" v="3290" actId="692"/>
          <ac:spMkLst>
            <pc:docMk/>
            <pc:sldMk cId="2345246629" sldId="141170702"/>
            <ac:spMk id="84" creationId="{526033CC-DF87-4AF4-A39C-1CFDFB2967FC}"/>
          </ac:spMkLst>
        </pc:spChg>
        <pc:spChg chg="mod ord">
          <ac:chgData name="Christie Eller" userId="aac087de-6865-447b-a76f-7a6d907bd018" providerId="ADAL" clId="{7E84129C-F6D9-4BE1-A909-CD8364A10C3F}" dt="2025-07-15T13:48:59.901" v="3290" actId="692"/>
          <ac:spMkLst>
            <pc:docMk/>
            <pc:sldMk cId="2345246629" sldId="141170702"/>
            <ac:spMk id="85" creationId="{706EA94D-F16E-237C-BFFF-3B7ADE8C48AE}"/>
          </ac:spMkLst>
        </pc:spChg>
        <pc:spChg chg="mod ord">
          <ac:chgData name="Christie Eller" userId="aac087de-6865-447b-a76f-7a6d907bd018" providerId="ADAL" clId="{7E84129C-F6D9-4BE1-A909-CD8364A10C3F}" dt="2025-07-15T13:48:59.901" v="3290" actId="692"/>
          <ac:spMkLst>
            <pc:docMk/>
            <pc:sldMk cId="2345246629" sldId="141170702"/>
            <ac:spMk id="86" creationId="{23B45346-1150-180E-8D13-E83689E11BBD}"/>
          </ac:spMkLst>
        </pc:spChg>
        <pc:spChg chg="mod ord">
          <ac:chgData name="Christie Eller" userId="aac087de-6865-447b-a76f-7a6d907bd018" providerId="ADAL" clId="{7E84129C-F6D9-4BE1-A909-CD8364A10C3F}" dt="2025-07-15T13:48:59.901" v="3290" actId="692"/>
          <ac:spMkLst>
            <pc:docMk/>
            <pc:sldMk cId="2345246629" sldId="141170702"/>
            <ac:spMk id="87" creationId="{E319A08C-3BC2-123D-F1DA-B272B8787655}"/>
          </ac:spMkLst>
        </pc:spChg>
        <pc:spChg chg="mod ord">
          <ac:chgData name="Christie Eller" userId="aac087de-6865-447b-a76f-7a6d907bd018" providerId="ADAL" clId="{7E84129C-F6D9-4BE1-A909-CD8364A10C3F}" dt="2025-07-14T20:57:46.615" v="2482" actId="1076"/>
          <ac:spMkLst>
            <pc:docMk/>
            <pc:sldMk cId="2345246629" sldId="141170702"/>
            <ac:spMk id="88" creationId="{132B8054-CE40-E58D-B481-0C11F06ABD60}"/>
          </ac:spMkLst>
        </pc:spChg>
        <pc:spChg chg="mod">
          <ac:chgData name="Christie Eller" userId="aac087de-6865-447b-a76f-7a6d907bd018" providerId="ADAL" clId="{7E84129C-F6D9-4BE1-A909-CD8364A10C3F}" dt="2025-07-14T20:34:34.632" v="2408" actId="207"/>
          <ac:spMkLst>
            <pc:docMk/>
            <pc:sldMk cId="2345246629" sldId="141170702"/>
            <ac:spMk id="89" creationId="{53C14E2C-1B01-77E0-0171-955434E67DC0}"/>
          </ac:spMkLst>
        </pc:spChg>
        <pc:spChg chg="mod ord">
          <ac:chgData name="Christie Eller" userId="aac087de-6865-447b-a76f-7a6d907bd018" providerId="ADAL" clId="{7E84129C-F6D9-4BE1-A909-CD8364A10C3F}" dt="2025-07-14T20:34:34.632" v="2408" actId="207"/>
          <ac:spMkLst>
            <pc:docMk/>
            <pc:sldMk cId="2345246629" sldId="141170702"/>
            <ac:spMk id="90" creationId="{15B9C2A9-21A2-B428-7FA7-7BF62B2F157F}"/>
          </ac:spMkLst>
        </pc:spChg>
        <pc:spChg chg="mod ord">
          <ac:chgData name="Christie Eller" userId="aac087de-6865-447b-a76f-7a6d907bd018" providerId="ADAL" clId="{7E84129C-F6D9-4BE1-A909-CD8364A10C3F}" dt="2025-07-14T20:34:34.632" v="2408" actId="207"/>
          <ac:spMkLst>
            <pc:docMk/>
            <pc:sldMk cId="2345246629" sldId="141170702"/>
            <ac:spMk id="91" creationId="{485100B4-AE65-5554-CD66-850D2D0243BB}"/>
          </ac:spMkLst>
        </pc:spChg>
        <pc:spChg chg="mod ord">
          <ac:chgData name="Christie Eller" userId="aac087de-6865-447b-a76f-7a6d907bd018" providerId="ADAL" clId="{7E84129C-F6D9-4BE1-A909-CD8364A10C3F}" dt="2025-07-14T20:34:34.632" v="2408" actId="207"/>
          <ac:spMkLst>
            <pc:docMk/>
            <pc:sldMk cId="2345246629" sldId="141170702"/>
            <ac:spMk id="92" creationId="{0CA092C4-BFE5-6234-B68A-5E1164637674}"/>
          </ac:spMkLst>
        </pc:spChg>
        <pc:spChg chg="mod">
          <ac:chgData name="Christie Eller" userId="aac087de-6865-447b-a76f-7a6d907bd018" providerId="ADAL" clId="{7E84129C-F6D9-4BE1-A909-CD8364A10C3F}" dt="2025-07-14T20:34:34.632" v="2408" actId="207"/>
          <ac:spMkLst>
            <pc:docMk/>
            <pc:sldMk cId="2345246629" sldId="141170702"/>
            <ac:spMk id="93" creationId="{6FF16744-7230-DBCB-6CEB-4F9154E5677B}"/>
          </ac:spMkLst>
        </pc:spChg>
        <pc:spChg chg="mod ord">
          <ac:chgData name="Christie Eller" userId="aac087de-6865-447b-a76f-7a6d907bd018" providerId="ADAL" clId="{7E84129C-F6D9-4BE1-A909-CD8364A10C3F}" dt="2025-07-14T20:34:34.632" v="2408" actId="207"/>
          <ac:spMkLst>
            <pc:docMk/>
            <pc:sldMk cId="2345246629" sldId="141170702"/>
            <ac:spMk id="94" creationId="{ACE0DBE8-AFFA-8CC4-8BB1-66E905A84900}"/>
          </ac:spMkLst>
        </pc:spChg>
        <pc:spChg chg="mod">
          <ac:chgData name="Christie Eller" userId="aac087de-6865-447b-a76f-7a6d907bd018" providerId="ADAL" clId="{7E84129C-F6D9-4BE1-A909-CD8364A10C3F}" dt="2025-07-14T20:58:20.530" v="2493" actId="164"/>
          <ac:spMkLst>
            <pc:docMk/>
            <pc:sldMk cId="2345246629" sldId="141170702"/>
            <ac:spMk id="95" creationId="{A8D0736A-9719-BAAD-A0F8-67FCE6784212}"/>
          </ac:spMkLst>
        </pc:spChg>
        <pc:spChg chg="add mod">
          <ac:chgData name="Christie Eller" userId="aac087de-6865-447b-a76f-7a6d907bd018" providerId="ADAL" clId="{7E84129C-F6D9-4BE1-A909-CD8364A10C3F}" dt="2025-07-14T20:58:20.530" v="2493" actId="164"/>
          <ac:spMkLst>
            <pc:docMk/>
            <pc:sldMk cId="2345246629" sldId="141170702"/>
            <ac:spMk id="96" creationId="{541C434B-A681-156E-DC27-5406B39D676D}"/>
          </ac:spMkLst>
        </pc:spChg>
        <pc:spChg chg="add mod topLvl">
          <ac:chgData name="Christie Eller" userId="aac087de-6865-447b-a76f-7a6d907bd018" providerId="ADAL" clId="{7E84129C-F6D9-4BE1-A909-CD8364A10C3F}" dt="2025-07-15T13:48:15.595" v="3276" actId="207"/>
          <ac:spMkLst>
            <pc:docMk/>
            <pc:sldMk cId="2345246629" sldId="141170702"/>
            <ac:spMk id="97" creationId="{B4F4B802-9616-B981-8AAB-8CE2B1620D2C}"/>
          </ac:spMkLst>
        </pc:spChg>
        <pc:spChg chg="add mod topLvl">
          <ac:chgData name="Christie Eller" userId="aac087de-6865-447b-a76f-7a6d907bd018" providerId="ADAL" clId="{7E84129C-F6D9-4BE1-A909-CD8364A10C3F}" dt="2025-07-15T13:48:15.595" v="3276" actId="207"/>
          <ac:spMkLst>
            <pc:docMk/>
            <pc:sldMk cId="2345246629" sldId="141170702"/>
            <ac:spMk id="98" creationId="{E8C71CCB-D184-2D1A-AB33-ED5E42897BF2}"/>
          </ac:spMkLst>
        </pc:spChg>
        <pc:spChg chg="add mod">
          <ac:chgData name="Christie Eller" userId="aac087de-6865-447b-a76f-7a6d907bd018" providerId="ADAL" clId="{7E84129C-F6D9-4BE1-A909-CD8364A10C3F}" dt="2025-07-15T13:48:15.595" v="3276" actId="207"/>
          <ac:spMkLst>
            <pc:docMk/>
            <pc:sldMk cId="2345246629" sldId="141170702"/>
            <ac:spMk id="99" creationId="{0A6F46E3-2988-937C-3000-F9979F30C367}"/>
          </ac:spMkLst>
        </pc:spChg>
        <pc:spChg chg="add mod">
          <ac:chgData name="Christie Eller" userId="aac087de-6865-447b-a76f-7a6d907bd018" providerId="ADAL" clId="{7E84129C-F6D9-4BE1-A909-CD8364A10C3F}" dt="2025-07-15T13:48:15.595" v="3276" actId="207"/>
          <ac:spMkLst>
            <pc:docMk/>
            <pc:sldMk cId="2345246629" sldId="141170702"/>
            <ac:spMk id="100" creationId="{59418AC3-47EA-D6FA-3C91-2E3700EDDB59}"/>
          </ac:spMkLst>
        </pc:spChg>
        <pc:spChg chg="add mod topLvl">
          <ac:chgData name="Christie Eller" userId="aac087de-6865-447b-a76f-7a6d907bd018" providerId="ADAL" clId="{7E84129C-F6D9-4BE1-A909-CD8364A10C3F}" dt="2025-07-15T13:48:15.595" v="3276" actId="207"/>
          <ac:spMkLst>
            <pc:docMk/>
            <pc:sldMk cId="2345246629" sldId="141170702"/>
            <ac:spMk id="101" creationId="{75C75CC5-1A38-24A0-1375-2DF9EEDE7E54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10" creationId="{3C8619B1-733A-1879-DD78-2AD98B67CB4D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11" creationId="{8D1512D3-4D85-1B93-4532-3317082E2AFB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12" creationId="{9932B653-1BA2-14A4-01DA-3E100555F477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14" creationId="{E3E6F883-BD11-C33C-3D12-A30A9A4AA830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15" creationId="{BCD5EA5F-7150-DCF0-121B-404F7336459A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17" creationId="{E2E4B998-2710-8FC9-0FE0-73B86461134E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18" creationId="{6B33DE0C-888F-19B8-F39D-125015A6E288}"/>
          </ac:spMkLst>
        </pc:spChg>
        <pc:spChg chg="mod">
          <ac:chgData name="Christie Eller" userId="aac087de-6865-447b-a76f-7a6d907bd018" providerId="ADAL" clId="{7E84129C-F6D9-4BE1-A909-CD8364A10C3F}" dt="2025-07-15T13:47:43.590" v="3273" actId="165"/>
          <ac:spMkLst>
            <pc:docMk/>
            <pc:sldMk cId="2345246629" sldId="141170702"/>
            <ac:spMk id="119" creationId="{A3E780BB-2906-6DBA-BC77-43CC5F497ED4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20" creationId="{C64579F5-65A6-41F2-A87D-AF746607629E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21" creationId="{678F3151-1052-DCE0-27A3-A5D351710ECD}"/>
          </ac:spMkLst>
        </pc:spChg>
        <pc:spChg chg="mod">
          <ac:chgData name="Christie Eller" userId="aac087de-6865-447b-a76f-7a6d907bd018" providerId="ADAL" clId="{7E84129C-F6D9-4BE1-A909-CD8364A10C3F}" dt="2025-07-14T20:55:35.382" v="2457" actId="207"/>
          <ac:spMkLst>
            <pc:docMk/>
            <pc:sldMk cId="2345246629" sldId="141170702"/>
            <ac:spMk id="122" creationId="{9C835A45-4D52-A352-01FC-B9A604A9195F}"/>
          </ac:spMkLst>
        </pc:spChg>
        <pc:spChg chg="mod">
          <ac:chgData name="Christie Eller" userId="aac087de-6865-447b-a76f-7a6d907bd018" providerId="ADAL" clId="{7E84129C-F6D9-4BE1-A909-CD8364A10C3F}" dt="2025-07-15T13:47:43.590" v="3273" actId="165"/>
          <ac:spMkLst>
            <pc:docMk/>
            <pc:sldMk cId="2345246629" sldId="141170702"/>
            <ac:spMk id="123" creationId="{640DC12B-3AAB-8EC5-AE38-52A5F8C48F56}"/>
          </ac:spMkLst>
        </pc:spChg>
        <pc:spChg chg="mod">
          <ac:chgData name="Christie Eller" userId="aac087de-6865-447b-a76f-7a6d907bd018" providerId="ADAL" clId="{7E84129C-F6D9-4BE1-A909-CD8364A10C3F}" dt="2025-07-14T20:55:35.382" v="2457" actId="207"/>
          <ac:spMkLst>
            <pc:docMk/>
            <pc:sldMk cId="2345246629" sldId="141170702"/>
            <ac:spMk id="124" creationId="{4DCC3CF0-1186-6C1A-09CF-20021CB308D3}"/>
          </ac:spMkLst>
        </pc:spChg>
        <pc:spChg chg="mod">
          <ac:chgData name="Christie Eller" userId="aac087de-6865-447b-a76f-7a6d907bd018" providerId="ADAL" clId="{7E84129C-F6D9-4BE1-A909-CD8364A10C3F}" dt="2025-07-15T13:49:46.980" v="3291" actId="207"/>
          <ac:spMkLst>
            <pc:docMk/>
            <pc:sldMk cId="2345246629" sldId="141170702"/>
            <ac:spMk id="125" creationId="{987D1D42-203C-E292-7B9D-0D27A9AF4983}"/>
          </ac:spMkLst>
        </pc:spChg>
        <pc:spChg chg="mod">
          <ac:chgData name="Christie Eller" userId="aac087de-6865-447b-a76f-7a6d907bd018" providerId="ADAL" clId="{7E84129C-F6D9-4BE1-A909-CD8364A10C3F}" dt="2025-07-15T13:49:53.090" v="3292" actId="207"/>
          <ac:spMkLst>
            <pc:docMk/>
            <pc:sldMk cId="2345246629" sldId="141170702"/>
            <ac:spMk id="127" creationId="{0AC43E28-991E-C955-9987-4AADFB477AB5}"/>
          </ac:spMkLst>
        </pc:spChg>
        <pc:spChg chg="mod">
          <ac:chgData name="Christie Eller" userId="aac087de-6865-447b-a76f-7a6d907bd018" providerId="ADAL" clId="{7E84129C-F6D9-4BE1-A909-CD8364A10C3F}" dt="2025-07-15T13:49:53.090" v="3292" actId="207"/>
          <ac:spMkLst>
            <pc:docMk/>
            <pc:sldMk cId="2345246629" sldId="141170702"/>
            <ac:spMk id="128" creationId="{45C1068E-E8C9-F00B-1BAA-4A7D58C2487A}"/>
          </ac:spMkLst>
        </pc:spChg>
        <pc:spChg chg="mod">
          <ac:chgData name="Christie Eller" userId="aac087de-6865-447b-a76f-7a6d907bd018" providerId="ADAL" clId="{7E84129C-F6D9-4BE1-A909-CD8364A10C3F}" dt="2025-07-15T13:49:53.090" v="3292" actId="207"/>
          <ac:spMkLst>
            <pc:docMk/>
            <pc:sldMk cId="2345246629" sldId="141170702"/>
            <ac:spMk id="129" creationId="{4859DE09-41CB-5886-2F0B-98BE07A01D65}"/>
          </ac:spMkLst>
        </pc:spChg>
        <pc:spChg chg="mod">
          <ac:chgData name="Christie Eller" userId="aac087de-6865-447b-a76f-7a6d907bd018" providerId="ADAL" clId="{7E84129C-F6D9-4BE1-A909-CD8364A10C3F}" dt="2025-07-14T20:57:23.021" v="2478" actId="207"/>
          <ac:spMkLst>
            <pc:docMk/>
            <pc:sldMk cId="2345246629" sldId="141170702"/>
            <ac:spMk id="131" creationId="{6D2F16FB-471C-E2BA-90A9-BF7574FA4C05}"/>
          </ac:spMkLst>
        </pc:spChg>
        <pc:spChg chg="mod">
          <ac:chgData name="Christie Eller" userId="aac087de-6865-447b-a76f-7a6d907bd018" providerId="ADAL" clId="{7E84129C-F6D9-4BE1-A909-CD8364A10C3F}" dt="2025-07-14T20:57:23.021" v="2478" actId="207"/>
          <ac:spMkLst>
            <pc:docMk/>
            <pc:sldMk cId="2345246629" sldId="141170702"/>
            <ac:spMk id="132" creationId="{D22C755F-F433-C50C-BDCA-D2A396C42E25}"/>
          </ac:spMkLst>
        </pc:spChg>
        <pc:spChg chg="mod">
          <ac:chgData name="Christie Eller" userId="aac087de-6865-447b-a76f-7a6d907bd018" providerId="ADAL" clId="{7E84129C-F6D9-4BE1-A909-CD8364A10C3F}" dt="2025-07-14T20:57:23.021" v="2478" actId="207"/>
          <ac:spMkLst>
            <pc:docMk/>
            <pc:sldMk cId="2345246629" sldId="141170702"/>
            <ac:spMk id="133" creationId="{AE91254C-9142-2F2D-5F15-26FCABB8E512}"/>
          </ac:spMkLst>
        </pc:spChg>
        <pc:spChg chg="mod">
          <ac:chgData name="Christie Eller" userId="aac087de-6865-447b-a76f-7a6d907bd018" providerId="ADAL" clId="{7E84129C-F6D9-4BE1-A909-CD8364A10C3F}" dt="2025-07-14T20:57:23.021" v="2478" actId="207"/>
          <ac:spMkLst>
            <pc:docMk/>
            <pc:sldMk cId="2345246629" sldId="141170702"/>
            <ac:spMk id="134" creationId="{E35C9E64-E4F6-8197-38D2-1216D18331A7}"/>
          </ac:spMkLst>
        </pc:spChg>
        <pc:spChg chg="mod">
          <ac:chgData name="Christie Eller" userId="aac087de-6865-447b-a76f-7a6d907bd018" providerId="ADAL" clId="{7E84129C-F6D9-4BE1-A909-CD8364A10C3F}" dt="2025-07-14T20:57:23.021" v="2478" actId="207"/>
          <ac:spMkLst>
            <pc:docMk/>
            <pc:sldMk cId="2345246629" sldId="141170702"/>
            <ac:spMk id="135" creationId="{90220A5A-CD24-2120-1ED7-945658239011}"/>
          </ac:spMkLst>
        </pc:spChg>
        <pc:spChg chg="mod">
          <ac:chgData name="Christie Eller" userId="aac087de-6865-447b-a76f-7a6d907bd018" providerId="ADAL" clId="{7E84129C-F6D9-4BE1-A909-CD8364A10C3F}" dt="2025-07-14T20:57:23.021" v="2478" actId="207"/>
          <ac:spMkLst>
            <pc:docMk/>
            <pc:sldMk cId="2345246629" sldId="141170702"/>
            <ac:spMk id="136" creationId="{958D5054-12C1-8313-FC1D-4D89C9B2B5E0}"/>
          </ac:spMkLst>
        </pc:spChg>
        <pc:spChg chg="mod">
          <ac:chgData name="Christie Eller" userId="aac087de-6865-447b-a76f-7a6d907bd018" providerId="ADAL" clId="{7E84129C-F6D9-4BE1-A909-CD8364A10C3F}" dt="2025-07-14T20:57:23.021" v="2478" actId="207"/>
          <ac:spMkLst>
            <pc:docMk/>
            <pc:sldMk cId="2345246629" sldId="141170702"/>
            <ac:spMk id="137" creationId="{5DCF11F5-3453-1572-9F14-180F9E0EAA95}"/>
          </ac:spMkLst>
        </pc:spChg>
        <pc:spChg chg="mod">
          <ac:chgData name="Christie Eller" userId="aac087de-6865-447b-a76f-7a6d907bd018" providerId="ADAL" clId="{7E84129C-F6D9-4BE1-A909-CD8364A10C3F}" dt="2025-07-14T20:57:23.021" v="2478" actId="207"/>
          <ac:spMkLst>
            <pc:docMk/>
            <pc:sldMk cId="2345246629" sldId="141170702"/>
            <ac:spMk id="138" creationId="{C9E69749-4F78-39EE-60D0-292B959528C2}"/>
          </ac:spMkLst>
        </pc:spChg>
        <pc:grpChg chg="del mod">
          <ac:chgData name="Christie Eller" userId="aac087de-6865-447b-a76f-7a6d907bd018" providerId="ADAL" clId="{7E84129C-F6D9-4BE1-A909-CD8364A10C3F}" dt="2025-07-14T20:33:00.848" v="2396" actId="478"/>
          <ac:grpSpMkLst>
            <pc:docMk/>
            <pc:sldMk cId="2345246629" sldId="141170702"/>
            <ac:grpSpMk id="30" creationId="{6BA3C2F1-BBE4-C891-3687-E8F6F59BBFE5}"/>
          </ac:grpSpMkLst>
        </pc:grpChg>
        <pc:grpChg chg="del">
          <ac:chgData name="Christie Eller" userId="aac087de-6865-447b-a76f-7a6d907bd018" providerId="ADAL" clId="{7E84129C-F6D9-4BE1-A909-CD8364A10C3F}" dt="2025-07-14T20:33:00.848" v="2396" actId="478"/>
          <ac:grpSpMkLst>
            <pc:docMk/>
            <pc:sldMk cId="2345246629" sldId="141170702"/>
            <ac:grpSpMk id="50" creationId="{E1D5974F-2065-2D73-A448-14847BDE51F1}"/>
          </ac:grpSpMkLst>
        </pc:grpChg>
        <pc:grpChg chg="del">
          <ac:chgData name="Christie Eller" userId="aac087de-6865-447b-a76f-7a6d907bd018" providerId="ADAL" clId="{7E84129C-F6D9-4BE1-A909-CD8364A10C3F}" dt="2025-07-14T20:33:00.848" v="2396" actId="478"/>
          <ac:grpSpMkLst>
            <pc:docMk/>
            <pc:sldMk cId="2345246629" sldId="141170702"/>
            <ac:grpSpMk id="54" creationId="{32E28010-75AC-A498-ABDF-8BB0186D1025}"/>
          </ac:grpSpMkLst>
        </pc:grpChg>
        <pc:grpChg chg="mod">
          <ac:chgData name="Christie Eller" userId="aac087de-6865-447b-a76f-7a6d907bd018" providerId="ADAL" clId="{7E84129C-F6D9-4BE1-A909-CD8364A10C3F}" dt="2025-07-14T20:58:02.349" v="2489" actId="164"/>
          <ac:grpSpMkLst>
            <pc:docMk/>
            <pc:sldMk cId="2345246629" sldId="141170702"/>
            <ac:grpSpMk id="109" creationId="{33EC7778-6AF3-983A-FBA6-B32922A0C527}"/>
          </ac:grpSpMkLst>
        </pc:grpChg>
        <pc:grpChg chg="mod">
          <ac:chgData name="Christie Eller" userId="aac087de-6865-447b-a76f-7a6d907bd018" providerId="ADAL" clId="{7E84129C-F6D9-4BE1-A909-CD8364A10C3F}" dt="2025-07-14T20:58:04.287" v="2490" actId="164"/>
          <ac:grpSpMkLst>
            <pc:docMk/>
            <pc:sldMk cId="2345246629" sldId="141170702"/>
            <ac:grpSpMk id="113" creationId="{4E3A24CE-10A5-E6C3-E507-A1A1D1ADA18B}"/>
          </ac:grpSpMkLst>
        </pc:grpChg>
        <pc:grpChg chg="mod">
          <ac:chgData name="Christie Eller" userId="aac087de-6865-447b-a76f-7a6d907bd018" providerId="ADAL" clId="{7E84129C-F6D9-4BE1-A909-CD8364A10C3F}" dt="2025-07-14T20:58:00.253" v="2488" actId="164"/>
          <ac:grpSpMkLst>
            <pc:docMk/>
            <pc:sldMk cId="2345246629" sldId="141170702"/>
            <ac:grpSpMk id="116" creationId="{13D8F788-3E69-D536-BDC3-14B4B798D692}"/>
          </ac:grpSpMkLst>
        </pc:grpChg>
        <pc:grpChg chg="mod">
          <ac:chgData name="Christie Eller" userId="aac087de-6865-447b-a76f-7a6d907bd018" providerId="ADAL" clId="{7E84129C-F6D9-4BE1-A909-CD8364A10C3F}" dt="2025-07-15T13:49:53.090" v="3292" actId="207"/>
          <ac:grpSpMkLst>
            <pc:docMk/>
            <pc:sldMk cId="2345246629" sldId="141170702"/>
            <ac:grpSpMk id="126" creationId="{82584502-2B92-0A3F-F50F-2B66202B7AEE}"/>
          </ac:grpSpMkLst>
        </pc:grpChg>
        <pc:grpChg chg="mod">
          <ac:chgData name="Christie Eller" userId="aac087de-6865-447b-a76f-7a6d907bd018" providerId="ADAL" clId="{7E84129C-F6D9-4BE1-A909-CD8364A10C3F}" dt="2025-07-14T20:58:20.530" v="2493" actId="164"/>
          <ac:grpSpMkLst>
            <pc:docMk/>
            <pc:sldMk cId="2345246629" sldId="141170702"/>
            <ac:grpSpMk id="130" creationId="{26B6F3E7-DEC2-8D35-1FDA-401101FD65E3}"/>
          </ac:grpSpMkLst>
        </pc:grpChg>
        <pc:grpChg chg="add mod">
          <ac:chgData name="Christie Eller" userId="aac087de-6865-447b-a76f-7a6d907bd018" providerId="ADAL" clId="{7E84129C-F6D9-4BE1-A909-CD8364A10C3F}" dt="2025-07-14T20:57:55.773" v="2486" actId="164"/>
          <ac:grpSpMkLst>
            <pc:docMk/>
            <pc:sldMk cId="2345246629" sldId="141170702"/>
            <ac:grpSpMk id="139" creationId="{27212279-E2F0-1E57-F3C0-8CBE5551B9E1}"/>
          </ac:grpSpMkLst>
        </pc:grpChg>
        <pc:grpChg chg="add mod">
          <ac:chgData name="Christie Eller" userId="aac087de-6865-447b-a76f-7a6d907bd018" providerId="ADAL" clId="{7E84129C-F6D9-4BE1-A909-CD8364A10C3F}" dt="2025-07-14T20:57:57.983" v="2487" actId="164"/>
          <ac:grpSpMkLst>
            <pc:docMk/>
            <pc:sldMk cId="2345246629" sldId="141170702"/>
            <ac:grpSpMk id="140" creationId="{CF059332-8A48-5B45-59B9-9D9DE5BD69DF}"/>
          </ac:grpSpMkLst>
        </pc:grpChg>
        <pc:grpChg chg="add mod">
          <ac:chgData name="Christie Eller" userId="aac087de-6865-447b-a76f-7a6d907bd018" providerId="ADAL" clId="{7E84129C-F6D9-4BE1-A909-CD8364A10C3F}" dt="2025-07-14T20:58:00.253" v="2488" actId="164"/>
          <ac:grpSpMkLst>
            <pc:docMk/>
            <pc:sldMk cId="2345246629" sldId="141170702"/>
            <ac:grpSpMk id="141" creationId="{233B2B8A-F71A-E064-76C1-6DB463C306E7}"/>
          </ac:grpSpMkLst>
        </pc:grpChg>
        <pc:grpChg chg="add mod">
          <ac:chgData name="Christie Eller" userId="aac087de-6865-447b-a76f-7a6d907bd018" providerId="ADAL" clId="{7E84129C-F6D9-4BE1-A909-CD8364A10C3F}" dt="2025-07-14T20:58:02.349" v="2489" actId="164"/>
          <ac:grpSpMkLst>
            <pc:docMk/>
            <pc:sldMk cId="2345246629" sldId="141170702"/>
            <ac:grpSpMk id="142" creationId="{644DF7B3-4501-0190-E9B5-B78A8236F3E8}"/>
          </ac:grpSpMkLst>
        </pc:grpChg>
        <pc:grpChg chg="add mod">
          <ac:chgData name="Christie Eller" userId="aac087de-6865-447b-a76f-7a6d907bd018" providerId="ADAL" clId="{7E84129C-F6D9-4BE1-A909-CD8364A10C3F}" dt="2025-07-14T20:58:04.287" v="2490" actId="164"/>
          <ac:grpSpMkLst>
            <pc:docMk/>
            <pc:sldMk cId="2345246629" sldId="141170702"/>
            <ac:grpSpMk id="143" creationId="{06C83180-1E1E-F5B6-6018-8E7434DF2B66}"/>
          </ac:grpSpMkLst>
        </pc:grpChg>
        <pc:grpChg chg="add mod">
          <ac:chgData name="Christie Eller" userId="aac087de-6865-447b-a76f-7a6d907bd018" providerId="ADAL" clId="{7E84129C-F6D9-4BE1-A909-CD8364A10C3F}" dt="2025-07-14T20:58:10.045" v="2491" actId="164"/>
          <ac:grpSpMkLst>
            <pc:docMk/>
            <pc:sldMk cId="2345246629" sldId="141170702"/>
            <ac:grpSpMk id="144" creationId="{8CA5C24F-7E8B-3A3A-C62F-3D979987476F}"/>
          </ac:grpSpMkLst>
        </pc:grpChg>
        <pc:grpChg chg="add mod">
          <ac:chgData name="Christie Eller" userId="aac087de-6865-447b-a76f-7a6d907bd018" providerId="ADAL" clId="{7E84129C-F6D9-4BE1-A909-CD8364A10C3F}" dt="2025-07-14T20:58:12.435" v="2492" actId="164"/>
          <ac:grpSpMkLst>
            <pc:docMk/>
            <pc:sldMk cId="2345246629" sldId="141170702"/>
            <ac:grpSpMk id="145" creationId="{0B21770D-771B-6709-12FF-8F199CBA457E}"/>
          </ac:grpSpMkLst>
        </pc:grpChg>
        <pc:grpChg chg="add mod">
          <ac:chgData name="Christie Eller" userId="aac087de-6865-447b-a76f-7a6d907bd018" providerId="ADAL" clId="{7E84129C-F6D9-4BE1-A909-CD8364A10C3F}" dt="2025-07-14T20:58:20.530" v="2493" actId="164"/>
          <ac:grpSpMkLst>
            <pc:docMk/>
            <pc:sldMk cId="2345246629" sldId="141170702"/>
            <ac:grpSpMk id="146" creationId="{6BA501A8-B254-7FE1-3B12-6A7EABB0B96F}"/>
          </ac:grpSpMkLst>
        </pc:grpChg>
        <pc:picChg chg="add mod">
          <ac:chgData name="Christie Eller" userId="aac087de-6865-447b-a76f-7a6d907bd018" providerId="ADAL" clId="{7E84129C-F6D9-4BE1-A909-CD8364A10C3F}" dt="2025-07-14T20:30:26.116" v="2371" actId="1076"/>
          <ac:picMkLst>
            <pc:docMk/>
            <pc:sldMk cId="2345246629" sldId="141170702"/>
            <ac:picMk id="4" creationId="{CDC8C03D-F830-00B6-0D0E-D9E9556193BF}"/>
          </ac:picMkLst>
        </pc:picChg>
        <pc:picChg chg="add mod">
          <ac:chgData name="Christie Eller" userId="aac087de-6865-447b-a76f-7a6d907bd018" providerId="ADAL" clId="{7E84129C-F6D9-4BE1-A909-CD8364A10C3F}" dt="2025-07-14T20:58:10.045" v="2491" actId="164"/>
          <ac:picMkLst>
            <pc:docMk/>
            <pc:sldMk cId="2345246629" sldId="141170702"/>
            <ac:picMk id="73" creationId="{D608B91F-74EC-CB71-60A0-7C20269724B2}"/>
          </ac:picMkLst>
        </pc:picChg>
        <pc:picChg chg="add mod">
          <ac:chgData name="Christie Eller" userId="aac087de-6865-447b-a76f-7a6d907bd018" providerId="ADAL" clId="{7E84129C-F6D9-4BE1-A909-CD8364A10C3F}" dt="2025-07-14T20:58:10.045" v="2491" actId="164"/>
          <ac:picMkLst>
            <pc:docMk/>
            <pc:sldMk cId="2345246629" sldId="141170702"/>
            <ac:picMk id="74" creationId="{C687A853-88AA-4A28-FCA4-CF8AA6FA0AB8}"/>
          </ac:picMkLst>
        </pc:picChg>
        <pc:picChg chg="add mod">
          <ac:chgData name="Christie Eller" userId="aac087de-6865-447b-a76f-7a6d907bd018" providerId="ADAL" clId="{7E84129C-F6D9-4BE1-A909-CD8364A10C3F}" dt="2025-07-14T20:58:10.045" v="2491" actId="164"/>
          <ac:picMkLst>
            <pc:docMk/>
            <pc:sldMk cId="2345246629" sldId="141170702"/>
            <ac:picMk id="75" creationId="{7C1F4D88-3B8C-0F08-A4C7-01FFDDFAA653}"/>
          </ac:picMkLst>
        </pc:picChg>
        <pc:picChg chg="add mod">
          <ac:chgData name="Christie Eller" userId="aac087de-6865-447b-a76f-7a6d907bd018" providerId="ADAL" clId="{7E84129C-F6D9-4BE1-A909-CD8364A10C3F}" dt="2025-07-14T20:58:10.045" v="2491" actId="164"/>
          <ac:picMkLst>
            <pc:docMk/>
            <pc:sldMk cId="2345246629" sldId="141170702"/>
            <ac:picMk id="76" creationId="{5BDB5D17-E73B-C4AF-E21E-164B7903A7F9}"/>
          </ac:picMkLst>
        </pc:picChg>
        <pc:picChg chg="add mod">
          <ac:chgData name="Christie Eller" userId="aac087de-6865-447b-a76f-7a6d907bd018" providerId="ADAL" clId="{7E84129C-F6D9-4BE1-A909-CD8364A10C3F}" dt="2025-07-14T20:33:06.886" v="2399" actId="14100"/>
          <ac:picMkLst>
            <pc:docMk/>
            <pc:sldMk cId="2345246629" sldId="141170702"/>
            <ac:picMk id="79" creationId="{A6CBCFFE-AC18-F4F7-1B2E-ADBC79EA4BF1}"/>
          </ac:picMkLst>
        </pc:picChg>
        <pc:picChg chg="add mod">
          <ac:chgData name="Christie Eller" userId="aac087de-6865-447b-a76f-7a6d907bd018" providerId="ADAL" clId="{7E84129C-F6D9-4BE1-A909-CD8364A10C3F}" dt="2025-07-15T13:48:42.011" v="3285" actId="207"/>
          <ac:picMkLst>
            <pc:docMk/>
            <pc:sldMk cId="2345246629" sldId="141170702"/>
            <ac:picMk id="102" creationId="{9D6EEAFD-9C60-C1C2-F657-25184888FBCD}"/>
          </ac:picMkLst>
        </pc:picChg>
        <pc:picChg chg="add del mod">
          <ac:chgData name="Christie Eller" userId="aac087de-6865-447b-a76f-7a6d907bd018" providerId="ADAL" clId="{7E84129C-F6D9-4BE1-A909-CD8364A10C3F}" dt="2025-07-14T20:56:08.174" v="2471" actId="27803"/>
          <ac:picMkLst>
            <pc:docMk/>
            <pc:sldMk cId="2345246629" sldId="141170702"/>
            <ac:picMk id="103" creationId="{A19FCA6A-B834-0FDA-C5BC-F9E9E3FD66E4}"/>
          </ac:picMkLst>
        </pc:picChg>
        <pc:picChg chg="add del mod">
          <ac:chgData name="Christie Eller" userId="aac087de-6865-447b-a76f-7a6d907bd018" providerId="ADAL" clId="{7E84129C-F6D9-4BE1-A909-CD8364A10C3F}" dt="2025-07-14T20:55:49.526" v="2462" actId="27803"/>
          <ac:picMkLst>
            <pc:docMk/>
            <pc:sldMk cId="2345246629" sldId="141170702"/>
            <ac:picMk id="104" creationId="{68D9667C-3E6F-B382-3C97-401DC88DA4C2}"/>
          </ac:picMkLst>
        </pc:picChg>
        <pc:picChg chg="add del mod">
          <ac:chgData name="Christie Eller" userId="aac087de-6865-447b-a76f-7a6d907bd018" providerId="ADAL" clId="{7E84129C-F6D9-4BE1-A909-CD8364A10C3F}" dt="2025-07-14T20:52:23.628" v="2439" actId="27803"/>
          <ac:picMkLst>
            <pc:docMk/>
            <pc:sldMk cId="2345246629" sldId="141170702"/>
            <ac:picMk id="105" creationId="{D4EE23E6-769A-E9E4-0585-A776F6B26D0C}"/>
          </ac:picMkLst>
        </pc:picChg>
        <pc:picChg chg="add del mod">
          <ac:chgData name="Christie Eller" userId="aac087de-6865-447b-a76f-7a6d907bd018" providerId="ADAL" clId="{7E84129C-F6D9-4BE1-A909-CD8364A10C3F}" dt="2025-07-14T20:52:23.628" v="2439" actId="27803"/>
          <ac:picMkLst>
            <pc:docMk/>
            <pc:sldMk cId="2345246629" sldId="141170702"/>
            <ac:picMk id="106" creationId="{B58550A8-C12E-4601-F942-31EAFB89555B}"/>
          </ac:picMkLst>
        </pc:picChg>
        <pc:picChg chg="add del mod">
          <ac:chgData name="Christie Eller" userId="aac087de-6865-447b-a76f-7a6d907bd018" providerId="ADAL" clId="{7E84129C-F6D9-4BE1-A909-CD8364A10C3F}" dt="2025-07-14T20:54:48.458" v="2444" actId="27803"/>
          <ac:picMkLst>
            <pc:docMk/>
            <pc:sldMk cId="2345246629" sldId="141170702"/>
            <ac:picMk id="107" creationId="{9B513EA2-007D-8F67-C343-33AD9A9DD63E}"/>
          </ac:picMkLst>
        </pc:picChg>
        <pc:picChg chg="add mod">
          <ac:chgData name="Christie Eller" userId="aac087de-6865-447b-a76f-7a6d907bd018" providerId="ADAL" clId="{7E84129C-F6D9-4BE1-A909-CD8364A10C3F}" dt="2025-07-14T20:57:57.983" v="2487" actId="164"/>
          <ac:picMkLst>
            <pc:docMk/>
            <pc:sldMk cId="2345246629" sldId="141170702"/>
            <ac:picMk id="108" creationId="{711B91EF-B760-EFC1-26A3-685AF6D63C55}"/>
          </ac:picMkLst>
        </pc:picChg>
      </pc:sldChg>
      <pc:sldChg chg="new">
        <pc:chgData name="Christie Eller" userId="aac087de-6865-447b-a76f-7a6d907bd018" providerId="ADAL" clId="{7E84129C-F6D9-4BE1-A909-CD8364A10C3F}" dt="2025-07-15T13:52:27.461" v="3293" actId="680"/>
        <pc:sldMkLst>
          <pc:docMk/>
          <pc:sldMk cId="2086903700" sldId="141170703"/>
        </pc:sldMkLst>
      </pc:sldChg>
      <pc:sldMasterChg chg="delSp mod modSldLayout">
        <pc:chgData name="Christie Eller" userId="aac087de-6865-447b-a76f-7a6d907bd018" providerId="ADAL" clId="{7E84129C-F6D9-4BE1-A909-CD8364A10C3F}" dt="2025-07-15T13:27:38.249" v="2898" actId="1076"/>
        <pc:sldMasterMkLst>
          <pc:docMk/>
          <pc:sldMasterMk cId="305485365" sldId="2147483690"/>
        </pc:sldMasterMkLst>
        <pc:spChg chg="del">
          <ac:chgData name="Christie Eller" userId="aac087de-6865-447b-a76f-7a6d907bd018" providerId="ADAL" clId="{7E84129C-F6D9-4BE1-A909-CD8364A10C3F}" dt="2025-07-14T14:21:24.666" v="114" actId="478"/>
          <ac:spMkLst>
            <pc:docMk/>
            <pc:sldMasterMk cId="305485365" sldId="2147483690"/>
            <ac:spMk id="3" creationId="{DE7DA04B-6178-526C-EEDB-A0A486811915}"/>
          </ac:spMkLst>
        </pc:spChg>
        <pc:sldLayoutChg chg="addSp delSp modSp mod modAnim">
          <pc:chgData name="Christie Eller" userId="aac087de-6865-447b-a76f-7a6d907bd018" providerId="ADAL" clId="{7E84129C-F6D9-4BE1-A909-CD8364A10C3F}" dt="2025-07-14T21:16:26.817" v="2600" actId="478"/>
          <pc:sldLayoutMkLst>
            <pc:docMk/>
            <pc:sldMasterMk cId="305485365" sldId="2147483690"/>
            <pc:sldLayoutMk cId="3117242100" sldId="2147483729"/>
          </pc:sldLayoutMkLst>
          <pc:spChg chg="add mod">
            <ac:chgData name="Christie Eller" userId="aac087de-6865-447b-a76f-7a6d907bd018" providerId="ADAL" clId="{7E84129C-F6D9-4BE1-A909-CD8364A10C3F}" dt="2025-07-14T16:01:05.148" v="1018" actId="164"/>
            <ac:spMkLst>
              <pc:docMk/>
              <pc:sldMasterMk cId="305485365" sldId="2147483690"/>
              <pc:sldLayoutMk cId="3117242100" sldId="2147483729"/>
              <ac:spMk id="2" creationId="{7233082D-DC72-E067-4F0D-7B92B6D9F113}"/>
            </ac:spMkLst>
          </pc:spChg>
          <pc:spChg chg="add mod">
            <ac:chgData name="Christie Eller" userId="aac087de-6865-447b-a76f-7a6d907bd018" providerId="ADAL" clId="{7E84129C-F6D9-4BE1-A909-CD8364A10C3F}" dt="2025-07-14T16:01:05.148" v="1018" actId="164"/>
            <ac:spMkLst>
              <pc:docMk/>
              <pc:sldMasterMk cId="305485365" sldId="2147483690"/>
              <pc:sldLayoutMk cId="3117242100" sldId="2147483729"/>
              <ac:spMk id="3" creationId="{4DDF6E64-B314-8098-0875-ABE976D8BA61}"/>
            </ac:spMkLst>
          </pc:spChg>
          <pc:spChg chg="mod ord">
            <ac:chgData name="Christie Eller" userId="aac087de-6865-447b-a76f-7a6d907bd018" providerId="ADAL" clId="{7E84129C-F6D9-4BE1-A909-CD8364A10C3F}" dt="2025-07-11T20:32:22.215" v="30" actId="14100"/>
            <ac:spMkLst>
              <pc:docMk/>
              <pc:sldMasterMk cId="305485365" sldId="2147483690"/>
              <pc:sldLayoutMk cId="3117242100" sldId="2147483729"/>
              <ac:spMk id="8" creationId="{C3E6BF91-F6D5-A81E-B165-BEDF3B49148D}"/>
            </ac:spMkLst>
          </pc:spChg>
          <pc:grpChg chg="add mod">
            <ac:chgData name="Christie Eller" userId="aac087de-6865-447b-a76f-7a6d907bd018" providerId="ADAL" clId="{7E84129C-F6D9-4BE1-A909-CD8364A10C3F}" dt="2025-07-14T16:01:05.148" v="1018" actId="164"/>
            <ac:grpSpMkLst>
              <pc:docMk/>
              <pc:sldMasterMk cId="305485365" sldId="2147483690"/>
              <pc:sldLayoutMk cId="3117242100" sldId="2147483729"/>
              <ac:grpSpMk id="4" creationId="{24D00EB6-B033-7021-71E9-A042E54226AF}"/>
            </ac:grpSpMkLst>
          </pc:grpChg>
          <pc:picChg chg="del">
            <ac:chgData name="Christie Eller" userId="aac087de-6865-447b-a76f-7a6d907bd018" providerId="ADAL" clId="{7E84129C-F6D9-4BE1-A909-CD8364A10C3F}" dt="2025-07-14T21:16:26.817" v="2600" actId="478"/>
            <ac:picMkLst>
              <pc:docMk/>
              <pc:sldMasterMk cId="305485365" sldId="2147483690"/>
              <pc:sldLayoutMk cId="3117242100" sldId="2147483729"/>
              <ac:picMk id="11" creationId="{E8DC9D4A-30BB-1DCA-D9C8-1CE55284E143}"/>
            </ac:picMkLst>
          </pc:picChg>
        </pc:sldLayoutChg>
        <pc:sldLayoutChg chg="modSp mod">
          <pc:chgData name="Christie Eller" userId="aac087de-6865-447b-a76f-7a6d907bd018" providerId="ADAL" clId="{7E84129C-F6D9-4BE1-A909-CD8364A10C3F}" dt="2025-07-11T20:31:26.339" v="13" actId="1076"/>
          <pc:sldLayoutMkLst>
            <pc:docMk/>
            <pc:sldMasterMk cId="305485365" sldId="2147483690"/>
            <pc:sldLayoutMk cId="1609242380" sldId="2147483740"/>
          </pc:sldLayoutMkLst>
        </pc:sldLayoutChg>
        <pc:sldLayoutChg chg="addSp delSp modSp mod">
          <pc:chgData name="Christie Eller" userId="aac087de-6865-447b-a76f-7a6d907bd018" providerId="ADAL" clId="{7E84129C-F6D9-4BE1-A909-CD8364A10C3F}" dt="2025-07-15T13:27:18.651" v="2895" actId="207"/>
          <pc:sldLayoutMkLst>
            <pc:docMk/>
            <pc:sldMasterMk cId="305485365" sldId="2147483690"/>
            <pc:sldLayoutMk cId="3748404833" sldId="2147483745"/>
          </pc:sldLayoutMkLst>
          <pc:spChg chg="mod">
            <ac:chgData name="Christie Eller" userId="aac087de-6865-447b-a76f-7a6d907bd018" providerId="ADAL" clId="{7E84129C-F6D9-4BE1-A909-CD8364A10C3F}" dt="2025-07-15T13:27:18.651" v="2895" actId="207"/>
            <ac:spMkLst>
              <pc:docMk/>
              <pc:sldMasterMk cId="305485365" sldId="2147483690"/>
              <pc:sldLayoutMk cId="3748404833" sldId="2147483745"/>
              <ac:spMk id="3" creationId="{DD85CD21-2365-9442-B839-0033C64A602B}"/>
            </ac:spMkLst>
          </pc:spChg>
          <pc:spChg chg="del">
            <ac:chgData name="Christie Eller" userId="aac087de-6865-447b-a76f-7a6d907bd018" providerId="ADAL" clId="{7E84129C-F6D9-4BE1-A909-CD8364A10C3F}" dt="2025-07-14T16:05:56.423" v="1112" actId="478"/>
            <ac:spMkLst>
              <pc:docMk/>
              <pc:sldMasterMk cId="305485365" sldId="2147483690"/>
              <pc:sldLayoutMk cId="3748404833" sldId="2147483745"/>
              <ac:spMk id="5" creationId="{79B98E35-432A-F28E-467B-03DD1F7EB57C}"/>
            </ac:spMkLst>
          </pc:spChg>
          <pc:spChg chg="mod">
            <ac:chgData name="Christie Eller" userId="aac087de-6865-447b-a76f-7a6d907bd018" providerId="ADAL" clId="{7E84129C-F6D9-4BE1-A909-CD8364A10C3F}" dt="2025-07-14T19:18:05.899" v="2184" actId="1076"/>
            <ac:spMkLst>
              <pc:docMk/>
              <pc:sldMasterMk cId="305485365" sldId="2147483690"/>
              <pc:sldLayoutMk cId="3748404833" sldId="2147483745"/>
              <ac:spMk id="6" creationId="{C0A0E457-4ECE-B64F-26AE-4438540056F7}"/>
            </ac:spMkLst>
          </pc:spChg>
          <pc:picChg chg="add del mod">
            <ac:chgData name="Christie Eller" userId="aac087de-6865-447b-a76f-7a6d907bd018" providerId="ADAL" clId="{7E84129C-F6D9-4BE1-A909-CD8364A10C3F}" dt="2025-07-14T19:18:29.610" v="2191" actId="478"/>
            <ac:picMkLst>
              <pc:docMk/>
              <pc:sldMasterMk cId="305485365" sldId="2147483690"/>
              <pc:sldLayoutMk cId="3748404833" sldId="2147483745"/>
              <ac:picMk id="2" creationId="{D6BA85CB-E8AA-F9FC-C240-783870A38600}"/>
            </ac:picMkLst>
          </pc:picChg>
          <pc:picChg chg="add mod">
            <ac:chgData name="Christie Eller" userId="aac087de-6865-447b-a76f-7a6d907bd018" providerId="ADAL" clId="{7E84129C-F6D9-4BE1-A909-CD8364A10C3F}" dt="2025-07-14T19:18:27.584" v="2190" actId="1076"/>
            <ac:picMkLst>
              <pc:docMk/>
              <pc:sldMasterMk cId="305485365" sldId="2147483690"/>
              <pc:sldLayoutMk cId="3748404833" sldId="2147483745"/>
              <ac:picMk id="4" creationId="{1893B37C-E1DF-CF0D-97A8-507BFC402ED0}"/>
            </ac:picMkLst>
          </pc:picChg>
        </pc:sldLayoutChg>
        <pc:sldLayoutChg chg="addSp delSp modSp mod">
          <pc:chgData name="Christie Eller" userId="aac087de-6865-447b-a76f-7a6d907bd018" providerId="ADAL" clId="{7E84129C-F6D9-4BE1-A909-CD8364A10C3F}" dt="2025-07-14T16:06:24.621" v="1118" actId="478"/>
          <pc:sldLayoutMkLst>
            <pc:docMk/>
            <pc:sldMasterMk cId="305485365" sldId="2147483690"/>
            <pc:sldLayoutMk cId="25550616" sldId="2147483747"/>
          </pc:sldLayoutMkLst>
          <pc:spChg chg="del">
            <ac:chgData name="Christie Eller" userId="aac087de-6865-447b-a76f-7a6d907bd018" providerId="ADAL" clId="{7E84129C-F6D9-4BE1-A909-CD8364A10C3F}" dt="2025-07-14T16:06:24.621" v="1118" actId="478"/>
            <ac:spMkLst>
              <pc:docMk/>
              <pc:sldMasterMk cId="305485365" sldId="2147483690"/>
              <pc:sldLayoutMk cId="25550616" sldId="2147483747"/>
              <ac:spMk id="5" creationId="{79B98E35-432A-F28E-467B-03DD1F7EB57C}"/>
            </ac:spMkLst>
          </pc:spChg>
          <pc:picChg chg="add mod">
            <ac:chgData name="Christie Eller" userId="aac087de-6865-447b-a76f-7a6d907bd018" providerId="ADAL" clId="{7E84129C-F6D9-4BE1-A909-CD8364A10C3F}" dt="2025-07-14T16:06:23.372" v="1117"/>
            <ac:picMkLst>
              <pc:docMk/>
              <pc:sldMasterMk cId="305485365" sldId="2147483690"/>
              <pc:sldLayoutMk cId="25550616" sldId="2147483747"/>
              <ac:picMk id="2" creationId="{37B333D1-DE8F-C94F-B1CA-A15217DA1AA3}"/>
            </ac:picMkLst>
          </pc:picChg>
        </pc:sldLayoutChg>
        <pc:sldLayoutChg chg="addSp modSp">
          <pc:chgData name="Christie Eller" userId="aac087de-6865-447b-a76f-7a6d907bd018" providerId="ADAL" clId="{7E84129C-F6D9-4BE1-A909-CD8364A10C3F}" dt="2025-07-14T16:06:21.566" v="1116"/>
          <pc:sldLayoutMkLst>
            <pc:docMk/>
            <pc:sldMasterMk cId="305485365" sldId="2147483690"/>
            <pc:sldLayoutMk cId="2495026276" sldId="2147483748"/>
          </pc:sldLayoutMkLst>
          <pc:picChg chg="add mod">
            <ac:chgData name="Christie Eller" userId="aac087de-6865-447b-a76f-7a6d907bd018" providerId="ADAL" clId="{7E84129C-F6D9-4BE1-A909-CD8364A10C3F}" dt="2025-07-14T16:06:21.566" v="1116"/>
            <ac:picMkLst>
              <pc:docMk/>
              <pc:sldMasterMk cId="305485365" sldId="2147483690"/>
              <pc:sldLayoutMk cId="2495026276" sldId="2147483748"/>
              <ac:picMk id="2" creationId="{A3DED998-0333-D343-6DC3-5DD5AFB46701}"/>
            </ac:picMkLst>
          </pc:picChg>
        </pc:sldLayoutChg>
        <pc:sldLayoutChg chg="addSp delSp modSp mod">
          <pc:chgData name="Christie Eller" userId="aac087de-6865-447b-a76f-7a6d907bd018" providerId="ADAL" clId="{7E84129C-F6D9-4BE1-A909-CD8364A10C3F}" dt="2025-07-14T15:27:09.504" v="224" actId="478"/>
          <pc:sldLayoutMkLst>
            <pc:docMk/>
            <pc:sldMasterMk cId="305485365" sldId="2147483690"/>
            <pc:sldLayoutMk cId="1970991327" sldId="2147483749"/>
          </pc:sldLayoutMkLst>
          <pc:spChg chg="add mod">
            <ac:chgData name="Christie Eller" userId="aac087de-6865-447b-a76f-7a6d907bd018" providerId="ADAL" clId="{7E84129C-F6D9-4BE1-A909-CD8364A10C3F}" dt="2025-07-14T15:26:52.403" v="222"/>
            <ac:spMkLst>
              <pc:docMk/>
              <pc:sldMasterMk cId="305485365" sldId="2147483690"/>
              <pc:sldLayoutMk cId="1970991327" sldId="2147483749"/>
              <ac:spMk id="2" creationId="{ED7F3592-0BDD-0B1E-D634-9A276120DF06}"/>
            </ac:spMkLst>
          </pc:spChg>
          <pc:spChg chg="add mod">
            <ac:chgData name="Christie Eller" userId="aac087de-6865-447b-a76f-7a6d907bd018" providerId="ADAL" clId="{7E84129C-F6D9-4BE1-A909-CD8364A10C3F}" dt="2025-07-14T15:26:52.403" v="222"/>
            <ac:spMkLst>
              <pc:docMk/>
              <pc:sldMasterMk cId="305485365" sldId="2147483690"/>
              <pc:sldLayoutMk cId="1970991327" sldId="2147483749"/>
              <ac:spMk id="3" creationId="{DDD9CDFD-3AC9-13C0-7A5E-58C82803684A}"/>
            </ac:spMkLst>
          </pc:spChg>
          <pc:spChg chg="del">
            <ac:chgData name="Christie Eller" userId="aac087de-6865-447b-a76f-7a6d907bd018" providerId="ADAL" clId="{7E84129C-F6D9-4BE1-A909-CD8364A10C3F}" dt="2025-07-14T15:27:09.504" v="224" actId="478"/>
            <ac:spMkLst>
              <pc:docMk/>
              <pc:sldMasterMk cId="305485365" sldId="2147483690"/>
              <pc:sldLayoutMk cId="1970991327" sldId="2147483749"/>
              <ac:spMk id="18" creationId="{BE40CFA5-A1CD-63FB-FEB1-2C8F1741F235}"/>
            </ac:spMkLst>
          </pc:spChg>
        </pc:sldLayoutChg>
        <pc:sldLayoutChg chg="addSp modSp">
          <pc:chgData name="Christie Eller" userId="aac087de-6865-447b-a76f-7a6d907bd018" providerId="ADAL" clId="{7E84129C-F6D9-4BE1-A909-CD8364A10C3F}" dt="2025-07-14T15:26:51.381" v="221"/>
          <pc:sldLayoutMkLst>
            <pc:docMk/>
            <pc:sldMasterMk cId="305485365" sldId="2147483690"/>
            <pc:sldLayoutMk cId="3935840487" sldId="2147483750"/>
          </pc:sldLayoutMkLst>
          <pc:spChg chg="add mod">
            <ac:chgData name="Christie Eller" userId="aac087de-6865-447b-a76f-7a6d907bd018" providerId="ADAL" clId="{7E84129C-F6D9-4BE1-A909-CD8364A10C3F}" dt="2025-07-14T15:26:51.381" v="221"/>
            <ac:spMkLst>
              <pc:docMk/>
              <pc:sldMasterMk cId="305485365" sldId="2147483690"/>
              <pc:sldLayoutMk cId="3935840487" sldId="2147483750"/>
              <ac:spMk id="2" creationId="{DF580EEB-7AA8-E20E-9CA0-D7EA861CB553}"/>
            </ac:spMkLst>
          </pc:spChg>
          <pc:spChg chg="add mod">
            <ac:chgData name="Christie Eller" userId="aac087de-6865-447b-a76f-7a6d907bd018" providerId="ADAL" clId="{7E84129C-F6D9-4BE1-A909-CD8364A10C3F}" dt="2025-07-14T15:26:51.381" v="221"/>
            <ac:spMkLst>
              <pc:docMk/>
              <pc:sldMasterMk cId="305485365" sldId="2147483690"/>
              <pc:sldLayoutMk cId="3935840487" sldId="2147483750"/>
              <ac:spMk id="3" creationId="{F33787BF-D640-4D74-9AC0-F3FFAF6918DF}"/>
            </ac:spMkLst>
          </pc:spChg>
        </pc:sldLayoutChg>
        <pc:sldLayoutChg chg="addSp delSp modSp mod">
          <pc:chgData name="Christie Eller" userId="aac087de-6865-447b-a76f-7a6d907bd018" providerId="ADAL" clId="{7E84129C-F6D9-4BE1-A909-CD8364A10C3F}" dt="2025-07-14T16:04:11.555" v="1101" actId="14100"/>
          <pc:sldLayoutMkLst>
            <pc:docMk/>
            <pc:sldMasterMk cId="305485365" sldId="2147483690"/>
            <pc:sldLayoutMk cId="2489276204" sldId="2147483751"/>
          </pc:sldLayoutMkLst>
          <pc:spChg chg="add del mod">
            <ac:chgData name="Christie Eller" userId="aac087de-6865-447b-a76f-7a6d907bd018" providerId="ADAL" clId="{7E84129C-F6D9-4BE1-A909-CD8364A10C3F}" dt="2025-07-14T15:58:02.157" v="938" actId="478"/>
            <ac:spMkLst>
              <pc:docMk/>
              <pc:sldMasterMk cId="305485365" sldId="2147483690"/>
              <pc:sldLayoutMk cId="2489276204" sldId="2147483751"/>
              <ac:spMk id="2" creationId="{20655F34-B549-706A-EDA3-CFC0EF45513B}"/>
            </ac:spMkLst>
          </pc:spChg>
          <pc:spChg chg="add mod">
            <ac:chgData name="Christie Eller" userId="aac087de-6865-447b-a76f-7a6d907bd018" providerId="ADAL" clId="{7E84129C-F6D9-4BE1-A909-CD8364A10C3F}" dt="2025-07-14T15:58:10.557" v="939" actId="207"/>
            <ac:spMkLst>
              <pc:docMk/>
              <pc:sldMasterMk cId="305485365" sldId="2147483690"/>
              <pc:sldLayoutMk cId="2489276204" sldId="2147483751"/>
              <ac:spMk id="3" creationId="{AB72EA75-E9BD-10E1-72D4-DB82399BC11C}"/>
            </ac:spMkLst>
          </pc:spChg>
          <pc:spChg chg="mod">
            <ac:chgData name="Christie Eller" userId="aac087de-6865-447b-a76f-7a6d907bd018" providerId="ADAL" clId="{7E84129C-F6D9-4BE1-A909-CD8364A10C3F}" dt="2025-07-14T16:04:06.713" v="1099" actId="1076"/>
            <ac:spMkLst>
              <pc:docMk/>
              <pc:sldMasterMk cId="305485365" sldId="2147483690"/>
              <pc:sldLayoutMk cId="2489276204" sldId="2147483751"/>
              <ac:spMk id="6" creationId="{BC54E091-99FD-D000-056B-F6D039E499E1}"/>
            </ac:spMkLst>
          </pc:spChg>
          <pc:spChg chg="mod">
            <ac:chgData name="Christie Eller" userId="aac087de-6865-447b-a76f-7a6d907bd018" providerId="ADAL" clId="{7E84129C-F6D9-4BE1-A909-CD8364A10C3F}" dt="2025-07-14T16:04:11.555" v="1101" actId="14100"/>
            <ac:spMkLst>
              <pc:docMk/>
              <pc:sldMasterMk cId="305485365" sldId="2147483690"/>
              <pc:sldLayoutMk cId="2489276204" sldId="2147483751"/>
              <ac:spMk id="7" creationId="{10707531-BC8E-3C42-B673-F37966C9C85D}"/>
            </ac:spMkLst>
          </pc:spChg>
          <pc:picChg chg="add mod">
            <ac:chgData name="Christie Eller" userId="aac087de-6865-447b-a76f-7a6d907bd018" providerId="ADAL" clId="{7E84129C-F6D9-4BE1-A909-CD8364A10C3F}" dt="2025-07-14T15:58:16.609" v="940"/>
            <ac:picMkLst>
              <pc:docMk/>
              <pc:sldMasterMk cId="305485365" sldId="2147483690"/>
              <pc:sldLayoutMk cId="2489276204" sldId="2147483751"/>
              <ac:picMk id="4" creationId="{DD297991-47F8-556C-E30A-AEC76D211C11}"/>
            </ac:picMkLst>
          </pc:picChg>
        </pc:sldLayoutChg>
        <pc:sldLayoutChg chg="delSp mod">
          <pc:chgData name="Christie Eller" userId="aac087de-6865-447b-a76f-7a6d907bd018" providerId="ADAL" clId="{7E84129C-F6D9-4BE1-A909-CD8364A10C3F}" dt="2025-07-14T14:21:20.028" v="113" actId="478"/>
          <pc:sldLayoutMkLst>
            <pc:docMk/>
            <pc:sldMasterMk cId="305485365" sldId="2147483690"/>
            <pc:sldLayoutMk cId="363490467" sldId="2147483752"/>
          </pc:sldLayoutMkLst>
          <pc:spChg chg="del">
            <ac:chgData name="Christie Eller" userId="aac087de-6865-447b-a76f-7a6d907bd018" providerId="ADAL" clId="{7E84129C-F6D9-4BE1-A909-CD8364A10C3F}" dt="2025-07-14T14:21:20.028" v="113" actId="478"/>
            <ac:spMkLst>
              <pc:docMk/>
              <pc:sldMasterMk cId="305485365" sldId="2147483690"/>
              <pc:sldLayoutMk cId="363490467" sldId="2147483752"/>
              <ac:spMk id="2" creationId="{F8BDF500-BC65-DAF2-A9D0-DBCEC5E08261}"/>
            </ac:spMkLst>
          </pc:spChg>
        </pc:sldLayoutChg>
        <pc:sldLayoutChg chg="addSp delSp modSp mod">
          <pc:chgData name="Christie Eller" userId="aac087de-6865-447b-a76f-7a6d907bd018" providerId="ADAL" clId="{7E84129C-F6D9-4BE1-A909-CD8364A10C3F}" dt="2025-07-14T15:18:58.523" v="146"/>
          <pc:sldLayoutMkLst>
            <pc:docMk/>
            <pc:sldMasterMk cId="305485365" sldId="2147483690"/>
            <pc:sldLayoutMk cId="773168906" sldId="2147483753"/>
          </pc:sldLayoutMkLst>
          <pc:spChg chg="del">
            <ac:chgData name="Christie Eller" userId="aac087de-6865-447b-a76f-7a6d907bd018" providerId="ADAL" clId="{7E84129C-F6D9-4BE1-A909-CD8364A10C3F}" dt="2025-07-14T15:18:28.773" v="142" actId="478"/>
            <ac:spMkLst>
              <pc:docMk/>
              <pc:sldMasterMk cId="305485365" sldId="2147483690"/>
              <pc:sldLayoutMk cId="773168906" sldId="2147483753"/>
              <ac:spMk id="2" creationId="{4DF0C2AA-2DEA-3189-AEED-93E916083C60}"/>
            </ac:spMkLst>
          </pc:spChg>
          <pc:spChg chg="add mod">
            <ac:chgData name="Christie Eller" userId="aac087de-6865-447b-a76f-7a6d907bd018" providerId="ADAL" clId="{7E84129C-F6D9-4BE1-A909-CD8364A10C3F}" dt="2025-07-14T15:18:29.675" v="143"/>
            <ac:spMkLst>
              <pc:docMk/>
              <pc:sldMasterMk cId="305485365" sldId="2147483690"/>
              <pc:sldLayoutMk cId="773168906" sldId="2147483753"/>
              <ac:spMk id="3" creationId="{3C93723A-DA74-846D-0283-EDAF1B215411}"/>
            </ac:spMkLst>
          </pc:spChg>
          <pc:spChg chg="add mod">
            <ac:chgData name="Christie Eller" userId="aac087de-6865-447b-a76f-7a6d907bd018" providerId="ADAL" clId="{7E84129C-F6D9-4BE1-A909-CD8364A10C3F}" dt="2025-07-14T15:18:29.675" v="143"/>
            <ac:spMkLst>
              <pc:docMk/>
              <pc:sldMasterMk cId="305485365" sldId="2147483690"/>
              <pc:sldLayoutMk cId="773168906" sldId="2147483753"/>
              <ac:spMk id="4" creationId="{1E897980-DF2B-BCD9-8294-EF3565C106A1}"/>
            </ac:spMkLst>
          </pc:spChg>
          <pc:picChg chg="add mod">
            <ac:chgData name="Christie Eller" userId="aac087de-6865-447b-a76f-7a6d907bd018" providerId="ADAL" clId="{7E84129C-F6D9-4BE1-A909-CD8364A10C3F}" dt="2025-07-14T15:18:58.523" v="146"/>
            <ac:picMkLst>
              <pc:docMk/>
              <pc:sldMasterMk cId="305485365" sldId="2147483690"/>
              <pc:sldLayoutMk cId="773168906" sldId="2147483753"/>
              <ac:picMk id="5" creationId="{3B50B077-BF63-2677-23D9-EF80007AB6C6}"/>
            </ac:picMkLst>
          </pc:picChg>
        </pc:sldLayoutChg>
        <pc:sldLayoutChg chg="addSp delSp modSp mod">
          <pc:chgData name="Christie Eller" userId="aac087de-6865-447b-a76f-7a6d907bd018" providerId="ADAL" clId="{7E84129C-F6D9-4BE1-A909-CD8364A10C3F}" dt="2025-07-15T13:27:38.249" v="2898" actId="1076"/>
          <pc:sldLayoutMkLst>
            <pc:docMk/>
            <pc:sldMasterMk cId="305485365" sldId="2147483690"/>
            <pc:sldLayoutMk cId="3962574112" sldId="2147483754"/>
          </pc:sldLayoutMkLst>
          <pc:spChg chg="del mod">
            <ac:chgData name="Christie Eller" userId="aac087de-6865-447b-a76f-7a6d907bd018" providerId="ADAL" clId="{7E84129C-F6D9-4BE1-A909-CD8364A10C3F}" dt="2025-07-15T13:27:35.209" v="2896" actId="478"/>
            <ac:spMkLst>
              <pc:docMk/>
              <pc:sldMasterMk cId="305485365" sldId="2147483690"/>
              <pc:sldLayoutMk cId="3962574112" sldId="2147483754"/>
              <ac:spMk id="3" creationId="{DD85CD21-2365-9442-B839-0033C64A602B}"/>
            </ac:spMkLst>
          </pc:spChg>
          <pc:spChg chg="add mod">
            <ac:chgData name="Christie Eller" userId="aac087de-6865-447b-a76f-7a6d907bd018" providerId="ADAL" clId="{7E84129C-F6D9-4BE1-A909-CD8364A10C3F}" dt="2025-07-15T13:27:38.249" v="2898" actId="1076"/>
            <ac:spMkLst>
              <pc:docMk/>
              <pc:sldMasterMk cId="305485365" sldId="2147483690"/>
              <pc:sldLayoutMk cId="3962574112" sldId="2147483754"/>
              <ac:spMk id="4" creationId="{2012AEA8-BE71-0C1C-4757-1C5E2A81EF86}"/>
            </ac:spMkLst>
          </pc:spChg>
          <pc:spChg chg="mod">
            <ac:chgData name="Christie Eller" userId="aac087de-6865-447b-a76f-7a6d907bd018" providerId="ADAL" clId="{7E84129C-F6D9-4BE1-A909-CD8364A10C3F}" dt="2025-07-14T19:18:50.814" v="2197" actId="1076"/>
            <ac:spMkLst>
              <pc:docMk/>
              <pc:sldMasterMk cId="305485365" sldId="2147483690"/>
              <pc:sldLayoutMk cId="3962574112" sldId="2147483754"/>
              <ac:spMk id="6" creationId="{C0A0E457-4ECE-B64F-26AE-4438540056F7}"/>
            </ac:spMkLst>
          </pc:spChg>
          <pc:picChg chg="add mod">
            <ac:chgData name="Christie Eller" userId="aac087de-6865-447b-a76f-7a6d907bd018" providerId="ADAL" clId="{7E84129C-F6D9-4BE1-A909-CD8364A10C3F}" dt="2025-07-14T19:18:58.285" v="2199"/>
            <ac:picMkLst>
              <pc:docMk/>
              <pc:sldMasterMk cId="305485365" sldId="2147483690"/>
              <pc:sldLayoutMk cId="3962574112" sldId="2147483754"/>
              <ac:picMk id="2" creationId="{2367AF26-A78D-424A-F1D2-A654A0CC0D90}"/>
            </ac:picMkLst>
          </pc:picChg>
          <pc:picChg chg="del">
            <ac:chgData name="Christie Eller" userId="aac087de-6865-447b-a76f-7a6d907bd018" providerId="ADAL" clId="{7E84129C-F6D9-4BE1-A909-CD8364A10C3F}" dt="2025-07-14T19:18:52.554" v="2198" actId="478"/>
            <ac:picMkLst>
              <pc:docMk/>
              <pc:sldMasterMk cId="305485365" sldId="2147483690"/>
              <pc:sldLayoutMk cId="3962574112" sldId="2147483754"/>
              <ac:picMk id="4" creationId="{1893B37C-E1DF-CF0D-97A8-507BFC402ED0}"/>
            </ac:picMkLst>
          </pc:picChg>
        </pc:sldLayoutChg>
      </pc:sldMasterChg>
    </pc:docChg>
  </pc:docChgLst>
  <pc:docChgLst>
    <pc:chgData name="Eike Lucas Cirino do Nascimento" userId="S::eike.cirino@bridgeconsulting.com.br::b91ff695-7381-42cc-88ed-77cacff5818b" providerId="AD" clId="Web-{82483521-A4D9-80A3-093D-0135D96C52FB}"/>
    <pc:docChg chg="modSld">
      <pc:chgData name="Eike Lucas Cirino do Nascimento" userId="S::eike.cirino@bridgeconsulting.com.br::b91ff695-7381-42cc-88ed-77cacff5818b" providerId="AD" clId="Web-{82483521-A4D9-80A3-093D-0135D96C52FB}" dt="2024-11-12T20:23:00.449" v="15"/>
      <pc:docMkLst>
        <pc:docMk/>
      </pc:docMkLst>
      <pc:sldChg chg="modSp">
        <pc:chgData name="Eike Lucas Cirino do Nascimento" userId="S::eike.cirino@bridgeconsulting.com.br::b91ff695-7381-42cc-88ed-77cacff5818b" providerId="AD" clId="Web-{82483521-A4D9-80A3-093D-0135D96C52FB}" dt="2024-11-12T20:23:00.449" v="15"/>
        <pc:sldMkLst>
          <pc:docMk/>
          <pc:sldMk cId="3928873006" sldId="141170550"/>
        </pc:sldMkLst>
      </pc:sldChg>
      <pc:sldChg chg="modSp">
        <pc:chgData name="Eike Lucas Cirino do Nascimento" userId="S::eike.cirino@bridgeconsulting.com.br::b91ff695-7381-42cc-88ed-77cacff5818b" providerId="AD" clId="Web-{82483521-A4D9-80A3-093D-0135D96C52FB}" dt="2024-11-12T20:22:53.308" v="13"/>
        <pc:sldMkLst>
          <pc:docMk/>
          <pc:sldMk cId="2540052751" sldId="141170607"/>
        </pc:sldMkLst>
      </pc:sldChg>
      <pc:sldChg chg="modSp">
        <pc:chgData name="Eike Lucas Cirino do Nascimento" userId="S::eike.cirino@bridgeconsulting.com.br::b91ff695-7381-42cc-88ed-77cacff5818b" providerId="AD" clId="Web-{82483521-A4D9-80A3-093D-0135D96C52FB}" dt="2024-11-12T20:22:44.574" v="9"/>
        <pc:sldMkLst>
          <pc:docMk/>
          <pc:sldMk cId="4207690975" sldId="141170609"/>
        </pc:sldMkLst>
      </pc:sldChg>
      <pc:sldChg chg="modSp">
        <pc:chgData name="Eike Lucas Cirino do Nascimento" userId="S::eike.cirino@bridgeconsulting.com.br::b91ff695-7381-42cc-88ed-77cacff5818b" providerId="AD" clId="Web-{82483521-A4D9-80A3-093D-0135D96C52FB}" dt="2024-11-12T20:22:29.323" v="5"/>
        <pc:sldMkLst>
          <pc:docMk/>
          <pc:sldMk cId="2978285931" sldId="14117061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>
              <a:latin typeface="Segoe UI" panose="020B0502040204020203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7AB150-6EC2-4B71-8A45-001DFB54C1A2}" type="datetimeFigureOut">
              <a:rPr lang="pt-BR" smtClean="0">
                <a:latin typeface="Segoe UI" panose="020B0502040204020203" pitchFamily="34" charset="0"/>
              </a:rPr>
              <a:t>15/07/2025</a:t>
            </a:fld>
            <a:endParaRPr lang="pt-BR" dirty="0">
              <a:latin typeface="Segoe UI" panose="020B0502040204020203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>
              <a:latin typeface="Segoe UI" panose="020B0502040204020203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0E1C3-E3FE-408C-B324-99B5D878C818}" type="slidenum">
              <a:rPr lang="pt-BR" smtClean="0">
                <a:latin typeface="Segoe UI" panose="020B0502040204020203" pitchFamily="34" charset="0"/>
              </a:rPr>
              <a:t>‹nº›</a:t>
            </a:fld>
            <a:endParaRPr lang="pt-BR" dirty="0"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593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21C4EF47-49D6-453D-89A7-430E7E3C6809}" type="datetimeFigureOut">
              <a:rPr lang="en-US" smtClean="0"/>
              <a:pPr/>
              <a:t>7/15/2025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egoe UI" panose="020B050204020402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UI" panose="020B0502040204020203" pitchFamily="34" charset="0"/>
              </a:defRPr>
            </a:lvl1pPr>
          </a:lstStyle>
          <a:p>
            <a:fld id="{DF2CF01C-3702-4C9E-ABFC-77876A76F4EA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952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egoe UI" panose="020B05020402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096C-1CAC-4176-B90B-02E0080F5040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36059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428C2-4CFB-D91E-EF8B-481D6DA6B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628289A-2731-103E-8A69-14E9A12BB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E88DE85-A64C-0BEB-37C2-D29EAC9ACA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AE21C00-55BA-2BE0-B067-BEB7152F7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29387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159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22E62A-BA2E-6724-F0E7-CD3781E67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B15D1E2-E01D-886D-DBB7-B3C83CB61B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DF25BD6-38CB-D346-4B75-0BA083D69B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AD485C-3AEB-1DE3-5A56-35EAA6CDD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059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230F8-9963-7B82-6108-1F48E64A1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6AD55A5-53BE-9F40-D74B-1D307CB02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EA1CA78-FC70-82A3-82AE-87706DB908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FB7D7A-3D5C-8F98-E653-00515D746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981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71173-A16C-33F8-65ED-E84D0F47A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8BDB73-014D-6785-5014-4F8385AD4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D199B77-461C-66ED-3A97-62FC699913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169E1E-EF96-DFA9-DE72-F0173FBC3A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1650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7666A-2B0F-1C14-7098-687E96CA1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41F988A-BA7B-EA81-4134-8431488DCA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565B711-7B1C-CB08-5478-CC09C99BE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894B375-0A18-7504-D744-A7A78940E3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2CF01C-3702-4C9E-ABFC-77876A76F4E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7982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BC096C-1CAC-4176-B90B-02E0080F5040}" type="slidenum">
              <a:rPr lang="pt-BR" smtClean="0"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8725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505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AE4CE-5379-19AF-50C5-B7AF487B99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E17F00F-98BA-12BD-95D3-CDCBD8A1F6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0EE9C14-715E-D48E-26BE-A01E7835E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B750434-962F-EA77-225C-7EA371D54D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514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D2849-30AD-11CD-5A28-1BAED9371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91A89D-4350-1D9D-AF1B-2409052977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9817EC0-1D02-EFF2-B3FC-049311021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00100C4-98C0-F9F3-CFC0-FE9D0F72EF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6094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87EDC-B598-1137-5C14-6ECCA6A1B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F4DDD5F-C8FE-D21A-9B75-E18DA4EED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A871E36-70B5-E660-0A70-C96601D6E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8B3772C-E83E-E2FE-E519-08B20CA646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3249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88DCA-4B66-E888-C540-CA0FC32567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DC52440-BBFF-4EB4-1009-E120B75313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4E41733-AFFE-5EEF-1696-106A381F95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Quero manter o conceito de imagem full no slide tomando o fundo. Por mim podemos manter assim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76ACA4B-8B47-73A5-B71F-9C5EF3E993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486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3DBD9-E663-74B7-3464-93940A0F8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DFF193D-E3BD-7A75-0867-04BFAFDEAB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7DDB2BC-5C2C-6494-8C8C-E449A8A638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Criar uma estrutura nova e melhor de design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B861326-54E4-7787-1D75-C50D07D38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94768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C218B-A8E8-3D1D-7E5F-CDAFCB754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5EAF298-BD5C-1A95-70E3-BEB205635D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B95CCAB-8B9A-414A-E36C-05E7A8856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2622452-94A1-090F-ED38-5F1639FAF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495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1BAE7-7DB0-012C-E2E7-4E9FAEB814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892FF5A-BC7D-46D7-8F36-9EC580184F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776D2A7-E539-8703-C6E1-2AEE6ADF6E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186F3DC-5896-F062-0A0C-20F122CB37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2CF01C-3702-4C9E-ABFC-77876A76F4EA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507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3E6BF91-F6D5-A81E-B165-BEDF3B49148D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992637"/>
          </a:xfrm>
          <a:prstGeom prst="rect">
            <a:avLst/>
          </a:prstGeom>
          <a:gradFill flip="none" rotWithShape="1">
            <a:gsLst>
              <a:gs pos="100000">
                <a:schemeClr val="bg2">
                  <a:lumMod val="10000"/>
                  <a:alpha val="20000"/>
                </a:schemeClr>
              </a:gs>
              <a:gs pos="30000">
                <a:srgbClr val="0A4DFF">
                  <a:lumMod val="100000"/>
                  <a:alpha val="93000"/>
                </a:srgbClr>
              </a:gs>
            </a:gsLst>
            <a:lin ang="600000" scaled="0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233082D-DC72-E067-4F0D-7B92B6D9F113}"/>
              </a:ext>
            </a:extLst>
          </p:cNvPr>
          <p:cNvSpPr/>
          <p:nvPr userDrawn="1"/>
        </p:nvSpPr>
        <p:spPr>
          <a:xfrm rot="10800000">
            <a:off x="0" y="6085818"/>
            <a:ext cx="12192000" cy="420419"/>
          </a:xfrm>
          <a:custGeom>
            <a:avLst/>
            <a:gdLst>
              <a:gd name="connsiteX0" fmla="*/ 12197317 w 12197317"/>
              <a:gd name="connsiteY0" fmla="*/ 144802 h 420419"/>
              <a:gd name="connsiteX1" fmla="*/ 12197317 w 12197317"/>
              <a:gd name="connsiteY1" fmla="*/ 263683 h 420419"/>
              <a:gd name="connsiteX2" fmla="*/ 8337278 w 12197317"/>
              <a:gd name="connsiteY2" fmla="*/ 104921 h 420419"/>
              <a:gd name="connsiteX3" fmla="*/ 5698336 w 12197317"/>
              <a:gd name="connsiteY3" fmla="*/ 267608 h 420419"/>
              <a:gd name="connsiteX4" fmla="*/ 2745289 w 12197317"/>
              <a:gd name="connsiteY4" fmla="*/ 420420 h 420419"/>
              <a:gd name="connsiteX5" fmla="*/ 2176962 w 12197317"/>
              <a:gd name="connsiteY5" fmla="*/ 414596 h 420419"/>
              <a:gd name="connsiteX6" fmla="*/ 0 w 12197317"/>
              <a:gd name="connsiteY6" fmla="*/ 291790 h 420419"/>
              <a:gd name="connsiteX7" fmla="*/ 0 w 12197317"/>
              <a:gd name="connsiteY7" fmla="*/ 97578 h 420419"/>
              <a:gd name="connsiteX8" fmla="*/ 2869361 w 12197317"/>
              <a:gd name="connsiteY8" fmla="*/ 169237 h 420419"/>
              <a:gd name="connsiteX9" fmla="*/ 5598951 w 12197317"/>
              <a:gd name="connsiteY9" fmla="*/ 91122 h 420419"/>
              <a:gd name="connsiteX10" fmla="*/ 7628546 w 12197317"/>
              <a:gd name="connsiteY10" fmla="*/ 9842 h 420419"/>
              <a:gd name="connsiteX11" fmla="*/ 11438198 w 12197317"/>
              <a:gd name="connsiteY11" fmla="*/ 91122 h 420419"/>
              <a:gd name="connsiteX12" fmla="*/ 12197317 w 12197317"/>
              <a:gd name="connsiteY12" fmla="*/ 144802 h 42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7317" h="420419">
                <a:moveTo>
                  <a:pt x="12197317" y="144802"/>
                </a:moveTo>
                <a:lnTo>
                  <a:pt x="12197317" y="263683"/>
                </a:lnTo>
                <a:cubicBezTo>
                  <a:pt x="10547916" y="94160"/>
                  <a:pt x="9218317" y="85298"/>
                  <a:pt x="8337278" y="104921"/>
                </a:cubicBezTo>
                <a:cubicBezTo>
                  <a:pt x="7308490" y="128090"/>
                  <a:pt x="6496829" y="198862"/>
                  <a:pt x="5698336" y="267608"/>
                </a:cubicBezTo>
                <a:cubicBezTo>
                  <a:pt x="4795394" y="345343"/>
                  <a:pt x="3909290" y="420420"/>
                  <a:pt x="2745289" y="420420"/>
                </a:cubicBezTo>
                <a:cubicBezTo>
                  <a:pt x="2563105" y="420420"/>
                  <a:pt x="2373958" y="418521"/>
                  <a:pt x="2176962" y="414596"/>
                </a:cubicBezTo>
                <a:cubicBezTo>
                  <a:pt x="1290731" y="396998"/>
                  <a:pt x="541487" y="342305"/>
                  <a:pt x="0" y="291790"/>
                </a:cubicBezTo>
                <a:lnTo>
                  <a:pt x="0" y="97578"/>
                </a:lnTo>
                <a:cubicBezTo>
                  <a:pt x="679359" y="132901"/>
                  <a:pt x="1671684" y="171136"/>
                  <a:pt x="2869361" y="169237"/>
                </a:cubicBezTo>
                <a:cubicBezTo>
                  <a:pt x="4007535" y="167464"/>
                  <a:pt x="4815650" y="130242"/>
                  <a:pt x="5598951" y="91122"/>
                </a:cubicBezTo>
                <a:cubicBezTo>
                  <a:pt x="6236911" y="59344"/>
                  <a:pt x="6858538" y="26047"/>
                  <a:pt x="7628546" y="9842"/>
                </a:cubicBezTo>
                <a:cubicBezTo>
                  <a:pt x="8563393" y="-9909"/>
                  <a:pt x="9860834" y="-7756"/>
                  <a:pt x="11438198" y="91122"/>
                </a:cubicBezTo>
                <a:cubicBezTo>
                  <a:pt x="11684570" y="106567"/>
                  <a:pt x="11937651" y="124292"/>
                  <a:pt x="12197317" y="144802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4DDF6E64-B314-8098-0875-ABE976D8BA61}"/>
              </a:ext>
            </a:extLst>
          </p:cNvPr>
          <p:cNvSpPr/>
          <p:nvPr userDrawn="1"/>
        </p:nvSpPr>
        <p:spPr>
          <a:xfrm rot="10800000">
            <a:off x="0" y="6296028"/>
            <a:ext cx="12192000" cy="696609"/>
          </a:xfrm>
          <a:custGeom>
            <a:avLst/>
            <a:gdLst>
              <a:gd name="connsiteX0" fmla="*/ 12197317 w 12197317"/>
              <a:gd name="connsiteY0" fmla="*/ 0 h 1277759"/>
              <a:gd name="connsiteX1" fmla="*/ 12197317 w 12197317"/>
              <a:gd name="connsiteY1" fmla="*/ 1253257 h 1277759"/>
              <a:gd name="connsiteX2" fmla="*/ 11438198 w 12197317"/>
              <a:gd name="connsiteY2" fmla="*/ 1199577 h 1277759"/>
              <a:gd name="connsiteX3" fmla="*/ 7628546 w 12197317"/>
              <a:gd name="connsiteY3" fmla="*/ 1118297 h 1277759"/>
              <a:gd name="connsiteX4" fmla="*/ 5598951 w 12197317"/>
              <a:gd name="connsiteY4" fmla="*/ 1199577 h 1277759"/>
              <a:gd name="connsiteX5" fmla="*/ 2869361 w 12197317"/>
              <a:gd name="connsiteY5" fmla="*/ 1277691 h 1277759"/>
              <a:gd name="connsiteX6" fmla="*/ 0 w 12197317"/>
              <a:gd name="connsiteY6" fmla="*/ 1206033 h 1277759"/>
              <a:gd name="connsiteX7" fmla="*/ 0 w 12197317"/>
              <a:gd name="connsiteY7" fmla="*/ 0 h 1277759"/>
              <a:gd name="connsiteX8" fmla="*/ 12197317 w 12197317"/>
              <a:gd name="connsiteY8" fmla="*/ 0 h 1277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7317" h="1277759">
                <a:moveTo>
                  <a:pt x="12197317" y="0"/>
                </a:moveTo>
                <a:lnTo>
                  <a:pt x="12197317" y="1253257"/>
                </a:lnTo>
                <a:cubicBezTo>
                  <a:pt x="11937651" y="1232747"/>
                  <a:pt x="11684570" y="1215022"/>
                  <a:pt x="11438198" y="1199577"/>
                </a:cubicBezTo>
                <a:cubicBezTo>
                  <a:pt x="9860834" y="1100699"/>
                  <a:pt x="8563393" y="1098546"/>
                  <a:pt x="7628546" y="1118297"/>
                </a:cubicBezTo>
                <a:cubicBezTo>
                  <a:pt x="6858538" y="1134502"/>
                  <a:pt x="6236911" y="1167799"/>
                  <a:pt x="5598951" y="1199577"/>
                </a:cubicBezTo>
                <a:cubicBezTo>
                  <a:pt x="4815650" y="1238697"/>
                  <a:pt x="4007535" y="1275919"/>
                  <a:pt x="2869361" y="1277691"/>
                </a:cubicBezTo>
                <a:cubicBezTo>
                  <a:pt x="1671684" y="1279591"/>
                  <a:pt x="679359" y="1241356"/>
                  <a:pt x="0" y="1206033"/>
                </a:cubicBezTo>
                <a:lnTo>
                  <a:pt x="0" y="0"/>
                </a:lnTo>
                <a:lnTo>
                  <a:pt x="12197317" y="0"/>
                </a:lnTo>
                <a:close/>
              </a:path>
            </a:pathLst>
          </a:custGeom>
          <a:solidFill>
            <a:srgbClr val="FFFFFF"/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24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90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A0E457-4ECE-B64F-26AE-4438540056F7}"/>
              </a:ext>
            </a:extLst>
          </p:cNvPr>
          <p:cNvSpPr/>
          <p:nvPr userDrawn="1"/>
        </p:nvSpPr>
        <p:spPr>
          <a:xfrm>
            <a:off x="0" y="1"/>
            <a:ext cx="776274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tângulo: Cantos Arredondados 5">
            <a:extLst>
              <a:ext uri="{FF2B5EF4-FFF2-40B4-BE49-F238E27FC236}">
                <a16:creationId xmlns:a16="http://schemas.microsoft.com/office/drawing/2014/main" id="{DD85CD21-2365-9442-B839-0033C64A602B}"/>
              </a:ext>
            </a:extLst>
          </p:cNvPr>
          <p:cNvSpPr/>
          <p:nvPr userDrawn="1"/>
        </p:nvSpPr>
        <p:spPr>
          <a:xfrm>
            <a:off x="7738744" y="-7144"/>
            <a:ext cx="4453256" cy="68825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2"/>
              </a:gs>
              <a:gs pos="54000">
                <a:schemeClr val="accent1"/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indent="95250" algn="ctr">
              <a:tabLst>
                <a:tab pos="3409950" algn="l"/>
                <a:tab pos="3590925" algn="l"/>
              </a:tabLst>
            </a:pPr>
            <a:endParaRPr lang="pt-BR" sz="2800" dirty="0"/>
          </a:p>
        </p:txBody>
      </p:sp>
      <p:pic>
        <p:nvPicPr>
          <p:cNvPr id="4" name="Gráfico 10">
            <a:extLst>
              <a:ext uri="{FF2B5EF4-FFF2-40B4-BE49-F238E27FC236}">
                <a16:creationId xmlns:a16="http://schemas.microsoft.com/office/drawing/2014/main" id="{1893B37C-E1DF-CF0D-97A8-507BFC402E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41135" y="242337"/>
            <a:ext cx="1460500" cy="44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404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0A0E457-4ECE-B64F-26AE-4438540056F7}"/>
              </a:ext>
            </a:extLst>
          </p:cNvPr>
          <p:cNvSpPr/>
          <p:nvPr userDrawn="1"/>
        </p:nvSpPr>
        <p:spPr>
          <a:xfrm>
            <a:off x="4429252" y="1"/>
            <a:ext cx="776274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Gráfico 3">
            <a:extLst>
              <a:ext uri="{FF2B5EF4-FFF2-40B4-BE49-F238E27FC236}">
                <a16:creationId xmlns:a16="http://schemas.microsoft.com/office/drawing/2014/main" id="{2367AF26-A78D-424A-F1D2-A654A0CC0D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7000" y="242337"/>
            <a:ext cx="1514635" cy="476705"/>
          </a:xfrm>
          <a:prstGeom prst="rect">
            <a:avLst/>
          </a:prstGeom>
        </p:spPr>
      </p:pic>
      <p:sp>
        <p:nvSpPr>
          <p:cNvPr id="4" name="Retângulo: Cantos Arredondados 5">
            <a:extLst>
              <a:ext uri="{FF2B5EF4-FFF2-40B4-BE49-F238E27FC236}">
                <a16:creationId xmlns:a16="http://schemas.microsoft.com/office/drawing/2014/main" id="{2012AEA8-BE71-0C1C-4757-1C5E2A81EF86}"/>
              </a:ext>
            </a:extLst>
          </p:cNvPr>
          <p:cNvSpPr/>
          <p:nvPr userDrawn="1"/>
        </p:nvSpPr>
        <p:spPr>
          <a:xfrm>
            <a:off x="0" y="-7144"/>
            <a:ext cx="4453256" cy="6882533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2"/>
              </a:gs>
              <a:gs pos="54000">
                <a:schemeClr val="accent1"/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5725" indent="95250" algn="ctr">
              <a:tabLst>
                <a:tab pos="3409950" algn="l"/>
                <a:tab pos="3590925" algn="l"/>
              </a:tabLst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962574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gradFill>
          <a:gsLst>
            <a:gs pos="5000">
              <a:srgbClr val="03185A"/>
            </a:gs>
            <a:gs pos="100000">
              <a:srgbClr val="17BCCF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BC54E091-99FD-D000-056B-F6D039E499E1}"/>
              </a:ext>
            </a:extLst>
          </p:cNvPr>
          <p:cNvSpPr/>
          <p:nvPr/>
        </p:nvSpPr>
        <p:spPr>
          <a:xfrm>
            <a:off x="-5317" y="689269"/>
            <a:ext cx="12197317" cy="420419"/>
          </a:xfrm>
          <a:custGeom>
            <a:avLst/>
            <a:gdLst>
              <a:gd name="connsiteX0" fmla="*/ 12197317 w 12197317"/>
              <a:gd name="connsiteY0" fmla="*/ 144802 h 420419"/>
              <a:gd name="connsiteX1" fmla="*/ 12197317 w 12197317"/>
              <a:gd name="connsiteY1" fmla="*/ 263683 h 420419"/>
              <a:gd name="connsiteX2" fmla="*/ 8337278 w 12197317"/>
              <a:gd name="connsiteY2" fmla="*/ 104921 h 420419"/>
              <a:gd name="connsiteX3" fmla="*/ 5698336 w 12197317"/>
              <a:gd name="connsiteY3" fmla="*/ 267608 h 420419"/>
              <a:gd name="connsiteX4" fmla="*/ 2745289 w 12197317"/>
              <a:gd name="connsiteY4" fmla="*/ 420420 h 420419"/>
              <a:gd name="connsiteX5" fmla="*/ 2176962 w 12197317"/>
              <a:gd name="connsiteY5" fmla="*/ 414596 h 420419"/>
              <a:gd name="connsiteX6" fmla="*/ 0 w 12197317"/>
              <a:gd name="connsiteY6" fmla="*/ 291790 h 420419"/>
              <a:gd name="connsiteX7" fmla="*/ 0 w 12197317"/>
              <a:gd name="connsiteY7" fmla="*/ 97578 h 420419"/>
              <a:gd name="connsiteX8" fmla="*/ 2869361 w 12197317"/>
              <a:gd name="connsiteY8" fmla="*/ 169237 h 420419"/>
              <a:gd name="connsiteX9" fmla="*/ 5598951 w 12197317"/>
              <a:gd name="connsiteY9" fmla="*/ 91122 h 420419"/>
              <a:gd name="connsiteX10" fmla="*/ 7628546 w 12197317"/>
              <a:gd name="connsiteY10" fmla="*/ 9842 h 420419"/>
              <a:gd name="connsiteX11" fmla="*/ 11438198 w 12197317"/>
              <a:gd name="connsiteY11" fmla="*/ 91122 h 420419"/>
              <a:gd name="connsiteX12" fmla="*/ 12197317 w 12197317"/>
              <a:gd name="connsiteY12" fmla="*/ 144802 h 42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97317" h="420419">
                <a:moveTo>
                  <a:pt x="12197317" y="144802"/>
                </a:moveTo>
                <a:lnTo>
                  <a:pt x="12197317" y="263683"/>
                </a:lnTo>
                <a:cubicBezTo>
                  <a:pt x="10547916" y="94160"/>
                  <a:pt x="9218317" y="85298"/>
                  <a:pt x="8337278" y="104921"/>
                </a:cubicBezTo>
                <a:cubicBezTo>
                  <a:pt x="7308490" y="128090"/>
                  <a:pt x="6496829" y="198862"/>
                  <a:pt x="5698336" y="267608"/>
                </a:cubicBezTo>
                <a:cubicBezTo>
                  <a:pt x="4795394" y="345343"/>
                  <a:pt x="3909290" y="420420"/>
                  <a:pt x="2745289" y="420420"/>
                </a:cubicBezTo>
                <a:cubicBezTo>
                  <a:pt x="2563105" y="420420"/>
                  <a:pt x="2373958" y="418521"/>
                  <a:pt x="2176962" y="414596"/>
                </a:cubicBezTo>
                <a:cubicBezTo>
                  <a:pt x="1290731" y="396998"/>
                  <a:pt x="541487" y="342305"/>
                  <a:pt x="0" y="291790"/>
                </a:cubicBezTo>
                <a:lnTo>
                  <a:pt x="0" y="97578"/>
                </a:lnTo>
                <a:cubicBezTo>
                  <a:pt x="679359" y="132901"/>
                  <a:pt x="1671684" y="171136"/>
                  <a:pt x="2869361" y="169237"/>
                </a:cubicBezTo>
                <a:cubicBezTo>
                  <a:pt x="4007535" y="167464"/>
                  <a:pt x="4815650" y="130242"/>
                  <a:pt x="5598951" y="91122"/>
                </a:cubicBezTo>
                <a:cubicBezTo>
                  <a:pt x="6236911" y="59344"/>
                  <a:pt x="6858538" y="26047"/>
                  <a:pt x="7628546" y="9842"/>
                </a:cubicBezTo>
                <a:cubicBezTo>
                  <a:pt x="8563393" y="-9909"/>
                  <a:pt x="9860834" y="-7756"/>
                  <a:pt x="11438198" y="91122"/>
                </a:cubicBezTo>
                <a:cubicBezTo>
                  <a:pt x="11684570" y="106567"/>
                  <a:pt x="11937651" y="124292"/>
                  <a:pt x="12197317" y="144802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10707531-BC8E-3C42-B673-F37966C9C85D}"/>
              </a:ext>
            </a:extLst>
          </p:cNvPr>
          <p:cNvSpPr/>
          <p:nvPr/>
        </p:nvSpPr>
        <p:spPr>
          <a:xfrm>
            <a:off x="0" y="-1"/>
            <a:ext cx="12197317" cy="1000125"/>
          </a:xfrm>
          <a:custGeom>
            <a:avLst/>
            <a:gdLst>
              <a:gd name="connsiteX0" fmla="*/ 12197317 w 12197317"/>
              <a:gd name="connsiteY0" fmla="*/ 0 h 1277759"/>
              <a:gd name="connsiteX1" fmla="*/ 12197317 w 12197317"/>
              <a:gd name="connsiteY1" fmla="*/ 1253257 h 1277759"/>
              <a:gd name="connsiteX2" fmla="*/ 11438198 w 12197317"/>
              <a:gd name="connsiteY2" fmla="*/ 1199577 h 1277759"/>
              <a:gd name="connsiteX3" fmla="*/ 7628546 w 12197317"/>
              <a:gd name="connsiteY3" fmla="*/ 1118297 h 1277759"/>
              <a:gd name="connsiteX4" fmla="*/ 5598951 w 12197317"/>
              <a:gd name="connsiteY4" fmla="*/ 1199577 h 1277759"/>
              <a:gd name="connsiteX5" fmla="*/ 2869361 w 12197317"/>
              <a:gd name="connsiteY5" fmla="*/ 1277691 h 1277759"/>
              <a:gd name="connsiteX6" fmla="*/ 0 w 12197317"/>
              <a:gd name="connsiteY6" fmla="*/ 1206033 h 1277759"/>
              <a:gd name="connsiteX7" fmla="*/ 0 w 12197317"/>
              <a:gd name="connsiteY7" fmla="*/ 0 h 1277759"/>
              <a:gd name="connsiteX8" fmla="*/ 12197317 w 12197317"/>
              <a:gd name="connsiteY8" fmla="*/ 0 h 1277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7317" h="1277759">
                <a:moveTo>
                  <a:pt x="12197317" y="0"/>
                </a:moveTo>
                <a:lnTo>
                  <a:pt x="12197317" y="1253257"/>
                </a:lnTo>
                <a:cubicBezTo>
                  <a:pt x="11937651" y="1232747"/>
                  <a:pt x="11684570" y="1215022"/>
                  <a:pt x="11438198" y="1199577"/>
                </a:cubicBezTo>
                <a:cubicBezTo>
                  <a:pt x="9860834" y="1100699"/>
                  <a:pt x="8563393" y="1098546"/>
                  <a:pt x="7628546" y="1118297"/>
                </a:cubicBezTo>
                <a:cubicBezTo>
                  <a:pt x="6858538" y="1134502"/>
                  <a:pt x="6236911" y="1167799"/>
                  <a:pt x="5598951" y="1199577"/>
                </a:cubicBezTo>
                <a:cubicBezTo>
                  <a:pt x="4815650" y="1238697"/>
                  <a:pt x="4007535" y="1275919"/>
                  <a:pt x="2869361" y="1277691"/>
                </a:cubicBezTo>
                <a:cubicBezTo>
                  <a:pt x="1671684" y="1279591"/>
                  <a:pt x="679359" y="1241356"/>
                  <a:pt x="0" y="1206033"/>
                </a:cubicBezTo>
                <a:lnTo>
                  <a:pt x="0" y="0"/>
                </a:lnTo>
                <a:lnTo>
                  <a:pt x="12197317" y="0"/>
                </a:lnTo>
                <a:close/>
              </a:path>
            </a:pathLst>
          </a:custGeom>
          <a:solidFill>
            <a:srgbClr val="FFFFFF"/>
          </a:solidFill>
          <a:ln w="1266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B72EA75-E9BD-10E1-72D4-DB82399BC11C}"/>
              </a:ext>
            </a:extLst>
          </p:cNvPr>
          <p:cNvSpPr txBox="1"/>
          <p:nvPr userDrawn="1"/>
        </p:nvSpPr>
        <p:spPr>
          <a:xfrm rot="16200000">
            <a:off x="-600691" y="5979310"/>
            <a:ext cx="1515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i="0" dirty="0">
                <a:solidFill>
                  <a:schemeClr val="bg1">
                    <a:alpha val="37000"/>
                  </a:schemeClr>
                </a:solidFill>
                <a:effectLst/>
                <a:latin typeface="Utile" panose="020B0503030504020204" pitchFamily="34" charset="0"/>
              </a:rPr>
              <a:t>©️ </a:t>
            </a:r>
            <a:r>
              <a:rPr lang="pt-BR" sz="1200" b="1" dirty="0">
                <a:solidFill>
                  <a:schemeClr val="bg1">
                    <a:alpha val="37000"/>
                  </a:schemeClr>
                </a:solidFill>
                <a:latin typeface="Utile" panose="020B0503030504020204" pitchFamily="34" charset="0"/>
              </a:rPr>
              <a:t>Bridge &amp; Co.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DD297991-47F8-556C-E30A-AEC76D211C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7000" y="242337"/>
            <a:ext cx="1514635" cy="47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27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50">
            <a:extLst>
              <a:ext uri="{FF2B5EF4-FFF2-40B4-BE49-F238E27FC236}">
                <a16:creationId xmlns:a16="http://schemas.microsoft.com/office/drawing/2014/main" id="{3C93723A-DA74-846D-0283-EDAF1B215411}"/>
              </a:ext>
            </a:extLst>
          </p:cNvPr>
          <p:cNvSpPr/>
          <p:nvPr userDrawn="1"/>
        </p:nvSpPr>
        <p:spPr>
          <a:xfrm>
            <a:off x="0" y="0"/>
            <a:ext cx="374650" cy="6858000"/>
          </a:xfrm>
          <a:prstGeom prst="rect">
            <a:avLst/>
          </a:prstGeom>
          <a:gradFill>
            <a:gsLst>
              <a:gs pos="0">
                <a:srgbClr val="0A4DFF"/>
              </a:gs>
              <a:gs pos="99000">
                <a:srgbClr val="17BCC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2">
            <a:extLst>
              <a:ext uri="{FF2B5EF4-FFF2-40B4-BE49-F238E27FC236}">
                <a16:creationId xmlns:a16="http://schemas.microsoft.com/office/drawing/2014/main" id="{1E897980-DF2B-BCD9-8294-EF3565C106A1}"/>
              </a:ext>
            </a:extLst>
          </p:cNvPr>
          <p:cNvSpPr txBox="1"/>
          <p:nvPr userDrawn="1"/>
        </p:nvSpPr>
        <p:spPr>
          <a:xfrm rot="16200000">
            <a:off x="-600691" y="5979310"/>
            <a:ext cx="1515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i="0" dirty="0">
                <a:solidFill>
                  <a:srgbClr val="041D4E">
                    <a:alpha val="37000"/>
                  </a:srgbClr>
                </a:solidFill>
                <a:effectLst/>
                <a:latin typeface="Utile" panose="020B0503030504020204" pitchFamily="34" charset="0"/>
              </a:rPr>
              <a:t>©️ </a:t>
            </a:r>
            <a:r>
              <a:rPr lang="pt-BR" sz="1200" b="1" dirty="0">
                <a:solidFill>
                  <a:srgbClr val="041D4E">
                    <a:alpha val="37000"/>
                  </a:srgbClr>
                </a:solidFill>
                <a:latin typeface="Utile" panose="020B0503030504020204" pitchFamily="34" charset="0"/>
              </a:rPr>
              <a:t>Bridge &amp; Co.</a:t>
            </a:r>
          </a:p>
        </p:txBody>
      </p:sp>
      <p:pic>
        <p:nvPicPr>
          <p:cNvPr id="5" name="Gráfico 3">
            <a:extLst>
              <a:ext uri="{FF2B5EF4-FFF2-40B4-BE49-F238E27FC236}">
                <a16:creationId xmlns:a16="http://schemas.microsoft.com/office/drawing/2014/main" id="{3B50B077-BF63-2677-23D9-EF80007AB6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87000" y="242337"/>
            <a:ext cx="1514635" cy="47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16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DAFA784-3CC0-1B48-E1D9-E997B5FB296C}"/>
              </a:ext>
            </a:extLst>
          </p:cNvPr>
          <p:cNvSpPr txBox="1"/>
          <p:nvPr userDrawn="1"/>
        </p:nvSpPr>
        <p:spPr>
          <a:xfrm rot="16200000">
            <a:off x="-600691" y="5979310"/>
            <a:ext cx="1515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i="0" dirty="0">
                <a:solidFill>
                  <a:srgbClr val="041D4E">
                    <a:alpha val="37000"/>
                  </a:srgbClr>
                </a:solidFill>
                <a:effectLst/>
                <a:latin typeface="Utile" panose="020B0503030504020204" pitchFamily="34" charset="0"/>
              </a:rPr>
              <a:t>©️ </a:t>
            </a:r>
            <a:r>
              <a:rPr lang="pt-BR" sz="1200" b="1" dirty="0">
                <a:solidFill>
                  <a:srgbClr val="041D4E">
                    <a:alpha val="37000"/>
                  </a:srgbClr>
                </a:solidFill>
                <a:latin typeface="Utile" panose="020B0503030504020204" pitchFamily="34" charset="0"/>
              </a:rPr>
              <a:t>Bridge &amp; Co.</a:t>
            </a:r>
          </a:p>
        </p:txBody>
      </p:sp>
    </p:spTree>
    <p:extLst>
      <p:ext uri="{BB962C8B-B14F-4D97-AF65-F5344CB8AC3E}">
        <p14:creationId xmlns:p14="http://schemas.microsoft.com/office/powerpoint/2010/main" val="286117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8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52" r:id="rId2"/>
    <p:sldLayoutId id="2147483745" r:id="rId3"/>
    <p:sldLayoutId id="2147483754" r:id="rId4"/>
    <p:sldLayoutId id="2147483751" r:id="rId5"/>
    <p:sldLayoutId id="2147483753" r:id="rId6"/>
    <p:sldLayoutId id="2147483734" r:id="rId7"/>
  </p:sldLayoutIdLst>
  <p:txStyles>
    <p:titleStyle>
      <a:lvl1pPr algn="l" defTabSz="914318" rtl="0" eaLnBrk="1" latinLnBrk="0" hangingPunct="1">
        <a:lnSpc>
          <a:spcPct val="80000"/>
        </a:lnSpc>
        <a:spcBef>
          <a:spcPct val="0"/>
        </a:spcBef>
        <a:buNone/>
        <a:defRPr sz="4400" b="1" kern="1200" spc="-1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18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2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8" pos="98">
          <p15:clr>
            <a:srgbClr val="F26B43"/>
          </p15:clr>
        </p15:guide>
        <p15:guide id="29" pos="7320">
          <p15:clr>
            <a:srgbClr val="F26B43"/>
          </p15:clr>
        </p15:guide>
        <p15:guide id="48" pos="835">
          <p15:clr>
            <a:srgbClr val="F26B43"/>
          </p15:clr>
        </p15:guide>
        <p15:guide id="51" orient="horz" pos="74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jp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bridge-co-brasil/" TargetMode="External"/><Relationship Id="rId13" Type="http://schemas.openxmlformats.org/officeDocument/2006/relationships/image" Target="../media/image63.svg"/><Relationship Id="rId18" Type="http://schemas.openxmlformats.org/officeDocument/2006/relationships/image" Target="../media/image66.png"/><Relationship Id="rId26" Type="http://schemas.openxmlformats.org/officeDocument/2006/relationships/image" Target="../media/image71.png"/><Relationship Id="rId3" Type="http://schemas.openxmlformats.org/officeDocument/2006/relationships/image" Target="../media/image5.png"/><Relationship Id="rId21" Type="http://schemas.openxmlformats.org/officeDocument/2006/relationships/image" Target="../media/image68.png"/><Relationship Id="rId7" Type="http://schemas.openxmlformats.org/officeDocument/2006/relationships/hyperlink" Target="https://www.bridgeconsulting.com.br/" TargetMode="External"/><Relationship Id="rId12" Type="http://schemas.openxmlformats.org/officeDocument/2006/relationships/image" Target="../media/image62.png"/><Relationship Id="rId17" Type="http://schemas.openxmlformats.org/officeDocument/2006/relationships/hyperlink" Target="https://www.youtube.com/channel/UCLuA1S2EnbjB0Q5zOOMqeTA" TargetMode="External"/><Relationship Id="rId25" Type="http://schemas.openxmlformats.org/officeDocument/2006/relationships/image" Target="../media/image70.jp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65.svg"/><Relationship Id="rId20" Type="http://schemas.openxmlformats.org/officeDocument/2006/relationships/hyperlink" Target="https://open.spotify.com/show/7EH55SHQ9r7UqOmvGhswV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bridgeconsulting.com/" TargetMode="External"/><Relationship Id="rId11" Type="http://schemas.openxmlformats.org/officeDocument/2006/relationships/hyperlink" Target="https://www.instagram.com/bridge__co/" TargetMode="External"/><Relationship Id="rId24" Type="http://schemas.openxmlformats.org/officeDocument/2006/relationships/image" Target="../media/image2.svg"/><Relationship Id="rId5" Type="http://schemas.openxmlformats.org/officeDocument/2006/relationships/image" Target="../media/image59.svg"/><Relationship Id="rId15" Type="http://schemas.openxmlformats.org/officeDocument/2006/relationships/image" Target="../media/image64.png"/><Relationship Id="rId23" Type="http://schemas.openxmlformats.org/officeDocument/2006/relationships/image" Target="../media/image1.png"/><Relationship Id="rId10" Type="http://schemas.openxmlformats.org/officeDocument/2006/relationships/image" Target="../media/image61.svg"/><Relationship Id="rId19" Type="http://schemas.openxmlformats.org/officeDocument/2006/relationships/image" Target="../media/image67.svg"/><Relationship Id="rId4" Type="http://schemas.openxmlformats.org/officeDocument/2006/relationships/image" Target="../media/image58.png"/><Relationship Id="rId9" Type="http://schemas.openxmlformats.org/officeDocument/2006/relationships/image" Target="../media/image60.png"/><Relationship Id="rId14" Type="http://schemas.openxmlformats.org/officeDocument/2006/relationships/hyperlink" Target="https://www.facebook.com/bridge.co.brasil/" TargetMode="External"/><Relationship Id="rId22" Type="http://schemas.openxmlformats.org/officeDocument/2006/relationships/image" Target="../media/image69.svg"/><Relationship Id="rId27" Type="http://schemas.openxmlformats.org/officeDocument/2006/relationships/image" Target="../media/image7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hdphoto" Target="../media/hdphoto1.wdp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sv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0E0D62E-F772-F574-20A5-A161443AD441}"/>
              </a:ext>
            </a:extLst>
          </p:cNvPr>
          <p:cNvSpPr txBox="1"/>
          <p:nvPr/>
        </p:nvSpPr>
        <p:spPr>
          <a:xfrm>
            <a:off x="629732" y="2603187"/>
            <a:ext cx="5636479" cy="1459031"/>
          </a:xfrm>
          <a:prstGeom prst="rect">
            <a:avLst/>
          </a:prstGeom>
          <a:noFill/>
          <a:ln>
            <a:noFill/>
          </a:ln>
        </p:spPr>
        <p:txBody>
          <a:bodyPr wrap="none" bIns="180000" rtlCol="0">
            <a:spAutoFit/>
          </a:bodyPr>
          <a:lstStyle/>
          <a:p>
            <a:r>
              <a:rPr lang="pt-BR" sz="4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 amanhã </a:t>
            </a:r>
            <a:r>
              <a:rPr lang="pt-BR" sz="4000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dos </a:t>
            </a:r>
          </a:p>
          <a:p>
            <a:r>
              <a:rPr lang="pt-B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Agentes Inteligentes</a:t>
            </a:r>
            <a:endParaRPr lang="pt-BR" sz="4000" b="1" dirty="0">
              <a:ln w="12700">
                <a:solidFill>
                  <a:schemeClr val="bg1"/>
                </a:solidFill>
              </a:ln>
              <a:noFill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D28277E4-D20C-B46A-79AF-6CDE705200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1587" y="486228"/>
            <a:ext cx="2275117" cy="68942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4FE5FE9-0398-BD75-905B-44D3746ADE8F}"/>
              </a:ext>
            </a:extLst>
          </p:cNvPr>
          <p:cNvSpPr txBox="1"/>
          <p:nvPr/>
        </p:nvSpPr>
        <p:spPr>
          <a:xfrm>
            <a:off x="693379" y="2295410"/>
            <a:ext cx="27478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AI AGENTS CONFERENCE 2025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EF0EE4A-B655-C19D-B06B-31D5FD310622}"/>
              </a:ext>
            </a:extLst>
          </p:cNvPr>
          <p:cNvSpPr txBox="1"/>
          <p:nvPr/>
        </p:nvSpPr>
        <p:spPr>
          <a:xfrm>
            <a:off x="629732" y="4369995"/>
            <a:ext cx="298671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Carlos Eduardo C. de Carvalho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rPr>
              <a:t>Sócio-Diretor</a:t>
            </a:r>
            <a:endParaRPr lang="pt-BR" sz="14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4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63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000">
              <a:srgbClr val="03185A"/>
            </a:gs>
            <a:gs pos="100000">
              <a:schemeClr val="accent3">
                <a:lumMod val="75000"/>
                <a:lumOff val="25000"/>
              </a:schemeClr>
            </a:gs>
          </a:gsLst>
          <a:lin ang="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FCB69F-C424-0289-C764-711D96A8B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F4EE33AB-E38C-2641-5E71-5FA68279202B}"/>
              </a:ext>
            </a:extLst>
          </p:cNvPr>
          <p:cNvSpPr txBox="1"/>
          <p:nvPr/>
        </p:nvSpPr>
        <p:spPr>
          <a:xfrm>
            <a:off x="914570" y="324151"/>
            <a:ext cx="737903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03185A"/>
                </a:solidFill>
                <a:latin typeface="Poppins"/>
                <a:cs typeface="Poppins"/>
              </a:rPr>
              <a:t>O Abismo e o Oásis</a:t>
            </a:r>
            <a:endParaRPr lang="pt-BR" sz="2400" b="1" i="0" u="none" strike="noStrike" kern="1200" cap="none" spc="0" normalizeH="0" baseline="0" noProof="0" dirty="0">
              <a:ln>
                <a:noFill/>
              </a:ln>
              <a:solidFill>
                <a:srgbClr val="03185A"/>
              </a:solidFill>
              <a:uLnTx/>
              <a:uFillTx/>
              <a:latin typeface="Poppins"/>
              <a:cs typeface="Poppin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8EE95FE-87B5-C00A-3BAC-BF53876DE239}"/>
              </a:ext>
            </a:extLst>
          </p:cNvPr>
          <p:cNvSpPr txBox="1"/>
          <p:nvPr/>
        </p:nvSpPr>
        <p:spPr>
          <a:xfrm>
            <a:off x="845727" y="1303053"/>
            <a:ext cx="10593048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FFFFFF"/>
                </a:solidFill>
                <a:latin typeface="Poppins"/>
                <a:cs typeface="Poppins"/>
              </a:rPr>
              <a:t>O que precisamos fazer </a:t>
            </a:r>
            <a:r>
              <a:rPr lang="pt-BR" b="1" dirty="0">
                <a:solidFill>
                  <a:srgbClr val="FFFFFF"/>
                </a:solidFill>
                <a:latin typeface="Poppins"/>
                <a:cs typeface="Poppins"/>
              </a:rPr>
              <a:t>hoje </a:t>
            </a:r>
            <a:r>
              <a:rPr lang="pt-BR" dirty="0">
                <a:solidFill>
                  <a:srgbClr val="FFFFFF"/>
                </a:solidFill>
                <a:latin typeface="Poppins"/>
                <a:cs typeface="Poppins"/>
              </a:rPr>
              <a:t>para que a gente chegue ao</a:t>
            </a:r>
            <a:r>
              <a:rPr lang="pt-BR" b="1" dirty="0">
                <a:solidFill>
                  <a:srgbClr val="FFFFFF"/>
                </a:solidFill>
                <a:latin typeface="Poppins"/>
                <a:cs typeface="Poppins"/>
              </a:rPr>
              <a:t> oásis </a:t>
            </a:r>
            <a:r>
              <a:rPr lang="pt-BR" dirty="0">
                <a:solidFill>
                  <a:srgbClr val="FFFFFF"/>
                </a:solidFill>
                <a:latin typeface="Poppins"/>
                <a:cs typeface="Poppins"/>
              </a:rPr>
              <a:t>dos Agentes Inteligentes?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>
              <a:solidFill>
                <a:srgbClr val="FFFFFF"/>
              </a:solidFill>
              <a:latin typeface="Poppins"/>
              <a:cs typeface="Poppins"/>
            </a:endParaRPr>
          </a:p>
        </p:txBody>
      </p:sp>
      <p:sp>
        <p:nvSpPr>
          <p:cNvPr id="3" name="Retângulo: Cantos Arredondados 3">
            <a:extLst>
              <a:ext uri="{FF2B5EF4-FFF2-40B4-BE49-F238E27FC236}">
                <a16:creationId xmlns:a16="http://schemas.microsoft.com/office/drawing/2014/main" id="{3A79C2D0-5F52-ECF6-4143-49D27CC57AE3}"/>
              </a:ext>
            </a:extLst>
          </p:cNvPr>
          <p:cNvSpPr/>
          <p:nvPr/>
        </p:nvSpPr>
        <p:spPr>
          <a:xfrm rot="5400000">
            <a:off x="615872" y="508284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1F2E69D-8CCF-954A-ADD5-F10EE1C47211}"/>
              </a:ext>
            </a:extLst>
          </p:cNvPr>
          <p:cNvGrpSpPr/>
          <p:nvPr/>
        </p:nvGrpSpPr>
        <p:grpSpPr>
          <a:xfrm>
            <a:off x="6331409" y="2114484"/>
            <a:ext cx="2319499" cy="4098664"/>
            <a:chOff x="6331409" y="2114484"/>
            <a:chExt cx="2319499" cy="4098664"/>
          </a:xfrm>
        </p:grpSpPr>
        <p:grpSp>
          <p:nvGrpSpPr>
            <p:cNvPr id="38" name="Graphic 29">
              <a:extLst>
                <a:ext uri="{FF2B5EF4-FFF2-40B4-BE49-F238E27FC236}">
                  <a16:creationId xmlns:a16="http://schemas.microsoft.com/office/drawing/2014/main" id="{2B6ED617-9687-D4B8-53A9-CAC2987E82D2}"/>
                </a:ext>
              </a:extLst>
            </p:cNvPr>
            <p:cNvGrpSpPr/>
            <p:nvPr/>
          </p:nvGrpSpPr>
          <p:grpSpPr>
            <a:xfrm>
              <a:off x="6331409" y="2114484"/>
              <a:ext cx="2319499" cy="4098664"/>
              <a:chOff x="6331409" y="2114484"/>
              <a:chExt cx="2319499" cy="4098664"/>
            </a:xfrm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9FD43EFF-1BE1-C271-B14C-8D9E3F9CEA4B}"/>
                  </a:ext>
                </a:extLst>
              </p:cNvPr>
              <p:cNvSpPr/>
              <p:nvPr/>
            </p:nvSpPr>
            <p:spPr>
              <a:xfrm>
                <a:off x="6331409" y="4402866"/>
                <a:ext cx="2319499" cy="1810281"/>
              </a:xfrm>
              <a:custGeom>
                <a:avLst/>
                <a:gdLst>
                  <a:gd name="connsiteX0" fmla="*/ 0 w 2319499"/>
                  <a:gd name="connsiteY0" fmla="*/ 0 h 1810281"/>
                  <a:gd name="connsiteX1" fmla="*/ 2319500 w 2319499"/>
                  <a:gd name="connsiteY1" fmla="*/ 0 h 1810281"/>
                  <a:gd name="connsiteX2" fmla="*/ 2319500 w 2319499"/>
                  <a:gd name="connsiteY2" fmla="*/ 1647093 h 1810281"/>
                  <a:gd name="connsiteX3" fmla="*/ 2156311 w 2319499"/>
                  <a:gd name="connsiteY3" fmla="*/ 1810281 h 1810281"/>
                  <a:gd name="connsiteX4" fmla="*/ 163188 w 2319499"/>
                  <a:gd name="connsiteY4" fmla="*/ 1810281 h 1810281"/>
                  <a:gd name="connsiteX5" fmla="*/ 0 w 2319499"/>
                  <a:gd name="connsiteY5" fmla="*/ 1647093 h 1810281"/>
                  <a:gd name="connsiteX6" fmla="*/ 0 w 2319499"/>
                  <a:gd name="connsiteY6" fmla="*/ 0 h 1810281"/>
                  <a:gd name="connsiteX7" fmla="*/ 0 w 2319499"/>
                  <a:gd name="connsiteY7" fmla="*/ 0 h 1810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9499" h="1810281">
                    <a:moveTo>
                      <a:pt x="0" y="0"/>
                    </a:moveTo>
                    <a:lnTo>
                      <a:pt x="2319500" y="0"/>
                    </a:lnTo>
                    <a:lnTo>
                      <a:pt x="2319500" y="1647093"/>
                    </a:lnTo>
                    <a:cubicBezTo>
                      <a:pt x="2319500" y="1737168"/>
                      <a:pt x="2246387" y="1810281"/>
                      <a:pt x="2156311" y="1810281"/>
                    </a:cubicBezTo>
                    <a:lnTo>
                      <a:pt x="163188" y="1810281"/>
                    </a:lnTo>
                    <a:cubicBezTo>
                      <a:pt x="73113" y="1810281"/>
                      <a:pt x="0" y="1737168"/>
                      <a:pt x="0" y="1647093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5000">
                    <a:schemeClr val="accent2"/>
                  </a:gs>
                  <a:gs pos="100000">
                    <a:schemeClr val="accent1"/>
                  </a:gs>
                </a:gsLst>
                <a:lin ang="3000000" scaled="0"/>
              </a:gradFill>
              <a:ln w="11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8290F133-CBA1-0B19-4562-57FB4AD7A0E9}"/>
                  </a:ext>
                </a:extLst>
              </p:cNvPr>
              <p:cNvSpPr/>
              <p:nvPr/>
            </p:nvSpPr>
            <p:spPr>
              <a:xfrm>
                <a:off x="6331409" y="2114484"/>
                <a:ext cx="2319499" cy="2288382"/>
              </a:xfrm>
              <a:custGeom>
                <a:avLst/>
                <a:gdLst>
                  <a:gd name="connsiteX0" fmla="*/ 163188 w 2319499"/>
                  <a:gd name="connsiteY0" fmla="*/ 0 h 2288382"/>
                  <a:gd name="connsiteX1" fmla="*/ 2156311 w 2319499"/>
                  <a:gd name="connsiteY1" fmla="*/ 0 h 2288382"/>
                  <a:gd name="connsiteX2" fmla="*/ 2319500 w 2319499"/>
                  <a:gd name="connsiteY2" fmla="*/ 163189 h 2288382"/>
                  <a:gd name="connsiteX3" fmla="*/ 2319500 w 2319499"/>
                  <a:gd name="connsiteY3" fmla="*/ 2288383 h 2288382"/>
                  <a:gd name="connsiteX4" fmla="*/ 0 w 2319499"/>
                  <a:gd name="connsiteY4" fmla="*/ 2288383 h 2288382"/>
                  <a:gd name="connsiteX5" fmla="*/ 0 w 2319499"/>
                  <a:gd name="connsiteY5" fmla="*/ 163189 h 2288382"/>
                  <a:gd name="connsiteX6" fmla="*/ 163188 w 2319499"/>
                  <a:gd name="connsiteY6" fmla="*/ 0 h 228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9499" h="2288382">
                    <a:moveTo>
                      <a:pt x="163188" y="0"/>
                    </a:moveTo>
                    <a:lnTo>
                      <a:pt x="2156311" y="0"/>
                    </a:lnTo>
                    <a:cubicBezTo>
                      <a:pt x="2246387" y="0"/>
                      <a:pt x="2319500" y="73113"/>
                      <a:pt x="2319500" y="163189"/>
                    </a:cubicBezTo>
                    <a:lnTo>
                      <a:pt x="2319500" y="2288383"/>
                    </a:lnTo>
                    <a:lnTo>
                      <a:pt x="0" y="2288383"/>
                    </a:lnTo>
                    <a:lnTo>
                      <a:pt x="0" y="163189"/>
                    </a:lnTo>
                    <a:cubicBezTo>
                      <a:pt x="0" y="73113"/>
                      <a:pt x="73113" y="0"/>
                      <a:pt x="163188" y="0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stretch>
                  <a:fillRect l="-1000" t="-18000" b="-18000"/>
                </a:stretch>
              </a:blipFill>
              <a:ln w="11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44" name="CaixaDeTexto 5">
              <a:extLst>
                <a:ext uri="{FF2B5EF4-FFF2-40B4-BE49-F238E27FC236}">
                  <a16:creationId xmlns:a16="http://schemas.microsoft.com/office/drawing/2014/main" id="{3AA6DA1A-8E95-ECB4-6E45-B1E451091CA7}"/>
                </a:ext>
              </a:extLst>
            </p:cNvPr>
            <p:cNvSpPr txBox="1"/>
            <p:nvPr/>
          </p:nvSpPr>
          <p:spPr>
            <a:xfrm>
              <a:off x="6429744" y="4704890"/>
              <a:ext cx="2122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FFFFFF"/>
                  </a:solidFill>
                </a:rPr>
                <a:t>Supervisão Humana</a:t>
              </a:r>
            </a:p>
            <a:p>
              <a:pPr algn="ctr"/>
              <a:r>
                <a:rPr lang="pt-BR" dirty="0">
                  <a:solidFill>
                    <a:srgbClr val="FFFFFF"/>
                  </a:solidFill>
                </a:rPr>
                <a:t>para casos de uso mais sensíveis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F8DAA90-7B95-85F9-8F2D-AE6D4808143B}"/>
              </a:ext>
            </a:extLst>
          </p:cNvPr>
          <p:cNvGrpSpPr/>
          <p:nvPr/>
        </p:nvGrpSpPr>
        <p:grpSpPr>
          <a:xfrm>
            <a:off x="942444" y="2114484"/>
            <a:ext cx="2319499" cy="4098664"/>
            <a:chOff x="942444" y="2114484"/>
            <a:chExt cx="2319499" cy="4098664"/>
          </a:xfrm>
        </p:grpSpPr>
        <p:grpSp>
          <p:nvGrpSpPr>
            <p:cNvPr id="32" name="Graphic 29">
              <a:extLst>
                <a:ext uri="{FF2B5EF4-FFF2-40B4-BE49-F238E27FC236}">
                  <a16:creationId xmlns:a16="http://schemas.microsoft.com/office/drawing/2014/main" id="{6D9654D7-95BD-6CE8-F264-A29BC268A4AF}"/>
                </a:ext>
              </a:extLst>
            </p:cNvPr>
            <p:cNvGrpSpPr/>
            <p:nvPr/>
          </p:nvGrpSpPr>
          <p:grpSpPr>
            <a:xfrm>
              <a:off x="942444" y="2114484"/>
              <a:ext cx="2319499" cy="4098664"/>
              <a:chOff x="942444" y="2114484"/>
              <a:chExt cx="2319499" cy="4098664"/>
            </a:xfrm>
          </p:grpSpPr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8F3BEDDD-9460-DF3E-253C-68A71482141A}"/>
                  </a:ext>
                </a:extLst>
              </p:cNvPr>
              <p:cNvSpPr/>
              <p:nvPr/>
            </p:nvSpPr>
            <p:spPr>
              <a:xfrm>
                <a:off x="942444" y="4402866"/>
                <a:ext cx="2319499" cy="1810281"/>
              </a:xfrm>
              <a:custGeom>
                <a:avLst/>
                <a:gdLst>
                  <a:gd name="connsiteX0" fmla="*/ 0 w 2319499"/>
                  <a:gd name="connsiteY0" fmla="*/ 0 h 1810281"/>
                  <a:gd name="connsiteX1" fmla="*/ 2319500 w 2319499"/>
                  <a:gd name="connsiteY1" fmla="*/ 0 h 1810281"/>
                  <a:gd name="connsiteX2" fmla="*/ 2319500 w 2319499"/>
                  <a:gd name="connsiteY2" fmla="*/ 1647093 h 1810281"/>
                  <a:gd name="connsiteX3" fmla="*/ 2156312 w 2319499"/>
                  <a:gd name="connsiteY3" fmla="*/ 1810281 h 1810281"/>
                  <a:gd name="connsiteX4" fmla="*/ 163189 w 2319499"/>
                  <a:gd name="connsiteY4" fmla="*/ 1810281 h 1810281"/>
                  <a:gd name="connsiteX5" fmla="*/ 0 w 2319499"/>
                  <a:gd name="connsiteY5" fmla="*/ 1647093 h 1810281"/>
                  <a:gd name="connsiteX6" fmla="*/ 0 w 2319499"/>
                  <a:gd name="connsiteY6" fmla="*/ 0 h 1810281"/>
                  <a:gd name="connsiteX7" fmla="*/ 0 w 2319499"/>
                  <a:gd name="connsiteY7" fmla="*/ 0 h 1810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9499" h="1810281">
                    <a:moveTo>
                      <a:pt x="0" y="0"/>
                    </a:moveTo>
                    <a:lnTo>
                      <a:pt x="2319500" y="0"/>
                    </a:lnTo>
                    <a:lnTo>
                      <a:pt x="2319500" y="1647093"/>
                    </a:lnTo>
                    <a:cubicBezTo>
                      <a:pt x="2319500" y="1737168"/>
                      <a:pt x="2246387" y="1810281"/>
                      <a:pt x="2156312" y="1810281"/>
                    </a:cubicBezTo>
                    <a:lnTo>
                      <a:pt x="163189" y="1810281"/>
                    </a:lnTo>
                    <a:cubicBezTo>
                      <a:pt x="73113" y="1810281"/>
                      <a:pt x="0" y="1737168"/>
                      <a:pt x="0" y="1647093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5000">
                    <a:schemeClr val="accent2"/>
                  </a:gs>
                  <a:gs pos="100000">
                    <a:schemeClr val="accent1"/>
                  </a:gs>
                </a:gsLst>
                <a:lin ang="5400000" scaled="0"/>
              </a:gradFill>
              <a:ln w="11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1838F6F8-54A5-11FA-5A92-1C63CC29A065}"/>
                  </a:ext>
                </a:extLst>
              </p:cNvPr>
              <p:cNvSpPr/>
              <p:nvPr/>
            </p:nvSpPr>
            <p:spPr>
              <a:xfrm>
                <a:off x="942444" y="2114484"/>
                <a:ext cx="2319499" cy="2288382"/>
              </a:xfrm>
              <a:custGeom>
                <a:avLst/>
                <a:gdLst>
                  <a:gd name="connsiteX0" fmla="*/ 163189 w 2319499"/>
                  <a:gd name="connsiteY0" fmla="*/ 0 h 2288382"/>
                  <a:gd name="connsiteX1" fmla="*/ 2156312 w 2319499"/>
                  <a:gd name="connsiteY1" fmla="*/ 0 h 2288382"/>
                  <a:gd name="connsiteX2" fmla="*/ 2319500 w 2319499"/>
                  <a:gd name="connsiteY2" fmla="*/ 163189 h 2288382"/>
                  <a:gd name="connsiteX3" fmla="*/ 2319500 w 2319499"/>
                  <a:gd name="connsiteY3" fmla="*/ 2288383 h 2288382"/>
                  <a:gd name="connsiteX4" fmla="*/ 0 w 2319499"/>
                  <a:gd name="connsiteY4" fmla="*/ 2288383 h 2288382"/>
                  <a:gd name="connsiteX5" fmla="*/ 0 w 2319499"/>
                  <a:gd name="connsiteY5" fmla="*/ 163189 h 2288382"/>
                  <a:gd name="connsiteX6" fmla="*/ 163189 w 2319499"/>
                  <a:gd name="connsiteY6" fmla="*/ 0 h 228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9499" h="2288382">
                    <a:moveTo>
                      <a:pt x="163189" y="0"/>
                    </a:moveTo>
                    <a:lnTo>
                      <a:pt x="2156312" y="0"/>
                    </a:lnTo>
                    <a:cubicBezTo>
                      <a:pt x="2246387" y="0"/>
                      <a:pt x="2319500" y="73113"/>
                      <a:pt x="2319500" y="163189"/>
                    </a:cubicBezTo>
                    <a:lnTo>
                      <a:pt x="2319500" y="2288383"/>
                    </a:lnTo>
                    <a:lnTo>
                      <a:pt x="0" y="2288383"/>
                    </a:lnTo>
                    <a:lnTo>
                      <a:pt x="0" y="163189"/>
                    </a:lnTo>
                    <a:cubicBezTo>
                      <a:pt x="0" y="73113"/>
                      <a:pt x="73113" y="0"/>
                      <a:pt x="163189" y="0"/>
                    </a:cubicBezTo>
                    <a:close/>
                  </a:path>
                </a:pathLst>
              </a:custGeom>
              <a:blipFill dpi="0" rotWithShape="1">
                <a:blip r:embed="rId4"/>
                <a:srcRect/>
                <a:stretch>
                  <a:fillRect t="-2000"/>
                </a:stretch>
              </a:blipFill>
              <a:ln w="11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45" name="CaixaDeTexto 10">
              <a:extLst>
                <a:ext uri="{FF2B5EF4-FFF2-40B4-BE49-F238E27FC236}">
                  <a16:creationId xmlns:a16="http://schemas.microsoft.com/office/drawing/2014/main" id="{44E82ECA-8085-ACF9-4F03-7ADD9750C7F9}"/>
                </a:ext>
              </a:extLst>
            </p:cNvPr>
            <p:cNvSpPr txBox="1"/>
            <p:nvPr/>
          </p:nvSpPr>
          <p:spPr>
            <a:xfrm>
              <a:off x="1040779" y="4843389"/>
              <a:ext cx="2122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FFFFFF"/>
                  </a:solidFill>
                </a:rPr>
                <a:t>Letramento em IA</a:t>
              </a:r>
            </a:p>
            <a:p>
              <a:pPr algn="ctr"/>
              <a:r>
                <a:rPr lang="pt-BR" dirty="0">
                  <a:solidFill>
                    <a:srgbClr val="FFFFFF"/>
                  </a:solidFill>
                </a:rPr>
                <a:t>para todos os níveis da empresa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C63B1E7-0EF6-79EB-FFFB-1C2BFBB14705}"/>
              </a:ext>
            </a:extLst>
          </p:cNvPr>
          <p:cNvGrpSpPr/>
          <p:nvPr/>
        </p:nvGrpSpPr>
        <p:grpSpPr>
          <a:xfrm>
            <a:off x="3636985" y="2114484"/>
            <a:ext cx="2319499" cy="4098664"/>
            <a:chOff x="3636985" y="2114484"/>
            <a:chExt cx="2319499" cy="4098664"/>
          </a:xfrm>
        </p:grpSpPr>
        <p:grpSp>
          <p:nvGrpSpPr>
            <p:cNvPr id="35" name="Graphic 29">
              <a:extLst>
                <a:ext uri="{FF2B5EF4-FFF2-40B4-BE49-F238E27FC236}">
                  <a16:creationId xmlns:a16="http://schemas.microsoft.com/office/drawing/2014/main" id="{12BC7548-DFE8-A2AF-5BB5-B8BE0C955501}"/>
                </a:ext>
              </a:extLst>
            </p:cNvPr>
            <p:cNvGrpSpPr/>
            <p:nvPr/>
          </p:nvGrpSpPr>
          <p:grpSpPr>
            <a:xfrm>
              <a:off x="3636985" y="2114484"/>
              <a:ext cx="2319499" cy="4098664"/>
              <a:chOff x="3636985" y="2114484"/>
              <a:chExt cx="2319499" cy="4098664"/>
            </a:xfrm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E9EEE1C-DBF8-B0C5-779A-2A4075EDE5B6}"/>
                  </a:ext>
                </a:extLst>
              </p:cNvPr>
              <p:cNvSpPr/>
              <p:nvPr/>
            </p:nvSpPr>
            <p:spPr>
              <a:xfrm>
                <a:off x="3636985" y="4402866"/>
                <a:ext cx="2319499" cy="1810281"/>
              </a:xfrm>
              <a:custGeom>
                <a:avLst/>
                <a:gdLst>
                  <a:gd name="connsiteX0" fmla="*/ 0 w 2319499"/>
                  <a:gd name="connsiteY0" fmla="*/ 0 h 1810281"/>
                  <a:gd name="connsiteX1" fmla="*/ 2319500 w 2319499"/>
                  <a:gd name="connsiteY1" fmla="*/ 0 h 1810281"/>
                  <a:gd name="connsiteX2" fmla="*/ 2319500 w 2319499"/>
                  <a:gd name="connsiteY2" fmla="*/ 1647093 h 1810281"/>
                  <a:gd name="connsiteX3" fmla="*/ 2156312 w 2319499"/>
                  <a:gd name="connsiteY3" fmla="*/ 1810281 h 1810281"/>
                  <a:gd name="connsiteX4" fmla="*/ 163189 w 2319499"/>
                  <a:gd name="connsiteY4" fmla="*/ 1810281 h 1810281"/>
                  <a:gd name="connsiteX5" fmla="*/ 0 w 2319499"/>
                  <a:gd name="connsiteY5" fmla="*/ 1647093 h 1810281"/>
                  <a:gd name="connsiteX6" fmla="*/ 0 w 2319499"/>
                  <a:gd name="connsiteY6" fmla="*/ 0 h 1810281"/>
                  <a:gd name="connsiteX7" fmla="*/ 0 w 2319499"/>
                  <a:gd name="connsiteY7" fmla="*/ 0 h 1810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9499" h="1810281">
                    <a:moveTo>
                      <a:pt x="0" y="0"/>
                    </a:moveTo>
                    <a:lnTo>
                      <a:pt x="2319500" y="0"/>
                    </a:lnTo>
                    <a:lnTo>
                      <a:pt x="2319500" y="1647093"/>
                    </a:lnTo>
                    <a:cubicBezTo>
                      <a:pt x="2319500" y="1737168"/>
                      <a:pt x="2246387" y="1810281"/>
                      <a:pt x="2156312" y="1810281"/>
                    </a:cubicBezTo>
                    <a:lnTo>
                      <a:pt x="163189" y="1810281"/>
                    </a:lnTo>
                    <a:cubicBezTo>
                      <a:pt x="73113" y="1810281"/>
                      <a:pt x="0" y="1737168"/>
                      <a:pt x="0" y="1647093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5000">
                    <a:schemeClr val="accent2"/>
                  </a:gs>
                  <a:gs pos="100000">
                    <a:schemeClr val="accent1"/>
                  </a:gs>
                </a:gsLst>
                <a:lin ang="4800000" scaled="0"/>
              </a:gradFill>
              <a:ln w="11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C4B4380-0F92-C531-FF7B-4B876FDF6A7B}"/>
                  </a:ext>
                </a:extLst>
              </p:cNvPr>
              <p:cNvSpPr/>
              <p:nvPr/>
            </p:nvSpPr>
            <p:spPr>
              <a:xfrm>
                <a:off x="3636985" y="2114484"/>
                <a:ext cx="2319499" cy="2288382"/>
              </a:xfrm>
              <a:custGeom>
                <a:avLst/>
                <a:gdLst>
                  <a:gd name="connsiteX0" fmla="*/ 163189 w 2319499"/>
                  <a:gd name="connsiteY0" fmla="*/ 0 h 2288382"/>
                  <a:gd name="connsiteX1" fmla="*/ 2156312 w 2319499"/>
                  <a:gd name="connsiteY1" fmla="*/ 0 h 2288382"/>
                  <a:gd name="connsiteX2" fmla="*/ 2319500 w 2319499"/>
                  <a:gd name="connsiteY2" fmla="*/ 163189 h 2288382"/>
                  <a:gd name="connsiteX3" fmla="*/ 2319500 w 2319499"/>
                  <a:gd name="connsiteY3" fmla="*/ 2288383 h 2288382"/>
                  <a:gd name="connsiteX4" fmla="*/ 0 w 2319499"/>
                  <a:gd name="connsiteY4" fmla="*/ 2288383 h 2288382"/>
                  <a:gd name="connsiteX5" fmla="*/ 0 w 2319499"/>
                  <a:gd name="connsiteY5" fmla="*/ 163189 h 2288382"/>
                  <a:gd name="connsiteX6" fmla="*/ 163189 w 2319499"/>
                  <a:gd name="connsiteY6" fmla="*/ 0 h 228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9499" h="2288382">
                    <a:moveTo>
                      <a:pt x="163189" y="0"/>
                    </a:moveTo>
                    <a:lnTo>
                      <a:pt x="2156312" y="0"/>
                    </a:lnTo>
                    <a:cubicBezTo>
                      <a:pt x="2246387" y="0"/>
                      <a:pt x="2319500" y="73113"/>
                      <a:pt x="2319500" y="163189"/>
                    </a:cubicBezTo>
                    <a:lnTo>
                      <a:pt x="2319500" y="2288383"/>
                    </a:lnTo>
                    <a:lnTo>
                      <a:pt x="0" y="2288383"/>
                    </a:lnTo>
                    <a:lnTo>
                      <a:pt x="0" y="163189"/>
                    </a:lnTo>
                    <a:cubicBezTo>
                      <a:pt x="0" y="73113"/>
                      <a:pt x="73113" y="0"/>
                      <a:pt x="163189" y="0"/>
                    </a:cubicBezTo>
                    <a:close/>
                  </a:path>
                </a:pathLst>
              </a:custGeom>
              <a:blipFill dpi="0" rotWithShape="1">
                <a:blip r:embed="rId5"/>
                <a:srcRect/>
                <a:stretch>
                  <a:fillRect l="-1000" t="-4000" b="-22000"/>
                </a:stretch>
              </a:blipFill>
              <a:ln w="11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46" name="CaixaDeTexto 13">
              <a:extLst>
                <a:ext uri="{FF2B5EF4-FFF2-40B4-BE49-F238E27FC236}">
                  <a16:creationId xmlns:a16="http://schemas.microsoft.com/office/drawing/2014/main" id="{0FF77433-4631-FE1E-94DE-81DAB6DC9292}"/>
                </a:ext>
              </a:extLst>
            </p:cNvPr>
            <p:cNvSpPr txBox="1"/>
            <p:nvPr/>
          </p:nvSpPr>
          <p:spPr>
            <a:xfrm>
              <a:off x="3735320" y="4843389"/>
              <a:ext cx="2122827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FFFFFF"/>
                  </a:solidFill>
                </a:rPr>
                <a:t>Casos de Uso</a:t>
              </a:r>
            </a:p>
            <a:p>
              <a:pPr algn="ctr"/>
              <a:r>
                <a:rPr lang="pt-BR" dirty="0">
                  <a:solidFill>
                    <a:srgbClr val="FFFFFF"/>
                  </a:solidFill>
                </a:rPr>
                <a:t>bem selecionados para Agentes de IA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4A5A1FC-CE67-8D06-8C98-5E301E17C126}"/>
              </a:ext>
            </a:extLst>
          </p:cNvPr>
          <p:cNvGrpSpPr/>
          <p:nvPr/>
        </p:nvGrpSpPr>
        <p:grpSpPr>
          <a:xfrm>
            <a:off x="9025950" y="2114484"/>
            <a:ext cx="2319499" cy="4098664"/>
            <a:chOff x="9025950" y="2114484"/>
            <a:chExt cx="2319499" cy="4098664"/>
          </a:xfrm>
        </p:grpSpPr>
        <p:grpSp>
          <p:nvGrpSpPr>
            <p:cNvPr id="41" name="Graphic 29">
              <a:extLst>
                <a:ext uri="{FF2B5EF4-FFF2-40B4-BE49-F238E27FC236}">
                  <a16:creationId xmlns:a16="http://schemas.microsoft.com/office/drawing/2014/main" id="{64E8F830-7AE0-D5C4-BFBD-49A23C3F7D7F}"/>
                </a:ext>
              </a:extLst>
            </p:cNvPr>
            <p:cNvGrpSpPr/>
            <p:nvPr/>
          </p:nvGrpSpPr>
          <p:grpSpPr>
            <a:xfrm>
              <a:off x="9025950" y="2114484"/>
              <a:ext cx="2319499" cy="4098664"/>
              <a:chOff x="9025950" y="2114484"/>
              <a:chExt cx="2319499" cy="4098664"/>
            </a:xfrm>
          </p:grpSpPr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CD2C3FE9-D74A-2749-904E-4D640CC1F5BC}"/>
                  </a:ext>
                </a:extLst>
              </p:cNvPr>
              <p:cNvSpPr/>
              <p:nvPr/>
            </p:nvSpPr>
            <p:spPr>
              <a:xfrm>
                <a:off x="9025950" y="4402866"/>
                <a:ext cx="2319499" cy="1810281"/>
              </a:xfrm>
              <a:custGeom>
                <a:avLst/>
                <a:gdLst>
                  <a:gd name="connsiteX0" fmla="*/ 0 w 2319499"/>
                  <a:gd name="connsiteY0" fmla="*/ 0 h 1810281"/>
                  <a:gd name="connsiteX1" fmla="*/ 2319500 w 2319499"/>
                  <a:gd name="connsiteY1" fmla="*/ 0 h 1810281"/>
                  <a:gd name="connsiteX2" fmla="*/ 2319500 w 2319499"/>
                  <a:gd name="connsiteY2" fmla="*/ 1647093 h 1810281"/>
                  <a:gd name="connsiteX3" fmla="*/ 2156312 w 2319499"/>
                  <a:gd name="connsiteY3" fmla="*/ 1810281 h 1810281"/>
                  <a:gd name="connsiteX4" fmla="*/ 163189 w 2319499"/>
                  <a:gd name="connsiteY4" fmla="*/ 1810281 h 1810281"/>
                  <a:gd name="connsiteX5" fmla="*/ 0 w 2319499"/>
                  <a:gd name="connsiteY5" fmla="*/ 1647093 h 1810281"/>
                  <a:gd name="connsiteX6" fmla="*/ 0 w 2319499"/>
                  <a:gd name="connsiteY6" fmla="*/ 0 h 1810281"/>
                  <a:gd name="connsiteX7" fmla="*/ 0 w 2319499"/>
                  <a:gd name="connsiteY7" fmla="*/ 0 h 1810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319499" h="1810281">
                    <a:moveTo>
                      <a:pt x="0" y="0"/>
                    </a:moveTo>
                    <a:lnTo>
                      <a:pt x="2319500" y="0"/>
                    </a:lnTo>
                    <a:lnTo>
                      <a:pt x="2319500" y="1647093"/>
                    </a:lnTo>
                    <a:cubicBezTo>
                      <a:pt x="2319500" y="1737168"/>
                      <a:pt x="2246387" y="1810281"/>
                      <a:pt x="2156312" y="1810281"/>
                    </a:cubicBezTo>
                    <a:lnTo>
                      <a:pt x="163189" y="1810281"/>
                    </a:lnTo>
                    <a:cubicBezTo>
                      <a:pt x="73113" y="1810281"/>
                      <a:pt x="0" y="1737168"/>
                      <a:pt x="0" y="1647093"/>
                    </a:cubicBez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5000">
                    <a:schemeClr val="accent2"/>
                  </a:gs>
                  <a:gs pos="100000">
                    <a:schemeClr val="accent1"/>
                  </a:gs>
                </a:gsLst>
                <a:lin ang="4200000" scaled="0"/>
              </a:gradFill>
              <a:ln w="11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504C8AEC-74CF-37C4-B431-A9EE84DAC124}"/>
                  </a:ext>
                </a:extLst>
              </p:cNvPr>
              <p:cNvSpPr/>
              <p:nvPr/>
            </p:nvSpPr>
            <p:spPr>
              <a:xfrm>
                <a:off x="9025950" y="2114484"/>
                <a:ext cx="2319499" cy="2288382"/>
              </a:xfrm>
              <a:custGeom>
                <a:avLst/>
                <a:gdLst>
                  <a:gd name="connsiteX0" fmla="*/ 163189 w 2319499"/>
                  <a:gd name="connsiteY0" fmla="*/ 0 h 2288382"/>
                  <a:gd name="connsiteX1" fmla="*/ 2156312 w 2319499"/>
                  <a:gd name="connsiteY1" fmla="*/ 0 h 2288382"/>
                  <a:gd name="connsiteX2" fmla="*/ 2319500 w 2319499"/>
                  <a:gd name="connsiteY2" fmla="*/ 163189 h 2288382"/>
                  <a:gd name="connsiteX3" fmla="*/ 2319500 w 2319499"/>
                  <a:gd name="connsiteY3" fmla="*/ 2288383 h 2288382"/>
                  <a:gd name="connsiteX4" fmla="*/ 0 w 2319499"/>
                  <a:gd name="connsiteY4" fmla="*/ 2288383 h 2288382"/>
                  <a:gd name="connsiteX5" fmla="*/ 0 w 2319499"/>
                  <a:gd name="connsiteY5" fmla="*/ 163189 h 2288382"/>
                  <a:gd name="connsiteX6" fmla="*/ 163189 w 2319499"/>
                  <a:gd name="connsiteY6" fmla="*/ 0 h 2288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19499" h="2288382">
                    <a:moveTo>
                      <a:pt x="163189" y="0"/>
                    </a:moveTo>
                    <a:lnTo>
                      <a:pt x="2156312" y="0"/>
                    </a:lnTo>
                    <a:cubicBezTo>
                      <a:pt x="2246387" y="0"/>
                      <a:pt x="2319500" y="73113"/>
                      <a:pt x="2319500" y="163189"/>
                    </a:cubicBezTo>
                    <a:lnTo>
                      <a:pt x="2319500" y="2288383"/>
                    </a:lnTo>
                    <a:lnTo>
                      <a:pt x="0" y="2288383"/>
                    </a:lnTo>
                    <a:lnTo>
                      <a:pt x="0" y="163189"/>
                    </a:lnTo>
                    <a:cubicBezTo>
                      <a:pt x="0" y="73113"/>
                      <a:pt x="73113" y="0"/>
                      <a:pt x="163189" y="0"/>
                    </a:cubicBezTo>
                    <a:close/>
                  </a:path>
                </a:pathLst>
              </a:custGeom>
              <a:blipFill dpi="0" rotWithShape="1">
                <a:blip r:embed="rId6"/>
                <a:srcRect/>
                <a:stretch>
                  <a:fillRect l="-1000" t="-29000" b="-14000"/>
                </a:stretch>
              </a:blipFill>
              <a:ln w="1168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47" name="CaixaDeTexto 16">
              <a:extLst>
                <a:ext uri="{FF2B5EF4-FFF2-40B4-BE49-F238E27FC236}">
                  <a16:creationId xmlns:a16="http://schemas.microsoft.com/office/drawing/2014/main" id="{F41E589B-D7DB-1CF8-FBCC-3B09B1A4E772}"/>
                </a:ext>
              </a:extLst>
            </p:cNvPr>
            <p:cNvSpPr txBox="1"/>
            <p:nvPr/>
          </p:nvSpPr>
          <p:spPr>
            <a:xfrm>
              <a:off x="9100521" y="4707842"/>
              <a:ext cx="21228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rgbClr val="FFFFFF"/>
                  </a:solidFill>
                </a:rPr>
                <a:t>Experimentar</a:t>
              </a:r>
            </a:p>
            <a:p>
              <a:pPr algn="ctr"/>
              <a:r>
                <a:rPr lang="pt-BR" dirty="0">
                  <a:solidFill>
                    <a:srgbClr val="FFFFFF"/>
                  </a:solidFill>
                </a:rPr>
                <a:t>em ambiente controlado os casos mais arriscados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365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2B7358-E02A-B24F-E8F8-5015878A0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F905EF50-DF7F-DCB7-A325-4B496D0067C8}"/>
              </a:ext>
            </a:extLst>
          </p:cNvPr>
          <p:cNvSpPr txBox="1"/>
          <p:nvPr/>
        </p:nvSpPr>
        <p:spPr>
          <a:xfrm>
            <a:off x="914570" y="324151"/>
            <a:ext cx="737903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03185A"/>
                </a:solidFill>
                <a:latin typeface="Poppins"/>
                <a:cs typeface="Poppins"/>
              </a:rPr>
              <a:t>O Abismo e o Oásis</a:t>
            </a:r>
            <a:endParaRPr lang="pt-BR" sz="2400" b="1" i="0" u="none" strike="noStrike" kern="1200" cap="none" spc="0" normalizeH="0" baseline="0" noProof="0" dirty="0">
              <a:ln>
                <a:noFill/>
              </a:ln>
              <a:solidFill>
                <a:srgbClr val="03185A"/>
              </a:solidFill>
              <a:uLnTx/>
              <a:uFillTx/>
              <a:latin typeface="Poppins"/>
              <a:cs typeface="Poppins"/>
            </a:endParaRPr>
          </a:p>
        </p:txBody>
      </p:sp>
      <p:sp>
        <p:nvSpPr>
          <p:cNvPr id="3" name="Retângulo: Cantos Arredondados 3">
            <a:extLst>
              <a:ext uri="{FF2B5EF4-FFF2-40B4-BE49-F238E27FC236}">
                <a16:creationId xmlns:a16="http://schemas.microsoft.com/office/drawing/2014/main" id="{C685F084-445E-5FD0-19A4-83BFB7EA3B91}"/>
              </a:ext>
            </a:extLst>
          </p:cNvPr>
          <p:cNvSpPr/>
          <p:nvPr/>
        </p:nvSpPr>
        <p:spPr>
          <a:xfrm rot="5400000">
            <a:off x="615872" y="508284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1">
            <a:extLst>
              <a:ext uri="{FF2B5EF4-FFF2-40B4-BE49-F238E27FC236}">
                <a16:creationId xmlns:a16="http://schemas.microsoft.com/office/drawing/2014/main" id="{20FE608F-6CB1-FD14-998E-53B609E61894}"/>
              </a:ext>
            </a:extLst>
          </p:cNvPr>
          <p:cNvSpPr txBox="1"/>
          <p:nvPr/>
        </p:nvSpPr>
        <p:spPr>
          <a:xfrm>
            <a:off x="845727" y="1303053"/>
            <a:ext cx="10921400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latin typeface="Poppins"/>
                <a:cs typeface="Poppins"/>
              </a:rPr>
              <a:t>Exemplos de casos de uso </a:t>
            </a:r>
            <a:r>
              <a:rPr lang="pt-BR" b="1" dirty="0">
                <a:latin typeface="Poppins"/>
                <a:cs typeface="Poppins"/>
              </a:rPr>
              <a:t>sensíveis às alucinações </a:t>
            </a:r>
            <a:r>
              <a:rPr lang="pt-BR" dirty="0">
                <a:latin typeface="Poppins"/>
                <a:cs typeface="Poppins"/>
              </a:rPr>
              <a:t>que demandam supervisão e controle:</a:t>
            </a:r>
            <a:endParaRPr lang="pt-BR" b="1" dirty="0">
              <a:latin typeface="Poppins"/>
              <a:cs typeface="Poppins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>
              <a:latin typeface="Poppins"/>
              <a:cs typeface="Poppins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0D8D4C0-5FD0-902D-023C-ECA6B6F82C7B}"/>
              </a:ext>
            </a:extLst>
          </p:cNvPr>
          <p:cNvGrpSpPr/>
          <p:nvPr/>
        </p:nvGrpSpPr>
        <p:grpSpPr>
          <a:xfrm>
            <a:off x="921437" y="2033549"/>
            <a:ext cx="4945203" cy="1259808"/>
            <a:chOff x="921437" y="2033549"/>
            <a:chExt cx="4945203" cy="125980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7D0684D3-7B4A-3399-6940-EC5EF132B780}"/>
                </a:ext>
              </a:extLst>
            </p:cNvPr>
            <p:cNvSpPr/>
            <p:nvPr/>
          </p:nvSpPr>
          <p:spPr>
            <a:xfrm rot="16200000">
              <a:off x="3647859" y="1074576"/>
              <a:ext cx="1259807" cy="3177754"/>
            </a:xfrm>
            <a:custGeom>
              <a:avLst/>
              <a:gdLst>
                <a:gd name="connsiteX0" fmla="*/ 0 w 1259807"/>
                <a:gd name="connsiteY0" fmla="*/ 0 h 3177754"/>
                <a:gd name="connsiteX1" fmla="*/ 1259807 w 1259807"/>
                <a:gd name="connsiteY1" fmla="*/ 0 h 3177754"/>
                <a:gd name="connsiteX2" fmla="*/ 1259807 w 1259807"/>
                <a:gd name="connsiteY2" fmla="*/ 3023349 h 3177754"/>
                <a:gd name="connsiteX3" fmla="*/ 1099326 w 1259807"/>
                <a:gd name="connsiteY3" fmla="*/ 3177754 h 3177754"/>
                <a:gd name="connsiteX4" fmla="*/ 160481 w 1259807"/>
                <a:gd name="connsiteY4" fmla="*/ 3177754 h 3177754"/>
                <a:gd name="connsiteX5" fmla="*/ 0 w 1259807"/>
                <a:gd name="connsiteY5" fmla="*/ 3023349 h 3177754"/>
                <a:gd name="connsiteX6" fmla="*/ 0 w 1259807"/>
                <a:gd name="connsiteY6" fmla="*/ 0 h 3177754"/>
                <a:gd name="connsiteX7" fmla="*/ 0 w 1259807"/>
                <a:gd name="connsiteY7" fmla="*/ 0 h 31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9807" h="3177754">
                  <a:moveTo>
                    <a:pt x="0" y="0"/>
                  </a:moveTo>
                  <a:lnTo>
                    <a:pt x="1259807" y="0"/>
                  </a:lnTo>
                  <a:lnTo>
                    <a:pt x="1259807" y="3023349"/>
                  </a:lnTo>
                  <a:cubicBezTo>
                    <a:pt x="1259807" y="3108577"/>
                    <a:pt x="1187907" y="3177754"/>
                    <a:pt x="1099326" y="3177754"/>
                  </a:cubicBezTo>
                  <a:lnTo>
                    <a:pt x="160481" y="3177754"/>
                  </a:lnTo>
                  <a:cubicBezTo>
                    <a:pt x="71900" y="3177754"/>
                    <a:pt x="0" y="3108577"/>
                    <a:pt x="0" y="302334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1"/>
                </a:gs>
                <a:gs pos="100000">
                  <a:schemeClr val="accent2"/>
                </a:gs>
              </a:gsLst>
              <a:lin ang="1800000" scaled="0"/>
            </a:grad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FE53AE7-54F0-8A05-EF6C-3666A9F34ADE}"/>
                </a:ext>
              </a:extLst>
            </p:cNvPr>
            <p:cNvSpPr/>
            <p:nvPr/>
          </p:nvSpPr>
          <p:spPr>
            <a:xfrm>
              <a:off x="921437" y="2033549"/>
              <a:ext cx="1763913" cy="1259808"/>
            </a:xfrm>
            <a:custGeom>
              <a:avLst/>
              <a:gdLst>
                <a:gd name="connsiteX0" fmla="*/ 0 w 1763913"/>
                <a:gd name="connsiteY0" fmla="*/ 1057702 h 1212106"/>
                <a:gd name="connsiteX1" fmla="*/ 0 w 1763913"/>
                <a:gd name="connsiteY1" fmla="*/ 154405 h 1212106"/>
                <a:gd name="connsiteX2" fmla="*/ 160481 w 1763913"/>
                <a:gd name="connsiteY2" fmla="*/ 0 h 1212106"/>
                <a:gd name="connsiteX3" fmla="*/ 1763914 w 1763913"/>
                <a:gd name="connsiteY3" fmla="*/ 0 h 1212106"/>
                <a:gd name="connsiteX4" fmla="*/ 1763914 w 1763913"/>
                <a:gd name="connsiteY4" fmla="*/ 1212107 h 1212106"/>
                <a:gd name="connsiteX5" fmla="*/ 160481 w 1763913"/>
                <a:gd name="connsiteY5" fmla="*/ 1212107 h 1212106"/>
                <a:gd name="connsiteX6" fmla="*/ 0 w 1763913"/>
                <a:gd name="connsiteY6" fmla="*/ 1057702 h 121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3913" h="1212106">
                  <a:moveTo>
                    <a:pt x="0" y="1057702"/>
                  </a:moveTo>
                  <a:lnTo>
                    <a:pt x="0" y="154405"/>
                  </a:lnTo>
                  <a:cubicBezTo>
                    <a:pt x="0" y="69178"/>
                    <a:pt x="71900" y="0"/>
                    <a:pt x="160481" y="0"/>
                  </a:cubicBezTo>
                  <a:lnTo>
                    <a:pt x="1763914" y="0"/>
                  </a:lnTo>
                  <a:lnTo>
                    <a:pt x="1763914" y="1212107"/>
                  </a:lnTo>
                  <a:lnTo>
                    <a:pt x="160481" y="1212107"/>
                  </a:lnTo>
                  <a:cubicBezTo>
                    <a:pt x="71900" y="1212107"/>
                    <a:pt x="0" y="1142929"/>
                    <a:pt x="0" y="1057702"/>
                  </a:cubicBezTo>
                  <a:close/>
                </a:path>
              </a:pathLst>
            </a:custGeom>
            <a:blipFill dpi="0" rotWithShape="1">
              <a:blip r:embed="rId3"/>
              <a:srcRect/>
              <a:stretch>
                <a:fillRect/>
              </a:stretch>
            </a:blip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CaixaDeTexto 2">
              <a:extLst>
                <a:ext uri="{FF2B5EF4-FFF2-40B4-BE49-F238E27FC236}">
                  <a16:creationId xmlns:a16="http://schemas.microsoft.com/office/drawing/2014/main" id="{6096F595-64FC-0FE1-1262-5B3383CC2605}"/>
                </a:ext>
              </a:extLst>
            </p:cNvPr>
            <p:cNvSpPr txBox="1"/>
            <p:nvPr/>
          </p:nvSpPr>
          <p:spPr>
            <a:xfrm>
              <a:off x="2926366" y="2233625"/>
              <a:ext cx="27027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rgbClr val="FFFFFF"/>
                  </a:solidFill>
                </a:rPr>
                <a:t>Análise, parecer e escrita de </a:t>
              </a:r>
              <a:r>
                <a:rPr lang="pt-BR" b="1" dirty="0">
                  <a:solidFill>
                    <a:srgbClr val="FFFFFF"/>
                  </a:solidFill>
                </a:rPr>
                <a:t>documentos jurídicos.</a:t>
              </a:r>
              <a:endParaRPr lang="pt-BR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512EC3C4-0F32-6FB5-C19E-EE1D76846A0E}"/>
              </a:ext>
            </a:extLst>
          </p:cNvPr>
          <p:cNvGrpSpPr/>
          <p:nvPr/>
        </p:nvGrpSpPr>
        <p:grpSpPr>
          <a:xfrm>
            <a:off x="921437" y="3528481"/>
            <a:ext cx="4945203" cy="1259808"/>
            <a:chOff x="921437" y="3528481"/>
            <a:chExt cx="4945203" cy="1259808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776A30C0-3BB9-763F-C7D9-999FF96DBADA}"/>
                </a:ext>
              </a:extLst>
            </p:cNvPr>
            <p:cNvSpPr/>
            <p:nvPr/>
          </p:nvSpPr>
          <p:spPr>
            <a:xfrm rot="16200000">
              <a:off x="3647859" y="2569508"/>
              <a:ext cx="1259807" cy="3177754"/>
            </a:xfrm>
            <a:custGeom>
              <a:avLst/>
              <a:gdLst>
                <a:gd name="connsiteX0" fmla="*/ 0 w 1259807"/>
                <a:gd name="connsiteY0" fmla="*/ 0 h 3177754"/>
                <a:gd name="connsiteX1" fmla="*/ 1259807 w 1259807"/>
                <a:gd name="connsiteY1" fmla="*/ 0 h 3177754"/>
                <a:gd name="connsiteX2" fmla="*/ 1259807 w 1259807"/>
                <a:gd name="connsiteY2" fmla="*/ 3023349 h 3177754"/>
                <a:gd name="connsiteX3" fmla="*/ 1099326 w 1259807"/>
                <a:gd name="connsiteY3" fmla="*/ 3177754 h 3177754"/>
                <a:gd name="connsiteX4" fmla="*/ 160481 w 1259807"/>
                <a:gd name="connsiteY4" fmla="*/ 3177754 h 3177754"/>
                <a:gd name="connsiteX5" fmla="*/ 0 w 1259807"/>
                <a:gd name="connsiteY5" fmla="*/ 3023349 h 3177754"/>
                <a:gd name="connsiteX6" fmla="*/ 0 w 1259807"/>
                <a:gd name="connsiteY6" fmla="*/ 0 h 3177754"/>
                <a:gd name="connsiteX7" fmla="*/ 0 w 1259807"/>
                <a:gd name="connsiteY7" fmla="*/ 0 h 31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9807" h="3177754">
                  <a:moveTo>
                    <a:pt x="0" y="0"/>
                  </a:moveTo>
                  <a:lnTo>
                    <a:pt x="1259807" y="0"/>
                  </a:lnTo>
                  <a:lnTo>
                    <a:pt x="1259807" y="3023349"/>
                  </a:lnTo>
                  <a:cubicBezTo>
                    <a:pt x="1259807" y="3108577"/>
                    <a:pt x="1187907" y="3177754"/>
                    <a:pt x="1099326" y="3177754"/>
                  </a:cubicBezTo>
                  <a:lnTo>
                    <a:pt x="160481" y="3177754"/>
                  </a:lnTo>
                  <a:cubicBezTo>
                    <a:pt x="71900" y="3177754"/>
                    <a:pt x="0" y="3108577"/>
                    <a:pt x="0" y="302334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1"/>
                </a:gs>
                <a:gs pos="100000">
                  <a:schemeClr val="accent2"/>
                </a:gs>
              </a:gsLst>
              <a:lin ang="1800000" scaled="0"/>
            </a:grad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8E81448-C19C-BBBB-47D0-77D4D37D750F}"/>
                </a:ext>
              </a:extLst>
            </p:cNvPr>
            <p:cNvSpPr/>
            <p:nvPr/>
          </p:nvSpPr>
          <p:spPr>
            <a:xfrm>
              <a:off x="921437" y="3528481"/>
              <a:ext cx="1763913" cy="1259808"/>
            </a:xfrm>
            <a:custGeom>
              <a:avLst/>
              <a:gdLst>
                <a:gd name="connsiteX0" fmla="*/ 0 w 1763913"/>
                <a:gd name="connsiteY0" fmla="*/ 1057702 h 1212106"/>
                <a:gd name="connsiteX1" fmla="*/ 0 w 1763913"/>
                <a:gd name="connsiteY1" fmla="*/ 154405 h 1212106"/>
                <a:gd name="connsiteX2" fmla="*/ 160481 w 1763913"/>
                <a:gd name="connsiteY2" fmla="*/ 0 h 1212106"/>
                <a:gd name="connsiteX3" fmla="*/ 1763914 w 1763913"/>
                <a:gd name="connsiteY3" fmla="*/ 0 h 1212106"/>
                <a:gd name="connsiteX4" fmla="*/ 1763914 w 1763913"/>
                <a:gd name="connsiteY4" fmla="*/ 1212107 h 1212106"/>
                <a:gd name="connsiteX5" fmla="*/ 160481 w 1763913"/>
                <a:gd name="connsiteY5" fmla="*/ 1212107 h 1212106"/>
                <a:gd name="connsiteX6" fmla="*/ 0 w 1763913"/>
                <a:gd name="connsiteY6" fmla="*/ 1057702 h 121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3913" h="1212106">
                  <a:moveTo>
                    <a:pt x="0" y="1057702"/>
                  </a:moveTo>
                  <a:lnTo>
                    <a:pt x="0" y="154405"/>
                  </a:lnTo>
                  <a:cubicBezTo>
                    <a:pt x="0" y="69178"/>
                    <a:pt x="71900" y="0"/>
                    <a:pt x="160481" y="0"/>
                  </a:cubicBezTo>
                  <a:lnTo>
                    <a:pt x="1763914" y="0"/>
                  </a:lnTo>
                  <a:lnTo>
                    <a:pt x="1763914" y="1212107"/>
                  </a:lnTo>
                  <a:lnTo>
                    <a:pt x="160481" y="1212107"/>
                  </a:lnTo>
                  <a:cubicBezTo>
                    <a:pt x="71900" y="1212107"/>
                    <a:pt x="0" y="1142929"/>
                    <a:pt x="0" y="1057702"/>
                  </a:cubicBezTo>
                  <a:close/>
                </a:path>
              </a:pathLst>
            </a:custGeom>
            <a:blipFill dpi="0" rotWithShape="1">
              <a:blip r:embed="rId4"/>
              <a:srcRect/>
              <a:stretch>
                <a:fillRect/>
              </a:stretch>
            </a:blip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CaixaDeTexto 4">
              <a:extLst>
                <a:ext uri="{FF2B5EF4-FFF2-40B4-BE49-F238E27FC236}">
                  <a16:creationId xmlns:a16="http://schemas.microsoft.com/office/drawing/2014/main" id="{121C3912-A671-9D42-CE3F-5912D69DA3B5}"/>
                </a:ext>
              </a:extLst>
            </p:cNvPr>
            <p:cNvSpPr txBox="1"/>
            <p:nvPr/>
          </p:nvSpPr>
          <p:spPr>
            <a:xfrm>
              <a:off x="2926365" y="3696720"/>
              <a:ext cx="27027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FFFFFF"/>
                  </a:solidFill>
                </a:rPr>
                <a:t>Diagnóstico médico </a:t>
              </a:r>
              <a:r>
                <a:rPr lang="pt-BR" dirty="0">
                  <a:solidFill>
                    <a:srgbClr val="FFFFFF"/>
                  </a:solidFill>
                </a:rPr>
                <a:t>e prescrição de medicamentos.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FB9F0A0-A62D-59C6-4148-0674B16FA700}"/>
              </a:ext>
            </a:extLst>
          </p:cNvPr>
          <p:cNvGrpSpPr/>
          <p:nvPr/>
        </p:nvGrpSpPr>
        <p:grpSpPr>
          <a:xfrm>
            <a:off x="921437" y="5023414"/>
            <a:ext cx="4945203" cy="1259808"/>
            <a:chOff x="921437" y="5023414"/>
            <a:chExt cx="4945203" cy="1259808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4CC3D66-E611-9EBC-ACCA-0544E25E506D}"/>
                </a:ext>
              </a:extLst>
            </p:cNvPr>
            <p:cNvSpPr/>
            <p:nvPr/>
          </p:nvSpPr>
          <p:spPr>
            <a:xfrm rot="16200000">
              <a:off x="3647859" y="4064441"/>
              <a:ext cx="1259807" cy="3177754"/>
            </a:xfrm>
            <a:custGeom>
              <a:avLst/>
              <a:gdLst>
                <a:gd name="connsiteX0" fmla="*/ 0 w 1259807"/>
                <a:gd name="connsiteY0" fmla="*/ 0 h 3177754"/>
                <a:gd name="connsiteX1" fmla="*/ 1259807 w 1259807"/>
                <a:gd name="connsiteY1" fmla="*/ 0 h 3177754"/>
                <a:gd name="connsiteX2" fmla="*/ 1259807 w 1259807"/>
                <a:gd name="connsiteY2" fmla="*/ 3023349 h 3177754"/>
                <a:gd name="connsiteX3" fmla="*/ 1099326 w 1259807"/>
                <a:gd name="connsiteY3" fmla="*/ 3177754 h 3177754"/>
                <a:gd name="connsiteX4" fmla="*/ 160481 w 1259807"/>
                <a:gd name="connsiteY4" fmla="*/ 3177754 h 3177754"/>
                <a:gd name="connsiteX5" fmla="*/ 0 w 1259807"/>
                <a:gd name="connsiteY5" fmla="*/ 3023349 h 3177754"/>
                <a:gd name="connsiteX6" fmla="*/ 0 w 1259807"/>
                <a:gd name="connsiteY6" fmla="*/ 0 h 3177754"/>
                <a:gd name="connsiteX7" fmla="*/ 0 w 1259807"/>
                <a:gd name="connsiteY7" fmla="*/ 0 h 31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9807" h="3177754">
                  <a:moveTo>
                    <a:pt x="0" y="0"/>
                  </a:moveTo>
                  <a:lnTo>
                    <a:pt x="1259807" y="0"/>
                  </a:lnTo>
                  <a:lnTo>
                    <a:pt x="1259807" y="3023349"/>
                  </a:lnTo>
                  <a:cubicBezTo>
                    <a:pt x="1259807" y="3108577"/>
                    <a:pt x="1187907" y="3177754"/>
                    <a:pt x="1099326" y="3177754"/>
                  </a:cubicBezTo>
                  <a:lnTo>
                    <a:pt x="160481" y="3177754"/>
                  </a:lnTo>
                  <a:cubicBezTo>
                    <a:pt x="71900" y="3177754"/>
                    <a:pt x="0" y="3108577"/>
                    <a:pt x="0" y="302334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1"/>
                </a:gs>
                <a:gs pos="100000">
                  <a:schemeClr val="accent2"/>
                </a:gs>
              </a:gsLst>
              <a:lin ang="1800000" scaled="0"/>
            </a:grad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9D37738-C86E-BE94-E203-43A9F388720A}"/>
                </a:ext>
              </a:extLst>
            </p:cNvPr>
            <p:cNvSpPr/>
            <p:nvPr/>
          </p:nvSpPr>
          <p:spPr>
            <a:xfrm>
              <a:off x="921437" y="5023414"/>
              <a:ext cx="1763913" cy="1259808"/>
            </a:xfrm>
            <a:custGeom>
              <a:avLst/>
              <a:gdLst>
                <a:gd name="connsiteX0" fmla="*/ 0 w 1763913"/>
                <a:gd name="connsiteY0" fmla="*/ 1057702 h 1212106"/>
                <a:gd name="connsiteX1" fmla="*/ 0 w 1763913"/>
                <a:gd name="connsiteY1" fmla="*/ 154405 h 1212106"/>
                <a:gd name="connsiteX2" fmla="*/ 160481 w 1763913"/>
                <a:gd name="connsiteY2" fmla="*/ 0 h 1212106"/>
                <a:gd name="connsiteX3" fmla="*/ 1763914 w 1763913"/>
                <a:gd name="connsiteY3" fmla="*/ 0 h 1212106"/>
                <a:gd name="connsiteX4" fmla="*/ 1763914 w 1763913"/>
                <a:gd name="connsiteY4" fmla="*/ 1212107 h 1212106"/>
                <a:gd name="connsiteX5" fmla="*/ 160481 w 1763913"/>
                <a:gd name="connsiteY5" fmla="*/ 1212107 h 1212106"/>
                <a:gd name="connsiteX6" fmla="*/ 0 w 1763913"/>
                <a:gd name="connsiteY6" fmla="*/ 1057702 h 121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3913" h="1212106">
                  <a:moveTo>
                    <a:pt x="0" y="1057702"/>
                  </a:moveTo>
                  <a:lnTo>
                    <a:pt x="0" y="154405"/>
                  </a:lnTo>
                  <a:cubicBezTo>
                    <a:pt x="0" y="69178"/>
                    <a:pt x="71900" y="0"/>
                    <a:pt x="160481" y="0"/>
                  </a:cubicBezTo>
                  <a:lnTo>
                    <a:pt x="1763914" y="0"/>
                  </a:lnTo>
                  <a:lnTo>
                    <a:pt x="1763914" y="1212107"/>
                  </a:lnTo>
                  <a:lnTo>
                    <a:pt x="160481" y="1212107"/>
                  </a:lnTo>
                  <a:cubicBezTo>
                    <a:pt x="71900" y="1212107"/>
                    <a:pt x="0" y="1142929"/>
                    <a:pt x="0" y="1057702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CaixaDeTexto 5">
              <a:extLst>
                <a:ext uri="{FF2B5EF4-FFF2-40B4-BE49-F238E27FC236}">
                  <a16:creationId xmlns:a16="http://schemas.microsoft.com/office/drawing/2014/main" id="{835363E1-7118-CA71-E4DC-3C5C5C365019}"/>
                </a:ext>
              </a:extLst>
            </p:cNvPr>
            <p:cNvSpPr txBox="1"/>
            <p:nvPr/>
          </p:nvSpPr>
          <p:spPr>
            <a:xfrm>
              <a:off x="2926364" y="5191653"/>
              <a:ext cx="27027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FFFFFF"/>
                  </a:solidFill>
                </a:rPr>
                <a:t>Recomendação de investimentos</a:t>
              </a:r>
              <a:r>
                <a:rPr lang="pt-BR" dirty="0">
                  <a:solidFill>
                    <a:srgbClr val="FFFFFF"/>
                  </a:solidFill>
                </a:rPr>
                <a:t> e compra de ativos.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6D0A466D-0581-7765-E305-BBB5257F3EEF}"/>
              </a:ext>
            </a:extLst>
          </p:cNvPr>
          <p:cNvGrpSpPr/>
          <p:nvPr/>
        </p:nvGrpSpPr>
        <p:grpSpPr>
          <a:xfrm>
            <a:off x="6306237" y="2033549"/>
            <a:ext cx="4945204" cy="1259808"/>
            <a:chOff x="6306237" y="2033549"/>
            <a:chExt cx="4945204" cy="1259808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2259083A-E213-8D61-70EB-03A423753004}"/>
                </a:ext>
              </a:extLst>
            </p:cNvPr>
            <p:cNvSpPr/>
            <p:nvPr/>
          </p:nvSpPr>
          <p:spPr>
            <a:xfrm rot="16200000">
              <a:off x="9032659" y="1074576"/>
              <a:ext cx="1259807" cy="3177754"/>
            </a:xfrm>
            <a:custGeom>
              <a:avLst/>
              <a:gdLst>
                <a:gd name="connsiteX0" fmla="*/ 0 w 1259807"/>
                <a:gd name="connsiteY0" fmla="*/ 0 h 3177754"/>
                <a:gd name="connsiteX1" fmla="*/ 1259807 w 1259807"/>
                <a:gd name="connsiteY1" fmla="*/ 0 h 3177754"/>
                <a:gd name="connsiteX2" fmla="*/ 1259807 w 1259807"/>
                <a:gd name="connsiteY2" fmla="*/ 3023349 h 3177754"/>
                <a:gd name="connsiteX3" fmla="*/ 1099326 w 1259807"/>
                <a:gd name="connsiteY3" fmla="*/ 3177754 h 3177754"/>
                <a:gd name="connsiteX4" fmla="*/ 160481 w 1259807"/>
                <a:gd name="connsiteY4" fmla="*/ 3177754 h 3177754"/>
                <a:gd name="connsiteX5" fmla="*/ 0 w 1259807"/>
                <a:gd name="connsiteY5" fmla="*/ 3023349 h 3177754"/>
                <a:gd name="connsiteX6" fmla="*/ 0 w 1259807"/>
                <a:gd name="connsiteY6" fmla="*/ 0 h 3177754"/>
                <a:gd name="connsiteX7" fmla="*/ 0 w 1259807"/>
                <a:gd name="connsiteY7" fmla="*/ 0 h 31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9807" h="3177754">
                  <a:moveTo>
                    <a:pt x="0" y="0"/>
                  </a:moveTo>
                  <a:lnTo>
                    <a:pt x="1259807" y="0"/>
                  </a:lnTo>
                  <a:lnTo>
                    <a:pt x="1259807" y="3023349"/>
                  </a:lnTo>
                  <a:cubicBezTo>
                    <a:pt x="1259807" y="3108577"/>
                    <a:pt x="1187907" y="3177754"/>
                    <a:pt x="1099326" y="3177754"/>
                  </a:cubicBezTo>
                  <a:lnTo>
                    <a:pt x="160481" y="3177754"/>
                  </a:lnTo>
                  <a:cubicBezTo>
                    <a:pt x="71900" y="3177754"/>
                    <a:pt x="0" y="3108577"/>
                    <a:pt x="0" y="302334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1"/>
                </a:gs>
                <a:gs pos="100000">
                  <a:schemeClr val="accent2"/>
                </a:gs>
              </a:gsLst>
              <a:lin ang="1800000" scaled="0"/>
            </a:grad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35D5B8D-444D-956A-7452-E7B7ADE015A3}"/>
                </a:ext>
              </a:extLst>
            </p:cNvPr>
            <p:cNvSpPr/>
            <p:nvPr/>
          </p:nvSpPr>
          <p:spPr>
            <a:xfrm>
              <a:off x="6306237" y="2033549"/>
              <a:ext cx="1763913" cy="1259808"/>
            </a:xfrm>
            <a:custGeom>
              <a:avLst/>
              <a:gdLst>
                <a:gd name="connsiteX0" fmla="*/ 0 w 1763913"/>
                <a:gd name="connsiteY0" fmla="*/ 1057702 h 1212106"/>
                <a:gd name="connsiteX1" fmla="*/ 0 w 1763913"/>
                <a:gd name="connsiteY1" fmla="*/ 154405 h 1212106"/>
                <a:gd name="connsiteX2" fmla="*/ 160481 w 1763913"/>
                <a:gd name="connsiteY2" fmla="*/ 0 h 1212106"/>
                <a:gd name="connsiteX3" fmla="*/ 1763914 w 1763913"/>
                <a:gd name="connsiteY3" fmla="*/ 0 h 1212106"/>
                <a:gd name="connsiteX4" fmla="*/ 1763914 w 1763913"/>
                <a:gd name="connsiteY4" fmla="*/ 1212107 h 1212106"/>
                <a:gd name="connsiteX5" fmla="*/ 160481 w 1763913"/>
                <a:gd name="connsiteY5" fmla="*/ 1212107 h 1212106"/>
                <a:gd name="connsiteX6" fmla="*/ 0 w 1763913"/>
                <a:gd name="connsiteY6" fmla="*/ 1057702 h 121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3913" h="1212106">
                  <a:moveTo>
                    <a:pt x="0" y="1057702"/>
                  </a:moveTo>
                  <a:lnTo>
                    <a:pt x="0" y="154405"/>
                  </a:lnTo>
                  <a:cubicBezTo>
                    <a:pt x="0" y="69178"/>
                    <a:pt x="71900" y="0"/>
                    <a:pt x="160481" y="0"/>
                  </a:cubicBezTo>
                  <a:lnTo>
                    <a:pt x="1763914" y="0"/>
                  </a:lnTo>
                  <a:lnTo>
                    <a:pt x="1763914" y="1212107"/>
                  </a:lnTo>
                  <a:lnTo>
                    <a:pt x="160481" y="1212107"/>
                  </a:lnTo>
                  <a:cubicBezTo>
                    <a:pt x="71900" y="1212107"/>
                    <a:pt x="0" y="1142929"/>
                    <a:pt x="0" y="1057702"/>
                  </a:cubicBez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CaixaDeTexto 6">
              <a:extLst>
                <a:ext uri="{FF2B5EF4-FFF2-40B4-BE49-F238E27FC236}">
                  <a16:creationId xmlns:a16="http://schemas.microsoft.com/office/drawing/2014/main" id="{74ED0B0F-30C9-5465-0A18-06D2C477AB02}"/>
                </a:ext>
              </a:extLst>
            </p:cNvPr>
            <p:cNvSpPr txBox="1"/>
            <p:nvPr/>
          </p:nvSpPr>
          <p:spPr>
            <a:xfrm>
              <a:off x="8293609" y="2183569"/>
              <a:ext cx="295783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FFFFFF"/>
                  </a:solidFill>
                </a:rPr>
                <a:t>Desenvolver sistemas </a:t>
              </a:r>
              <a:r>
                <a:rPr lang="pt-BR" dirty="0">
                  <a:solidFill>
                    <a:srgbClr val="FFFFFF"/>
                  </a:solidFill>
                </a:rPr>
                <a:t>utilizando geradores automáticos de código.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CC71D9E-1C34-6421-0CC8-54ECE4AE1A9A}"/>
              </a:ext>
            </a:extLst>
          </p:cNvPr>
          <p:cNvGrpSpPr/>
          <p:nvPr/>
        </p:nvGrpSpPr>
        <p:grpSpPr>
          <a:xfrm>
            <a:off x="6306237" y="3528481"/>
            <a:ext cx="4945204" cy="1259808"/>
            <a:chOff x="6306237" y="3528481"/>
            <a:chExt cx="4945204" cy="1259808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4CE481A1-D365-B982-2D39-0C6209532B46}"/>
                </a:ext>
              </a:extLst>
            </p:cNvPr>
            <p:cNvSpPr/>
            <p:nvPr/>
          </p:nvSpPr>
          <p:spPr>
            <a:xfrm rot="16200000">
              <a:off x="9032659" y="2569508"/>
              <a:ext cx="1259807" cy="3177754"/>
            </a:xfrm>
            <a:custGeom>
              <a:avLst/>
              <a:gdLst>
                <a:gd name="connsiteX0" fmla="*/ 0 w 1259807"/>
                <a:gd name="connsiteY0" fmla="*/ 0 h 3177754"/>
                <a:gd name="connsiteX1" fmla="*/ 1259807 w 1259807"/>
                <a:gd name="connsiteY1" fmla="*/ 0 h 3177754"/>
                <a:gd name="connsiteX2" fmla="*/ 1259807 w 1259807"/>
                <a:gd name="connsiteY2" fmla="*/ 3023349 h 3177754"/>
                <a:gd name="connsiteX3" fmla="*/ 1099326 w 1259807"/>
                <a:gd name="connsiteY3" fmla="*/ 3177754 h 3177754"/>
                <a:gd name="connsiteX4" fmla="*/ 160481 w 1259807"/>
                <a:gd name="connsiteY4" fmla="*/ 3177754 h 3177754"/>
                <a:gd name="connsiteX5" fmla="*/ 0 w 1259807"/>
                <a:gd name="connsiteY5" fmla="*/ 3023349 h 3177754"/>
                <a:gd name="connsiteX6" fmla="*/ 0 w 1259807"/>
                <a:gd name="connsiteY6" fmla="*/ 0 h 3177754"/>
                <a:gd name="connsiteX7" fmla="*/ 0 w 1259807"/>
                <a:gd name="connsiteY7" fmla="*/ 0 h 31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9807" h="3177754">
                  <a:moveTo>
                    <a:pt x="0" y="0"/>
                  </a:moveTo>
                  <a:lnTo>
                    <a:pt x="1259807" y="0"/>
                  </a:lnTo>
                  <a:lnTo>
                    <a:pt x="1259807" y="3023349"/>
                  </a:lnTo>
                  <a:cubicBezTo>
                    <a:pt x="1259807" y="3108577"/>
                    <a:pt x="1187907" y="3177754"/>
                    <a:pt x="1099326" y="3177754"/>
                  </a:cubicBezTo>
                  <a:lnTo>
                    <a:pt x="160481" y="3177754"/>
                  </a:lnTo>
                  <a:cubicBezTo>
                    <a:pt x="71900" y="3177754"/>
                    <a:pt x="0" y="3108577"/>
                    <a:pt x="0" y="302334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1"/>
                </a:gs>
                <a:gs pos="100000">
                  <a:schemeClr val="accent2"/>
                </a:gs>
              </a:gsLst>
              <a:lin ang="1800000" scaled="0"/>
            </a:grad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86A4372C-510F-9219-183A-1C8BB86F93E2}"/>
                </a:ext>
              </a:extLst>
            </p:cNvPr>
            <p:cNvSpPr/>
            <p:nvPr/>
          </p:nvSpPr>
          <p:spPr>
            <a:xfrm>
              <a:off x="6306237" y="3528481"/>
              <a:ext cx="1763913" cy="1259808"/>
            </a:xfrm>
            <a:custGeom>
              <a:avLst/>
              <a:gdLst>
                <a:gd name="connsiteX0" fmla="*/ 0 w 1763913"/>
                <a:gd name="connsiteY0" fmla="*/ 1057702 h 1212106"/>
                <a:gd name="connsiteX1" fmla="*/ 0 w 1763913"/>
                <a:gd name="connsiteY1" fmla="*/ 154405 h 1212106"/>
                <a:gd name="connsiteX2" fmla="*/ 160481 w 1763913"/>
                <a:gd name="connsiteY2" fmla="*/ 0 h 1212106"/>
                <a:gd name="connsiteX3" fmla="*/ 1763914 w 1763913"/>
                <a:gd name="connsiteY3" fmla="*/ 0 h 1212106"/>
                <a:gd name="connsiteX4" fmla="*/ 1763914 w 1763913"/>
                <a:gd name="connsiteY4" fmla="*/ 1212107 h 1212106"/>
                <a:gd name="connsiteX5" fmla="*/ 160481 w 1763913"/>
                <a:gd name="connsiteY5" fmla="*/ 1212107 h 1212106"/>
                <a:gd name="connsiteX6" fmla="*/ 0 w 1763913"/>
                <a:gd name="connsiteY6" fmla="*/ 1057702 h 121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3913" h="1212106">
                  <a:moveTo>
                    <a:pt x="0" y="1057702"/>
                  </a:moveTo>
                  <a:lnTo>
                    <a:pt x="0" y="154405"/>
                  </a:lnTo>
                  <a:cubicBezTo>
                    <a:pt x="0" y="69178"/>
                    <a:pt x="71900" y="0"/>
                    <a:pt x="160481" y="0"/>
                  </a:cubicBezTo>
                  <a:lnTo>
                    <a:pt x="1763914" y="0"/>
                  </a:lnTo>
                  <a:lnTo>
                    <a:pt x="1763914" y="1212107"/>
                  </a:lnTo>
                  <a:lnTo>
                    <a:pt x="160481" y="1212107"/>
                  </a:lnTo>
                  <a:cubicBezTo>
                    <a:pt x="71900" y="1212107"/>
                    <a:pt x="0" y="1142929"/>
                    <a:pt x="0" y="1057702"/>
                  </a:cubicBez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CaixaDeTexto 9">
              <a:extLst>
                <a:ext uri="{FF2B5EF4-FFF2-40B4-BE49-F238E27FC236}">
                  <a16:creationId xmlns:a16="http://schemas.microsoft.com/office/drawing/2014/main" id="{71E810AB-A778-F9DD-64F9-0061BADB7297}"/>
                </a:ext>
              </a:extLst>
            </p:cNvPr>
            <p:cNvSpPr txBox="1"/>
            <p:nvPr/>
          </p:nvSpPr>
          <p:spPr>
            <a:xfrm>
              <a:off x="8293609" y="3751101"/>
              <a:ext cx="29578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>
                  <a:solidFill>
                    <a:srgbClr val="FFFFFF"/>
                  </a:solidFill>
                </a:rPr>
                <a:t>Geração de </a:t>
              </a:r>
              <a:r>
                <a:rPr lang="pt-BR" b="1" dirty="0">
                  <a:solidFill>
                    <a:srgbClr val="FFFFFF"/>
                  </a:solidFill>
                </a:rPr>
                <a:t>conteúdo jornalístico ou científico.</a:t>
              </a:r>
              <a:endParaRPr lang="pt-BR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1EF9720B-2C4A-FF28-D9A7-A3CAE0567400}"/>
              </a:ext>
            </a:extLst>
          </p:cNvPr>
          <p:cNvGrpSpPr/>
          <p:nvPr/>
        </p:nvGrpSpPr>
        <p:grpSpPr>
          <a:xfrm>
            <a:off x="6306237" y="5023414"/>
            <a:ext cx="4945204" cy="1259808"/>
            <a:chOff x="6306237" y="5023414"/>
            <a:chExt cx="4945204" cy="1259808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14F0EFEA-DFA2-F2D0-1F12-9E0B040592B1}"/>
                </a:ext>
              </a:extLst>
            </p:cNvPr>
            <p:cNvSpPr/>
            <p:nvPr/>
          </p:nvSpPr>
          <p:spPr>
            <a:xfrm rot="16200000">
              <a:off x="9032659" y="4064441"/>
              <a:ext cx="1259807" cy="3177754"/>
            </a:xfrm>
            <a:custGeom>
              <a:avLst/>
              <a:gdLst>
                <a:gd name="connsiteX0" fmla="*/ 0 w 1259807"/>
                <a:gd name="connsiteY0" fmla="*/ 0 h 3177754"/>
                <a:gd name="connsiteX1" fmla="*/ 1259807 w 1259807"/>
                <a:gd name="connsiteY1" fmla="*/ 0 h 3177754"/>
                <a:gd name="connsiteX2" fmla="*/ 1259807 w 1259807"/>
                <a:gd name="connsiteY2" fmla="*/ 3023349 h 3177754"/>
                <a:gd name="connsiteX3" fmla="*/ 1099326 w 1259807"/>
                <a:gd name="connsiteY3" fmla="*/ 3177754 h 3177754"/>
                <a:gd name="connsiteX4" fmla="*/ 160481 w 1259807"/>
                <a:gd name="connsiteY4" fmla="*/ 3177754 h 3177754"/>
                <a:gd name="connsiteX5" fmla="*/ 0 w 1259807"/>
                <a:gd name="connsiteY5" fmla="*/ 3023349 h 3177754"/>
                <a:gd name="connsiteX6" fmla="*/ 0 w 1259807"/>
                <a:gd name="connsiteY6" fmla="*/ 0 h 3177754"/>
                <a:gd name="connsiteX7" fmla="*/ 0 w 1259807"/>
                <a:gd name="connsiteY7" fmla="*/ 0 h 317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59807" h="3177754">
                  <a:moveTo>
                    <a:pt x="0" y="0"/>
                  </a:moveTo>
                  <a:lnTo>
                    <a:pt x="1259807" y="0"/>
                  </a:lnTo>
                  <a:lnTo>
                    <a:pt x="1259807" y="3023349"/>
                  </a:lnTo>
                  <a:cubicBezTo>
                    <a:pt x="1259807" y="3108577"/>
                    <a:pt x="1187907" y="3177754"/>
                    <a:pt x="1099326" y="3177754"/>
                  </a:cubicBezTo>
                  <a:lnTo>
                    <a:pt x="160481" y="3177754"/>
                  </a:lnTo>
                  <a:cubicBezTo>
                    <a:pt x="71900" y="3177754"/>
                    <a:pt x="0" y="3108577"/>
                    <a:pt x="0" y="3023349"/>
                  </a:cubicBez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000">
                  <a:schemeClr val="accent1"/>
                </a:gs>
                <a:gs pos="100000">
                  <a:schemeClr val="accent2"/>
                </a:gs>
              </a:gsLst>
              <a:lin ang="1800000" scaled="0"/>
            </a:grad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31AF7486-AF3D-F367-072C-AB91CA0CC277}"/>
                </a:ext>
              </a:extLst>
            </p:cNvPr>
            <p:cNvSpPr/>
            <p:nvPr/>
          </p:nvSpPr>
          <p:spPr>
            <a:xfrm>
              <a:off x="6306237" y="5023414"/>
              <a:ext cx="1763913" cy="1259808"/>
            </a:xfrm>
            <a:custGeom>
              <a:avLst/>
              <a:gdLst>
                <a:gd name="connsiteX0" fmla="*/ 0 w 1763913"/>
                <a:gd name="connsiteY0" fmla="*/ 1057702 h 1212106"/>
                <a:gd name="connsiteX1" fmla="*/ 0 w 1763913"/>
                <a:gd name="connsiteY1" fmla="*/ 154405 h 1212106"/>
                <a:gd name="connsiteX2" fmla="*/ 160481 w 1763913"/>
                <a:gd name="connsiteY2" fmla="*/ 0 h 1212106"/>
                <a:gd name="connsiteX3" fmla="*/ 1763914 w 1763913"/>
                <a:gd name="connsiteY3" fmla="*/ 0 h 1212106"/>
                <a:gd name="connsiteX4" fmla="*/ 1763914 w 1763913"/>
                <a:gd name="connsiteY4" fmla="*/ 1212107 h 1212106"/>
                <a:gd name="connsiteX5" fmla="*/ 160481 w 1763913"/>
                <a:gd name="connsiteY5" fmla="*/ 1212107 h 1212106"/>
                <a:gd name="connsiteX6" fmla="*/ 0 w 1763913"/>
                <a:gd name="connsiteY6" fmla="*/ 1057702 h 1212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63913" h="1212106">
                  <a:moveTo>
                    <a:pt x="0" y="1057702"/>
                  </a:moveTo>
                  <a:lnTo>
                    <a:pt x="0" y="154405"/>
                  </a:lnTo>
                  <a:cubicBezTo>
                    <a:pt x="0" y="69178"/>
                    <a:pt x="71900" y="0"/>
                    <a:pt x="160481" y="0"/>
                  </a:cubicBezTo>
                  <a:lnTo>
                    <a:pt x="1763914" y="0"/>
                  </a:lnTo>
                  <a:lnTo>
                    <a:pt x="1763914" y="1212107"/>
                  </a:lnTo>
                  <a:lnTo>
                    <a:pt x="160481" y="1212107"/>
                  </a:lnTo>
                  <a:cubicBezTo>
                    <a:pt x="71900" y="1212107"/>
                    <a:pt x="0" y="1142929"/>
                    <a:pt x="0" y="1057702"/>
                  </a:cubicBez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  <a:ln w="114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CaixaDeTexto 10">
              <a:extLst>
                <a:ext uri="{FF2B5EF4-FFF2-40B4-BE49-F238E27FC236}">
                  <a16:creationId xmlns:a16="http://schemas.microsoft.com/office/drawing/2014/main" id="{FA56B8FA-6EFB-0C8A-73C6-6AEA7CE7DBB4}"/>
                </a:ext>
              </a:extLst>
            </p:cNvPr>
            <p:cNvSpPr txBox="1"/>
            <p:nvPr/>
          </p:nvSpPr>
          <p:spPr>
            <a:xfrm>
              <a:off x="8293609" y="5191653"/>
              <a:ext cx="295783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rgbClr val="FFFFFF"/>
                  </a:solidFill>
                </a:rPr>
                <a:t>Tomada de decisão estratégica</a:t>
              </a:r>
              <a:r>
                <a:rPr lang="pt-BR" dirty="0">
                  <a:solidFill>
                    <a:srgbClr val="FFFFFF"/>
                  </a:solidFill>
                </a:rPr>
                <a:t>, comercial e financeira em empresas.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179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essoas na frente de um balcão&#10;&#10;O conteúdo gerado por IA pode estar incorreto.">
            <a:extLst>
              <a:ext uri="{FF2B5EF4-FFF2-40B4-BE49-F238E27FC236}">
                <a16:creationId xmlns:a16="http://schemas.microsoft.com/office/drawing/2014/main" id="{D4091DEE-3E40-F50F-6EDC-C21F3B1258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5"/>
          <a:stretch>
            <a:fillRect/>
          </a:stretch>
        </p:blipFill>
        <p:spPr>
          <a:xfrm>
            <a:off x="374904" y="9292"/>
            <a:ext cx="11817096" cy="683941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FC997D7-336A-9914-25CB-839F35B53BFE}"/>
              </a:ext>
            </a:extLst>
          </p:cNvPr>
          <p:cNvSpPr txBox="1"/>
          <p:nvPr/>
        </p:nvSpPr>
        <p:spPr>
          <a:xfrm>
            <a:off x="914570" y="324151"/>
            <a:ext cx="737903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03185A"/>
                </a:solidFill>
                <a:latin typeface="Poppins"/>
                <a:cs typeface="Poppins"/>
              </a:rPr>
              <a:t>O Futuro dos Agentes</a:t>
            </a:r>
          </a:p>
        </p:txBody>
      </p:sp>
      <p:sp>
        <p:nvSpPr>
          <p:cNvPr id="5" name="Retângulo: Cantos Arredondados 3">
            <a:extLst>
              <a:ext uri="{FF2B5EF4-FFF2-40B4-BE49-F238E27FC236}">
                <a16:creationId xmlns:a16="http://schemas.microsoft.com/office/drawing/2014/main" id="{5FDE2F85-66DE-7C66-F501-43EBFDAF3F6C}"/>
              </a:ext>
            </a:extLst>
          </p:cNvPr>
          <p:cNvSpPr/>
          <p:nvPr/>
        </p:nvSpPr>
        <p:spPr>
          <a:xfrm rot="5400000">
            <a:off x="615872" y="508284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0837CDA3-799C-39DC-BB74-7C7F544B09C3}"/>
              </a:ext>
            </a:extLst>
          </p:cNvPr>
          <p:cNvSpPr/>
          <p:nvPr/>
        </p:nvSpPr>
        <p:spPr>
          <a:xfrm>
            <a:off x="6595364" y="920748"/>
            <a:ext cx="5438140" cy="5745227"/>
          </a:xfrm>
          <a:prstGeom prst="roundRect">
            <a:avLst>
              <a:gd name="adj" fmla="val 6137"/>
            </a:avLst>
          </a:prstGeom>
          <a:solidFill>
            <a:srgbClr val="FFFFFF">
              <a:alpha val="90000"/>
            </a:srgbClr>
          </a:solidFill>
          <a:ln w="22225">
            <a:solidFill>
              <a:srgbClr val="EAED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aixaDeTexto 8">
            <a:extLst>
              <a:ext uri="{FF2B5EF4-FFF2-40B4-BE49-F238E27FC236}">
                <a16:creationId xmlns:a16="http://schemas.microsoft.com/office/drawing/2014/main" id="{AAE2D005-9975-F365-43E1-A6729BD09A82}"/>
              </a:ext>
            </a:extLst>
          </p:cNvPr>
          <p:cNvSpPr txBox="1"/>
          <p:nvPr/>
        </p:nvSpPr>
        <p:spPr>
          <a:xfrm>
            <a:off x="6667499" y="1168400"/>
            <a:ext cx="5366005" cy="320087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O advento dos </a:t>
            </a:r>
            <a:r>
              <a:rPr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LAM</a:t>
            </a:r>
            <a:r>
              <a:rPr lang="pt-BR" sz="1900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 (</a:t>
            </a:r>
            <a:r>
              <a:rPr lang="pt-BR" sz="1900" i="1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Large Action Models).</a:t>
            </a:r>
            <a:r>
              <a:rPr lang="pt-BR" sz="190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 </a:t>
            </a:r>
            <a:r>
              <a:rPr lang="pt-BR" sz="1900" dirty="0">
                <a:solidFill>
                  <a:srgbClr val="03185A"/>
                </a:solidFill>
                <a:cs typeface="Poppins"/>
              </a:rPr>
              <a:t>Evolução dos modelos de LLM, capazes de executar ações mais complexas. </a:t>
            </a:r>
          </a:p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Promessas: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Autonomia real para agentes.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pt-BR" sz="1900" b="1" dirty="0">
                <a:solidFill>
                  <a:srgbClr val="03185A"/>
                </a:solidFill>
                <a:cs typeface="Poppins"/>
              </a:rPr>
              <a:t>Automação cognitiva mais complexa.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pt-BR" sz="1900" b="1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Integração com múltiplas ferramentas.</a:t>
            </a:r>
          </a:p>
          <a:p>
            <a:pPr marL="742950" lvl="1" indent="-285750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pt-BR" sz="1900" b="1" dirty="0">
                <a:solidFill>
                  <a:srgbClr val="03185A"/>
                </a:solidFill>
                <a:cs typeface="Poppins"/>
              </a:rPr>
              <a:t>Primeiros passos para uma eventual AGI.</a:t>
            </a:r>
            <a:endParaRPr lang="pt-BR" sz="1900" b="1" i="0" u="none" strike="noStrike" kern="1200" cap="none" spc="0" normalizeH="0" baseline="0" noProof="0" dirty="0">
              <a:ln>
                <a:noFill/>
              </a:ln>
              <a:solidFill>
                <a:srgbClr val="03185A"/>
              </a:solidFill>
              <a:uLnTx/>
              <a:uFillTx/>
              <a:cs typeface="Poppins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88D995F-4B6C-D5E8-D0DA-D7AAED4A9A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499022"/>
              </p:ext>
            </p:extLst>
          </p:nvPr>
        </p:nvGraphicFramePr>
        <p:xfrm>
          <a:off x="7311391" y="4479882"/>
          <a:ext cx="4207254" cy="1209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2418">
                  <a:extLst>
                    <a:ext uri="{9D8B030D-6E8A-4147-A177-3AD203B41FA5}">
                      <a16:colId xmlns:a16="http://schemas.microsoft.com/office/drawing/2014/main" val="3925034498"/>
                    </a:ext>
                  </a:extLst>
                </a:gridCol>
                <a:gridCol w="1402418">
                  <a:extLst>
                    <a:ext uri="{9D8B030D-6E8A-4147-A177-3AD203B41FA5}">
                      <a16:colId xmlns:a16="http://schemas.microsoft.com/office/drawing/2014/main" val="2301111761"/>
                    </a:ext>
                  </a:extLst>
                </a:gridCol>
                <a:gridCol w="1402418">
                  <a:extLst>
                    <a:ext uri="{9D8B030D-6E8A-4147-A177-3AD203B41FA5}">
                      <a16:colId xmlns:a16="http://schemas.microsoft.com/office/drawing/2014/main" val="3775126858"/>
                    </a:ext>
                  </a:extLst>
                </a:gridCol>
              </a:tblGrid>
              <a:tr h="604859"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>
                          <a:solidFill>
                            <a:schemeClr val="tx1"/>
                          </a:solidFill>
                        </a:rPr>
                        <a:t>LLM como núcleo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>
                          <a:solidFill>
                            <a:schemeClr val="tx1"/>
                          </a:solidFill>
                        </a:rPr>
                        <a:t>Raciocínio com memória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>
                          <a:solidFill>
                            <a:schemeClr val="tx1"/>
                          </a:solidFill>
                        </a:rPr>
                        <a:t>Execução de código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5317684"/>
                  </a:ext>
                </a:extLst>
              </a:tr>
              <a:tr h="604859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Chamadas </a:t>
                      </a:r>
                    </a:p>
                    <a:p>
                      <a:pPr algn="ctr"/>
                      <a:r>
                        <a:rPr lang="pt-BR" sz="1600" dirty="0">
                          <a:solidFill>
                            <a:schemeClr val="tx1"/>
                          </a:solidFill>
                        </a:rPr>
                        <a:t>API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>
                          <a:solidFill>
                            <a:schemeClr val="tx1"/>
                          </a:solidFill>
                        </a:rPr>
                        <a:t>Agentes com ferramentas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b="0" dirty="0">
                          <a:solidFill>
                            <a:schemeClr val="tx1"/>
                          </a:solidFill>
                        </a:rPr>
                        <a:t>Ambientes simulados</a:t>
                      </a:r>
                    </a:p>
                  </a:txBody>
                  <a:tcPr>
                    <a:solidFill>
                      <a:schemeClr val="tx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887506"/>
                  </a:ext>
                </a:extLst>
              </a:tr>
            </a:tbl>
          </a:graphicData>
        </a:graphic>
      </p:graphicFrame>
      <p:pic>
        <p:nvPicPr>
          <p:cNvPr id="1026" name="Picture 2" descr="Make Devin you coding Assistant 🤖">
            <a:extLst>
              <a:ext uri="{FF2B5EF4-FFF2-40B4-BE49-F238E27FC236}">
                <a16:creationId xmlns:a16="http://schemas.microsoft.com/office/drawing/2014/main" id="{58CF28D9-1DAA-95C8-0A16-DF965FB4B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8459" y="5824532"/>
            <a:ext cx="1605370" cy="61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vin: World's First AI Software Engineer Unveiled">
            <a:extLst>
              <a:ext uri="{FF2B5EF4-FFF2-40B4-BE49-F238E27FC236}">
                <a16:creationId xmlns:a16="http://schemas.microsoft.com/office/drawing/2014/main" id="{832D2BF5-2E57-3214-C571-B7F52571B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829" y="5824532"/>
            <a:ext cx="1194816" cy="62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38D8297-FC2A-1A86-B498-29FC5F38A018}"/>
              </a:ext>
            </a:extLst>
          </p:cNvPr>
          <p:cNvSpPr txBox="1"/>
          <p:nvPr/>
        </p:nvSpPr>
        <p:spPr>
          <a:xfrm>
            <a:off x="7598664" y="5953508"/>
            <a:ext cx="1049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Exemplo:</a:t>
            </a:r>
          </a:p>
        </p:txBody>
      </p:sp>
    </p:spTree>
    <p:extLst>
      <p:ext uri="{BB962C8B-B14F-4D97-AF65-F5344CB8AC3E}">
        <p14:creationId xmlns:p14="http://schemas.microsoft.com/office/powerpoint/2010/main" val="686423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2D7CF-72FB-38C0-1EC1-8E9535CCF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93019606-ED97-A7E9-0FCE-AB8CDCBFE350}"/>
              </a:ext>
            </a:extLst>
          </p:cNvPr>
          <p:cNvSpPr/>
          <p:nvPr/>
        </p:nvSpPr>
        <p:spPr>
          <a:xfrm rot="5400000">
            <a:off x="7878142" y="-1034360"/>
            <a:ext cx="923332" cy="6836369"/>
          </a:xfrm>
          <a:prstGeom prst="round2SameRect">
            <a:avLst/>
          </a:pr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82B6FB41-E670-1A36-4B5F-D752637E5072}"/>
              </a:ext>
            </a:extLst>
          </p:cNvPr>
          <p:cNvSpPr txBox="1"/>
          <p:nvPr/>
        </p:nvSpPr>
        <p:spPr>
          <a:xfrm>
            <a:off x="4930757" y="998827"/>
            <a:ext cx="6836370" cy="92333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3185A"/>
                </a:solidFill>
                <a:cs typeface="Poppins"/>
              </a:rPr>
              <a:t>O futuro possível: quando superarmos os desafios relacionados às taxas de alucinação.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>
              <a:solidFill>
                <a:srgbClr val="03185A"/>
              </a:solidFill>
              <a:cs typeface="Poppins"/>
            </a:endParaRPr>
          </a:p>
        </p:txBody>
      </p:sp>
      <p:sp>
        <p:nvSpPr>
          <p:cNvPr id="13" name="CaixaDeTexto 7">
            <a:extLst>
              <a:ext uri="{FF2B5EF4-FFF2-40B4-BE49-F238E27FC236}">
                <a16:creationId xmlns:a16="http://schemas.microsoft.com/office/drawing/2014/main" id="{860FDC39-A99C-C281-2121-F968E9709B30}"/>
              </a:ext>
            </a:extLst>
          </p:cNvPr>
          <p:cNvSpPr txBox="1"/>
          <p:nvPr/>
        </p:nvSpPr>
        <p:spPr>
          <a:xfrm>
            <a:off x="4982882" y="268610"/>
            <a:ext cx="381927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pt-BR" sz="2400" b="1" dirty="0">
                <a:solidFill>
                  <a:srgbClr val="03185A"/>
                </a:solidFill>
                <a:latin typeface="Poppins"/>
                <a:cs typeface="Poppins"/>
              </a:rPr>
              <a:t>O Futuro dos Agentes</a:t>
            </a:r>
          </a:p>
        </p:txBody>
      </p:sp>
      <p:sp>
        <p:nvSpPr>
          <p:cNvPr id="14" name="Retângulo: Cantos Arredondados 3">
            <a:extLst>
              <a:ext uri="{FF2B5EF4-FFF2-40B4-BE49-F238E27FC236}">
                <a16:creationId xmlns:a16="http://schemas.microsoft.com/office/drawing/2014/main" id="{97B1ADBF-E24E-2EE2-EA94-2E4D0322F90C}"/>
              </a:ext>
            </a:extLst>
          </p:cNvPr>
          <p:cNvSpPr/>
          <p:nvPr/>
        </p:nvSpPr>
        <p:spPr>
          <a:xfrm rot="5400000">
            <a:off x="4684184" y="452743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aixaDeTexto 2">
            <a:extLst>
              <a:ext uri="{FF2B5EF4-FFF2-40B4-BE49-F238E27FC236}">
                <a16:creationId xmlns:a16="http://schemas.microsoft.com/office/drawing/2014/main" id="{6BB51438-141D-1B5E-A84B-F817408AD449}"/>
              </a:ext>
            </a:extLst>
          </p:cNvPr>
          <p:cNvSpPr txBox="1"/>
          <p:nvPr/>
        </p:nvSpPr>
        <p:spPr>
          <a:xfrm>
            <a:off x="4952252" y="1922157"/>
            <a:ext cx="67337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</a:rPr>
              <a:t>Agentes resolvem de forma autônoma </a:t>
            </a:r>
            <a:r>
              <a:rPr lang="pt-BR" b="1" dirty="0">
                <a:solidFill>
                  <a:srgbClr val="FFC000"/>
                </a:solidFill>
              </a:rPr>
              <a:t>80% dos problemas comuns </a:t>
            </a:r>
            <a:r>
              <a:rPr lang="pt-BR" dirty="0">
                <a:solidFill>
                  <a:srgbClr val="FFFFFF"/>
                </a:solidFill>
              </a:rPr>
              <a:t>de atendimento ao cliente sem intervenção humana, levando a uma redução de 30% nos custos operacionais. </a:t>
            </a:r>
            <a:r>
              <a:rPr lang="pt-BR" sz="1400" dirty="0">
                <a:solidFill>
                  <a:srgbClr val="FFFFFF"/>
                </a:solidFill>
              </a:rPr>
              <a:t>(Gartner, Julho de 2025)</a:t>
            </a: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31" name="Rectangle: Top Corners Rounded 30">
            <a:extLst>
              <a:ext uri="{FF2B5EF4-FFF2-40B4-BE49-F238E27FC236}">
                <a16:creationId xmlns:a16="http://schemas.microsoft.com/office/drawing/2014/main" id="{066261F0-9E84-CEA4-C168-0565DEBC2635}"/>
              </a:ext>
            </a:extLst>
          </p:cNvPr>
          <p:cNvSpPr/>
          <p:nvPr/>
        </p:nvSpPr>
        <p:spPr>
          <a:xfrm rot="5400000">
            <a:off x="7878142" y="132659"/>
            <a:ext cx="923332" cy="6836369"/>
          </a:xfrm>
          <a:prstGeom prst="round2SameRect">
            <a:avLst/>
          </a:pr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aixaDeTexto 2">
            <a:extLst>
              <a:ext uri="{FF2B5EF4-FFF2-40B4-BE49-F238E27FC236}">
                <a16:creationId xmlns:a16="http://schemas.microsoft.com/office/drawing/2014/main" id="{A9BAA97A-FDAF-C839-6039-0F7E03219BCB}"/>
              </a:ext>
            </a:extLst>
          </p:cNvPr>
          <p:cNvSpPr txBox="1"/>
          <p:nvPr/>
        </p:nvSpPr>
        <p:spPr>
          <a:xfrm>
            <a:off x="4921622" y="3126454"/>
            <a:ext cx="67644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</a:rPr>
              <a:t>Médicos, engenheiros, advogados e outras profissões terão seus </a:t>
            </a:r>
            <a:r>
              <a:rPr lang="pt-BR" b="1" dirty="0">
                <a:solidFill>
                  <a:srgbClr val="FFC000"/>
                </a:solidFill>
              </a:rPr>
              <a:t>agentes especializados</a:t>
            </a:r>
            <a:r>
              <a:rPr lang="pt-BR" dirty="0">
                <a:solidFill>
                  <a:srgbClr val="FFFFFF"/>
                </a:solidFill>
              </a:rPr>
              <a:t>. Poderão analisar dados, cenários e contextos acelerando e </a:t>
            </a:r>
            <a:r>
              <a:rPr lang="pt-BR" b="1" dirty="0">
                <a:solidFill>
                  <a:srgbClr val="FFC000"/>
                </a:solidFill>
              </a:rPr>
              <a:t>melhorando a capacidade de tomada de decisão</a:t>
            </a:r>
            <a:r>
              <a:rPr lang="pt-BR" dirty="0">
                <a:solidFill>
                  <a:srgbClr val="FFFFFF"/>
                </a:solidFill>
              </a:rPr>
              <a:t>. </a:t>
            </a:r>
          </a:p>
        </p:txBody>
      </p:sp>
      <p:sp>
        <p:nvSpPr>
          <p:cNvPr id="41" name="Rectangle: Top Corners Rounded 40">
            <a:extLst>
              <a:ext uri="{FF2B5EF4-FFF2-40B4-BE49-F238E27FC236}">
                <a16:creationId xmlns:a16="http://schemas.microsoft.com/office/drawing/2014/main" id="{85A87B15-AE7A-3601-55B4-B28DD48F16FE}"/>
              </a:ext>
            </a:extLst>
          </p:cNvPr>
          <p:cNvSpPr/>
          <p:nvPr/>
        </p:nvSpPr>
        <p:spPr>
          <a:xfrm rot="5400000">
            <a:off x="7882709" y="1360251"/>
            <a:ext cx="923332" cy="6827235"/>
          </a:xfrm>
          <a:prstGeom prst="round2SameRect">
            <a:avLst/>
          </a:pr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CaixaDeTexto 2">
            <a:extLst>
              <a:ext uri="{FF2B5EF4-FFF2-40B4-BE49-F238E27FC236}">
                <a16:creationId xmlns:a16="http://schemas.microsoft.com/office/drawing/2014/main" id="{3232435B-77CC-127D-8E8C-3AC11516D7BF}"/>
              </a:ext>
            </a:extLst>
          </p:cNvPr>
          <p:cNvSpPr txBox="1"/>
          <p:nvPr/>
        </p:nvSpPr>
        <p:spPr>
          <a:xfrm>
            <a:off x="4921622" y="4312201"/>
            <a:ext cx="6827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</a:rPr>
              <a:t>Multiagentes interoperando entre diversas ferramentas (CRM, ERP, plataformas) resolvendo problemas de integração e automatizando fluxos ponta a ponta. </a:t>
            </a:r>
            <a:r>
              <a:rPr lang="pt-BR" b="1" dirty="0">
                <a:solidFill>
                  <a:srgbClr val="FFC000"/>
                </a:solidFill>
              </a:rPr>
              <a:t>Um novo paradigma de arquitetura</a:t>
            </a:r>
            <a:r>
              <a:rPr lang="pt-BR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4" name="Rectangle: Top Corners Rounded 43">
            <a:extLst>
              <a:ext uri="{FF2B5EF4-FFF2-40B4-BE49-F238E27FC236}">
                <a16:creationId xmlns:a16="http://schemas.microsoft.com/office/drawing/2014/main" id="{543D91E3-F6EB-FA9D-209D-52F529922B09}"/>
              </a:ext>
            </a:extLst>
          </p:cNvPr>
          <p:cNvSpPr/>
          <p:nvPr/>
        </p:nvSpPr>
        <p:spPr>
          <a:xfrm rot="5400000">
            <a:off x="7878141" y="2522703"/>
            <a:ext cx="923332" cy="6836370"/>
          </a:xfrm>
          <a:prstGeom prst="round2SameRect">
            <a:avLst/>
          </a:pr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CaixaDeTexto 2">
            <a:extLst>
              <a:ext uri="{FF2B5EF4-FFF2-40B4-BE49-F238E27FC236}">
                <a16:creationId xmlns:a16="http://schemas.microsoft.com/office/drawing/2014/main" id="{4A0D4A4E-DEDE-9451-11D4-B87C6F87ED89}"/>
              </a:ext>
            </a:extLst>
          </p:cNvPr>
          <p:cNvSpPr txBox="1"/>
          <p:nvPr/>
        </p:nvSpPr>
        <p:spPr>
          <a:xfrm>
            <a:off x="4921621" y="5479218"/>
            <a:ext cx="6764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C000"/>
                </a:solidFill>
              </a:rPr>
              <a:t>Avanços científicos </a:t>
            </a:r>
            <a:r>
              <a:rPr lang="pt-BR" dirty="0">
                <a:solidFill>
                  <a:srgbClr val="FFFFFF"/>
                </a:solidFill>
              </a:rPr>
              <a:t>aceleram em campos importantes como medicina, sustentabilidade e outros. Exploração automatizada de hipóteses e varredura de amplas bases trazem </a:t>
            </a:r>
            <a:r>
              <a:rPr lang="pt-BR" b="1" dirty="0">
                <a:solidFill>
                  <a:srgbClr val="FFC000"/>
                </a:solidFill>
              </a:rPr>
              <a:t>descobertas relevantes</a:t>
            </a:r>
            <a:r>
              <a:rPr lang="pt-BR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734E373-B8C6-9E3F-C7AC-9518F22F0464}"/>
              </a:ext>
            </a:extLst>
          </p:cNvPr>
          <p:cNvSpPr/>
          <p:nvPr/>
        </p:nvSpPr>
        <p:spPr>
          <a:xfrm>
            <a:off x="215900" y="304800"/>
            <a:ext cx="3950759" cy="6284590"/>
          </a:xfrm>
          <a:prstGeom prst="roundRect">
            <a:avLst>
              <a:gd name="adj" fmla="val 8309"/>
            </a:avLst>
          </a:prstGeom>
          <a:blipFill dpi="0" rotWithShape="1">
            <a:blip r:embed="rId3"/>
            <a:srcRect/>
            <a:stretch>
              <a:fillRect l="-5000" t="-1000" r="-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4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3915F-5E5E-D636-B7EC-B9979D549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Top Corners Rounded 18">
            <a:extLst>
              <a:ext uri="{FF2B5EF4-FFF2-40B4-BE49-F238E27FC236}">
                <a16:creationId xmlns:a16="http://schemas.microsoft.com/office/drawing/2014/main" id="{89F61AE7-3A64-F967-4D13-EE46F51156E5}"/>
              </a:ext>
            </a:extLst>
          </p:cNvPr>
          <p:cNvSpPr/>
          <p:nvPr/>
        </p:nvSpPr>
        <p:spPr>
          <a:xfrm rot="5400000">
            <a:off x="3994930" y="-447171"/>
            <a:ext cx="923332" cy="5661992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17EEFAA-52EB-51AD-F998-0A17F0FAFDAC}"/>
              </a:ext>
            </a:extLst>
          </p:cNvPr>
          <p:cNvSpPr txBox="1"/>
          <p:nvPr/>
        </p:nvSpPr>
        <p:spPr>
          <a:xfrm>
            <a:off x="460357" y="998827"/>
            <a:ext cx="6836370" cy="64633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3185A"/>
                </a:solidFill>
                <a:cs typeface="Poppins"/>
              </a:rPr>
              <a:t>O que conseguimos prever: funções que serão alteradas pela disseminação dos agentes.</a:t>
            </a:r>
          </a:p>
        </p:txBody>
      </p:sp>
      <p:sp>
        <p:nvSpPr>
          <p:cNvPr id="13" name="CaixaDeTexto 7">
            <a:extLst>
              <a:ext uri="{FF2B5EF4-FFF2-40B4-BE49-F238E27FC236}">
                <a16:creationId xmlns:a16="http://schemas.microsoft.com/office/drawing/2014/main" id="{47FBEB69-4B10-29EA-7401-920B2A246204}"/>
              </a:ext>
            </a:extLst>
          </p:cNvPr>
          <p:cNvSpPr txBox="1"/>
          <p:nvPr/>
        </p:nvSpPr>
        <p:spPr>
          <a:xfrm>
            <a:off x="512482" y="268610"/>
            <a:ext cx="381927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pt-BR" sz="2400" b="1" dirty="0">
                <a:solidFill>
                  <a:srgbClr val="03185A"/>
                </a:solidFill>
                <a:latin typeface="Poppins"/>
                <a:cs typeface="Poppins"/>
              </a:rPr>
              <a:t>O Futuro dos Agentes</a:t>
            </a:r>
          </a:p>
        </p:txBody>
      </p:sp>
      <p:sp>
        <p:nvSpPr>
          <p:cNvPr id="14" name="Retângulo: Cantos Arredondados 3">
            <a:extLst>
              <a:ext uri="{FF2B5EF4-FFF2-40B4-BE49-F238E27FC236}">
                <a16:creationId xmlns:a16="http://schemas.microsoft.com/office/drawing/2014/main" id="{7D10AF90-E78C-2398-335C-21723BB6876B}"/>
              </a:ext>
            </a:extLst>
          </p:cNvPr>
          <p:cNvSpPr/>
          <p:nvPr/>
        </p:nvSpPr>
        <p:spPr>
          <a:xfrm rot="5400000">
            <a:off x="213784" y="452743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CaixaDeTexto 2">
            <a:extLst>
              <a:ext uri="{FF2B5EF4-FFF2-40B4-BE49-F238E27FC236}">
                <a16:creationId xmlns:a16="http://schemas.microsoft.com/office/drawing/2014/main" id="{E2F050A0-5FEA-CD2A-BE48-EF30C9508F63}"/>
              </a:ext>
            </a:extLst>
          </p:cNvPr>
          <p:cNvSpPr txBox="1"/>
          <p:nvPr/>
        </p:nvSpPr>
        <p:spPr>
          <a:xfrm>
            <a:off x="1725276" y="1933827"/>
            <a:ext cx="556231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Sai o </a:t>
            </a:r>
            <a:r>
              <a:rPr lang="pt-BR" b="1" dirty="0">
                <a:solidFill>
                  <a:srgbClr val="FFC000"/>
                </a:solidFill>
              </a:rPr>
              <a:t>Desenvolvedores de software</a:t>
            </a:r>
          </a:p>
          <a:p>
            <a:r>
              <a:rPr lang="pt-BR" b="1" dirty="0">
                <a:solidFill>
                  <a:schemeClr val="bg1"/>
                </a:solidFill>
              </a:rPr>
              <a:t>Entra o</a:t>
            </a:r>
            <a:r>
              <a:rPr lang="pt-BR" b="1" dirty="0">
                <a:solidFill>
                  <a:srgbClr val="FFC000"/>
                </a:solidFill>
              </a:rPr>
              <a:t> Engenheiro de Sistemas Autônomos</a:t>
            </a:r>
          </a:p>
          <a:p>
            <a:r>
              <a:rPr lang="pt-BR" sz="1600" dirty="0">
                <a:solidFill>
                  <a:schemeClr val="bg1"/>
                </a:solidFill>
              </a:rPr>
              <a:t>Com foco em revisar decisões de agentes e integrar soluções</a:t>
            </a:r>
          </a:p>
          <a:p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31" name="Rectangle: Top Corners Rounded 30">
            <a:extLst>
              <a:ext uri="{FF2B5EF4-FFF2-40B4-BE49-F238E27FC236}">
                <a16:creationId xmlns:a16="http://schemas.microsoft.com/office/drawing/2014/main" id="{6F660D0A-528E-3721-D14C-F3AD628C65E2}"/>
              </a:ext>
            </a:extLst>
          </p:cNvPr>
          <p:cNvSpPr/>
          <p:nvPr/>
        </p:nvSpPr>
        <p:spPr>
          <a:xfrm rot="5400000">
            <a:off x="3881673" y="741665"/>
            <a:ext cx="1149846" cy="5661992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CaixaDeTexto 2">
            <a:extLst>
              <a:ext uri="{FF2B5EF4-FFF2-40B4-BE49-F238E27FC236}">
                <a16:creationId xmlns:a16="http://schemas.microsoft.com/office/drawing/2014/main" id="{A751852B-8A1A-A4B4-A7AF-249A44028505}"/>
              </a:ext>
            </a:extLst>
          </p:cNvPr>
          <p:cNvSpPr txBox="1"/>
          <p:nvPr/>
        </p:nvSpPr>
        <p:spPr>
          <a:xfrm>
            <a:off x="1725275" y="3008811"/>
            <a:ext cx="557145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</a:rPr>
              <a:t>Sai o </a:t>
            </a:r>
            <a:r>
              <a:rPr lang="pt-BR" b="1" dirty="0">
                <a:solidFill>
                  <a:srgbClr val="FFC000"/>
                </a:solidFill>
              </a:rPr>
              <a:t>Pesquisador Científico</a:t>
            </a:r>
          </a:p>
          <a:p>
            <a:r>
              <a:rPr lang="pt-BR" b="1" dirty="0">
                <a:solidFill>
                  <a:srgbClr val="FFFFFF"/>
                </a:solidFill>
              </a:rPr>
              <a:t>Entra o </a:t>
            </a:r>
            <a:r>
              <a:rPr lang="pt-BR" b="1" dirty="0">
                <a:solidFill>
                  <a:srgbClr val="FFC000"/>
                </a:solidFill>
              </a:rPr>
              <a:t>Orquestrador de Descobertas </a:t>
            </a:r>
            <a:r>
              <a:rPr lang="pt-BR" b="1" dirty="0">
                <a:solidFill>
                  <a:srgbClr val="FFFFFF"/>
                </a:solidFill>
              </a:rPr>
              <a:t>Assistidas por IA </a:t>
            </a:r>
            <a:r>
              <a:rPr lang="pt-BR" sz="1600" dirty="0">
                <a:solidFill>
                  <a:srgbClr val="FFFFFF"/>
                </a:solidFill>
              </a:rPr>
              <a:t>Com foco em criar perguntas relevantes, interpretar resultados gerados por agentes e orientar a direção da pesquisa.</a:t>
            </a:r>
          </a:p>
        </p:txBody>
      </p:sp>
      <p:sp>
        <p:nvSpPr>
          <p:cNvPr id="41" name="Rectangle: Top Corners Rounded 40">
            <a:extLst>
              <a:ext uri="{FF2B5EF4-FFF2-40B4-BE49-F238E27FC236}">
                <a16:creationId xmlns:a16="http://schemas.microsoft.com/office/drawing/2014/main" id="{B14657E6-DADE-A80E-7759-E94CC3708890}"/>
              </a:ext>
            </a:extLst>
          </p:cNvPr>
          <p:cNvSpPr/>
          <p:nvPr/>
        </p:nvSpPr>
        <p:spPr>
          <a:xfrm rot="5400000">
            <a:off x="3881671" y="2064067"/>
            <a:ext cx="1149846" cy="5661992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Rectangle: Top Corners Rounded 43">
            <a:extLst>
              <a:ext uri="{FF2B5EF4-FFF2-40B4-BE49-F238E27FC236}">
                <a16:creationId xmlns:a16="http://schemas.microsoft.com/office/drawing/2014/main" id="{7433A21B-6024-1449-FCBD-3D2F581180C9}"/>
              </a:ext>
            </a:extLst>
          </p:cNvPr>
          <p:cNvSpPr/>
          <p:nvPr/>
        </p:nvSpPr>
        <p:spPr>
          <a:xfrm rot="5400000">
            <a:off x="3911470" y="3316806"/>
            <a:ext cx="1090248" cy="5661992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7D7B20C-6D83-D399-2D7E-B27CCD0E9577}"/>
              </a:ext>
            </a:extLst>
          </p:cNvPr>
          <p:cNvSpPr/>
          <p:nvPr/>
        </p:nvSpPr>
        <p:spPr>
          <a:xfrm>
            <a:off x="8036483" y="998826"/>
            <a:ext cx="3876117" cy="5590563"/>
          </a:xfrm>
          <a:prstGeom prst="roundRect">
            <a:avLst>
              <a:gd name="adj" fmla="val 8309"/>
            </a:avLst>
          </a:prstGeom>
          <a:blipFill dpi="0" rotWithShape="1">
            <a:blip r:embed="rId3"/>
            <a:srcRect/>
            <a:stretch>
              <a:fillRect l="-3000" t="-10000" r="-16000" b="-1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A1CDC36-B454-EA92-249F-1B6DDBABACB6}"/>
              </a:ext>
            </a:extLst>
          </p:cNvPr>
          <p:cNvSpPr txBox="1"/>
          <p:nvPr/>
        </p:nvSpPr>
        <p:spPr>
          <a:xfrm>
            <a:off x="1675435" y="4320140"/>
            <a:ext cx="556231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</a:rPr>
              <a:t>Sai o </a:t>
            </a:r>
            <a:r>
              <a:rPr lang="pt-BR" b="1" dirty="0">
                <a:solidFill>
                  <a:srgbClr val="FFC000"/>
                </a:solidFill>
              </a:rPr>
              <a:t>Clínico Geral focado em Diagnóstico</a:t>
            </a:r>
          </a:p>
          <a:p>
            <a:r>
              <a:rPr lang="pt-BR" b="1" dirty="0">
                <a:solidFill>
                  <a:srgbClr val="FFFFFF"/>
                </a:solidFill>
              </a:rPr>
              <a:t>Entra o </a:t>
            </a:r>
            <a:r>
              <a:rPr lang="pt-BR" b="1" dirty="0">
                <a:solidFill>
                  <a:srgbClr val="FFC000"/>
                </a:solidFill>
              </a:rPr>
              <a:t>Especialista em Medicina Aumentada por IA</a:t>
            </a:r>
          </a:p>
          <a:p>
            <a:r>
              <a:rPr lang="pt-BR" sz="1600" dirty="0">
                <a:solidFill>
                  <a:schemeClr val="bg1"/>
                </a:solidFill>
              </a:rPr>
              <a:t>Com foco em decisões clínicas integradas, municiadas por multi agentes de IA.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FB14153-D8B8-20A3-4D45-C90B516F9A8F}"/>
              </a:ext>
            </a:extLst>
          </p:cNvPr>
          <p:cNvSpPr txBox="1"/>
          <p:nvPr/>
        </p:nvSpPr>
        <p:spPr>
          <a:xfrm>
            <a:off x="1625597" y="5581583"/>
            <a:ext cx="6094476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</a:rPr>
              <a:t>Sai o </a:t>
            </a:r>
            <a:r>
              <a:rPr lang="pt-BR" b="1" dirty="0">
                <a:solidFill>
                  <a:srgbClr val="FFC000"/>
                </a:solidFill>
              </a:rPr>
              <a:t>Advogado tradicional</a:t>
            </a:r>
          </a:p>
          <a:p>
            <a:r>
              <a:rPr lang="pt-BR" b="1" dirty="0">
                <a:solidFill>
                  <a:srgbClr val="FFFFFF"/>
                </a:solidFill>
              </a:rPr>
              <a:t>Entra o </a:t>
            </a:r>
            <a:r>
              <a:rPr lang="pt-BR" b="1" dirty="0">
                <a:solidFill>
                  <a:srgbClr val="FFC000"/>
                </a:solidFill>
              </a:rPr>
              <a:t>Arquiteto de Sistemas Jurídicos Inteligentes</a:t>
            </a:r>
          </a:p>
          <a:p>
            <a:r>
              <a:rPr lang="pt-BR" sz="1600" dirty="0">
                <a:solidFill>
                  <a:schemeClr val="bg1"/>
                </a:solidFill>
              </a:rPr>
              <a:t>Com foco em projetar sistemas legais adaptativos e supervisionar agentes na aplicação inteligente da lei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3A2F511C-8EF1-8563-1786-CBEB269776CA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8756" y="2014985"/>
            <a:ext cx="737680" cy="73768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0669DE3F-3B95-E899-4384-D64F292C9F3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8756" y="3103378"/>
            <a:ext cx="914479" cy="792549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3B58D710-2B05-5243-7F2D-D4FFC370ED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756" y="4344929"/>
            <a:ext cx="780356" cy="73768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0FB5D80F-1E78-5CDC-4E9D-CFD0EEDE8C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442" y="5673589"/>
            <a:ext cx="726983" cy="756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3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AB068-33AD-6BFD-A7D3-5DC585FFC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Retângulo 250">
            <a:extLst>
              <a:ext uri="{FF2B5EF4-FFF2-40B4-BE49-F238E27FC236}">
                <a16:creationId xmlns:a16="http://schemas.microsoft.com/office/drawing/2014/main" id="{AB14071A-1B3C-C270-6F05-222C1E2D480B}"/>
              </a:ext>
            </a:extLst>
          </p:cNvPr>
          <p:cNvSpPr/>
          <p:nvPr/>
        </p:nvSpPr>
        <p:spPr>
          <a:xfrm>
            <a:off x="0" y="0"/>
            <a:ext cx="374650" cy="6858000"/>
          </a:xfrm>
          <a:prstGeom prst="rect">
            <a:avLst/>
          </a:prstGeom>
          <a:gradFill>
            <a:gsLst>
              <a:gs pos="0">
                <a:srgbClr val="0A4DFF"/>
              </a:gs>
              <a:gs pos="99000">
                <a:srgbClr val="17BCCF"/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2D631B8D-DB17-152E-3AF1-FB08689C0A67}"/>
              </a:ext>
            </a:extLst>
          </p:cNvPr>
          <p:cNvSpPr/>
          <p:nvPr/>
        </p:nvSpPr>
        <p:spPr>
          <a:xfrm rot="5400000">
            <a:off x="475393" y="532125"/>
            <a:ext cx="694947" cy="45719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F2C0DDC-43C6-212E-3F2F-9942308C2E14}"/>
              </a:ext>
            </a:extLst>
          </p:cNvPr>
          <p:cNvSpPr txBox="1"/>
          <p:nvPr/>
        </p:nvSpPr>
        <p:spPr>
          <a:xfrm>
            <a:off x="914570" y="324151"/>
            <a:ext cx="7379038" cy="46166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03185A"/>
                </a:solidFill>
                <a:latin typeface="Poppins"/>
                <a:cs typeface="Poppins"/>
              </a:rPr>
              <a:t>O Futuro dos Agentes</a:t>
            </a:r>
            <a:endParaRPr lang="pt-BR" sz="2400" b="1" i="0" u="none" strike="noStrike" kern="1200" cap="none" spc="0" normalizeH="0" baseline="0" noProof="0" dirty="0">
              <a:ln>
                <a:noFill/>
              </a:ln>
              <a:solidFill>
                <a:srgbClr val="03185A"/>
              </a:solidFill>
              <a:uLnTx/>
              <a:uFillTx/>
              <a:latin typeface="Poppins"/>
              <a:cs typeface="Poppins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0E01DE2-7523-4145-4129-07CE8D65C98A}"/>
              </a:ext>
            </a:extLst>
          </p:cNvPr>
          <p:cNvSpPr txBox="1"/>
          <p:nvPr/>
        </p:nvSpPr>
        <p:spPr>
          <a:xfrm>
            <a:off x="845727" y="946164"/>
            <a:ext cx="10921400" cy="64633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3185A"/>
                </a:solidFill>
                <a:latin typeface="Poppins"/>
                <a:cs typeface="Poppins"/>
              </a:rPr>
              <a:t>Timeline: como podemos esperar que se comportem os próximos anos?</a:t>
            </a: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>
              <a:solidFill>
                <a:srgbClr val="03185A"/>
              </a:solidFill>
              <a:latin typeface="Poppins"/>
              <a:cs typeface="Poppins"/>
            </a:endParaRPr>
          </a:p>
        </p:txBody>
      </p:sp>
      <p:pic>
        <p:nvPicPr>
          <p:cNvPr id="5" name="Imagem 4" descr="Uma imagem contendo Histograma&#10;&#10;O conteúdo gerado por IA pode estar incorreto.">
            <a:extLst>
              <a:ext uri="{FF2B5EF4-FFF2-40B4-BE49-F238E27FC236}">
                <a16:creationId xmlns:a16="http://schemas.microsoft.com/office/drawing/2014/main" id="{58B02A9C-A6C1-73F8-F595-8BDFBBA18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67" y="1269328"/>
            <a:ext cx="8767184" cy="555967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C1DAAE8-2AE2-8498-9F87-5E23E770CF4F}"/>
              </a:ext>
            </a:extLst>
          </p:cNvPr>
          <p:cNvSpPr txBox="1"/>
          <p:nvPr/>
        </p:nvSpPr>
        <p:spPr>
          <a:xfrm>
            <a:off x="9701784" y="6080760"/>
            <a:ext cx="23262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Gartner, 2025</a:t>
            </a:r>
          </a:p>
          <a:p>
            <a:r>
              <a:rPr lang="pt-BR" sz="1200" dirty="0"/>
              <a:t>Hype Cycle for Generative AI 2025</a:t>
            </a:r>
            <a:br>
              <a:rPr lang="pt-BR" sz="1200" dirty="0"/>
            </a:br>
            <a:r>
              <a:rPr lang="pt-BR" sz="1200" dirty="0"/>
              <a:t>July 2025</a:t>
            </a:r>
          </a:p>
        </p:txBody>
      </p:sp>
    </p:spTree>
    <p:extLst>
      <p:ext uri="{BB962C8B-B14F-4D97-AF65-F5344CB8AC3E}">
        <p14:creationId xmlns:p14="http://schemas.microsoft.com/office/powerpoint/2010/main" val="2589210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5A7C8-4F57-819D-71FE-9A93B3364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AA6D7C01-09F7-5038-354B-5FE094D4357E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gradFill>
            <a:gsLst>
              <a:gs pos="78000">
                <a:srgbClr val="0C5BF9"/>
              </a:gs>
              <a:gs pos="14000">
                <a:srgbClr val="17BCCF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7F9FF"/>
              </a:solidFill>
              <a:effectLst/>
              <a:uLnTx/>
              <a:uFillTx/>
              <a:latin typeface="Utile"/>
              <a:ea typeface="+mn-ea"/>
              <a:cs typeface="+mn-cs"/>
            </a:endParaRP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62801F59-97D6-B374-63E1-85059D1A59C9}"/>
              </a:ext>
            </a:extLst>
          </p:cNvPr>
          <p:cNvSpPr/>
          <p:nvPr/>
        </p:nvSpPr>
        <p:spPr>
          <a:xfrm>
            <a:off x="3934161" y="1808002"/>
            <a:ext cx="4110664" cy="4110664"/>
          </a:xfrm>
          <a:prstGeom prst="ellipse">
            <a:avLst/>
          </a:prstGeom>
          <a:solidFill>
            <a:schemeClr val="bg1"/>
          </a:solidFill>
          <a:ln w="73025">
            <a:gradFill flip="none" rotWithShape="1">
              <a:gsLst>
                <a:gs pos="0">
                  <a:srgbClr val="17BCCF"/>
                </a:gs>
                <a:gs pos="100000">
                  <a:schemeClr val="accent1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srgbClr val="F7F9FF"/>
              </a:solidFill>
              <a:effectLst/>
              <a:uLnTx/>
              <a:uFillTx/>
              <a:latin typeface="Utile"/>
              <a:ea typeface="+mn-ea"/>
              <a:cs typeface="+mn-cs"/>
            </a:endParaRPr>
          </a:p>
        </p:txBody>
      </p:sp>
      <p:sp>
        <p:nvSpPr>
          <p:cNvPr id="14" name="Gráfico 10">
            <a:extLst>
              <a:ext uri="{FF2B5EF4-FFF2-40B4-BE49-F238E27FC236}">
                <a16:creationId xmlns:a16="http://schemas.microsoft.com/office/drawing/2014/main" id="{DEFE2E90-9657-4918-6CBA-D15575C425C9}"/>
              </a:ext>
            </a:extLst>
          </p:cNvPr>
          <p:cNvSpPr txBox="1"/>
          <p:nvPr/>
        </p:nvSpPr>
        <p:spPr>
          <a:xfrm rot="5400000">
            <a:off x="6723867" y="4012283"/>
            <a:ext cx="9867902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200" b="1" i="0" u="none" strike="noStrike" kern="1200" cap="none" spc="0" normalizeH="0" baseline="0" noProof="0" dirty="0">
                <a:ln/>
                <a:solidFill>
                  <a:srgbClr val="03185A">
                    <a:alpha val="36000"/>
                  </a:srgbClr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  <a:rtl val="0"/>
              </a:rPr>
              <a:t>Technology</a:t>
            </a:r>
          </a:p>
        </p:txBody>
      </p:sp>
      <p:sp>
        <p:nvSpPr>
          <p:cNvPr id="13" name="Gráfico 10">
            <a:extLst>
              <a:ext uri="{FF2B5EF4-FFF2-40B4-BE49-F238E27FC236}">
                <a16:creationId xmlns:a16="http://schemas.microsoft.com/office/drawing/2014/main" id="{7F19A8F8-F592-2BE6-7521-1CC56CC76F03}"/>
              </a:ext>
            </a:extLst>
          </p:cNvPr>
          <p:cNvSpPr txBox="1"/>
          <p:nvPr/>
        </p:nvSpPr>
        <p:spPr>
          <a:xfrm rot="16200000">
            <a:off x="-3720515" y="1665765"/>
            <a:ext cx="875628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0" b="1" i="0" u="none" strike="noStrike" kern="1200" cap="none" spc="0" normalizeH="0" baseline="0" noProof="0" dirty="0">
                <a:ln/>
                <a:solidFill>
                  <a:srgbClr val="03185A">
                    <a:alpha val="36000"/>
                  </a:srgbClr>
                </a:solidFill>
                <a:effectLst/>
                <a:uLnTx/>
                <a:uFillTx/>
                <a:latin typeface="Poppins"/>
                <a:ea typeface="+mn-ea"/>
                <a:cs typeface="Poppins"/>
                <a:sym typeface="Poppins"/>
                <a:rtl val="0"/>
              </a:rPr>
              <a:t>Business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89A8A45A-AA9B-4721-7448-80D9E2CAEA3E}"/>
              </a:ext>
            </a:extLst>
          </p:cNvPr>
          <p:cNvSpPr/>
          <p:nvPr/>
        </p:nvSpPr>
        <p:spPr>
          <a:xfrm>
            <a:off x="1404238" y="2700451"/>
            <a:ext cx="4852416" cy="5078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500" b="0" i="0" u="none" strike="noStrike" kern="1200" cap="none" spc="0" normalizeH="0" baseline="0" noProof="0" dirty="0">
              <a:ln>
                <a:noFill/>
              </a:ln>
              <a:solidFill>
                <a:srgbClr val="F7F9FF"/>
              </a:solidFill>
              <a:effectLst/>
              <a:uLnTx/>
              <a:uFillTx/>
              <a:latin typeface="Utile" panose="020B0503030504020204" pitchFamily="34" charset="0"/>
              <a:ea typeface="ＭＳ Ｐゴシック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srgbClr val="F7F9FF"/>
              </a:solidFill>
              <a:effectLst/>
              <a:uLnTx/>
              <a:uFillTx/>
              <a:latin typeface="Utile" panose="020B0503030504020204" pitchFamily="34" charset="0"/>
              <a:ea typeface="ＭＳ Ｐゴシック"/>
              <a:cs typeface="Segoe UI" panose="020B0502040204020203" pitchFamily="34" charset="0"/>
            </a:endParaRPr>
          </a:p>
        </p:txBody>
      </p:sp>
      <p:sp>
        <p:nvSpPr>
          <p:cNvPr id="506" name="CaixaDeTexto 505">
            <a:extLst>
              <a:ext uri="{FF2B5EF4-FFF2-40B4-BE49-F238E27FC236}">
                <a16:creationId xmlns:a16="http://schemas.microsoft.com/office/drawing/2014/main" id="{DE615944-DE1B-82CD-C44C-B32CD0E31616}"/>
              </a:ext>
            </a:extLst>
          </p:cNvPr>
          <p:cNvSpPr txBox="1"/>
          <p:nvPr/>
        </p:nvSpPr>
        <p:spPr>
          <a:xfrm>
            <a:off x="4797906" y="3379404"/>
            <a:ext cx="2359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1A2E6D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Jornada para Inteligência Artificial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3A3C6B6F-8330-0321-F65C-6A51F2EFCB2F}"/>
              </a:ext>
            </a:extLst>
          </p:cNvPr>
          <p:cNvSpPr txBox="1"/>
          <p:nvPr/>
        </p:nvSpPr>
        <p:spPr>
          <a:xfrm>
            <a:off x="2955841" y="118956"/>
            <a:ext cx="5907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7F9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Abordagem da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F9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Bridge &amp; Co. </a:t>
            </a:r>
            <a:b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7F9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</a:b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srgbClr val="F7F9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para 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F7F9FF"/>
                </a:solidFill>
                <a:effectLst/>
                <a:uLnTx/>
                <a:uFillTx/>
                <a:latin typeface="Poppins"/>
                <a:ea typeface="+mn-ea"/>
                <a:cs typeface="+mn-cs"/>
              </a:rPr>
              <a:t>Inteligência Artificial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43DDB064-C799-737B-78D8-B0688B7DF577}"/>
              </a:ext>
            </a:extLst>
          </p:cNvPr>
          <p:cNvGrpSpPr/>
          <p:nvPr/>
        </p:nvGrpSpPr>
        <p:grpSpPr>
          <a:xfrm>
            <a:off x="1223187" y="2673733"/>
            <a:ext cx="3438186" cy="1179369"/>
            <a:chOff x="1223187" y="2673733"/>
            <a:chExt cx="3438186" cy="1179369"/>
          </a:xfrm>
        </p:grpSpPr>
        <p:grpSp>
          <p:nvGrpSpPr>
            <p:cNvPr id="485" name="Group 23">
              <a:extLst>
                <a:ext uri="{FF2B5EF4-FFF2-40B4-BE49-F238E27FC236}">
                  <a16:creationId xmlns:a16="http://schemas.microsoft.com/office/drawing/2014/main" id="{4716B4EC-38FD-6D74-CE50-DE89FD0208AD}"/>
                </a:ext>
              </a:extLst>
            </p:cNvPr>
            <p:cNvGrpSpPr/>
            <p:nvPr/>
          </p:nvGrpSpPr>
          <p:grpSpPr>
            <a:xfrm>
              <a:off x="1223187" y="2790040"/>
              <a:ext cx="2134173" cy="901154"/>
              <a:chOff x="300550" y="3513545"/>
              <a:chExt cx="2562747" cy="624414"/>
            </a:xfrm>
          </p:grpSpPr>
          <p:sp>
            <p:nvSpPr>
              <p:cNvPr id="486" name="TextBox 149">
                <a:extLst>
                  <a:ext uri="{FF2B5EF4-FFF2-40B4-BE49-F238E27FC236}">
                    <a16:creationId xmlns:a16="http://schemas.microsoft.com/office/drawing/2014/main" id="{4AF8F91C-E3D4-4B32-96BE-A81E8F70AFF2}"/>
                  </a:ext>
                </a:extLst>
              </p:cNvPr>
              <p:cNvSpPr txBox="1"/>
              <p:nvPr/>
            </p:nvSpPr>
            <p:spPr>
              <a:xfrm>
                <a:off x="596056" y="3722102"/>
                <a:ext cx="2267241" cy="4158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Definição de planos claros para evolução com segurança e impacto</a:t>
                </a:r>
              </a:p>
            </p:txBody>
          </p:sp>
          <p:sp>
            <p:nvSpPr>
              <p:cNvPr id="487" name="TextBox 150">
                <a:extLst>
                  <a:ext uri="{FF2B5EF4-FFF2-40B4-BE49-F238E27FC236}">
                    <a16:creationId xmlns:a16="http://schemas.microsoft.com/office/drawing/2014/main" id="{A7AF66ED-2162-5C31-2ACE-86E7CBE8F77A}"/>
                  </a:ext>
                </a:extLst>
              </p:cNvPr>
              <p:cNvSpPr txBox="1"/>
              <p:nvPr/>
            </p:nvSpPr>
            <p:spPr>
              <a:xfrm>
                <a:off x="300550" y="3513545"/>
                <a:ext cx="2562747" cy="181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Estratégia e roadmap</a:t>
                </a:r>
              </a:p>
            </p:txBody>
          </p:sp>
        </p:grpSp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7C22638B-A506-4578-6115-E83117D24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482004" y="2673733"/>
              <a:ext cx="1179369" cy="1179369"/>
            </a:xfrm>
            <a:prstGeom prst="rect">
              <a:avLst/>
            </a:prstGeom>
          </p:spPr>
        </p:pic>
      </p:grpSp>
      <p:grpSp>
        <p:nvGrpSpPr>
          <p:cNvPr id="6" name="Agrupar 5">
            <a:extLst>
              <a:ext uri="{FF2B5EF4-FFF2-40B4-BE49-F238E27FC236}">
                <a16:creationId xmlns:a16="http://schemas.microsoft.com/office/drawing/2014/main" id="{D0FEB43A-4671-8935-B2F5-932141126AC5}"/>
              </a:ext>
            </a:extLst>
          </p:cNvPr>
          <p:cNvGrpSpPr/>
          <p:nvPr/>
        </p:nvGrpSpPr>
        <p:grpSpPr>
          <a:xfrm>
            <a:off x="1540369" y="1329001"/>
            <a:ext cx="4001369" cy="1200328"/>
            <a:chOff x="1540369" y="1329001"/>
            <a:chExt cx="4001369" cy="1200328"/>
          </a:xfrm>
        </p:grpSpPr>
        <p:grpSp>
          <p:nvGrpSpPr>
            <p:cNvPr id="482" name="Group 23">
              <a:extLst>
                <a:ext uri="{FF2B5EF4-FFF2-40B4-BE49-F238E27FC236}">
                  <a16:creationId xmlns:a16="http://schemas.microsoft.com/office/drawing/2014/main" id="{AF17273B-2D4F-4EB5-C77D-3704680750DB}"/>
                </a:ext>
              </a:extLst>
            </p:cNvPr>
            <p:cNvGrpSpPr/>
            <p:nvPr/>
          </p:nvGrpSpPr>
          <p:grpSpPr>
            <a:xfrm>
              <a:off x="1540369" y="1450778"/>
              <a:ext cx="2695385" cy="714650"/>
              <a:chOff x="803640" y="3362835"/>
              <a:chExt cx="2059657" cy="714650"/>
            </a:xfrm>
          </p:grpSpPr>
          <p:sp>
            <p:nvSpPr>
              <p:cNvPr id="483" name="TextBox 149">
                <a:extLst>
                  <a:ext uri="{FF2B5EF4-FFF2-40B4-BE49-F238E27FC236}">
                    <a16:creationId xmlns:a16="http://schemas.microsoft.com/office/drawing/2014/main" id="{2D5B2A06-76AB-B782-477F-A9D36CC5A9B3}"/>
                  </a:ext>
                </a:extLst>
              </p:cNvPr>
              <p:cNvSpPr txBox="1"/>
              <p:nvPr/>
            </p:nvSpPr>
            <p:spPr>
              <a:xfrm>
                <a:off x="1084982" y="3646598"/>
                <a:ext cx="176293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Avaliação da situação atual e planejamento da jornada para IA</a:t>
                </a:r>
              </a:p>
            </p:txBody>
          </p:sp>
          <p:sp>
            <p:nvSpPr>
              <p:cNvPr id="484" name="TextBox 150">
                <a:extLst>
                  <a:ext uri="{FF2B5EF4-FFF2-40B4-BE49-F238E27FC236}">
                    <a16:creationId xmlns:a16="http://schemas.microsoft.com/office/drawing/2014/main" id="{0444CB43-B55B-5129-D4CB-7F58F75F97C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Diagnóstico e prontidão</a:t>
                </a:r>
              </a:p>
            </p:txBody>
          </p:sp>
        </p:grpSp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463EECCA-7B8A-F605-382C-26F8ACFA9C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41410" y="1329001"/>
              <a:ext cx="1200328" cy="1200328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36FDB10A-E813-5C84-463E-DE62ADD8DDEE}"/>
              </a:ext>
            </a:extLst>
          </p:cNvPr>
          <p:cNvGrpSpPr/>
          <p:nvPr/>
        </p:nvGrpSpPr>
        <p:grpSpPr>
          <a:xfrm>
            <a:off x="1475901" y="4139256"/>
            <a:ext cx="3265901" cy="1200328"/>
            <a:chOff x="1475901" y="4139256"/>
            <a:chExt cx="3265901" cy="1200328"/>
          </a:xfrm>
        </p:grpSpPr>
        <p:grpSp>
          <p:nvGrpSpPr>
            <p:cNvPr id="488" name="Group 23">
              <a:extLst>
                <a:ext uri="{FF2B5EF4-FFF2-40B4-BE49-F238E27FC236}">
                  <a16:creationId xmlns:a16="http://schemas.microsoft.com/office/drawing/2014/main" id="{D8D9BC67-2655-9AB2-A171-9382E253893E}"/>
                </a:ext>
              </a:extLst>
            </p:cNvPr>
            <p:cNvGrpSpPr/>
            <p:nvPr/>
          </p:nvGrpSpPr>
          <p:grpSpPr>
            <a:xfrm>
              <a:off x="1475901" y="4212132"/>
              <a:ext cx="1869229" cy="1036875"/>
              <a:chOff x="556312" y="3473880"/>
              <a:chExt cx="2489056" cy="717303"/>
            </a:xfrm>
          </p:grpSpPr>
          <p:sp>
            <p:nvSpPr>
              <p:cNvPr id="489" name="TextBox 149">
                <a:extLst>
                  <a:ext uri="{FF2B5EF4-FFF2-40B4-BE49-F238E27FC236}">
                    <a16:creationId xmlns:a16="http://schemas.microsoft.com/office/drawing/2014/main" id="{12B32DE7-E434-1FCE-97CD-7498C7F5E2C8}"/>
                  </a:ext>
                </a:extLst>
              </p:cNvPr>
              <p:cNvSpPr txBox="1"/>
              <p:nvPr/>
            </p:nvSpPr>
            <p:spPr>
              <a:xfrm>
                <a:off x="753622" y="3760296"/>
                <a:ext cx="228397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Seleção de iniciativas viáveis com atuação ética e em conformidade</a:t>
                </a:r>
              </a:p>
            </p:txBody>
          </p:sp>
          <p:sp>
            <p:nvSpPr>
              <p:cNvPr id="490" name="TextBox 150">
                <a:extLst>
                  <a:ext uri="{FF2B5EF4-FFF2-40B4-BE49-F238E27FC236}">
                    <a16:creationId xmlns:a16="http://schemas.microsoft.com/office/drawing/2014/main" id="{C42FAEBE-D67F-DE45-3FFB-DBEC01D6997B}"/>
                  </a:ext>
                </a:extLst>
              </p:cNvPr>
              <p:cNvSpPr txBox="1"/>
              <p:nvPr/>
            </p:nvSpPr>
            <p:spPr>
              <a:xfrm>
                <a:off x="556312" y="3473880"/>
                <a:ext cx="2489056" cy="2980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Casos de uso e governança</a:t>
                </a:r>
              </a:p>
            </p:txBody>
          </p:sp>
        </p:grpSp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E64A2D80-F3DB-00D5-7A1B-A85AC366E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541474" y="4139256"/>
              <a:ext cx="1200328" cy="1200328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7F53268A-6951-75CF-C8A4-35441DA42A0C}"/>
              </a:ext>
            </a:extLst>
          </p:cNvPr>
          <p:cNvGrpSpPr/>
          <p:nvPr/>
        </p:nvGrpSpPr>
        <p:grpSpPr>
          <a:xfrm>
            <a:off x="2207465" y="5354680"/>
            <a:ext cx="3564249" cy="1198873"/>
            <a:chOff x="2207465" y="5354680"/>
            <a:chExt cx="3564249" cy="1198873"/>
          </a:xfrm>
        </p:grpSpPr>
        <p:grpSp>
          <p:nvGrpSpPr>
            <p:cNvPr id="491" name="Group 23">
              <a:extLst>
                <a:ext uri="{FF2B5EF4-FFF2-40B4-BE49-F238E27FC236}">
                  <a16:creationId xmlns:a16="http://schemas.microsoft.com/office/drawing/2014/main" id="{DF2095F3-D209-BD98-7D44-31CB6819FBC5}"/>
                </a:ext>
              </a:extLst>
            </p:cNvPr>
            <p:cNvGrpSpPr/>
            <p:nvPr/>
          </p:nvGrpSpPr>
          <p:grpSpPr>
            <a:xfrm>
              <a:off x="2207465" y="5600489"/>
              <a:ext cx="2196557" cy="909495"/>
              <a:chOff x="135749" y="3325659"/>
              <a:chExt cx="2050794" cy="749360"/>
            </a:xfrm>
          </p:grpSpPr>
          <p:sp>
            <p:nvSpPr>
              <p:cNvPr id="492" name="TextBox 149">
                <a:extLst>
                  <a:ext uri="{FF2B5EF4-FFF2-40B4-BE49-F238E27FC236}">
                    <a16:creationId xmlns:a16="http://schemas.microsoft.com/office/drawing/2014/main" id="{8FAD5553-73D4-2BBB-E7C1-7F4E58CA7571}"/>
                  </a:ext>
                </a:extLst>
              </p:cNvPr>
              <p:cNvSpPr txBox="1"/>
              <p:nvPr/>
            </p:nvSpPr>
            <p:spPr>
              <a:xfrm>
                <a:off x="253853" y="3719998"/>
                <a:ext cx="1932690" cy="355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Preparação de líderes e times para a adoção sustentável da IA</a:t>
                </a:r>
              </a:p>
            </p:txBody>
          </p:sp>
          <p:sp>
            <p:nvSpPr>
              <p:cNvPr id="493" name="TextBox 150">
                <a:extLst>
                  <a:ext uri="{FF2B5EF4-FFF2-40B4-BE49-F238E27FC236}">
                    <a16:creationId xmlns:a16="http://schemas.microsoft.com/office/drawing/2014/main" id="{79710427-6480-E1DC-2154-060EB92E728C}"/>
                  </a:ext>
                </a:extLst>
              </p:cNvPr>
              <p:cNvSpPr txBox="1"/>
              <p:nvPr/>
            </p:nvSpPr>
            <p:spPr>
              <a:xfrm>
                <a:off x="135749" y="3325659"/>
                <a:ext cx="2026828" cy="355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Educação e </a:t>
                </a:r>
              </a:p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Change Management</a:t>
                </a:r>
              </a:p>
            </p:txBody>
          </p:sp>
        </p:grpSp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14DCDFD5-6FB9-9A90-ED64-C74931AD0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572841" y="5354680"/>
              <a:ext cx="1198873" cy="1198873"/>
            </a:xfrm>
            <a:prstGeom prst="rect">
              <a:avLst/>
            </a:prstGeom>
          </p:spPr>
        </p:pic>
      </p:grpSp>
      <p:grpSp>
        <p:nvGrpSpPr>
          <p:cNvPr id="3" name="Agrupar 2">
            <a:extLst>
              <a:ext uri="{FF2B5EF4-FFF2-40B4-BE49-F238E27FC236}">
                <a16:creationId xmlns:a16="http://schemas.microsoft.com/office/drawing/2014/main" id="{DC8DB20B-71D7-864C-64B3-E8C33E344AF6}"/>
              </a:ext>
            </a:extLst>
          </p:cNvPr>
          <p:cNvGrpSpPr/>
          <p:nvPr/>
        </p:nvGrpSpPr>
        <p:grpSpPr>
          <a:xfrm>
            <a:off x="7157872" y="2650295"/>
            <a:ext cx="3617593" cy="1199887"/>
            <a:chOff x="7157872" y="2650295"/>
            <a:chExt cx="3617593" cy="1199887"/>
          </a:xfrm>
        </p:grpSpPr>
        <p:grpSp>
          <p:nvGrpSpPr>
            <p:cNvPr id="497" name="Group 23">
              <a:extLst>
                <a:ext uri="{FF2B5EF4-FFF2-40B4-BE49-F238E27FC236}">
                  <a16:creationId xmlns:a16="http://schemas.microsoft.com/office/drawing/2014/main" id="{DA684DF0-9247-BF3A-6246-19DA578A4F36}"/>
                </a:ext>
              </a:extLst>
            </p:cNvPr>
            <p:cNvGrpSpPr/>
            <p:nvPr/>
          </p:nvGrpSpPr>
          <p:grpSpPr>
            <a:xfrm>
              <a:off x="8516897" y="2796694"/>
              <a:ext cx="2258568" cy="1023358"/>
              <a:chOff x="941841" y="3202995"/>
              <a:chExt cx="2059657" cy="1023358"/>
            </a:xfrm>
          </p:grpSpPr>
          <p:sp>
            <p:nvSpPr>
              <p:cNvPr id="498" name="TextBox 149">
                <a:extLst>
                  <a:ext uri="{FF2B5EF4-FFF2-40B4-BE49-F238E27FC236}">
                    <a16:creationId xmlns:a16="http://schemas.microsoft.com/office/drawing/2014/main" id="{38C3D2A8-7281-4414-67EC-50B488D7346C}"/>
                  </a:ext>
                </a:extLst>
              </p:cNvPr>
              <p:cNvSpPr txBox="1"/>
              <p:nvPr/>
            </p:nvSpPr>
            <p:spPr>
              <a:xfrm>
                <a:off x="959883" y="3626189"/>
                <a:ext cx="1951830" cy="6001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Adaptação da IA ao seu contexto com soluções feitas sob medida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altLang="ko-KR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313135"/>
                  </a:solidFill>
                  <a:effectLst/>
                  <a:uLnTx/>
                  <a:uFillTx/>
                  <a:latin typeface="Segoe UI"/>
                  <a:ea typeface="+mn-ea"/>
                  <a:cs typeface="+mn-cs"/>
                </a:endParaRPr>
              </a:p>
            </p:txBody>
          </p:sp>
          <p:sp>
            <p:nvSpPr>
              <p:cNvPr id="499" name="TextBox 150">
                <a:extLst>
                  <a:ext uri="{FF2B5EF4-FFF2-40B4-BE49-F238E27FC236}">
                    <a16:creationId xmlns:a16="http://schemas.microsoft.com/office/drawing/2014/main" id="{132C39CA-629A-5CAA-F873-4167F44D22AE}"/>
                  </a:ext>
                </a:extLst>
              </p:cNvPr>
              <p:cNvSpPr txBox="1"/>
              <p:nvPr/>
            </p:nvSpPr>
            <p:spPr>
              <a:xfrm>
                <a:off x="941841" y="3202995"/>
                <a:ext cx="205965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Modelos e arquiteturas personalizadas</a:t>
                </a:r>
              </a:p>
            </p:txBody>
          </p:sp>
        </p:grpSp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BA8013D5-8747-22B4-8799-FB3AD7557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7872" y="2650295"/>
              <a:ext cx="1199887" cy="1199887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4EB89075-C57F-0851-A94A-D75113BDA539}"/>
              </a:ext>
            </a:extLst>
          </p:cNvPr>
          <p:cNvGrpSpPr/>
          <p:nvPr/>
        </p:nvGrpSpPr>
        <p:grpSpPr>
          <a:xfrm>
            <a:off x="6257616" y="1367366"/>
            <a:ext cx="3842939" cy="1204668"/>
            <a:chOff x="6257616" y="1367366"/>
            <a:chExt cx="3842939" cy="1204668"/>
          </a:xfrm>
        </p:grpSpPr>
        <p:grpSp>
          <p:nvGrpSpPr>
            <p:cNvPr id="494" name="Group 23">
              <a:extLst>
                <a:ext uri="{FF2B5EF4-FFF2-40B4-BE49-F238E27FC236}">
                  <a16:creationId xmlns:a16="http://schemas.microsoft.com/office/drawing/2014/main" id="{CB9871D1-A1B9-0DF1-C4DA-0A318CC17CBD}"/>
                </a:ext>
              </a:extLst>
            </p:cNvPr>
            <p:cNvGrpSpPr/>
            <p:nvPr/>
          </p:nvGrpSpPr>
          <p:grpSpPr>
            <a:xfrm>
              <a:off x="7626805" y="1445834"/>
              <a:ext cx="2473750" cy="848839"/>
              <a:chOff x="1002765" y="3419888"/>
              <a:chExt cx="2284672" cy="848839"/>
            </a:xfrm>
          </p:grpSpPr>
          <p:sp>
            <p:nvSpPr>
              <p:cNvPr id="495" name="TextBox 149">
                <a:extLst>
                  <a:ext uri="{FF2B5EF4-FFF2-40B4-BE49-F238E27FC236}">
                    <a16:creationId xmlns:a16="http://schemas.microsoft.com/office/drawing/2014/main" id="{C5BA1D5E-2296-9BEB-B9CA-562C62E55AB2}"/>
                  </a:ext>
                </a:extLst>
              </p:cNvPr>
              <p:cNvSpPr txBox="1"/>
              <p:nvPr/>
            </p:nvSpPr>
            <p:spPr>
              <a:xfrm>
                <a:off x="1002765" y="3837840"/>
                <a:ext cx="228467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Criação de soluções inteligentes que geram ganhos reais de produtividade</a:t>
                </a:r>
              </a:p>
            </p:txBody>
          </p:sp>
          <p:sp>
            <p:nvSpPr>
              <p:cNvPr id="496" name="TextBox 150">
                <a:extLst>
                  <a:ext uri="{FF2B5EF4-FFF2-40B4-BE49-F238E27FC236}">
                    <a16:creationId xmlns:a16="http://schemas.microsoft.com/office/drawing/2014/main" id="{F9A6B427-F388-25C2-694D-6BD0F54C81FB}"/>
                  </a:ext>
                </a:extLst>
              </p:cNvPr>
              <p:cNvSpPr txBox="1"/>
              <p:nvPr/>
            </p:nvSpPr>
            <p:spPr>
              <a:xfrm>
                <a:off x="1002765" y="3419888"/>
                <a:ext cx="195288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Desenvolvimento de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agentes e copilotos</a:t>
                </a:r>
              </a:p>
            </p:txBody>
          </p:sp>
        </p:grpSp>
        <p:pic>
          <p:nvPicPr>
            <p:cNvPr id="31" name="Imagem 30">
              <a:extLst>
                <a:ext uri="{FF2B5EF4-FFF2-40B4-BE49-F238E27FC236}">
                  <a16:creationId xmlns:a16="http://schemas.microsoft.com/office/drawing/2014/main" id="{54ED1D04-1D3E-F7D4-BB15-79B69DBE4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7616" y="1367366"/>
              <a:ext cx="1199887" cy="1204668"/>
            </a:xfrm>
            <a:prstGeom prst="rect">
              <a:avLst/>
            </a:prstGeom>
          </p:spPr>
        </p:pic>
      </p:grpSp>
      <p:grpSp>
        <p:nvGrpSpPr>
          <p:cNvPr id="4" name="Agrupar 3">
            <a:extLst>
              <a:ext uri="{FF2B5EF4-FFF2-40B4-BE49-F238E27FC236}">
                <a16:creationId xmlns:a16="http://schemas.microsoft.com/office/drawing/2014/main" id="{4FA5BAFB-A0D5-D017-13D2-6AAB3132A650}"/>
              </a:ext>
            </a:extLst>
          </p:cNvPr>
          <p:cNvGrpSpPr/>
          <p:nvPr/>
        </p:nvGrpSpPr>
        <p:grpSpPr>
          <a:xfrm>
            <a:off x="7201545" y="4187085"/>
            <a:ext cx="3697691" cy="1204668"/>
            <a:chOff x="7201545" y="4187085"/>
            <a:chExt cx="3697691" cy="1204668"/>
          </a:xfrm>
        </p:grpSpPr>
        <p:grpSp>
          <p:nvGrpSpPr>
            <p:cNvPr id="500" name="Group 23">
              <a:extLst>
                <a:ext uri="{FF2B5EF4-FFF2-40B4-BE49-F238E27FC236}">
                  <a16:creationId xmlns:a16="http://schemas.microsoft.com/office/drawing/2014/main" id="{94035151-247E-777D-8E94-5B4D35DBC672}"/>
                </a:ext>
              </a:extLst>
            </p:cNvPr>
            <p:cNvGrpSpPr/>
            <p:nvPr/>
          </p:nvGrpSpPr>
          <p:grpSpPr>
            <a:xfrm>
              <a:off x="8575821" y="4308898"/>
              <a:ext cx="2323415" cy="897051"/>
              <a:chOff x="919520" y="3262115"/>
              <a:chExt cx="2059658" cy="660793"/>
            </a:xfrm>
          </p:grpSpPr>
          <p:sp>
            <p:nvSpPr>
              <p:cNvPr id="501" name="TextBox 149">
                <a:extLst>
                  <a:ext uri="{FF2B5EF4-FFF2-40B4-BE49-F238E27FC236}">
                    <a16:creationId xmlns:a16="http://schemas.microsoft.com/office/drawing/2014/main" id="{3E13C0DE-774A-7239-DF52-513735EA9D46}"/>
                  </a:ext>
                </a:extLst>
              </p:cNvPr>
              <p:cNvSpPr txBox="1"/>
              <p:nvPr/>
            </p:nvSpPr>
            <p:spPr>
              <a:xfrm>
                <a:off x="919521" y="3605504"/>
                <a:ext cx="2059657" cy="317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Implementação de IA com controle, escalabilidade e governança</a:t>
                </a:r>
              </a:p>
            </p:txBody>
          </p:sp>
          <p:sp>
            <p:nvSpPr>
              <p:cNvPr id="502" name="TextBox 150">
                <a:extLst>
                  <a:ext uri="{FF2B5EF4-FFF2-40B4-BE49-F238E27FC236}">
                    <a16:creationId xmlns:a16="http://schemas.microsoft.com/office/drawing/2014/main" id="{40227108-9795-125E-D9CF-75C50F04D47B}"/>
                  </a:ext>
                </a:extLst>
              </p:cNvPr>
              <p:cNvSpPr txBox="1"/>
              <p:nvPr/>
            </p:nvSpPr>
            <p:spPr>
              <a:xfrm>
                <a:off x="919520" y="3262115"/>
                <a:ext cx="2059657" cy="3174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Integração, MLOP</a:t>
                </a:r>
                <a:b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</a:b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Poppins"/>
                    <a:ea typeface="+mn-ea"/>
                    <a:cs typeface="Segoe UI" panose="020B0502040204020203" pitchFamily="34" charset="0"/>
                  </a:rPr>
                  <a:t>e segurança</a:t>
                </a:r>
              </a:p>
            </p:txBody>
          </p:sp>
        </p:grpSp>
        <p:pic>
          <p:nvPicPr>
            <p:cNvPr id="35" name="Imagem 34">
              <a:extLst>
                <a:ext uri="{FF2B5EF4-FFF2-40B4-BE49-F238E27FC236}">
                  <a16:creationId xmlns:a16="http://schemas.microsoft.com/office/drawing/2014/main" id="{F3EF38CD-58BB-E1DC-8186-6048BA877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01545" y="4187085"/>
              <a:ext cx="1204668" cy="1204668"/>
            </a:xfrm>
            <a:prstGeom prst="rect">
              <a:avLst/>
            </a:prstGeom>
          </p:spPr>
        </p:pic>
      </p:grpSp>
      <p:grpSp>
        <p:nvGrpSpPr>
          <p:cNvPr id="5" name="Agrupar 4">
            <a:extLst>
              <a:ext uri="{FF2B5EF4-FFF2-40B4-BE49-F238E27FC236}">
                <a16:creationId xmlns:a16="http://schemas.microsoft.com/office/drawing/2014/main" id="{6586639C-13DC-F684-D72D-FD3B9A8E20D3}"/>
              </a:ext>
            </a:extLst>
          </p:cNvPr>
          <p:cNvGrpSpPr/>
          <p:nvPr/>
        </p:nvGrpSpPr>
        <p:grpSpPr>
          <a:xfrm>
            <a:off x="6197590" y="5344594"/>
            <a:ext cx="3773462" cy="1199887"/>
            <a:chOff x="6197590" y="5344594"/>
            <a:chExt cx="3773462" cy="1199887"/>
          </a:xfrm>
        </p:grpSpPr>
        <p:grpSp>
          <p:nvGrpSpPr>
            <p:cNvPr id="503" name="Group 23">
              <a:extLst>
                <a:ext uri="{FF2B5EF4-FFF2-40B4-BE49-F238E27FC236}">
                  <a16:creationId xmlns:a16="http://schemas.microsoft.com/office/drawing/2014/main" id="{C8C2628E-4542-3EAB-2B57-CF000D0FD195}"/>
                </a:ext>
              </a:extLst>
            </p:cNvPr>
            <p:cNvGrpSpPr/>
            <p:nvPr/>
          </p:nvGrpSpPr>
          <p:grpSpPr>
            <a:xfrm>
              <a:off x="7584047" y="5689833"/>
              <a:ext cx="2387005" cy="659173"/>
              <a:chOff x="870202" y="3351576"/>
              <a:chExt cx="2068977" cy="659173"/>
            </a:xfrm>
          </p:grpSpPr>
          <p:sp>
            <p:nvSpPr>
              <p:cNvPr id="504" name="TextBox 149">
                <a:extLst>
                  <a:ext uri="{FF2B5EF4-FFF2-40B4-BE49-F238E27FC236}">
                    <a16:creationId xmlns:a16="http://schemas.microsoft.com/office/drawing/2014/main" id="{1C70EBE8-B0E7-4A54-36C4-57AAEB090146}"/>
                  </a:ext>
                </a:extLst>
              </p:cNvPr>
              <p:cNvSpPr txBox="1"/>
              <p:nvPr/>
            </p:nvSpPr>
            <p:spPr>
              <a:xfrm>
                <a:off x="879522" y="3579862"/>
                <a:ext cx="205965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Exploração prática do potencial de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sz="11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Utile"/>
                    <a:ea typeface="+mn-ea"/>
                    <a:cs typeface="+mn-cs"/>
                  </a:rPr>
                  <a:t>LLMs com casos de uso concretos</a:t>
                </a:r>
              </a:p>
            </p:txBody>
          </p:sp>
          <p:sp>
            <p:nvSpPr>
              <p:cNvPr id="505" name="TextBox 150">
                <a:extLst>
                  <a:ext uri="{FF2B5EF4-FFF2-40B4-BE49-F238E27FC236}">
                    <a16:creationId xmlns:a16="http://schemas.microsoft.com/office/drawing/2014/main" id="{1B9559CC-1F28-0467-9C4E-8407A8D60B82}"/>
                  </a:ext>
                </a:extLst>
              </p:cNvPr>
              <p:cNvSpPr txBox="1"/>
              <p:nvPr/>
            </p:nvSpPr>
            <p:spPr>
              <a:xfrm>
                <a:off x="870202" y="3351576"/>
                <a:ext cx="205965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t-BR" altLang="ko-KR" sz="11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7F9FF"/>
                    </a:solidFill>
                    <a:effectLst/>
                    <a:uLnTx/>
                    <a:uFillTx/>
                    <a:latin typeface="+mj-lt"/>
                    <a:ea typeface="+mn-ea"/>
                    <a:cs typeface="Segoe UI" panose="020B0502040204020203" pitchFamily="34" charset="0"/>
                  </a:rPr>
                  <a:t>IA Generativa aplicada</a:t>
                </a:r>
              </a:p>
            </p:txBody>
          </p:sp>
        </p:grpSp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306B7AB7-A852-0B1D-D642-E91375781A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7590" y="5344594"/>
              <a:ext cx="1199887" cy="1199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002824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500"/>
                            </p:stCondLst>
                            <p:childTnLst>
                              <p:par>
                                <p:cTn id="51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14" grpId="0"/>
      <p:bldP spid="13" grpId="0"/>
      <p:bldP spid="506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32F1B078-98DC-693C-3FDE-8EBFF5C1D963}"/>
              </a:ext>
            </a:extLst>
          </p:cNvPr>
          <p:cNvSpPr>
            <a:spLocks/>
          </p:cNvSpPr>
          <p:nvPr/>
        </p:nvSpPr>
        <p:spPr>
          <a:xfrm>
            <a:off x="0" y="0"/>
            <a:ext cx="12196430" cy="4959517"/>
          </a:xfrm>
          <a:prstGeom prst="rect">
            <a:avLst/>
          </a:prstGeom>
          <a:gradFill flip="none" rotWithShape="1">
            <a:gsLst>
              <a:gs pos="100000">
                <a:schemeClr val="bg2">
                  <a:lumMod val="10000"/>
                  <a:alpha val="51000"/>
                </a:schemeClr>
              </a:gs>
              <a:gs pos="30000">
                <a:srgbClr val="0A4DFF">
                  <a:lumMod val="100000"/>
                  <a:alpha val="25000"/>
                </a:srgbClr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96AE0BFC-60CC-E464-5CF5-4D83FB759D7C}"/>
              </a:ext>
            </a:extLst>
          </p:cNvPr>
          <p:cNvSpPr txBox="1"/>
          <p:nvPr/>
        </p:nvSpPr>
        <p:spPr>
          <a:xfrm>
            <a:off x="3849865" y="482917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7" name="Gráfico 46">
            <a:extLst>
              <a:ext uri="{FF2B5EF4-FFF2-40B4-BE49-F238E27FC236}">
                <a16:creationId xmlns:a16="http://schemas.microsoft.com/office/drawing/2014/main" id="{E7B729DA-1653-E188-C60A-B4E02A68F7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6" b="52700"/>
          <a:stretch/>
        </p:blipFill>
        <p:spPr>
          <a:xfrm>
            <a:off x="0" y="4483100"/>
            <a:ext cx="12214448" cy="2509637"/>
          </a:xfrm>
          <a:prstGeom prst="rect">
            <a:avLst/>
          </a:prstGeom>
        </p:spPr>
      </p:pic>
      <p:sp>
        <p:nvSpPr>
          <p:cNvPr id="39" name="Rectangle 7">
            <a:extLst>
              <a:ext uri="{FF2B5EF4-FFF2-40B4-BE49-F238E27FC236}">
                <a16:creationId xmlns:a16="http://schemas.microsoft.com/office/drawing/2014/main" id="{44357BCA-4030-46DB-5130-FACF4DB347CE}"/>
              </a:ext>
            </a:extLst>
          </p:cNvPr>
          <p:cNvSpPr/>
          <p:nvPr/>
        </p:nvSpPr>
        <p:spPr>
          <a:xfrm>
            <a:off x="5009258" y="5718090"/>
            <a:ext cx="3384707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-187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/>
                <a:ea typeface="ＭＳ Ｐゴシック"/>
                <a:cs typeface="Segoe UI"/>
              </a:rPr>
              <a:t>São Paulo</a:t>
            </a:r>
            <a:endParaRPr kumimoji="0" lang="pt-BR" sz="1400" b="0" i="0" u="none" strike="noStrike" kern="1200" cap="none" spc="0" normalizeH="0" baseline="0" noProof="0" dirty="0">
              <a:ln>
                <a:noFill/>
              </a:ln>
              <a:solidFill>
                <a:srgbClr val="132664"/>
              </a:solidFill>
              <a:effectLst/>
              <a:uLnTx/>
              <a:uFillTx/>
              <a:latin typeface="Utile"/>
            </a:endParaRPr>
          </a:p>
          <a:p>
            <a:pPr>
              <a:defRPr/>
            </a:pPr>
            <a:r>
              <a:rPr lang="pt-BR" sz="1200" dirty="0">
                <a:solidFill>
                  <a:srgbClr val="132664"/>
                </a:solidFill>
                <a:latin typeface="Utile" panose="020B0503030504020204" pitchFamily="34" charset="0"/>
                <a:cs typeface="Segoe UI" panose="020B0502040204020203" pitchFamily="34" charset="0"/>
              </a:rPr>
              <a:t>R. Gomes de Carvalho, nº 1666 – Sala 23 – 5º andar</a:t>
            </a:r>
          </a:p>
          <a:p>
            <a:pPr>
              <a:defRPr/>
            </a:pPr>
            <a:r>
              <a:rPr lang="pt-BR" sz="1200" dirty="0">
                <a:solidFill>
                  <a:srgbClr val="132664"/>
                </a:solidFill>
                <a:latin typeface="Utile" panose="020B0503030504020204" pitchFamily="34" charset="0"/>
                <a:cs typeface="Segoe UI" panose="020B0502040204020203" pitchFamily="34" charset="0"/>
              </a:rPr>
              <a:t>Vila Olímpia, São Paulo - SP ​</a:t>
            </a:r>
          </a:p>
          <a:p>
            <a:pPr>
              <a:defRPr/>
            </a:pPr>
            <a:r>
              <a:rPr lang="pt-BR" sz="1200" dirty="0">
                <a:solidFill>
                  <a:srgbClr val="132664"/>
                </a:solidFill>
                <a:latin typeface="Utile" panose="020B0503030504020204" pitchFamily="34" charset="0"/>
                <a:cs typeface="Segoe UI" panose="020B0502040204020203" pitchFamily="34" charset="0"/>
              </a:rPr>
              <a:t>CEP: 04547-006​</a:t>
            </a:r>
          </a:p>
          <a:p>
            <a:pPr>
              <a:defRPr/>
            </a:pPr>
            <a:r>
              <a:rPr lang="pt-BR" sz="1200" dirty="0">
                <a:solidFill>
                  <a:srgbClr val="132664"/>
                </a:solidFill>
                <a:latin typeface="Utile" panose="020B0503030504020204" pitchFamily="34" charset="0"/>
                <a:cs typeface="Segoe UI" panose="020B0502040204020203" pitchFamily="34" charset="0"/>
              </a:rPr>
              <a:t>Tel: (11) 4810-2183</a:t>
            </a:r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55B13D6E-2170-9AC6-19E9-8A815BE3176F}"/>
              </a:ext>
            </a:extLst>
          </p:cNvPr>
          <p:cNvSpPr/>
          <p:nvPr/>
        </p:nvSpPr>
        <p:spPr>
          <a:xfrm>
            <a:off x="8480539" y="5716656"/>
            <a:ext cx="3259681" cy="101566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-1873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  <a:cs typeface="Segoe UI" panose="020B0502040204020203" pitchFamily="34" charset="0"/>
              </a:rPr>
              <a:t>Rio de Janeiro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  <a:cs typeface="Segoe UI" panose="020B0502040204020203" pitchFamily="34" charset="0"/>
              </a:rPr>
              <a:t>Av.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</a:rPr>
              <a:t> Oscar Niemeyer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  <a:cs typeface="Segoe UI" panose="020B0502040204020203" pitchFamily="34" charset="0"/>
              </a:rPr>
              <a:t>nº 2000 – 4º andar, sala: 401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</a:rPr>
              <a:t>Santo Cristo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  <a:cs typeface="Segoe UI" panose="020B0502040204020203" pitchFamily="34" charset="0"/>
              </a:rPr>
              <a:t>, Rio de Janeiro – RJ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  <a:cs typeface="Segoe UI" panose="020B0502040204020203" pitchFamily="34" charset="0"/>
              </a:rPr>
              <a:t>CEP:  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</a:rPr>
              <a:t>20220-297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132664"/>
                </a:solidFill>
                <a:effectLst/>
                <a:uLnTx/>
                <a:uFillTx/>
                <a:latin typeface="Utile" panose="020B0503030504020204" pitchFamily="34" charset="0"/>
                <a:cs typeface="Segoe UI" panose="020B0502040204020203" pitchFamily="34" charset="0"/>
              </a:rPr>
              <a:t>Tel.: (21) 3553 4008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061AB720-B881-DF59-767F-68EC459348C7}"/>
              </a:ext>
            </a:extLst>
          </p:cNvPr>
          <p:cNvSpPr txBox="1"/>
          <p:nvPr/>
        </p:nvSpPr>
        <p:spPr>
          <a:xfrm>
            <a:off x="988877" y="5818779"/>
            <a:ext cx="33394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b="1" u="sng" dirty="0">
                <a:solidFill>
                  <a:srgbClr val="132664"/>
                </a:solidFill>
                <a:latin typeface="Utile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www.bridgeconsulting.com</a:t>
            </a:r>
            <a:r>
              <a:rPr lang="pt-BR" b="1" u="sng" dirty="0">
                <a:solidFill>
                  <a:srgbClr val="132664"/>
                </a:solidFill>
                <a:latin typeface="Utile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.br</a:t>
            </a:r>
            <a:endParaRPr lang="pt-BR" b="1" u="sng" dirty="0">
              <a:solidFill>
                <a:srgbClr val="132664"/>
              </a:solidFill>
              <a:latin typeface="Utile"/>
            </a:endParaRPr>
          </a:p>
        </p:txBody>
      </p:sp>
      <p:pic>
        <p:nvPicPr>
          <p:cNvPr id="52" name="Gráfico 51">
            <a:hlinkClick r:id="rId8"/>
            <a:extLst>
              <a:ext uri="{FF2B5EF4-FFF2-40B4-BE49-F238E27FC236}">
                <a16:creationId xmlns:a16="http://schemas.microsoft.com/office/drawing/2014/main" id="{12DC3E5C-B3A3-F680-EA08-A3E61FBC00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05162" y="6227208"/>
            <a:ext cx="348207" cy="348207"/>
          </a:xfrm>
          <a:prstGeom prst="rect">
            <a:avLst/>
          </a:prstGeom>
        </p:spPr>
      </p:pic>
      <p:pic>
        <p:nvPicPr>
          <p:cNvPr id="54" name="Gráfico 53">
            <a:hlinkClick r:id="rId11"/>
            <a:extLst>
              <a:ext uri="{FF2B5EF4-FFF2-40B4-BE49-F238E27FC236}">
                <a16:creationId xmlns:a16="http://schemas.microsoft.com/office/drawing/2014/main" id="{AD2764F8-8F6A-1927-4435-5D0D99B4536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860847" y="6227207"/>
            <a:ext cx="348207" cy="348207"/>
          </a:xfrm>
          <a:prstGeom prst="rect">
            <a:avLst/>
          </a:prstGeom>
        </p:spPr>
      </p:pic>
      <p:pic>
        <p:nvPicPr>
          <p:cNvPr id="56" name="Gráfico 55">
            <a:hlinkClick r:id="rId14"/>
            <a:extLst>
              <a:ext uri="{FF2B5EF4-FFF2-40B4-BE49-F238E27FC236}">
                <a16:creationId xmlns:a16="http://schemas.microsoft.com/office/drawing/2014/main" id="{51EDF468-81F5-1EA6-F20B-1CAFC4E21AF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314244" y="6227207"/>
            <a:ext cx="350379" cy="348207"/>
          </a:xfrm>
          <a:prstGeom prst="rect">
            <a:avLst/>
          </a:prstGeom>
        </p:spPr>
      </p:pic>
      <p:pic>
        <p:nvPicPr>
          <p:cNvPr id="58" name="Gráfico 57">
            <a:hlinkClick r:id="rId17"/>
            <a:extLst>
              <a:ext uri="{FF2B5EF4-FFF2-40B4-BE49-F238E27FC236}">
                <a16:creationId xmlns:a16="http://schemas.microsoft.com/office/drawing/2014/main" id="{BF3715CD-C543-6832-E16E-31F86AB1141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2769813" y="6227207"/>
            <a:ext cx="348207" cy="348207"/>
          </a:xfrm>
          <a:prstGeom prst="rect">
            <a:avLst/>
          </a:prstGeom>
        </p:spPr>
      </p:pic>
      <p:pic>
        <p:nvPicPr>
          <p:cNvPr id="60" name="Gráfico 59">
            <a:hlinkClick r:id="rId20"/>
            <a:extLst>
              <a:ext uri="{FF2B5EF4-FFF2-40B4-BE49-F238E27FC236}">
                <a16:creationId xmlns:a16="http://schemas.microsoft.com/office/drawing/2014/main" id="{C980EB96-F73E-57FF-CCC5-A6E6857F597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224039" y="6224488"/>
            <a:ext cx="348207" cy="348207"/>
          </a:xfrm>
          <a:prstGeom prst="rect">
            <a:avLst/>
          </a:prstGeom>
        </p:spPr>
      </p:pic>
      <p:sp>
        <p:nvSpPr>
          <p:cNvPr id="61" name="CaixaDeTexto 60">
            <a:extLst>
              <a:ext uri="{FF2B5EF4-FFF2-40B4-BE49-F238E27FC236}">
                <a16:creationId xmlns:a16="http://schemas.microsoft.com/office/drawing/2014/main" id="{FF7A6520-7DA3-D412-50C9-C876CC443E32}"/>
              </a:ext>
            </a:extLst>
          </p:cNvPr>
          <p:cNvSpPr txBox="1"/>
          <p:nvPr/>
        </p:nvSpPr>
        <p:spPr>
          <a:xfrm>
            <a:off x="991170" y="474565"/>
            <a:ext cx="34211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48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pt-BR" sz="4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Obrigado!</a:t>
            </a:r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234C3BB5-78F2-9BB9-30E6-49FE7C84817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709121" y="1264971"/>
            <a:ext cx="2635315" cy="79858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2E5C946-D71F-6CBD-D505-356D14C4224B}"/>
              </a:ext>
            </a:extLst>
          </p:cNvPr>
          <p:cNvSpPr/>
          <p:nvPr/>
        </p:nvSpPr>
        <p:spPr>
          <a:xfrm>
            <a:off x="716859" y="2853943"/>
            <a:ext cx="8449462" cy="2705343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A408ECE-48AE-BC8A-1DCC-90C2009091AA}"/>
              </a:ext>
            </a:extLst>
          </p:cNvPr>
          <p:cNvSpPr/>
          <p:nvPr/>
        </p:nvSpPr>
        <p:spPr>
          <a:xfrm>
            <a:off x="2170862" y="3429000"/>
            <a:ext cx="1697719" cy="1697719"/>
          </a:xfrm>
          <a:prstGeom prst="ellipse">
            <a:avLst/>
          </a:prstGeom>
          <a:blipFill dpi="0" rotWithShape="1">
            <a:blip r:embed="rId25"/>
            <a:srcRect/>
            <a:stretch>
              <a:fillRect t="-2000" b="-5000"/>
            </a:stretch>
          </a:blipFill>
          <a:ln w="41275"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9DB57C8-E24A-3EFA-D56E-1938E9147A90}"/>
              </a:ext>
            </a:extLst>
          </p:cNvPr>
          <p:cNvSpPr/>
          <p:nvPr/>
        </p:nvSpPr>
        <p:spPr>
          <a:xfrm>
            <a:off x="988877" y="3174590"/>
            <a:ext cx="1465095" cy="146509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aixaDeTexto 60">
            <a:extLst>
              <a:ext uri="{FF2B5EF4-FFF2-40B4-BE49-F238E27FC236}">
                <a16:creationId xmlns:a16="http://schemas.microsoft.com/office/drawing/2014/main" id="{6150FC3E-13EE-F3A1-3124-B621F09A2DE3}"/>
              </a:ext>
            </a:extLst>
          </p:cNvPr>
          <p:cNvSpPr txBox="1"/>
          <p:nvPr/>
        </p:nvSpPr>
        <p:spPr>
          <a:xfrm>
            <a:off x="4083562" y="3907138"/>
            <a:ext cx="41424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Carlos Eduardo Carvalho</a:t>
            </a:r>
          </a:p>
          <a:p>
            <a:r>
              <a:rPr lang="pt-BR" sz="2000" dirty="0">
                <a:solidFill>
                  <a:schemeClr val="bg1"/>
                </a:solidFill>
                <a:cs typeface="Poppins" panose="00000500000000000000" pitchFamily="2" charset="0"/>
              </a:rPr>
              <a:t>Sócio-Diretor e CEO da </a:t>
            </a:r>
            <a:r>
              <a:rPr lang="pt-BR" sz="2000" b="1" dirty="0">
                <a:solidFill>
                  <a:schemeClr val="bg1"/>
                </a:solidFill>
                <a:cs typeface="Poppins" panose="00000500000000000000" pitchFamily="2" charset="0"/>
              </a:rPr>
              <a:t>Bridge &amp; Co.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5EC7B3B-3B6C-D17F-F94D-27B9D846678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297737" y="3479864"/>
            <a:ext cx="828675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12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2D69FF-CC15-55FF-3815-DCD4EE1259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9CB8AA4D-67BE-AC31-0406-76B07C1DA97E}"/>
              </a:ext>
            </a:extLst>
          </p:cNvPr>
          <p:cNvSpPr>
            <a:spLocks/>
          </p:cNvSpPr>
          <p:nvPr/>
        </p:nvSpPr>
        <p:spPr>
          <a:xfrm rot="10800000">
            <a:off x="0" y="0"/>
            <a:ext cx="12192000" cy="6857996"/>
          </a:xfrm>
          <a:prstGeom prst="rect">
            <a:avLst/>
          </a:prstGeom>
          <a:gradFill flip="none" rotWithShape="1">
            <a:gsLst>
              <a:gs pos="100000">
                <a:srgbClr val="002060">
                  <a:alpha val="33000"/>
                </a:srgbClr>
              </a:gs>
              <a:gs pos="0">
                <a:srgbClr val="0A4DFF">
                  <a:lumMod val="100000"/>
                  <a:alpha val="95000"/>
                </a:srgb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05BCE27-0A33-727E-D38E-2485D4C67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31587" y="5815679"/>
            <a:ext cx="2275117" cy="68942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1DB8EE4-7EBB-02C9-94A8-D9002C94061A}"/>
              </a:ext>
            </a:extLst>
          </p:cNvPr>
          <p:cNvGrpSpPr/>
          <p:nvPr/>
        </p:nvGrpSpPr>
        <p:grpSpPr>
          <a:xfrm>
            <a:off x="6463144" y="1654439"/>
            <a:ext cx="5584101" cy="3819849"/>
            <a:chOff x="6463144" y="1654439"/>
            <a:chExt cx="5584101" cy="3819849"/>
          </a:xfrm>
        </p:grpSpPr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1F9ADB3D-E4D1-DA41-BB7B-90C5A55D2D4A}"/>
                </a:ext>
              </a:extLst>
            </p:cNvPr>
            <p:cNvSpPr txBox="1"/>
            <p:nvPr/>
          </p:nvSpPr>
          <p:spPr>
            <a:xfrm>
              <a:off x="6463144" y="4273959"/>
              <a:ext cx="55841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b="1" dirty="0">
                  <a:solidFill>
                    <a:schemeClr val="bg1"/>
                  </a:solidFill>
                </a:rPr>
                <a:t>William Gibson</a:t>
              </a:r>
            </a:p>
            <a:p>
              <a:r>
                <a:rPr lang="pt-BR" dirty="0">
                  <a:solidFill>
                    <a:schemeClr val="bg1"/>
                  </a:solidFill>
                </a:rPr>
                <a:t>Autor americano, influente na ficção científica. Influenciou, dentre outros, a concepção da trilogia Matrix.</a:t>
              </a:r>
            </a:p>
          </p:txBody>
        </p:sp>
        <p:sp>
          <p:nvSpPr>
            <p:cNvPr id="2" name="Título 1">
              <a:extLst>
                <a:ext uri="{FF2B5EF4-FFF2-40B4-BE49-F238E27FC236}">
                  <a16:creationId xmlns:a16="http://schemas.microsoft.com/office/drawing/2014/main" id="{BAE2E3B5-2B0C-8D8A-86F9-30D44D715252}"/>
                </a:ext>
              </a:extLst>
            </p:cNvPr>
            <p:cNvSpPr txBox="1">
              <a:spLocks/>
            </p:cNvSpPr>
            <p:nvPr/>
          </p:nvSpPr>
          <p:spPr>
            <a:xfrm>
              <a:off x="6463144" y="2371491"/>
              <a:ext cx="4396073" cy="641872"/>
            </a:xfrm>
          </p:spPr>
          <p:txBody>
            <a:bodyPr lIns="91440" tIns="45720" rIns="91440" bIns="45720" anchor="t">
              <a:normAutofit fontScale="92500"/>
            </a:bodyPr>
            <a:lstStyle>
              <a:lvl1pPr algn="l" defTabSz="914318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4400" b="1" kern="1200" spc="-151" baseline="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pt-BR" sz="3600" b="0" spc="0" dirty="0">
                  <a:solidFill>
                    <a:schemeClr val="bg1"/>
                  </a:solidFill>
                  <a:cs typeface="Poppins"/>
                </a:rPr>
                <a:t>O </a:t>
              </a:r>
              <a:r>
                <a:rPr lang="pt-BR" sz="3600" spc="0" dirty="0">
                  <a:solidFill>
                    <a:schemeClr val="bg1"/>
                  </a:solidFill>
                  <a:cs typeface="Poppins"/>
                </a:rPr>
                <a:t>futuro</a:t>
              </a:r>
              <a:r>
                <a:rPr lang="pt-BR" sz="3600" b="0" spc="0" dirty="0">
                  <a:solidFill>
                    <a:schemeClr val="bg1"/>
                  </a:solidFill>
                  <a:cs typeface="Poppins"/>
                </a:rPr>
                <a:t> já chegou. 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9381EF3-C71F-A002-7249-6F69A71B3D1D}"/>
                </a:ext>
              </a:extLst>
            </p:cNvPr>
            <p:cNvSpPr txBox="1"/>
            <p:nvPr/>
          </p:nvSpPr>
          <p:spPr>
            <a:xfrm>
              <a:off x="6463144" y="3013363"/>
              <a:ext cx="547600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200" dirty="0">
                  <a:solidFill>
                    <a:schemeClr val="bg2"/>
                  </a:solidFill>
                  <a:latin typeface="+mj-lt"/>
                </a:rPr>
                <a:t>Ele só não é igualmente distribuído.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E450FD7-7B14-CE10-5F17-0E7563CDB3A7}"/>
                </a:ext>
              </a:extLst>
            </p:cNvPr>
            <p:cNvSpPr/>
            <p:nvPr/>
          </p:nvSpPr>
          <p:spPr>
            <a:xfrm>
              <a:off x="6974681" y="2853096"/>
              <a:ext cx="1371600" cy="45719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2"/>
                </a:gs>
                <a:gs pos="1493">
                  <a:schemeClr val="accent1"/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Graphic 10">
              <a:extLst>
                <a:ext uri="{FF2B5EF4-FFF2-40B4-BE49-F238E27FC236}">
                  <a16:creationId xmlns:a16="http://schemas.microsoft.com/office/drawing/2014/main" id="{7194619C-6927-1FEF-FAAC-5CA15B7DA5D0}"/>
                </a:ext>
              </a:extLst>
            </p:cNvPr>
            <p:cNvSpPr/>
            <p:nvPr/>
          </p:nvSpPr>
          <p:spPr>
            <a:xfrm>
              <a:off x="6569075" y="1654439"/>
              <a:ext cx="630554" cy="476250"/>
            </a:xfrm>
            <a:custGeom>
              <a:avLst/>
              <a:gdLst>
                <a:gd name="connsiteX0" fmla="*/ 152400 w 630554"/>
                <a:gd name="connsiteY0" fmla="*/ 476250 h 476250"/>
                <a:gd name="connsiteX1" fmla="*/ 42863 w 630554"/>
                <a:gd name="connsiteY1" fmla="*/ 432435 h 476250"/>
                <a:gd name="connsiteX2" fmla="*/ 0 w 630554"/>
                <a:gd name="connsiteY2" fmla="*/ 306705 h 476250"/>
                <a:gd name="connsiteX3" fmla="*/ 50483 w 630554"/>
                <a:gd name="connsiteY3" fmla="*/ 133350 h 476250"/>
                <a:gd name="connsiteX4" fmla="*/ 192405 w 630554"/>
                <a:gd name="connsiteY4" fmla="*/ 0 h 476250"/>
                <a:gd name="connsiteX5" fmla="*/ 236220 w 630554"/>
                <a:gd name="connsiteY5" fmla="*/ 66675 h 476250"/>
                <a:gd name="connsiteX6" fmla="*/ 118110 w 630554"/>
                <a:gd name="connsiteY6" fmla="*/ 240030 h 476250"/>
                <a:gd name="connsiteX7" fmla="*/ 158115 w 630554"/>
                <a:gd name="connsiteY7" fmla="*/ 232410 h 476250"/>
                <a:gd name="connsiteX8" fmla="*/ 245745 w 630554"/>
                <a:gd name="connsiteY8" fmla="*/ 266700 h 476250"/>
                <a:gd name="connsiteX9" fmla="*/ 280035 w 630554"/>
                <a:gd name="connsiteY9" fmla="*/ 354330 h 476250"/>
                <a:gd name="connsiteX10" fmla="*/ 243840 w 630554"/>
                <a:gd name="connsiteY10" fmla="*/ 441960 h 476250"/>
                <a:gd name="connsiteX11" fmla="*/ 152400 w 630554"/>
                <a:gd name="connsiteY11" fmla="*/ 476250 h 476250"/>
                <a:gd name="connsiteX12" fmla="*/ 502920 w 630554"/>
                <a:gd name="connsiteY12" fmla="*/ 476250 h 476250"/>
                <a:gd name="connsiteX13" fmla="*/ 393383 w 630554"/>
                <a:gd name="connsiteY13" fmla="*/ 432435 h 476250"/>
                <a:gd name="connsiteX14" fmla="*/ 350520 w 630554"/>
                <a:gd name="connsiteY14" fmla="*/ 306705 h 476250"/>
                <a:gd name="connsiteX15" fmla="*/ 401003 w 630554"/>
                <a:gd name="connsiteY15" fmla="*/ 133350 h 476250"/>
                <a:gd name="connsiteX16" fmla="*/ 542925 w 630554"/>
                <a:gd name="connsiteY16" fmla="*/ 0 h 476250"/>
                <a:gd name="connsiteX17" fmla="*/ 586740 w 630554"/>
                <a:gd name="connsiteY17" fmla="*/ 66675 h 476250"/>
                <a:gd name="connsiteX18" fmla="*/ 468630 w 630554"/>
                <a:gd name="connsiteY18" fmla="*/ 240030 h 476250"/>
                <a:gd name="connsiteX19" fmla="*/ 508635 w 630554"/>
                <a:gd name="connsiteY19" fmla="*/ 232410 h 476250"/>
                <a:gd name="connsiteX20" fmla="*/ 596265 w 630554"/>
                <a:gd name="connsiteY20" fmla="*/ 266700 h 476250"/>
                <a:gd name="connsiteX21" fmla="*/ 630555 w 630554"/>
                <a:gd name="connsiteY21" fmla="*/ 354330 h 476250"/>
                <a:gd name="connsiteX22" fmla="*/ 594360 w 630554"/>
                <a:gd name="connsiteY22" fmla="*/ 441960 h 476250"/>
                <a:gd name="connsiteX23" fmla="*/ 502920 w 630554"/>
                <a:gd name="connsiteY23" fmla="*/ 476250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30554" h="476250">
                  <a:moveTo>
                    <a:pt x="152400" y="476250"/>
                  </a:moveTo>
                  <a:cubicBezTo>
                    <a:pt x="107918" y="476250"/>
                    <a:pt x="71438" y="461677"/>
                    <a:pt x="42863" y="432435"/>
                  </a:cubicBezTo>
                  <a:cubicBezTo>
                    <a:pt x="14288" y="403193"/>
                    <a:pt x="0" y="361283"/>
                    <a:pt x="0" y="306705"/>
                  </a:cubicBezTo>
                  <a:cubicBezTo>
                    <a:pt x="0" y="248317"/>
                    <a:pt x="16859" y="190500"/>
                    <a:pt x="50483" y="133350"/>
                  </a:cubicBezTo>
                  <a:cubicBezTo>
                    <a:pt x="84106" y="76200"/>
                    <a:pt x="131445" y="31718"/>
                    <a:pt x="192405" y="0"/>
                  </a:cubicBezTo>
                  <a:lnTo>
                    <a:pt x="236220" y="66675"/>
                  </a:lnTo>
                  <a:cubicBezTo>
                    <a:pt x="170212" y="112395"/>
                    <a:pt x="130778" y="170212"/>
                    <a:pt x="118110" y="240030"/>
                  </a:cubicBezTo>
                  <a:cubicBezTo>
                    <a:pt x="129540" y="234982"/>
                    <a:pt x="142875" y="232410"/>
                    <a:pt x="158115" y="232410"/>
                  </a:cubicBezTo>
                  <a:cubicBezTo>
                    <a:pt x="193643" y="232410"/>
                    <a:pt x="222885" y="243840"/>
                    <a:pt x="245745" y="266700"/>
                  </a:cubicBezTo>
                  <a:cubicBezTo>
                    <a:pt x="268605" y="289560"/>
                    <a:pt x="280035" y="318802"/>
                    <a:pt x="280035" y="354330"/>
                  </a:cubicBezTo>
                  <a:cubicBezTo>
                    <a:pt x="280035" y="389858"/>
                    <a:pt x="267938" y="419100"/>
                    <a:pt x="243840" y="441960"/>
                  </a:cubicBezTo>
                  <a:cubicBezTo>
                    <a:pt x="219742" y="464820"/>
                    <a:pt x="189262" y="476250"/>
                    <a:pt x="152400" y="476250"/>
                  </a:cubicBezTo>
                  <a:close/>
                  <a:moveTo>
                    <a:pt x="502920" y="476250"/>
                  </a:moveTo>
                  <a:cubicBezTo>
                    <a:pt x="458438" y="476250"/>
                    <a:pt x="421958" y="461677"/>
                    <a:pt x="393383" y="432435"/>
                  </a:cubicBezTo>
                  <a:cubicBezTo>
                    <a:pt x="364808" y="403193"/>
                    <a:pt x="350520" y="361283"/>
                    <a:pt x="350520" y="306705"/>
                  </a:cubicBezTo>
                  <a:cubicBezTo>
                    <a:pt x="350520" y="248317"/>
                    <a:pt x="367379" y="190500"/>
                    <a:pt x="401003" y="133350"/>
                  </a:cubicBezTo>
                  <a:cubicBezTo>
                    <a:pt x="434626" y="76200"/>
                    <a:pt x="481965" y="31718"/>
                    <a:pt x="542925" y="0"/>
                  </a:cubicBezTo>
                  <a:lnTo>
                    <a:pt x="586740" y="66675"/>
                  </a:lnTo>
                  <a:cubicBezTo>
                    <a:pt x="520732" y="112395"/>
                    <a:pt x="481298" y="170212"/>
                    <a:pt x="468630" y="240030"/>
                  </a:cubicBezTo>
                  <a:cubicBezTo>
                    <a:pt x="480060" y="234982"/>
                    <a:pt x="493395" y="232410"/>
                    <a:pt x="508635" y="232410"/>
                  </a:cubicBezTo>
                  <a:cubicBezTo>
                    <a:pt x="544163" y="232410"/>
                    <a:pt x="573405" y="243840"/>
                    <a:pt x="596265" y="266700"/>
                  </a:cubicBezTo>
                  <a:cubicBezTo>
                    <a:pt x="619125" y="289560"/>
                    <a:pt x="630555" y="318802"/>
                    <a:pt x="630555" y="354330"/>
                  </a:cubicBezTo>
                  <a:cubicBezTo>
                    <a:pt x="630555" y="389858"/>
                    <a:pt x="618458" y="419100"/>
                    <a:pt x="594360" y="441960"/>
                  </a:cubicBezTo>
                  <a:cubicBezTo>
                    <a:pt x="570262" y="464820"/>
                    <a:pt x="539782" y="476250"/>
                    <a:pt x="502920" y="476250"/>
                  </a:cubicBez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1493">
                  <a:srgbClr val="0A4DFF">
                    <a:lumMod val="100000"/>
                  </a:srgbClr>
                </a:gs>
              </a:gsLst>
              <a:lin ang="7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3227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000">
              <a:schemeClr val="tx1"/>
            </a:gs>
            <a:gs pos="100000">
              <a:schemeClr val="accent3">
                <a:lumMod val="75000"/>
                <a:lumOff val="25000"/>
              </a:schemeClr>
            </a:gs>
          </a:gsLst>
          <a:lin ang="6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roup 142">
            <a:extLst>
              <a:ext uri="{FF2B5EF4-FFF2-40B4-BE49-F238E27FC236}">
                <a16:creationId xmlns:a16="http://schemas.microsoft.com/office/drawing/2014/main" id="{46DCA246-572F-8E45-7494-36B2FFDA161D}"/>
              </a:ext>
            </a:extLst>
          </p:cNvPr>
          <p:cNvGrpSpPr/>
          <p:nvPr/>
        </p:nvGrpSpPr>
        <p:grpSpPr>
          <a:xfrm>
            <a:off x="717367" y="1521015"/>
            <a:ext cx="2041429" cy="5007277"/>
            <a:chOff x="717367" y="1521015"/>
            <a:chExt cx="2041429" cy="5007277"/>
          </a:xfrm>
        </p:grpSpPr>
        <p:grpSp>
          <p:nvGrpSpPr>
            <p:cNvPr id="124" name="Graphic 100">
              <a:extLst>
                <a:ext uri="{FF2B5EF4-FFF2-40B4-BE49-F238E27FC236}">
                  <a16:creationId xmlns:a16="http://schemas.microsoft.com/office/drawing/2014/main" id="{7CCFE287-9562-BBEC-88A4-584587DA90C3}"/>
                </a:ext>
              </a:extLst>
            </p:cNvPr>
            <p:cNvGrpSpPr/>
            <p:nvPr/>
          </p:nvGrpSpPr>
          <p:grpSpPr>
            <a:xfrm>
              <a:off x="717367" y="1521015"/>
              <a:ext cx="2041429" cy="5007277"/>
              <a:chOff x="717367" y="1521015"/>
              <a:chExt cx="2041429" cy="5007277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4AE0029-0943-C900-A59B-D0B581FB9746}"/>
                  </a:ext>
                </a:extLst>
              </p:cNvPr>
              <p:cNvSpPr/>
              <p:nvPr/>
            </p:nvSpPr>
            <p:spPr>
              <a:xfrm>
                <a:off x="717367" y="3836849"/>
                <a:ext cx="1783812" cy="2691442"/>
              </a:xfrm>
              <a:custGeom>
                <a:avLst/>
                <a:gdLst>
                  <a:gd name="connsiteX0" fmla="*/ 1783812 w 1783812"/>
                  <a:gd name="connsiteY0" fmla="*/ 0 h 2691442"/>
                  <a:gd name="connsiteX1" fmla="*/ 1783812 w 1783812"/>
                  <a:gd name="connsiteY1" fmla="*/ 2545550 h 2691442"/>
                  <a:gd name="connsiteX2" fmla="*/ 1661092 w 1783812"/>
                  <a:gd name="connsiteY2" fmla="*/ 2691443 h 2691442"/>
                  <a:gd name="connsiteX3" fmla="*/ 122720 w 1783812"/>
                  <a:gd name="connsiteY3" fmla="*/ 2691443 h 2691442"/>
                  <a:gd name="connsiteX4" fmla="*/ 0 w 1783812"/>
                  <a:gd name="connsiteY4" fmla="*/ 2545550 h 2691442"/>
                  <a:gd name="connsiteX5" fmla="*/ 0 w 1783812"/>
                  <a:gd name="connsiteY5" fmla="*/ 0 h 2691442"/>
                  <a:gd name="connsiteX6" fmla="*/ 1783812 w 1783812"/>
                  <a:gd name="connsiteY6" fmla="*/ 0 h 269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3812" h="2691442">
                    <a:moveTo>
                      <a:pt x="1783812" y="0"/>
                    </a:moveTo>
                    <a:lnTo>
                      <a:pt x="1783812" y="2545550"/>
                    </a:lnTo>
                    <a:cubicBezTo>
                      <a:pt x="1783812" y="2626063"/>
                      <a:pt x="1728955" y="2691443"/>
                      <a:pt x="1661092" y="2691443"/>
                    </a:cubicBezTo>
                    <a:lnTo>
                      <a:pt x="122720" y="2691443"/>
                    </a:lnTo>
                    <a:cubicBezTo>
                      <a:pt x="54976" y="2691443"/>
                      <a:pt x="0" y="2626063"/>
                      <a:pt x="0" y="2545550"/>
                    </a:cubicBezTo>
                    <a:lnTo>
                      <a:pt x="0" y="0"/>
                    </a:lnTo>
                    <a:lnTo>
                      <a:pt x="1783812" y="0"/>
                    </a:lnTo>
                    <a:close/>
                  </a:path>
                </a:pathLst>
              </a:custGeom>
              <a:solidFill>
                <a:srgbClr val="FFFF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0571550-40A5-7328-5793-A2B0718E9698}"/>
                  </a:ext>
                </a:extLst>
              </p:cNvPr>
              <p:cNvSpPr/>
              <p:nvPr/>
            </p:nvSpPr>
            <p:spPr>
              <a:xfrm>
                <a:off x="717367" y="1521015"/>
                <a:ext cx="2041429" cy="2315716"/>
              </a:xfrm>
              <a:custGeom>
                <a:avLst/>
                <a:gdLst>
                  <a:gd name="connsiteX0" fmla="*/ 2041429 w 2041429"/>
                  <a:gd name="connsiteY0" fmla="*/ 1129425 h 2315716"/>
                  <a:gd name="connsiteX1" fmla="*/ 1852857 w 2041429"/>
                  <a:gd name="connsiteY1" fmla="*/ 1353465 h 2315716"/>
                  <a:gd name="connsiteX2" fmla="*/ 1784049 w 2041429"/>
                  <a:gd name="connsiteY2" fmla="*/ 1435278 h 2315716"/>
                  <a:gd name="connsiteX3" fmla="*/ 1784049 w 2041429"/>
                  <a:gd name="connsiteY3" fmla="*/ 1477486 h 2315716"/>
                  <a:gd name="connsiteX4" fmla="*/ 1783812 w 2041429"/>
                  <a:gd name="connsiteY4" fmla="*/ 1477722 h 2315716"/>
                  <a:gd name="connsiteX5" fmla="*/ 1783812 w 2041429"/>
                  <a:gd name="connsiteY5" fmla="*/ 2315717 h 2315716"/>
                  <a:gd name="connsiteX6" fmla="*/ 0 w 2041429"/>
                  <a:gd name="connsiteY6" fmla="*/ 2315717 h 2315716"/>
                  <a:gd name="connsiteX7" fmla="*/ 0 w 2041429"/>
                  <a:gd name="connsiteY7" fmla="*/ 145892 h 2315716"/>
                  <a:gd name="connsiteX8" fmla="*/ 122720 w 2041429"/>
                  <a:gd name="connsiteY8" fmla="*/ 0 h 2315716"/>
                  <a:gd name="connsiteX9" fmla="*/ 1661092 w 2041429"/>
                  <a:gd name="connsiteY9" fmla="*/ 0 h 2315716"/>
                  <a:gd name="connsiteX10" fmla="*/ 1783812 w 2041429"/>
                  <a:gd name="connsiteY10" fmla="*/ 145892 h 2315716"/>
                  <a:gd name="connsiteX11" fmla="*/ 1783812 w 2041429"/>
                  <a:gd name="connsiteY11" fmla="*/ 781127 h 2315716"/>
                  <a:gd name="connsiteX12" fmla="*/ 1784049 w 2041429"/>
                  <a:gd name="connsiteY12" fmla="*/ 781364 h 2315716"/>
                  <a:gd name="connsiteX13" fmla="*/ 1784049 w 2041429"/>
                  <a:gd name="connsiteY13" fmla="*/ 823571 h 2315716"/>
                  <a:gd name="connsiteX14" fmla="*/ 1852857 w 2041429"/>
                  <a:gd name="connsiteY14" fmla="*/ 905384 h 2315716"/>
                  <a:gd name="connsiteX15" fmla="*/ 2041429 w 2041429"/>
                  <a:gd name="connsiteY15" fmla="*/ 1129425 h 231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041429" h="2315716">
                    <a:moveTo>
                      <a:pt x="2041429" y="1129425"/>
                    </a:moveTo>
                    <a:lnTo>
                      <a:pt x="1852857" y="1353465"/>
                    </a:lnTo>
                    <a:lnTo>
                      <a:pt x="1784049" y="1435278"/>
                    </a:lnTo>
                    <a:lnTo>
                      <a:pt x="1784049" y="1477486"/>
                    </a:lnTo>
                    <a:lnTo>
                      <a:pt x="1783812" y="1477722"/>
                    </a:lnTo>
                    <a:lnTo>
                      <a:pt x="1783812" y="2315717"/>
                    </a:lnTo>
                    <a:lnTo>
                      <a:pt x="0" y="2315717"/>
                    </a:lnTo>
                    <a:lnTo>
                      <a:pt x="0" y="145892"/>
                    </a:lnTo>
                    <a:cubicBezTo>
                      <a:pt x="0" y="65380"/>
                      <a:pt x="54976" y="0"/>
                      <a:pt x="122720" y="0"/>
                    </a:cubicBezTo>
                    <a:lnTo>
                      <a:pt x="1661092" y="0"/>
                    </a:lnTo>
                    <a:cubicBezTo>
                      <a:pt x="1728955" y="0"/>
                      <a:pt x="1783812" y="65380"/>
                      <a:pt x="1783812" y="145892"/>
                    </a:cubicBezTo>
                    <a:lnTo>
                      <a:pt x="1783812" y="781127"/>
                    </a:lnTo>
                    <a:lnTo>
                      <a:pt x="1784049" y="781364"/>
                    </a:lnTo>
                    <a:lnTo>
                      <a:pt x="1784049" y="823571"/>
                    </a:lnTo>
                    <a:lnTo>
                      <a:pt x="1852857" y="905384"/>
                    </a:lnTo>
                    <a:lnTo>
                      <a:pt x="2041429" y="1129425"/>
                    </a:lnTo>
                    <a:close/>
                  </a:path>
                </a:pathLst>
              </a:custGeom>
              <a:solidFill>
                <a:srgbClr val="0A4D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C3164E9E-8209-71D1-A7CC-0221CC731EB8}"/>
                </a:ext>
              </a:extLst>
            </p:cNvPr>
            <p:cNvSpPr/>
            <p:nvPr/>
          </p:nvSpPr>
          <p:spPr>
            <a:xfrm>
              <a:off x="925607" y="2835519"/>
              <a:ext cx="1268071" cy="1030160"/>
            </a:xfrm>
            <a:custGeom>
              <a:avLst/>
              <a:gdLst>
                <a:gd name="connsiteX0" fmla="*/ 0 w 1268071"/>
                <a:gd name="connsiteY0" fmla="*/ 0 h 2042532"/>
                <a:gd name="connsiteX1" fmla="*/ 1268071 w 1268071"/>
                <a:gd name="connsiteY1" fmla="*/ 0 h 2042532"/>
                <a:gd name="connsiteX2" fmla="*/ 1268071 w 1268071"/>
                <a:gd name="connsiteY2" fmla="*/ 2042532 h 2042532"/>
                <a:gd name="connsiteX3" fmla="*/ 0 w 1268071"/>
                <a:gd name="connsiteY3" fmla="*/ 2042532 h 2042532"/>
                <a:gd name="connsiteX4" fmla="*/ 0 w 1268071"/>
                <a:gd name="connsiteY4" fmla="*/ 0 h 20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071" h="2042532">
                  <a:moveTo>
                    <a:pt x="0" y="0"/>
                  </a:moveTo>
                  <a:lnTo>
                    <a:pt x="1268071" y="0"/>
                  </a:lnTo>
                  <a:lnTo>
                    <a:pt x="1268071" y="2042532"/>
                  </a:lnTo>
                  <a:lnTo>
                    <a:pt x="0" y="204253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82296" rIns="0" bIns="0" numCol="1" spcCol="1270" anchor="t" anchorCtr="0">
              <a:noAutofit/>
            </a:bodyPr>
            <a:lstStyle/>
            <a:p>
              <a:pPr marL="0" lvl="0" indent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200" b="1" kern="1200" dirty="0">
                  <a:solidFill>
                    <a:schemeClr val="bg2"/>
                  </a:solidFill>
                </a:rPr>
                <a:t>Rule Based AI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BDDEB597-1EB0-D5BD-8C59-A146CE362E05}"/>
                </a:ext>
              </a:extLst>
            </p:cNvPr>
            <p:cNvSpPr txBox="1"/>
            <p:nvPr/>
          </p:nvSpPr>
          <p:spPr>
            <a:xfrm>
              <a:off x="925607" y="1667489"/>
              <a:ext cx="907523" cy="340519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pt-BR" sz="1400" b="1" dirty="0">
                  <a:solidFill>
                    <a:schemeClr val="bg2"/>
                  </a:solidFill>
                </a:rPr>
                <a:t>1ª Era</a:t>
              </a:r>
            </a:p>
          </p:txBody>
        </p:sp>
        <p:sp>
          <p:nvSpPr>
            <p:cNvPr id="108" name="Rectangle: Rounded Corners 107">
              <a:extLst>
                <a:ext uri="{FF2B5EF4-FFF2-40B4-BE49-F238E27FC236}">
                  <a16:creationId xmlns:a16="http://schemas.microsoft.com/office/drawing/2014/main" id="{2E723224-1EB0-A404-8762-50C046FC6710}"/>
                </a:ext>
              </a:extLst>
            </p:cNvPr>
            <p:cNvSpPr/>
            <p:nvPr/>
          </p:nvSpPr>
          <p:spPr>
            <a:xfrm>
              <a:off x="814821" y="3962700"/>
              <a:ext cx="1579418" cy="2431473"/>
            </a:xfrm>
            <a:prstGeom prst="roundRect">
              <a:avLst>
                <a:gd name="adj" fmla="val 7457"/>
              </a:avLst>
            </a:prstGeom>
            <a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tretch>
                <a:fillRect t="-14000" b="-17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Rectangle: Rounded Corners 113">
              <a:extLst>
                <a:ext uri="{FF2B5EF4-FFF2-40B4-BE49-F238E27FC236}">
                  <a16:creationId xmlns:a16="http://schemas.microsoft.com/office/drawing/2014/main" id="{0A2F6E79-6BF3-E5BD-324A-2E310DE0F088}"/>
                </a:ext>
              </a:extLst>
            </p:cNvPr>
            <p:cNvSpPr/>
            <p:nvPr/>
          </p:nvSpPr>
          <p:spPr>
            <a:xfrm>
              <a:off x="814821" y="3972188"/>
              <a:ext cx="1579418" cy="2431473"/>
            </a:xfrm>
            <a:prstGeom prst="roundRect">
              <a:avLst>
                <a:gd name="adj" fmla="val 7457"/>
              </a:avLst>
            </a:prstGeom>
            <a:gradFill>
              <a:gsLst>
                <a:gs pos="32000">
                  <a:schemeClr val="tx2">
                    <a:alpha val="40000"/>
                  </a:schemeClr>
                </a:gs>
                <a:gs pos="100000">
                  <a:schemeClr val="accent2">
                    <a:alpha val="67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CCA68AB2-7433-7D88-B932-6D1D8BEDA0E3}"/>
              </a:ext>
            </a:extLst>
          </p:cNvPr>
          <p:cNvGrpSpPr/>
          <p:nvPr/>
        </p:nvGrpSpPr>
        <p:grpSpPr>
          <a:xfrm>
            <a:off x="4420124" y="1521015"/>
            <a:ext cx="2041547" cy="5007277"/>
            <a:chOff x="4420124" y="1521015"/>
            <a:chExt cx="2041547" cy="5007277"/>
          </a:xfrm>
        </p:grpSpPr>
        <p:grpSp>
          <p:nvGrpSpPr>
            <p:cNvPr id="133" name="Graphic 100">
              <a:extLst>
                <a:ext uri="{FF2B5EF4-FFF2-40B4-BE49-F238E27FC236}">
                  <a16:creationId xmlns:a16="http://schemas.microsoft.com/office/drawing/2014/main" id="{512E6AAA-D0B5-CD36-868E-072CDFB76700}"/>
                </a:ext>
              </a:extLst>
            </p:cNvPr>
            <p:cNvGrpSpPr/>
            <p:nvPr/>
          </p:nvGrpSpPr>
          <p:grpSpPr>
            <a:xfrm>
              <a:off x="4420124" y="1521015"/>
              <a:ext cx="2041547" cy="5007277"/>
              <a:chOff x="4420124" y="1521015"/>
              <a:chExt cx="2041547" cy="5007277"/>
            </a:xfrm>
          </p:grpSpPr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707A0A1B-9307-184A-8CF1-95A721E9B101}"/>
                  </a:ext>
                </a:extLst>
              </p:cNvPr>
              <p:cNvSpPr/>
              <p:nvPr/>
            </p:nvSpPr>
            <p:spPr>
              <a:xfrm>
                <a:off x="4420243" y="3836849"/>
                <a:ext cx="1783930" cy="2691442"/>
              </a:xfrm>
              <a:custGeom>
                <a:avLst/>
                <a:gdLst>
                  <a:gd name="connsiteX0" fmla="*/ 1783930 w 1783930"/>
                  <a:gd name="connsiteY0" fmla="*/ 0 h 2691442"/>
                  <a:gd name="connsiteX1" fmla="*/ 1783930 w 1783930"/>
                  <a:gd name="connsiteY1" fmla="*/ 2545550 h 2691442"/>
                  <a:gd name="connsiteX2" fmla="*/ 1661210 w 1783930"/>
                  <a:gd name="connsiteY2" fmla="*/ 2691443 h 2691442"/>
                  <a:gd name="connsiteX3" fmla="*/ 122720 w 1783930"/>
                  <a:gd name="connsiteY3" fmla="*/ 2691443 h 2691442"/>
                  <a:gd name="connsiteX4" fmla="*/ 0 w 1783930"/>
                  <a:gd name="connsiteY4" fmla="*/ 2545550 h 2691442"/>
                  <a:gd name="connsiteX5" fmla="*/ 0 w 1783930"/>
                  <a:gd name="connsiteY5" fmla="*/ 0 h 2691442"/>
                  <a:gd name="connsiteX6" fmla="*/ 1783930 w 1783930"/>
                  <a:gd name="connsiteY6" fmla="*/ 0 h 269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3930" h="2691442">
                    <a:moveTo>
                      <a:pt x="1783930" y="0"/>
                    </a:moveTo>
                    <a:lnTo>
                      <a:pt x="1783930" y="2545550"/>
                    </a:lnTo>
                    <a:cubicBezTo>
                      <a:pt x="1783930" y="2626063"/>
                      <a:pt x="1728955" y="2691443"/>
                      <a:pt x="1661210" y="2691443"/>
                    </a:cubicBezTo>
                    <a:lnTo>
                      <a:pt x="122720" y="2691443"/>
                    </a:lnTo>
                    <a:cubicBezTo>
                      <a:pt x="54976" y="2691443"/>
                      <a:pt x="0" y="2626063"/>
                      <a:pt x="0" y="2545550"/>
                    </a:cubicBezTo>
                    <a:lnTo>
                      <a:pt x="0" y="0"/>
                    </a:lnTo>
                    <a:lnTo>
                      <a:pt x="178393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21770661-E26F-7F0B-08FD-EC63353572F0}"/>
                  </a:ext>
                </a:extLst>
              </p:cNvPr>
              <p:cNvSpPr/>
              <p:nvPr/>
            </p:nvSpPr>
            <p:spPr>
              <a:xfrm>
                <a:off x="4420124" y="1521015"/>
                <a:ext cx="2041547" cy="2315716"/>
              </a:xfrm>
              <a:custGeom>
                <a:avLst/>
                <a:gdLst>
                  <a:gd name="connsiteX0" fmla="*/ 2041547 w 2041547"/>
                  <a:gd name="connsiteY0" fmla="*/ 1129425 h 2315716"/>
                  <a:gd name="connsiteX1" fmla="*/ 1784167 w 2041547"/>
                  <a:gd name="connsiteY1" fmla="*/ 1435278 h 2315716"/>
                  <a:gd name="connsiteX2" fmla="*/ 1784167 w 2041547"/>
                  <a:gd name="connsiteY2" fmla="*/ 1485880 h 2315716"/>
                  <a:gd name="connsiteX3" fmla="*/ 1783930 w 2041547"/>
                  <a:gd name="connsiteY3" fmla="*/ 1486116 h 2315716"/>
                  <a:gd name="connsiteX4" fmla="*/ 1783930 w 2041547"/>
                  <a:gd name="connsiteY4" fmla="*/ 2315717 h 2315716"/>
                  <a:gd name="connsiteX5" fmla="*/ 0 w 2041547"/>
                  <a:gd name="connsiteY5" fmla="*/ 2315717 h 2315716"/>
                  <a:gd name="connsiteX6" fmla="*/ 0 w 2041547"/>
                  <a:gd name="connsiteY6" fmla="*/ 1454431 h 2315716"/>
                  <a:gd name="connsiteX7" fmla="*/ 273460 w 2041547"/>
                  <a:gd name="connsiteY7" fmla="*/ 1129425 h 2315716"/>
                  <a:gd name="connsiteX8" fmla="*/ 0 w 2041547"/>
                  <a:gd name="connsiteY8" fmla="*/ 804536 h 2315716"/>
                  <a:gd name="connsiteX9" fmla="*/ 0 w 2041547"/>
                  <a:gd name="connsiteY9" fmla="*/ 145892 h 2315716"/>
                  <a:gd name="connsiteX10" fmla="*/ 122720 w 2041547"/>
                  <a:gd name="connsiteY10" fmla="*/ 0 h 2315716"/>
                  <a:gd name="connsiteX11" fmla="*/ 1661211 w 2041547"/>
                  <a:gd name="connsiteY11" fmla="*/ 0 h 2315716"/>
                  <a:gd name="connsiteX12" fmla="*/ 1783930 w 2041547"/>
                  <a:gd name="connsiteY12" fmla="*/ 145892 h 2315716"/>
                  <a:gd name="connsiteX13" fmla="*/ 1783930 w 2041547"/>
                  <a:gd name="connsiteY13" fmla="*/ 772733 h 2315716"/>
                  <a:gd name="connsiteX14" fmla="*/ 1784167 w 2041547"/>
                  <a:gd name="connsiteY14" fmla="*/ 772970 h 2315716"/>
                  <a:gd name="connsiteX15" fmla="*/ 1784167 w 2041547"/>
                  <a:gd name="connsiteY15" fmla="*/ 823571 h 2315716"/>
                  <a:gd name="connsiteX16" fmla="*/ 1852975 w 2041547"/>
                  <a:gd name="connsiteY16" fmla="*/ 905384 h 2315716"/>
                  <a:gd name="connsiteX17" fmla="*/ 2041547 w 2041547"/>
                  <a:gd name="connsiteY17" fmla="*/ 1129425 h 231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41547" h="2315716">
                    <a:moveTo>
                      <a:pt x="2041547" y="1129425"/>
                    </a:moveTo>
                    <a:lnTo>
                      <a:pt x="1784167" y="1435278"/>
                    </a:lnTo>
                    <a:lnTo>
                      <a:pt x="1784167" y="1485880"/>
                    </a:lnTo>
                    <a:lnTo>
                      <a:pt x="1783930" y="1486116"/>
                    </a:lnTo>
                    <a:lnTo>
                      <a:pt x="1783930" y="2315717"/>
                    </a:lnTo>
                    <a:lnTo>
                      <a:pt x="0" y="2315717"/>
                    </a:lnTo>
                    <a:lnTo>
                      <a:pt x="0" y="1454431"/>
                    </a:lnTo>
                    <a:lnTo>
                      <a:pt x="273460" y="1129425"/>
                    </a:lnTo>
                    <a:lnTo>
                      <a:pt x="0" y="804536"/>
                    </a:lnTo>
                    <a:lnTo>
                      <a:pt x="0" y="145892"/>
                    </a:lnTo>
                    <a:cubicBezTo>
                      <a:pt x="0" y="65380"/>
                      <a:pt x="54976" y="0"/>
                      <a:pt x="122720" y="0"/>
                    </a:cubicBezTo>
                    <a:lnTo>
                      <a:pt x="1661211" y="0"/>
                    </a:lnTo>
                    <a:cubicBezTo>
                      <a:pt x="1728955" y="0"/>
                      <a:pt x="1783930" y="65380"/>
                      <a:pt x="1783930" y="145892"/>
                    </a:cubicBezTo>
                    <a:lnTo>
                      <a:pt x="1783930" y="772733"/>
                    </a:lnTo>
                    <a:lnTo>
                      <a:pt x="1784167" y="772970"/>
                    </a:lnTo>
                    <a:lnTo>
                      <a:pt x="1784167" y="823571"/>
                    </a:lnTo>
                    <a:lnTo>
                      <a:pt x="1852975" y="905384"/>
                    </a:lnTo>
                    <a:lnTo>
                      <a:pt x="2041547" y="1129425"/>
                    </a:lnTo>
                    <a:close/>
                  </a:path>
                </a:pathLst>
              </a:custGeom>
              <a:solidFill>
                <a:srgbClr val="0A4D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B769E16-B492-3BA5-BE1C-ECABD6A62FBE}"/>
                </a:ext>
              </a:extLst>
            </p:cNvPr>
            <p:cNvSpPr/>
            <p:nvPr/>
          </p:nvSpPr>
          <p:spPr>
            <a:xfrm>
              <a:off x="4646354" y="2898423"/>
              <a:ext cx="1268071" cy="716140"/>
            </a:xfrm>
            <a:custGeom>
              <a:avLst/>
              <a:gdLst>
                <a:gd name="connsiteX0" fmla="*/ 0 w 1268071"/>
                <a:gd name="connsiteY0" fmla="*/ 0 h 2042532"/>
                <a:gd name="connsiteX1" fmla="*/ 1268071 w 1268071"/>
                <a:gd name="connsiteY1" fmla="*/ 0 h 2042532"/>
                <a:gd name="connsiteX2" fmla="*/ 1268071 w 1268071"/>
                <a:gd name="connsiteY2" fmla="*/ 2042532 h 2042532"/>
                <a:gd name="connsiteX3" fmla="*/ 0 w 1268071"/>
                <a:gd name="connsiteY3" fmla="*/ 2042532 h 2042532"/>
                <a:gd name="connsiteX4" fmla="*/ 0 w 1268071"/>
                <a:gd name="connsiteY4" fmla="*/ 0 h 20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071" h="2042532">
                  <a:moveTo>
                    <a:pt x="0" y="0"/>
                  </a:moveTo>
                  <a:lnTo>
                    <a:pt x="1268071" y="0"/>
                  </a:lnTo>
                  <a:lnTo>
                    <a:pt x="1268071" y="2042532"/>
                  </a:lnTo>
                  <a:lnTo>
                    <a:pt x="0" y="204253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8580" rIns="0" bIns="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200" b="1" kern="1200" dirty="0">
                  <a:solidFill>
                    <a:schemeClr val="bg2"/>
                  </a:solidFill>
                </a:rPr>
                <a:t>Cognitive AI</a:t>
              </a:r>
            </a:p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t-BR" sz="2200" kern="1200" dirty="0">
                <a:solidFill>
                  <a:schemeClr val="bg2"/>
                </a:solidFill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97D21EF-5EED-69C7-2886-BC9BBFEF15C7}"/>
                </a:ext>
              </a:extLst>
            </p:cNvPr>
            <p:cNvSpPr txBox="1"/>
            <p:nvPr/>
          </p:nvSpPr>
          <p:spPr>
            <a:xfrm>
              <a:off x="4579782" y="1658001"/>
              <a:ext cx="907523" cy="340519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pt-BR" sz="1400" b="1" dirty="0">
                  <a:solidFill>
                    <a:schemeClr val="bg2"/>
                  </a:solidFill>
                </a:rPr>
                <a:t>3ª Era</a:t>
              </a:r>
            </a:p>
          </p:txBody>
        </p:sp>
        <p:sp>
          <p:nvSpPr>
            <p:cNvPr id="109" name="Rectangle: Rounded Corners 108">
              <a:extLst>
                <a:ext uri="{FF2B5EF4-FFF2-40B4-BE49-F238E27FC236}">
                  <a16:creationId xmlns:a16="http://schemas.microsoft.com/office/drawing/2014/main" id="{44741EF1-AB40-C6A8-FA7A-3AB374AC315D}"/>
                </a:ext>
              </a:extLst>
            </p:cNvPr>
            <p:cNvSpPr/>
            <p:nvPr/>
          </p:nvSpPr>
          <p:spPr>
            <a:xfrm>
              <a:off x="4512435" y="3962700"/>
              <a:ext cx="1579418" cy="2431473"/>
            </a:xfrm>
            <a:prstGeom prst="roundRect">
              <a:avLst>
                <a:gd name="adj" fmla="val 7457"/>
              </a:avLst>
            </a:prstGeom>
            <a:blipFill dpi="0" rotWithShape="1">
              <a:blip r:embed="rId4"/>
              <a:srcRect/>
              <a:stretch>
                <a:fillRect l="-3000" t="-2000" r="-6000" b="-2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4E8CD489-D4B9-8784-5D61-4679A8EC84C1}"/>
                </a:ext>
              </a:extLst>
            </p:cNvPr>
            <p:cNvSpPr/>
            <p:nvPr/>
          </p:nvSpPr>
          <p:spPr>
            <a:xfrm>
              <a:off x="4512435" y="3972188"/>
              <a:ext cx="1579418" cy="2431473"/>
            </a:xfrm>
            <a:prstGeom prst="roundRect">
              <a:avLst>
                <a:gd name="adj" fmla="val 7457"/>
              </a:avLst>
            </a:prstGeom>
            <a:gradFill>
              <a:gsLst>
                <a:gs pos="32000">
                  <a:schemeClr val="tx2">
                    <a:alpha val="40000"/>
                  </a:schemeClr>
                </a:gs>
                <a:gs pos="100000">
                  <a:schemeClr val="accent2">
                    <a:alpha val="67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9C6CADBD-F413-B466-B6CB-A933C137E2C4}"/>
              </a:ext>
            </a:extLst>
          </p:cNvPr>
          <p:cNvGrpSpPr/>
          <p:nvPr/>
        </p:nvGrpSpPr>
        <p:grpSpPr>
          <a:xfrm>
            <a:off x="2568805" y="1521015"/>
            <a:ext cx="2041310" cy="5007277"/>
            <a:chOff x="2568805" y="1521015"/>
            <a:chExt cx="2041310" cy="5007277"/>
          </a:xfrm>
        </p:grpSpPr>
        <p:grpSp>
          <p:nvGrpSpPr>
            <p:cNvPr id="130" name="Graphic 100">
              <a:extLst>
                <a:ext uri="{FF2B5EF4-FFF2-40B4-BE49-F238E27FC236}">
                  <a16:creationId xmlns:a16="http://schemas.microsoft.com/office/drawing/2014/main" id="{9933490C-074B-19B4-B5BD-18393BFF32BD}"/>
                </a:ext>
              </a:extLst>
            </p:cNvPr>
            <p:cNvGrpSpPr/>
            <p:nvPr/>
          </p:nvGrpSpPr>
          <p:grpSpPr>
            <a:xfrm>
              <a:off x="2568805" y="1521015"/>
              <a:ext cx="2041310" cy="5007277"/>
              <a:chOff x="2568805" y="1521015"/>
              <a:chExt cx="2041310" cy="5007277"/>
            </a:xfrm>
          </p:grpSpPr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ABD11C41-E392-BD06-D9DF-19696ECE993F}"/>
                  </a:ext>
                </a:extLst>
              </p:cNvPr>
              <p:cNvSpPr/>
              <p:nvPr/>
            </p:nvSpPr>
            <p:spPr>
              <a:xfrm>
                <a:off x="2568805" y="3836849"/>
                <a:ext cx="1783930" cy="2691442"/>
              </a:xfrm>
              <a:custGeom>
                <a:avLst/>
                <a:gdLst>
                  <a:gd name="connsiteX0" fmla="*/ 1783930 w 1783930"/>
                  <a:gd name="connsiteY0" fmla="*/ 0 h 2691442"/>
                  <a:gd name="connsiteX1" fmla="*/ 1783930 w 1783930"/>
                  <a:gd name="connsiteY1" fmla="*/ 2545550 h 2691442"/>
                  <a:gd name="connsiteX2" fmla="*/ 1661092 w 1783930"/>
                  <a:gd name="connsiteY2" fmla="*/ 2691443 h 2691442"/>
                  <a:gd name="connsiteX3" fmla="*/ 122720 w 1783930"/>
                  <a:gd name="connsiteY3" fmla="*/ 2691443 h 2691442"/>
                  <a:gd name="connsiteX4" fmla="*/ 0 w 1783930"/>
                  <a:gd name="connsiteY4" fmla="*/ 2545550 h 2691442"/>
                  <a:gd name="connsiteX5" fmla="*/ 0 w 1783930"/>
                  <a:gd name="connsiteY5" fmla="*/ 0 h 2691442"/>
                  <a:gd name="connsiteX6" fmla="*/ 1783930 w 1783930"/>
                  <a:gd name="connsiteY6" fmla="*/ 0 h 269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3930" h="2691442">
                    <a:moveTo>
                      <a:pt x="1783930" y="0"/>
                    </a:moveTo>
                    <a:lnTo>
                      <a:pt x="1783930" y="2545550"/>
                    </a:lnTo>
                    <a:cubicBezTo>
                      <a:pt x="1783930" y="2626063"/>
                      <a:pt x="1728955" y="2691443"/>
                      <a:pt x="1661092" y="2691443"/>
                    </a:cubicBezTo>
                    <a:lnTo>
                      <a:pt x="122720" y="2691443"/>
                    </a:lnTo>
                    <a:cubicBezTo>
                      <a:pt x="54976" y="2691443"/>
                      <a:pt x="0" y="2626063"/>
                      <a:pt x="0" y="2545550"/>
                    </a:cubicBezTo>
                    <a:lnTo>
                      <a:pt x="0" y="0"/>
                    </a:lnTo>
                    <a:lnTo>
                      <a:pt x="1783930" y="0"/>
                    </a:lnTo>
                    <a:close/>
                  </a:path>
                </a:pathLst>
              </a:custGeom>
              <a:solidFill>
                <a:srgbClr val="FFFF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5252DFC9-FB17-EE31-6616-BCF16522952D}"/>
                  </a:ext>
                </a:extLst>
              </p:cNvPr>
              <p:cNvSpPr/>
              <p:nvPr/>
            </p:nvSpPr>
            <p:spPr>
              <a:xfrm>
                <a:off x="2568805" y="1521015"/>
                <a:ext cx="2041310" cy="2315716"/>
              </a:xfrm>
              <a:custGeom>
                <a:avLst/>
                <a:gdLst>
                  <a:gd name="connsiteX0" fmla="*/ 2041311 w 2041310"/>
                  <a:gd name="connsiteY0" fmla="*/ 1129425 h 2315716"/>
                  <a:gd name="connsiteX1" fmla="*/ 1852975 w 2041310"/>
                  <a:gd name="connsiteY1" fmla="*/ 1353229 h 2315716"/>
                  <a:gd name="connsiteX2" fmla="*/ 1783930 w 2041310"/>
                  <a:gd name="connsiteY2" fmla="*/ 1435278 h 2315716"/>
                  <a:gd name="connsiteX3" fmla="*/ 1783930 w 2041310"/>
                  <a:gd name="connsiteY3" fmla="*/ 2315717 h 2315716"/>
                  <a:gd name="connsiteX4" fmla="*/ 0 w 2041310"/>
                  <a:gd name="connsiteY4" fmla="*/ 2315717 h 2315716"/>
                  <a:gd name="connsiteX5" fmla="*/ 0 w 2041310"/>
                  <a:gd name="connsiteY5" fmla="*/ 1454668 h 2315716"/>
                  <a:gd name="connsiteX6" fmla="*/ 273696 w 2041310"/>
                  <a:gd name="connsiteY6" fmla="*/ 1129306 h 2315716"/>
                  <a:gd name="connsiteX7" fmla="*/ 0 w 2041310"/>
                  <a:gd name="connsiteY7" fmla="*/ 804063 h 2315716"/>
                  <a:gd name="connsiteX8" fmla="*/ 0 w 2041310"/>
                  <a:gd name="connsiteY8" fmla="*/ 145892 h 2315716"/>
                  <a:gd name="connsiteX9" fmla="*/ 122720 w 2041310"/>
                  <a:gd name="connsiteY9" fmla="*/ 0 h 2315716"/>
                  <a:gd name="connsiteX10" fmla="*/ 1661092 w 2041310"/>
                  <a:gd name="connsiteY10" fmla="*/ 0 h 2315716"/>
                  <a:gd name="connsiteX11" fmla="*/ 1783930 w 2041310"/>
                  <a:gd name="connsiteY11" fmla="*/ 145892 h 2315716"/>
                  <a:gd name="connsiteX12" fmla="*/ 1783930 w 2041310"/>
                  <a:gd name="connsiteY12" fmla="*/ 823571 h 2315716"/>
                  <a:gd name="connsiteX13" fmla="*/ 2041311 w 2041310"/>
                  <a:gd name="connsiteY13" fmla="*/ 1129425 h 231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041310" h="2315716">
                    <a:moveTo>
                      <a:pt x="2041311" y="1129425"/>
                    </a:moveTo>
                    <a:lnTo>
                      <a:pt x="1852975" y="1353229"/>
                    </a:lnTo>
                    <a:lnTo>
                      <a:pt x="1783930" y="1435278"/>
                    </a:lnTo>
                    <a:lnTo>
                      <a:pt x="1783930" y="2315717"/>
                    </a:lnTo>
                    <a:lnTo>
                      <a:pt x="0" y="2315717"/>
                    </a:lnTo>
                    <a:lnTo>
                      <a:pt x="0" y="1454668"/>
                    </a:lnTo>
                    <a:lnTo>
                      <a:pt x="273696" y="1129306"/>
                    </a:lnTo>
                    <a:lnTo>
                      <a:pt x="0" y="804063"/>
                    </a:lnTo>
                    <a:lnTo>
                      <a:pt x="0" y="145892"/>
                    </a:lnTo>
                    <a:cubicBezTo>
                      <a:pt x="0" y="65380"/>
                      <a:pt x="54976" y="0"/>
                      <a:pt x="122720" y="0"/>
                    </a:cubicBezTo>
                    <a:lnTo>
                      <a:pt x="1661092" y="0"/>
                    </a:lnTo>
                    <a:cubicBezTo>
                      <a:pt x="1728955" y="0"/>
                      <a:pt x="1783930" y="65380"/>
                      <a:pt x="1783930" y="145892"/>
                    </a:cubicBezTo>
                    <a:lnTo>
                      <a:pt x="1783930" y="823571"/>
                    </a:lnTo>
                    <a:lnTo>
                      <a:pt x="2041311" y="1129425"/>
                    </a:lnTo>
                    <a:close/>
                  </a:path>
                </a:pathLst>
              </a:custGeom>
              <a:solidFill>
                <a:srgbClr val="0A4D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CA44745-3932-E497-3298-5C16CFCE6AF0}"/>
                </a:ext>
              </a:extLst>
            </p:cNvPr>
            <p:cNvSpPr/>
            <p:nvPr/>
          </p:nvSpPr>
          <p:spPr>
            <a:xfrm>
              <a:off x="2883828" y="2720944"/>
              <a:ext cx="1268071" cy="1030160"/>
            </a:xfrm>
            <a:custGeom>
              <a:avLst/>
              <a:gdLst>
                <a:gd name="connsiteX0" fmla="*/ 0 w 1268071"/>
                <a:gd name="connsiteY0" fmla="*/ 0 h 2042532"/>
                <a:gd name="connsiteX1" fmla="*/ 1268071 w 1268071"/>
                <a:gd name="connsiteY1" fmla="*/ 0 h 2042532"/>
                <a:gd name="connsiteX2" fmla="*/ 1268071 w 1268071"/>
                <a:gd name="connsiteY2" fmla="*/ 2042532 h 2042532"/>
                <a:gd name="connsiteX3" fmla="*/ 0 w 1268071"/>
                <a:gd name="connsiteY3" fmla="*/ 2042532 h 2042532"/>
                <a:gd name="connsiteX4" fmla="*/ 0 w 1268071"/>
                <a:gd name="connsiteY4" fmla="*/ 0 h 20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071" h="2042532">
                  <a:moveTo>
                    <a:pt x="0" y="0"/>
                  </a:moveTo>
                  <a:lnTo>
                    <a:pt x="1268071" y="0"/>
                  </a:lnTo>
                  <a:lnTo>
                    <a:pt x="1268071" y="2042532"/>
                  </a:lnTo>
                  <a:lnTo>
                    <a:pt x="0" y="204253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75438" rIns="0" bIns="0" numCol="1" spcCol="1270" anchor="t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200" b="1" kern="1200" dirty="0">
                  <a:solidFill>
                    <a:schemeClr val="bg2"/>
                  </a:solidFill>
                </a:rPr>
                <a:t>Data Analytics Based AI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2DB89954-AE08-5F4F-A2FF-64B59CFC9E8E}"/>
                </a:ext>
              </a:extLst>
            </p:cNvPr>
            <p:cNvSpPr txBox="1"/>
            <p:nvPr/>
          </p:nvSpPr>
          <p:spPr>
            <a:xfrm>
              <a:off x="2743565" y="1658001"/>
              <a:ext cx="907523" cy="340519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pt-BR" sz="1400" b="1" dirty="0">
                  <a:solidFill>
                    <a:schemeClr val="bg2"/>
                  </a:solidFill>
                </a:rPr>
                <a:t>2ª Era</a:t>
              </a:r>
            </a:p>
          </p:txBody>
        </p:sp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ACD36889-795F-C52A-DFCE-632760473994}"/>
                </a:ext>
              </a:extLst>
            </p:cNvPr>
            <p:cNvSpPr/>
            <p:nvPr/>
          </p:nvSpPr>
          <p:spPr>
            <a:xfrm>
              <a:off x="2663628" y="3962700"/>
              <a:ext cx="1579418" cy="2431473"/>
            </a:xfrm>
            <a:prstGeom prst="roundRect">
              <a:avLst>
                <a:gd name="adj" fmla="val 7457"/>
              </a:avLst>
            </a:prstGeom>
            <a:blipFill dpi="0" rotWithShape="1">
              <a:blip r:embed="rId5"/>
              <a:srcRect/>
              <a:stretch>
                <a:fillRect l="-6000" t="-30000" r="-12000" b="-20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CAA69567-A7A0-3A80-391C-04E6CAF2D436}"/>
                </a:ext>
              </a:extLst>
            </p:cNvPr>
            <p:cNvSpPr/>
            <p:nvPr/>
          </p:nvSpPr>
          <p:spPr>
            <a:xfrm>
              <a:off x="2663628" y="3972188"/>
              <a:ext cx="1579418" cy="2431473"/>
            </a:xfrm>
            <a:prstGeom prst="roundRect">
              <a:avLst>
                <a:gd name="adj" fmla="val 7457"/>
              </a:avLst>
            </a:prstGeom>
            <a:gradFill>
              <a:gsLst>
                <a:gs pos="32000">
                  <a:schemeClr val="tx2">
                    <a:alpha val="40000"/>
                  </a:schemeClr>
                </a:gs>
                <a:gs pos="100000">
                  <a:schemeClr val="accent2">
                    <a:alpha val="67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29E8E05E-954C-B404-46C2-3F0FDA794D64}"/>
              </a:ext>
            </a:extLst>
          </p:cNvPr>
          <p:cNvGrpSpPr/>
          <p:nvPr/>
        </p:nvGrpSpPr>
        <p:grpSpPr>
          <a:xfrm>
            <a:off x="6271799" y="1521015"/>
            <a:ext cx="2041547" cy="5007277"/>
            <a:chOff x="6271799" y="1521015"/>
            <a:chExt cx="2041547" cy="5007277"/>
          </a:xfrm>
        </p:grpSpPr>
        <p:grpSp>
          <p:nvGrpSpPr>
            <p:cNvPr id="136" name="Graphic 100">
              <a:extLst>
                <a:ext uri="{FF2B5EF4-FFF2-40B4-BE49-F238E27FC236}">
                  <a16:creationId xmlns:a16="http://schemas.microsoft.com/office/drawing/2014/main" id="{D3436946-2780-B8AF-2964-4A415B6BC9F4}"/>
                </a:ext>
              </a:extLst>
            </p:cNvPr>
            <p:cNvGrpSpPr/>
            <p:nvPr/>
          </p:nvGrpSpPr>
          <p:grpSpPr>
            <a:xfrm>
              <a:off x="6271799" y="1521015"/>
              <a:ext cx="2041547" cy="5007277"/>
              <a:chOff x="6271799" y="1521015"/>
              <a:chExt cx="2041547" cy="5007277"/>
            </a:xfrm>
          </p:grpSpPr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E4729615-ADD9-7D8E-DE3E-83A6B4A90AF3}"/>
                  </a:ext>
                </a:extLst>
              </p:cNvPr>
              <p:cNvSpPr/>
              <p:nvPr/>
            </p:nvSpPr>
            <p:spPr>
              <a:xfrm>
                <a:off x="6271799" y="3836849"/>
                <a:ext cx="1783930" cy="2691442"/>
              </a:xfrm>
              <a:custGeom>
                <a:avLst/>
                <a:gdLst>
                  <a:gd name="connsiteX0" fmla="*/ 1783931 w 1783930"/>
                  <a:gd name="connsiteY0" fmla="*/ 0 h 2691442"/>
                  <a:gd name="connsiteX1" fmla="*/ 1783931 w 1783930"/>
                  <a:gd name="connsiteY1" fmla="*/ 2545550 h 2691442"/>
                  <a:gd name="connsiteX2" fmla="*/ 1661211 w 1783930"/>
                  <a:gd name="connsiteY2" fmla="*/ 2691443 h 2691442"/>
                  <a:gd name="connsiteX3" fmla="*/ 122720 w 1783930"/>
                  <a:gd name="connsiteY3" fmla="*/ 2691443 h 2691442"/>
                  <a:gd name="connsiteX4" fmla="*/ 0 w 1783930"/>
                  <a:gd name="connsiteY4" fmla="*/ 2545550 h 2691442"/>
                  <a:gd name="connsiteX5" fmla="*/ 0 w 1783930"/>
                  <a:gd name="connsiteY5" fmla="*/ 0 h 2691442"/>
                  <a:gd name="connsiteX6" fmla="*/ 1783931 w 1783930"/>
                  <a:gd name="connsiteY6" fmla="*/ 0 h 269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3930" h="2691442">
                    <a:moveTo>
                      <a:pt x="1783931" y="0"/>
                    </a:moveTo>
                    <a:lnTo>
                      <a:pt x="1783931" y="2545550"/>
                    </a:lnTo>
                    <a:cubicBezTo>
                      <a:pt x="1783931" y="2626063"/>
                      <a:pt x="1728955" y="2691443"/>
                      <a:pt x="1661211" y="2691443"/>
                    </a:cubicBezTo>
                    <a:lnTo>
                      <a:pt x="122720" y="2691443"/>
                    </a:lnTo>
                    <a:cubicBezTo>
                      <a:pt x="54976" y="2691443"/>
                      <a:pt x="0" y="2626063"/>
                      <a:pt x="0" y="2545550"/>
                    </a:cubicBezTo>
                    <a:lnTo>
                      <a:pt x="0" y="0"/>
                    </a:lnTo>
                    <a:lnTo>
                      <a:pt x="178393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878F69FF-CCEE-4155-874E-BF2C6C5DA7D0}"/>
                  </a:ext>
                </a:extLst>
              </p:cNvPr>
              <p:cNvSpPr/>
              <p:nvPr/>
            </p:nvSpPr>
            <p:spPr>
              <a:xfrm>
                <a:off x="6271799" y="1521015"/>
                <a:ext cx="2041547" cy="2315716"/>
              </a:xfrm>
              <a:custGeom>
                <a:avLst/>
                <a:gdLst>
                  <a:gd name="connsiteX0" fmla="*/ 2041547 w 2041547"/>
                  <a:gd name="connsiteY0" fmla="*/ 1129425 h 2315716"/>
                  <a:gd name="connsiteX1" fmla="*/ 1784167 w 2041547"/>
                  <a:gd name="connsiteY1" fmla="*/ 1435278 h 2315716"/>
                  <a:gd name="connsiteX2" fmla="*/ 1784167 w 2041547"/>
                  <a:gd name="connsiteY2" fmla="*/ 1485880 h 2315716"/>
                  <a:gd name="connsiteX3" fmla="*/ 1783931 w 2041547"/>
                  <a:gd name="connsiteY3" fmla="*/ 1486116 h 2315716"/>
                  <a:gd name="connsiteX4" fmla="*/ 1783931 w 2041547"/>
                  <a:gd name="connsiteY4" fmla="*/ 2315717 h 2315716"/>
                  <a:gd name="connsiteX5" fmla="*/ 0 w 2041547"/>
                  <a:gd name="connsiteY5" fmla="*/ 2315717 h 2315716"/>
                  <a:gd name="connsiteX6" fmla="*/ 0 w 2041547"/>
                  <a:gd name="connsiteY6" fmla="*/ 1454431 h 2315716"/>
                  <a:gd name="connsiteX7" fmla="*/ 273460 w 2041547"/>
                  <a:gd name="connsiteY7" fmla="*/ 1129425 h 2315716"/>
                  <a:gd name="connsiteX8" fmla="*/ 0 w 2041547"/>
                  <a:gd name="connsiteY8" fmla="*/ 804536 h 2315716"/>
                  <a:gd name="connsiteX9" fmla="*/ 0 w 2041547"/>
                  <a:gd name="connsiteY9" fmla="*/ 145892 h 2315716"/>
                  <a:gd name="connsiteX10" fmla="*/ 122720 w 2041547"/>
                  <a:gd name="connsiteY10" fmla="*/ 0 h 2315716"/>
                  <a:gd name="connsiteX11" fmla="*/ 1661211 w 2041547"/>
                  <a:gd name="connsiteY11" fmla="*/ 0 h 2315716"/>
                  <a:gd name="connsiteX12" fmla="*/ 1783931 w 2041547"/>
                  <a:gd name="connsiteY12" fmla="*/ 145892 h 2315716"/>
                  <a:gd name="connsiteX13" fmla="*/ 1783931 w 2041547"/>
                  <a:gd name="connsiteY13" fmla="*/ 772733 h 2315716"/>
                  <a:gd name="connsiteX14" fmla="*/ 1784167 w 2041547"/>
                  <a:gd name="connsiteY14" fmla="*/ 772970 h 2315716"/>
                  <a:gd name="connsiteX15" fmla="*/ 1784167 w 2041547"/>
                  <a:gd name="connsiteY15" fmla="*/ 823571 h 2315716"/>
                  <a:gd name="connsiteX16" fmla="*/ 1852975 w 2041547"/>
                  <a:gd name="connsiteY16" fmla="*/ 905384 h 2315716"/>
                  <a:gd name="connsiteX17" fmla="*/ 2041547 w 2041547"/>
                  <a:gd name="connsiteY17" fmla="*/ 1129425 h 231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041547" h="2315716">
                    <a:moveTo>
                      <a:pt x="2041547" y="1129425"/>
                    </a:moveTo>
                    <a:lnTo>
                      <a:pt x="1784167" y="1435278"/>
                    </a:lnTo>
                    <a:lnTo>
                      <a:pt x="1784167" y="1485880"/>
                    </a:lnTo>
                    <a:lnTo>
                      <a:pt x="1783931" y="1486116"/>
                    </a:lnTo>
                    <a:lnTo>
                      <a:pt x="1783931" y="2315717"/>
                    </a:lnTo>
                    <a:lnTo>
                      <a:pt x="0" y="2315717"/>
                    </a:lnTo>
                    <a:lnTo>
                      <a:pt x="0" y="1454431"/>
                    </a:lnTo>
                    <a:lnTo>
                      <a:pt x="273460" y="1129425"/>
                    </a:lnTo>
                    <a:lnTo>
                      <a:pt x="0" y="804536"/>
                    </a:lnTo>
                    <a:lnTo>
                      <a:pt x="0" y="145892"/>
                    </a:lnTo>
                    <a:cubicBezTo>
                      <a:pt x="0" y="65380"/>
                      <a:pt x="54976" y="0"/>
                      <a:pt x="122720" y="0"/>
                    </a:cubicBezTo>
                    <a:lnTo>
                      <a:pt x="1661211" y="0"/>
                    </a:lnTo>
                    <a:cubicBezTo>
                      <a:pt x="1728955" y="0"/>
                      <a:pt x="1783931" y="65380"/>
                      <a:pt x="1783931" y="145892"/>
                    </a:cubicBezTo>
                    <a:lnTo>
                      <a:pt x="1783931" y="772733"/>
                    </a:lnTo>
                    <a:lnTo>
                      <a:pt x="1784167" y="772970"/>
                    </a:lnTo>
                    <a:lnTo>
                      <a:pt x="1784167" y="823571"/>
                    </a:lnTo>
                    <a:lnTo>
                      <a:pt x="1852975" y="905384"/>
                    </a:lnTo>
                    <a:lnTo>
                      <a:pt x="2041547" y="1129425"/>
                    </a:lnTo>
                    <a:close/>
                  </a:path>
                </a:pathLst>
              </a:custGeom>
              <a:solidFill>
                <a:srgbClr val="0A4D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C186502-4258-43F3-690F-61888A1258B2}"/>
                </a:ext>
              </a:extLst>
            </p:cNvPr>
            <p:cNvSpPr/>
            <p:nvPr/>
          </p:nvSpPr>
          <p:spPr>
            <a:xfrm>
              <a:off x="6408880" y="2898423"/>
              <a:ext cx="1401217" cy="716140"/>
            </a:xfrm>
            <a:custGeom>
              <a:avLst/>
              <a:gdLst>
                <a:gd name="connsiteX0" fmla="*/ 0 w 1268071"/>
                <a:gd name="connsiteY0" fmla="*/ 0 h 2042532"/>
                <a:gd name="connsiteX1" fmla="*/ 1268071 w 1268071"/>
                <a:gd name="connsiteY1" fmla="*/ 0 h 2042532"/>
                <a:gd name="connsiteX2" fmla="*/ 1268071 w 1268071"/>
                <a:gd name="connsiteY2" fmla="*/ 2042532 h 2042532"/>
                <a:gd name="connsiteX3" fmla="*/ 0 w 1268071"/>
                <a:gd name="connsiteY3" fmla="*/ 2042532 h 2042532"/>
                <a:gd name="connsiteX4" fmla="*/ 0 w 1268071"/>
                <a:gd name="connsiteY4" fmla="*/ 0 h 20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071" h="2042532">
                  <a:moveTo>
                    <a:pt x="0" y="0"/>
                  </a:moveTo>
                  <a:lnTo>
                    <a:pt x="1268071" y="0"/>
                  </a:lnTo>
                  <a:lnTo>
                    <a:pt x="1268071" y="2042532"/>
                  </a:lnTo>
                  <a:lnTo>
                    <a:pt x="0" y="204253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8580" rIns="0" bIns="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200" b="1" kern="1200" dirty="0">
                  <a:solidFill>
                    <a:schemeClr val="bg2"/>
                  </a:solidFill>
                </a:rPr>
                <a:t>Generative AI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F0D81F64-662D-500D-FA52-51AD6A750DD5}"/>
                </a:ext>
              </a:extLst>
            </p:cNvPr>
            <p:cNvSpPr txBox="1"/>
            <p:nvPr/>
          </p:nvSpPr>
          <p:spPr>
            <a:xfrm>
              <a:off x="6464312" y="1658001"/>
              <a:ext cx="907523" cy="340519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pt-BR" sz="1400" b="1" dirty="0">
                  <a:solidFill>
                    <a:schemeClr val="bg2"/>
                  </a:solidFill>
                </a:rPr>
                <a:t>4ª Era</a:t>
              </a:r>
            </a:p>
          </p:txBody>
        </p:sp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06F5918E-22D0-7CB4-98C9-530B5EC6DB99}"/>
                </a:ext>
              </a:extLst>
            </p:cNvPr>
            <p:cNvSpPr/>
            <p:nvPr/>
          </p:nvSpPr>
          <p:spPr>
            <a:xfrm>
              <a:off x="6361242" y="3962700"/>
              <a:ext cx="1579418" cy="2431473"/>
            </a:xfrm>
            <a:prstGeom prst="roundRect">
              <a:avLst>
                <a:gd name="adj" fmla="val 7457"/>
              </a:avLst>
            </a:prstGeom>
            <a:blipFill dpi="0" rotWithShape="1">
              <a:blip r:embed="rId6"/>
              <a:srcRect/>
              <a:stretch>
                <a:fillRect l="-21000" t="-64000" r="-23000" b="-28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" name="Rectangle: Rounded Corners 116">
              <a:extLst>
                <a:ext uri="{FF2B5EF4-FFF2-40B4-BE49-F238E27FC236}">
                  <a16:creationId xmlns:a16="http://schemas.microsoft.com/office/drawing/2014/main" id="{981E9B1F-BA50-11B5-79F6-2D1C8F25EDBA}"/>
                </a:ext>
              </a:extLst>
            </p:cNvPr>
            <p:cNvSpPr/>
            <p:nvPr/>
          </p:nvSpPr>
          <p:spPr>
            <a:xfrm>
              <a:off x="6361242" y="3972188"/>
              <a:ext cx="1579418" cy="2431473"/>
            </a:xfrm>
            <a:prstGeom prst="roundRect">
              <a:avLst>
                <a:gd name="adj" fmla="val 7457"/>
              </a:avLst>
            </a:prstGeom>
            <a:gradFill>
              <a:gsLst>
                <a:gs pos="32000">
                  <a:schemeClr val="tx2">
                    <a:alpha val="40000"/>
                  </a:schemeClr>
                </a:gs>
                <a:gs pos="100000">
                  <a:schemeClr val="accent2">
                    <a:alpha val="67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06BBA7C3-9D42-4ACB-E923-0B7BC8CFE379}"/>
              </a:ext>
            </a:extLst>
          </p:cNvPr>
          <p:cNvGrpSpPr/>
          <p:nvPr/>
        </p:nvGrpSpPr>
        <p:grpSpPr>
          <a:xfrm>
            <a:off x="8123355" y="1521015"/>
            <a:ext cx="2041429" cy="5007277"/>
            <a:chOff x="8123355" y="1521015"/>
            <a:chExt cx="2041429" cy="5007277"/>
          </a:xfrm>
        </p:grpSpPr>
        <p:grpSp>
          <p:nvGrpSpPr>
            <p:cNvPr id="139" name="Graphic 100">
              <a:extLst>
                <a:ext uri="{FF2B5EF4-FFF2-40B4-BE49-F238E27FC236}">
                  <a16:creationId xmlns:a16="http://schemas.microsoft.com/office/drawing/2014/main" id="{4D8EC559-2856-81D0-D1AE-742C4A6BFF25}"/>
                </a:ext>
              </a:extLst>
            </p:cNvPr>
            <p:cNvGrpSpPr/>
            <p:nvPr/>
          </p:nvGrpSpPr>
          <p:grpSpPr>
            <a:xfrm>
              <a:off x="8123355" y="1521015"/>
              <a:ext cx="2041429" cy="5007277"/>
              <a:chOff x="8123355" y="1521015"/>
              <a:chExt cx="2041429" cy="5007277"/>
            </a:xfrm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42F677E0-2A0F-2546-6254-5163D81FF86F}"/>
                  </a:ext>
                </a:extLst>
              </p:cNvPr>
              <p:cNvSpPr/>
              <p:nvPr/>
            </p:nvSpPr>
            <p:spPr>
              <a:xfrm>
                <a:off x="8123355" y="3836849"/>
                <a:ext cx="1783812" cy="2691442"/>
              </a:xfrm>
              <a:custGeom>
                <a:avLst/>
                <a:gdLst>
                  <a:gd name="connsiteX0" fmla="*/ 1783812 w 1783812"/>
                  <a:gd name="connsiteY0" fmla="*/ 0 h 2691442"/>
                  <a:gd name="connsiteX1" fmla="*/ 1783812 w 1783812"/>
                  <a:gd name="connsiteY1" fmla="*/ 2545550 h 2691442"/>
                  <a:gd name="connsiteX2" fmla="*/ 1661092 w 1783812"/>
                  <a:gd name="connsiteY2" fmla="*/ 2691443 h 2691442"/>
                  <a:gd name="connsiteX3" fmla="*/ 122720 w 1783812"/>
                  <a:gd name="connsiteY3" fmla="*/ 2691443 h 2691442"/>
                  <a:gd name="connsiteX4" fmla="*/ 0 w 1783812"/>
                  <a:gd name="connsiteY4" fmla="*/ 2545550 h 2691442"/>
                  <a:gd name="connsiteX5" fmla="*/ 0 w 1783812"/>
                  <a:gd name="connsiteY5" fmla="*/ 0 h 2691442"/>
                  <a:gd name="connsiteX6" fmla="*/ 1783812 w 1783812"/>
                  <a:gd name="connsiteY6" fmla="*/ 0 h 269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3812" h="2691442">
                    <a:moveTo>
                      <a:pt x="1783812" y="0"/>
                    </a:moveTo>
                    <a:lnTo>
                      <a:pt x="1783812" y="2545550"/>
                    </a:lnTo>
                    <a:cubicBezTo>
                      <a:pt x="1783812" y="2626063"/>
                      <a:pt x="1728837" y="2691443"/>
                      <a:pt x="1661092" y="2691443"/>
                    </a:cubicBezTo>
                    <a:lnTo>
                      <a:pt x="122720" y="2691443"/>
                    </a:lnTo>
                    <a:cubicBezTo>
                      <a:pt x="54858" y="2691443"/>
                      <a:pt x="0" y="2626063"/>
                      <a:pt x="0" y="2545550"/>
                    </a:cubicBezTo>
                    <a:lnTo>
                      <a:pt x="0" y="0"/>
                    </a:lnTo>
                    <a:lnTo>
                      <a:pt x="1783812" y="0"/>
                    </a:lnTo>
                    <a:close/>
                  </a:path>
                </a:pathLst>
              </a:custGeom>
              <a:solidFill>
                <a:srgbClr val="FFFF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78051438-C373-04F5-782D-BED39005D5A2}"/>
                  </a:ext>
                </a:extLst>
              </p:cNvPr>
              <p:cNvSpPr/>
              <p:nvPr/>
            </p:nvSpPr>
            <p:spPr>
              <a:xfrm>
                <a:off x="8123355" y="1521015"/>
                <a:ext cx="2041429" cy="2315716"/>
              </a:xfrm>
              <a:custGeom>
                <a:avLst/>
                <a:gdLst>
                  <a:gd name="connsiteX0" fmla="*/ 2041430 w 2041429"/>
                  <a:gd name="connsiteY0" fmla="*/ 1129425 h 2315716"/>
                  <a:gd name="connsiteX1" fmla="*/ 1852857 w 2041429"/>
                  <a:gd name="connsiteY1" fmla="*/ 1353465 h 2315716"/>
                  <a:gd name="connsiteX2" fmla="*/ 1784049 w 2041429"/>
                  <a:gd name="connsiteY2" fmla="*/ 1435278 h 2315716"/>
                  <a:gd name="connsiteX3" fmla="*/ 1784049 w 2041429"/>
                  <a:gd name="connsiteY3" fmla="*/ 1485880 h 2315716"/>
                  <a:gd name="connsiteX4" fmla="*/ 1783812 w 2041429"/>
                  <a:gd name="connsiteY4" fmla="*/ 1486116 h 2315716"/>
                  <a:gd name="connsiteX5" fmla="*/ 1783812 w 2041429"/>
                  <a:gd name="connsiteY5" fmla="*/ 2315717 h 2315716"/>
                  <a:gd name="connsiteX6" fmla="*/ 0 w 2041429"/>
                  <a:gd name="connsiteY6" fmla="*/ 2315717 h 2315716"/>
                  <a:gd name="connsiteX7" fmla="*/ 0 w 2041429"/>
                  <a:gd name="connsiteY7" fmla="*/ 1454668 h 2315716"/>
                  <a:gd name="connsiteX8" fmla="*/ 273696 w 2041429"/>
                  <a:gd name="connsiteY8" fmla="*/ 1129306 h 2315716"/>
                  <a:gd name="connsiteX9" fmla="*/ 0 w 2041429"/>
                  <a:gd name="connsiteY9" fmla="*/ 804063 h 2315716"/>
                  <a:gd name="connsiteX10" fmla="*/ 0 w 2041429"/>
                  <a:gd name="connsiteY10" fmla="*/ 145892 h 2315716"/>
                  <a:gd name="connsiteX11" fmla="*/ 122720 w 2041429"/>
                  <a:gd name="connsiteY11" fmla="*/ 0 h 2315716"/>
                  <a:gd name="connsiteX12" fmla="*/ 1661092 w 2041429"/>
                  <a:gd name="connsiteY12" fmla="*/ 0 h 2315716"/>
                  <a:gd name="connsiteX13" fmla="*/ 1783812 w 2041429"/>
                  <a:gd name="connsiteY13" fmla="*/ 145892 h 2315716"/>
                  <a:gd name="connsiteX14" fmla="*/ 1783812 w 2041429"/>
                  <a:gd name="connsiteY14" fmla="*/ 772733 h 2315716"/>
                  <a:gd name="connsiteX15" fmla="*/ 1784049 w 2041429"/>
                  <a:gd name="connsiteY15" fmla="*/ 772970 h 2315716"/>
                  <a:gd name="connsiteX16" fmla="*/ 1784049 w 2041429"/>
                  <a:gd name="connsiteY16" fmla="*/ 823571 h 2315716"/>
                  <a:gd name="connsiteX17" fmla="*/ 1852857 w 2041429"/>
                  <a:gd name="connsiteY17" fmla="*/ 905384 h 2315716"/>
                  <a:gd name="connsiteX18" fmla="*/ 2041430 w 2041429"/>
                  <a:gd name="connsiteY18" fmla="*/ 1129425 h 2315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041429" h="2315716">
                    <a:moveTo>
                      <a:pt x="2041430" y="1129425"/>
                    </a:moveTo>
                    <a:lnTo>
                      <a:pt x="1852857" y="1353465"/>
                    </a:lnTo>
                    <a:lnTo>
                      <a:pt x="1784049" y="1435278"/>
                    </a:lnTo>
                    <a:lnTo>
                      <a:pt x="1784049" y="1485880"/>
                    </a:lnTo>
                    <a:lnTo>
                      <a:pt x="1783812" y="1486116"/>
                    </a:lnTo>
                    <a:lnTo>
                      <a:pt x="1783812" y="2315717"/>
                    </a:lnTo>
                    <a:lnTo>
                      <a:pt x="0" y="2315717"/>
                    </a:lnTo>
                    <a:lnTo>
                      <a:pt x="0" y="1454668"/>
                    </a:lnTo>
                    <a:lnTo>
                      <a:pt x="273696" y="1129306"/>
                    </a:lnTo>
                    <a:lnTo>
                      <a:pt x="0" y="804063"/>
                    </a:lnTo>
                    <a:lnTo>
                      <a:pt x="0" y="145892"/>
                    </a:lnTo>
                    <a:cubicBezTo>
                      <a:pt x="0" y="65380"/>
                      <a:pt x="54858" y="0"/>
                      <a:pt x="122720" y="0"/>
                    </a:cubicBezTo>
                    <a:lnTo>
                      <a:pt x="1661092" y="0"/>
                    </a:lnTo>
                    <a:cubicBezTo>
                      <a:pt x="1728837" y="0"/>
                      <a:pt x="1783812" y="65380"/>
                      <a:pt x="1783812" y="145892"/>
                    </a:cubicBezTo>
                    <a:lnTo>
                      <a:pt x="1783812" y="772733"/>
                    </a:lnTo>
                    <a:lnTo>
                      <a:pt x="1784049" y="772970"/>
                    </a:lnTo>
                    <a:lnTo>
                      <a:pt x="1784049" y="823571"/>
                    </a:lnTo>
                    <a:lnTo>
                      <a:pt x="1852857" y="905384"/>
                    </a:lnTo>
                    <a:lnTo>
                      <a:pt x="2041430" y="1129425"/>
                    </a:lnTo>
                    <a:close/>
                  </a:path>
                </a:pathLst>
              </a:custGeom>
              <a:solidFill>
                <a:srgbClr val="0A4D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DF9A6027-346A-0C6A-7767-929BA2C7E55B}"/>
                </a:ext>
              </a:extLst>
            </p:cNvPr>
            <p:cNvSpPr/>
            <p:nvPr/>
          </p:nvSpPr>
          <p:spPr>
            <a:xfrm>
              <a:off x="8283229" y="2898423"/>
              <a:ext cx="1447678" cy="716140"/>
            </a:xfrm>
            <a:custGeom>
              <a:avLst/>
              <a:gdLst>
                <a:gd name="connsiteX0" fmla="*/ 0 w 1268071"/>
                <a:gd name="connsiteY0" fmla="*/ 0 h 2042532"/>
                <a:gd name="connsiteX1" fmla="*/ 1268071 w 1268071"/>
                <a:gd name="connsiteY1" fmla="*/ 0 h 2042532"/>
                <a:gd name="connsiteX2" fmla="*/ 1268071 w 1268071"/>
                <a:gd name="connsiteY2" fmla="*/ 2042532 h 2042532"/>
                <a:gd name="connsiteX3" fmla="*/ 0 w 1268071"/>
                <a:gd name="connsiteY3" fmla="*/ 2042532 h 2042532"/>
                <a:gd name="connsiteX4" fmla="*/ 0 w 1268071"/>
                <a:gd name="connsiteY4" fmla="*/ 0 h 20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071" h="2042532">
                  <a:moveTo>
                    <a:pt x="0" y="0"/>
                  </a:moveTo>
                  <a:lnTo>
                    <a:pt x="1268071" y="0"/>
                  </a:lnTo>
                  <a:lnTo>
                    <a:pt x="1268071" y="2042532"/>
                  </a:lnTo>
                  <a:lnTo>
                    <a:pt x="0" y="204253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8580" rIns="0" bIns="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200" b="1" kern="1200" dirty="0">
                  <a:solidFill>
                    <a:schemeClr val="bg2"/>
                  </a:solidFill>
                </a:rPr>
                <a:t>Embodied AI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DACBE40-5A12-7295-76A2-D52EAABBC31E}"/>
                </a:ext>
              </a:extLst>
            </p:cNvPr>
            <p:cNvSpPr txBox="1"/>
            <p:nvPr/>
          </p:nvSpPr>
          <p:spPr>
            <a:xfrm>
              <a:off x="8283229" y="1658001"/>
              <a:ext cx="907523" cy="340519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pt-BR" sz="1400" b="1" dirty="0">
                  <a:solidFill>
                    <a:schemeClr val="bg2"/>
                  </a:solidFill>
                </a:rPr>
                <a:t>5ª Era</a:t>
              </a:r>
            </a:p>
          </p:txBody>
        </p:sp>
        <p:sp>
          <p:nvSpPr>
            <p:cNvPr id="112" name="Rectangle: Rounded Corners 111">
              <a:extLst>
                <a:ext uri="{FF2B5EF4-FFF2-40B4-BE49-F238E27FC236}">
                  <a16:creationId xmlns:a16="http://schemas.microsoft.com/office/drawing/2014/main" id="{EA05E36B-2F31-504C-4A17-D1AD18480000}"/>
                </a:ext>
              </a:extLst>
            </p:cNvPr>
            <p:cNvSpPr/>
            <p:nvPr/>
          </p:nvSpPr>
          <p:spPr>
            <a:xfrm>
              <a:off x="8217359" y="3962700"/>
              <a:ext cx="1579418" cy="2431473"/>
            </a:xfrm>
            <a:prstGeom prst="roundRect">
              <a:avLst>
                <a:gd name="adj" fmla="val 7457"/>
              </a:avLst>
            </a:prstGeom>
            <a:blipFill dpi="0" rotWithShape="1">
              <a:blip r:embed="rId7"/>
              <a:srcRect/>
              <a:stretch>
                <a:fillRect l="-58000" t="1000" r="-59000" b="1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8" name="Rectangle: Rounded Corners 117">
              <a:extLst>
                <a:ext uri="{FF2B5EF4-FFF2-40B4-BE49-F238E27FC236}">
                  <a16:creationId xmlns:a16="http://schemas.microsoft.com/office/drawing/2014/main" id="{BFCA2C5B-A3C7-A732-EABF-1FF3B8DD2A08}"/>
                </a:ext>
              </a:extLst>
            </p:cNvPr>
            <p:cNvSpPr/>
            <p:nvPr/>
          </p:nvSpPr>
          <p:spPr>
            <a:xfrm>
              <a:off x="8217359" y="3972188"/>
              <a:ext cx="1579418" cy="2431473"/>
            </a:xfrm>
            <a:prstGeom prst="roundRect">
              <a:avLst>
                <a:gd name="adj" fmla="val 7457"/>
              </a:avLst>
            </a:prstGeom>
            <a:gradFill>
              <a:gsLst>
                <a:gs pos="32000">
                  <a:schemeClr val="tx2">
                    <a:alpha val="40000"/>
                  </a:schemeClr>
                </a:gs>
                <a:gs pos="100000">
                  <a:schemeClr val="accent2">
                    <a:alpha val="67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F53F6370-19E7-FD31-5675-F38A8AB25634}"/>
              </a:ext>
            </a:extLst>
          </p:cNvPr>
          <p:cNvGrpSpPr/>
          <p:nvPr/>
        </p:nvGrpSpPr>
        <p:grpSpPr>
          <a:xfrm>
            <a:off x="9974912" y="1521015"/>
            <a:ext cx="1783811" cy="5007277"/>
            <a:chOff x="9974912" y="1521015"/>
            <a:chExt cx="1783811" cy="5007277"/>
          </a:xfrm>
        </p:grpSpPr>
        <p:grpSp>
          <p:nvGrpSpPr>
            <p:cNvPr id="127" name="Graphic 100">
              <a:extLst>
                <a:ext uri="{FF2B5EF4-FFF2-40B4-BE49-F238E27FC236}">
                  <a16:creationId xmlns:a16="http://schemas.microsoft.com/office/drawing/2014/main" id="{1F2D664C-55C5-B5A4-1B5D-622EA41DEE9E}"/>
                </a:ext>
              </a:extLst>
            </p:cNvPr>
            <p:cNvGrpSpPr/>
            <p:nvPr/>
          </p:nvGrpSpPr>
          <p:grpSpPr>
            <a:xfrm>
              <a:off x="9974912" y="1521015"/>
              <a:ext cx="1783811" cy="5007277"/>
              <a:chOff x="9974912" y="1521015"/>
              <a:chExt cx="1783811" cy="5007277"/>
            </a:xfrm>
          </p:grpSpPr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01C12035-7078-C6E2-180E-AF114E251A4F}"/>
                  </a:ext>
                </a:extLst>
              </p:cNvPr>
              <p:cNvSpPr/>
              <p:nvPr/>
            </p:nvSpPr>
            <p:spPr>
              <a:xfrm>
                <a:off x="9974912" y="3836849"/>
                <a:ext cx="1783811" cy="2691442"/>
              </a:xfrm>
              <a:custGeom>
                <a:avLst/>
                <a:gdLst>
                  <a:gd name="connsiteX0" fmla="*/ 1783811 w 1783811"/>
                  <a:gd name="connsiteY0" fmla="*/ 0 h 2691442"/>
                  <a:gd name="connsiteX1" fmla="*/ 1783811 w 1783811"/>
                  <a:gd name="connsiteY1" fmla="*/ 2545550 h 2691442"/>
                  <a:gd name="connsiteX2" fmla="*/ 1661092 w 1783811"/>
                  <a:gd name="connsiteY2" fmla="*/ 2691443 h 2691442"/>
                  <a:gd name="connsiteX3" fmla="*/ 122719 w 1783811"/>
                  <a:gd name="connsiteY3" fmla="*/ 2691443 h 2691442"/>
                  <a:gd name="connsiteX4" fmla="*/ 0 w 1783811"/>
                  <a:gd name="connsiteY4" fmla="*/ 2545550 h 2691442"/>
                  <a:gd name="connsiteX5" fmla="*/ 0 w 1783811"/>
                  <a:gd name="connsiteY5" fmla="*/ 0 h 2691442"/>
                  <a:gd name="connsiteX6" fmla="*/ 1783811 w 1783811"/>
                  <a:gd name="connsiteY6" fmla="*/ 0 h 269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83811" h="2691442">
                    <a:moveTo>
                      <a:pt x="1783811" y="0"/>
                    </a:moveTo>
                    <a:lnTo>
                      <a:pt x="1783811" y="2545550"/>
                    </a:lnTo>
                    <a:cubicBezTo>
                      <a:pt x="1783811" y="2626063"/>
                      <a:pt x="1728955" y="2691443"/>
                      <a:pt x="1661092" y="2691443"/>
                    </a:cubicBezTo>
                    <a:lnTo>
                      <a:pt x="122719" y="2691443"/>
                    </a:lnTo>
                    <a:cubicBezTo>
                      <a:pt x="54975" y="2691443"/>
                      <a:pt x="0" y="2626063"/>
                      <a:pt x="0" y="2545550"/>
                    </a:cubicBezTo>
                    <a:lnTo>
                      <a:pt x="0" y="0"/>
                    </a:lnTo>
                    <a:lnTo>
                      <a:pt x="1783811" y="0"/>
                    </a:lnTo>
                    <a:close/>
                  </a:path>
                </a:pathLst>
              </a:custGeom>
              <a:solidFill>
                <a:srgbClr val="FFFF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1C5003AB-FAFD-14CD-5492-FDBC00AF6854}"/>
                  </a:ext>
                </a:extLst>
              </p:cNvPr>
              <p:cNvSpPr/>
              <p:nvPr/>
            </p:nvSpPr>
            <p:spPr>
              <a:xfrm>
                <a:off x="9974912" y="1521015"/>
                <a:ext cx="1783811" cy="2315834"/>
              </a:xfrm>
              <a:custGeom>
                <a:avLst/>
                <a:gdLst>
                  <a:gd name="connsiteX0" fmla="*/ 1783811 w 1783811"/>
                  <a:gd name="connsiteY0" fmla="*/ 145892 h 2315834"/>
                  <a:gd name="connsiteX1" fmla="*/ 1783811 w 1783811"/>
                  <a:gd name="connsiteY1" fmla="*/ 2315835 h 2315834"/>
                  <a:gd name="connsiteX2" fmla="*/ 0 w 1783811"/>
                  <a:gd name="connsiteY2" fmla="*/ 2315835 h 2315834"/>
                  <a:gd name="connsiteX3" fmla="*/ 0 w 1783811"/>
                  <a:gd name="connsiteY3" fmla="*/ 1477840 h 2315834"/>
                  <a:gd name="connsiteX4" fmla="*/ 0 w 1783811"/>
                  <a:gd name="connsiteY4" fmla="*/ 1477840 h 2315834"/>
                  <a:gd name="connsiteX5" fmla="*/ 0 w 1783811"/>
                  <a:gd name="connsiteY5" fmla="*/ 1454786 h 2315834"/>
                  <a:gd name="connsiteX6" fmla="*/ 273696 w 1783811"/>
                  <a:gd name="connsiteY6" fmla="*/ 1129543 h 2315834"/>
                  <a:gd name="connsiteX7" fmla="*/ 0 w 1783811"/>
                  <a:gd name="connsiteY7" fmla="*/ 804300 h 2315834"/>
                  <a:gd name="connsiteX8" fmla="*/ 0 w 1783811"/>
                  <a:gd name="connsiteY8" fmla="*/ 781246 h 2315834"/>
                  <a:gd name="connsiteX9" fmla="*/ 0 w 1783811"/>
                  <a:gd name="connsiteY9" fmla="*/ 781246 h 2315834"/>
                  <a:gd name="connsiteX10" fmla="*/ 0 w 1783811"/>
                  <a:gd name="connsiteY10" fmla="*/ 145892 h 2315834"/>
                  <a:gd name="connsiteX11" fmla="*/ 5438 w 1783811"/>
                  <a:gd name="connsiteY11" fmla="*/ 102503 h 2315834"/>
                  <a:gd name="connsiteX12" fmla="*/ 9576 w 1783811"/>
                  <a:gd name="connsiteY12" fmla="*/ 89143 h 2315834"/>
                  <a:gd name="connsiteX13" fmla="*/ 16197 w 1783811"/>
                  <a:gd name="connsiteY13" fmla="*/ 73301 h 2315834"/>
                  <a:gd name="connsiteX14" fmla="*/ 28847 w 1783811"/>
                  <a:gd name="connsiteY14" fmla="*/ 51784 h 2315834"/>
                  <a:gd name="connsiteX15" fmla="*/ 39015 w 1783811"/>
                  <a:gd name="connsiteY15" fmla="*/ 39133 h 2315834"/>
                  <a:gd name="connsiteX16" fmla="*/ 44571 w 1783811"/>
                  <a:gd name="connsiteY16" fmla="*/ 33340 h 2315834"/>
                  <a:gd name="connsiteX17" fmla="*/ 122719 w 1783811"/>
                  <a:gd name="connsiteY17" fmla="*/ 0 h 2315834"/>
                  <a:gd name="connsiteX18" fmla="*/ 1661092 w 1783811"/>
                  <a:gd name="connsiteY18" fmla="*/ 0 h 2315834"/>
                  <a:gd name="connsiteX19" fmla="*/ 1670432 w 1783811"/>
                  <a:gd name="connsiteY19" fmla="*/ 473 h 2315834"/>
                  <a:gd name="connsiteX20" fmla="*/ 1676580 w 1783811"/>
                  <a:gd name="connsiteY20" fmla="*/ 1419 h 2315834"/>
                  <a:gd name="connsiteX21" fmla="*/ 1783811 w 1783811"/>
                  <a:gd name="connsiteY21" fmla="*/ 145892 h 2315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83811" h="2315834">
                    <a:moveTo>
                      <a:pt x="1783811" y="145892"/>
                    </a:moveTo>
                    <a:lnTo>
                      <a:pt x="1783811" y="2315835"/>
                    </a:lnTo>
                    <a:lnTo>
                      <a:pt x="0" y="2315835"/>
                    </a:lnTo>
                    <a:lnTo>
                      <a:pt x="0" y="1477840"/>
                    </a:lnTo>
                    <a:lnTo>
                      <a:pt x="0" y="1477840"/>
                    </a:lnTo>
                    <a:lnTo>
                      <a:pt x="0" y="1454786"/>
                    </a:lnTo>
                    <a:lnTo>
                      <a:pt x="273696" y="1129543"/>
                    </a:lnTo>
                    <a:lnTo>
                      <a:pt x="0" y="804300"/>
                    </a:lnTo>
                    <a:lnTo>
                      <a:pt x="0" y="781246"/>
                    </a:lnTo>
                    <a:lnTo>
                      <a:pt x="0" y="781246"/>
                    </a:lnTo>
                    <a:lnTo>
                      <a:pt x="0" y="145892"/>
                    </a:lnTo>
                    <a:cubicBezTo>
                      <a:pt x="0" y="130759"/>
                      <a:pt x="1891" y="116217"/>
                      <a:pt x="5438" y="102503"/>
                    </a:cubicBezTo>
                    <a:cubicBezTo>
                      <a:pt x="6621" y="97892"/>
                      <a:pt x="8039" y="93518"/>
                      <a:pt x="9576" y="89143"/>
                    </a:cubicBezTo>
                    <a:cubicBezTo>
                      <a:pt x="11468" y="83705"/>
                      <a:pt x="13714" y="78385"/>
                      <a:pt x="16197" y="73301"/>
                    </a:cubicBezTo>
                    <a:cubicBezTo>
                      <a:pt x="19862" y="65616"/>
                      <a:pt x="24118" y="58404"/>
                      <a:pt x="28847" y="51784"/>
                    </a:cubicBezTo>
                    <a:cubicBezTo>
                      <a:pt x="32039" y="47291"/>
                      <a:pt x="35468" y="43153"/>
                      <a:pt x="39015" y="39133"/>
                    </a:cubicBezTo>
                    <a:cubicBezTo>
                      <a:pt x="40788" y="37123"/>
                      <a:pt x="42680" y="35232"/>
                      <a:pt x="44571" y="33340"/>
                    </a:cubicBezTo>
                    <a:cubicBezTo>
                      <a:pt x="65852" y="12532"/>
                      <a:pt x="93045" y="0"/>
                      <a:pt x="122719" y="0"/>
                    </a:cubicBezTo>
                    <a:lnTo>
                      <a:pt x="1661092" y="0"/>
                    </a:lnTo>
                    <a:cubicBezTo>
                      <a:pt x="1664284" y="0"/>
                      <a:pt x="1667358" y="118"/>
                      <a:pt x="1670432" y="473"/>
                    </a:cubicBezTo>
                    <a:cubicBezTo>
                      <a:pt x="1672442" y="709"/>
                      <a:pt x="1674570" y="946"/>
                      <a:pt x="1676580" y="1419"/>
                    </a:cubicBezTo>
                    <a:cubicBezTo>
                      <a:pt x="1736994" y="10404"/>
                      <a:pt x="1783811" y="71646"/>
                      <a:pt x="1783811" y="145892"/>
                    </a:cubicBezTo>
                    <a:close/>
                  </a:path>
                </a:pathLst>
              </a:custGeom>
              <a:solidFill>
                <a:srgbClr val="0A4DFF"/>
              </a:solidFill>
              <a:ln w="1182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F3FA9CE-75E5-6738-B7E4-BADAFE0B8BBF}"/>
                </a:ext>
              </a:extLst>
            </p:cNvPr>
            <p:cNvSpPr/>
            <p:nvPr/>
          </p:nvSpPr>
          <p:spPr>
            <a:xfrm>
              <a:off x="10111312" y="2898423"/>
              <a:ext cx="1268071" cy="716140"/>
            </a:xfrm>
            <a:custGeom>
              <a:avLst/>
              <a:gdLst>
                <a:gd name="connsiteX0" fmla="*/ 0 w 1268071"/>
                <a:gd name="connsiteY0" fmla="*/ 0 h 2042532"/>
                <a:gd name="connsiteX1" fmla="*/ 1268071 w 1268071"/>
                <a:gd name="connsiteY1" fmla="*/ 0 h 2042532"/>
                <a:gd name="connsiteX2" fmla="*/ 1268071 w 1268071"/>
                <a:gd name="connsiteY2" fmla="*/ 2042532 h 2042532"/>
                <a:gd name="connsiteX3" fmla="*/ 0 w 1268071"/>
                <a:gd name="connsiteY3" fmla="*/ 2042532 h 2042532"/>
                <a:gd name="connsiteX4" fmla="*/ 0 w 1268071"/>
                <a:gd name="connsiteY4" fmla="*/ 0 h 204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8071" h="2042532">
                  <a:moveTo>
                    <a:pt x="0" y="0"/>
                  </a:moveTo>
                  <a:lnTo>
                    <a:pt x="1268071" y="0"/>
                  </a:lnTo>
                  <a:lnTo>
                    <a:pt x="1268071" y="2042532"/>
                  </a:lnTo>
                  <a:lnTo>
                    <a:pt x="0" y="204253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68580" rIns="0" bIns="0" numCol="1" spcCol="1270" anchor="t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t-BR" sz="2200" b="1" kern="1200" dirty="0">
                  <a:solidFill>
                    <a:schemeClr val="bg2"/>
                  </a:solidFill>
                </a:rPr>
                <a:t>Self- Aware AI</a:t>
              </a: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C219257-E4D9-B24A-5186-3C015269BFEE}"/>
                </a:ext>
              </a:extLst>
            </p:cNvPr>
            <p:cNvSpPr txBox="1"/>
            <p:nvPr/>
          </p:nvSpPr>
          <p:spPr>
            <a:xfrm>
              <a:off x="10111312" y="1658001"/>
              <a:ext cx="907523" cy="340519"/>
            </a:xfrm>
            <a:prstGeom prst="roundRect">
              <a:avLst/>
            </a:prstGeom>
            <a:noFill/>
            <a:ln>
              <a:solidFill>
                <a:schemeClr val="bg2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pt-BR" sz="1400" b="1" dirty="0">
                  <a:solidFill>
                    <a:schemeClr val="bg2"/>
                  </a:solidFill>
                </a:rPr>
                <a:t>6ª Era</a:t>
              </a:r>
            </a:p>
          </p:txBody>
        </p:sp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9781C7A0-B3DE-8053-A791-51B2812EE4B2}"/>
                </a:ext>
              </a:extLst>
            </p:cNvPr>
            <p:cNvSpPr/>
            <p:nvPr/>
          </p:nvSpPr>
          <p:spPr>
            <a:xfrm>
              <a:off x="10075372" y="3962700"/>
              <a:ext cx="1579418" cy="2431473"/>
            </a:xfrm>
            <a:prstGeom prst="roundRect">
              <a:avLst>
                <a:gd name="adj" fmla="val 7457"/>
              </a:avLst>
            </a:prstGeom>
            <a:blipFill>
              <a:blip r:embed="rId8"/>
              <a:stretch>
                <a:fillRect t="-14000" b="-17000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9" name="Rectangle: Rounded Corners 118">
              <a:extLst>
                <a:ext uri="{FF2B5EF4-FFF2-40B4-BE49-F238E27FC236}">
                  <a16:creationId xmlns:a16="http://schemas.microsoft.com/office/drawing/2014/main" id="{EADCA379-91DE-EEDA-0A31-C4E7BE204AC2}"/>
                </a:ext>
              </a:extLst>
            </p:cNvPr>
            <p:cNvSpPr/>
            <p:nvPr/>
          </p:nvSpPr>
          <p:spPr>
            <a:xfrm>
              <a:off x="10075372" y="3972188"/>
              <a:ext cx="1579418" cy="2431473"/>
            </a:xfrm>
            <a:prstGeom prst="roundRect">
              <a:avLst>
                <a:gd name="adj" fmla="val 7457"/>
              </a:avLst>
            </a:prstGeom>
            <a:gradFill>
              <a:gsLst>
                <a:gs pos="32000">
                  <a:schemeClr val="tx2">
                    <a:alpha val="40000"/>
                  </a:schemeClr>
                </a:gs>
                <a:gs pos="100000">
                  <a:schemeClr val="accent2">
                    <a:alpha val="67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0" name="CaixaDeTexto 7">
            <a:extLst>
              <a:ext uri="{FF2B5EF4-FFF2-40B4-BE49-F238E27FC236}">
                <a16:creationId xmlns:a16="http://schemas.microsoft.com/office/drawing/2014/main" id="{461983B2-044E-328D-9BF8-6D1E55705A29}"/>
              </a:ext>
            </a:extLst>
          </p:cNvPr>
          <p:cNvSpPr txBox="1"/>
          <p:nvPr/>
        </p:nvSpPr>
        <p:spPr>
          <a:xfrm>
            <a:off x="914570" y="324151"/>
            <a:ext cx="737903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latin typeface="Poppins"/>
                <a:cs typeface="Poppins"/>
              </a:rPr>
              <a:t>Olhar o passado para entender o futuro</a:t>
            </a:r>
            <a:endParaRPr lang="pt-BR" sz="24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Poppins"/>
              <a:cs typeface="Poppins"/>
            </a:endParaRPr>
          </a:p>
        </p:txBody>
      </p:sp>
      <p:sp>
        <p:nvSpPr>
          <p:cNvPr id="122" name="Retângulo: Cantos Arredondados 3">
            <a:extLst>
              <a:ext uri="{FF2B5EF4-FFF2-40B4-BE49-F238E27FC236}">
                <a16:creationId xmlns:a16="http://schemas.microsoft.com/office/drawing/2014/main" id="{0A16F610-45CB-3252-F8F6-F8C0171FBD63}"/>
              </a:ext>
            </a:extLst>
          </p:cNvPr>
          <p:cNvSpPr/>
          <p:nvPr/>
        </p:nvSpPr>
        <p:spPr>
          <a:xfrm rot="5400000">
            <a:off x="615872" y="508284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617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F2432E-A518-4761-8D48-0B7722F91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69E7257-E2FA-A568-18CD-67A11C3539C5}"/>
              </a:ext>
            </a:extLst>
          </p:cNvPr>
          <p:cNvSpPr/>
          <p:nvPr/>
        </p:nvSpPr>
        <p:spPr>
          <a:xfrm>
            <a:off x="4798142" y="4276007"/>
            <a:ext cx="6957791" cy="2084784"/>
          </a:xfrm>
          <a:prstGeom prst="roundRect">
            <a:avLst>
              <a:gd name="adj" fmla="val 17162"/>
            </a:avLst>
          </a:prstGeom>
          <a:solidFill>
            <a:srgbClr val="EA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ED90E5D-FC33-9979-5B2C-7D7CF0BC02F3}"/>
              </a:ext>
            </a:extLst>
          </p:cNvPr>
          <p:cNvSpPr/>
          <p:nvPr/>
        </p:nvSpPr>
        <p:spPr>
          <a:xfrm>
            <a:off x="7350517" y="4602737"/>
            <a:ext cx="1225741" cy="315613"/>
          </a:xfrm>
          <a:custGeom>
            <a:avLst/>
            <a:gdLst>
              <a:gd name="connsiteX0" fmla="*/ 1040034 w 1225741"/>
              <a:gd name="connsiteY0" fmla="*/ 287319 h 315613"/>
              <a:gd name="connsiteX1" fmla="*/ 1065015 w 1225741"/>
              <a:gd name="connsiteY1" fmla="*/ 315614 h 315613"/>
              <a:gd name="connsiteX2" fmla="*/ 1225742 w 1225741"/>
              <a:gd name="connsiteY2" fmla="*/ 157807 h 315613"/>
              <a:gd name="connsiteX3" fmla="*/ 1065015 w 1225741"/>
              <a:gd name="connsiteY3" fmla="*/ 0 h 315613"/>
              <a:gd name="connsiteX4" fmla="*/ 1040034 w 1225741"/>
              <a:gd name="connsiteY4" fmla="*/ 28295 h 315613"/>
              <a:gd name="connsiteX5" fmla="*/ 1152385 w 1225741"/>
              <a:gd name="connsiteY5" fmla="*/ 138515 h 315613"/>
              <a:gd name="connsiteX6" fmla="*/ 18278 w 1225741"/>
              <a:gd name="connsiteY6" fmla="*/ 138515 h 315613"/>
              <a:gd name="connsiteX7" fmla="*/ 0 w 1225741"/>
              <a:gd name="connsiteY7" fmla="*/ 157807 h 315613"/>
              <a:gd name="connsiteX8" fmla="*/ 18278 w 1225741"/>
              <a:gd name="connsiteY8" fmla="*/ 177099 h 315613"/>
              <a:gd name="connsiteX9" fmla="*/ 1152385 w 1225741"/>
              <a:gd name="connsiteY9" fmla="*/ 177099 h 315613"/>
              <a:gd name="connsiteX10" fmla="*/ 1040034 w 1225741"/>
              <a:gd name="connsiteY10" fmla="*/ 287319 h 315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5741" h="315613">
                <a:moveTo>
                  <a:pt x="1040034" y="287319"/>
                </a:moveTo>
                <a:lnTo>
                  <a:pt x="1065015" y="315614"/>
                </a:lnTo>
                <a:lnTo>
                  <a:pt x="1225742" y="157807"/>
                </a:lnTo>
                <a:lnTo>
                  <a:pt x="1065015" y="0"/>
                </a:lnTo>
                <a:lnTo>
                  <a:pt x="1040034" y="28295"/>
                </a:lnTo>
                <a:lnTo>
                  <a:pt x="1152385" y="138515"/>
                </a:lnTo>
                <a:lnTo>
                  <a:pt x="18278" y="138515"/>
                </a:lnTo>
                <a:cubicBezTo>
                  <a:pt x="8164" y="138515"/>
                  <a:pt x="0" y="147132"/>
                  <a:pt x="0" y="157807"/>
                </a:cubicBezTo>
                <a:cubicBezTo>
                  <a:pt x="0" y="168482"/>
                  <a:pt x="8164" y="177099"/>
                  <a:pt x="18278" y="177099"/>
                </a:cubicBezTo>
                <a:lnTo>
                  <a:pt x="1152385" y="177099"/>
                </a:lnTo>
                <a:lnTo>
                  <a:pt x="1040034" y="287319"/>
                </a:lnTo>
                <a:close/>
              </a:path>
            </a:pathLst>
          </a:custGeom>
          <a:gradFill>
            <a:gsLst>
              <a:gs pos="51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 w="121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A31E537-A39E-E5CD-EB88-BECD5F49A17B}"/>
              </a:ext>
            </a:extLst>
          </p:cNvPr>
          <p:cNvSpPr/>
          <p:nvPr/>
        </p:nvSpPr>
        <p:spPr>
          <a:xfrm>
            <a:off x="7963388" y="5727063"/>
            <a:ext cx="1173587" cy="315613"/>
          </a:xfrm>
          <a:custGeom>
            <a:avLst/>
            <a:gdLst>
              <a:gd name="connsiteX0" fmla="*/ 1155432 w 1173587"/>
              <a:gd name="connsiteY0" fmla="*/ 138515 h 315613"/>
              <a:gd name="connsiteX1" fmla="*/ 73357 w 1173587"/>
              <a:gd name="connsiteY1" fmla="*/ 138515 h 315613"/>
              <a:gd name="connsiteX2" fmla="*/ 185707 w 1173587"/>
              <a:gd name="connsiteY2" fmla="*/ 28295 h 315613"/>
              <a:gd name="connsiteX3" fmla="*/ 160727 w 1173587"/>
              <a:gd name="connsiteY3" fmla="*/ 0 h 315613"/>
              <a:gd name="connsiteX4" fmla="*/ 0 w 1173587"/>
              <a:gd name="connsiteY4" fmla="*/ 157807 h 315613"/>
              <a:gd name="connsiteX5" fmla="*/ 160727 w 1173587"/>
              <a:gd name="connsiteY5" fmla="*/ 315614 h 315613"/>
              <a:gd name="connsiteX6" fmla="*/ 185707 w 1173587"/>
              <a:gd name="connsiteY6" fmla="*/ 287319 h 315613"/>
              <a:gd name="connsiteX7" fmla="*/ 73357 w 1173587"/>
              <a:gd name="connsiteY7" fmla="*/ 177099 h 315613"/>
              <a:gd name="connsiteX8" fmla="*/ 1155310 w 1173587"/>
              <a:gd name="connsiteY8" fmla="*/ 177099 h 315613"/>
              <a:gd name="connsiteX9" fmla="*/ 1173588 w 1173587"/>
              <a:gd name="connsiteY9" fmla="*/ 157807 h 315613"/>
              <a:gd name="connsiteX10" fmla="*/ 1155310 w 1173587"/>
              <a:gd name="connsiteY10" fmla="*/ 138515 h 315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3587" h="315613">
                <a:moveTo>
                  <a:pt x="1155432" y="138515"/>
                </a:moveTo>
                <a:lnTo>
                  <a:pt x="73357" y="138515"/>
                </a:lnTo>
                <a:lnTo>
                  <a:pt x="185707" y="28295"/>
                </a:lnTo>
                <a:lnTo>
                  <a:pt x="160727" y="0"/>
                </a:lnTo>
                <a:lnTo>
                  <a:pt x="0" y="157807"/>
                </a:lnTo>
                <a:lnTo>
                  <a:pt x="160727" y="315614"/>
                </a:lnTo>
                <a:lnTo>
                  <a:pt x="185707" y="287319"/>
                </a:lnTo>
                <a:lnTo>
                  <a:pt x="73357" y="177099"/>
                </a:lnTo>
                <a:lnTo>
                  <a:pt x="1155310" y="177099"/>
                </a:lnTo>
                <a:cubicBezTo>
                  <a:pt x="1165424" y="177099"/>
                  <a:pt x="1173588" y="168482"/>
                  <a:pt x="1173588" y="157807"/>
                </a:cubicBezTo>
                <a:cubicBezTo>
                  <a:pt x="1173588" y="147132"/>
                  <a:pt x="1165424" y="138515"/>
                  <a:pt x="1155310" y="138515"/>
                </a:cubicBezTo>
                <a:close/>
              </a:path>
            </a:pathLst>
          </a:custGeom>
          <a:gradFill>
            <a:gsLst>
              <a:gs pos="51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 w="121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88CA2DC-2AF9-77BA-4B99-66BBBFED9BA5}"/>
              </a:ext>
            </a:extLst>
          </p:cNvPr>
          <p:cNvSpPr txBox="1"/>
          <p:nvPr/>
        </p:nvSpPr>
        <p:spPr>
          <a:xfrm>
            <a:off x="4982882" y="268610"/>
            <a:ext cx="301282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>
              <a:defRPr/>
            </a:pPr>
            <a:r>
              <a:rPr lang="pt-BR" sz="2400" b="1" dirty="0">
                <a:solidFill>
                  <a:srgbClr val="03185A"/>
                </a:solidFill>
                <a:latin typeface="Poppins"/>
                <a:cs typeface="Poppins"/>
              </a:rPr>
              <a:t>A realidade atual</a:t>
            </a:r>
          </a:p>
        </p:txBody>
      </p:sp>
      <p:sp>
        <p:nvSpPr>
          <p:cNvPr id="6" name="CaixaDeTexto 9">
            <a:extLst>
              <a:ext uri="{FF2B5EF4-FFF2-40B4-BE49-F238E27FC236}">
                <a16:creationId xmlns:a16="http://schemas.microsoft.com/office/drawing/2014/main" id="{F472BEC2-F482-D81D-3A84-4488A0D4242A}"/>
              </a:ext>
            </a:extLst>
          </p:cNvPr>
          <p:cNvSpPr txBox="1"/>
          <p:nvPr/>
        </p:nvSpPr>
        <p:spPr>
          <a:xfrm>
            <a:off x="4982882" y="1324941"/>
            <a:ext cx="6334047" cy="584775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gradFill>
                  <a:gsLst>
                    <a:gs pos="51000">
                      <a:srgbClr val="0E72EF"/>
                    </a:gs>
                    <a:gs pos="0">
                      <a:srgbClr val="17BCCF"/>
                    </a:gs>
                    <a:gs pos="100000">
                      <a:srgbClr val="0A4DFF">
                        <a:lumMod val="100000"/>
                      </a:srgbClr>
                    </a:gs>
                  </a:gsLst>
                  <a:lin ang="10800000" scaled="1"/>
                </a:gradFill>
                <a:latin typeface="Poppins" panose="00000500000000000000" pitchFamily="2" charset="0"/>
              </a:rPr>
              <a:t>O básico sobre Agentes de IA</a:t>
            </a:r>
          </a:p>
        </p:txBody>
      </p:sp>
      <p:sp>
        <p:nvSpPr>
          <p:cNvPr id="7" name="CaixaDeTexto 10">
            <a:extLst>
              <a:ext uri="{FF2B5EF4-FFF2-40B4-BE49-F238E27FC236}">
                <a16:creationId xmlns:a16="http://schemas.microsoft.com/office/drawing/2014/main" id="{8E72A51F-FA6D-DF04-83A9-54E71500D052}"/>
              </a:ext>
            </a:extLst>
          </p:cNvPr>
          <p:cNvSpPr txBox="1"/>
          <p:nvPr/>
        </p:nvSpPr>
        <p:spPr>
          <a:xfrm>
            <a:off x="4982882" y="2144232"/>
            <a:ext cx="6468501" cy="1297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pt-BR" dirty="0">
                <a:solidFill>
                  <a:srgbClr val="1C2541"/>
                </a:solidFill>
                <a:cs typeface="Poppins" panose="00000500000000000000" pitchFamily="2" charset="0"/>
              </a:rPr>
              <a:t>Agentes inteligentes são sistemas computacionais que percebem seu ambiente (</a:t>
            </a:r>
            <a:r>
              <a:rPr lang="pt-BR" b="1" dirty="0">
                <a:solidFill>
                  <a:srgbClr val="1C2541"/>
                </a:solidFill>
                <a:cs typeface="Poppins" panose="00000500000000000000" pitchFamily="2" charset="0"/>
              </a:rPr>
              <a:t>percepção</a:t>
            </a:r>
            <a:r>
              <a:rPr lang="pt-BR" dirty="0">
                <a:solidFill>
                  <a:srgbClr val="1C2541"/>
                </a:solidFill>
                <a:cs typeface="Poppins" panose="00000500000000000000" pitchFamily="2" charset="0"/>
              </a:rPr>
              <a:t>), tomam decisões(</a:t>
            </a:r>
            <a:r>
              <a:rPr lang="pt-BR" b="1" dirty="0">
                <a:solidFill>
                  <a:srgbClr val="1C2541"/>
                </a:solidFill>
                <a:cs typeface="Poppins" panose="00000500000000000000" pitchFamily="2" charset="0"/>
              </a:rPr>
              <a:t>decisão</a:t>
            </a:r>
            <a:r>
              <a:rPr lang="pt-BR" dirty="0">
                <a:solidFill>
                  <a:srgbClr val="1C2541"/>
                </a:solidFill>
                <a:cs typeface="Poppins" panose="00000500000000000000" pitchFamily="2" charset="0"/>
              </a:rPr>
              <a:t>) com base na percepção e atuam sobre o ambiente (</a:t>
            </a:r>
            <a:r>
              <a:rPr lang="pt-BR" b="1" dirty="0">
                <a:solidFill>
                  <a:srgbClr val="1C2541"/>
                </a:solidFill>
                <a:cs typeface="Poppins" panose="00000500000000000000" pitchFamily="2" charset="0"/>
              </a:rPr>
              <a:t>ação</a:t>
            </a:r>
            <a:r>
              <a:rPr lang="pt-BR" dirty="0">
                <a:solidFill>
                  <a:srgbClr val="1C2541"/>
                </a:solidFill>
                <a:cs typeface="Poppins" panose="00000500000000000000" pitchFamily="2" charset="0"/>
              </a:rPr>
              <a:t>) por meio de atuadores para alcançar </a:t>
            </a:r>
            <a:r>
              <a:rPr lang="pt-BR" b="1" dirty="0">
                <a:solidFill>
                  <a:srgbClr val="1C2541"/>
                </a:solidFill>
                <a:cs typeface="Poppins" panose="00000500000000000000" pitchFamily="2" charset="0"/>
              </a:rPr>
              <a:t>objetivos</a:t>
            </a:r>
            <a:r>
              <a:rPr lang="pt-BR" dirty="0">
                <a:solidFill>
                  <a:srgbClr val="1C2541"/>
                </a:solidFill>
                <a:cs typeface="Poppins" panose="00000500000000000000" pitchFamily="2" charset="0"/>
              </a:rPr>
              <a:t> previamente definidos.</a:t>
            </a:r>
          </a:p>
        </p:txBody>
      </p:sp>
      <p:sp>
        <p:nvSpPr>
          <p:cNvPr id="3" name="Retângulo: Cantos Arredondados 3">
            <a:extLst>
              <a:ext uri="{FF2B5EF4-FFF2-40B4-BE49-F238E27FC236}">
                <a16:creationId xmlns:a16="http://schemas.microsoft.com/office/drawing/2014/main" id="{DE7E3D5F-5784-1326-86F2-381076D173A5}"/>
              </a:ext>
            </a:extLst>
          </p:cNvPr>
          <p:cNvSpPr/>
          <p:nvPr/>
        </p:nvSpPr>
        <p:spPr>
          <a:xfrm rot="5400000">
            <a:off x="4684184" y="452743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9AF7844-B823-749C-1CAB-45C0EAAAEFE0}"/>
              </a:ext>
            </a:extLst>
          </p:cNvPr>
          <p:cNvSpPr/>
          <p:nvPr/>
        </p:nvSpPr>
        <p:spPr>
          <a:xfrm>
            <a:off x="5522335" y="4510523"/>
            <a:ext cx="2373252" cy="551616"/>
          </a:xfrm>
          <a:custGeom>
            <a:avLst/>
            <a:gdLst>
              <a:gd name="connsiteX0" fmla="*/ 2194491 w 2373252"/>
              <a:gd name="connsiteY0" fmla="*/ 0 h 551616"/>
              <a:gd name="connsiteX1" fmla="*/ 2373253 w 2373252"/>
              <a:gd name="connsiteY1" fmla="*/ 188674 h 551616"/>
              <a:gd name="connsiteX2" fmla="*/ 2373253 w 2373252"/>
              <a:gd name="connsiteY2" fmla="*/ 362943 h 551616"/>
              <a:gd name="connsiteX3" fmla="*/ 2194491 w 2373252"/>
              <a:gd name="connsiteY3" fmla="*/ 551617 h 551616"/>
              <a:gd name="connsiteX4" fmla="*/ 178762 w 2373252"/>
              <a:gd name="connsiteY4" fmla="*/ 551617 h 551616"/>
              <a:gd name="connsiteX5" fmla="*/ 0 w 2373252"/>
              <a:gd name="connsiteY5" fmla="*/ 362943 h 551616"/>
              <a:gd name="connsiteX6" fmla="*/ 0 w 2373252"/>
              <a:gd name="connsiteY6" fmla="*/ 188674 h 551616"/>
              <a:gd name="connsiteX7" fmla="*/ 178762 w 2373252"/>
              <a:gd name="connsiteY7" fmla="*/ 0 h 55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3252" h="551616">
                <a:moveTo>
                  <a:pt x="2194491" y="0"/>
                </a:moveTo>
                <a:cubicBezTo>
                  <a:pt x="2293219" y="0"/>
                  <a:pt x="2373253" y="84472"/>
                  <a:pt x="2373253" y="188674"/>
                </a:cubicBezTo>
                <a:lnTo>
                  <a:pt x="2373253" y="362943"/>
                </a:lnTo>
                <a:cubicBezTo>
                  <a:pt x="2373253" y="467145"/>
                  <a:pt x="2293219" y="551617"/>
                  <a:pt x="2194491" y="551617"/>
                </a:cubicBezTo>
                <a:lnTo>
                  <a:pt x="178762" y="551617"/>
                </a:lnTo>
                <a:cubicBezTo>
                  <a:pt x="80034" y="551617"/>
                  <a:pt x="0" y="467145"/>
                  <a:pt x="0" y="362943"/>
                </a:cubicBezTo>
                <a:lnTo>
                  <a:pt x="0" y="188674"/>
                </a:lnTo>
                <a:cubicBezTo>
                  <a:pt x="0" y="84472"/>
                  <a:pt x="80034" y="0"/>
                  <a:pt x="178762" y="0"/>
                </a:cubicBezTo>
                <a:close/>
              </a:path>
            </a:pathLst>
          </a:custGeom>
          <a:solidFill>
            <a:schemeClr val="tx2"/>
          </a:solidFill>
          <a:ln w="1217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sz="2000" dirty="0">
                <a:solidFill>
                  <a:srgbClr val="FFFFFF"/>
                </a:solidFill>
              </a:rPr>
              <a:t>Percepção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F24C462-0D69-1C95-8CBA-084388539517}"/>
              </a:ext>
            </a:extLst>
          </p:cNvPr>
          <p:cNvSpPr/>
          <p:nvPr/>
        </p:nvSpPr>
        <p:spPr>
          <a:xfrm>
            <a:off x="8667601" y="4510523"/>
            <a:ext cx="2373252" cy="551616"/>
          </a:xfrm>
          <a:custGeom>
            <a:avLst/>
            <a:gdLst>
              <a:gd name="connsiteX0" fmla="*/ 2194491 w 2373252"/>
              <a:gd name="connsiteY0" fmla="*/ 0 h 551616"/>
              <a:gd name="connsiteX1" fmla="*/ 2373253 w 2373252"/>
              <a:gd name="connsiteY1" fmla="*/ 188674 h 551616"/>
              <a:gd name="connsiteX2" fmla="*/ 2373253 w 2373252"/>
              <a:gd name="connsiteY2" fmla="*/ 362943 h 551616"/>
              <a:gd name="connsiteX3" fmla="*/ 2194491 w 2373252"/>
              <a:gd name="connsiteY3" fmla="*/ 551617 h 551616"/>
              <a:gd name="connsiteX4" fmla="*/ 178761 w 2373252"/>
              <a:gd name="connsiteY4" fmla="*/ 551617 h 551616"/>
              <a:gd name="connsiteX5" fmla="*/ 0 w 2373252"/>
              <a:gd name="connsiteY5" fmla="*/ 362943 h 551616"/>
              <a:gd name="connsiteX6" fmla="*/ 0 w 2373252"/>
              <a:gd name="connsiteY6" fmla="*/ 188674 h 551616"/>
              <a:gd name="connsiteX7" fmla="*/ 178761 w 2373252"/>
              <a:gd name="connsiteY7" fmla="*/ 0 h 55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3252" h="551616">
                <a:moveTo>
                  <a:pt x="2194491" y="0"/>
                </a:moveTo>
                <a:cubicBezTo>
                  <a:pt x="2293218" y="0"/>
                  <a:pt x="2373253" y="84472"/>
                  <a:pt x="2373253" y="188674"/>
                </a:cubicBezTo>
                <a:lnTo>
                  <a:pt x="2373253" y="362943"/>
                </a:lnTo>
                <a:cubicBezTo>
                  <a:pt x="2373253" y="467145"/>
                  <a:pt x="2293218" y="551617"/>
                  <a:pt x="2194491" y="551617"/>
                </a:cubicBezTo>
                <a:lnTo>
                  <a:pt x="178761" y="551617"/>
                </a:lnTo>
                <a:cubicBezTo>
                  <a:pt x="80034" y="551617"/>
                  <a:pt x="0" y="467145"/>
                  <a:pt x="0" y="362943"/>
                </a:cubicBezTo>
                <a:lnTo>
                  <a:pt x="0" y="188674"/>
                </a:lnTo>
                <a:cubicBezTo>
                  <a:pt x="0" y="84472"/>
                  <a:pt x="80034" y="0"/>
                  <a:pt x="178761" y="0"/>
                </a:cubicBezTo>
                <a:close/>
              </a:path>
            </a:pathLst>
          </a:custGeom>
          <a:solidFill>
            <a:schemeClr val="tx2"/>
          </a:solidFill>
          <a:ln w="1217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pt-BR" sz="2000" dirty="0">
                <a:solidFill>
                  <a:srgbClr val="FFFFFF"/>
                </a:solidFill>
              </a:rPr>
              <a:t>Decisão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027B194-1AE2-962C-859C-2571E581DEB2}"/>
              </a:ext>
            </a:extLst>
          </p:cNvPr>
          <p:cNvSpPr/>
          <p:nvPr/>
        </p:nvSpPr>
        <p:spPr>
          <a:xfrm>
            <a:off x="5522335" y="5583275"/>
            <a:ext cx="2373252" cy="551616"/>
          </a:xfrm>
          <a:custGeom>
            <a:avLst/>
            <a:gdLst>
              <a:gd name="connsiteX0" fmla="*/ 2194491 w 2373252"/>
              <a:gd name="connsiteY0" fmla="*/ 0 h 551616"/>
              <a:gd name="connsiteX1" fmla="*/ 2373253 w 2373252"/>
              <a:gd name="connsiteY1" fmla="*/ 188674 h 551616"/>
              <a:gd name="connsiteX2" fmla="*/ 2373253 w 2373252"/>
              <a:gd name="connsiteY2" fmla="*/ 362943 h 551616"/>
              <a:gd name="connsiteX3" fmla="*/ 2194491 w 2373252"/>
              <a:gd name="connsiteY3" fmla="*/ 551617 h 551616"/>
              <a:gd name="connsiteX4" fmla="*/ 178762 w 2373252"/>
              <a:gd name="connsiteY4" fmla="*/ 551617 h 551616"/>
              <a:gd name="connsiteX5" fmla="*/ 0 w 2373252"/>
              <a:gd name="connsiteY5" fmla="*/ 362943 h 551616"/>
              <a:gd name="connsiteX6" fmla="*/ 0 w 2373252"/>
              <a:gd name="connsiteY6" fmla="*/ 188674 h 551616"/>
              <a:gd name="connsiteX7" fmla="*/ 178762 w 2373252"/>
              <a:gd name="connsiteY7" fmla="*/ 0 h 55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3252" h="551616">
                <a:moveTo>
                  <a:pt x="2194491" y="0"/>
                </a:moveTo>
                <a:cubicBezTo>
                  <a:pt x="2293219" y="0"/>
                  <a:pt x="2373253" y="84472"/>
                  <a:pt x="2373253" y="188674"/>
                </a:cubicBezTo>
                <a:lnTo>
                  <a:pt x="2373253" y="362943"/>
                </a:lnTo>
                <a:cubicBezTo>
                  <a:pt x="2373253" y="467145"/>
                  <a:pt x="2293219" y="551617"/>
                  <a:pt x="2194491" y="551617"/>
                </a:cubicBezTo>
                <a:lnTo>
                  <a:pt x="178762" y="551617"/>
                </a:lnTo>
                <a:cubicBezTo>
                  <a:pt x="80034" y="551617"/>
                  <a:pt x="0" y="467145"/>
                  <a:pt x="0" y="362943"/>
                </a:cubicBezTo>
                <a:lnTo>
                  <a:pt x="0" y="188674"/>
                </a:lnTo>
                <a:cubicBezTo>
                  <a:pt x="0" y="84472"/>
                  <a:pt x="80034" y="0"/>
                  <a:pt x="178762" y="0"/>
                </a:cubicBezTo>
                <a:close/>
              </a:path>
            </a:pathLst>
          </a:custGeom>
          <a:solidFill>
            <a:schemeClr val="tx2"/>
          </a:solidFill>
          <a:ln w="1217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pt-BR" sz="2000" dirty="0">
                <a:solidFill>
                  <a:srgbClr val="FFFFFF"/>
                </a:solidFill>
              </a:rPr>
              <a:t>Aprendizado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A8F9792C-39CD-00F9-6CE1-E6B12D8C2C29}"/>
              </a:ext>
            </a:extLst>
          </p:cNvPr>
          <p:cNvSpPr/>
          <p:nvPr/>
        </p:nvSpPr>
        <p:spPr>
          <a:xfrm>
            <a:off x="8667601" y="5583275"/>
            <a:ext cx="2373252" cy="551616"/>
          </a:xfrm>
          <a:custGeom>
            <a:avLst/>
            <a:gdLst>
              <a:gd name="connsiteX0" fmla="*/ 2194491 w 2373252"/>
              <a:gd name="connsiteY0" fmla="*/ 0 h 551616"/>
              <a:gd name="connsiteX1" fmla="*/ 2373253 w 2373252"/>
              <a:gd name="connsiteY1" fmla="*/ 188674 h 551616"/>
              <a:gd name="connsiteX2" fmla="*/ 2373253 w 2373252"/>
              <a:gd name="connsiteY2" fmla="*/ 362943 h 551616"/>
              <a:gd name="connsiteX3" fmla="*/ 2194491 w 2373252"/>
              <a:gd name="connsiteY3" fmla="*/ 551617 h 551616"/>
              <a:gd name="connsiteX4" fmla="*/ 178761 w 2373252"/>
              <a:gd name="connsiteY4" fmla="*/ 551617 h 551616"/>
              <a:gd name="connsiteX5" fmla="*/ 0 w 2373252"/>
              <a:gd name="connsiteY5" fmla="*/ 362943 h 551616"/>
              <a:gd name="connsiteX6" fmla="*/ 0 w 2373252"/>
              <a:gd name="connsiteY6" fmla="*/ 188674 h 551616"/>
              <a:gd name="connsiteX7" fmla="*/ 178761 w 2373252"/>
              <a:gd name="connsiteY7" fmla="*/ 0 h 551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3252" h="551616">
                <a:moveTo>
                  <a:pt x="2194491" y="0"/>
                </a:moveTo>
                <a:cubicBezTo>
                  <a:pt x="2293218" y="0"/>
                  <a:pt x="2373253" y="84472"/>
                  <a:pt x="2373253" y="188674"/>
                </a:cubicBezTo>
                <a:lnTo>
                  <a:pt x="2373253" y="362943"/>
                </a:lnTo>
                <a:cubicBezTo>
                  <a:pt x="2373253" y="467145"/>
                  <a:pt x="2293218" y="551617"/>
                  <a:pt x="2194491" y="551617"/>
                </a:cubicBezTo>
                <a:lnTo>
                  <a:pt x="178761" y="551617"/>
                </a:lnTo>
                <a:cubicBezTo>
                  <a:pt x="80034" y="551617"/>
                  <a:pt x="0" y="467145"/>
                  <a:pt x="0" y="362943"/>
                </a:cubicBezTo>
                <a:lnTo>
                  <a:pt x="0" y="188674"/>
                </a:lnTo>
                <a:cubicBezTo>
                  <a:pt x="0" y="84472"/>
                  <a:pt x="80034" y="0"/>
                  <a:pt x="178761" y="0"/>
                </a:cubicBezTo>
                <a:close/>
              </a:path>
            </a:pathLst>
          </a:custGeom>
          <a:solidFill>
            <a:schemeClr val="tx2"/>
          </a:solidFill>
          <a:ln w="1217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pt-BR" sz="2000" dirty="0">
                <a:solidFill>
                  <a:srgbClr val="FFFFFF"/>
                </a:solidFill>
              </a:rPr>
              <a:t>Ação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14BB2595-A9B8-03E1-4F58-67460E186533}"/>
              </a:ext>
            </a:extLst>
          </p:cNvPr>
          <p:cNvSpPr/>
          <p:nvPr/>
        </p:nvSpPr>
        <p:spPr>
          <a:xfrm>
            <a:off x="11062774" y="4766961"/>
            <a:ext cx="388609" cy="1160994"/>
          </a:xfrm>
          <a:custGeom>
            <a:avLst/>
            <a:gdLst>
              <a:gd name="connsiteX0" fmla="*/ 23897 w 388609"/>
              <a:gd name="connsiteY0" fmla="*/ 914 h 1160994"/>
              <a:gd name="connsiteX1" fmla="*/ 866 w 388609"/>
              <a:gd name="connsiteY1" fmla="*/ 13389 h 1160994"/>
              <a:gd name="connsiteX2" fmla="*/ 12686 w 388609"/>
              <a:gd name="connsiteY2" fmla="*/ 37697 h 1160994"/>
              <a:gd name="connsiteX3" fmla="*/ 352175 w 388609"/>
              <a:gd name="connsiteY3" fmla="*/ 529895 h 1160994"/>
              <a:gd name="connsiteX4" fmla="*/ 352175 w 388609"/>
              <a:gd name="connsiteY4" fmla="*/ 581597 h 1160994"/>
              <a:gd name="connsiteX5" fmla="*/ 74101 w 388609"/>
              <a:gd name="connsiteY5" fmla="*/ 1047944 h 1160994"/>
              <a:gd name="connsiteX6" fmla="*/ 132713 w 388609"/>
              <a:gd name="connsiteY6" fmla="*/ 890652 h 1160994"/>
              <a:gd name="connsiteX7" fmla="*/ 98594 w 388609"/>
              <a:gd name="connsiteY7" fmla="*/ 876504 h 1160994"/>
              <a:gd name="connsiteX8" fmla="*/ 18170 w 388609"/>
              <a:gd name="connsiteY8" fmla="*/ 1092058 h 1160994"/>
              <a:gd name="connsiteX9" fmla="*/ 227760 w 388609"/>
              <a:gd name="connsiteY9" fmla="*/ 1160994 h 1160994"/>
              <a:gd name="connsiteX10" fmla="*/ 238728 w 388609"/>
              <a:gd name="connsiteY10" fmla="*/ 1124082 h 1160994"/>
              <a:gd name="connsiteX11" fmla="*/ 98594 w 388609"/>
              <a:gd name="connsiteY11" fmla="*/ 1078039 h 1160994"/>
              <a:gd name="connsiteX12" fmla="*/ 388609 w 388609"/>
              <a:gd name="connsiteY12" fmla="*/ 581468 h 1160994"/>
              <a:gd name="connsiteX13" fmla="*/ 388609 w 388609"/>
              <a:gd name="connsiteY13" fmla="*/ 529766 h 1160994"/>
              <a:gd name="connsiteX14" fmla="*/ 23775 w 388609"/>
              <a:gd name="connsiteY14" fmla="*/ 785 h 1160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8609" h="1160994">
                <a:moveTo>
                  <a:pt x="23897" y="914"/>
                </a:moveTo>
                <a:cubicBezTo>
                  <a:pt x="14270" y="-2301"/>
                  <a:pt x="4034" y="3229"/>
                  <a:pt x="866" y="13389"/>
                </a:cubicBezTo>
                <a:cubicBezTo>
                  <a:pt x="-2181" y="23550"/>
                  <a:pt x="3060" y="34353"/>
                  <a:pt x="12686" y="37697"/>
                </a:cubicBezTo>
                <a:cubicBezTo>
                  <a:pt x="215697" y="106762"/>
                  <a:pt x="352175" y="304567"/>
                  <a:pt x="352175" y="529895"/>
                </a:cubicBezTo>
                <a:lnTo>
                  <a:pt x="352175" y="581597"/>
                </a:lnTo>
                <a:cubicBezTo>
                  <a:pt x="352175" y="782232"/>
                  <a:pt x="243845" y="962031"/>
                  <a:pt x="74101" y="1047944"/>
                </a:cubicBezTo>
                <a:lnTo>
                  <a:pt x="132713" y="890652"/>
                </a:lnTo>
                <a:lnTo>
                  <a:pt x="98594" y="876504"/>
                </a:lnTo>
                <a:lnTo>
                  <a:pt x="18170" y="1092058"/>
                </a:lnTo>
                <a:lnTo>
                  <a:pt x="227760" y="1160994"/>
                </a:lnTo>
                <a:lnTo>
                  <a:pt x="238728" y="1124082"/>
                </a:lnTo>
                <a:lnTo>
                  <a:pt x="98594" y="1078039"/>
                </a:lnTo>
                <a:cubicBezTo>
                  <a:pt x="276015" y="984153"/>
                  <a:pt x="388609" y="793550"/>
                  <a:pt x="388609" y="581468"/>
                </a:cubicBezTo>
                <a:lnTo>
                  <a:pt x="388609" y="529766"/>
                </a:lnTo>
                <a:cubicBezTo>
                  <a:pt x="388609" y="287590"/>
                  <a:pt x="242018" y="74994"/>
                  <a:pt x="23775" y="785"/>
                </a:cubicBezTo>
                <a:close/>
              </a:path>
            </a:pathLst>
          </a:custGeom>
          <a:gradFill>
            <a:gsLst>
              <a:gs pos="51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 w="121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F4E3EF7-DE07-F0B6-AFAE-90B092A7D212}"/>
              </a:ext>
            </a:extLst>
          </p:cNvPr>
          <p:cNvSpPr/>
          <p:nvPr/>
        </p:nvSpPr>
        <p:spPr>
          <a:xfrm>
            <a:off x="4982882" y="4678233"/>
            <a:ext cx="471652" cy="1220527"/>
          </a:xfrm>
          <a:custGeom>
            <a:avLst/>
            <a:gdLst>
              <a:gd name="connsiteX0" fmla="*/ 455982 w 471652"/>
              <a:gd name="connsiteY0" fmla="*/ 1182073 h 1220527"/>
              <a:gd name="connsiteX1" fmla="*/ 36557 w 471652"/>
              <a:gd name="connsiteY1" fmla="*/ 670326 h 1220527"/>
              <a:gd name="connsiteX2" fmla="*/ 36557 w 471652"/>
              <a:gd name="connsiteY2" fmla="*/ 618624 h 1220527"/>
              <a:gd name="connsiteX3" fmla="*/ 363860 w 471652"/>
              <a:gd name="connsiteY3" fmla="*/ 130798 h 1220527"/>
              <a:gd name="connsiteX4" fmla="*/ 289041 w 471652"/>
              <a:gd name="connsiteY4" fmla="*/ 279988 h 1220527"/>
              <a:gd name="connsiteX5" fmla="*/ 321454 w 471652"/>
              <a:gd name="connsiteY5" fmla="*/ 297994 h 1220527"/>
              <a:gd name="connsiteX6" fmla="*/ 424056 w 471652"/>
              <a:gd name="connsiteY6" fmla="*/ 93115 h 1220527"/>
              <a:gd name="connsiteX7" fmla="*/ 222995 w 471652"/>
              <a:gd name="connsiteY7" fmla="*/ 0 h 1220527"/>
              <a:gd name="connsiteX8" fmla="*/ 208251 w 471652"/>
              <a:gd name="connsiteY8" fmla="*/ 35368 h 1220527"/>
              <a:gd name="connsiteX9" fmla="*/ 342901 w 471652"/>
              <a:gd name="connsiteY9" fmla="*/ 97745 h 1220527"/>
              <a:gd name="connsiteX10" fmla="*/ 0 w 471652"/>
              <a:gd name="connsiteY10" fmla="*/ 618624 h 1220527"/>
              <a:gd name="connsiteX11" fmla="*/ 0 w 471652"/>
              <a:gd name="connsiteY11" fmla="*/ 670326 h 1220527"/>
              <a:gd name="connsiteX12" fmla="*/ 450743 w 471652"/>
              <a:gd name="connsiteY12" fmla="*/ 1220271 h 1220527"/>
              <a:gd name="connsiteX13" fmla="*/ 453423 w 471652"/>
              <a:gd name="connsiteY13" fmla="*/ 1220528 h 1220527"/>
              <a:gd name="connsiteX14" fmla="*/ 471458 w 471652"/>
              <a:gd name="connsiteY14" fmla="*/ 1203937 h 1220527"/>
              <a:gd name="connsiteX15" fmla="*/ 455982 w 471652"/>
              <a:gd name="connsiteY15" fmla="*/ 1182073 h 12205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71652" h="1220527">
                <a:moveTo>
                  <a:pt x="455982" y="1182073"/>
                </a:moveTo>
                <a:cubicBezTo>
                  <a:pt x="216902" y="1145676"/>
                  <a:pt x="36557" y="925749"/>
                  <a:pt x="36557" y="670326"/>
                </a:cubicBezTo>
                <a:lnTo>
                  <a:pt x="36557" y="618624"/>
                </a:lnTo>
                <a:cubicBezTo>
                  <a:pt x="36557" y="399340"/>
                  <a:pt x="169866" y="202950"/>
                  <a:pt x="363860" y="130798"/>
                </a:cubicBezTo>
                <a:lnTo>
                  <a:pt x="289041" y="279988"/>
                </a:lnTo>
                <a:lnTo>
                  <a:pt x="321454" y="297994"/>
                </a:lnTo>
                <a:lnTo>
                  <a:pt x="424056" y="93115"/>
                </a:lnTo>
                <a:lnTo>
                  <a:pt x="222995" y="0"/>
                </a:lnTo>
                <a:lnTo>
                  <a:pt x="208251" y="35368"/>
                </a:lnTo>
                <a:lnTo>
                  <a:pt x="342901" y="97745"/>
                </a:lnTo>
                <a:cubicBezTo>
                  <a:pt x="139159" y="177870"/>
                  <a:pt x="0" y="386350"/>
                  <a:pt x="0" y="618624"/>
                </a:cubicBezTo>
                <a:lnTo>
                  <a:pt x="0" y="670326"/>
                </a:lnTo>
                <a:cubicBezTo>
                  <a:pt x="0" y="944784"/>
                  <a:pt x="193750" y="1181172"/>
                  <a:pt x="450743" y="1220271"/>
                </a:cubicBezTo>
                <a:cubicBezTo>
                  <a:pt x="451596" y="1220399"/>
                  <a:pt x="452449" y="1220528"/>
                  <a:pt x="453423" y="1220528"/>
                </a:cubicBezTo>
                <a:cubicBezTo>
                  <a:pt x="462319" y="1220528"/>
                  <a:pt x="470239" y="1213583"/>
                  <a:pt x="471458" y="1203937"/>
                </a:cubicBezTo>
                <a:cubicBezTo>
                  <a:pt x="472920" y="1193391"/>
                  <a:pt x="465974" y="1183616"/>
                  <a:pt x="455982" y="1182073"/>
                </a:cubicBezTo>
                <a:close/>
              </a:path>
            </a:pathLst>
          </a:custGeom>
          <a:gradFill>
            <a:gsLst>
              <a:gs pos="51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 w="121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7C209A7-9C20-7CC1-044B-A4690C385908}"/>
              </a:ext>
            </a:extLst>
          </p:cNvPr>
          <p:cNvSpPr/>
          <p:nvPr/>
        </p:nvSpPr>
        <p:spPr>
          <a:xfrm>
            <a:off x="215900" y="304800"/>
            <a:ext cx="3950759" cy="6284590"/>
          </a:xfrm>
          <a:prstGeom prst="roundRect">
            <a:avLst>
              <a:gd name="adj" fmla="val 8309"/>
            </a:avLst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64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5" grpId="0" animBg="1"/>
      <p:bldP spid="20" grpId="0" animBg="1"/>
      <p:bldP spid="21" grpId="0" animBg="1"/>
      <p:bldP spid="22" grpId="0" animBg="1"/>
      <p:bldP spid="23" grpId="0" animBg="1"/>
      <p:bldP spid="26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7000" r="6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3BEFF0-955D-619D-DEE9-3D8BFF531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C5EE1198-CC65-7C46-E7E7-6DD3DA6F91A5}"/>
              </a:ext>
            </a:extLst>
          </p:cNvPr>
          <p:cNvSpPr txBox="1"/>
          <p:nvPr/>
        </p:nvSpPr>
        <p:spPr>
          <a:xfrm>
            <a:off x="651891" y="268610"/>
            <a:ext cx="301282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latin typeface="Poppins"/>
                <a:cs typeface="Poppins"/>
              </a:rPr>
              <a:t>A realidade atual</a:t>
            </a:r>
          </a:p>
        </p:txBody>
      </p:sp>
      <p:sp>
        <p:nvSpPr>
          <p:cNvPr id="6" name="CaixaDeTexto 9">
            <a:extLst>
              <a:ext uri="{FF2B5EF4-FFF2-40B4-BE49-F238E27FC236}">
                <a16:creationId xmlns:a16="http://schemas.microsoft.com/office/drawing/2014/main" id="{BDAD519B-5DCB-594D-E543-90A06C81A4C7}"/>
              </a:ext>
            </a:extLst>
          </p:cNvPr>
          <p:cNvSpPr txBox="1"/>
          <p:nvPr/>
        </p:nvSpPr>
        <p:spPr>
          <a:xfrm>
            <a:off x="651892" y="1072814"/>
            <a:ext cx="4707218" cy="1077218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gradFill>
                  <a:gsLst>
                    <a:gs pos="51000">
                      <a:srgbClr val="0E72EF"/>
                    </a:gs>
                    <a:gs pos="0">
                      <a:srgbClr val="17BCCF"/>
                    </a:gs>
                    <a:gs pos="100000">
                      <a:srgbClr val="0A4DFF">
                        <a:lumMod val="100000"/>
                      </a:srgbClr>
                    </a:gs>
                  </a:gsLst>
                  <a:lin ang="10800000" scaled="1"/>
                </a:gradFill>
                <a:latin typeface="Poppins" panose="00000500000000000000" pitchFamily="2" charset="0"/>
              </a:rPr>
              <a:t>Agentes no âmbito dos softwares</a:t>
            </a:r>
          </a:p>
        </p:txBody>
      </p:sp>
      <p:sp>
        <p:nvSpPr>
          <p:cNvPr id="7" name="CaixaDeTexto 10">
            <a:extLst>
              <a:ext uri="{FF2B5EF4-FFF2-40B4-BE49-F238E27FC236}">
                <a16:creationId xmlns:a16="http://schemas.microsoft.com/office/drawing/2014/main" id="{5E9D4943-8F2C-950F-7996-0FF9CE74C3E9}"/>
              </a:ext>
            </a:extLst>
          </p:cNvPr>
          <p:cNvSpPr txBox="1"/>
          <p:nvPr/>
        </p:nvSpPr>
        <p:spPr>
          <a:xfrm>
            <a:off x="651891" y="2376540"/>
            <a:ext cx="5444109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pt-BR" b="1" dirty="0">
                <a:solidFill>
                  <a:srgbClr val="1C2541"/>
                </a:solidFill>
                <a:cs typeface="Poppins" panose="00000500000000000000" pitchFamily="2" charset="0"/>
              </a:rPr>
              <a:t>Vem sendo usados em larga escala substituindo chatbots “tradicionais”.</a:t>
            </a:r>
          </a:p>
          <a:p>
            <a:pPr>
              <a:spcAft>
                <a:spcPts val="1200"/>
              </a:spcAft>
            </a:pPr>
            <a:r>
              <a:rPr lang="pt-BR" b="1" dirty="0">
                <a:solidFill>
                  <a:srgbClr val="1C2541"/>
                </a:solidFill>
                <a:cs typeface="Poppins" panose="00000500000000000000" pitchFamily="2" charset="0"/>
              </a:rPr>
              <a:t>Atuam com diversas tarefas no ambiente corporativo, como por exemplo:</a:t>
            </a:r>
          </a:p>
        </p:txBody>
      </p:sp>
      <p:sp>
        <p:nvSpPr>
          <p:cNvPr id="3" name="Retângulo: Cantos Arredondados 3">
            <a:extLst>
              <a:ext uri="{FF2B5EF4-FFF2-40B4-BE49-F238E27FC236}">
                <a16:creationId xmlns:a16="http://schemas.microsoft.com/office/drawing/2014/main" id="{40FA7792-404B-00A4-28B8-565CFEB47CC6}"/>
              </a:ext>
            </a:extLst>
          </p:cNvPr>
          <p:cNvSpPr/>
          <p:nvPr/>
        </p:nvSpPr>
        <p:spPr>
          <a:xfrm rot="5400000">
            <a:off x="353193" y="452743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" name="Picture 2" descr="Imagem gerada">
            <a:extLst>
              <a:ext uri="{FF2B5EF4-FFF2-40B4-BE49-F238E27FC236}">
                <a16:creationId xmlns:a16="http://schemas.microsoft.com/office/drawing/2014/main" id="{4EA03DC0-367C-0144-2590-9BEA211A99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0" t="2374" r="13196" b="2727"/>
          <a:stretch>
            <a:fillRect/>
          </a:stretch>
        </p:blipFill>
        <p:spPr bwMode="auto">
          <a:xfrm>
            <a:off x="8513788" y="877149"/>
            <a:ext cx="2899319" cy="570721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10">
            <a:extLst>
              <a:ext uri="{FF2B5EF4-FFF2-40B4-BE49-F238E27FC236}">
                <a16:creationId xmlns:a16="http://schemas.microsoft.com/office/drawing/2014/main" id="{B8F0A5DF-56AE-EEC1-978D-2EDA645D31B0}"/>
              </a:ext>
            </a:extLst>
          </p:cNvPr>
          <p:cNvSpPr txBox="1"/>
          <p:nvPr/>
        </p:nvSpPr>
        <p:spPr>
          <a:xfrm>
            <a:off x="651891" y="3957265"/>
            <a:ext cx="6333109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pt-BR" sz="1600" dirty="0">
                <a:solidFill>
                  <a:srgbClr val="1C2541"/>
                </a:solidFill>
                <a:cs typeface="Poppins" panose="00000500000000000000" pitchFamily="2" charset="0"/>
              </a:rPr>
              <a:t>Automação de e-mails comerciais;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pt-BR" sz="1600" dirty="0">
                <a:solidFill>
                  <a:srgbClr val="1C2541"/>
                </a:solidFill>
                <a:cs typeface="Poppins" panose="00000500000000000000" pitchFamily="2" charset="0"/>
              </a:rPr>
              <a:t>Campanhas pagas em redes sociais; 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pt-BR" sz="1600" dirty="0">
                <a:solidFill>
                  <a:srgbClr val="1C2541"/>
                </a:solidFill>
                <a:cs typeface="Poppins" panose="00000500000000000000" pitchFamily="2" charset="0"/>
              </a:rPr>
              <a:t>Resumo de reuniões e direcionamento de tarefas;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pt-BR" sz="1600" dirty="0">
                <a:solidFill>
                  <a:srgbClr val="1C2541"/>
                </a:solidFill>
                <a:cs typeface="Poppins" panose="00000500000000000000" pitchFamily="2" charset="0"/>
              </a:rPr>
              <a:t>Consolidação de relatórios e atualização de bases de dados;</a:t>
            </a:r>
          </a:p>
          <a:p>
            <a:pPr>
              <a:spcAft>
                <a:spcPts val="1200"/>
              </a:spcAft>
              <a:buClr>
                <a:schemeClr val="accent1"/>
              </a:buClr>
            </a:pPr>
            <a:r>
              <a:rPr lang="pt-BR" sz="1600" dirty="0">
                <a:solidFill>
                  <a:srgbClr val="1C2541"/>
                </a:solidFill>
                <a:cs typeface="Poppins" panose="00000500000000000000" pitchFamily="2" charset="0"/>
              </a:rPr>
              <a:t>Síntese de consultas médicas e atualização de prontuários.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CFDFC-85FF-D4C7-C937-2D3848B6B932}"/>
              </a:ext>
            </a:extLst>
          </p:cNvPr>
          <p:cNvCxnSpPr>
            <a:cxnSpLocks/>
          </p:cNvCxnSpPr>
          <p:nvPr/>
        </p:nvCxnSpPr>
        <p:spPr>
          <a:xfrm>
            <a:off x="651890" y="4338107"/>
            <a:ext cx="51196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2E057AF-9F7A-1035-8762-CA3A27E064FC}"/>
              </a:ext>
            </a:extLst>
          </p:cNvPr>
          <p:cNvCxnSpPr>
            <a:cxnSpLocks/>
          </p:cNvCxnSpPr>
          <p:nvPr/>
        </p:nvCxnSpPr>
        <p:spPr>
          <a:xfrm>
            <a:off x="651890" y="4731398"/>
            <a:ext cx="51196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8D51A4-4163-024D-2B4D-3348593BD942}"/>
              </a:ext>
            </a:extLst>
          </p:cNvPr>
          <p:cNvCxnSpPr>
            <a:cxnSpLocks/>
          </p:cNvCxnSpPr>
          <p:nvPr/>
        </p:nvCxnSpPr>
        <p:spPr>
          <a:xfrm>
            <a:off x="651890" y="5124689"/>
            <a:ext cx="51196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6C1813D-DBCF-8904-C76E-C9ED2C58B7FA}"/>
              </a:ext>
            </a:extLst>
          </p:cNvPr>
          <p:cNvCxnSpPr>
            <a:cxnSpLocks/>
          </p:cNvCxnSpPr>
          <p:nvPr/>
        </p:nvCxnSpPr>
        <p:spPr>
          <a:xfrm>
            <a:off x="651890" y="5517979"/>
            <a:ext cx="51196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669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2A5F63-E50B-9785-2DCC-CF02774E5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D3CA3492-F935-BC82-091C-9BCD83AAD8D5}"/>
              </a:ext>
            </a:extLst>
          </p:cNvPr>
          <p:cNvSpPr txBox="1"/>
          <p:nvPr/>
        </p:nvSpPr>
        <p:spPr>
          <a:xfrm>
            <a:off x="4982882" y="268610"/>
            <a:ext cx="3819277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Poppins"/>
                <a:cs typeface="Poppins"/>
              </a:rPr>
              <a:t>O Abismo e o Oásis</a:t>
            </a:r>
          </a:p>
        </p:txBody>
      </p:sp>
      <p:sp>
        <p:nvSpPr>
          <p:cNvPr id="6" name="CaixaDeTexto 9">
            <a:extLst>
              <a:ext uri="{FF2B5EF4-FFF2-40B4-BE49-F238E27FC236}">
                <a16:creationId xmlns:a16="http://schemas.microsoft.com/office/drawing/2014/main" id="{7C7D618E-BC38-53F4-DA88-CCFA50AB31E0}"/>
              </a:ext>
            </a:extLst>
          </p:cNvPr>
          <p:cNvSpPr txBox="1"/>
          <p:nvPr/>
        </p:nvSpPr>
        <p:spPr>
          <a:xfrm>
            <a:off x="4982883" y="975770"/>
            <a:ext cx="4707218" cy="584775"/>
          </a:xfrm>
          <a:prstGeom prst="rect">
            <a:avLst/>
          </a:prstGeom>
          <a:noFill/>
          <a:effectLst>
            <a:softEdge rad="0"/>
          </a:effectLst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200" b="1" dirty="0">
                <a:gradFill>
                  <a:gsLst>
                    <a:gs pos="5000">
                      <a:schemeClr val="accent1"/>
                    </a:gs>
                    <a:gs pos="100000">
                      <a:schemeClr val="accent2"/>
                    </a:gs>
                  </a:gsLst>
                  <a:lin ang="0" scaled="0"/>
                </a:gradFill>
                <a:latin typeface="Poppins" panose="00000500000000000000" pitchFamily="2" charset="0"/>
              </a:rPr>
              <a:t>O que se vende hoje?</a:t>
            </a:r>
          </a:p>
        </p:txBody>
      </p:sp>
      <p:sp>
        <p:nvSpPr>
          <p:cNvPr id="3" name="Retângulo: Cantos Arredondados 3">
            <a:extLst>
              <a:ext uri="{FF2B5EF4-FFF2-40B4-BE49-F238E27FC236}">
                <a16:creationId xmlns:a16="http://schemas.microsoft.com/office/drawing/2014/main" id="{8623224E-5CA7-3CD1-7251-F1008C423441}"/>
              </a:ext>
            </a:extLst>
          </p:cNvPr>
          <p:cNvSpPr/>
          <p:nvPr/>
        </p:nvSpPr>
        <p:spPr>
          <a:xfrm rot="5400000">
            <a:off x="4684184" y="452743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F065EF3A-1827-44AF-040A-8170A08DE0EC}"/>
              </a:ext>
            </a:extLst>
          </p:cNvPr>
          <p:cNvSpPr/>
          <p:nvPr/>
        </p:nvSpPr>
        <p:spPr>
          <a:xfrm>
            <a:off x="4868316" y="1603725"/>
            <a:ext cx="5786718" cy="985132"/>
          </a:xfrm>
          <a:prstGeom prst="wedgeRoundRectCallout">
            <a:avLst>
              <a:gd name="adj1" fmla="val -53796"/>
              <a:gd name="adj2" fmla="val -34312"/>
              <a:gd name="adj3" fmla="val 16667"/>
            </a:avLst>
          </a:prstGeom>
          <a:solidFill>
            <a:srgbClr val="EA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accent3"/>
                </a:solidFill>
              </a:rPr>
              <a:t>Que os Agentes de IA irão revolucionar o mercado, automatizando tarefas de escritório.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5DB5F244-1088-0B4A-1046-FD861218F81E}"/>
              </a:ext>
            </a:extLst>
          </p:cNvPr>
          <p:cNvSpPr/>
          <p:nvPr/>
        </p:nvSpPr>
        <p:spPr>
          <a:xfrm>
            <a:off x="5567082" y="2811725"/>
            <a:ext cx="5786718" cy="985132"/>
          </a:xfrm>
          <a:prstGeom prst="wedgeRoundRectCallout">
            <a:avLst>
              <a:gd name="adj1" fmla="val 57496"/>
              <a:gd name="adj2" fmla="val -31319"/>
              <a:gd name="adj3" fmla="val 16667"/>
            </a:avLst>
          </a:prstGeom>
          <a:solidFill>
            <a:srgbClr val="EA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accent3"/>
                </a:solidFill>
              </a:rPr>
              <a:t>Que eles irão possibilitar um mundo no qual os humanos atuarão apenas com as tarefas mais estratégicas e analíticas.</a:t>
            </a: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D83E6F2D-4230-2C39-87A6-A4C444DFACA5}"/>
              </a:ext>
            </a:extLst>
          </p:cNvPr>
          <p:cNvSpPr/>
          <p:nvPr/>
        </p:nvSpPr>
        <p:spPr>
          <a:xfrm>
            <a:off x="5131984" y="4020346"/>
            <a:ext cx="5786718" cy="985132"/>
          </a:xfrm>
          <a:prstGeom prst="wedgeRoundRectCallout">
            <a:avLst>
              <a:gd name="adj1" fmla="val -56174"/>
              <a:gd name="adj2" fmla="val 25572"/>
              <a:gd name="adj3" fmla="val 16667"/>
            </a:avLst>
          </a:prstGeom>
          <a:solidFill>
            <a:srgbClr val="EA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chemeClr val="accent3"/>
                </a:solidFill>
              </a:rPr>
              <a:t>Que teremos uma revolução nas margens das empresas, tornando-as muito mais eficientes e produtivas.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5A58B547-0132-30D7-CA49-0E904DE81DB4}"/>
              </a:ext>
            </a:extLst>
          </p:cNvPr>
          <p:cNvSpPr/>
          <p:nvPr/>
        </p:nvSpPr>
        <p:spPr>
          <a:xfrm>
            <a:off x="6769100" y="5545394"/>
            <a:ext cx="4584700" cy="891573"/>
          </a:xfrm>
          <a:prstGeom prst="wedgeRoundRectCallout">
            <a:avLst>
              <a:gd name="adj1" fmla="val 57499"/>
              <a:gd name="adj2" fmla="val 33468"/>
              <a:gd name="adj3" fmla="val 16667"/>
            </a:avLst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/>
              <a:t>Será?</a:t>
            </a:r>
            <a:endParaRPr lang="en-US" sz="4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10CC9F-1DBA-1786-0791-FB897AA99915}"/>
              </a:ext>
            </a:extLst>
          </p:cNvPr>
          <p:cNvSpPr/>
          <p:nvPr/>
        </p:nvSpPr>
        <p:spPr>
          <a:xfrm>
            <a:off x="-1" y="0"/>
            <a:ext cx="4463845" cy="6858000"/>
          </a:xfrm>
          <a:prstGeom prst="rect">
            <a:avLst/>
          </a:prstGeom>
          <a:blipFill dpi="0" rotWithShape="1">
            <a:blip r:embed="rId3"/>
            <a:srcRect/>
            <a:stretch>
              <a:fillRect l="-5000" t="-1000" r="-3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45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11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804F45-272F-23EB-AAB2-120F56EB5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9EAFF0C-12ED-11E6-63C2-22850D6C2C4E}"/>
              </a:ext>
            </a:extLst>
          </p:cNvPr>
          <p:cNvSpPr/>
          <p:nvPr/>
        </p:nvSpPr>
        <p:spPr>
          <a:xfrm>
            <a:off x="390365" y="0"/>
            <a:ext cx="11801635" cy="6858000"/>
          </a:xfrm>
          <a:prstGeom prst="rect">
            <a:avLst/>
          </a:prstGeom>
          <a:gradFill>
            <a:gsLst>
              <a:gs pos="100000">
                <a:schemeClr val="tx2"/>
              </a:gs>
              <a:gs pos="0">
                <a:schemeClr val="tx1"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A924158-E30A-9FCB-8B65-3FD84FDA6794}"/>
              </a:ext>
            </a:extLst>
          </p:cNvPr>
          <p:cNvSpPr/>
          <p:nvPr/>
        </p:nvSpPr>
        <p:spPr>
          <a:xfrm>
            <a:off x="988962" y="3077703"/>
            <a:ext cx="5181430" cy="3135808"/>
          </a:xfrm>
          <a:prstGeom prst="roundRect">
            <a:avLst>
              <a:gd name="adj" fmla="val 6137"/>
            </a:avLst>
          </a:prstGeom>
          <a:solidFill>
            <a:srgbClr val="FFFFFF">
              <a:alpha val="19000"/>
            </a:srgbClr>
          </a:solidFill>
          <a:ln w="222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AA139A4-8F93-FDA8-D481-DCFC5F7E1BE9}"/>
              </a:ext>
            </a:extLst>
          </p:cNvPr>
          <p:cNvSpPr txBox="1"/>
          <p:nvPr/>
        </p:nvSpPr>
        <p:spPr>
          <a:xfrm>
            <a:off x="1073015" y="3169440"/>
            <a:ext cx="5013324" cy="2710339"/>
          </a:xfrm>
          <a:prstGeom prst="roundRect">
            <a:avLst>
              <a:gd name="adj" fmla="val 8455"/>
            </a:avLst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FFFFFF"/>
                </a:solidFill>
                <a:cs typeface="Poppins"/>
              </a:rPr>
              <a:t>O que gera o abismo?</a:t>
            </a:r>
          </a:p>
          <a:p>
            <a:pPr marR="0" lvl="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cs typeface="Poppins"/>
              </a:rPr>
              <a:t>Arquitetura de agentes altamente dependente de LLMs;</a:t>
            </a:r>
          </a:p>
          <a:p>
            <a:pPr marR="0" lvl="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dirty="0">
                <a:solidFill>
                  <a:srgbClr val="FFFFFF"/>
                </a:solidFill>
                <a:cs typeface="Poppins"/>
              </a:rPr>
              <a:t>LLMs </a:t>
            </a:r>
            <a:r>
              <a:rPr lang="pt-BR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cs typeface="Poppins"/>
              </a:rPr>
              <a:t> </a:t>
            </a: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cs typeface="Poppins"/>
              </a:rPr>
              <a:t>possuem</a:t>
            </a:r>
            <a:r>
              <a:rPr lang="pt-BR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cs typeface="Poppins"/>
              </a:rPr>
              <a:t> </a:t>
            </a: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cs typeface="Poppins"/>
              </a:rPr>
              <a:t>restrições que dificultam o futuro “autônomo” para muitos casos de uso.</a:t>
            </a:r>
            <a:endParaRPr lang="pt-BR" dirty="0">
              <a:solidFill>
                <a:srgbClr val="FFFFFF"/>
              </a:solidFill>
              <a:cs typeface="Poppins"/>
            </a:endParaRPr>
          </a:p>
          <a:p>
            <a:pPr marR="0" lvl="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uLnTx/>
                <a:uFillTx/>
                <a:cs typeface="Poppins"/>
              </a:rPr>
              <a:t>Necessidade de novos modelos matemáticos que não os atuais para passarmos por essa ponte.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082E2DD-7D16-6D68-2DB0-C53488DD5C9E}"/>
              </a:ext>
            </a:extLst>
          </p:cNvPr>
          <p:cNvSpPr txBox="1"/>
          <p:nvPr/>
        </p:nvSpPr>
        <p:spPr>
          <a:xfrm>
            <a:off x="988962" y="1220291"/>
            <a:ext cx="7379038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5400" b="1" dirty="0">
                <a:solidFill>
                  <a:srgbClr val="FFFFFF"/>
                </a:solidFill>
                <a:latin typeface="Poppins"/>
                <a:cs typeface="Poppins"/>
              </a:rPr>
              <a:t>O Abismo e o Oásis</a:t>
            </a:r>
            <a:endParaRPr lang="pt-BR" sz="5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Poppins"/>
              <a:cs typeface="Poppins"/>
            </a:endParaRPr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1A57E3FC-225B-3870-75D4-64C214076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000" y="242337"/>
            <a:ext cx="1514635" cy="47670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341CB8-23B9-3CA0-A385-C9B718B15808}"/>
              </a:ext>
            </a:extLst>
          </p:cNvPr>
          <p:cNvCxnSpPr>
            <a:cxnSpLocks/>
          </p:cNvCxnSpPr>
          <p:nvPr/>
        </p:nvCxnSpPr>
        <p:spPr>
          <a:xfrm>
            <a:off x="1199535" y="4426597"/>
            <a:ext cx="46703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90194B8-6B3C-5FD3-1CDF-A7416B557E68}"/>
              </a:ext>
            </a:extLst>
          </p:cNvPr>
          <p:cNvCxnSpPr>
            <a:cxnSpLocks/>
          </p:cNvCxnSpPr>
          <p:nvPr/>
        </p:nvCxnSpPr>
        <p:spPr>
          <a:xfrm>
            <a:off x="1199535" y="5144352"/>
            <a:ext cx="467032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352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9AC16-118F-4467-88E6-384BFF148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132B8054-CE40-E58D-B481-0C11F06ABD60}"/>
              </a:ext>
            </a:extLst>
          </p:cNvPr>
          <p:cNvSpPr/>
          <p:nvPr/>
        </p:nvSpPr>
        <p:spPr>
          <a:xfrm>
            <a:off x="2430000" y="3695963"/>
            <a:ext cx="682469" cy="187110"/>
          </a:xfrm>
          <a:custGeom>
            <a:avLst/>
            <a:gdLst>
              <a:gd name="connsiteX0" fmla="*/ 509590 w 682469"/>
              <a:gd name="connsiteY0" fmla="*/ 0 h 187110"/>
              <a:gd name="connsiteX1" fmla="*/ 575565 w 682469"/>
              <a:gd name="connsiteY1" fmla="*/ 65974 h 187110"/>
              <a:gd name="connsiteX2" fmla="*/ 106905 w 682469"/>
              <a:gd name="connsiteY2" fmla="*/ 65974 h 187110"/>
              <a:gd name="connsiteX3" fmla="*/ 172879 w 682469"/>
              <a:gd name="connsiteY3" fmla="*/ 0 h 187110"/>
              <a:gd name="connsiteX4" fmla="*/ 93556 w 682469"/>
              <a:gd name="connsiteY4" fmla="*/ 0 h 187110"/>
              <a:gd name="connsiteX5" fmla="*/ 0 w 682469"/>
              <a:gd name="connsiteY5" fmla="*/ 93556 h 187110"/>
              <a:gd name="connsiteX6" fmla="*/ 93556 w 682469"/>
              <a:gd name="connsiteY6" fmla="*/ 187111 h 187110"/>
              <a:gd name="connsiteX7" fmla="*/ 172879 w 682469"/>
              <a:gd name="connsiteY7" fmla="*/ 187111 h 187110"/>
              <a:gd name="connsiteX8" fmla="*/ 106905 w 682469"/>
              <a:gd name="connsiteY8" fmla="*/ 121137 h 187110"/>
              <a:gd name="connsiteX9" fmla="*/ 575565 w 682469"/>
              <a:gd name="connsiteY9" fmla="*/ 121137 h 187110"/>
              <a:gd name="connsiteX10" fmla="*/ 509590 w 682469"/>
              <a:gd name="connsiteY10" fmla="*/ 187111 h 187110"/>
              <a:gd name="connsiteX11" fmla="*/ 588914 w 682469"/>
              <a:gd name="connsiteY11" fmla="*/ 187111 h 187110"/>
              <a:gd name="connsiteX12" fmla="*/ 682469 w 682469"/>
              <a:gd name="connsiteY12" fmla="*/ 93556 h 187110"/>
              <a:gd name="connsiteX13" fmla="*/ 588914 w 682469"/>
              <a:gd name="connsiteY13" fmla="*/ 0 h 187110"/>
              <a:gd name="connsiteX14" fmla="*/ 509590 w 682469"/>
              <a:gd name="connsiteY14" fmla="*/ 0 h 187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2469" h="187110">
                <a:moveTo>
                  <a:pt x="509590" y="0"/>
                </a:moveTo>
                <a:lnTo>
                  <a:pt x="575565" y="65974"/>
                </a:lnTo>
                <a:lnTo>
                  <a:pt x="106905" y="65974"/>
                </a:lnTo>
                <a:lnTo>
                  <a:pt x="172879" y="0"/>
                </a:lnTo>
                <a:lnTo>
                  <a:pt x="93556" y="0"/>
                </a:lnTo>
                <a:lnTo>
                  <a:pt x="0" y="93556"/>
                </a:lnTo>
                <a:lnTo>
                  <a:pt x="93556" y="187111"/>
                </a:lnTo>
                <a:lnTo>
                  <a:pt x="172879" y="187111"/>
                </a:lnTo>
                <a:lnTo>
                  <a:pt x="106905" y="121137"/>
                </a:lnTo>
                <a:lnTo>
                  <a:pt x="575565" y="121137"/>
                </a:lnTo>
                <a:lnTo>
                  <a:pt x="509590" y="187111"/>
                </a:lnTo>
                <a:lnTo>
                  <a:pt x="588914" y="187111"/>
                </a:lnTo>
                <a:lnTo>
                  <a:pt x="682469" y="93556"/>
                </a:lnTo>
                <a:lnTo>
                  <a:pt x="588914" y="0"/>
                </a:lnTo>
                <a:lnTo>
                  <a:pt x="509590" y="0"/>
                </a:lnTo>
                <a:close/>
              </a:path>
            </a:pathLst>
          </a:cu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0" scaled="0"/>
          </a:gradFill>
          <a:ln w="11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53C14E2C-1B01-77E0-0171-955434E67DC0}"/>
              </a:ext>
            </a:extLst>
          </p:cNvPr>
          <p:cNvSpPr/>
          <p:nvPr/>
        </p:nvSpPr>
        <p:spPr>
          <a:xfrm>
            <a:off x="5911460" y="3695963"/>
            <a:ext cx="682469" cy="187110"/>
          </a:xfrm>
          <a:custGeom>
            <a:avLst/>
            <a:gdLst>
              <a:gd name="connsiteX0" fmla="*/ 509590 w 682469"/>
              <a:gd name="connsiteY0" fmla="*/ 0 h 187110"/>
              <a:gd name="connsiteX1" fmla="*/ 575454 w 682469"/>
              <a:gd name="connsiteY1" fmla="*/ 65974 h 187110"/>
              <a:gd name="connsiteX2" fmla="*/ 106905 w 682469"/>
              <a:gd name="connsiteY2" fmla="*/ 65974 h 187110"/>
              <a:gd name="connsiteX3" fmla="*/ 172879 w 682469"/>
              <a:gd name="connsiteY3" fmla="*/ 0 h 187110"/>
              <a:gd name="connsiteX4" fmla="*/ 93445 w 682469"/>
              <a:gd name="connsiteY4" fmla="*/ 0 h 187110"/>
              <a:gd name="connsiteX5" fmla="*/ 0 w 682469"/>
              <a:gd name="connsiteY5" fmla="*/ 93556 h 187110"/>
              <a:gd name="connsiteX6" fmla="*/ 93445 w 682469"/>
              <a:gd name="connsiteY6" fmla="*/ 187111 h 187110"/>
              <a:gd name="connsiteX7" fmla="*/ 172879 w 682469"/>
              <a:gd name="connsiteY7" fmla="*/ 187111 h 187110"/>
              <a:gd name="connsiteX8" fmla="*/ 106905 w 682469"/>
              <a:gd name="connsiteY8" fmla="*/ 121137 h 187110"/>
              <a:gd name="connsiteX9" fmla="*/ 575565 w 682469"/>
              <a:gd name="connsiteY9" fmla="*/ 121137 h 187110"/>
              <a:gd name="connsiteX10" fmla="*/ 509590 w 682469"/>
              <a:gd name="connsiteY10" fmla="*/ 187111 h 187110"/>
              <a:gd name="connsiteX11" fmla="*/ 588914 w 682469"/>
              <a:gd name="connsiteY11" fmla="*/ 187111 h 187110"/>
              <a:gd name="connsiteX12" fmla="*/ 682469 w 682469"/>
              <a:gd name="connsiteY12" fmla="*/ 93556 h 187110"/>
              <a:gd name="connsiteX13" fmla="*/ 588914 w 682469"/>
              <a:gd name="connsiteY13" fmla="*/ 0 h 187110"/>
              <a:gd name="connsiteX14" fmla="*/ 509590 w 682469"/>
              <a:gd name="connsiteY14" fmla="*/ 0 h 187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2469" h="187110">
                <a:moveTo>
                  <a:pt x="509590" y="0"/>
                </a:moveTo>
                <a:lnTo>
                  <a:pt x="575454" y="65974"/>
                </a:lnTo>
                <a:lnTo>
                  <a:pt x="106905" y="65974"/>
                </a:lnTo>
                <a:lnTo>
                  <a:pt x="172879" y="0"/>
                </a:lnTo>
                <a:lnTo>
                  <a:pt x="93445" y="0"/>
                </a:lnTo>
                <a:lnTo>
                  <a:pt x="0" y="93556"/>
                </a:lnTo>
                <a:lnTo>
                  <a:pt x="93445" y="187111"/>
                </a:lnTo>
                <a:lnTo>
                  <a:pt x="172879" y="187111"/>
                </a:lnTo>
                <a:lnTo>
                  <a:pt x="106905" y="121137"/>
                </a:lnTo>
                <a:lnTo>
                  <a:pt x="575565" y="121137"/>
                </a:lnTo>
                <a:lnTo>
                  <a:pt x="509590" y="187111"/>
                </a:lnTo>
                <a:lnTo>
                  <a:pt x="588914" y="187111"/>
                </a:lnTo>
                <a:lnTo>
                  <a:pt x="682469" y="93556"/>
                </a:lnTo>
                <a:lnTo>
                  <a:pt x="588914" y="0"/>
                </a:lnTo>
                <a:lnTo>
                  <a:pt x="509590" y="0"/>
                </a:lnTo>
                <a:close/>
              </a:path>
            </a:pathLst>
          </a:cu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0" scaled="0"/>
          </a:gradFill>
          <a:ln w="11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15B9C2A9-21A2-B428-7FA7-7BF62B2F157F}"/>
              </a:ext>
            </a:extLst>
          </p:cNvPr>
          <p:cNvSpPr/>
          <p:nvPr/>
        </p:nvSpPr>
        <p:spPr>
          <a:xfrm>
            <a:off x="9127870" y="3695963"/>
            <a:ext cx="479030" cy="187110"/>
          </a:xfrm>
          <a:custGeom>
            <a:avLst/>
            <a:gdLst>
              <a:gd name="connsiteX0" fmla="*/ 372015 w 479030"/>
              <a:gd name="connsiteY0" fmla="*/ 65974 h 187110"/>
              <a:gd name="connsiteX1" fmla="*/ 107015 w 479030"/>
              <a:gd name="connsiteY1" fmla="*/ 65974 h 187110"/>
              <a:gd name="connsiteX2" fmla="*/ 172989 w 479030"/>
              <a:gd name="connsiteY2" fmla="*/ 0 h 187110"/>
              <a:gd name="connsiteX3" fmla="*/ 93555 w 479030"/>
              <a:gd name="connsiteY3" fmla="*/ 0 h 187110"/>
              <a:gd name="connsiteX4" fmla="*/ 0 w 479030"/>
              <a:gd name="connsiteY4" fmla="*/ 93556 h 187110"/>
              <a:gd name="connsiteX5" fmla="*/ 93555 w 479030"/>
              <a:gd name="connsiteY5" fmla="*/ 187111 h 187110"/>
              <a:gd name="connsiteX6" fmla="*/ 172989 w 479030"/>
              <a:gd name="connsiteY6" fmla="*/ 187111 h 187110"/>
              <a:gd name="connsiteX7" fmla="*/ 107015 w 479030"/>
              <a:gd name="connsiteY7" fmla="*/ 121137 h 187110"/>
              <a:gd name="connsiteX8" fmla="*/ 372015 w 479030"/>
              <a:gd name="connsiteY8" fmla="*/ 121137 h 187110"/>
              <a:gd name="connsiteX9" fmla="*/ 306041 w 479030"/>
              <a:gd name="connsiteY9" fmla="*/ 187111 h 187110"/>
              <a:gd name="connsiteX10" fmla="*/ 385475 w 479030"/>
              <a:gd name="connsiteY10" fmla="*/ 187111 h 187110"/>
              <a:gd name="connsiteX11" fmla="*/ 479030 w 479030"/>
              <a:gd name="connsiteY11" fmla="*/ 93556 h 187110"/>
              <a:gd name="connsiteX12" fmla="*/ 385475 w 479030"/>
              <a:gd name="connsiteY12" fmla="*/ 0 h 187110"/>
              <a:gd name="connsiteX13" fmla="*/ 306041 w 479030"/>
              <a:gd name="connsiteY13" fmla="*/ 0 h 187110"/>
              <a:gd name="connsiteX14" fmla="*/ 372015 w 479030"/>
              <a:gd name="connsiteY14" fmla="*/ 65974 h 187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79030" h="187110">
                <a:moveTo>
                  <a:pt x="372015" y="65974"/>
                </a:moveTo>
                <a:lnTo>
                  <a:pt x="107015" y="65974"/>
                </a:lnTo>
                <a:lnTo>
                  <a:pt x="172989" y="0"/>
                </a:lnTo>
                <a:lnTo>
                  <a:pt x="93555" y="0"/>
                </a:lnTo>
                <a:lnTo>
                  <a:pt x="0" y="93556"/>
                </a:lnTo>
                <a:lnTo>
                  <a:pt x="93555" y="187111"/>
                </a:lnTo>
                <a:lnTo>
                  <a:pt x="172989" y="187111"/>
                </a:lnTo>
                <a:lnTo>
                  <a:pt x="107015" y="121137"/>
                </a:lnTo>
                <a:lnTo>
                  <a:pt x="372015" y="121137"/>
                </a:lnTo>
                <a:lnTo>
                  <a:pt x="306041" y="187111"/>
                </a:lnTo>
                <a:lnTo>
                  <a:pt x="385475" y="187111"/>
                </a:lnTo>
                <a:lnTo>
                  <a:pt x="479030" y="93556"/>
                </a:lnTo>
                <a:lnTo>
                  <a:pt x="385475" y="0"/>
                </a:lnTo>
                <a:lnTo>
                  <a:pt x="306041" y="0"/>
                </a:lnTo>
                <a:lnTo>
                  <a:pt x="372015" y="65974"/>
                </a:lnTo>
                <a:close/>
              </a:path>
            </a:pathLst>
          </a:cu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0" scaled="0"/>
          </a:gradFill>
          <a:ln w="11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485100B4-AE65-5554-CD66-850D2D0243BB}"/>
              </a:ext>
            </a:extLst>
          </p:cNvPr>
          <p:cNvSpPr/>
          <p:nvPr/>
        </p:nvSpPr>
        <p:spPr>
          <a:xfrm>
            <a:off x="8906227" y="2456574"/>
            <a:ext cx="591120" cy="401802"/>
          </a:xfrm>
          <a:custGeom>
            <a:avLst/>
            <a:gdLst>
              <a:gd name="connsiteX0" fmla="*/ 106905 w 591120"/>
              <a:gd name="connsiteY0" fmla="*/ 337594 h 401802"/>
              <a:gd name="connsiteX1" fmla="*/ 511135 w 591120"/>
              <a:gd name="connsiteY1" fmla="*/ 112311 h 401802"/>
              <a:gd name="connsiteX2" fmla="*/ 485540 w 591120"/>
              <a:gd name="connsiteY2" fmla="*/ 202115 h 401802"/>
              <a:gd name="connsiteX3" fmla="*/ 554934 w 591120"/>
              <a:gd name="connsiteY3" fmla="*/ 163391 h 401802"/>
              <a:gd name="connsiteX4" fmla="*/ 591121 w 591120"/>
              <a:gd name="connsiteY4" fmla="*/ 36187 h 401802"/>
              <a:gd name="connsiteX5" fmla="*/ 463916 w 591120"/>
              <a:gd name="connsiteY5" fmla="*/ 0 h 401802"/>
              <a:gd name="connsiteX6" fmla="*/ 394522 w 591120"/>
              <a:gd name="connsiteY6" fmla="*/ 38724 h 401802"/>
              <a:gd name="connsiteX7" fmla="*/ 484216 w 591120"/>
              <a:gd name="connsiteY7" fmla="*/ 64209 h 401802"/>
              <a:gd name="connsiteX8" fmla="*/ 79985 w 591120"/>
              <a:gd name="connsiteY8" fmla="*/ 289492 h 401802"/>
              <a:gd name="connsiteX9" fmla="*/ 105581 w 591120"/>
              <a:gd name="connsiteY9" fmla="*/ 199798 h 401802"/>
              <a:gd name="connsiteX10" fmla="*/ 36187 w 591120"/>
              <a:gd name="connsiteY10" fmla="*/ 238412 h 401802"/>
              <a:gd name="connsiteX11" fmla="*/ 0 w 591120"/>
              <a:gd name="connsiteY11" fmla="*/ 365616 h 401802"/>
              <a:gd name="connsiteX12" fmla="*/ 127205 w 591120"/>
              <a:gd name="connsiteY12" fmla="*/ 401803 h 401802"/>
              <a:gd name="connsiteX13" fmla="*/ 196599 w 591120"/>
              <a:gd name="connsiteY13" fmla="*/ 363079 h 401802"/>
              <a:gd name="connsiteX14" fmla="*/ 106905 w 591120"/>
              <a:gd name="connsiteY14" fmla="*/ 337594 h 401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91120" h="401802">
                <a:moveTo>
                  <a:pt x="106905" y="337594"/>
                </a:moveTo>
                <a:lnTo>
                  <a:pt x="511135" y="112311"/>
                </a:lnTo>
                <a:lnTo>
                  <a:pt x="485540" y="202115"/>
                </a:lnTo>
                <a:lnTo>
                  <a:pt x="554934" y="163391"/>
                </a:lnTo>
                <a:lnTo>
                  <a:pt x="591121" y="36187"/>
                </a:lnTo>
                <a:lnTo>
                  <a:pt x="463916" y="0"/>
                </a:lnTo>
                <a:lnTo>
                  <a:pt x="394522" y="38724"/>
                </a:lnTo>
                <a:lnTo>
                  <a:pt x="484216" y="64209"/>
                </a:lnTo>
                <a:lnTo>
                  <a:pt x="79985" y="289492"/>
                </a:lnTo>
                <a:lnTo>
                  <a:pt x="105581" y="199798"/>
                </a:lnTo>
                <a:lnTo>
                  <a:pt x="36187" y="238412"/>
                </a:lnTo>
                <a:lnTo>
                  <a:pt x="0" y="365616"/>
                </a:lnTo>
                <a:lnTo>
                  <a:pt x="127205" y="401803"/>
                </a:lnTo>
                <a:lnTo>
                  <a:pt x="196599" y="363079"/>
                </a:lnTo>
                <a:lnTo>
                  <a:pt x="106905" y="337594"/>
                </a:lnTo>
                <a:close/>
              </a:path>
            </a:pathLst>
          </a:cu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0" scaled="0"/>
          </a:gradFill>
          <a:ln w="11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0CA092C4-BFE5-6234-B68A-5E1164637674}"/>
              </a:ext>
            </a:extLst>
          </p:cNvPr>
          <p:cNvSpPr/>
          <p:nvPr/>
        </p:nvSpPr>
        <p:spPr>
          <a:xfrm>
            <a:off x="7783120" y="1962981"/>
            <a:ext cx="187000" cy="450125"/>
          </a:xfrm>
          <a:custGeom>
            <a:avLst/>
            <a:gdLst>
              <a:gd name="connsiteX0" fmla="*/ 0 w 187000"/>
              <a:gd name="connsiteY0" fmla="*/ 93445 h 450125"/>
              <a:gd name="connsiteX1" fmla="*/ 0 w 187000"/>
              <a:gd name="connsiteY1" fmla="*/ 172879 h 450125"/>
              <a:gd name="connsiteX2" fmla="*/ 65974 w 187000"/>
              <a:gd name="connsiteY2" fmla="*/ 106905 h 450125"/>
              <a:gd name="connsiteX3" fmla="*/ 65974 w 187000"/>
              <a:gd name="connsiteY3" fmla="*/ 343220 h 450125"/>
              <a:gd name="connsiteX4" fmla="*/ 0 w 187000"/>
              <a:gd name="connsiteY4" fmla="*/ 277246 h 450125"/>
              <a:gd name="connsiteX5" fmla="*/ 0 w 187000"/>
              <a:gd name="connsiteY5" fmla="*/ 356680 h 450125"/>
              <a:gd name="connsiteX6" fmla="*/ 93555 w 187000"/>
              <a:gd name="connsiteY6" fmla="*/ 450125 h 450125"/>
              <a:gd name="connsiteX7" fmla="*/ 187001 w 187000"/>
              <a:gd name="connsiteY7" fmla="*/ 356680 h 450125"/>
              <a:gd name="connsiteX8" fmla="*/ 187001 w 187000"/>
              <a:gd name="connsiteY8" fmla="*/ 277246 h 450125"/>
              <a:gd name="connsiteX9" fmla="*/ 121136 w 187000"/>
              <a:gd name="connsiteY9" fmla="*/ 343220 h 450125"/>
              <a:gd name="connsiteX10" fmla="*/ 121136 w 187000"/>
              <a:gd name="connsiteY10" fmla="*/ 106905 h 450125"/>
              <a:gd name="connsiteX11" fmla="*/ 187001 w 187000"/>
              <a:gd name="connsiteY11" fmla="*/ 172879 h 450125"/>
              <a:gd name="connsiteX12" fmla="*/ 187001 w 187000"/>
              <a:gd name="connsiteY12" fmla="*/ 93445 h 450125"/>
              <a:gd name="connsiteX13" fmla="*/ 93555 w 187000"/>
              <a:gd name="connsiteY13" fmla="*/ 0 h 450125"/>
              <a:gd name="connsiteX14" fmla="*/ 0 w 187000"/>
              <a:gd name="connsiteY14" fmla="*/ 93445 h 45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7000" h="450125">
                <a:moveTo>
                  <a:pt x="0" y="93445"/>
                </a:moveTo>
                <a:lnTo>
                  <a:pt x="0" y="172879"/>
                </a:lnTo>
                <a:lnTo>
                  <a:pt x="65974" y="106905"/>
                </a:lnTo>
                <a:lnTo>
                  <a:pt x="65974" y="343220"/>
                </a:lnTo>
                <a:lnTo>
                  <a:pt x="0" y="277246"/>
                </a:lnTo>
                <a:lnTo>
                  <a:pt x="0" y="356680"/>
                </a:lnTo>
                <a:lnTo>
                  <a:pt x="93555" y="450125"/>
                </a:lnTo>
                <a:lnTo>
                  <a:pt x="187001" y="356680"/>
                </a:lnTo>
                <a:lnTo>
                  <a:pt x="187001" y="277246"/>
                </a:lnTo>
                <a:lnTo>
                  <a:pt x="121136" y="343220"/>
                </a:lnTo>
                <a:lnTo>
                  <a:pt x="121136" y="106905"/>
                </a:lnTo>
                <a:lnTo>
                  <a:pt x="187001" y="172879"/>
                </a:lnTo>
                <a:lnTo>
                  <a:pt x="187001" y="93445"/>
                </a:lnTo>
                <a:lnTo>
                  <a:pt x="93555" y="0"/>
                </a:lnTo>
                <a:lnTo>
                  <a:pt x="0" y="93445"/>
                </a:lnTo>
                <a:close/>
              </a:path>
            </a:pathLst>
          </a:cu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0" scaled="0"/>
          </a:gradFill>
          <a:ln w="11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6FF16744-7230-DBCB-6CEB-4F9154E5677B}"/>
              </a:ext>
            </a:extLst>
          </p:cNvPr>
          <p:cNvSpPr/>
          <p:nvPr/>
        </p:nvSpPr>
        <p:spPr>
          <a:xfrm>
            <a:off x="7783120" y="4928843"/>
            <a:ext cx="187000" cy="450235"/>
          </a:xfrm>
          <a:custGeom>
            <a:avLst/>
            <a:gdLst>
              <a:gd name="connsiteX0" fmla="*/ 0 w 187000"/>
              <a:gd name="connsiteY0" fmla="*/ 93556 h 450235"/>
              <a:gd name="connsiteX1" fmla="*/ 0 w 187000"/>
              <a:gd name="connsiteY1" fmla="*/ 172879 h 450235"/>
              <a:gd name="connsiteX2" fmla="*/ 65974 w 187000"/>
              <a:gd name="connsiteY2" fmla="*/ 106905 h 450235"/>
              <a:gd name="connsiteX3" fmla="*/ 65974 w 187000"/>
              <a:gd name="connsiteY3" fmla="*/ 343221 h 450235"/>
              <a:gd name="connsiteX4" fmla="*/ 0 w 187000"/>
              <a:gd name="connsiteY4" fmla="*/ 277246 h 450235"/>
              <a:gd name="connsiteX5" fmla="*/ 0 w 187000"/>
              <a:gd name="connsiteY5" fmla="*/ 356680 h 450235"/>
              <a:gd name="connsiteX6" fmla="*/ 93555 w 187000"/>
              <a:gd name="connsiteY6" fmla="*/ 450235 h 450235"/>
              <a:gd name="connsiteX7" fmla="*/ 187001 w 187000"/>
              <a:gd name="connsiteY7" fmla="*/ 356680 h 450235"/>
              <a:gd name="connsiteX8" fmla="*/ 187001 w 187000"/>
              <a:gd name="connsiteY8" fmla="*/ 277246 h 450235"/>
              <a:gd name="connsiteX9" fmla="*/ 121136 w 187000"/>
              <a:gd name="connsiteY9" fmla="*/ 343221 h 450235"/>
              <a:gd name="connsiteX10" fmla="*/ 121136 w 187000"/>
              <a:gd name="connsiteY10" fmla="*/ 106905 h 450235"/>
              <a:gd name="connsiteX11" fmla="*/ 187001 w 187000"/>
              <a:gd name="connsiteY11" fmla="*/ 172879 h 450235"/>
              <a:gd name="connsiteX12" fmla="*/ 187001 w 187000"/>
              <a:gd name="connsiteY12" fmla="*/ 93556 h 450235"/>
              <a:gd name="connsiteX13" fmla="*/ 93555 w 187000"/>
              <a:gd name="connsiteY13" fmla="*/ 0 h 450235"/>
              <a:gd name="connsiteX14" fmla="*/ 0 w 187000"/>
              <a:gd name="connsiteY14" fmla="*/ 93556 h 45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7000" h="450235">
                <a:moveTo>
                  <a:pt x="0" y="93556"/>
                </a:moveTo>
                <a:lnTo>
                  <a:pt x="0" y="172879"/>
                </a:lnTo>
                <a:lnTo>
                  <a:pt x="65974" y="106905"/>
                </a:lnTo>
                <a:lnTo>
                  <a:pt x="65974" y="343221"/>
                </a:lnTo>
                <a:lnTo>
                  <a:pt x="0" y="277246"/>
                </a:lnTo>
                <a:lnTo>
                  <a:pt x="0" y="356680"/>
                </a:lnTo>
                <a:lnTo>
                  <a:pt x="93555" y="450235"/>
                </a:lnTo>
                <a:lnTo>
                  <a:pt x="187001" y="356680"/>
                </a:lnTo>
                <a:lnTo>
                  <a:pt x="187001" y="277246"/>
                </a:lnTo>
                <a:lnTo>
                  <a:pt x="121136" y="343221"/>
                </a:lnTo>
                <a:lnTo>
                  <a:pt x="121136" y="106905"/>
                </a:lnTo>
                <a:lnTo>
                  <a:pt x="187001" y="172879"/>
                </a:lnTo>
                <a:lnTo>
                  <a:pt x="187001" y="93556"/>
                </a:lnTo>
                <a:lnTo>
                  <a:pt x="93555" y="0"/>
                </a:lnTo>
                <a:lnTo>
                  <a:pt x="0" y="93556"/>
                </a:lnTo>
                <a:close/>
              </a:path>
            </a:pathLst>
          </a:cu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0" scaled="0"/>
          </a:gradFill>
          <a:ln w="11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ACE0DBE8-AFFA-8CC4-8BB1-66E905A84900}"/>
              </a:ext>
            </a:extLst>
          </p:cNvPr>
          <p:cNvSpPr/>
          <p:nvPr/>
        </p:nvSpPr>
        <p:spPr>
          <a:xfrm>
            <a:off x="9034094" y="5918787"/>
            <a:ext cx="572806" cy="187000"/>
          </a:xfrm>
          <a:custGeom>
            <a:avLst/>
            <a:gdLst>
              <a:gd name="connsiteX0" fmla="*/ 399817 w 572806"/>
              <a:gd name="connsiteY0" fmla="*/ 0 h 187000"/>
              <a:gd name="connsiteX1" fmla="*/ 465791 w 572806"/>
              <a:gd name="connsiteY1" fmla="*/ 65974 h 187000"/>
              <a:gd name="connsiteX2" fmla="*/ 106905 w 572806"/>
              <a:gd name="connsiteY2" fmla="*/ 65974 h 187000"/>
              <a:gd name="connsiteX3" fmla="*/ 172879 w 572806"/>
              <a:gd name="connsiteY3" fmla="*/ 0 h 187000"/>
              <a:gd name="connsiteX4" fmla="*/ 93555 w 572806"/>
              <a:gd name="connsiteY4" fmla="*/ 0 h 187000"/>
              <a:gd name="connsiteX5" fmla="*/ 0 w 572806"/>
              <a:gd name="connsiteY5" fmla="*/ 93555 h 187000"/>
              <a:gd name="connsiteX6" fmla="*/ 93555 w 572806"/>
              <a:gd name="connsiteY6" fmla="*/ 187000 h 187000"/>
              <a:gd name="connsiteX7" fmla="*/ 172879 w 572806"/>
              <a:gd name="connsiteY7" fmla="*/ 187000 h 187000"/>
              <a:gd name="connsiteX8" fmla="*/ 106905 w 572806"/>
              <a:gd name="connsiteY8" fmla="*/ 121136 h 187000"/>
              <a:gd name="connsiteX9" fmla="*/ 465791 w 572806"/>
              <a:gd name="connsiteY9" fmla="*/ 121136 h 187000"/>
              <a:gd name="connsiteX10" fmla="*/ 399817 w 572806"/>
              <a:gd name="connsiteY10" fmla="*/ 187000 h 187000"/>
              <a:gd name="connsiteX11" fmla="*/ 479251 w 572806"/>
              <a:gd name="connsiteY11" fmla="*/ 187000 h 187000"/>
              <a:gd name="connsiteX12" fmla="*/ 572806 w 572806"/>
              <a:gd name="connsiteY12" fmla="*/ 93555 h 187000"/>
              <a:gd name="connsiteX13" fmla="*/ 479251 w 572806"/>
              <a:gd name="connsiteY13" fmla="*/ 0 h 187000"/>
              <a:gd name="connsiteX14" fmla="*/ 399817 w 572806"/>
              <a:gd name="connsiteY14" fmla="*/ 0 h 1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72806" h="187000">
                <a:moveTo>
                  <a:pt x="399817" y="0"/>
                </a:moveTo>
                <a:lnTo>
                  <a:pt x="465791" y="65974"/>
                </a:lnTo>
                <a:lnTo>
                  <a:pt x="106905" y="65974"/>
                </a:lnTo>
                <a:lnTo>
                  <a:pt x="172879" y="0"/>
                </a:lnTo>
                <a:lnTo>
                  <a:pt x="93555" y="0"/>
                </a:lnTo>
                <a:lnTo>
                  <a:pt x="0" y="93555"/>
                </a:lnTo>
                <a:lnTo>
                  <a:pt x="93555" y="187000"/>
                </a:lnTo>
                <a:lnTo>
                  <a:pt x="172879" y="187000"/>
                </a:lnTo>
                <a:lnTo>
                  <a:pt x="106905" y="121136"/>
                </a:lnTo>
                <a:lnTo>
                  <a:pt x="465791" y="121136"/>
                </a:lnTo>
                <a:lnTo>
                  <a:pt x="399817" y="187000"/>
                </a:lnTo>
                <a:lnTo>
                  <a:pt x="479251" y="187000"/>
                </a:lnTo>
                <a:lnTo>
                  <a:pt x="572806" y="93555"/>
                </a:lnTo>
                <a:lnTo>
                  <a:pt x="479251" y="0"/>
                </a:lnTo>
                <a:lnTo>
                  <a:pt x="399817" y="0"/>
                </a:lnTo>
                <a:close/>
              </a:path>
            </a:pathLst>
          </a:custGeom>
          <a:gradFill>
            <a:gsLst>
              <a:gs pos="5000">
                <a:schemeClr val="accent1"/>
              </a:gs>
              <a:gs pos="100000">
                <a:schemeClr val="accent2"/>
              </a:gs>
            </a:gsLst>
            <a:lin ang="0" scaled="0"/>
          </a:gradFill>
          <a:ln w="1102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C8F0104-4D06-76BF-E554-D8B9456F02BA}"/>
              </a:ext>
            </a:extLst>
          </p:cNvPr>
          <p:cNvSpPr txBox="1"/>
          <p:nvPr/>
        </p:nvSpPr>
        <p:spPr>
          <a:xfrm>
            <a:off x="761293" y="1036484"/>
            <a:ext cx="5065857" cy="976908"/>
          </a:xfrm>
          <a:prstGeom prst="roundRect">
            <a:avLst>
              <a:gd name="adj" fmla="val 9575"/>
            </a:avLst>
          </a:prstGeom>
          <a:solidFill>
            <a:srgbClr val="FFFFFF">
              <a:alpha val="80000"/>
            </a:srgbClr>
          </a:solidFill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>
                <a:solidFill>
                  <a:srgbClr val="03185A"/>
                </a:solidFill>
                <a:cs typeface="Poppins"/>
              </a:rPr>
              <a:t>Muitos desenhos de arquitetura de agentes de IA se baseiam em LLMs para interface com o humano na camada de percepção. </a:t>
            </a:r>
          </a:p>
        </p:txBody>
      </p:sp>
      <p:sp>
        <p:nvSpPr>
          <p:cNvPr id="71" name="CaixaDeTexto 7">
            <a:extLst>
              <a:ext uri="{FF2B5EF4-FFF2-40B4-BE49-F238E27FC236}">
                <a16:creationId xmlns:a16="http://schemas.microsoft.com/office/drawing/2014/main" id="{93BFF9A4-DF76-41B1-6384-2478C50F06B6}"/>
              </a:ext>
            </a:extLst>
          </p:cNvPr>
          <p:cNvSpPr txBox="1"/>
          <p:nvPr/>
        </p:nvSpPr>
        <p:spPr>
          <a:xfrm>
            <a:off x="914570" y="324151"/>
            <a:ext cx="737903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03185A"/>
                </a:solidFill>
                <a:latin typeface="Poppins"/>
                <a:cs typeface="Poppins"/>
              </a:rPr>
              <a:t>O Abismo e o Oásis</a:t>
            </a:r>
            <a:endParaRPr lang="pt-BR" sz="2400" b="1" i="0" u="none" strike="noStrike" kern="1200" cap="none" spc="0" normalizeH="0" baseline="0" noProof="0" dirty="0">
              <a:ln>
                <a:noFill/>
              </a:ln>
              <a:solidFill>
                <a:srgbClr val="03185A"/>
              </a:solidFill>
              <a:uLnTx/>
              <a:uFillTx/>
              <a:latin typeface="Poppins"/>
              <a:cs typeface="Poppins"/>
            </a:endParaRPr>
          </a:p>
        </p:txBody>
      </p:sp>
      <p:sp>
        <p:nvSpPr>
          <p:cNvPr id="72" name="Retângulo: Cantos Arredondados 3">
            <a:extLst>
              <a:ext uri="{FF2B5EF4-FFF2-40B4-BE49-F238E27FC236}">
                <a16:creationId xmlns:a16="http://schemas.microsoft.com/office/drawing/2014/main" id="{63255C30-4321-AED8-72AF-C77C20BA3EC2}"/>
              </a:ext>
            </a:extLst>
          </p:cNvPr>
          <p:cNvSpPr/>
          <p:nvPr/>
        </p:nvSpPr>
        <p:spPr>
          <a:xfrm rot="5400000">
            <a:off x="615872" y="508284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8CA5C24F-7E8B-3A3A-C62F-3D979987476F}"/>
              </a:ext>
            </a:extLst>
          </p:cNvPr>
          <p:cNvGrpSpPr/>
          <p:nvPr/>
        </p:nvGrpSpPr>
        <p:grpSpPr>
          <a:xfrm>
            <a:off x="3204222" y="2638691"/>
            <a:ext cx="2593162" cy="2336340"/>
            <a:chOff x="3204222" y="2638691"/>
            <a:chExt cx="2593162" cy="23363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E5E8041-C273-93F4-E0AD-28EB1F5F584F}"/>
                </a:ext>
              </a:extLst>
            </p:cNvPr>
            <p:cNvSpPr/>
            <p:nvPr/>
          </p:nvSpPr>
          <p:spPr>
            <a:xfrm rot="10800000">
              <a:off x="3204222" y="2638691"/>
              <a:ext cx="2593162" cy="1933387"/>
            </a:xfrm>
            <a:custGeom>
              <a:avLst/>
              <a:gdLst>
                <a:gd name="connsiteX0" fmla="*/ 2279269 w 2477263"/>
                <a:gd name="connsiteY0" fmla="*/ 0 h 1584399"/>
                <a:gd name="connsiteX1" fmla="*/ 2477264 w 2477263"/>
                <a:gd name="connsiteY1" fmla="*/ 197995 h 1584399"/>
                <a:gd name="connsiteX2" fmla="*/ 2477264 w 2477263"/>
                <a:gd name="connsiteY2" fmla="*/ 1386406 h 1584399"/>
                <a:gd name="connsiteX3" fmla="*/ 2279269 w 2477263"/>
                <a:gd name="connsiteY3" fmla="*/ 1584400 h 1584399"/>
                <a:gd name="connsiteX4" fmla="*/ 197994 w 2477263"/>
                <a:gd name="connsiteY4" fmla="*/ 1584400 h 1584399"/>
                <a:gd name="connsiteX5" fmla="*/ 0 w 2477263"/>
                <a:gd name="connsiteY5" fmla="*/ 1386406 h 1584399"/>
                <a:gd name="connsiteX6" fmla="*/ 0 w 2477263"/>
                <a:gd name="connsiteY6" fmla="*/ 197995 h 1584399"/>
                <a:gd name="connsiteX7" fmla="*/ 197994 w 2477263"/>
                <a:gd name="connsiteY7" fmla="*/ 0 h 1584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77263" h="1584399">
                  <a:moveTo>
                    <a:pt x="2279269" y="0"/>
                  </a:moveTo>
                  <a:cubicBezTo>
                    <a:pt x="2388618" y="0"/>
                    <a:pt x="2477264" y="88645"/>
                    <a:pt x="2477264" y="197995"/>
                  </a:cubicBezTo>
                  <a:lnTo>
                    <a:pt x="2477264" y="1386406"/>
                  </a:lnTo>
                  <a:cubicBezTo>
                    <a:pt x="2477264" y="1495755"/>
                    <a:pt x="2388619" y="1584400"/>
                    <a:pt x="2279269" y="1584400"/>
                  </a:cubicBezTo>
                  <a:lnTo>
                    <a:pt x="197994" y="1584400"/>
                  </a:lnTo>
                  <a:cubicBezTo>
                    <a:pt x="88645" y="1584400"/>
                    <a:pt x="0" y="1495755"/>
                    <a:pt x="0" y="1386406"/>
                  </a:cubicBezTo>
                  <a:lnTo>
                    <a:pt x="0" y="197995"/>
                  </a:lnTo>
                  <a:cubicBezTo>
                    <a:pt x="0" y="88645"/>
                    <a:pt x="88645" y="0"/>
                    <a:pt x="197994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>
              <a:solidFill>
                <a:srgbClr val="EAED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pic>
          <p:nvPicPr>
            <p:cNvPr id="73" name="Picture 6">
              <a:extLst>
                <a:ext uri="{FF2B5EF4-FFF2-40B4-BE49-F238E27FC236}">
                  <a16:creationId xmlns:a16="http://schemas.microsoft.com/office/drawing/2014/main" id="{D608B91F-74EC-CB71-60A0-7C20269724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2436" y="2842130"/>
              <a:ext cx="1010511" cy="2736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4" name="Imagem 14">
              <a:extLst>
                <a:ext uri="{FF2B5EF4-FFF2-40B4-BE49-F238E27FC236}">
                  <a16:creationId xmlns:a16="http://schemas.microsoft.com/office/drawing/2014/main" id="{C687A853-88AA-4A28-FCA4-CF8AA6FA0A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07788" y="3243348"/>
              <a:ext cx="1100251" cy="342912"/>
            </a:xfrm>
            <a:prstGeom prst="rect">
              <a:avLst/>
            </a:prstGeom>
          </p:spPr>
        </p:pic>
        <p:pic>
          <p:nvPicPr>
            <p:cNvPr id="75" name="Picture 12">
              <a:extLst>
                <a:ext uri="{FF2B5EF4-FFF2-40B4-BE49-F238E27FC236}">
                  <a16:creationId xmlns:a16="http://schemas.microsoft.com/office/drawing/2014/main" id="{7C1F4D88-3B8C-0F08-A4C7-01FFDDFAA6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4978" y="4017008"/>
              <a:ext cx="955498" cy="3530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6" name="Picture 4">
              <a:extLst>
                <a:ext uri="{FF2B5EF4-FFF2-40B4-BE49-F238E27FC236}">
                  <a16:creationId xmlns:a16="http://schemas.microsoft.com/office/drawing/2014/main" id="{5BDB5D17-E73B-C4AF-E21E-164B7903A7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2436" y="3798124"/>
              <a:ext cx="1100251" cy="1237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CaixaDeTexto 18">
              <a:extLst>
                <a:ext uri="{FF2B5EF4-FFF2-40B4-BE49-F238E27FC236}">
                  <a16:creationId xmlns:a16="http://schemas.microsoft.com/office/drawing/2014/main" id="{945D0C46-4BB8-C5F0-D14A-C67F93B0BFD1}"/>
                </a:ext>
              </a:extLst>
            </p:cNvPr>
            <p:cNvSpPr txBox="1"/>
            <p:nvPr/>
          </p:nvSpPr>
          <p:spPr>
            <a:xfrm>
              <a:off x="3389964" y="4636477"/>
              <a:ext cx="22216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/>
                <a:t>Camada de Percepção </a:t>
              </a:r>
            </a:p>
          </p:txBody>
        </p:sp>
      </p:grp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B68C48DE-B872-17C6-7BF4-4A98BE281721}"/>
              </a:ext>
            </a:extLst>
          </p:cNvPr>
          <p:cNvSpPr/>
          <p:nvPr/>
        </p:nvSpPr>
        <p:spPr>
          <a:xfrm rot="10800000">
            <a:off x="800004" y="3231401"/>
            <a:ext cx="1521268" cy="1087692"/>
          </a:xfrm>
          <a:custGeom>
            <a:avLst/>
            <a:gdLst>
              <a:gd name="connsiteX0" fmla="*/ 1324670 w 1521268"/>
              <a:gd name="connsiteY0" fmla="*/ 0 h 1087692"/>
              <a:gd name="connsiteX1" fmla="*/ 1521269 w 1521268"/>
              <a:gd name="connsiteY1" fmla="*/ 196599 h 1087692"/>
              <a:gd name="connsiteX2" fmla="*/ 1521269 w 1521268"/>
              <a:gd name="connsiteY2" fmla="*/ 891094 h 1087692"/>
              <a:gd name="connsiteX3" fmla="*/ 1324670 w 1521268"/>
              <a:gd name="connsiteY3" fmla="*/ 1087692 h 1087692"/>
              <a:gd name="connsiteX4" fmla="*/ 196599 w 1521268"/>
              <a:gd name="connsiteY4" fmla="*/ 1087692 h 1087692"/>
              <a:gd name="connsiteX5" fmla="*/ 0 w 1521268"/>
              <a:gd name="connsiteY5" fmla="*/ 891094 h 1087692"/>
              <a:gd name="connsiteX6" fmla="*/ 0 w 1521268"/>
              <a:gd name="connsiteY6" fmla="*/ 196599 h 1087692"/>
              <a:gd name="connsiteX7" fmla="*/ 196599 w 1521268"/>
              <a:gd name="connsiteY7" fmla="*/ 0 h 108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21268" h="1087692">
                <a:moveTo>
                  <a:pt x="1324670" y="0"/>
                </a:moveTo>
                <a:cubicBezTo>
                  <a:pt x="1433248" y="0"/>
                  <a:pt x="1521269" y="88020"/>
                  <a:pt x="1521269" y="196599"/>
                </a:cubicBezTo>
                <a:lnTo>
                  <a:pt x="1521269" y="891094"/>
                </a:lnTo>
                <a:cubicBezTo>
                  <a:pt x="1521269" y="999672"/>
                  <a:pt x="1433248" y="1087692"/>
                  <a:pt x="1324670" y="1087692"/>
                </a:cubicBezTo>
                <a:lnTo>
                  <a:pt x="196599" y="1087692"/>
                </a:lnTo>
                <a:cubicBezTo>
                  <a:pt x="88020" y="1087692"/>
                  <a:pt x="0" y="999672"/>
                  <a:pt x="0" y="891094"/>
                </a:cubicBezTo>
                <a:lnTo>
                  <a:pt x="0" y="196599"/>
                </a:lnTo>
                <a:cubicBezTo>
                  <a:pt x="0" y="88020"/>
                  <a:pt x="88020" y="0"/>
                  <a:pt x="196599" y="0"/>
                </a:cubicBezTo>
                <a:close/>
              </a:path>
            </a:pathLst>
          </a:custGeom>
          <a:noFill/>
          <a:ln w="28575" cap="flat">
            <a:solidFill>
              <a:schemeClr val="accent3">
                <a:lumMod val="10000"/>
                <a:lumOff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02" name="Gráfico 11" descr="Usuário estrutura de tópicos">
            <a:extLst>
              <a:ext uri="{FF2B5EF4-FFF2-40B4-BE49-F238E27FC236}">
                <a16:creationId xmlns:a16="http://schemas.microsoft.com/office/drawing/2014/main" id="{9D6EEAFD-9C60-C1C2-F657-25184888FB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13721" y="3288342"/>
            <a:ext cx="941435" cy="941435"/>
          </a:xfrm>
          <a:prstGeom prst="rect">
            <a:avLst/>
          </a:prstGeom>
        </p:spPr>
      </p:pic>
      <p:grpSp>
        <p:nvGrpSpPr>
          <p:cNvPr id="146" name="Group 145">
            <a:extLst>
              <a:ext uri="{FF2B5EF4-FFF2-40B4-BE49-F238E27FC236}">
                <a16:creationId xmlns:a16="http://schemas.microsoft.com/office/drawing/2014/main" id="{6BA501A8-B254-7FE1-3B12-6A7EABB0B96F}"/>
              </a:ext>
            </a:extLst>
          </p:cNvPr>
          <p:cNvGrpSpPr/>
          <p:nvPr/>
        </p:nvGrpSpPr>
        <p:grpSpPr>
          <a:xfrm>
            <a:off x="6673473" y="2485038"/>
            <a:ext cx="2406404" cy="2371983"/>
            <a:chOff x="6673473" y="2485038"/>
            <a:chExt cx="2406404" cy="2371983"/>
          </a:xfrm>
        </p:grpSpPr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8D0736A-9719-BAAD-A0F8-67FCE6784212}"/>
                </a:ext>
              </a:extLst>
            </p:cNvPr>
            <p:cNvSpPr/>
            <p:nvPr/>
          </p:nvSpPr>
          <p:spPr>
            <a:xfrm>
              <a:off x="6673473" y="2485038"/>
              <a:ext cx="2406404" cy="2371983"/>
            </a:xfrm>
            <a:custGeom>
              <a:avLst/>
              <a:gdLst>
                <a:gd name="connsiteX0" fmla="*/ 2406405 w 2406404"/>
                <a:gd name="connsiteY0" fmla="*/ 1185992 h 2371983"/>
                <a:gd name="connsiteX1" fmla="*/ 1203202 w 2406404"/>
                <a:gd name="connsiteY1" fmla="*/ 2371983 h 2371983"/>
                <a:gd name="connsiteX2" fmla="*/ 0 w 2406404"/>
                <a:gd name="connsiteY2" fmla="*/ 1185992 h 2371983"/>
                <a:gd name="connsiteX3" fmla="*/ 1203202 w 2406404"/>
                <a:gd name="connsiteY3" fmla="*/ 0 h 2371983"/>
                <a:gd name="connsiteX4" fmla="*/ 2406405 w 2406404"/>
                <a:gd name="connsiteY4" fmla="*/ 1185992 h 237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06404" h="2371983">
                  <a:moveTo>
                    <a:pt x="2406405" y="1185992"/>
                  </a:moveTo>
                  <a:cubicBezTo>
                    <a:pt x="2406405" y="1840997"/>
                    <a:pt x="1867713" y="2371983"/>
                    <a:pt x="1203202" y="2371983"/>
                  </a:cubicBezTo>
                  <a:cubicBezTo>
                    <a:pt x="538692" y="2371983"/>
                    <a:pt x="0" y="1840997"/>
                    <a:pt x="0" y="1185992"/>
                  </a:cubicBezTo>
                  <a:cubicBezTo>
                    <a:pt x="0" y="530986"/>
                    <a:pt x="538692" y="0"/>
                    <a:pt x="1203202" y="0"/>
                  </a:cubicBezTo>
                  <a:cubicBezTo>
                    <a:pt x="1867713" y="0"/>
                    <a:pt x="2406405" y="530986"/>
                    <a:pt x="2406405" y="1185992"/>
                  </a:cubicBezTo>
                  <a:close/>
                </a:path>
              </a:pathLst>
            </a:custGeom>
            <a:solidFill>
              <a:srgbClr val="0A4DFF"/>
            </a:solidFill>
            <a:ln w="110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CaixaDeTexto 22">
              <a:extLst>
                <a:ext uri="{FF2B5EF4-FFF2-40B4-BE49-F238E27FC236}">
                  <a16:creationId xmlns:a16="http://schemas.microsoft.com/office/drawing/2014/main" id="{541C434B-A681-156E-DC27-5406B39D676D}"/>
                </a:ext>
              </a:extLst>
            </p:cNvPr>
            <p:cNvSpPr txBox="1"/>
            <p:nvPr/>
          </p:nvSpPr>
          <p:spPr>
            <a:xfrm>
              <a:off x="7037247" y="3969984"/>
              <a:ext cx="171461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000" b="1" dirty="0">
                  <a:solidFill>
                    <a:schemeClr val="bg2"/>
                  </a:solidFill>
                </a:rPr>
                <a:t>Agente de IA</a:t>
              </a:r>
            </a:p>
          </p:txBody>
        </p:sp>
        <p:grpSp>
          <p:nvGrpSpPr>
            <p:cNvPr id="130" name="Gráfico 21" descr="Robô estrutura de tópicos">
              <a:extLst>
                <a:ext uri="{FF2B5EF4-FFF2-40B4-BE49-F238E27FC236}">
                  <a16:creationId xmlns:a16="http://schemas.microsoft.com/office/drawing/2014/main" id="{26B6F3E7-DEC2-8D35-1FDA-401101FD65E3}"/>
                </a:ext>
              </a:extLst>
            </p:cNvPr>
            <p:cNvGrpSpPr/>
            <p:nvPr/>
          </p:nvGrpSpPr>
          <p:grpSpPr>
            <a:xfrm>
              <a:off x="7415527" y="2776368"/>
              <a:ext cx="849601" cy="1145534"/>
              <a:chOff x="7281676" y="2436082"/>
              <a:chExt cx="1137986" cy="1534369"/>
            </a:xfrm>
            <a:solidFill>
              <a:srgbClr val="FFFFFF"/>
            </a:solidFill>
          </p:grpSpPr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6D2F16FB-471C-E2BA-90A9-BF7574FA4C05}"/>
                  </a:ext>
                </a:extLst>
              </p:cNvPr>
              <p:cNvSpPr/>
              <p:nvPr/>
            </p:nvSpPr>
            <p:spPr>
              <a:xfrm>
                <a:off x="7281676" y="2436082"/>
                <a:ext cx="1137986" cy="1534369"/>
              </a:xfrm>
              <a:custGeom>
                <a:avLst/>
                <a:gdLst>
                  <a:gd name="connsiteX0" fmla="*/ 1053868 w 1137986"/>
                  <a:gd name="connsiteY0" fmla="*/ 1003057 h 1534369"/>
                  <a:gd name="connsiteX1" fmla="*/ 1053868 w 1137986"/>
                  <a:gd name="connsiteY1" fmla="*/ 832588 h 1534369"/>
                  <a:gd name="connsiteX2" fmla="*/ 988595 w 1137986"/>
                  <a:gd name="connsiteY2" fmla="*/ 767334 h 1534369"/>
                  <a:gd name="connsiteX3" fmla="*/ 904203 w 1137986"/>
                  <a:gd name="connsiteY3" fmla="*/ 767334 h 1534369"/>
                  <a:gd name="connsiteX4" fmla="*/ 904203 w 1137986"/>
                  <a:gd name="connsiteY4" fmla="*/ 673793 h 1534369"/>
                  <a:gd name="connsiteX5" fmla="*/ 692164 w 1137986"/>
                  <a:gd name="connsiteY5" fmla="*/ 673793 h 1534369"/>
                  <a:gd name="connsiteX6" fmla="*/ 692164 w 1137986"/>
                  <a:gd name="connsiteY6" fmla="*/ 617669 h 1534369"/>
                  <a:gd name="connsiteX7" fmla="*/ 747260 w 1137986"/>
                  <a:gd name="connsiteY7" fmla="*/ 617669 h 1534369"/>
                  <a:gd name="connsiteX8" fmla="*/ 848078 w 1137986"/>
                  <a:gd name="connsiteY8" fmla="*/ 516850 h 1534369"/>
                  <a:gd name="connsiteX9" fmla="*/ 848078 w 1137986"/>
                  <a:gd name="connsiteY9" fmla="*/ 306907 h 1534369"/>
                  <a:gd name="connsiteX10" fmla="*/ 747260 w 1137986"/>
                  <a:gd name="connsiteY10" fmla="*/ 206089 h 1534369"/>
                  <a:gd name="connsiteX11" fmla="*/ 604872 w 1137986"/>
                  <a:gd name="connsiteY11" fmla="*/ 206089 h 1534369"/>
                  <a:gd name="connsiteX12" fmla="*/ 604872 w 1137986"/>
                  <a:gd name="connsiteY12" fmla="*/ 147307 h 1534369"/>
                  <a:gd name="connsiteX13" fmla="*/ 658620 w 1137986"/>
                  <a:gd name="connsiteY13" fmla="*/ 56143 h 1534369"/>
                  <a:gd name="connsiteX14" fmla="*/ 567455 w 1137986"/>
                  <a:gd name="connsiteY14" fmla="*/ 2394 h 1534369"/>
                  <a:gd name="connsiteX15" fmla="*/ 513707 w 1137986"/>
                  <a:gd name="connsiteY15" fmla="*/ 93559 h 1534369"/>
                  <a:gd name="connsiteX16" fmla="*/ 567455 w 1137986"/>
                  <a:gd name="connsiteY16" fmla="*/ 147307 h 1534369"/>
                  <a:gd name="connsiteX17" fmla="*/ 567455 w 1137986"/>
                  <a:gd name="connsiteY17" fmla="*/ 206089 h 1534369"/>
                  <a:gd name="connsiteX18" fmla="*/ 425049 w 1137986"/>
                  <a:gd name="connsiteY18" fmla="*/ 206089 h 1534369"/>
                  <a:gd name="connsiteX19" fmla="*/ 324249 w 1137986"/>
                  <a:gd name="connsiteY19" fmla="*/ 306907 h 1534369"/>
                  <a:gd name="connsiteX20" fmla="*/ 324249 w 1137986"/>
                  <a:gd name="connsiteY20" fmla="*/ 516850 h 1534369"/>
                  <a:gd name="connsiteX21" fmla="*/ 425049 w 1137986"/>
                  <a:gd name="connsiteY21" fmla="*/ 617669 h 1534369"/>
                  <a:gd name="connsiteX22" fmla="*/ 486374 w 1137986"/>
                  <a:gd name="connsiteY22" fmla="*/ 617669 h 1534369"/>
                  <a:gd name="connsiteX23" fmla="*/ 486374 w 1137986"/>
                  <a:gd name="connsiteY23" fmla="*/ 673793 h 1534369"/>
                  <a:gd name="connsiteX24" fmla="*/ 268124 w 1137986"/>
                  <a:gd name="connsiteY24" fmla="*/ 673793 h 1534369"/>
                  <a:gd name="connsiteX25" fmla="*/ 268124 w 1137986"/>
                  <a:gd name="connsiteY25" fmla="*/ 785911 h 1534369"/>
                  <a:gd name="connsiteX26" fmla="*/ 149402 w 1137986"/>
                  <a:gd name="connsiteY26" fmla="*/ 785911 h 1534369"/>
                  <a:gd name="connsiteX27" fmla="*/ 121565 w 1137986"/>
                  <a:gd name="connsiteY27" fmla="*/ 758092 h 1534369"/>
                  <a:gd name="connsiteX28" fmla="*/ 121565 w 1137986"/>
                  <a:gd name="connsiteY28" fmla="*/ 587605 h 1534369"/>
                  <a:gd name="connsiteX29" fmla="*/ 203968 w 1137986"/>
                  <a:gd name="connsiteY29" fmla="*/ 467670 h 1534369"/>
                  <a:gd name="connsiteX30" fmla="*/ 179766 w 1137986"/>
                  <a:gd name="connsiteY30" fmla="*/ 418146 h 1534369"/>
                  <a:gd name="connsiteX31" fmla="*/ 151816 w 1137986"/>
                  <a:gd name="connsiteY31" fmla="*/ 443028 h 1534369"/>
                  <a:gd name="connsiteX32" fmla="*/ 146325 w 1137986"/>
                  <a:gd name="connsiteY32" fmla="*/ 535465 h 1534369"/>
                  <a:gd name="connsiteX33" fmla="*/ 53888 w 1137986"/>
                  <a:gd name="connsiteY33" fmla="*/ 529976 h 1534369"/>
                  <a:gd name="connsiteX34" fmla="*/ 53542 w 1137986"/>
                  <a:gd name="connsiteY34" fmla="*/ 443421 h 1534369"/>
                  <a:gd name="connsiteX35" fmla="*/ 25367 w 1137986"/>
                  <a:gd name="connsiteY35" fmla="*/ 418782 h 1534369"/>
                  <a:gd name="connsiteX36" fmla="*/ 35247 w 1137986"/>
                  <a:gd name="connsiteY36" fmla="*/ 563961 h 1534369"/>
                  <a:gd name="connsiteX37" fmla="*/ 84148 w 1137986"/>
                  <a:gd name="connsiteY37" fmla="*/ 587605 h 1534369"/>
                  <a:gd name="connsiteX38" fmla="*/ 84148 w 1137986"/>
                  <a:gd name="connsiteY38" fmla="*/ 758092 h 1534369"/>
                  <a:gd name="connsiteX39" fmla="*/ 149402 w 1137986"/>
                  <a:gd name="connsiteY39" fmla="*/ 823328 h 1534369"/>
                  <a:gd name="connsiteX40" fmla="*/ 268124 w 1137986"/>
                  <a:gd name="connsiteY40" fmla="*/ 823328 h 1534369"/>
                  <a:gd name="connsiteX41" fmla="*/ 268124 w 1137986"/>
                  <a:gd name="connsiteY41" fmla="*/ 1216798 h 1534369"/>
                  <a:gd name="connsiteX42" fmla="*/ 118919 w 1137986"/>
                  <a:gd name="connsiteY42" fmla="*/ 1384884 h 1534369"/>
                  <a:gd name="connsiteX43" fmla="*/ 277479 w 1137986"/>
                  <a:gd name="connsiteY43" fmla="*/ 1534370 h 1534369"/>
                  <a:gd name="connsiteX44" fmla="*/ 894849 w 1137986"/>
                  <a:gd name="connsiteY44" fmla="*/ 1534370 h 1534369"/>
                  <a:gd name="connsiteX45" fmla="*/ 1053689 w 1137986"/>
                  <a:gd name="connsiteY45" fmla="*/ 1375358 h 1534369"/>
                  <a:gd name="connsiteX46" fmla="*/ 904203 w 1137986"/>
                  <a:gd name="connsiteY46" fmla="*/ 1216798 h 1534369"/>
                  <a:gd name="connsiteX47" fmla="*/ 904203 w 1137986"/>
                  <a:gd name="connsiteY47" fmla="*/ 804751 h 1534369"/>
                  <a:gd name="connsiteX48" fmla="*/ 988595 w 1137986"/>
                  <a:gd name="connsiteY48" fmla="*/ 804751 h 1534369"/>
                  <a:gd name="connsiteX49" fmla="*/ 1016452 w 1137986"/>
                  <a:gd name="connsiteY49" fmla="*/ 832588 h 1534369"/>
                  <a:gd name="connsiteX50" fmla="*/ 1016452 w 1137986"/>
                  <a:gd name="connsiteY50" fmla="*/ 1003057 h 1534369"/>
                  <a:gd name="connsiteX51" fmla="*/ 934046 w 1137986"/>
                  <a:gd name="connsiteY51" fmla="*/ 1122992 h 1534369"/>
                  <a:gd name="connsiteX52" fmla="*/ 958232 w 1137986"/>
                  <a:gd name="connsiteY52" fmla="*/ 1172497 h 1534369"/>
                  <a:gd name="connsiteX53" fmla="*/ 986182 w 1137986"/>
                  <a:gd name="connsiteY53" fmla="*/ 1147616 h 1534369"/>
                  <a:gd name="connsiteX54" fmla="*/ 991690 w 1137986"/>
                  <a:gd name="connsiteY54" fmla="*/ 1055178 h 1534369"/>
                  <a:gd name="connsiteX55" fmla="*/ 1084127 w 1137986"/>
                  <a:gd name="connsiteY55" fmla="*/ 1060686 h 1534369"/>
                  <a:gd name="connsiteX56" fmla="*/ 1084456 w 1137986"/>
                  <a:gd name="connsiteY56" fmla="*/ 1147241 h 1534369"/>
                  <a:gd name="connsiteX57" fmla="*/ 1112631 w 1137986"/>
                  <a:gd name="connsiteY57" fmla="*/ 1171861 h 1534369"/>
                  <a:gd name="connsiteX58" fmla="*/ 1102727 w 1137986"/>
                  <a:gd name="connsiteY58" fmla="*/ 1026684 h 1534369"/>
                  <a:gd name="connsiteX59" fmla="*/ 1053868 w 1137986"/>
                  <a:gd name="connsiteY59" fmla="*/ 1003057 h 1534369"/>
                  <a:gd name="connsiteX60" fmla="*/ 548747 w 1137986"/>
                  <a:gd name="connsiteY60" fmla="*/ 75131 h 1534369"/>
                  <a:gd name="connsiteX61" fmla="*/ 586164 w 1137986"/>
                  <a:gd name="connsiteY61" fmla="*/ 37715 h 1534369"/>
                  <a:gd name="connsiteX62" fmla="*/ 623580 w 1137986"/>
                  <a:gd name="connsiteY62" fmla="*/ 75131 h 1534369"/>
                  <a:gd name="connsiteX63" fmla="*/ 586164 w 1137986"/>
                  <a:gd name="connsiteY63" fmla="*/ 112548 h 1534369"/>
                  <a:gd name="connsiteX64" fmla="*/ 548729 w 1137986"/>
                  <a:gd name="connsiteY64" fmla="*/ 75150 h 1534369"/>
                  <a:gd name="connsiteX65" fmla="*/ 548729 w 1137986"/>
                  <a:gd name="connsiteY65" fmla="*/ 75131 h 1534369"/>
                  <a:gd name="connsiteX66" fmla="*/ 305541 w 1137986"/>
                  <a:gd name="connsiteY66" fmla="*/ 993142 h 1534369"/>
                  <a:gd name="connsiteX67" fmla="*/ 458480 w 1137986"/>
                  <a:gd name="connsiteY67" fmla="*/ 993142 h 1534369"/>
                  <a:gd name="connsiteX68" fmla="*/ 519432 w 1137986"/>
                  <a:gd name="connsiteY68" fmla="*/ 863588 h 1534369"/>
                  <a:gd name="connsiteX69" fmla="*/ 576697 w 1137986"/>
                  <a:gd name="connsiteY69" fmla="*/ 1082997 h 1534369"/>
                  <a:gd name="connsiteX70" fmla="*/ 653981 w 1137986"/>
                  <a:gd name="connsiteY70" fmla="*/ 923978 h 1534369"/>
                  <a:gd name="connsiteX71" fmla="*/ 702622 w 1137986"/>
                  <a:gd name="connsiteY71" fmla="*/ 1039407 h 1534369"/>
                  <a:gd name="connsiteX72" fmla="*/ 740338 w 1137986"/>
                  <a:gd name="connsiteY72" fmla="*/ 1000850 h 1534369"/>
                  <a:gd name="connsiteX73" fmla="*/ 758522 w 1137986"/>
                  <a:gd name="connsiteY73" fmla="*/ 993198 h 1534369"/>
                  <a:gd name="connsiteX74" fmla="*/ 866730 w 1137986"/>
                  <a:gd name="connsiteY74" fmla="*/ 993198 h 1534369"/>
                  <a:gd name="connsiteX75" fmla="*/ 866730 w 1137986"/>
                  <a:gd name="connsiteY75" fmla="*/ 1216331 h 1534369"/>
                  <a:gd name="connsiteX76" fmla="*/ 305485 w 1137986"/>
                  <a:gd name="connsiteY76" fmla="*/ 1216331 h 1534369"/>
                  <a:gd name="connsiteX77" fmla="*/ 425049 w 1137986"/>
                  <a:gd name="connsiteY77" fmla="*/ 580252 h 1534369"/>
                  <a:gd name="connsiteX78" fmla="*/ 361665 w 1137986"/>
                  <a:gd name="connsiteY78" fmla="*/ 516850 h 1534369"/>
                  <a:gd name="connsiteX79" fmla="*/ 361665 w 1137986"/>
                  <a:gd name="connsiteY79" fmla="*/ 306907 h 1534369"/>
                  <a:gd name="connsiteX80" fmla="*/ 425049 w 1137986"/>
                  <a:gd name="connsiteY80" fmla="*/ 243505 h 1534369"/>
                  <a:gd name="connsiteX81" fmla="*/ 747260 w 1137986"/>
                  <a:gd name="connsiteY81" fmla="*/ 243505 h 1534369"/>
                  <a:gd name="connsiteX82" fmla="*/ 810662 w 1137986"/>
                  <a:gd name="connsiteY82" fmla="*/ 306907 h 1534369"/>
                  <a:gd name="connsiteX83" fmla="*/ 810662 w 1137986"/>
                  <a:gd name="connsiteY83" fmla="*/ 516850 h 1534369"/>
                  <a:gd name="connsiteX84" fmla="*/ 747260 w 1137986"/>
                  <a:gd name="connsiteY84" fmla="*/ 580252 h 1534369"/>
                  <a:gd name="connsiteX85" fmla="*/ 425049 w 1137986"/>
                  <a:gd name="connsiteY85" fmla="*/ 580252 h 1534369"/>
                  <a:gd name="connsiteX86" fmla="*/ 523791 w 1137986"/>
                  <a:gd name="connsiteY86" fmla="*/ 617669 h 1534369"/>
                  <a:gd name="connsiteX87" fmla="*/ 654748 w 1137986"/>
                  <a:gd name="connsiteY87" fmla="*/ 617669 h 1534369"/>
                  <a:gd name="connsiteX88" fmla="*/ 654748 w 1137986"/>
                  <a:gd name="connsiteY88" fmla="*/ 673793 h 1534369"/>
                  <a:gd name="connsiteX89" fmla="*/ 523791 w 1137986"/>
                  <a:gd name="connsiteY89" fmla="*/ 673793 h 1534369"/>
                  <a:gd name="connsiteX90" fmla="*/ 486374 w 1137986"/>
                  <a:gd name="connsiteY90" fmla="*/ 711210 h 1534369"/>
                  <a:gd name="connsiteX91" fmla="*/ 866786 w 1137986"/>
                  <a:gd name="connsiteY91" fmla="*/ 711210 h 1534369"/>
                  <a:gd name="connsiteX92" fmla="*/ 866786 w 1137986"/>
                  <a:gd name="connsiteY92" fmla="*/ 955726 h 1534369"/>
                  <a:gd name="connsiteX93" fmla="*/ 758578 w 1137986"/>
                  <a:gd name="connsiteY93" fmla="*/ 955726 h 1534369"/>
                  <a:gd name="connsiteX94" fmla="*/ 715306 w 1137986"/>
                  <a:gd name="connsiteY94" fmla="*/ 973012 h 1534369"/>
                  <a:gd name="connsiteX95" fmla="*/ 656376 w 1137986"/>
                  <a:gd name="connsiteY95" fmla="*/ 833337 h 1534369"/>
                  <a:gd name="connsiteX96" fmla="*/ 587324 w 1137986"/>
                  <a:gd name="connsiteY96" fmla="*/ 975519 h 1534369"/>
                  <a:gd name="connsiteX97" fmla="*/ 529553 w 1137986"/>
                  <a:gd name="connsiteY97" fmla="*/ 754238 h 1534369"/>
                  <a:gd name="connsiteX98" fmla="*/ 434740 w 1137986"/>
                  <a:gd name="connsiteY98" fmla="*/ 955726 h 1534369"/>
                  <a:gd name="connsiteX99" fmla="*/ 305541 w 1137986"/>
                  <a:gd name="connsiteY99" fmla="*/ 955726 h 1534369"/>
                  <a:gd name="connsiteX100" fmla="*/ 305541 w 1137986"/>
                  <a:gd name="connsiteY100" fmla="*/ 711210 h 1534369"/>
                  <a:gd name="connsiteX101" fmla="*/ 1016452 w 1137986"/>
                  <a:gd name="connsiteY101" fmla="*/ 1375350 h 1534369"/>
                  <a:gd name="connsiteX102" fmla="*/ 894849 w 1137986"/>
                  <a:gd name="connsiteY102" fmla="*/ 1496954 h 1534369"/>
                  <a:gd name="connsiteX103" fmla="*/ 277479 w 1137986"/>
                  <a:gd name="connsiteY103" fmla="*/ 1496954 h 1534369"/>
                  <a:gd name="connsiteX104" fmla="*/ 155875 w 1137986"/>
                  <a:gd name="connsiteY104" fmla="*/ 1375350 h 1534369"/>
                  <a:gd name="connsiteX105" fmla="*/ 277479 w 1137986"/>
                  <a:gd name="connsiteY105" fmla="*/ 1253747 h 1534369"/>
                  <a:gd name="connsiteX106" fmla="*/ 894849 w 1137986"/>
                  <a:gd name="connsiteY106" fmla="*/ 1253747 h 1534369"/>
                  <a:gd name="connsiteX107" fmla="*/ 1016452 w 1137986"/>
                  <a:gd name="connsiteY107" fmla="*/ 1375350 h 1534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1137986" h="1534369">
                    <a:moveTo>
                      <a:pt x="1053868" y="1003057"/>
                    </a:moveTo>
                    <a:lnTo>
                      <a:pt x="1053868" y="832588"/>
                    </a:lnTo>
                    <a:cubicBezTo>
                      <a:pt x="1053827" y="796560"/>
                      <a:pt x="1024624" y="767366"/>
                      <a:pt x="988595" y="767334"/>
                    </a:cubicBezTo>
                    <a:lnTo>
                      <a:pt x="904203" y="767334"/>
                    </a:lnTo>
                    <a:lnTo>
                      <a:pt x="904203" y="673793"/>
                    </a:lnTo>
                    <a:lnTo>
                      <a:pt x="692164" y="673793"/>
                    </a:lnTo>
                    <a:lnTo>
                      <a:pt x="692164" y="617669"/>
                    </a:lnTo>
                    <a:lnTo>
                      <a:pt x="747260" y="617669"/>
                    </a:lnTo>
                    <a:cubicBezTo>
                      <a:pt x="802919" y="617616"/>
                      <a:pt x="848026" y="572509"/>
                      <a:pt x="848078" y="516850"/>
                    </a:cubicBezTo>
                    <a:lnTo>
                      <a:pt x="848078" y="306907"/>
                    </a:lnTo>
                    <a:cubicBezTo>
                      <a:pt x="848026" y="251248"/>
                      <a:pt x="802919" y="206141"/>
                      <a:pt x="747260" y="206089"/>
                    </a:cubicBezTo>
                    <a:lnTo>
                      <a:pt x="604872" y="206089"/>
                    </a:lnTo>
                    <a:lnTo>
                      <a:pt x="604872" y="147307"/>
                    </a:lnTo>
                    <a:cubicBezTo>
                      <a:pt x="644889" y="136975"/>
                      <a:pt x="668953" y="96159"/>
                      <a:pt x="658620" y="56143"/>
                    </a:cubicBezTo>
                    <a:cubicBezTo>
                      <a:pt x="648288" y="16126"/>
                      <a:pt x="607472" y="-7938"/>
                      <a:pt x="567455" y="2394"/>
                    </a:cubicBezTo>
                    <a:cubicBezTo>
                      <a:pt x="527439" y="12727"/>
                      <a:pt x="503374" y="53543"/>
                      <a:pt x="513707" y="93559"/>
                    </a:cubicBezTo>
                    <a:cubicBezTo>
                      <a:pt x="520513" y="119919"/>
                      <a:pt x="541096" y="140501"/>
                      <a:pt x="567455" y="147307"/>
                    </a:cubicBezTo>
                    <a:lnTo>
                      <a:pt x="567455" y="206089"/>
                    </a:lnTo>
                    <a:lnTo>
                      <a:pt x="425049" y="206089"/>
                    </a:lnTo>
                    <a:cubicBezTo>
                      <a:pt x="369397" y="206150"/>
                      <a:pt x="324301" y="251256"/>
                      <a:pt x="324249" y="306907"/>
                    </a:cubicBezTo>
                    <a:lnTo>
                      <a:pt x="324249" y="516850"/>
                    </a:lnTo>
                    <a:cubicBezTo>
                      <a:pt x="324301" y="572502"/>
                      <a:pt x="369397" y="617607"/>
                      <a:pt x="425049" y="617669"/>
                    </a:cubicBezTo>
                    <a:lnTo>
                      <a:pt x="486374" y="617669"/>
                    </a:lnTo>
                    <a:lnTo>
                      <a:pt x="486374" y="673793"/>
                    </a:lnTo>
                    <a:lnTo>
                      <a:pt x="268124" y="673793"/>
                    </a:lnTo>
                    <a:lnTo>
                      <a:pt x="268124" y="785911"/>
                    </a:lnTo>
                    <a:lnTo>
                      <a:pt x="149402" y="785911"/>
                    </a:lnTo>
                    <a:cubicBezTo>
                      <a:pt x="134039" y="785902"/>
                      <a:pt x="121585" y="773456"/>
                      <a:pt x="121565" y="758092"/>
                    </a:cubicBezTo>
                    <a:lnTo>
                      <a:pt x="121565" y="587605"/>
                    </a:lnTo>
                    <a:cubicBezTo>
                      <a:pt x="177438" y="577240"/>
                      <a:pt x="214333" y="523544"/>
                      <a:pt x="203968" y="467670"/>
                    </a:cubicBezTo>
                    <a:cubicBezTo>
                      <a:pt x="200554" y="449267"/>
                      <a:pt x="192186" y="432145"/>
                      <a:pt x="179766" y="418146"/>
                    </a:cubicBezTo>
                    <a:lnTo>
                      <a:pt x="151816" y="443028"/>
                    </a:lnTo>
                    <a:cubicBezTo>
                      <a:pt x="175826" y="470070"/>
                      <a:pt x="173368" y="511455"/>
                      <a:pt x="146325" y="535465"/>
                    </a:cubicBezTo>
                    <a:cubicBezTo>
                      <a:pt x="119284" y="559475"/>
                      <a:pt x="77898" y="557017"/>
                      <a:pt x="53888" y="529976"/>
                    </a:cubicBezTo>
                    <a:cubicBezTo>
                      <a:pt x="32001" y="505324"/>
                      <a:pt x="31853" y="468246"/>
                      <a:pt x="53542" y="443421"/>
                    </a:cubicBezTo>
                    <a:lnTo>
                      <a:pt x="25367" y="418782"/>
                    </a:lnTo>
                    <a:cubicBezTo>
                      <a:pt x="-11995" y="461601"/>
                      <a:pt x="-7573" y="526599"/>
                      <a:pt x="35247" y="563961"/>
                    </a:cubicBezTo>
                    <a:cubicBezTo>
                      <a:pt x="49136" y="576080"/>
                      <a:pt x="66024" y="584247"/>
                      <a:pt x="84148" y="587605"/>
                    </a:cubicBezTo>
                    <a:lnTo>
                      <a:pt x="84148" y="758092"/>
                    </a:lnTo>
                    <a:cubicBezTo>
                      <a:pt x="84189" y="794111"/>
                      <a:pt x="113383" y="823296"/>
                      <a:pt x="149402" y="823328"/>
                    </a:cubicBezTo>
                    <a:lnTo>
                      <a:pt x="268124" y="823328"/>
                    </a:lnTo>
                    <a:lnTo>
                      <a:pt x="268124" y="1216798"/>
                    </a:lnTo>
                    <a:cubicBezTo>
                      <a:pt x="180507" y="1222012"/>
                      <a:pt x="113705" y="1297266"/>
                      <a:pt x="118919" y="1384884"/>
                    </a:cubicBezTo>
                    <a:cubicBezTo>
                      <a:pt x="123912" y="1468809"/>
                      <a:pt x="193406" y="1534325"/>
                      <a:pt x="277479" y="1534370"/>
                    </a:cubicBezTo>
                    <a:lnTo>
                      <a:pt x="894849" y="1534370"/>
                    </a:lnTo>
                    <a:cubicBezTo>
                      <a:pt x="982622" y="1534323"/>
                      <a:pt x="1053737" y="1463131"/>
                      <a:pt x="1053689" y="1375358"/>
                    </a:cubicBezTo>
                    <a:cubicBezTo>
                      <a:pt x="1053644" y="1291285"/>
                      <a:pt x="988128" y="1221792"/>
                      <a:pt x="904203" y="1216798"/>
                    </a:cubicBezTo>
                    <a:lnTo>
                      <a:pt x="904203" y="804751"/>
                    </a:lnTo>
                    <a:lnTo>
                      <a:pt x="988595" y="804751"/>
                    </a:lnTo>
                    <a:cubicBezTo>
                      <a:pt x="1003964" y="804771"/>
                      <a:pt x="1016420" y="817220"/>
                      <a:pt x="1016452" y="832588"/>
                    </a:cubicBezTo>
                    <a:lnTo>
                      <a:pt x="1016452" y="1003057"/>
                    </a:lnTo>
                    <a:cubicBezTo>
                      <a:pt x="960578" y="1013420"/>
                      <a:pt x="923684" y="1067116"/>
                      <a:pt x="934046" y="1122992"/>
                    </a:cubicBezTo>
                    <a:cubicBezTo>
                      <a:pt x="937459" y="1141386"/>
                      <a:pt x="945819" y="1158500"/>
                      <a:pt x="958232" y="1172497"/>
                    </a:cubicBezTo>
                    <a:lnTo>
                      <a:pt x="986182" y="1147616"/>
                    </a:lnTo>
                    <a:cubicBezTo>
                      <a:pt x="962178" y="1120569"/>
                      <a:pt x="964643" y="1079183"/>
                      <a:pt x="991690" y="1055178"/>
                    </a:cubicBezTo>
                    <a:cubicBezTo>
                      <a:pt x="1018736" y="1031174"/>
                      <a:pt x="1060123" y="1033640"/>
                      <a:pt x="1084127" y="1060686"/>
                    </a:cubicBezTo>
                    <a:cubicBezTo>
                      <a:pt x="1106010" y="1085342"/>
                      <a:pt x="1106150" y="1122421"/>
                      <a:pt x="1084456" y="1147241"/>
                    </a:cubicBezTo>
                    <a:lnTo>
                      <a:pt x="1112631" y="1171861"/>
                    </a:lnTo>
                    <a:cubicBezTo>
                      <a:pt x="1149985" y="1129036"/>
                      <a:pt x="1145552" y="1064039"/>
                      <a:pt x="1102727" y="1026684"/>
                    </a:cubicBezTo>
                    <a:cubicBezTo>
                      <a:pt x="1088849" y="1014578"/>
                      <a:pt x="1071976" y="1006419"/>
                      <a:pt x="1053868" y="1003057"/>
                    </a:cubicBezTo>
                    <a:close/>
                    <a:moveTo>
                      <a:pt x="548747" y="75131"/>
                    </a:moveTo>
                    <a:cubicBezTo>
                      <a:pt x="548747" y="54467"/>
                      <a:pt x="565499" y="37715"/>
                      <a:pt x="586164" y="37715"/>
                    </a:cubicBezTo>
                    <a:cubicBezTo>
                      <a:pt x="606829" y="37715"/>
                      <a:pt x="623580" y="54467"/>
                      <a:pt x="623580" y="75131"/>
                    </a:cubicBezTo>
                    <a:cubicBezTo>
                      <a:pt x="623580" y="95796"/>
                      <a:pt x="606829" y="112548"/>
                      <a:pt x="586164" y="112548"/>
                    </a:cubicBezTo>
                    <a:cubicBezTo>
                      <a:pt x="565499" y="112559"/>
                      <a:pt x="548740" y="95815"/>
                      <a:pt x="548729" y="75150"/>
                    </a:cubicBezTo>
                    <a:cubicBezTo>
                      <a:pt x="548729" y="75144"/>
                      <a:pt x="548729" y="75137"/>
                      <a:pt x="548729" y="75131"/>
                    </a:cubicBezTo>
                    <a:close/>
                    <a:moveTo>
                      <a:pt x="305541" y="993142"/>
                    </a:moveTo>
                    <a:lnTo>
                      <a:pt x="458480" y="993142"/>
                    </a:lnTo>
                    <a:lnTo>
                      <a:pt x="519432" y="863588"/>
                    </a:lnTo>
                    <a:lnTo>
                      <a:pt x="576697" y="1082997"/>
                    </a:lnTo>
                    <a:lnTo>
                      <a:pt x="653981" y="923978"/>
                    </a:lnTo>
                    <a:lnTo>
                      <a:pt x="702622" y="1039407"/>
                    </a:lnTo>
                    <a:lnTo>
                      <a:pt x="740338" y="1000850"/>
                    </a:lnTo>
                    <a:cubicBezTo>
                      <a:pt x="745331" y="996272"/>
                      <a:pt x="751757" y="993567"/>
                      <a:pt x="758522" y="993198"/>
                    </a:cubicBezTo>
                    <a:lnTo>
                      <a:pt x="866730" y="993198"/>
                    </a:lnTo>
                    <a:lnTo>
                      <a:pt x="866730" y="1216331"/>
                    </a:lnTo>
                    <a:lnTo>
                      <a:pt x="305485" y="1216331"/>
                    </a:lnTo>
                    <a:close/>
                    <a:moveTo>
                      <a:pt x="425049" y="580252"/>
                    </a:moveTo>
                    <a:cubicBezTo>
                      <a:pt x="390057" y="580200"/>
                      <a:pt x="361707" y="551842"/>
                      <a:pt x="361665" y="516850"/>
                    </a:cubicBezTo>
                    <a:lnTo>
                      <a:pt x="361665" y="306907"/>
                    </a:lnTo>
                    <a:cubicBezTo>
                      <a:pt x="361707" y="271915"/>
                      <a:pt x="390057" y="243557"/>
                      <a:pt x="425049" y="243505"/>
                    </a:cubicBezTo>
                    <a:lnTo>
                      <a:pt x="747260" y="243505"/>
                    </a:lnTo>
                    <a:cubicBezTo>
                      <a:pt x="782255" y="243557"/>
                      <a:pt x="810610" y="271911"/>
                      <a:pt x="810662" y="306907"/>
                    </a:cubicBezTo>
                    <a:lnTo>
                      <a:pt x="810662" y="516850"/>
                    </a:lnTo>
                    <a:cubicBezTo>
                      <a:pt x="810610" y="551846"/>
                      <a:pt x="782255" y="580200"/>
                      <a:pt x="747260" y="580252"/>
                    </a:cubicBezTo>
                    <a:lnTo>
                      <a:pt x="425049" y="580252"/>
                    </a:lnTo>
                    <a:close/>
                    <a:moveTo>
                      <a:pt x="523791" y="617669"/>
                    </a:moveTo>
                    <a:lnTo>
                      <a:pt x="654748" y="617669"/>
                    </a:lnTo>
                    <a:lnTo>
                      <a:pt x="654748" y="673793"/>
                    </a:lnTo>
                    <a:lnTo>
                      <a:pt x="523791" y="673793"/>
                    </a:lnTo>
                    <a:close/>
                    <a:moveTo>
                      <a:pt x="486374" y="711210"/>
                    </a:moveTo>
                    <a:lnTo>
                      <a:pt x="866786" y="711210"/>
                    </a:lnTo>
                    <a:lnTo>
                      <a:pt x="866786" y="955726"/>
                    </a:lnTo>
                    <a:lnTo>
                      <a:pt x="758578" y="955726"/>
                    </a:lnTo>
                    <a:cubicBezTo>
                      <a:pt x="742536" y="956055"/>
                      <a:pt x="727160" y="962199"/>
                      <a:pt x="715306" y="973012"/>
                    </a:cubicBezTo>
                    <a:lnTo>
                      <a:pt x="656376" y="833337"/>
                    </a:lnTo>
                    <a:lnTo>
                      <a:pt x="587324" y="975519"/>
                    </a:lnTo>
                    <a:lnTo>
                      <a:pt x="529553" y="754238"/>
                    </a:lnTo>
                    <a:lnTo>
                      <a:pt x="434740" y="955726"/>
                    </a:lnTo>
                    <a:lnTo>
                      <a:pt x="305541" y="955726"/>
                    </a:lnTo>
                    <a:lnTo>
                      <a:pt x="305541" y="711210"/>
                    </a:lnTo>
                    <a:close/>
                    <a:moveTo>
                      <a:pt x="1016452" y="1375350"/>
                    </a:moveTo>
                    <a:cubicBezTo>
                      <a:pt x="1016370" y="1442475"/>
                      <a:pt x="961974" y="1496871"/>
                      <a:pt x="894849" y="1496954"/>
                    </a:cubicBezTo>
                    <a:lnTo>
                      <a:pt x="277479" y="1496954"/>
                    </a:lnTo>
                    <a:cubicBezTo>
                      <a:pt x="210318" y="1496954"/>
                      <a:pt x="155875" y="1442511"/>
                      <a:pt x="155875" y="1375350"/>
                    </a:cubicBezTo>
                    <a:cubicBezTo>
                      <a:pt x="155875" y="1308190"/>
                      <a:pt x="210318" y="1253747"/>
                      <a:pt x="277479" y="1253747"/>
                    </a:cubicBezTo>
                    <a:lnTo>
                      <a:pt x="894849" y="1253747"/>
                    </a:lnTo>
                    <a:cubicBezTo>
                      <a:pt x="961974" y="1253829"/>
                      <a:pt x="1016370" y="1308225"/>
                      <a:pt x="1016452" y="1375350"/>
                    </a:cubicBezTo>
                    <a:close/>
                  </a:path>
                </a:pathLst>
              </a:custGeom>
              <a:grpFill/>
              <a:ln w="248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D22C755F-F433-C50C-BDCA-D2A396C42E25}"/>
                  </a:ext>
                </a:extLst>
              </p:cNvPr>
              <p:cNvSpPr/>
              <p:nvPr/>
            </p:nvSpPr>
            <p:spPr>
              <a:xfrm>
                <a:off x="7880916" y="2767516"/>
                <a:ext cx="160890" cy="160890"/>
              </a:xfrm>
              <a:custGeom>
                <a:avLst/>
                <a:gdLst>
                  <a:gd name="connsiteX0" fmla="*/ 160890 w 160890"/>
                  <a:gd name="connsiteY0" fmla="*/ 80445 h 160890"/>
                  <a:gd name="connsiteX1" fmla="*/ 80445 w 160890"/>
                  <a:gd name="connsiteY1" fmla="*/ 0 h 160890"/>
                  <a:gd name="connsiteX2" fmla="*/ 0 w 160890"/>
                  <a:gd name="connsiteY2" fmla="*/ 80445 h 160890"/>
                  <a:gd name="connsiteX3" fmla="*/ 80445 w 160890"/>
                  <a:gd name="connsiteY3" fmla="*/ 160890 h 160890"/>
                  <a:gd name="connsiteX4" fmla="*/ 160890 w 160890"/>
                  <a:gd name="connsiteY4" fmla="*/ 80445 h 160890"/>
                  <a:gd name="connsiteX5" fmla="*/ 80445 w 160890"/>
                  <a:gd name="connsiteY5" fmla="*/ 136570 h 160890"/>
                  <a:gd name="connsiteX6" fmla="*/ 24321 w 160890"/>
                  <a:gd name="connsiteY6" fmla="*/ 80445 h 160890"/>
                  <a:gd name="connsiteX7" fmla="*/ 80445 w 160890"/>
                  <a:gd name="connsiteY7" fmla="*/ 24321 h 160890"/>
                  <a:gd name="connsiteX8" fmla="*/ 136570 w 160890"/>
                  <a:gd name="connsiteY8" fmla="*/ 80445 h 160890"/>
                  <a:gd name="connsiteX9" fmla="*/ 80445 w 160890"/>
                  <a:gd name="connsiteY9" fmla="*/ 136570 h 16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890" h="160890">
                    <a:moveTo>
                      <a:pt x="160890" y="80445"/>
                    </a:moveTo>
                    <a:cubicBezTo>
                      <a:pt x="160890" y="36017"/>
                      <a:pt x="124873" y="0"/>
                      <a:pt x="80445" y="0"/>
                    </a:cubicBezTo>
                    <a:cubicBezTo>
                      <a:pt x="36017" y="0"/>
                      <a:pt x="0" y="36017"/>
                      <a:pt x="0" y="80445"/>
                    </a:cubicBezTo>
                    <a:cubicBezTo>
                      <a:pt x="0" y="124873"/>
                      <a:pt x="36017" y="160890"/>
                      <a:pt x="80445" y="160890"/>
                    </a:cubicBezTo>
                    <a:cubicBezTo>
                      <a:pt x="124873" y="160890"/>
                      <a:pt x="160890" y="124873"/>
                      <a:pt x="160890" y="80445"/>
                    </a:cubicBezTo>
                    <a:close/>
                    <a:moveTo>
                      <a:pt x="80445" y="136570"/>
                    </a:moveTo>
                    <a:cubicBezTo>
                      <a:pt x="49448" y="136570"/>
                      <a:pt x="24321" y="111443"/>
                      <a:pt x="24321" y="80445"/>
                    </a:cubicBezTo>
                    <a:cubicBezTo>
                      <a:pt x="24321" y="49448"/>
                      <a:pt x="49448" y="24321"/>
                      <a:pt x="80445" y="24321"/>
                    </a:cubicBezTo>
                    <a:cubicBezTo>
                      <a:pt x="111443" y="24321"/>
                      <a:pt x="136570" y="49448"/>
                      <a:pt x="136570" y="80445"/>
                    </a:cubicBezTo>
                    <a:cubicBezTo>
                      <a:pt x="136570" y="111443"/>
                      <a:pt x="111443" y="136570"/>
                      <a:pt x="80445" y="136570"/>
                    </a:cubicBezTo>
                    <a:close/>
                  </a:path>
                </a:pathLst>
              </a:custGeom>
              <a:grpFill/>
              <a:ln w="248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AE91254C-9142-2F2D-5F15-26FCABB8E512}"/>
                  </a:ext>
                </a:extLst>
              </p:cNvPr>
              <p:cNvSpPr/>
              <p:nvPr/>
            </p:nvSpPr>
            <p:spPr>
              <a:xfrm>
                <a:off x="7933299" y="2819898"/>
                <a:ext cx="56124" cy="56124"/>
              </a:xfrm>
              <a:custGeom>
                <a:avLst/>
                <a:gdLst>
                  <a:gd name="connsiteX0" fmla="*/ 56125 w 56124"/>
                  <a:gd name="connsiteY0" fmla="*/ 28062 h 56124"/>
                  <a:gd name="connsiteX1" fmla="*/ 28062 w 56124"/>
                  <a:gd name="connsiteY1" fmla="*/ 56125 h 56124"/>
                  <a:gd name="connsiteX2" fmla="*/ 0 w 56124"/>
                  <a:gd name="connsiteY2" fmla="*/ 28062 h 56124"/>
                  <a:gd name="connsiteX3" fmla="*/ 28062 w 56124"/>
                  <a:gd name="connsiteY3" fmla="*/ 0 h 56124"/>
                  <a:gd name="connsiteX4" fmla="*/ 56125 w 56124"/>
                  <a:gd name="connsiteY4" fmla="*/ 28062 h 56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24" h="56124">
                    <a:moveTo>
                      <a:pt x="56125" y="28062"/>
                    </a:moveTo>
                    <a:cubicBezTo>
                      <a:pt x="56125" y="43561"/>
                      <a:pt x="43561" y="56125"/>
                      <a:pt x="28062" y="56125"/>
                    </a:cubicBezTo>
                    <a:cubicBezTo>
                      <a:pt x="12564" y="56125"/>
                      <a:pt x="0" y="43561"/>
                      <a:pt x="0" y="28062"/>
                    </a:cubicBezTo>
                    <a:cubicBezTo>
                      <a:pt x="0" y="12564"/>
                      <a:pt x="12564" y="0"/>
                      <a:pt x="28062" y="0"/>
                    </a:cubicBezTo>
                    <a:cubicBezTo>
                      <a:pt x="43561" y="0"/>
                      <a:pt x="56125" y="12564"/>
                      <a:pt x="56125" y="28062"/>
                    </a:cubicBezTo>
                    <a:close/>
                  </a:path>
                </a:pathLst>
              </a:custGeom>
              <a:grpFill/>
              <a:ln w="248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E35C9E64-E4F6-8197-38D2-1216D18331A7}"/>
                  </a:ext>
                </a:extLst>
              </p:cNvPr>
              <p:cNvSpPr/>
              <p:nvPr/>
            </p:nvSpPr>
            <p:spPr>
              <a:xfrm>
                <a:off x="7693834" y="2767516"/>
                <a:ext cx="160890" cy="160890"/>
              </a:xfrm>
              <a:custGeom>
                <a:avLst/>
                <a:gdLst>
                  <a:gd name="connsiteX0" fmla="*/ 80445 w 160890"/>
                  <a:gd name="connsiteY0" fmla="*/ 0 h 160890"/>
                  <a:gd name="connsiteX1" fmla="*/ 0 w 160890"/>
                  <a:gd name="connsiteY1" fmla="*/ 80445 h 160890"/>
                  <a:gd name="connsiteX2" fmla="*/ 80445 w 160890"/>
                  <a:gd name="connsiteY2" fmla="*/ 160890 h 160890"/>
                  <a:gd name="connsiteX3" fmla="*/ 160890 w 160890"/>
                  <a:gd name="connsiteY3" fmla="*/ 80445 h 160890"/>
                  <a:gd name="connsiteX4" fmla="*/ 80445 w 160890"/>
                  <a:gd name="connsiteY4" fmla="*/ 0 h 160890"/>
                  <a:gd name="connsiteX5" fmla="*/ 80445 w 160890"/>
                  <a:gd name="connsiteY5" fmla="*/ 136570 h 160890"/>
                  <a:gd name="connsiteX6" fmla="*/ 24321 w 160890"/>
                  <a:gd name="connsiteY6" fmla="*/ 80445 h 160890"/>
                  <a:gd name="connsiteX7" fmla="*/ 80445 w 160890"/>
                  <a:gd name="connsiteY7" fmla="*/ 24321 h 160890"/>
                  <a:gd name="connsiteX8" fmla="*/ 136570 w 160890"/>
                  <a:gd name="connsiteY8" fmla="*/ 80445 h 160890"/>
                  <a:gd name="connsiteX9" fmla="*/ 80445 w 160890"/>
                  <a:gd name="connsiteY9" fmla="*/ 136570 h 160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0890" h="160890">
                    <a:moveTo>
                      <a:pt x="80445" y="0"/>
                    </a:moveTo>
                    <a:cubicBezTo>
                      <a:pt x="36017" y="0"/>
                      <a:pt x="0" y="36017"/>
                      <a:pt x="0" y="80445"/>
                    </a:cubicBezTo>
                    <a:cubicBezTo>
                      <a:pt x="0" y="124873"/>
                      <a:pt x="36017" y="160890"/>
                      <a:pt x="80445" y="160890"/>
                    </a:cubicBezTo>
                    <a:cubicBezTo>
                      <a:pt x="124873" y="160890"/>
                      <a:pt x="160890" y="124873"/>
                      <a:pt x="160890" y="80445"/>
                    </a:cubicBezTo>
                    <a:cubicBezTo>
                      <a:pt x="160890" y="36017"/>
                      <a:pt x="124873" y="0"/>
                      <a:pt x="80445" y="0"/>
                    </a:cubicBezTo>
                    <a:close/>
                    <a:moveTo>
                      <a:pt x="80445" y="136570"/>
                    </a:moveTo>
                    <a:cubicBezTo>
                      <a:pt x="49448" y="136570"/>
                      <a:pt x="24321" y="111443"/>
                      <a:pt x="24321" y="80445"/>
                    </a:cubicBezTo>
                    <a:cubicBezTo>
                      <a:pt x="24321" y="49448"/>
                      <a:pt x="49448" y="24321"/>
                      <a:pt x="80445" y="24321"/>
                    </a:cubicBezTo>
                    <a:cubicBezTo>
                      <a:pt x="111443" y="24321"/>
                      <a:pt x="136570" y="49448"/>
                      <a:pt x="136570" y="80445"/>
                    </a:cubicBezTo>
                    <a:cubicBezTo>
                      <a:pt x="136570" y="111443"/>
                      <a:pt x="111443" y="136570"/>
                      <a:pt x="80445" y="136570"/>
                    </a:cubicBezTo>
                    <a:close/>
                  </a:path>
                </a:pathLst>
              </a:custGeom>
              <a:grpFill/>
              <a:ln w="248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90220A5A-CD24-2120-1ED7-945658239011}"/>
                  </a:ext>
                </a:extLst>
              </p:cNvPr>
              <p:cNvSpPr/>
              <p:nvPr/>
            </p:nvSpPr>
            <p:spPr>
              <a:xfrm>
                <a:off x="7746217" y="2819898"/>
                <a:ext cx="56124" cy="56124"/>
              </a:xfrm>
              <a:custGeom>
                <a:avLst/>
                <a:gdLst>
                  <a:gd name="connsiteX0" fmla="*/ 56125 w 56124"/>
                  <a:gd name="connsiteY0" fmla="*/ 28062 h 56124"/>
                  <a:gd name="connsiteX1" fmla="*/ 28062 w 56124"/>
                  <a:gd name="connsiteY1" fmla="*/ 56125 h 56124"/>
                  <a:gd name="connsiteX2" fmla="*/ 0 w 56124"/>
                  <a:gd name="connsiteY2" fmla="*/ 28062 h 56124"/>
                  <a:gd name="connsiteX3" fmla="*/ 28062 w 56124"/>
                  <a:gd name="connsiteY3" fmla="*/ 0 h 56124"/>
                  <a:gd name="connsiteX4" fmla="*/ 56125 w 56124"/>
                  <a:gd name="connsiteY4" fmla="*/ 28062 h 561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124" h="56124">
                    <a:moveTo>
                      <a:pt x="56125" y="28062"/>
                    </a:moveTo>
                    <a:cubicBezTo>
                      <a:pt x="56125" y="43561"/>
                      <a:pt x="43561" y="56125"/>
                      <a:pt x="28062" y="56125"/>
                    </a:cubicBezTo>
                    <a:cubicBezTo>
                      <a:pt x="12564" y="56125"/>
                      <a:pt x="0" y="43561"/>
                      <a:pt x="0" y="28062"/>
                    </a:cubicBezTo>
                    <a:cubicBezTo>
                      <a:pt x="0" y="12564"/>
                      <a:pt x="12564" y="0"/>
                      <a:pt x="28062" y="0"/>
                    </a:cubicBezTo>
                    <a:cubicBezTo>
                      <a:pt x="43561" y="0"/>
                      <a:pt x="56125" y="12564"/>
                      <a:pt x="56125" y="28062"/>
                    </a:cubicBezTo>
                    <a:close/>
                  </a:path>
                </a:pathLst>
              </a:custGeom>
              <a:grpFill/>
              <a:ln w="248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958D5054-12C1-8313-FC1D-4D89C9B2B5E0}"/>
                  </a:ext>
                </a:extLst>
              </p:cNvPr>
              <p:cNvSpPr/>
              <p:nvPr/>
            </p:nvSpPr>
            <p:spPr>
              <a:xfrm>
                <a:off x="7830423" y="3774016"/>
                <a:ext cx="74832" cy="74832"/>
              </a:xfrm>
              <a:custGeom>
                <a:avLst/>
                <a:gdLst>
                  <a:gd name="connsiteX0" fmla="*/ 74833 w 74832"/>
                  <a:gd name="connsiteY0" fmla="*/ 37416 h 74832"/>
                  <a:gd name="connsiteX1" fmla="*/ 37416 w 74832"/>
                  <a:gd name="connsiteY1" fmla="*/ 74833 h 74832"/>
                  <a:gd name="connsiteX2" fmla="*/ 0 w 74832"/>
                  <a:gd name="connsiteY2" fmla="*/ 37416 h 74832"/>
                  <a:gd name="connsiteX3" fmla="*/ 37416 w 74832"/>
                  <a:gd name="connsiteY3" fmla="*/ 0 h 74832"/>
                  <a:gd name="connsiteX4" fmla="*/ 74833 w 74832"/>
                  <a:gd name="connsiteY4" fmla="*/ 37416 h 74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832" h="74832">
                    <a:moveTo>
                      <a:pt x="74833" y="37416"/>
                    </a:moveTo>
                    <a:cubicBezTo>
                      <a:pt x="74833" y="58081"/>
                      <a:pt x="58081" y="74833"/>
                      <a:pt x="37416" y="74833"/>
                    </a:cubicBezTo>
                    <a:cubicBezTo>
                      <a:pt x="16752" y="74833"/>
                      <a:pt x="0" y="58081"/>
                      <a:pt x="0" y="37416"/>
                    </a:cubicBezTo>
                    <a:cubicBezTo>
                      <a:pt x="0" y="16752"/>
                      <a:pt x="16752" y="0"/>
                      <a:pt x="37416" y="0"/>
                    </a:cubicBezTo>
                    <a:cubicBezTo>
                      <a:pt x="58081" y="0"/>
                      <a:pt x="74833" y="16752"/>
                      <a:pt x="74833" y="37416"/>
                    </a:cubicBezTo>
                    <a:close/>
                  </a:path>
                </a:pathLst>
              </a:custGeom>
              <a:grpFill/>
              <a:ln w="248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5DCF11F5-3453-1572-9F14-180F9E0EAA95}"/>
                  </a:ext>
                </a:extLst>
              </p:cNvPr>
              <p:cNvSpPr/>
              <p:nvPr/>
            </p:nvSpPr>
            <p:spPr>
              <a:xfrm>
                <a:off x="7559154" y="3774016"/>
                <a:ext cx="74832" cy="74832"/>
              </a:xfrm>
              <a:custGeom>
                <a:avLst/>
                <a:gdLst>
                  <a:gd name="connsiteX0" fmla="*/ 74833 w 74832"/>
                  <a:gd name="connsiteY0" fmla="*/ 37416 h 74832"/>
                  <a:gd name="connsiteX1" fmla="*/ 37416 w 74832"/>
                  <a:gd name="connsiteY1" fmla="*/ 74833 h 74832"/>
                  <a:gd name="connsiteX2" fmla="*/ 0 w 74832"/>
                  <a:gd name="connsiteY2" fmla="*/ 37416 h 74832"/>
                  <a:gd name="connsiteX3" fmla="*/ 37416 w 74832"/>
                  <a:gd name="connsiteY3" fmla="*/ 0 h 74832"/>
                  <a:gd name="connsiteX4" fmla="*/ 74833 w 74832"/>
                  <a:gd name="connsiteY4" fmla="*/ 37416 h 74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832" h="74832">
                    <a:moveTo>
                      <a:pt x="74833" y="37416"/>
                    </a:moveTo>
                    <a:cubicBezTo>
                      <a:pt x="74833" y="58081"/>
                      <a:pt x="58081" y="74833"/>
                      <a:pt x="37416" y="74833"/>
                    </a:cubicBezTo>
                    <a:cubicBezTo>
                      <a:pt x="16752" y="74833"/>
                      <a:pt x="0" y="58081"/>
                      <a:pt x="0" y="37416"/>
                    </a:cubicBezTo>
                    <a:cubicBezTo>
                      <a:pt x="0" y="16752"/>
                      <a:pt x="16752" y="0"/>
                      <a:pt x="37416" y="0"/>
                    </a:cubicBezTo>
                    <a:cubicBezTo>
                      <a:pt x="58081" y="0"/>
                      <a:pt x="74833" y="16752"/>
                      <a:pt x="74833" y="37416"/>
                    </a:cubicBezTo>
                    <a:close/>
                  </a:path>
                </a:pathLst>
              </a:custGeom>
              <a:grpFill/>
              <a:ln w="248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C9E69749-4F78-39EE-60D0-292B959528C2}"/>
                  </a:ext>
                </a:extLst>
              </p:cNvPr>
              <p:cNvSpPr/>
              <p:nvPr/>
            </p:nvSpPr>
            <p:spPr>
              <a:xfrm>
                <a:off x="8101692" y="3774016"/>
                <a:ext cx="74832" cy="74832"/>
              </a:xfrm>
              <a:custGeom>
                <a:avLst/>
                <a:gdLst>
                  <a:gd name="connsiteX0" fmla="*/ 74833 w 74832"/>
                  <a:gd name="connsiteY0" fmla="*/ 37416 h 74832"/>
                  <a:gd name="connsiteX1" fmla="*/ 37416 w 74832"/>
                  <a:gd name="connsiteY1" fmla="*/ 74833 h 74832"/>
                  <a:gd name="connsiteX2" fmla="*/ 0 w 74832"/>
                  <a:gd name="connsiteY2" fmla="*/ 37416 h 74832"/>
                  <a:gd name="connsiteX3" fmla="*/ 37416 w 74832"/>
                  <a:gd name="connsiteY3" fmla="*/ 0 h 74832"/>
                  <a:gd name="connsiteX4" fmla="*/ 74833 w 74832"/>
                  <a:gd name="connsiteY4" fmla="*/ 37416 h 74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4832" h="74832">
                    <a:moveTo>
                      <a:pt x="74833" y="37416"/>
                    </a:moveTo>
                    <a:cubicBezTo>
                      <a:pt x="74833" y="58081"/>
                      <a:pt x="58081" y="74833"/>
                      <a:pt x="37416" y="74833"/>
                    </a:cubicBezTo>
                    <a:cubicBezTo>
                      <a:pt x="16752" y="74833"/>
                      <a:pt x="0" y="58081"/>
                      <a:pt x="0" y="37416"/>
                    </a:cubicBezTo>
                    <a:cubicBezTo>
                      <a:pt x="0" y="16752"/>
                      <a:pt x="16752" y="0"/>
                      <a:pt x="37416" y="0"/>
                    </a:cubicBezTo>
                    <a:cubicBezTo>
                      <a:pt x="58081" y="0"/>
                      <a:pt x="74833" y="16752"/>
                      <a:pt x="74833" y="37416"/>
                    </a:cubicBezTo>
                    <a:close/>
                  </a:path>
                </a:pathLst>
              </a:custGeom>
              <a:grpFill/>
              <a:ln w="2487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526033CC-DF87-4AF4-A39C-1CFDFB2967FC}"/>
              </a:ext>
            </a:extLst>
          </p:cNvPr>
          <p:cNvSpPr/>
          <p:nvPr/>
        </p:nvSpPr>
        <p:spPr>
          <a:xfrm>
            <a:off x="6833334" y="785816"/>
            <a:ext cx="2086573" cy="1087692"/>
          </a:xfrm>
          <a:custGeom>
            <a:avLst/>
            <a:gdLst>
              <a:gd name="connsiteX0" fmla="*/ 1889974 w 2086573"/>
              <a:gd name="connsiteY0" fmla="*/ 0 h 1087692"/>
              <a:gd name="connsiteX1" fmla="*/ 2086573 w 2086573"/>
              <a:gd name="connsiteY1" fmla="*/ 196599 h 1087692"/>
              <a:gd name="connsiteX2" fmla="*/ 2086573 w 2086573"/>
              <a:gd name="connsiteY2" fmla="*/ 891093 h 1087692"/>
              <a:gd name="connsiteX3" fmla="*/ 1889974 w 2086573"/>
              <a:gd name="connsiteY3" fmla="*/ 1087692 h 1087692"/>
              <a:gd name="connsiteX4" fmla="*/ 196599 w 2086573"/>
              <a:gd name="connsiteY4" fmla="*/ 1087692 h 1087692"/>
              <a:gd name="connsiteX5" fmla="*/ 0 w 2086573"/>
              <a:gd name="connsiteY5" fmla="*/ 891093 h 1087692"/>
              <a:gd name="connsiteX6" fmla="*/ 0 w 2086573"/>
              <a:gd name="connsiteY6" fmla="*/ 196599 h 1087692"/>
              <a:gd name="connsiteX7" fmla="*/ 196599 w 2086573"/>
              <a:gd name="connsiteY7" fmla="*/ 0 h 108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573" h="1087692">
                <a:moveTo>
                  <a:pt x="1889974" y="0"/>
                </a:moveTo>
                <a:cubicBezTo>
                  <a:pt x="1998553" y="0"/>
                  <a:pt x="2086573" y="88020"/>
                  <a:pt x="2086573" y="196599"/>
                </a:cubicBezTo>
                <a:lnTo>
                  <a:pt x="2086573" y="891093"/>
                </a:lnTo>
                <a:cubicBezTo>
                  <a:pt x="2086573" y="999672"/>
                  <a:pt x="1998553" y="1087692"/>
                  <a:pt x="1889974" y="1087692"/>
                </a:cubicBezTo>
                <a:lnTo>
                  <a:pt x="196599" y="1087692"/>
                </a:lnTo>
                <a:cubicBezTo>
                  <a:pt x="88020" y="1087692"/>
                  <a:pt x="0" y="999672"/>
                  <a:pt x="0" y="891093"/>
                </a:cubicBezTo>
                <a:lnTo>
                  <a:pt x="0" y="196599"/>
                </a:lnTo>
                <a:cubicBezTo>
                  <a:pt x="0" y="88020"/>
                  <a:pt x="88020" y="0"/>
                  <a:pt x="196599" y="0"/>
                </a:cubicBezTo>
                <a:close/>
              </a:path>
            </a:pathLst>
          </a:custGeom>
          <a:noFill/>
          <a:ln w="28575" cap="flat">
            <a:solidFill>
              <a:schemeClr val="accent3">
                <a:lumMod val="10000"/>
                <a:lumOff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7" name="CaixaDeTexto 28">
            <a:extLst>
              <a:ext uri="{FF2B5EF4-FFF2-40B4-BE49-F238E27FC236}">
                <a16:creationId xmlns:a16="http://schemas.microsoft.com/office/drawing/2014/main" id="{B4F4B802-9616-B981-8AAB-8CE2B1620D2C}"/>
              </a:ext>
            </a:extLst>
          </p:cNvPr>
          <p:cNvSpPr txBox="1"/>
          <p:nvPr/>
        </p:nvSpPr>
        <p:spPr>
          <a:xfrm>
            <a:off x="7578006" y="1137500"/>
            <a:ext cx="1251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/>
              <a:t>Memória</a:t>
            </a:r>
          </a:p>
        </p:txBody>
      </p:sp>
      <p:grpSp>
        <p:nvGrpSpPr>
          <p:cNvPr id="126" name="Gráfico 26" descr="Cérebro na cabeça estrutura de tópicos">
            <a:extLst>
              <a:ext uri="{FF2B5EF4-FFF2-40B4-BE49-F238E27FC236}">
                <a16:creationId xmlns:a16="http://schemas.microsoft.com/office/drawing/2014/main" id="{82584502-2B92-0A3F-F50F-2B66202B7AEE}"/>
              </a:ext>
            </a:extLst>
          </p:cNvPr>
          <p:cNvGrpSpPr/>
          <p:nvPr/>
        </p:nvGrpSpPr>
        <p:grpSpPr>
          <a:xfrm>
            <a:off x="7063616" y="1090835"/>
            <a:ext cx="402575" cy="477653"/>
            <a:chOff x="6169621" y="980090"/>
            <a:chExt cx="861173" cy="1021778"/>
          </a:xfrm>
          <a:solidFill>
            <a:schemeClr val="tx1"/>
          </a:solidFill>
        </p:grpSpPr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0AC43E28-991E-C955-9987-4AADFB477AB5}"/>
                </a:ext>
              </a:extLst>
            </p:cNvPr>
            <p:cNvSpPr/>
            <p:nvPr/>
          </p:nvSpPr>
          <p:spPr>
            <a:xfrm>
              <a:off x="6169621" y="980090"/>
              <a:ext cx="861173" cy="1021778"/>
            </a:xfrm>
            <a:custGeom>
              <a:avLst/>
              <a:gdLst>
                <a:gd name="connsiteX0" fmla="*/ 380673 w 861173"/>
                <a:gd name="connsiteY0" fmla="*/ 25316 h 1021778"/>
                <a:gd name="connsiteX1" fmla="*/ 736029 w 861173"/>
                <a:gd name="connsiteY1" fmla="*/ 379987 h 1021778"/>
                <a:gd name="connsiteX2" fmla="*/ 735762 w 861173"/>
                <a:gd name="connsiteY2" fmla="*/ 394116 h 1021778"/>
                <a:gd name="connsiteX3" fmla="*/ 735745 w 861173"/>
                <a:gd name="connsiteY3" fmla="*/ 394577 h 1021778"/>
                <a:gd name="connsiteX4" fmla="*/ 735745 w 861173"/>
                <a:gd name="connsiteY4" fmla="*/ 408124 h 1021778"/>
                <a:gd name="connsiteX5" fmla="*/ 739114 w 861173"/>
                <a:gd name="connsiteY5" fmla="*/ 413984 h 1021778"/>
                <a:gd name="connsiteX6" fmla="*/ 826453 w 861173"/>
                <a:gd name="connsiteY6" fmla="*/ 565921 h 1021778"/>
                <a:gd name="connsiteX7" fmla="*/ 826791 w 861173"/>
                <a:gd name="connsiteY7" fmla="*/ 566508 h 1021778"/>
                <a:gd name="connsiteX8" fmla="*/ 827161 w 861173"/>
                <a:gd name="connsiteY8" fmla="*/ 567077 h 1021778"/>
                <a:gd name="connsiteX9" fmla="*/ 833562 w 861173"/>
                <a:gd name="connsiteY9" fmla="*/ 602656 h 1021778"/>
                <a:gd name="connsiteX10" fmla="*/ 815032 w 861173"/>
                <a:gd name="connsiteY10" fmla="*/ 616617 h 1021778"/>
                <a:gd name="connsiteX11" fmla="*/ 735745 w 861173"/>
                <a:gd name="connsiteY11" fmla="*/ 616617 h 1021778"/>
                <a:gd name="connsiteX12" fmla="*/ 735745 w 861173"/>
                <a:gd name="connsiteY12" fmla="*/ 717902 h 1021778"/>
                <a:gd name="connsiteX13" fmla="*/ 700119 w 861173"/>
                <a:gd name="connsiteY13" fmla="*/ 807622 h 1021778"/>
                <a:gd name="connsiteX14" fmla="*/ 611691 w 861173"/>
                <a:gd name="connsiteY14" fmla="*/ 844521 h 1021778"/>
                <a:gd name="connsiteX15" fmla="*/ 524351 w 861173"/>
                <a:gd name="connsiteY15" fmla="*/ 844521 h 1021778"/>
                <a:gd name="connsiteX16" fmla="*/ 524351 w 861173"/>
                <a:gd name="connsiteY16" fmla="*/ 996462 h 1021778"/>
                <a:gd name="connsiteX17" fmla="*/ 174971 w 861173"/>
                <a:gd name="connsiteY17" fmla="*/ 996462 h 1021778"/>
                <a:gd name="connsiteX18" fmla="*/ 174971 w 861173"/>
                <a:gd name="connsiteY18" fmla="*/ 689020 h 1021778"/>
                <a:gd name="connsiteX19" fmla="*/ 165145 w 861173"/>
                <a:gd name="connsiteY19" fmla="*/ 681418 h 1021778"/>
                <a:gd name="connsiteX20" fmla="*/ 25601 w 861173"/>
                <a:gd name="connsiteY20" fmla="*/ 395037 h 1021778"/>
                <a:gd name="connsiteX21" fmla="*/ 25601 w 861173"/>
                <a:gd name="connsiteY21" fmla="*/ 394580 h 1021778"/>
                <a:gd name="connsiteX22" fmla="*/ 25584 w 861173"/>
                <a:gd name="connsiteY22" fmla="*/ 394120 h 1021778"/>
                <a:gd name="connsiteX23" fmla="*/ 366543 w 861173"/>
                <a:gd name="connsiteY23" fmla="*/ 25584 h 1021778"/>
                <a:gd name="connsiteX24" fmla="*/ 380673 w 861173"/>
                <a:gd name="connsiteY24" fmla="*/ 25316 h 1021778"/>
                <a:gd name="connsiteX25" fmla="*/ 380673 w 861173"/>
                <a:gd name="connsiteY25" fmla="*/ 0 h 1021778"/>
                <a:gd name="connsiteX26" fmla="*/ 0 w 861173"/>
                <a:gd name="connsiteY26" fmla="*/ 379987 h 1021778"/>
                <a:gd name="connsiteX27" fmla="*/ 285 w 861173"/>
                <a:gd name="connsiteY27" fmla="*/ 395037 h 1021778"/>
                <a:gd name="connsiteX28" fmla="*/ 149655 w 861173"/>
                <a:gd name="connsiteY28" fmla="*/ 701444 h 1021778"/>
                <a:gd name="connsiteX29" fmla="*/ 149655 w 861173"/>
                <a:gd name="connsiteY29" fmla="*/ 1021778 h 1021778"/>
                <a:gd name="connsiteX30" fmla="*/ 549665 w 861173"/>
                <a:gd name="connsiteY30" fmla="*/ 1021778 h 1021778"/>
                <a:gd name="connsiteX31" fmla="*/ 549665 w 861173"/>
                <a:gd name="connsiteY31" fmla="*/ 869840 h 1021778"/>
                <a:gd name="connsiteX32" fmla="*/ 611688 w 861173"/>
                <a:gd name="connsiteY32" fmla="*/ 869840 h 1021778"/>
                <a:gd name="connsiteX33" fmla="*/ 718014 w 861173"/>
                <a:gd name="connsiteY33" fmla="*/ 825525 h 1021778"/>
                <a:gd name="connsiteX34" fmla="*/ 761051 w 861173"/>
                <a:gd name="connsiteY34" fmla="*/ 717906 h 1021778"/>
                <a:gd name="connsiteX35" fmla="*/ 761051 w 861173"/>
                <a:gd name="connsiteY35" fmla="*/ 641937 h 1021778"/>
                <a:gd name="connsiteX36" fmla="*/ 816746 w 861173"/>
                <a:gd name="connsiteY36" fmla="*/ 641937 h 1021778"/>
                <a:gd name="connsiteX37" fmla="*/ 848390 w 861173"/>
                <a:gd name="connsiteY37" fmla="*/ 553306 h 1021778"/>
                <a:gd name="connsiteX38" fmla="*/ 761051 w 861173"/>
                <a:gd name="connsiteY38" fmla="*/ 401369 h 1021778"/>
                <a:gd name="connsiteX39" fmla="*/ 761051 w 861173"/>
                <a:gd name="connsiteY39" fmla="*/ 395040 h 1021778"/>
                <a:gd name="connsiteX40" fmla="*/ 395716 w 861173"/>
                <a:gd name="connsiteY40" fmla="*/ 285 h 1021778"/>
                <a:gd name="connsiteX41" fmla="*/ 380673 w 861173"/>
                <a:gd name="connsiteY41" fmla="*/ 0 h 1021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1173" h="1021778">
                  <a:moveTo>
                    <a:pt x="380673" y="25316"/>
                  </a:moveTo>
                  <a:cubicBezTo>
                    <a:pt x="576742" y="25127"/>
                    <a:pt x="735840" y="183919"/>
                    <a:pt x="736029" y="379987"/>
                  </a:cubicBezTo>
                  <a:cubicBezTo>
                    <a:pt x="736034" y="384698"/>
                    <a:pt x="735944" y="389408"/>
                    <a:pt x="735762" y="394116"/>
                  </a:cubicBezTo>
                  <a:lnTo>
                    <a:pt x="735745" y="394577"/>
                  </a:lnTo>
                  <a:lnTo>
                    <a:pt x="735745" y="408124"/>
                  </a:lnTo>
                  <a:lnTo>
                    <a:pt x="739114" y="413984"/>
                  </a:lnTo>
                  <a:lnTo>
                    <a:pt x="826453" y="565921"/>
                  </a:lnTo>
                  <a:lnTo>
                    <a:pt x="826791" y="566508"/>
                  </a:lnTo>
                  <a:lnTo>
                    <a:pt x="827161" y="567077"/>
                  </a:lnTo>
                  <a:cubicBezTo>
                    <a:pt x="835383" y="576994"/>
                    <a:pt x="837812" y="590494"/>
                    <a:pt x="833562" y="602656"/>
                  </a:cubicBezTo>
                  <a:cubicBezTo>
                    <a:pt x="829983" y="610012"/>
                    <a:pt x="823091" y="615206"/>
                    <a:pt x="815032" y="616617"/>
                  </a:cubicBezTo>
                  <a:lnTo>
                    <a:pt x="735745" y="616617"/>
                  </a:lnTo>
                  <a:lnTo>
                    <a:pt x="735745" y="717902"/>
                  </a:lnTo>
                  <a:cubicBezTo>
                    <a:pt x="735882" y="751283"/>
                    <a:pt x="723118" y="783428"/>
                    <a:pt x="700119" y="807622"/>
                  </a:cubicBezTo>
                  <a:cubicBezTo>
                    <a:pt x="676756" y="831240"/>
                    <a:pt x="644913" y="844529"/>
                    <a:pt x="611691" y="844521"/>
                  </a:cubicBezTo>
                  <a:lnTo>
                    <a:pt x="524351" y="844521"/>
                  </a:lnTo>
                  <a:lnTo>
                    <a:pt x="524351" y="996462"/>
                  </a:lnTo>
                  <a:lnTo>
                    <a:pt x="174971" y="996462"/>
                  </a:lnTo>
                  <a:lnTo>
                    <a:pt x="174971" y="689020"/>
                  </a:lnTo>
                  <a:lnTo>
                    <a:pt x="165145" y="681418"/>
                  </a:lnTo>
                  <a:cubicBezTo>
                    <a:pt x="76518" y="612940"/>
                    <a:pt x="24915" y="507034"/>
                    <a:pt x="25601" y="395037"/>
                  </a:cubicBezTo>
                  <a:lnTo>
                    <a:pt x="25601" y="394580"/>
                  </a:lnTo>
                  <a:lnTo>
                    <a:pt x="25584" y="394120"/>
                  </a:lnTo>
                  <a:cubicBezTo>
                    <a:pt x="17969" y="198198"/>
                    <a:pt x="170622" y="33199"/>
                    <a:pt x="366543" y="25584"/>
                  </a:cubicBezTo>
                  <a:cubicBezTo>
                    <a:pt x="371251" y="25401"/>
                    <a:pt x="375962" y="25311"/>
                    <a:pt x="380673" y="25316"/>
                  </a:cubicBezTo>
                  <a:moveTo>
                    <a:pt x="380673" y="0"/>
                  </a:moveTo>
                  <a:cubicBezTo>
                    <a:pt x="170623" y="-189"/>
                    <a:pt x="190" y="169937"/>
                    <a:pt x="0" y="379987"/>
                  </a:cubicBezTo>
                  <a:cubicBezTo>
                    <a:pt x="-4" y="385006"/>
                    <a:pt x="91" y="390023"/>
                    <a:pt x="285" y="395037"/>
                  </a:cubicBezTo>
                  <a:cubicBezTo>
                    <a:pt x="-207" y="514826"/>
                    <a:pt x="54986" y="628045"/>
                    <a:pt x="149655" y="701444"/>
                  </a:cubicBezTo>
                  <a:lnTo>
                    <a:pt x="149655" y="1021778"/>
                  </a:lnTo>
                  <a:lnTo>
                    <a:pt x="549665" y="1021778"/>
                  </a:lnTo>
                  <a:lnTo>
                    <a:pt x="549665" y="869840"/>
                  </a:lnTo>
                  <a:lnTo>
                    <a:pt x="611688" y="869840"/>
                  </a:lnTo>
                  <a:cubicBezTo>
                    <a:pt x="651607" y="869768"/>
                    <a:pt x="689859" y="853824"/>
                    <a:pt x="718014" y="825525"/>
                  </a:cubicBezTo>
                  <a:cubicBezTo>
                    <a:pt x="745784" y="796598"/>
                    <a:pt x="761218" y="758004"/>
                    <a:pt x="761051" y="717906"/>
                  </a:cubicBezTo>
                  <a:lnTo>
                    <a:pt x="761051" y="641937"/>
                  </a:lnTo>
                  <a:lnTo>
                    <a:pt x="816746" y="641937"/>
                  </a:lnTo>
                  <a:cubicBezTo>
                    <a:pt x="849656" y="638139"/>
                    <a:pt x="878769" y="600153"/>
                    <a:pt x="848390" y="553306"/>
                  </a:cubicBezTo>
                  <a:lnTo>
                    <a:pt x="761051" y="401369"/>
                  </a:lnTo>
                  <a:lnTo>
                    <a:pt x="761051" y="395040"/>
                  </a:lnTo>
                  <a:cubicBezTo>
                    <a:pt x="769175" y="185147"/>
                    <a:pt x="605609" y="8409"/>
                    <a:pt x="395716" y="285"/>
                  </a:cubicBezTo>
                  <a:cubicBezTo>
                    <a:pt x="390703" y="91"/>
                    <a:pt x="385688" y="-4"/>
                    <a:pt x="380673" y="0"/>
                  </a:cubicBezTo>
                  <a:close/>
                </a:path>
              </a:pathLst>
            </a:custGeom>
            <a:grpFill/>
            <a:ln w="1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45C1068E-E8C9-F00B-1BAA-4A7D58C2487A}"/>
                </a:ext>
              </a:extLst>
            </p:cNvPr>
            <p:cNvSpPr/>
            <p:nvPr/>
          </p:nvSpPr>
          <p:spPr>
            <a:xfrm>
              <a:off x="6325952" y="1140067"/>
              <a:ext cx="430307" cy="440275"/>
            </a:xfrm>
            <a:custGeom>
              <a:avLst/>
              <a:gdLst>
                <a:gd name="connsiteX0" fmla="*/ 426098 w 430307"/>
                <a:gd name="connsiteY0" fmla="*/ 121866 h 440275"/>
                <a:gd name="connsiteX1" fmla="*/ 427075 w 430307"/>
                <a:gd name="connsiteY1" fmla="*/ 103992 h 440275"/>
                <a:gd name="connsiteX2" fmla="*/ 409362 w 430307"/>
                <a:gd name="connsiteY2" fmla="*/ 102873 h 440275"/>
                <a:gd name="connsiteX3" fmla="*/ 384027 w 430307"/>
                <a:gd name="connsiteY3" fmla="*/ 115574 h 440275"/>
                <a:gd name="connsiteX4" fmla="*/ 314304 w 430307"/>
                <a:gd name="connsiteY4" fmla="*/ 105169 h 440275"/>
                <a:gd name="connsiteX5" fmla="*/ 296036 w 430307"/>
                <a:gd name="connsiteY5" fmla="*/ 91416 h 440275"/>
                <a:gd name="connsiteX6" fmla="*/ 345719 w 430307"/>
                <a:gd name="connsiteY6" fmla="*/ 46290 h 440275"/>
                <a:gd name="connsiteX7" fmla="*/ 340249 w 430307"/>
                <a:gd name="connsiteY7" fmla="*/ 29245 h 440275"/>
                <a:gd name="connsiteX8" fmla="*/ 323204 w 430307"/>
                <a:gd name="connsiteY8" fmla="*/ 34715 h 440275"/>
                <a:gd name="connsiteX9" fmla="*/ 281410 w 430307"/>
                <a:gd name="connsiteY9" fmla="*/ 69813 h 440275"/>
                <a:gd name="connsiteX10" fmla="*/ 201618 w 430307"/>
                <a:gd name="connsiteY10" fmla="*/ 71790 h 440275"/>
                <a:gd name="connsiteX11" fmla="*/ 184266 w 430307"/>
                <a:gd name="connsiteY11" fmla="*/ 67655 h 440275"/>
                <a:gd name="connsiteX12" fmla="*/ 207416 w 430307"/>
                <a:gd name="connsiteY12" fmla="*/ 21765 h 440275"/>
                <a:gd name="connsiteX13" fmla="*/ 207242 w 430307"/>
                <a:gd name="connsiteY13" fmla="*/ 12538 h 440275"/>
                <a:gd name="connsiteX14" fmla="*/ 194584 w 430307"/>
                <a:gd name="connsiteY14" fmla="*/ 0 h 440275"/>
                <a:gd name="connsiteX15" fmla="*/ 194467 w 430307"/>
                <a:gd name="connsiteY15" fmla="*/ 0 h 440275"/>
                <a:gd name="connsiteX16" fmla="*/ 181927 w 430307"/>
                <a:gd name="connsiteY16" fmla="*/ 12774 h 440275"/>
                <a:gd name="connsiteX17" fmla="*/ 182113 w 430307"/>
                <a:gd name="connsiteY17" fmla="*/ 22451 h 440275"/>
                <a:gd name="connsiteX18" fmla="*/ 168330 w 430307"/>
                <a:gd name="connsiteY18" fmla="*/ 48082 h 440275"/>
                <a:gd name="connsiteX19" fmla="*/ 131741 w 430307"/>
                <a:gd name="connsiteY19" fmla="*/ 63412 h 440275"/>
                <a:gd name="connsiteX20" fmla="*/ 122711 w 430307"/>
                <a:gd name="connsiteY20" fmla="*/ 66441 h 440275"/>
                <a:gd name="connsiteX21" fmla="*/ 112584 w 430307"/>
                <a:gd name="connsiteY21" fmla="*/ 48823 h 440275"/>
                <a:gd name="connsiteX22" fmla="*/ 81267 w 430307"/>
                <a:gd name="connsiteY22" fmla="*/ 29338 h 440275"/>
                <a:gd name="connsiteX23" fmla="*/ 65722 w 430307"/>
                <a:gd name="connsiteY23" fmla="*/ 38215 h 440275"/>
                <a:gd name="connsiteX24" fmla="*/ 74599 w 430307"/>
                <a:gd name="connsiteY24" fmla="*/ 53761 h 440275"/>
                <a:gd name="connsiteX25" fmla="*/ 74802 w 430307"/>
                <a:gd name="connsiteY25" fmla="*/ 53814 h 440275"/>
                <a:gd name="connsiteX26" fmla="*/ 93263 w 430307"/>
                <a:gd name="connsiteY26" fmla="*/ 65177 h 440275"/>
                <a:gd name="connsiteX27" fmla="*/ 99230 w 430307"/>
                <a:gd name="connsiteY27" fmla="*/ 75876 h 440275"/>
                <a:gd name="connsiteX28" fmla="*/ 72694 w 430307"/>
                <a:gd name="connsiteY28" fmla="*/ 93218 h 440275"/>
                <a:gd name="connsiteX29" fmla="*/ 43248 w 430307"/>
                <a:gd name="connsiteY29" fmla="*/ 145549 h 440275"/>
                <a:gd name="connsiteX30" fmla="*/ 37520 w 430307"/>
                <a:gd name="connsiteY30" fmla="*/ 139510 h 440275"/>
                <a:gd name="connsiteX31" fmla="*/ 25227 w 430307"/>
                <a:gd name="connsiteY31" fmla="*/ 102458 h 440275"/>
                <a:gd name="connsiteX32" fmla="*/ 11153 w 430307"/>
                <a:gd name="connsiteY32" fmla="*/ 91396 h 440275"/>
                <a:gd name="connsiteX33" fmla="*/ 91 w 430307"/>
                <a:gd name="connsiteY33" fmla="*/ 105470 h 440275"/>
                <a:gd name="connsiteX34" fmla="*/ 17243 w 430307"/>
                <a:gd name="connsiteY34" fmla="*/ 154662 h 440275"/>
                <a:gd name="connsiteX35" fmla="*/ 42125 w 430307"/>
                <a:gd name="connsiteY35" fmla="*/ 176757 h 440275"/>
                <a:gd name="connsiteX36" fmla="*/ 58707 w 430307"/>
                <a:gd name="connsiteY36" fmla="*/ 229034 h 440275"/>
                <a:gd name="connsiteX37" fmla="*/ 44784 w 430307"/>
                <a:gd name="connsiteY37" fmla="*/ 243338 h 440275"/>
                <a:gd name="connsiteX38" fmla="*/ 26601 w 430307"/>
                <a:gd name="connsiteY38" fmla="*/ 256673 h 440275"/>
                <a:gd name="connsiteX39" fmla="*/ 23649 w 430307"/>
                <a:gd name="connsiteY39" fmla="*/ 274329 h 440275"/>
                <a:gd name="connsiteX40" fmla="*/ 40784 w 430307"/>
                <a:gd name="connsiteY40" fmla="*/ 277633 h 440275"/>
                <a:gd name="connsiteX41" fmla="*/ 60808 w 430307"/>
                <a:gd name="connsiteY41" fmla="*/ 262923 h 440275"/>
                <a:gd name="connsiteX42" fmla="*/ 74654 w 430307"/>
                <a:gd name="connsiteY42" fmla="*/ 249198 h 440275"/>
                <a:gd name="connsiteX43" fmla="*/ 95748 w 430307"/>
                <a:gd name="connsiteY43" fmla="*/ 265308 h 440275"/>
                <a:gd name="connsiteX44" fmla="*/ 136633 w 430307"/>
                <a:gd name="connsiteY44" fmla="*/ 308686 h 440275"/>
                <a:gd name="connsiteX45" fmla="*/ 139587 w 430307"/>
                <a:gd name="connsiteY45" fmla="*/ 339012 h 440275"/>
                <a:gd name="connsiteX46" fmla="*/ 139692 w 430307"/>
                <a:gd name="connsiteY46" fmla="*/ 440275 h 440275"/>
                <a:gd name="connsiteX47" fmla="*/ 165008 w 430307"/>
                <a:gd name="connsiteY47" fmla="*/ 440247 h 440275"/>
                <a:gd name="connsiteX48" fmla="*/ 164903 w 430307"/>
                <a:gd name="connsiteY48" fmla="*/ 339006 h 440275"/>
                <a:gd name="connsiteX49" fmla="*/ 161059 w 430307"/>
                <a:gd name="connsiteY49" fmla="*/ 302025 h 440275"/>
                <a:gd name="connsiteX50" fmla="*/ 110273 w 430307"/>
                <a:gd name="connsiteY50" fmla="*/ 244558 h 440275"/>
                <a:gd name="connsiteX51" fmla="*/ 88248 w 430307"/>
                <a:gd name="connsiteY51" fmla="*/ 226922 h 440275"/>
                <a:gd name="connsiteX52" fmla="*/ 73821 w 430307"/>
                <a:gd name="connsiteY52" fmla="*/ 202940 h 440275"/>
                <a:gd name="connsiteX53" fmla="*/ 96868 w 430307"/>
                <a:gd name="connsiteY53" fmla="*/ 197145 h 440275"/>
                <a:gd name="connsiteX54" fmla="*/ 121535 w 430307"/>
                <a:gd name="connsiteY54" fmla="*/ 197229 h 440275"/>
                <a:gd name="connsiteX55" fmla="*/ 135008 w 430307"/>
                <a:gd name="connsiteY55" fmla="*/ 185443 h 440275"/>
                <a:gd name="connsiteX56" fmla="*/ 123222 w 430307"/>
                <a:gd name="connsiteY56" fmla="*/ 171969 h 440275"/>
                <a:gd name="connsiteX57" fmla="*/ 93543 w 430307"/>
                <a:gd name="connsiteY57" fmla="*/ 172050 h 440275"/>
                <a:gd name="connsiteX58" fmla="*/ 67721 w 430307"/>
                <a:gd name="connsiteY58" fmla="*/ 178329 h 440275"/>
                <a:gd name="connsiteX59" fmla="*/ 66854 w 430307"/>
                <a:gd name="connsiteY59" fmla="*/ 161802 h 440275"/>
                <a:gd name="connsiteX60" fmla="*/ 89543 w 430307"/>
                <a:gd name="connsiteY60" fmla="*/ 112112 h 440275"/>
                <a:gd name="connsiteX61" fmla="*/ 120000 w 430307"/>
                <a:gd name="connsiteY61" fmla="*/ 94019 h 440275"/>
                <a:gd name="connsiteX62" fmla="*/ 139186 w 430307"/>
                <a:gd name="connsiteY62" fmla="*/ 87610 h 440275"/>
                <a:gd name="connsiteX63" fmla="*/ 148990 w 430307"/>
                <a:gd name="connsiteY63" fmla="*/ 84519 h 440275"/>
                <a:gd name="connsiteX64" fmla="*/ 178901 w 430307"/>
                <a:gd name="connsiteY64" fmla="*/ 92409 h 440275"/>
                <a:gd name="connsiteX65" fmla="*/ 196127 w 430307"/>
                <a:gd name="connsiteY65" fmla="*/ 134295 h 440275"/>
                <a:gd name="connsiteX66" fmla="*/ 182895 w 430307"/>
                <a:gd name="connsiteY66" fmla="*/ 180041 h 440275"/>
                <a:gd name="connsiteX67" fmla="*/ 171078 w 430307"/>
                <a:gd name="connsiteY67" fmla="*/ 193749 h 440275"/>
                <a:gd name="connsiteX68" fmla="*/ 169924 w 430307"/>
                <a:gd name="connsiteY68" fmla="*/ 211613 h 440275"/>
                <a:gd name="connsiteX69" fmla="*/ 187788 w 430307"/>
                <a:gd name="connsiteY69" fmla="*/ 212766 h 440275"/>
                <a:gd name="connsiteX70" fmla="*/ 187963 w 430307"/>
                <a:gd name="connsiteY70" fmla="*/ 212609 h 440275"/>
                <a:gd name="connsiteX71" fmla="*/ 203494 w 430307"/>
                <a:gd name="connsiteY71" fmla="*/ 194762 h 440275"/>
                <a:gd name="connsiteX72" fmla="*/ 208039 w 430307"/>
                <a:gd name="connsiteY72" fmla="*/ 187324 h 440275"/>
                <a:gd name="connsiteX73" fmla="*/ 244113 w 430307"/>
                <a:gd name="connsiteY73" fmla="*/ 180033 h 440275"/>
                <a:gd name="connsiteX74" fmla="*/ 268842 w 430307"/>
                <a:gd name="connsiteY74" fmla="*/ 168479 h 440275"/>
                <a:gd name="connsiteX75" fmla="*/ 272576 w 430307"/>
                <a:gd name="connsiteY75" fmla="*/ 150972 h 440275"/>
                <a:gd name="connsiteX76" fmla="*/ 255307 w 430307"/>
                <a:gd name="connsiteY76" fmla="*/ 147087 h 440275"/>
                <a:gd name="connsiteX77" fmla="*/ 236561 w 430307"/>
                <a:gd name="connsiteY77" fmla="*/ 155873 h 440275"/>
                <a:gd name="connsiteX78" fmla="*/ 218355 w 430307"/>
                <a:gd name="connsiteY78" fmla="*/ 159915 h 440275"/>
                <a:gd name="connsiteX79" fmla="*/ 221443 w 430307"/>
                <a:gd name="connsiteY79" fmla="*/ 134303 h 440275"/>
                <a:gd name="connsiteX80" fmla="*/ 212424 w 430307"/>
                <a:gd name="connsiteY80" fmla="*/ 99258 h 440275"/>
                <a:gd name="connsiteX81" fmla="*/ 239538 w 430307"/>
                <a:gd name="connsiteY81" fmla="*/ 101063 h 440275"/>
                <a:gd name="connsiteX82" fmla="*/ 266993 w 430307"/>
                <a:gd name="connsiteY82" fmla="*/ 98930 h 440275"/>
                <a:gd name="connsiteX83" fmla="*/ 302030 w 430307"/>
                <a:gd name="connsiteY83" fmla="*/ 127314 h 440275"/>
                <a:gd name="connsiteX84" fmla="*/ 326333 w 430307"/>
                <a:gd name="connsiteY84" fmla="*/ 136808 h 440275"/>
                <a:gd name="connsiteX85" fmla="*/ 326519 w 430307"/>
                <a:gd name="connsiteY85" fmla="*/ 136947 h 440275"/>
                <a:gd name="connsiteX86" fmla="*/ 373814 w 430307"/>
                <a:gd name="connsiteY86" fmla="*/ 167680 h 440275"/>
                <a:gd name="connsiteX87" fmla="*/ 392076 w 430307"/>
                <a:gd name="connsiteY87" fmla="*/ 210540 h 440275"/>
                <a:gd name="connsiteX88" fmla="*/ 404655 w 430307"/>
                <a:gd name="connsiteY88" fmla="*/ 223198 h 440275"/>
                <a:gd name="connsiteX89" fmla="*/ 404734 w 430307"/>
                <a:gd name="connsiteY89" fmla="*/ 223198 h 440275"/>
                <a:gd name="connsiteX90" fmla="*/ 417392 w 430307"/>
                <a:gd name="connsiteY90" fmla="*/ 210623 h 440275"/>
                <a:gd name="connsiteX91" fmla="*/ 392887 w 430307"/>
                <a:gd name="connsiteY91" fmla="*/ 151039 h 440275"/>
                <a:gd name="connsiteX92" fmla="*/ 382463 w 430307"/>
                <a:gd name="connsiteY92" fmla="*/ 141335 h 440275"/>
                <a:gd name="connsiteX93" fmla="*/ 388993 w 430307"/>
                <a:gd name="connsiteY93" fmla="*/ 140400 h 440275"/>
                <a:gd name="connsiteX94" fmla="*/ 426098 w 430307"/>
                <a:gd name="connsiteY94" fmla="*/ 121866 h 44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430307" h="440275">
                  <a:moveTo>
                    <a:pt x="426098" y="121866"/>
                  </a:moveTo>
                  <a:cubicBezTo>
                    <a:pt x="431304" y="117201"/>
                    <a:pt x="431741" y="109198"/>
                    <a:pt x="427075" y="103992"/>
                  </a:cubicBezTo>
                  <a:cubicBezTo>
                    <a:pt x="422465" y="98849"/>
                    <a:pt x="414583" y="98350"/>
                    <a:pt x="409362" y="102873"/>
                  </a:cubicBezTo>
                  <a:cubicBezTo>
                    <a:pt x="401988" y="108969"/>
                    <a:pt x="393325" y="113312"/>
                    <a:pt x="384027" y="115574"/>
                  </a:cubicBezTo>
                  <a:cubicBezTo>
                    <a:pt x="360271" y="119589"/>
                    <a:pt x="335853" y="115945"/>
                    <a:pt x="314304" y="105169"/>
                  </a:cubicBezTo>
                  <a:cubicBezTo>
                    <a:pt x="307784" y="101187"/>
                    <a:pt x="301666" y="96581"/>
                    <a:pt x="296036" y="91416"/>
                  </a:cubicBezTo>
                  <a:cubicBezTo>
                    <a:pt x="317085" y="82210"/>
                    <a:pt x="334538" y="66359"/>
                    <a:pt x="345719" y="46290"/>
                  </a:cubicBezTo>
                  <a:cubicBezTo>
                    <a:pt x="348916" y="40072"/>
                    <a:pt x="346466" y="32441"/>
                    <a:pt x="340249" y="29245"/>
                  </a:cubicBezTo>
                  <a:cubicBezTo>
                    <a:pt x="334031" y="26049"/>
                    <a:pt x="326400" y="28498"/>
                    <a:pt x="323204" y="34715"/>
                  </a:cubicBezTo>
                  <a:cubicBezTo>
                    <a:pt x="313886" y="51010"/>
                    <a:pt x="299070" y="63453"/>
                    <a:pt x="281410" y="69813"/>
                  </a:cubicBezTo>
                  <a:cubicBezTo>
                    <a:pt x="255371" y="76962"/>
                    <a:pt x="227980" y="77641"/>
                    <a:pt x="201618" y="71790"/>
                  </a:cubicBezTo>
                  <a:cubicBezTo>
                    <a:pt x="196682" y="70733"/>
                    <a:pt x="190499" y="69228"/>
                    <a:pt x="184266" y="67655"/>
                  </a:cubicBezTo>
                  <a:cubicBezTo>
                    <a:pt x="198519" y="56641"/>
                    <a:pt x="207027" y="39774"/>
                    <a:pt x="207416" y="21765"/>
                  </a:cubicBezTo>
                  <a:cubicBezTo>
                    <a:pt x="207289" y="17055"/>
                    <a:pt x="207242" y="12581"/>
                    <a:pt x="207242" y="12538"/>
                  </a:cubicBezTo>
                  <a:cubicBezTo>
                    <a:pt x="207177" y="5594"/>
                    <a:pt x="201529" y="0"/>
                    <a:pt x="194584" y="0"/>
                  </a:cubicBezTo>
                  <a:lnTo>
                    <a:pt x="194467" y="0"/>
                  </a:lnTo>
                  <a:cubicBezTo>
                    <a:pt x="187476" y="65"/>
                    <a:pt x="181862" y="5783"/>
                    <a:pt x="181927" y="12774"/>
                  </a:cubicBezTo>
                  <a:cubicBezTo>
                    <a:pt x="181927" y="12774"/>
                    <a:pt x="181970" y="17503"/>
                    <a:pt x="182113" y="22451"/>
                  </a:cubicBezTo>
                  <a:cubicBezTo>
                    <a:pt x="181486" y="32599"/>
                    <a:pt x="176451" y="41965"/>
                    <a:pt x="168330" y="48082"/>
                  </a:cubicBezTo>
                  <a:cubicBezTo>
                    <a:pt x="157005" y="55063"/>
                    <a:pt x="144659" y="60235"/>
                    <a:pt x="131741" y="63412"/>
                  </a:cubicBezTo>
                  <a:cubicBezTo>
                    <a:pt x="128657" y="64361"/>
                    <a:pt x="125746" y="65461"/>
                    <a:pt x="122711" y="66441"/>
                  </a:cubicBezTo>
                  <a:cubicBezTo>
                    <a:pt x="120311" y="60059"/>
                    <a:pt x="116890" y="54109"/>
                    <a:pt x="112584" y="48823"/>
                  </a:cubicBezTo>
                  <a:cubicBezTo>
                    <a:pt x="104178" y="39520"/>
                    <a:pt x="93327" y="32769"/>
                    <a:pt x="81267" y="29338"/>
                  </a:cubicBezTo>
                  <a:cubicBezTo>
                    <a:pt x="74523" y="27497"/>
                    <a:pt x="67564" y="31471"/>
                    <a:pt x="65722" y="38215"/>
                  </a:cubicBezTo>
                  <a:cubicBezTo>
                    <a:pt x="63881" y="44959"/>
                    <a:pt x="67855" y="51919"/>
                    <a:pt x="74599" y="53761"/>
                  </a:cubicBezTo>
                  <a:cubicBezTo>
                    <a:pt x="74666" y="53778"/>
                    <a:pt x="74735" y="53796"/>
                    <a:pt x="74802" y="53814"/>
                  </a:cubicBezTo>
                  <a:cubicBezTo>
                    <a:pt x="81827" y="55958"/>
                    <a:pt x="88185" y="59870"/>
                    <a:pt x="93263" y="65177"/>
                  </a:cubicBezTo>
                  <a:cubicBezTo>
                    <a:pt x="95810" y="68402"/>
                    <a:pt x="97824" y="72014"/>
                    <a:pt x="99230" y="75876"/>
                  </a:cubicBezTo>
                  <a:cubicBezTo>
                    <a:pt x="89800" y="80708"/>
                    <a:pt x="80905" y="86520"/>
                    <a:pt x="72694" y="93218"/>
                  </a:cubicBezTo>
                  <a:cubicBezTo>
                    <a:pt x="57382" y="106941"/>
                    <a:pt x="47030" y="125338"/>
                    <a:pt x="43248" y="145549"/>
                  </a:cubicBezTo>
                  <a:cubicBezTo>
                    <a:pt x="41162" y="143711"/>
                    <a:pt x="39245" y="141691"/>
                    <a:pt x="37520" y="139510"/>
                  </a:cubicBezTo>
                  <a:cubicBezTo>
                    <a:pt x="30884" y="128151"/>
                    <a:pt x="26697" y="115531"/>
                    <a:pt x="25227" y="102458"/>
                  </a:cubicBezTo>
                  <a:cubicBezTo>
                    <a:pt x="24396" y="95516"/>
                    <a:pt x="18094" y="90565"/>
                    <a:pt x="11153" y="91396"/>
                  </a:cubicBezTo>
                  <a:cubicBezTo>
                    <a:pt x="4211" y="92228"/>
                    <a:pt x="-740" y="98529"/>
                    <a:pt x="91" y="105470"/>
                  </a:cubicBezTo>
                  <a:cubicBezTo>
                    <a:pt x="2073" y="122940"/>
                    <a:pt x="7934" y="139747"/>
                    <a:pt x="17243" y="154662"/>
                  </a:cubicBezTo>
                  <a:cubicBezTo>
                    <a:pt x="24389" y="163226"/>
                    <a:pt x="32776" y="170674"/>
                    <a:pt x="42125" y="176757"/>
                  </a:cubicBezTo>
                  <a:cubicBezTo>
                    <a:pt x="43346" y="195267"/>
                    <a:pt x="49035" y="213205"/>
                    <a:pt x="58707" y="229034"/>
                  </a:cubicBezTo>
                  <a:cubicBezTo>
                    <a:pt x="54409" y="234124"/>
                    <a:pt x="49756" y="238903"/>
                    <a:pt x="44784" y="243338"/>
                  </a:cubicBezTo>
                  <a:cubicBezTo>
                    <a:pt x="37620" y="249201"/>
                    <a:pt x="26712" y="256599"/>
                    <a:pt x="26601" y="256673"/>
                  </a:cubicBezTo>
                  <a:cubicBezTo>
                    <a:pt x="20910" y="260733"/>
                    <a:pt x="19588" y="268638"/>
                    <a:pt x="23649" y="274329"/>
                  </a:cubicBezTo>
                  <a:cubicBezTo>
                    <a:pt x="27568" y="279820"/>
                    <a:pt x="35104" y="281273"/>
                    <a:pt x="40784" y="277633"/>
                  </a:cubicBezTo>
                  <a:cubicBezTo>
                    <a:pt x="41266" y="277305"/>
                    <a:pt x="52743" y="269523"/>
                    <a:pt x="60808" y="262923"/>
                  </a:cubicBezTo>
                  <a:cubicBezTo>
                    <a:pt x="65736" y="258675"/>
                    <a:pt x="70363" y="254088"/>
                    <a:pt x="74654" y="249198"/>
                  </a:cubicBezTo>
                  <a:cubicBezTo>
                    <a:pt x="81332" y="255016"/>
                    <a:pt x="88377" y="260397"/>
                    <a:pt x="95748" y="265308"/>
                  </a:cubicBezTo>
                  <a:cubicBezTo>
                    <a:pt x="112583" y="277080"/>
                    <a:pt x="131651" y="290435"/>
                    <a:pt x="136633" y="308686"/>
                  </a:cubicBezTo>
                  <a:cubicBezTo>
                    <a:pt x="138278" y="318720"/>
                    <a:pt x="139265" y="328850"/>
                    <a:pt x="139587" y="339012"/>
                  </a:cubicBezTo>
                  <a:lnTo>
                    <a:pt x="139692" y="440275"/>
                  </a:lnTo>
                  <a:lnTo>
                    <a:pt x="165008" y="440247"/>
                  </a:lnTo>
                  <a:lnTo>
                    <a:pt x="164903" y="339006"/>
                  </a:lnTo>
                  <a:cubicBezTo>
                    <a:pt x="164595" y="326597"/>
                    <a:pt x="163311" y="314232"/>
                    <a:pt x="161059" y="302025"/>
                  </a:cubicBezTo>
                  <a:cubicBezTo>
                    <a:pt x="153673" y="274937"/>
                    <a:pt x="129612" y="258095"/>
                    <a:pt x="110273" y="244558"/>
                  </a:cubicBezTo>
                  <a:cubicBezTo>
                    <a:pt x="102297" y="239517"/>
                    <a:pt x="94910" y="233602"/>
                    <a:pt x="88248" y="226922"/>
                  </a:cubicBezTo>
                  <a:cubicBezTo>
                    <a:pt x="82186" y="219751"/>
                    <a:pt x="77316" y="211655"/>
                    <a:pt x="73821" y="202940"/>
                  </a:cubicBezTo>
                  <a:cubicBezTo>
                    <a:pt x="81359" y="200474"/>
                    <a:pt x="89061" y="198539"/>
                    <a:pt x="96868" y="197145"/>
                  </a:cubicBezTo>
                  <a:cubicBezTo>
                    <a:pt x="105082" y="196587"/>
                    <a:pt x="113325" y="196615"/>
                    <a:pt x="121535" y="197229"/>
                  </a:cubicBezTo>
                  <a:cubicBezTo>
                    <a:pt x="128510" y="197694"/>
                    <a:pt x="134542" y="192417"/>
                    <a:pt x="135008" y="185443"/>
                  </a:cubicBezTo>
                  <a:cubicBezTo>
                    <a:pt x="135475" y="178467"/>
                    <a:pt x="130198" y="172434"/>
                    <a:pt x="123222" y="171969"/>
                  </a:cubicBezTo>
                  <a:cubicBezTo>
                    <a:pt x="113341" y="171245"/>
                    <a:pt x="103420" y="171271"/>
                    <a:pt x="93543" y="172050"/>
                  </a:cubicBezTo>
                  <a:cubicBezTo>
                    <a:pt x="84795" y="173513"/>
                    <a:pt x="76164" y="175612"/>
                    <a:pt x="67721" y="178329"/>
                  </a:cubicBezTo>
                  <a:cubicBezTo>
                    <a:pt x="67075" y="172845"/>
                    <a:pt x="66787" y="167324"/>
                    <a:pt x="66854" y="161802"/>
                  </a:cubicBezTo>
                  <a:cubicBezTo>
                    <a:pt x="67134" y="142793"/>
                    <a:pt x="75362" y="124772"/>
                    <a:pt x="89543" y="112112"/>
                  </a:cubicBezTo>
                  <a:cubicBezTo>
                    <a:pt x="98871" y="104789"/>
                    <a:pt x="109108" y="98707"/>
                    <a:pt x="120000" y="94019"/>
                  </a:cubicBezTo>
                  <a:cubicBezTo>
                    <a:pt x="126138" y="91614"/>
                    <a:pt x="132634" y="89624"/>
                    <a:pt x="139186" y="87610"/>
                  </a:cubicBezTo>
                  <a:cubicBezTo>
                    <a:pt x="142437" y="86609"/>
                    <a:pt x="145715" y="85585"/>
                    <a:pt x="148990" y="84519"/>
                  </a:cubicBezTo>
                  <a:cubicBezTo>
                    <a:pt x="152058" y="85366"/>
                    <a:pt x="165437" y="89028"/>
                    <a:pt x="178901" y="92409"/>
                  </a:cubicBezTo>
                  <a:cubicBezTo>
                    <a:pt x="188512" y="104448"/>
                    <a:pt x="194488" y="118978"/>
                    <a:pt x="196127" y="134295"/>
                  </a:cubicBezTo>
                  <a:cubicBezTo>
                    <a:pt x="196117" y="150486"/>
                    <a:pt x="191530" y="166345"/>
                    <a:pt x="182895" y="180041"/>
                  </a:cubicBezTo>
                  <a:cubicBezTo>
                    <a:pt x="179403" y="184977"/>
                    <a:pt x="175444" y="189567"/>
                    <a:pt x="171078" y="193749"/>
                  </a:cubicBezTo>
                  <a:cubicBezTo>
                    <a:pt x="165826" y="198364"/>
                    <a:pt x="165309" y="206361"/>
                    <a:pt x="169924" y="211613"/>
                  </a:cubicBezTo>
                  <a:cubicBezTo>
                    <a:pt x="174539" y="216864"/>
                    <a:pt x="182537" y="217380"/>
                    <a:pt x="187788" y="212766"/>
                  </a:cubicBezTo>
                  <a:cubicBezTo>
                    <a:pt x="187847" y="212714"/>
                    <a:pt x="187905" y="212662"/>
                    <a:pt x="187963" y="212609"/>
                  </a:cubicBezTo>
                  <a:cubicBezTo>
                    <a:pt x="193724" y="207194"/>
                    <a:pt x="198926" y="201215"/>
                    <a:pt x="203494" y="194762"/>
                  </a:cubicBezTo>
                  <a:cubicBezTo>
                    <a:pt x="205151" y="192372"/>
                    <a:pt x="206668" y="189888"/>
                    <a:pt x="208039" y="187324"/>
                  </a:cubicBezTo>
                  <a:cubicBezTo>
                    <a:pt x="220195" y="185594"/>
                    <a:pt x="232239" y="183159"/>
                    <a:pt x="244113" y="180033"/>
                  </a:cubicBezTo>
                  <a:cubicBezTo>
                    <a:pt x="252773" y="177144"/>
                    <a:pt x="261070" y="173267"/>
                    <a:pt x="268842" y="168479"/>
                  </a:cubicBezTo>
                  <a:cubicBezTo>
                    <a:pt x="274708" y="164675"/>
                    <a:pt x="276380" y="156837"/>
                    <a:pt x="272576" y="150972"/>
                  </a:cubicBezTo>
                  <a:cubicBezTo>
                    <a:pt x="268832" y="145199"/>
                    <a:pt x="261162" y="143473"/>
                    <a:pt x="255307" y="147087"/>
                  </a:cubicBezTo>
                  <a:cubicBezTo>
                    <a:pt x="249402" y="150700"/>
                    <a:pt x="243115" y="153646"/>
                    <a:pt x="236561" y="155873"/>
                  </a:cubicBezTo>
                  <a:cubicBezTo>
                    <a:pt x="230566" y="157532"/>
                    <a:pt x="224489" y="158880"/>
                    <a:pt x="218355" y="159915"/>
                  </a:cubicBezTo>
                  <a:cubicBezTo>
                    <a:pt x="220371" y="151525"/>
                    <a:pt x="221408" y="142930"/>
                    <a:pt x="221443" y="134303"/>
                  </a:cubicBezTo>
                  <a:cubicBezTo>
                    <a:pt x="221055" y="122099"/>
                    <a:pt x="217975" y="110132"/>
                    <a:pt x="212424" y="99258"/>
                  </a:cubicBezTo>
                  <a:cubicBezTo>
                    <a:pt x="221414" y="100447"/>
                    <a:pt x="230471" y="101049"/>
                    <a:pt x="239538" y="101063"/>
                  </a:cubicBezTo>
                  <a:cubicBezTo>
                    <a:pt x="248730" y="101047"/>
                    <a:pt x="257908" y="100334"/>
                    <a:pt x="266993" y="98930"/>
                  </a:cubicBezTo>
                  <a:cubicBezTo>
                    <a:pt x="277534" y="109715"/>
                    <a:pt x="289292" y="119240"/>
                    <a:pt x="302030" y="127314"/>
                  </a:cubicBezTo>
                  <a:cubicBezTo>
                    <a:pt x="309743" y="131391"/>
                    <a:pt x="317898" y="134576"/>
                    <a:pt x="326333" y="136808"/>
                  </a:cubicBezTo>
                  <a:cubicBezTo>
                    <a:pt x="326405" y="136842"/>
                    <a:pt x="326447" y="136913"/>
                    <a:pt x="326519" y="136947"/>
                  </a:cubicBezTo>
                  <a:cubicBezTo>
                    <a:pt x="343701" y="144825"/>
                    <a:pt x="359636" y="155179"/>
                    <a:pt x="373814" y="167680"/>
                  </a:cubicBezTo>
                  <a:cubicBezTo>
                    <a:pt x="384425" y="179585"/>
                    <a:pt x="390840" y="194640"/>
                    <a:pt x="392076" y="210540"/>
                  </a:cubicBezTo>
                  <a:cubicBezTo>
                    <a:pt x="392076" y="217499"/>
                    <a:pt x="397695" y="223153"/>
                    <a:pt x="404655" y="223198"/>
                  </a:cubicBezTo>
                  <a:lnTo>
                    <a:pt x="404734" y="223198"/>
                  </a:lnTo>
                  <a:cubicBezTo>
                    <a:pt x="411692" y="223198"/>
                    <a:pt x="417347" y="217581"/>
                    <a:pt x="417392" y="210623"/>
                  </a:cubicBezTo>
                  <a:cubicBezTo>
                    <a:pt x="416252" y="188549"/>
                    <a:pt x="407605" y="167528"/>
                    <a:pt x="392887" y="151039"/>
                  </a:cubicBezTo>
                  <a:cubicBezTo>
                    <a:pt x="389706" y="147502"/>
                    <a:pt x="386217" y="144255"/>
                    <a:pt x="382463" y="141335"/>
                  </a:cubicBezTo>
                  <a:cubicBezTo>
                    <a:pt x="384653" y="141042"/>
                    <a:pt x="386893" y="140820"/>
                    <a:pt x="388993" y="140400"/>
                  </a:cubicBezTo>
                  <a:cubicBezTo>
                    <a:pt x="402652" y="137242"/>
                    <a:pt x="415369" y="130891"/>
                    <a:pt x="426098" y="121866"/>
                  </a:cubicBezTo>
                  <a:close/>
                </a:path>
              </a:pathLst>
            </a:custGeom>
            <a:grpFill/>
            <a:ln w="1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4859DE09-41CB-5886-2F0B-98BE07A01D65}"/>
                </a:ext>
              </a:extLst>
            </p:cNvPr>
            <p:cNvSpPr/>
            <p:nvPr/>
          </p:nvSpPr>
          <p:spPr>
            <a:xfrm>
              <a:off x="6248973" y="1072322"/>
              <a:ext cx="606801" cy="508022"/>
            </a:xfrm>
            <a:custGeom>
              <a:avLst/>
              <a:gdLst>
                <a:gd name="connsiteX0" fmla="*/ 562844 w 606801"/>
                <a:gd name="connsiteY0" fmla="*/ 160534 h 508022"/>
                <a:gd name="connsiteX1" fmla="*/ 466415 w 606801"/>
                <a:gd name="connsiteY1" fmla="*/ 64967 h 508022"/>
                <a:gd name="connsiteX2" fmla="*/ 405727 w 606801"/>
                <a:gd name="connsiteY2" fmla="*/ 11690 h 508022"/>
                <a:gd name="connsiteX3" fmla="*/ 326714 w 606801"/>
                <a:gd name="connsiteY3" fmla="*/ 19892 h 508022"/>
                <a:gd name="connsiteX4" fmla="*/ 259692 w 606801"/>
                <a:gd name="connsiteY4" fmla="*/ 253 h 508022"/>
                <a:gd name="connsiteX5" fmla="*/ 195161 w 606801"/>
                <a:gd name="connsiteY5" fmla="*/ 30427 h 508022"/>
                <a:gd name="connsiteX6" fmla="*/ 179437 w 606801"/>
                <a:gd name="connsiteY6" fmla="*/ 29288 h 508022"/>
                <a:gd name="connsiteX7" fmla="*/ 87142 w 606801"/>
                <a:gd name="connsiteY7" fmla="*/ 90071 h 508022"/>
                <a:gd name="connsiteX8" fmla="*/ 14087 w 606801"/>
                <a:gd name="connsiteY8" fmla="*/ 185185 h 508022"/>
                <a:gd name="connsiteX9" fmla="*/ 17177 w 606801"/>
                <a:gd name="connsiteY9" fmla="*/ 208897 h 508022"/>
                <a:gd name="connsiteX10" fmla="*/ 14885 w 606801"/>
                <a:gd name="connsiteY10" fmla="*/ 316334 h 508022"/>
                <a:gd name="connsiteX11" fmla="*/ 15794 w 606801"/>
                <a:gd name="connsiteY11" fmla="*/ 324397 h 508022"/>
                <a:gd name="connsiteX12" fmla="*/ 105115 w 606801"/>
                <a:gd name="connsiteY12" fmla="*/ 419235 h 508022"/>
                <a:gd name="connsiteX13" fmla="*/ 106574 w 606801"/>
                <a:gd name="connsiteY13" fmla="*/ 419563 h 508022"/>
                <a:gd name="connsiteX14" fmla="*/ 146421 w 606801"/>
                <a:gd name="connsiteY14" fmla="*/ 508023 h 508022"/>
                <a:gd name="connsiteX15" fmla="*/ 171736 w 606801"/>
                <a:gd name="connsiteY15" fmla="*/ 508023 h 508022"/>
                <a:gd name="connsiteX16" fmla="*/ 111470 w 606801"/>
                <a:gd name="connsiteY16" fmla="*/ 394735 h 508022"/>
                <a:gd name="connsiteX17" fmla="*/ 40585 w 606801"/>
                <a:gd name="connsiteY17" fmla="*/ 319294 h 508022"/>
                <a:gd name="connsiteX18" fmla="*/ 40122 w 606801"/>
                <a:gd name="connsiteY18" fmla="*/ 312152 h 508022"/>
                <a:gd name="connsiteX19" fmla="*/ 40042 w 606801"/>
                <a:gd name="connsiteY19" fmla="*/ 308364 h 508022"/>
                <a:gd name="connsiteX20" fmla="*/ 37891 w 606801"/>
                <a:gd name="connsiteY20" fmla="*/ 305245 h 508022"/>
                <a:gd name="connsiteX21" fmla="*/ 40993 w 606801"/>
                <a:gd name="connsiteY21" fmla="*/ 219276 h 508022"/>
                <a:gd name="connsiteX22" fmla="*/ 45297 w 606801"/>
                <a:gd name="connsiteY22" fmla="*/ 213895 h 508022"/>
                <a:gd name="connsiteX23" fmla="*/ 43122 w 606801"/>
                <a:gd name="connsiteY23" fmla="*/ 207363 h 508022"/>
                <a:gd name="connsiteX24" fmla="*/ 39407 w 606801"/>
                <a:gd name="connsiteY24" fmla="*/ 185190 h 508022"/>
                <a:gd name="connsiteX25" fmla="*/ 99029 w 606801"/>
                <a:gd name="connsiteY25" fmla="*/ 113249 h 508022"/>
                <a:gd name="connsiteX26" fmla="*/ 106132 w 606801"/>
                <a:gd name="connsiteY26" fmla="*/ 111831 h 508022"/>
                <a:gd name="connsiteX27" fmla="*/ 108505 w 606801"/>
                <a:gd name="connsiteY27" fmla="*/ 104990 h 508022"/>
                <a:gd name="connsiteX28" fmla="*/ 179434 w 606801"/>
                <a:gd name="connsiteY28" fmla="*/ 54601 h 508022"/>
                <a:gd name="connsiteX29" fmla="*/ 197042 w 606801"/>
                <a:gd name="connsiteY29" fmla="*/ 56481 h 508022"/>
                <a:gd name="connsiteX30" fmla="*/ 204545 w 606801"/>
                <a:gd name="connsiteY30" fmla="*/ 58149 h 508022"/>
                <a:gd name="connsiteX31" fmla="*/ 209482 w 606801"/>
                <a:gd name="connsiteY31" fmla="*/ 52268 h 508022"/>
                <a:gd name="connsiteX32" fmla="*/ 261633 w 606801"/>
                <a:gd name="connsiteY32" fmla="*/ 25494 h 508022"/>
                <a:gd name="connsiteX33" fmla="*/ 317023 w 606801"/>
                <a:gd name="connsiteY33" fmla="*/ 44734 h 508022"/>
                <a:gd name="connsiteX34" fmla="*/ 324397 w 606801"/>
                <a:gd name="connsiteY34" fmla="*/ 51492 h 508022"/>
                <a:gd name="connsiteX35" fmla="*/ 332679 w 606801"/>
                <a:gd name="connsiteY35" fmla="*/ 45884 h 508022"/>
                <a:gd name="connsiteX36" fmla="*/ 398230 w 606801"/>
                <a:gd name="connsiteY36" fmla="*/ 35884 h 508022"/>
                <a:gd name="connsiteX37" fmla="*/ 446006 w 606801"/>
                <a:gd name="connsiteY37" fmla="*/ 81883 h 508022"/>
                <a:gd name="connsiteX38" fmla="*/ 449022 w 606801"/>
                <a:gd name="connsiteY38" fmla="*/ 90237 h 508022"/>
                <a:gd name="connsiteX39" fmla="*/ 463003 w 606801"/>
                <a:gd name="connsiteY39" fmla="*/ 90237 h 508022"/>
                <a:gd name="connsiteX40" fmla="*/ 537597 w 606801"/>
                <a:gd name="connsiteY40" fmla="*/ 163379 h 508022"/>
                <a:gd name="connsiteX41" fmla="*/ 537597 w 606801"/>
                <a:gd name="connsiteY41" fmla="*/ 175224 h 508022"/>
                <a:gd name="connsiteX42" fmla="*/ 544154 w 606801"/>
                <a:gd name="connsiteY42" fmla="*/ 178831 h 508022"/>
                <a:gd name="connsiteX43" fmla="*/ 581250 w 606801"/>
                <a:gd name="connsiteY43" fmla="*/ 247645 h 508022"/>
                <a:gd name="connsiteX44" fmla="*/ 503727 w 606801"/>
                <a:gd name="connsiteY44" fmla="*/ 315766 h 508022"/>
                <a:gd name="connsiteX45" fmla="*/ 391024 w 606801"/>
                <a:gd name="connsiteY45" fmla="*/ 315766 h 508022"/>
                <a:gd name="connsiteX46" fmla="*/ 290385 w 606801"/>
                <a:gd name="connsiteY46" fmla="*/ 414949 h 508022"/>
                <a:gd name="connsiteX47" fmla="*/ 290385 w 606801"/>
                <a:gd name="connsiteY47" fmla="*/ 508020 h 508022"/>
                <a:gd name="connsiteX48" fmla="*/ 315701 w 606801"/>
                <a:gd name="connsiteY48" fmla="*/ 508020 h 508022"/>
                <a:gd name="connsiteX49" fmla="*/ 315701 w 606801"/>
                <a:gd name="connsiteY49" fmla="*/ 415140 h 508022"/>
                <a:gd name="connsiteX50" fmla="*/ 391024 w 606801"/>
                <a:gd name="connsiteY50" fmla="*/ 341082 h 508022"/>
                <a:gd name="connsiteX51" fmla="*/ 503727 w 606801"/>
                <a:gd name="connsiteY51" fmla="*/ 341082 h 508022"/>
                <a:gd name="connsiteX52" fmla="*/ 606523 w 606801"/>
                <a:gd name="connsiteY52" fmla="*/ 249265 h 508022"/>
                <a:gd name="connsiteX53" fmla="*/ 562844 w 606801"/>
                <a:gd name="connsiteY53" fmla="*/ 160534 h 508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06801" h="508022">
                  <a:moveTo>
                    <a:pt x="562844" y="160534"/>
                  </a:moveTo>
                  <a:cubicBezTo>
                    <a:pt x="561041" y="108186"/>
                    <a:pt x="518777" y="66299"/>
                    <a:pt x="466415" y="64967"/>
                  </a:cubicBezTo>
                  <a:cubicBezTo>
                    <a:pt x="454771" y="39319"/>
                    <a:pt x="432667" y="19913"/>
                    <a:pt x="405727" y="11690"/>
                  </a:cubicBezTo>
                  <a:cubicBezTo>
                    <a:pt x="379363" y="3634"/>
                    <a:pt x="350862" y="6592"/>
                    <a:pt x="326714" y="19892"/>
                  </a:cubicBezTo>
                  <a:cubicBezTo>
                    <a:pt x="307454" y="5516"/>
                    <a:pt x="283666" y="-1454"/>
                    <a:pt x="259692" y="253"/>
                  </a:cubicBezTo>
                  <a:cubicBezTo>
                    <a:pt x="235314" y="2453"/>
                    <a:pt x="212479" y="13131"/>
                    <a:pt x="195161" y="30427"/>
                  </a:cubicBezTo>
                  <a:cubicBezTo>
                    <a:pt x="189953" y="29675"/>
                    <a:pt x="184699" y="29295"/>
                    <a:pt x="179437" y="29288"/>
                  </a:cubicBezTo>
                  <a:cubicBezTo>
                    <a:pt x="139178" y="28908"/>
                    <a:pt x="102695" y="52935"/>
                    <a:pt x="87142" y="90071"/>
                  </a:cubicBezTo>
                  <a:cubicBezTo>
                    <a:pt x="44215" y="101802"/>
                    <a:pt x="14351" y="140683"/>
                    <a:pt x="14087" y="185185"/>
                  </a:cubicBezTo>
                  <a:cubicBezTo>
                    <a:pt x="14104" y="193188"/>
                    <a:pt x="15142" y="201156"/>
                    <a:pt x="17177" y="208897"/>
                  </a:cubicBezTo>
                  <a:cubicBezTo>
                    <a:pt x="-4864" y="241073"/>
                    <a:pt x="-5764" y="283247"/>
                    <a:pt x="14885" y="316334"/>
                  </a:cubicBezTo>
                  <a:cubicBezTo>
                    <a:pt x="14958" y="319043"/>
                    <a:pt x="15262" y="321740"/>
                    <a:pt x="15794" y="324397"/>
                  </a:cubicBezTo>
                  <a:cubicBezTo>
                    <a:pt x="28247" y="385826"/>
                    <a:pt x="84330" y="413642"/>
                    <a:pt x="105115" y="419235"/>
                  </a:cubicBezTo>
                  <a:cubicBezTo>
                    <a:pt x="105257" y="419272"/>
                    <a:pt x="106432" y="419531"/>
                    <a:pt x="106574" y="419563"/>
                  </a:cubicBezTo>
                  <a:cubicBezTo>
                    <a:pt x="141241" y="426943"/>
                    <a:pt x="146421" y="478151"/>
                    <a:pt x="146421" y="508023"/>
                  </a:cubicBezTo>
                  <a:lnTo>
                    <a:pt x="171736" y="508023"/>
                  </a:lnTo>
                  <a:cubicBezTo>
                    <a:pt x="171736" y="420601"/>
                    <a:pt x="134213" y="399562"/>
                    <a:pt x="111470" y="394735"/>
                  </a:cubicBezTo>
                  <a:cubicBezTo>
                    <a:pt x="99052" y="391390"/>
                    <a:pt x="50627" y="368801"/>
                    <a:pt x="40585" y="319294"/>
                  </a:cubicBezTo>
                  <a:cubicBezTo>
                    <a:pt x="40206" y="316933"/>
                    <a:pt x="40050" y="314542"/>
                    <a:pt x="40122" y="312152"/>
                  </a:cubicBezTo>
                  <a:lnTo>
                    <a:pt x="40042" y="308364"/>
                  </a:lnTo>
                  <a:lnTo>
                    <a:pt x="37891" y="305245"/>
                  </a:lnTo>
                  <a:cubicBezTo>
                    <a:pt x="19989" y="279001"/>
                    <a:pt x="21246" y="244162"/>
                    <a:pt x="40993" y="219276"/>
                  </a:cubicBezTo>
                  <a:lnTo>
                    <a:pt x="45297" y="213895"/>
                  </a:lnTo>
                  <a:lnTo>
                    <a:pt x="43122" y="207363"/>
                  </a:lnTo>
                  <a:cubicBezTo>
                    <a:pt x="40697" y="200220"/>
                    <a:pt x="39442" y="192733"/>
                    <a:pt x="39407" y="185190"/>
                  </a:cubicBezTo>
                  <a:cubicBezTo>
                    <a:pt x="39670" y="150092"/>
                    <a:pt x="64590" y="120023"/>
                    <a:pt x="99029" y="113249"/>
                  </a:cubicBezTo>
                  <a:lnTo>
                    <a:pt x="106132" y="111831"/>
                  </a:lnTo>
                  <a:lnTo>
                    <a:pt x="108505" y="104990"/>
                  </a:lnTo>
                  <a:cubicBezTo>
                    <a:pt x="118773" y="74628"/>
                    <a:pt x="147385" y="54302"/>
                    <a:pt x="179434" y="54601"/>
                  </a:cubicBezTo>
                  <a:cubicBezTo>
                    <a:pt x="185352" y="54604"/>
                    <a:pt x="191256" y="55233"/>
                    <a:pt x="197042" y="56481"/>
                  </a:cubicBezTo>
                  <a:lnTo>
                    <a:pt x="204545" y="58149"/>
                  </a:lnTo>
                  <a:lnTo>
                    <a:pt x="209482" y="52268"/>
                  </a:lnTo>
                  <a:cubicBezTo>
                    <a:pt x="222731" y="36913"/>
                    <a:pt x="241433" y="27312"/>
                    <a:pt x="261633" y="25494"/>
                  </a:cubicBezTo>
                  <a:cubicBezTo>
                    <a:pt x="281951" y="24058"/>
                    <a:pt x="301971" y="31012"/>
                    <a:pt x="317023" y="44734"/>
                  </a:cubicBezTo>
                  <a:lnTo>
                    <a:pt x="324397" y="51492"/>
                  </a:lnTo>
                  <a:lnTo>
                    <a:pt x="332679" y="45884"/>
                  </a:lnTo>
                  <a:cubicBezTo>
                    <a:pt x="351892" y="32808"/>
                    <a:pt x="375991" y="29131"/>
                    <a:pt x="398230" y="35884"/>
                  </a:cubicBezTo>
                  <a:cubicBezTo>
                    <a:pt x="420560" y="42753"/>
                    <a:pt x="438295" y="59829"/>
                    <a:pt x="446006" y="81883"/>
                  </a:cubicBezTo>
                  <a:lnTo>
                    <a:pt x="449022" y="90237"/>
                  </a:lnTo>
                  <a:lnTo>
                    <a:pt x="463003" y="90237"/>
                  </a:lnTo>
                  <a:cubicBezTo>
                    <a:pt x="503788" y="89863"/>
                    <a:pt x="537168" y="122594"/>
                    <a:pt x="537597" y="163379"/>
                  </a:cubicBezTo>
                  <a:lnTo>
                    <a:pt x="537597" y="175224"/>
                  </a:lnTo>
                  <a:lnTo>
                    <a:pt x="544154" y="178831"/>
                  </a:lnTo>
                  <a:cubicBezTo>
                    <a:pt x="568947" y="192506"/>
                    <a:pt x="583454" y="219415"/>
                    <a:pt x="581250" y="247645"/>
                  </a:cubicBezTo>
                  <a:cubicBezTo>
                    <a:pt x="577312" y="287190"/>
                    <a:pt x="543449" y="316944"/>
                    <a:pt x="503727" y="315766"/>
                  </a:cubicBezTo>
                  <a:lnTo>
                    <a:pt x="391024" y="315766"/>
                  </a:lnTo>
                  <a:cubicBezTo>
                    <a:pt x="336098" y="315982"/>
                    <a:pt x="291401" y="360032"/>
                    <a:pt x="290385" y="414949"/>
                  </a:cubicBezTo>
                  <a:lnTo>
                    <a:pt x="290385" y="508020"/>
                  </a:lnTo>
                  <a:lnTo>
                    <a:pt x="315701" y="508020"/>
                  </a:lnTo>
                  <a:lnTo>
                    <a:pt x="315701" y="415140"/>
                  </a:lnTo>
                  <a:cubicBezTo>
                    <a:pt x="316531" y="374096"/>
                    <a:pt x="349971" y="341217"/>
                    <a:pt x="391024" y="341082"/>
                  </a:cubicBezTo>
                  <a:lnTo>
                    <a:pt x="503727" y="341082"/>
                  </a:lnTo>
                  <a:cubicBezTo>
                    <a:pt x="556799" y="342253"/>
                    <a:pt x="601717" y="302132"/>
                    <a:pt x="606523" y="249265"/>
                  </a:cubicBezTo>
                  <a:cubicBezTo>
                    <a:pt x="609198" y="213943"/>
                    <a:pt x="592468" y="179957"/>
                    <a:pt x="562844" y="160534"/>
                  </a:cubicBezTo>
                  <a:close/>
                </a:path>
              </a:pathLst>
            </a:custGeom>
            <a:grpFill/>
            <a:ln w="16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23B45346-1150-180E-8D13-E83689E11BBD}"/>
              </a:ext>
            </a:extLst>
          </p:cNvPr>
          <p:cNvSpPr/>
          <p:nvPr/>
        </p:nvSpPr>
        <p:spPr>
          <a:xfrm rot="10800000">
            <a:off x="6833334" y="5468441"/>
            <a:ext cx="2086573" cy="1087692"/>
          </a:xfrm>
          <a:custGeom>
            <a:avLst/>
            <a:gdLst>
              <a:gd name="connsiteX0" fmla="*/ 1889974 w 2086573"/>
              <a:gd name="connsiteY0" fmla="*/ 0 h 1087692"/>
              <a:gd name="connsiteX1" fmla="*/ 2086573 w 2086573"/>
              <a:gd name="connsiteY1" fmla="*/ 196599 h 1087692"/>
              <a:gd name="connsiteX2" fmla="*/ 2086573 w 2086573"/>
              <a:gd name="connsiteY2" fmla="*/ 891094 h 1087692"/>
              <a:gd name="connsiteX3" fmla="*/ 1889974 w 2086573"/>
              <a:gd name="connsiteY3" fmla="*/ 1087693 h 1087692"/>
              <a:gd name="connsiteX4" fmla="*/ 196599 w 2086573"/>
              <a:gd name="connsiteY4" fmla="*/ 1087693 h 1087692"/>
              <a:gd name="connsiteX5" fmla="*/ 0 w 2086573"/>
              <a:gd name="connsiteY5" fmla="*/ 891094 h 1087692"/>
              <a:gd name="connsiteX6" fmla="*/ 0 w 2086573"/>
              <a:gd name="connsiteY6" fmla="*/ 196599 h 1087692"/>
              <a:gd name="connsiteX7" fmla="*/ 196599 w 2086573"/>
              <a:gd name="connsiteY7" fmla="*/ 0 h 108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573" h="1087692">
                <a:moveTo>
                  <a:pt x="1889974" y="0"/>
                </a:moveTo>
                <a:cubicBezTo>
                  <a:pt x="1998553" y="0"/>
                  <a:pt x="2086573" y="88020"/>
                  <a:pt x="2086573" y="196599"/>
                </a:cubicBezTo>
                <a:lnTo>
                  <a:pt x="2086573" y="891094"/>
                </a:lnTo>
                <a:cubicBezTo>
                  <a:pt x="2086573" y="999672"/>
                  <a:pt x="1998553" y="1087693"/>
                  <a:pt x="1889974" y="1087693"/>
                </a:cubicBezTo>
                <a:lnTo>
                  <a:pt x="196599" y="1087693"/>
                </a:lnTo>
                <a:cubicBezTo>
                  <a:pt x="88020" y="1087693"/>
                  <a:pt x="0" y="999672"/>
                  <a:pt x="0" y="891094"/>
                </a:cubicBezTo>
                <a:lnTo>
                  <a:pt x="0" y="196599"/>
                </a:lnTo>
                <a:cubicBezTo>
                  <a:pt x="0" y="88020"/>
                  <a:pt x="88020" y="0"/>
                  <a:pt x="196599" y="0"/>
                </a:cubicBezTo>
                <a:close/>
              </a:path>
            </a:pathLst>
          </a:custGeom>
          <a:noFill/>
          <a:ln w="28575" cap="flat">
            <a:solidFill>
              <a:schemeClr val="accent3">
                <a:lumMod val="10000"/>
                <a:lumOff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8" name="CaixaDeTexto 32">
            <a:extLst>
              <a:ext uri="{FF2B5EF4-FFF2-40B4-BE49-F238E27FC236}">
                <a16:creationId xmlns:a16="http://schemas.microsoft.com/office/drawing/2014/main" id="{E8C71CCB-D184-2D1A-AB33-ED5E42897BF2}"/>
              </a:ext>
            </a:extLst>
          </p:cNvPr>
          <p:cNvSpPr txBox="1"/>
          <p:nvPr/>
        </p:nvSpPr>
        <p:spPr>
          <a:xfrm>
            <a:off x="7533477" y="5698110"/>
            <a:ext cx="129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Capacidade de Reação</a:t>
            </a:r>
          </a:p>
        </p:txBody>
      </p:sp>
      <p:grpSp>
        <p:nvGrpSpPr>
          <p:cNvPr id="113" name="Gráfico 30" descr="Olho estrutura de tópicos">
            <a:extLst>
              <a:ext uri="{FF2B5EF4-FFF2-40B4-BE49-F238E27FC236}">
                <a16:creationId xmlns:a16="http://schemas.microsoft.com/office/drawing/2014/main" id="{4E3A24CE-10A5-E6C3-E507-A1A1D1ADA18B}"/>
              </a:ext>
            </a:extLst>
          </p:cNvPr>
          <p:cNvGrpSpPr/>
          <p:nvPr/>
        </p:nvGrpSpPr>
        <p:grpSpPr>
          <a:xfrm>
            <a:off x="6905784" y="5842382"/>
            <a:ext cx="627884" cy="354194"/>
            <a:chOff x="6905784" y="5842382"/>
            <a:chExt cx="627884" cy="354194"/>
          </a:xfrm>
          <a:solidFill>
            <a:schemeClr val="tx1"/>
          </a:solidFill>
        </p:grpSpPr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3E6F883-BD11-C33C-3D12-A30A9A4AA830}"/>
                </a:ext>
              </a:extLst>
            </p:cNvPr>
            <p:cNvSpPr/>
            <p:nvPr/>
          </p:nvSpPr>
          <p:spPr>
            <a:xfrm>
              <a:off x="6905784" y="5842382"/>
              <a:ext cx="627884" cy="354194"/>
            </a:xfrm>
            <a:custGeom>
              <a:avLst/>
              <a:gdLst>
                <a:gd name="connsiteX0" fmla="*/ 625883 w 627884"/>
                <a:gd name="connsiteY0" fmla="*/ 171784 h 354194"/>
                <a:gd name="connsiteX1" fmla="*/ 313943 w 627884"/>
                <a:gd name="connsiteY1" fmla="*/ 0 h 354194"/>
                <a:gd name="connsiteX2" fmla="*/ 2002 w 627884"/>
                <a:gd name="connsiteY2" fmla="*/ 171784 h 354194"/>
                <a:gd name="connsiteX3" fmla="*/ 2002 w 627884"/>
                <a:gd name="connsiteY3" fmla="*/ 182410 h 354194"/>
                <a:gd name="connsiteX4" fmla="*/ 313943 w 627884"/>
                <a:gd name="connsiteY4" fmla="*/ 354194 h 354194"/>
                <a:gd name="connsiteX5" fmla="*/ 625883 w 627884"/>
                <a:gd name="connsiteY5" fmla="*/ 182410 h 354194"/>
                <a:gd name="connsiteX6" fmla="*/ 625883 w 627884"/>
                <a:gd name="connsiteY6" fmla="*/ 171784 h 354194"/>
                <a:gd name="connsiteX7" fmla="*/ 160995 w 627884"/>
                <a:gd name="connsiteY7" fmla="*/ 177097 h 354194"/>
                <a:gd name="connsiteX8" fmla="*/ 313943 w 627884"/>
                <a:gd name="connsiteY8" fmla="*/ 24150 h 354194"/>
                <a:gd name="connsiteX9" fmla="*/ 466890 w 627884"/>
                <a:gd name="connsiteY9" fmla="*/ 177097 h 354194"/>
                <a:gd name="connsiteX10" fmla="*/ 313943 w 627884"/>
                <a:gd name="connsiteY10" fmla="*/ 330044 h 354194"/>
                <a:gd name="connsiteX11" fmla="*/ 160995 w 627884"/>
                <a:gd name="connsiteY11" fmla="*/ 177097 h 354194"/>
                <a:gd name="connsiteX12" fmla="*/ 18988 w 627884"/>
                <a:gd name="connsiteY12" fmla="*/ 177097 h 354194"/>
                <a:gd name="connsiteX13" fmla="*/ 226296 w 627884"/>
                <a:gd name="connsiteY13" fmla="*/ 32642 h 354194"/>
                <a:gd name="connsiteX14" fmla="*/ 226360 w 627884"/>
                <a:gd name="connsiteY14" fmla="*/ 32779 h 354194"/>
                <a:gd name="connsiteX15" fmla="*/ 169141 w 627884"/>
                <a:gd name="connsiteY15" fmla="*/ 264196 h 354194"/>
                <a:gd name="connsiteX16" fmla="*/ 226360 w 627884"/>
                <a:gd name="connsiteY16" fmla="*/ 321415 h 354194"/>
                <a:gd name="connsiteX17" fmla="*/ 226296 w 627884"/>
                <a:gd name="connsiteY17" fmla="*/ 321552 h 354194"/>
                <a:gd name="connsiteX18" fmla="*/ 18988 w 627884"/>
                <a:gd name="connsiteY18" fmla="*/ 177097 h 354194"/>
                <a:gd name="connsiteX19" fmla="*/ 401590 w 627884"/>
                <a:gd name="connsiteY19" fmla="*/ 321552 h 354194"/>
                <a:gd name="connsiteX20" fmla="*/ 401525 w 627884"/>
                <a:gd name="connsiteY20" fmla="*/ 321415 h 354194"/>
                <a:gd name="connsiteX21" fmla="*/ 458744 w 627884"/>
                <a:gd name="connsiteY21" fmla="*/ 89998 h 354194"/>
                <a:gd name="connsiteX22" fmla="*/ 401525 w 627884"/>
                <a:gd name="connsiteY22" fmla="*/ 32779 h 354194"/>
                <a:gd name="connsiteX23" fmla="*/ 401590 w 627884"/>
                <a:gd name="connsiteY23" fmla="*/ 32642 h 354194"/>
                <a:gd name="connsiteX24" fmla="*/ 608898 w 627884"/>
                <a:gd name="connsiteY24" fmla="*/ 177097 h 354194"/>
                <a:gd name="connsiteX25" fmla="*/ 401590 w 627884"/>
                <a:gd name="connsiteY25" fmla="*/ 321552 h 354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27884" h="354194">
                  <a:moveTo>
                    <a:pt x="625883" y="171784"/>
                  </a:moveTo>
                  <a:cubicBezTo>
                    <a:pt x="619717" y="164765"/>
                    <a:pt x="473072" y="0"/>
                    <a:pt x="313943" y="0"/>
                  </a:cubicBezTo>
                  <a:cubicBezTo>
                    <a:pt x="154813" y="0"/>
                    <a:pt x="8169" y="164765"/>
                    <a:pt x="2002" y="171784"/>
                  </a:cubicBezTo>
                  <a:cubicBezTo>
                    <a:pt x="-667" y="174823"/>
                    <a:pt x="-667" y="179371"/>
                    <a:pt x="2002" y="182410"/>
                  </a:cubicBezTo>
                  <a:cubicBezTo>
                    <a:pt x="8169" y="189429"/>
                    <a:pt x="154813" y="354194"/>
                    <a:pt x="313943" y="354194"/>
                  </a:cubicBezTo>
                  <a:cubicBezTo>
                    <a:pt x="473072" y="354194"/>
                    <a:pt x="619717" y="189429"/>
                    <a:pt x="625883" y="182410"/>
                  </a:cubicBezTo>
                  <a:cubicBezTo>
                    <a:pt x="628552" y="179371"/>
                    <a:pt x="628552" y="174823"/>
                    <a:pt x="625883" y="171784"/>
                  </a:cubicBezTo>
                  <a:close/>
                  <a:moveTo>
                    <a:pt x="160995" y="177097"/>
                  </a:moveTo>
                  <a:cubicBezTo>
                    <a:pt x="160995" y="92627"/>
                    <a:pt x="229472" y="24150"/>
                    <a:pt x="313943" y="24150"/>
                  </a:cubicBezTo>
                  <a:cubicBezTo>
                    <a:pt x="398413" y="24150"/>
                    <a:pt x="466890" y="92627"/>
                    <a:pt x="466890" y="177097"/>
                  </a:cubicBezTo>
                  <a:cubicBezTo>
                    <a:pt x="466890" y="261567"/>
                    <a:pt x="398413" y="330044"/>
                    <a:pt x="313943" y="330044"/>
                  </a:cubicBezTo>
                  <a:cubicBezTo>
                    <a:pt x="229511" y="329951"/>
                    <a:pt x="161089" y="261529"/>
                    <a:pt x="160995" y="177097"/>
                  </a:cubicBezTo>
                  <a:close/>
                  <a:moveTo>
                    <a:pt x="18988" y="177097"/>
                  </a:moveTo>
                  <a:cubicBezTo>
                    <a:pt x="39917" y="154879"/>
                    <a:pt x="125061" y="69092"/>
                    <a:pt x="226296" y="32642"/>
                  </a:cubicBezTo>
                  <a:cubicBezTo>
                    <a:pt x="226690" y="32497"/>
                    <a:pt x="226722" y="32562"/>
                    <a:pt x="226360" y="32779"/>
                  </a:cubicBezTo>
                  <a:cubicBezTo>
                    <a:pt x="146655" y="80883"/>
                    <a:pt x="121037" y="184491"/>
                    <a:pt x="169141" y="264196"/>
                  </a:cubicBezTo>
                  <a:cubicBezTo>
                    <a:pt x="183285" y="287632"/>
                    <a:pt x="202924" y="307271"/>
                    <a:pt x="226360" y="321415"/>
                  </a:cubicBezTo>
                  <a:cubicBezTo>
                    <a:pt x="226722" y="321632"/>
                    <a:pt x="226690" y="321697"/>
                    <a:pt x="226296" y="321552"/>
                  </a:cubicBezTo>
                  <a:cubicBezTo>
                    <a:pt x="125061" y="285102"/>
                    <a:pt x="39885" y="199315"/>
                    <a:pt x="18988" y="177097"/>
                  </a:cubicBezTo>
                  <a:close/>
                  <a:moveTo>
                    <a:pt x="401590" y="321552"/>
                  </a:moveTo>
                  <a:cubicBezTo>
                    <a:pt x="401195" y="321697"/>
                    <a:pt x="401163" y="321632"/>
                    <a:pt x="401525" y="321415"/>
                  </a:cubicBezTo>
                  <a:cubicBezTo>
                    <a:pt x="481230" y="273311"/>
                    <a:pt x="506848" y="169703"/>
                    <a:pt x="458744" y="89998"/>
                  </a:cubicBezTo>
                  <a:cubicBezTo>
                    <a:pt x="444600" y="66562"/>
                    <a:pt x="424962" y="46923"/>
                    <a:pt x="401525" y="32779"/>
                  </a:cubicBezTo>
                  <a:cubicBezTo>
                    <a:pt x="401163" y="32562"/>
                    <a:pt x="401195" y="32497"/>
                    <a:pt x="401590" y="32642"/>
                  </a:cubicBezTo>
                  <a:cubicBezTo>
                    <a:pt x="502825" y="69092"/>
                    <a:pt x="588000" y="154879"/>
                    <a:pt x="608898" y="177097"/>
                  </a:cubicBezTo>
                  <a:cubicBezTo>
                    <a:pt x="588000" y="199315"/>
                    <a:pt x="502825" y="285102"/>
                    <a:pt x="401590" y="321552"/>
                  </a:cubicBezTo>
                  <a:close/>
                </a:path>
              </a:pathLst>
            </a:custGeom>
            <a:grpFill/>
            <a:ln w="8645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BCD5EA5F-7150-DCF0-121B-404F7336459A}"/>
                </a:ext>
              </a:extLst>
            </p:cNvPr>
            <p:cNvSpPr/>
            <p:nvPr/>
          </p:nvSpPr>
          <p:spPr>
            <a:xfrm>
              <a:off x="7147278" y="5947030"/>
              <a:ext cx="144897" cy="144897"/>
            </a:xfrm>
            <a:custGeom>
              <a:avLst/>
              <a:gdLst>
                <a:gd name="connsiteX0" fmla="*/ 72449 w 144897"/>
                <a:gd name="connsiteY0" fmla="*/ 0 h 144897"/>
                <a:gd name="connsiteX1" fmla="*/ 0 w 144897"/>
                <a:gd name="connsiteY1" fmla="*/ 72449 h 144897"/>
                <a:gd name="connsiteX2" fmla="*/ 72449 w 144897"/>
                <a:gd name="connsiteY2" fmla="*/ 144898 h 144897"/>
                <a:gd name="connsiteX3" fmla="*/ 144898 w 144897"/>
                <a:gd name="connsiteY3" fmla="*/ 72449 h 144897"/>
                <a:gd name="connsiteX4" fmla="*/ 72449 w 144897"/>
                <a:gd name="connsiteY4" fmla="*/ 0 h 144897"/>
                <a:gd name="connsiteX5" fmla="*/ 72449 w 144897"/>
                <a:gd name="connsiteY5" fmla="*/ 128798 h 144897"/>
                <a:gd name="connsiteX6" fmla="*/ 16100 w 144897"/>
                <a:gd name="connsiteY6" fmla="*/ 72449 h 144897"/>
                <a:gd name="connsiteX7" fmla="*/ 72449 w 144897"/>
                <a:gd name="connsiteY7" fmla="*/ 16100 h 144897"/>
                <a:gd name="connsiteX8" fmla="*/ 128798 w 144897"/>
                <a:gd name="connsiteY8" fmla="*/ 72449 h 144897"/>
                <a:gd name="connsiteX9" fmla="*/ 72449 w 144897"/>
                <a:gd name="connsiteY9" fmla="*/ 128798 h 14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4897" h="144897">
                  <a:moveTo>
                    <a:pt x="72449" y="0"/>
                  </a:moveTo>
                  <a:cubicBezTo>
                    <a:pt x="32436" y="0"/>
                    <a:pt x="0" y="32436"/>
                    <a:pt x="0" y="72449"/>
                  </a:cubicBezTo>
                  <a:cubicBezTo>
                    <a:pt x="0" y="112461"/>
                    <a:pt x="32436" y="144898"/>
                    <a:pt x="72449" y="144898"/>
                  </a:cubicBezTo>
                  <a:cubicBezTo>
                    <a:pt x="112461" y="144898"/>
                    <a:pt x="144898" y="112461"/>
                    <a:pt x="144898" y="72449"/>
                  </a:cubicBezTo>
                  <a:cubicBezTo>
                    <a:pt x="144848" y="32456"/>
                    <a:pt x="112441" y="49"/>
                    <a:pt x="72449" y="0"/>
                  </a:cubicBezTo>
                  <a:close/>
                  <a:moveTo>
                    <a:pt x="72449" y="128798"/>
                  </a:moveTo>
                  <a:cubicBezTo>
                    <a:pt x="41328" y="128798"/>
                    <a:pt x="16100" y="103570"/>
                    <a:pt x="16100" y="72449"/>
                  </a:cubicBezTo>
                  <a:cubicBezTo>
                    <a:pt x="16100" y="41328"/>
                    <a:pt x="41328" y="16100"/>
                    <a:pt x="72449" y="16100"/>
                  </a:cubicBezTo>
                  <a:cubicBezTo>
                    <a:pt x="103570" y="16100"/>
                    <a:pt x="128798" y="41328"/>
                    <a:pt x="128798" y="72449"/>
                  </a:cubicBezTo>
                  <a:cubicBezTo>
                    <a:pt x="128762" y="103555"/>
                    <a:pt x="103555" y="128762"/>
                    <a:pt x="72449" y="128798"/>
                  </a:cubicBezTo>
                  <a:close/>
                </a:path>
              </a:pathLst>
            </a:custGeom>
            <a:grpFill/>
            <a:ln w="8645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E319A08C-3BC2-123D-F1DA-B272B8787655}"/>
              </a:ext>
            </a:extLst>
          </p:cNvPr>
          <p:cNvSpPr/>
          <p:nvPr/>
        </p:nvSpPr>
        <p:spPr>
          <a:xfrm>
            <a:off x="9720976" y="5468441"/>
            <a:ext cx="2086573" cy="1087692"/>
          </a:xfrm>
          <a:custGeom>
            <a:avLst/>
            <a:gdLst>
              <a:gd name="connsiteX0" fmla="*/ 1889975 w 2086573"/>
              <a:gd name="connsiteY0" fmla="*/ 0 h 1087692"/>
              <a:gd name="connsiteX1" fmla="*/ 2086573 w 2086573"/>
              <a:gd name="connsiteY1" fmla="*/ 196599 h 1087692"/>
              <a:gd name="connsiteX2" fmla="*/ 2086573 w 2086573"/>
              <a:gd name="connsiteY2" fmla="*/ 891094 h 1087692"/>
              <a:gd name="connsiteX3" fmla="*/ 1889975 w 2086573"/>
              <a:gd name="connsiteY3" fmla="*/ 1087693 h 1087692"/>
              <a:gd name="connsiteX4" fmla="*/ 196599 w 2086573"/>
              <a:gd name="connsiteY4" fmla="*/ 1087693 h 1087692"/>
              <a:gd name="connsiteX5" fmla="*/ 0 w 2086573"/>
              <a:gd name="connsiteY5" fmla="*/ 891094 h 1087692"/>
              <a:gd name="connsiteX6" fmla="*/ 0 w 2086573"/>
              <a:gd name="connsiteY6" fmla="*/ 196599 h 1087692"/>
              <a:gd name="connsiteX7" fmla="*/ 196599 w 2086573"/>
              <a:gd name="connsiteY7" fmla="*/ 0 h 108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573" h="1087692">
                <a:moveTo>
                  <a:pt x="1889975" y="0"/>
                </a:moveTo>
                <a:cubicBezTo>
                  <a:pt x="1998553" y="0"/>
                  <a:pt x="2086573" y="88020"/>
                  <a:pt x="2086573" y="196599"/>
                </a:cubicBezTo>
                <a:lnTo>
                  <a:pt x="2086573" y="891094"/>
                </a:lnTo>
                <a:cubicBezTo>
                  <a:pt x="2086573" y="999672"/>
                  <a:pt x="1998553" y="1087693"/>
                  <a:pt x="1889975" y="1087693"/>
                </a:cubicBezTo>
                <a:lnTo>
                  <a:pt x="196599" y="1087693"/>
                </a:lnTo>
                <a:cubicBezTo>
                  <a:pt x="88020" y="1087693"/>
                  <a:pt x="0" y="999672"/>
                  <a:pt x="0" y="891094"/>
                </a:cubicBezTo>
                <a:lnTo>
                  <a:pt x="0" y="196599"/>
                </a:lnTo>
                <a:cubicBezTo>
                  <a:pt x="0" y="88020"/>
                  <a:pt x="88020" y="0"/>
                  <a:pt x="196599" y="0"/>
                </a:cubicBezTo>
                <a:close/>
              </a:path>
            </a:pathLst>
          </a:custGeom>
          <a:noFill/>
          <a:ln w="28575" cap="flat">
            <a:solidFill>
              <a:schemeClr val="accent3">
                <a:lumMod val="10000"/>
                <a:lumOff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9" name="CaixaDeTexto 36">
            <a:extLst>
              <a:ext uri="{FF2B5EF4-FFF2-40B4-BE49-F238E27FC236}">
                <a16:creationId xmlns:a16="http://schemas.microsoft.com/office/drawing/2014/main" id="{0A6F46E3-2988-937C-3000-F9979F30C367}"/>
              </a:ext>
            </a:extLst>
          </p:cNvPr>
          <p:cNvSpPr txBox="1"/>
          <p:nvPr/>
        </p:nvSpPr>
        <p:spPr>
          <a:xfrm>
            <a:off x="10450023" y="5719899"/>
            <a:ext cx="129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Ambiente/ Sensores</a:t>
            </a:r>
          </a:p>
        </p:txBody>
      </p:sp>
      <p:grpSp>
        <p:nvGrpSpPr>
          <p:cNvPr id="109" name="Gráfico 35" descr="Medidor estrutura de tópicos">
            <a:extLst>
              <a:ext uri="{FF2B5EF4-FFF2-40B4-BE49-F238E27FC236}">
                <a16:creationId xmlns:a16="http://schemas.microsoft.com/office/drawing/2014/main" id="{33EC7778-6AF3-983A-FBA6-B32922A0C527}"/>
              </a:ext>
            </a:extLst>
          </p:cNvPr>
          <p:cNvGrpSpPr/>
          <p:nvPr/>
        </p:nvGrpSpPr>
        <p:grpSpPr>
          <a:xfrm>
            <a:off x="9880775" y="5823587"/>
            <a:ext cx="597890" cy="339129"/>
            <a:chOff x="9880775" y="5823587"/>
            <a:chExt cx="597890" cy="339129"/>
          </a:xfrm>
          <a:solidFill>
            <a:schemeClr val="tx1"/>
          </a:solidFill>
        </p:grpSpPr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3C8619B1-733A-1879-DD78-2AD98B67CB4D}"/>
                </a:ext>
              </a:extLst>
            </p:cNvPr>
            <p:cNvSpPr/>
            <p:nvPr/>
          </p:nvSpPr>
          <p:spPr>
            <a:xfrm>
              <a:off x="9880775" y="5823587"/>
              <a:ext cx="483665" cy="326810"/>
            </a:xfrm>
            <a:custGeom>
              <a:avLst/>
              <a:gdLst>
                <a:gd name="connsiteX0" fmla="*/ 291993 w 483665"/>
                <a:gd name="connsiteY0" fmla="*/ 14135 h 326810"/>
                <a:gd name="connsiteX1" fmla="*/ 291993 w 483665"/>
                <a:gd name="connsiteY1" fmla="*/ 62627 h 326810"/>
                <a:gd name="connsiteX2" fmla="*/ 305897 w 483665"/>
                <a:gd name="connsiteY2" fmla="*/ 62627 h 326810"/>
                <a:gd name="connsiteX3" fmla="*/ 305897 w 483665"/>
                <a:gd name="connsiteY3" fmla="*/ 14107 h 326810"/>
                <a:gd name="connsiteX4" fmla="*/ 400524 w 483665"/>
                <a:gd name="connsiteY4" fmla="*/ 32732 h 326810"/>
                <a:gd name="connsiteX5" fmla="*/ 382935 w 483665"/>
                <a:gd name="connsiteY5" fmla="*/ 73750 h 326810"/>
                <a:gd name="connsiteX6" fmla="*/ 395713 w 483665"/>
                <a:gd name="connsiteY6" fmla="*/ 79228 h 326810"/>
                <a:gd name="connsiteX7" fmla="*/ 413392 w 483665"/>
                <a:gd name="connsiteY7" fmla="*/ 37974 h 326810"/>
                <a:gd name="connsiteX8" fmla="*/ 472889 w 483665"/>
                <a:gd name="connsiteY8" fmla="*/ 73382 h 326810"/>
                <a:gd name="connsiteX9" fmla="*/ 483665 w 483665"/>
                <a:gd name="connsiteY9" fmla="*/ 64177 h 326810"/>
                <a:gd name="connsiteX10" fmla="*/ 64165 w 483665"/>
                <a:gd name="connsiteY10" fmla="*/ 113736 h 326810"/>
                <a:gd name="connsiteX11" fmla="*/ 0 w 483665"/>
                <a:gd name="connsiteY11" fmla="*/ 299002 h 326810"/>
                <a:gd name="connsiteX12" fmla="*/ 0 w 483665"/>
                <a:gd name="connsiteY12" fmla="*/ 326810 h 326810"/>
                <a:gd name="connsiteX13" fmla="*/ 13905 w 483665"/>
                <a:gd name="connsiteY13" fmla="*/ 326810 h 326810"/>
                <a:gd name="connsiteX14" fmla="*/ 13905 w 483665"/>
                <a:gd name="connsiteY14" fmla="*/ 299002 h 326810"/>
                <a:gd name="connsiteX15" fmla="*/ 32676 w 483665"/>
                <a:gd name="connsiteY15" fmla="*/ 197416 h 326810"/>
                <a:gd name="connsiteX16" fmla="*/ 73694 w 483665"/>
                <a:gd name="connsiteY16" fmla="*/ 215012 h 326810"/>
                <a:gd name="connsiteX17" fmla="*/ 79172 w 483665"/>
                <a:gd name="connsiteY17" fmla="*/ 202234 h 326810"/>
                <a:gd name="connsiteX18" fmla="*/ 37924 w 483665"/>
                <a:gd name="connsiteY18" fmla="*/ 184561 h 326810"/>
                <a:gd name="connsiteX19" fmla="*/ 92645 w 483665"/>
                <a:gd name="connsiteY19" fmla="*/ 102574 h 326810"/>
                <a:gd name="connsiteX20" fmla="*/ 127135 w 483665"/>
                <a:gd name="connsiteY20" fmla="*/ 137064 h 326810"/>
                <a:gd name="connsiteX21" fmla="*/ 136966 w 483665"/>
                <a:gd name="connsiteY21" fmla="*/ 127233 h 326810"/>
                <a:gd name="connsiteX22" fmla="*/ 102476 w 483665"/>
                <a:gd name="connsiteY22" fmla="*/ 92743 h 326810"/>
                <a:gd name="connsiteX23" fmla="*/ 184463 w 483665"/>
                <a:gd name="connsiteY23" fmla="*/ 38023 h 326810"/>
                <a:gd name="connsiteX24" fmla="*/ 202136 w 483665"/>
                <a:gd name="connsiteY24" fmla="*/ 79270 h 326810"/>
                <a:gd name="connsiteX25" fmla="*/ 214914 w 483665"/>
                <a:gd name="connsiteY25" fmla="*/ 73792 h 326810"/>
                <a:gd name="connsiteX26" fmla="*/ 197359 w 483665"/>
                <a:gd name="connsiteY26" fmla="*/ 32732 h 326810"/>
                <a:gd name="connsiteX27" fmla="*/ 291993 w 483665"/>
                <a:gd name="connsiteY27" fmla="*/ 14135 h 326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83665" h="326810">
                  <a:moveTo>
                    <a:pt x="291993" y="14135"/>
                  </a:moveTo>
                  <a:lnTo>
                    <a:pt x="291993" y="62627"/>
                  </a:lnTo>
                  <a:lnTo>
                    <a:pt x="305897" y="62627"/>
                  </a:lnTo>
                  <a:lnTo>
                    <a:pt x="305897" y="14107"/>
                  </a:lnTo>
                  <a:cubicBezTo>
                    <a:pt x="338273" y="14854"/>
                    <a:pt x="370280" y="21155"/>
                    <a:pt x="400524" y="32732"/>
                  </a:cubicBezTo>
                  <a:lnTo>
                    <a:pt x="382935" y="73750"/>
                  </a:lnTo>
                  <a:lnTo>
                    <a:pt x="395713" y="79228"/>
                  </a:lnTo>
                  <a:lnTo>
                    <a:pt x="413392" y="37974"/>
                  </a:lnTo>
                  <a:cubicBezTo>
                    <a:pt x="434585" y="47323"/>
                    <a:pt x="454565" y="59212"/>
                    <a:pt x="472889" y="73382"/>
                  </a:cubicBezTo>
                  <a:lnTo>
                    <a:pt x="483665" y="64177"/>
                  </a:lnTo>
                  <a:cubicBezTo>
                    <a:pt x="354138" y="-37980"/>
                    <a:pt x="166321" y="-15791"/>
                    <a:pt x="64165" y="113736"/>
                  </a:cubicBezTo>
                  <a:cubicBezTo>
                    <a:pt x="22540" y="166513"/>
                    <a:pt x="-66" y="231786"/>
                    <a:pt x="0" y="299002"/>
                  </a:cubicBezTo>
                  <a:lnTo>
                    <a:pt x="0" y="326810"/>
                  </a:lnTo>
                  <a:lnTo>
                    <a:pt x="13905" y="326810"/>
                  </a:lnTo>
                  <a:lnTo>
                    <a:pt x="13905" y="299002"/>
                  </a:lnTo>
                  <a:cubicBezTo>
                    <a:pt x="13887" y="264276"/>
                    <a:pt x="20250" y="229842"/>
                    <a:pt x="32676" y="197416"/>
                  </a:cubicBezTo>
                  <a:lnTo>
                    <a:pt x="73694" y="215012"/>
                  </a:lnTo>
                  <a:lnTo>
                    <a:pt x="79172" y="202234"/>
                  </a:lnTo>
                  <a:lnTo>
                    <a:pt x="37924" y="184561"/>
                  </a:lnTo>
                  <a:cubicBezTo>
                    <a:pt x="51282" y="154271"/>
                    <a:pt x="69798" y="126531"/>
                    <a:pt x="92645" y="102574"/>
                  </a:cubicBezTo>
                  <a:lnTo>
                    <a:pt x="127135" y="137064"/>
                  </a:lnTo>
                  <a:lnTo>
                    <a:pt x="136966" y="127233"/>
                  </a:lnTo>
                  <a:lnTo>
                    <a:pt x="102476" y="92743"/>
                  </a:lnTo>
                  <a:cubicBezTo>
                    <a:pt x="126432" y="69896"/>
                    <a:pt x="154173" y="51381"/>
                    <a:pt x="184463" y="38023"/>
                  </a:cubicBezTo>
                  <a:lnTo>
                    <a:pt x="202136" y="79270"/>
                  </a:lnTo>
                  <a:lnTo>
                    <a:pt x="214914" y="73792"/>
                  </a:lnTo>
                  <a:lnTo>
                    <a:pt x="197359" y="32732"/>
                  </a:lnTo>
                  <a:cubicBezTo>
                    <a:pt x="227609" y="21171"/>
                    <a:pt x="259617" y="14881"/>
                    <a:pt x="291993" y="14135"/>
                  </a:cubicBezTo>
                  <a:close/>
                </a:path>
              </a:pathLst>
            </a:custGeom>
            <a:grpFill/>
            <a:ln w="9260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8D1512D3-4D85-1B93-4532-3317082E2AFB}"/>
                </a:ext>
              </a:extLst>
            </p:cNvPr>
            <p:cNvSpPr/>
            <p:nvPr/>
          </p:nvSpPr>
          <p:spPr>
            <a:xfrm>
              <a:off x="10399452" y="5941511"/>
              <a:ext cx="79213" cy="208886"/>
            </a:xfrm>
            <a:custGeom>
              <a:avLst/>
              <a:gdLst>
                <a:gd name="connsiteX0" fmla="*/ 17916 w 79213"/>
                <a:gd name="connsiteY0" fmla="*/ 0 h 208886"/>
                <a:gd name="connsiteX1" fmla="*/ 8788 w 79213"/>
                <a:gd name="connsiteY1" fmla="*/ 10894 h 208886"/>
                <a:gd name="connsiteX2" fmla="*/ 41268 w 79213"/>
                <a:gd name="connsiteY2" fmla="*/ 66623 h 208886"/>
                <a:gd name="connsiteX3" fmla="*/ 0 w 79213"/>
                <a:gd name="connsiteY3" fmla="*/ 84309 h 208886"/>
                <a:gd name="connsiteX4" fmla="*/ 5478 w 79213"/>
                <a:gd name="connsiteY4" fmla="*/ 97088 h 208886"/>
                <a:gd name="connsiteX5" fmla="*/ 46587 w 79213"/>
                <a:gd name="connsiteY5" fmla="*/ 79471 h 208886"/>
                <a:gd name="connsiteX6" fmla="*/ 65309 w 79213"/>
                <a:gd name="connsiteY6" fmla="*/ 181077 h 208886"/>
                <a:gd name="connsiteX7" fmla="*/ 65309 w 79213"/>
                <a:gd name="connsiteY7" fmla="*/ 208886 h 208886"/>
                <a:gd name="connsiteX8" fmla="*/ 79213 w 79213"/>
                <a:gd name="connsiteY8" fmla="*/ 208886 h 208886"/>
                <a:gd name="connsiteX9" fmla="*/ 79213 w 79213"/>
                <a:gd name="connsiteY9" fmla="*/ 181077 h 208886"/>
                <a:gd name="connsiteX10" fmla="*/ 17916 w 79213"/>
                <a:gd name="connsiteY10" fmla="*/ 0 h 208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9213" h="208886">
                  <a:moveTo>
                    <a:pt x="17916" y="0"/>
                  </a:moveTo>
                  <a:lnTo>
                    <a:pt x="8788" y="10894"/>
                  </a:lnTo>
                  <a:cubicBezTo>
                    <a:pt x="21687" y="28182"/>
                    <a:pt x="32584" y="46878"/>
                    <a:pt x="41268" y="66623"/>
                  </a:cubicBezTo>
                  <a:lnTo>
                    <a:pt x="0" y="84309"/>
                  </a:lnTo>
                  <a:lnTo>
                    <a:pt x="5478" y="97088"/>
                  </a:lnTo>
                  <a:lnTo>
                    <a:pt x="46587" y="79471"/>
                  </a:lnTo>
                  <a:cubicBezTo>
                    <a:pt x="58996" y="111908"/>
                    <a:pt x="65342" y="146347"/>
                    <a:pt x="65309" y="181077"/>
                  </a:cubicBezTo>
                  <a:lnTo>
                    <a:pt x="65309" y="208886"/>
                  </a:lnTo>
                  <a:lnTo>
                    <a:pt x="79213" y="208886"/>
                  </a:lnTo>
                  <a:lnTo>
                    <a:pt x="79213" y="181077"/>
                  </a:lnTo>
                  <a:cubicBezTo>
                    <a:pt x="79268" y="115617"/>
                    <a:pt x="57721" y="51967"/>
                    <a:pt x="17916" y="0"/>
                  </a:cubicBezTo>
                  <a:close/>
                </a:path>
              </a:pathLst>
            </a:custGeom>
            <a:grpFill/>
            <a:ln w="9260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9932B653-1BA2-14A4-01DA-3E100555F477}"/>
                </a:ext>
              </a:extLst>
            </p:cNvPr>
            <p:cNvSpPr/>
            <p:nvPr/>
          </p:nvSpPr>
          <p:spPr>
            <a:xfrm>
              <a:off x="10144987" y="5889237"/>
              <a:ext cx="271093" cy="273479"/>
            </a:xfrm>
            <a:custGeom>
              <a:avLst/>
              <a:gdLst>
                <a:gd name="connsiteX0" fmla="*/ 269023 w 271093"/>
                <a:gd name="connsiteY0" fmla="*/ 2016 h 273479"/>
                <a:gd name="connsiteX1" fmla="*/ 259616 w 271093"/>
                <a:gd name="connsiteY1" fmla="*/ 1662 h 273479"/>
                <a:gd name="connsiteX2" fmla="*/ 12486 w 271093"/>
                <a:gd name="connsiteY2" fmla="*/ 212585 h 273479"/>
                <a:gd name="connsiteX3" fmla="*/ 9010 w 271093"/>
                <a:gd name="connsiteY3" fmla="*/ 215859 h 273479"/>
                <a:gd name="connsiteX4" fmla="*/ 7779 w 271093"/>
                <a:gd name="connsiteY4" fmla="*/ 217250 h 273479"/>
                <a:gd name="connsiteX5" fmla="*/ 12090 w 271093"/>
                <a:gd name="connsiteY5" fmla="*/ 265616 h 273479"/>
                <a:gd name="connsiteX6" fmla="*/ 33815 w 271093"/>
                <a:gd name="connsiteY6" fmla="*/ 273479 h 273479"/>
                <a:gd name="connsiteX7" fmla="*/ 60234 w 271093"/>
                <a:gd name="connsiteY7" fmla="*/ 261334 h 273479"/>
                <a:gd name="connsiteX8" fmla="*/ 269495 w 271093"/>
                <a:gd name="connsiteY8" fmla="*/ 11402 h 273479"/>
                <a:gd name="connsiteX9" fmla="*/ 269023 w 271093"/>
                <a:gd name="connsiteY9" fmla="*/ 2016 h 273479"/>
                <a:gd name="connsiteX10" fmla="*/ 49625 w 271093"/>
                <a:gd name="connsiteY10" fmla="*/ 252296 h 273479"/>
                <a:gd name="connsiteX11" fmla="*/ 21121 w 271093"/>
                <a:gd name="connsiteY11" fmla="*/ 255077 h 273479"/>
                <a:gd name="connsiteX12" fmla="*/ 18069 w 271093"/>
                <a:gd name="connsiteY12" fmla="*/ 226573 h 273479"/>
                <a:gd name="connsiteX13" fmla="*/ 19751 w 271093"/>
                <a:gd name="connsiteY13" fmla="*/ 224668 h 273479"/>
                <a:gd name="connsiteX14" fmla="*/ 20106 w 271093"/>
                <a:gd name="connsiteY14" fmla="*/ 224230 h 273479"/>
                <a:gd name="connsiteX15" fmla="*/ 21016 w 271093"/>
                <a:gd name="connsiteY15" fmla="*/ 223576 h 273479"/>
                <a:gd name="connsiteX16" fmla="*/ 204944 w 271093"/>
                <a:gd name="connsiteY16" fmla="*/ 66623 h 273479"/>
                <a:gd name="connsiteX17" fmla="*/ 205045 w 271093"/>
                <a:gd name="connsiteY17" fmla="*/ 66620 h 273479"/>
                <a:gd name="connsiteX18" fmla="*/ 205048 w 271093"/>
                <a:gd name="connsiteY18" fmla="*/ 66721 h 273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1093" h="273479">
                  <a:moveTo>
                    <a:pt x="269023" y="2016"/>
                  </a:moveTo>
                  <a:cubicBezTo>
                    <a:pt x="266456" y="-530"/>
                    <a:pt x="262367" y="-683"/>
                    <a:pt x="259616" y="1662"/>
                  </a:cubicBezTo>
                  <a:lnTo>
                    <a:pt x="12486" y="212585"/>
                  </a:lnTo>
                  <a:cubicBezTo>
                    <a:pt x="11153" y="213475"/>
                    <a:pt x="9978" y="214582"/>
                    <a:pt x="9010" y="215859"/>
                  </a:cubicBezTo>
                  <a:cubicBezTo>
                    <a:pt x="8774" y="216151"/>
                    <a:pt x="8523" y="216464"/>
                    <a:pt x="7779" y="217250"/>
                  </a:cubicBezTo>
                  <a:cubicBezTo>
                    <a:pt x="-4081" y="231890"/>
                    <a:pt x="-2173" y="253303"/>
                    <a:pt x="12090" y="265616"/>
                  </a:cubicBezTo>
                  <a:cubicBezTo>
                    <a:pt x="18188" y="270700"/>
                    <a:pt x="25877" y="273482"/>
                    <a:pt x="33815" y="273479"/>
                  </a:cubicBezTo>
                  <a:cubicBezTo>
                    <a:pt x="43964" y="273447"/>
                    <a:pt x="53601" y="269016"/>
                    <a:pt x="60234" y="261334"/>
                  </a:cubicBezTo>
                  <a:lnTo>
                    <a:pt x="269495" y="11402"/>
                  </a:lnTo>
                  <a:cubicBezTo>
                    <a:pt x="271796" y="8624"/>
                    <a:pt x="271591" y="4548"/>
                    <a:pt x="269023" y="2016"/>
                  </a:cubicBezTo>
                  <a:close/>
                  <a:moveTo>
                    <a:pt x="49625" y="252296"/>
                  </a:moveTo>
                  <a:cubicBezTo>
                    <a:pt x="42453" y="260805"/>
                    <a:pt x="29802" y="262039"/>
                    <a:pt x="21121" y="255077"/>
                  </a:cubicBezTo>
                  <a:cubicBezTo>
                    <a:pt x="12700" y="247891"/>
                    <a:pt x="11360" y="235378"/>
                    <a:pt x="18069" y="226573"/>
                  </a:cubicBezTo>
                  <a:cubicBezTo>
                    <a:pt x="18715" y="225919"/>
                    <a:pt x="19251" y="225280"/>
                    <a:pt x="19751" y="224668"/>
                  </a:cubicBezTo>
                  <a:cubicBezTo>
                    <a:pt x="19876" y="224515"/>
                    <a:pt x="19987" y="224369"/>
                    <a:pt x="20106" y="224230"/>
                  </a:cubicBezTo>
                  <a:cubicBezTo>
                    <a:pt x="20425" y="224034"/>
                    <a:pt x="20729" y="223816"/>
                    <a:pt x="21016" y="223576"/>
                  </a:cubicBezTo>
                  <a:lnTo>
                    <a:pt x="204944" y="66623"/>
                  </a:lnTo>
                  <a:cubicBezTo>
                    <a:pt x="204971" y="66595"/>
                    <a:pt x="205016" y="66593"/>
                    <a:pt x="205045" y="66620"/>
                  </a:cubicBezTo>
                  <a:cubicBezTo>
                    <a:pt x="205073" y="66647"/>
                    <a:pt x="205075" y="66692"/>
                    <a:pt x="205048" y="66721"/>
                  </a:cubicBezTo>
                  <a:close/>
                </a:path>
              </a:pathLst>
            </a:custGeom>
            <a:grpFill/>
            <a:ln w="9260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6AADA48E-7AB3-E757-3777-91DE27F06973}"/>
              </a:ext>
            </a:extLst>
          </p:cNvPr>
          <p:cNvSpPr/>
          <p:nvPr/>
        </p:nvSpPr>
        <p:spPr>
          <a:xfrm>
            <a:off x="9720976" y="3245617"/>
            <a:ext cx="2086573" cy="1087692"/>
          </a:xfrm>
          <a:custGeom>
            <a:avLst/>
            <a:gdLst>
              <a:gd name="connsiteX0" fmla="*/ 1889975 w 2086573"/>
              <a:gd name="connsiteY0" fmla="*/ 0 h 1087692"/>
              <a:gd name="connsiteX1" fmla="*/ 2086573 w 2086573"/>
              <a:gd name="connsiteY1" fmla="*/ 196599 h 1087692"/>
              <a:gd name="connsiteX2" fmla="*/ 2086573 w 2086573"/>
              <a:gd name="connsiteY2" fmla="*/ 891094 h 1087692"/>
              <a:gd name="connsiteX3" fmla="*/ 1889975 w 2086573"/>
              <a:gd name="connsiteY3" fmla="*/ 1087692 h 1087692"/>
              <a:gd name="connsiteX4" fmla="*/ 196599 w 2086573"/>
              <a:gd name="connsiteY4" fmla="*/ 1087692 h 1087692"/>
              <a:gd name="connsiteX5" fmla="*/ 0 w 2086573"/>
              <a:gd name="connsiteY5" fmla="*/ 891094 h 1087692"/>
              <a:gd name="connsiteX6" fmla="*/ 0 w 2086573"/>
              <a:gd name="connsiteY6" fmla="*/ 196599 h 1087692"/>
              <a:gd name="connsiteX7" fmla="*/ 196599 w 2086573"/>
              <a:gd name="connsiteY7" fmla="*/ 0 h 108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573" h="1087692">
                <a:moveTo>
                  <a:pt x="1889975" y="0"/>
                </a:moveTo>
                <a:cubicBezTo>
                  <a:pt x="1998553" y="0"/>
                  <a:pt x="2086573" y="88020"/>
                  <a:pt x="2086573" y="196599"/>
                </a:cubicBezTo>
                <a:lnTo>
                  <a:pt x="2086573" y="891094"/>
                </a:lnTo>
                <a:cubicBezTo>
                  <a:pt x="2086573" y="999672"/>
                  <a:pt x="1998553" y="1087692"/>
                  <a:pt x="1889975" y="1087692"/>
                </a:cubicBezTo>
                <a:lnTo>
                  <a:pt x="196599" y="1087692"/>
                </a:lnTo>
                <a:cubicBezTo>
                  <a:pt x="88020" y="1087692"/>
                  <a:pt x="0" y="999672"/>
                  <a:pt x="0" y="891094"/>
                </a:cubicBezTo>
                <a:lnTo>
                  <a:pt x="0" y="196599"/>
                </a:lnTo>
                <a:cubicBezTo>
                  <a:pt x="0" y="88020"/>
                  <a:pt x="88020" y="0"/>
                  <a:pt x="196599" y="0"/>
                </a:cubicBezTo>
                <a:close/>
              </a:path>
            </a:pathLst>
          </a:custGeom>
          <a:noFill/>
          <a:ln w="28575" cap="flat">
            <a:solidFill>
              <a:schemeClr val="accent3">
                <a:lumMod val="10000"/>
                <a:lumOff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0" name="CaixaDeTexto 40">
            <a:extLst>
              <a:ext uri="{FF2B5EF4-FFF2-40B4-BE49-F238E27FC236}">
                <a16:creationId xmlns:a16="http://schemas.microsoft.com/office/drawing/2014/main" id="{59418AC3-47EA-D6FA-3C91-2E3700EDDB59}"/>
              </a:ext>
            </a:extLst>
          </p:cNvPr>
          <p:cNvSpPr txBox="1"/>
          <p:nvPr/>
        </p:nvSpPr>
        <p:spPr>
          <a:xfrm>
            <a:off x="10420257" y="3243348"/>
            <a:ext cx="13256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Conectores</a:t>
            </a:r>
            <a:br>
              <a:rPr lang="pt-BR" sz="1600" b="1" dirty="0"/>
            </a:br>
            <a:r>
              <a:rPr lang="pt-BR" sz="1600" b="1" dirty="0"/>
              <a:t>API</a:t>
            </a:r>
          </a:p>
          <a:p>
            <a:pPr algn="ctr"/>
            <a:r>
              <a:rPr lang="pt-BR" sz="1600" b="1" dirty="0"/>
              <a:t>Internet</a:t>
            </a:r>
            <a:br>
              <a:rPr lang="pt-BR" sz="1600" b="1" dirty="0"/>
            </a:br>
            <a:r>
              <a:rPr lang="pt-BR" sz="1600" b="1" dirty="0"/>
              <a:t>Código</a:t>
            </a:r>
          </a:p>
        </p:txBody>
      </p:sp>
      <p:grpSp>
        <p:nvGrpSpPr>
          <p:cNvPr id="116" name="Gráfico 38" descr="Internet das Coisas estrutura de tópicos">
            <a:extLst>
              <a:ext uri="{FF2B5EF4-FFF2-40B4-BE49-F238E27FC236}">
                <a16:creationId xmlns:a16="http://schemas.microsoft.com/office/drawing/2014/main" id="{13D8F788-3E69-D536-BDC3-14B4B798D692}"/>
              </a:ext>
            </a:extLst>
          </p:cNvPr>
          <p:cNvGrpSpPr/>
          <p:nvPr/>
        </p:nvGrpSpPr>
        <p:grpSpPr>
          <a:xfrm>
            <a:off x="9798821" y="3426285"/>
            <a:ext cx="757931" cy="682407"/>
            <a:chOff x="9685169" y="3495109"/>
            <a:chExt cx="851920" cy="767031"/>
          </a:xfrm>
          <a:solidFill>
            <a:schemeClr val="tx1"/>
          </a:solidFill>
        </p:grpSpPr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E2E4B998-2710-8FC9-0FE0-73B86461134E}"/>
                </a:ext>
              </a:extLst>
            </p:cNvPr>
            <p:cNvSpPr/>
            <p:nvPr/>
          </p:nvSpPr>
          <p:spPr>
            <a:xfrm>
              <a:off x="9760896" y="3608973"/>
              <a:ext cx="170392" cy="183910"/>
            </a:xfrm>
            <a:custGeom>
              <a:avLst/>
              <a:gdLst>
                <a:gd name="connsiteX0" fmla="*/ 37872 w 170392"/>
                <a:gd name="connsiteY0" fmla="*/ 75603 h 183910"/>
                <a:gd name="connsiteX1" fmla="*/ 74391 w 170392"/>
                <a:gd name="connsiteY1" fmla="*/ 47205 h 183910"/>
                <a:gd name="connsiteX2" fmla="*/ 123064 w 170392"/>
                <a:gd name="connsiteY2" fmla="*/ 47205 h 183910"/>
                <a:gd name="connsiteX3" fmla="*/ 151461 w 170392"/>
                <a:gd name="connsiteY3" fmla="*/ 75603 h 183910"/>
                <a:gd name="connsiteX4" fmla="*/ 151461 w 170392"/>
                <a:gd name="connsiteY4" fmla="*/ 183910 h 183910"/>
                <a:gd name="connsiteX5" fmla="*/ 164259 w 170392"/>
                <a:gd name="connsiteY5" fmla="*/ 180626 h 183910"/>
                <a:gd name="connsiteX6" fmla="*/ 170393 w 170392"/>
                <a:gd name="connsiteY6" fmla="*/ 164638 h 183910"/>
                <a:gd name="connsiteX7" fmla="*/ 170393 w 170392"/>
                <a:gd name="connsiteY7" fmla="*/ 75603 h 183910"/>
                <a:gd name="connsiteX8" fmla="*/ 123064 w 170392"/>
                <a:gd name="connsiteY8" fmla="*/ 28274 h 183910"/>
                <a:gd name="connsiteX9" fmla="*/ 74381 w 170392"/>
                <a:gd name="connsiteY9" fmla="*/ 28274 h 183910"/>
                <a:gd name="connsiteX10" fmla="*/ 28274 w 170392"/>
                <a:gd name="connsiteY10" fmla="*/ 1231 h 183910"/>
                <a:gd name="connsiteX11" fmla="*/ 1231 w 170392"/>
                <a:gd name="connsiteY11" fmla="*/ 47338 h 183910"/>
                <a:gd name="connsiteX12" fmla="*/ 37872 w 170392"/>
                <a:gd name="connsiteY12" fmla="*/ 75603 h 183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392" h="183910">
                  <a:moveTo>
                    <a:pt x="37872" y="75603"/>
                  </a:moveTo>
                  <a:cubicBezTo>
                    <a:pt x="55084" y="75539"/>
                    <a:pt x="70088" y="63872"/>
                    <a:pt x="74391" y="47205"/>
                  </a:cubicBezTo>
                  <a:lnTo>
                    <a:pt x="123064" y="47205"/>
                  </a:lnTo>
                  <a:cubicBezTo>
                    <a:pt x="138748" y="47205"/>
                    <a:pt x="151461" y="59919"/>
                    <a:pt x="151461" y="75603"/>
                  </a:cubicBezTo>
                  <a:lnTo>
                    <a:pt x="151461" y="183910"/>
                  </a:lnTo>
                  <a:cubicBezTo>
                    <a:pt x="155664" y="182623"/>
                    <a:pt x="159924" y="181506"/>
                    <a:pt x="164259" y="180626"/>
                  </a:cubicBezTo>
                  <a:cubicBezTo>
                    <a:pt x="166000" y="175185"/>
                    <a:pt x="168047" y="169847"/>
                    <a:pt x="170393" y="164638"/>
                  </a:cubicBezTo>
                  <a:lnTo>
                    <a:pt x="170393" y="75603"/>
                  </a:lnTo>
                  <a:cubicBezTo>
                    <a:pt x="170362" y="49476"/>
                    <a:pt x="149191" y="28305"/>
                    <a:pt x="123064" y="28274"/>
                  </a:cubicBezTo>
                  <a:lnTo>
                    <a:pt x="74381" y="28274"/>
                  </a:lnTo>
                  <a:cubicBezTo>
                    <a:pt x="69117" y="8074"/>
                    <a:pt x="48474" y="-4034"/>
                    <a:pt x="28274" y="1231"/>
                  </a:cubicBezTo>
                  <a:cubicBezTo>
                    <a:pt x="8074" y="6495"/>
                    <a:pt x="-4033" y="27138"/>
                    <a:pt x="1231" y="47338"/>
                  </a:cubicBezTo>
                  <a:cubicBezTo>
                    <a:pt x="5576" y="64009"/>
                    <a:pt x="20644" y="75633"/>
                    <a:pt x="37872" y="75603"/>
                  </a:cubicBez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6B33DE0C-888F-19B8-F39D-125015A6E288}"/>
                </a:ext>
              </a:extLst>
            </p:cNvPr>
            <p:cNvSpPr/>
            <p:nvPr/>
          </p:nvSpPr>
          <p:spPr>
            <a:xfrm>
              <a:off x="9685169" y="3816946"/>
              <a:ext cx="156772" cy="180001"/>
            </a:xfrm>
            <a:custGeom>
              <a:avLst/>
              <a:gdLst>
                <a:gd name="connsiteX0" fmla="*/ 145489 w 156772"/>
                <a:gd name="connsiteY0" fmla="*/ 161070 h 180001"/>
                <a:gd name="connsiteX1" fmla="*/ 75735 w 156772"/>
                <a:gd name="connsiteY1" fmla="*/ 161070 h 180001"/>
                <a:gd name="connsiteX2" fmla="*/ 47338 w 156772"/>
                <a:gd name="connsiteY2" fmla="*/ 132672 h 180001"/>
                <a:gd name="connsiteX3" fmla="*/ 47338 w 156772"/>
                <a:gd name="connsiteY3" fmla="*/ 74533 h 180001"/>
                <a:gd name="connsiteX4" fmla="*/ 74533 w 156772"/>
                <a:gd name="connsiteY4" fmla="*/ 28406 h 180001"/>
                <a:gd name="connsiteX5" fmla="*/ 28407 w 156772"/>
                <a:gd name="connsiteY5" fmla="*/ 1211 h 180001"/>
                <a:gd name="connsiteX6" fmla="*/ 1212 w 156772"/>
                <a:gd name="connsiteY6" fmla="*/ 47338 h 180001"/>
                <a:gd name="connsiteX7" fmla="*/ 28407 w 156772"/>
                <a:gd name="connsiteY7" fmla="*/ 74533 h 180001"/>
                <a:gd name="connsiteX8" fmla="*/ 28407 w 156772"/>
                <a:gd name="connsiteY8" fmla="*/ 132672 h 180001"/>
                <a:gd name="connsiteX9" fmla="*/ 75735 w 156772"/>
                <a:gd name="connsiteY9" fmla="*/ 180001 h 180001"/>
                <a:gd name="connsiteX10" fmla="*/ 156772 w 156772"/>
                <a:gd name="connsiteY10" fmla="*/ 180001 h 180001"/>
                <a:gd name="connsiteX11" fmla="*/ 145489 w 156772"/>
                <a:gd name="connsiteY11" fmla="*/ 161070 h 18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6772" h="180001">
                  <a:moveTo>
                    <a:pt x="145489" y="161070"/>
                  </a:moveTo>
                  <a:lnTo>
                    <a:pt x="75735" y="161070"/>
                  </a:lnTo>
                  <a:cubicBezTo>
                    <a:pt x="60052" y="161070"/>
                    <a:pt x="47338" y="148356"/>
                    <a:pt x="47338" y="132672"/>
                  </a:cubicBezTo>
                  <a:lnTo>
                    <a:pt x="47338" y="74533"/>
                  </a:lnTo>
                  <a:cubicBezTo>
                    <a:pt x="67585" y="69305"/>
                    <a:pt x="79761" y="48654"/>
                    <a:pt x="74533" y="28406"/>
                  </a:cubicBezTo>
                  <a:cubicBezTo>
                    <a:pt x="69305" y="8159"/>
                    <a:pt x="48654" y="-4016"/>
                    <a:pt x="28407" y="1211"/>
                  </a:cubicBezTo>
                  <a:cubicBezTo>
                    <a:pt x="8159" y="6439"/>
                    <a:pt x="-4016" y="27091"/>
                    <a:pt x="1212" y="47338"/>
                  </a:cubicBezTo>
                  <a:cubicBezTo>
                    <a:pt x="4655" y="60675"/>
                    <a:pt x="15070" y="71090"/>
                    <a:pt x="28407" y="74533"/>
                  </a:cubicBezTo>
                  <a:lnTo>
                    <a:pt x="28407" y="132672"/>
                  </a:lnTo>
                  <a:cubicBezTo>
                    <a:pt x="28438" y="158799"/>
                    <a:pt x="49609" y="179970"/>
                    <a:pt x="75735" y="180001"/>
                  </a:cubicBezTo>
                  <a:lnTo>
                    <a:pt x="156772" y="180001"/>
                  </a:lnTo>
                  <a:cubicBezTo>
                    <a:pt x="152494" y="174014"/>
                    <a:pt x="148720" y="167681"/>
                    <a:pt x="145489" y="161070"/>
                  </a:cubicBez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A3E780BB-2906-6DBA-BC77-43CC5F497ED4}"/>
                </a:ext>
              </a:extLst>
            </p:cNvPr>
            <p:cNvSpPr/>
            <p:nvPr/>
          </p:nvSpPr>
          <p:spPr>
            <a:xfrm>
              <a:off x="10054334" y="3495109"/>
              <a:ext cx="75745" cy="192742"/>
            </a:xfrm>
            <a:custGeom>
              <a:avLst/>
              <a:gdLst>
                <a:gd name="connsiteX0" fmla="*/ 28407 w 75745"/>
                <a:gd name="connsiteY0" fmla="*/ 74533 h 192742"/>
                <a:gd name="connsiteX1" fmla="*/ 28407 w 75745"/>
                <a:gd name="connsiteY1" fmla="*/ 190139 h 192742"/>
                <a:gd name="connsiteX2" fmla="*/ 47338 w 75745"/>
                <a:gd name="connsiteY2" fmla="*/ 192742 h 192742"/>
                <a:gd name="connsiteX3" fmla="*/ 47338 w 75745"/>
                <a:gd name="connsiteY3" fmla="*/ 74533 h 192742"/>
                <a:gd name="connsiteX4" fmla="*/ 74534 w 75745"/>
                <a:gd name="connsiteY4" fmla="*/ 28407 h 192742"/>
                <a:gd name="connsiteX5" fmla="*/ 28407 w 75745"/>
                <a:gd name="connsiteY5" fmla="*/ 1211 h 192742"/>
                <a:gd name="connsiteX6" fmla="*/ 1212 w 75745"/>
                <a:gd name="connsiteY6" fmla="*/ 47338 h 192742"/>
                <a:gd name="connsiteX7" fmla="*/ 28407 w 75745"/>
                <a:gd name="connsiteY7" fmla="*/ 74533 h 192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745" h="192742">
                  <a:moveTo>
                    <a:pt x="28407" y="74533"/>
                  </a:moveTo>
                  <a:lnTo>
                    <a:pt x="28407" y="190139"/>
                  </a:lnTo>
                  <a:cubicBezTo>
                    <a:pt x="34766" y="190610"/>
                    <a:pt x="41088" y="191479"/>
                    <a:pt x="47338" y="192742"/>
                  </a:cubicBezTo>
                  <a:lnTo>
                    <a:pt x="47338" y="74533"/>
                  </a:lnTo>
                  <a:cubicBezTo>
                    <a:pt x="67586" y="69305"/>
                    <a:pt x="79762" y="48654"/>
                    <a:pt x="74534" y="28407"/>
                  </a:cubicBezTo>
                  <a:cubicBezTo>
                    <a:pt x="69306" y="8159"/>
                    <a:pt x="48654" y="-4016"/>
                    <a:pt x="28407" y="1211"/>
                  </a:cubicBezTo>
                  <a:cubicBezTo>
                    <a:pt x="8159" y="6439"/>
                    <a:pt x="-4016" y="27091"/>
                    <a:pt x="1212" y="47338"/>
                  </a:cubicBezTo>
                  <a:cubicBezTo>
                    <a:pt x="4655" y="60675"/>
                    <a:pt x="15069" y="71090"/>
                    <a:pt x="28407" y="74533"/>
                  </a:cubicBez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C64579F5-65A6-41F2-A87D-AF746607629E}"/>
                </a:ext>
              </a:extLst>
            </p:cNvPr>
            <p:cNvSpPr/>
            <p:nvPr/>
          </p:nvSpPr>
          <p:spPr>
            <a:xfrm>
              <a:off x="10243660" y="3570835"/>
              <a:ext cx="179859" cy="184734"/>
            </a:xfrm>
            <a:custGeom>
              <a:avLst/>
              <a:gdLst>
                <a:gd name="connsiteX0" fmla="*/ 18932 w 179859"/>
                <a:gd name="connsiteY0" fmla="*/ 170536 h 184734"/>
                <a:gd name="connsiteX1" fmla="*/ 47329 w 179859"/>
                <a:gd name="connsiteY1" fmla="*/ 142138 h 184734"/>
                <a:gd name="connsiteX2" fmla="*/ 104124 w 179859"/>
                <a:gd name="connsiteY2" fmla="*/ 142138 h 184734"/>
                <a:gd name="connsiteX3" fmla="*/ 151453 w 179859"/>
                <a:gd name="connsiteY3" fmla="*/ 94809 h 184734"/>
                <a:gd name="connsiteX4" fmla="*/ 151453 w 179859"/>
                <a:gd name="connsiteY4" fmla="*/ 74534 h 184734"/>
                <a:gd name="connsiteX5" fmla="*/ 178648 w 179859"/>
                <a:gd name="connsiteY5" fmla="*/ 28407 h 184734"/>
                <a:gd name="connsiteX6" fmla="*/ 132521 w 179859"/>
                <a:gd name="connsiteY6" fmla="*/ 1212 h 184734"/>
                <a:gd name="connsiteX7" fmla="*/ 105326 w 179859"/>
                <a:gd name="connsiteY7" fmla="*/ 47338 h 184734"/>
                <a:gd name="connsiteX8" fmla="*/ 132521 w 179859"/>
                <a:gd name="connsiteY8" fmla="*/ 74534 h 184734"/>
                <a:gd name="connsiteX9" fmla="*/ 132521 w 179859"/>
                <a:gd name="connsiteY9" fmla="*/ 94809 h 184734"/>
                <a:gd name="connsiteX10" fmla="*/ 104124 w 179859"/>
                <a:gd name="connsiteY10" fmla="*/ 123207 h 184734"/>
                <a:gd name="connsiteX11" fmla="*/ 47329 w 179859"/>
                <a:gd name="connsiteY11" fmla="*/ 123207 h 184734"/>
                <a:gd name="connsiteX12" fmla="*/ 0 w 179859"/>
                <a:gd name="connsiteY12" fmla="*/ 170536 h 184734"/>
                <a:gd name="connsiteX13" fmla="*/ 0 w 179859"/>
                <a:gd name="connsiteY13" fmla="*/ 175060 h 184734"/>
                <a:gd name="connsiteX14" fmla="*/ 18932 w 179859"/>
                <a:gd name="connsiteY14" fmla="*/ 184734 h 184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9859" h="184734">
                  <a:moveTo>
                    <a:pt x="18932" y="170536"/>
                  </a:moveTo>
                  <a:cubicBezTo>
                    <a:pt x="18932" y="154852"/>
                    <a:pt x="31645" y="142138"/>
                    <a:pt x="47329" y="142138"/>
                  </a:cubicBezTo>
                  <a:lnTo>
                    <a:pt x="104124" y="142138"/>
                  </a:lnTo>
                  <a:cubicBezTo>
                    <a:pt x="130250" y="142107"/>
                    <a:pt x="151421" y="120936"/>
                    <a:pt x="151453" y="94809"/>
                  </a:cubicBezTo>
                  <a:lnTo>
                    <a:pt x="151453" y="74534"/>
                  </a:lnTo>
                  <a:cubicBezTo>
                    <a:pt x="171700" y="69306"/>
                    <a:pt x="183876" y="48654"/>
                    <a:pt x="178648" y="28407"/>
                  </a:cubicBezTo>
                  <a:cubicBezTo>
                    <a:pt x="173420" y="8159"/>
                    <a:pt x="152768" y="-4016"/>
                    <a:pt x="132521" y="1212"/>
                  </a:cubicBezTo>
                  <a:cubicBezTo>
                    <a:pt x="112274" y="6439"/>
                    <a:pt x="100098" y="27091"/>
                    <a:pt x="105326" y="47338"/>
                  </a:cubicBezTo>
                  <a:cubicBezTo>
                    <a:pt x="108770" y="60676"/>
                    <a:pt x="119184" y="71090"/>
                    <a:pt x="132521" y="74534"/>
                  </a:cubicBezTo>
                  <a:lnTo>
                    <a:pt x="132521" y="94809"/>
                  </a:lnTo>
                  <a:cubicBezTo>
                    <a:pt x="132521" y="110493"/>
                    <a:pt x="119808" y="123207"/>
                    <a:pt x="104124" y="123207"/>
                  </a:cubicBezTo>
                  <a:lnTo>
                    <a:pt x="47329" y="123207"/>
                  </a:lnTo>
                  <a:cubicBezTo>
                    <a:pt x="21202" y="123238"/>
                    <a:pt x="31" y="144409"/>
                    <a:pt x="0" y="170536"/>
                  </a:cubicBezTo>
                  <a:lnTo>
                    <a:pt x="0" y="175060"/>
                  </a:lnTo>
                  <a:cubicBezTo>
                    <a:pt x="6554" y="177785"/>
                    <a:pt x="12884" y="181020"/>
                    <a:pt x="18932" y="184734"/>
                  </a:cubicBez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678F3151-1052-DCE0-27A3-A5D351710ECD}"/>
                </a:ext>
              </a:extLst>
            </p:cNvPr>
            <p:cNvSpPr/>
            <p:nvPr/>
          </p:nvSpPr>
          <p:spPr>
            <a:xfrm>
              <a:off x="10101663" y="4053742"/>
              <a:ext cx="75745" cy="208398"/>
            </a:xfrm>
            <a:custGeom>
              <a:avLst/>
              <a:gdLst>
                <a:gd name="connsiteX0" fmla="*/ 47338 w 75745"/>
                <a:gd name="connsiteY0" fmla="*/ 133865 h 208398"/>
                <a:gd name="connsiteX1" fmla="*/ 47338 w 75745"/>
                <a:gd name="connsiteY1" fmla="*/ 0 h 208398"/>
                <a:gd name="connsiteX2" fmla="*/ 28407 w 75745"/>
                <a:gd name="connsiteY2" fmla="*/ 0 h 208398"/>
                <a:gd name="connsiteX3" fmla="*/ 28407 w 75745"/>
                <a:gd name="connsiteY3" fmla="*/ 133865 h 208398"/>
                <a:gd name="connsiteX4" fmla="*/ 1212 w 75745"/>
                <a:gd name="connsiteY4" fmla="*/ 179992 h 208398"/>
                <a:gd name="connsiteX5" fmla="*/ 47338 w 75745"/>
                <a:gd name="connsiteY5" fmla="*/ 207187 h 208398"/>
                <a:gd name="connsiteX6" fmla="*/ 74534 w 75745"/>
                <a:gd name="connsiteY6" fmla="*/ 161060 h 208398"/>
                <a:gd name="connsiteX7" fmla="*/ 47338 w 75745"/>
                <a:gd name="connsiteY7" fmla="*/ 133865 h 208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5745" h="208398">
                  <a:moveTo>
                    <a:pt x="47338" y="133865"/>
                  </a:moveTo>
                  <a:lnTo>
                    <a:pt x="47338" y="0"/>
                  </a:lnTo>
                  <a:lnTo>
                    <a:pt x="28407" y="0"/>
                  </a:lnTo>
                  <a:lnTo>
                    <a:pt x="28407" y="133865"/>
                  </a:lnTo>
                  <a:cubicBezTo>
                    <a:pt x="8159" y="139093"/>
                    <a:pt x="-4016" y="159745"/>
                    <a:pt x="1212" y="179992"/>
                  </a:cubicBezTo>
                  <a:cubicBezTo>
                    <a:pt x="6439" y="200239"/>
                    <a:pt x="27091" y="212415"/>
                    <a:pt x="47338" y="207187"/>
                  </a:cubicBezTo>
                  <a:cubicBezTo>
                    <a:pt x="67586" y="201959"/>
                    <a:pt x="79762" y="181308"/>
                    <a:pt x="74534" y="161060"/>
                  </a:cubicBezTo>
                  <a:cubicBezTo>
                    <a:pt x="71090" y="147723"/>
                    <a:pt x="60676" y="137309"/>
                    <a:pt x="47338" y="133865"/>
                  </a:cubicBez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9C835A45-4D52-A352-01FC-B9A604A9195F}"/>
                </a:ext>
              </a:extLst>
            </p:cNvPr>
            <p:cNvSpPr/>
            <p:nvPr/>
          </p:nvSpPr>
          <p:spPr>
            <a:xfrm>
              <a:off x="9827155" y="4053742"/>
              <a:ext cx="179859" cy="180001"/>
            </a:xfrm>
            <a:custGeom>
              <a:avLst/>
              <a:gdLst>
                <a:gd name="connsiteX0" fmla="*/ 160928 w 179859"/>
                <a:gd name="connsiteY0" fmla="*/ 9466 h 180001"/>
                <a:gd name="connsiteX1" fmla="*/ 132530 w 179859"/>
                <a:gd name="connsiteY1" fmla="*/ 37863 h 180001"/>
                <a:gd name="connsiteX2" fmla="*/ 75736 w 179859"/>
                <a:gd name="connsiteY2" fmla="*/ 37863 h 180001"/>
                <a:gd name="connsiteX3" fmla="*/ 28407 w 179859"/>
                <a:gd name="connsiteY3" fmla="*/ 85192 h 180001"/>
                <a:gd name="connsiteX4" fmla="*/ 28407 w 179859"/>
                <a:gd name="connsiteY4" fmla="*/ 105468 h 180001"/>
                <a:gd name="connsiteX5" fmla="*/ 1212 w 179859"/>
                <a:gd name="connsiteY5" fmla="*/ 151595 h 180001"/>
                <a:gd name="connsiteX6" fmla="*/ 47338 w 179859"/>
                <a:gd name="connsiteY6" fmla="*/ 178790 h 180001"/>
                <a:gd name="connsiteX7" fmla="*/ 74534 w 179859"/>
                <a:gd name="connsiteY7" fmla="*/ 132663 h 180001"/>
                <a:gd name="connsiteX8" fmla="*/ 47338 w 179859"/>
                <a:gd name="connsiteY8" fmla="*/ 105468 h 180001"/>
                <a:gd name="connsiteX9" fmla="*/ 47338 w 179859"/>
                <a:gd name="connsiteY9" fmla="*/ 85192 h 180001"/>
                <a:gd name="connsiteX10" fmla="*/ 75736 w 179859"/>
                <a:gd name="connsiteY10" fmla="*/ 56795 h 180001"/>
                <a:gd name="connsiteX11" fmla="*/ 132530 w 179859"/>
                <a:gd name="connsiteY11" fmla="*/ 56795 h 180001"/>
                <a:gd name="connsiteX12" fmla="*/ 179859 w 179859"/>
                <a:gd name="connsiteY12" fmla="*/ 9466 h 180001"/>
                <a:gd name="connsiteX13" fmla="*/ 179859 w 179859"/>
                <a:gd name="connsiteY13" fmla="*/ 0 h 180001"/>
                <a:gd name="connsiteX14" fmla="*/ 160928 w 179859"/>
                <a:gd name="connsiteY14" fmla="*/ 0 h 180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9859" h="180001">
                  <a:moveTo>
                    <a:pt x="160928" y="9466"/>
                  </a:moveTo>
                  <a:cubicBezTo>
                    <a:pt x="160928" y="25150"/>
                    <a:pt x="148214" y="37863"/>
                    <a:pt x="132530" y="37863"/>
                  </a:cubicBezTo>
                  <a:lnTo>
                    <a:pt x="75736" y="37863"/>
                  </a:lnTo>
                  <a:cubicBezTo>
                    <a:pt x="49609" y="37894"/>
                    <a:pt x="28438" y="59066"/>
                    <a:pt x="28407" y="85192"/>
                  </a:cubicBezTo>
                  <a:lnTo>
                    <a:pt x="28407" y="105468"/>
                  </a:lnTo>
                  <a:cubicBezTo>
                    <a:pt x="8159" y="110696"/>
                    <a:pt x="-4016" y="131347"/>
                    <a:pt x="1212" y="151595"/>
                  </a:cubicBezTo>
                  <a:cubicBezTo>
                    <a:pt x="6439" y="171842"/>
                    <a:pt x="27091" y="184018"/>
                    <a:pt x="47338" y="178790"/>
                  </a:cubicBezTo>
                  <a:cubicBezTo>
                    <a:pt x="67586" y="173562"/>
                    <a:pt x="79762" y="152910"/>
                    <a:pt x="74534" y="132663"/>
                  </a:cubicBezTo>
                  <a:cubicBezTo>
                    <a:pt x="71090" y="119326"/>
                    <a:pt x="60676" y="108911"/>
                    <a:pt x="47338" y="105468"/>
                  </a:cubicBezTo>
                  <a:lnTo>
                    <a:pt x="47338" y="85192"/>
                  </a:lnTo>
                  <a:cubicBezTo>
                    <a:pt x="47338" y="69508"/>
                    <a:pt x="60052" y="56795"/>
                    <a:pt x="75736" y="56795"/>
                  </a:cubicBezTo>
                  <a:lnTo>
                    <a:pt x="132530" y="56795"/>
                  </a:lnTo>
                  <a:cubicBezTo>
                    <a:pt x="158657" y="56763"/>
                    <a:pt x="179828" y="35592"/>
                    <a:pt x="179859" y="9466"/>
                  </a:cubicBezTo>
                  <a:lnTo>
                    <a:pt x="179859" y="0"/>
                  </a:lnTo>
                  <a:lnTo>
                    <a:pt x="160928" y="0"/>
                  </a:ln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640DC12B-3AAB-8EC5-AE38-52A5F8C48F56}"/>
                </a:ext>
              </a:extLst>
            </p:cNvPr>
            <p:cNvSpPr/>
            <p:nvPr/>
          </p:nvSpPr>
          <p:spPr>
            <a:xfrm>
              <a:off x="10382333" y="3845494"/>
              <a:ext cx="154755" cy="75602"/>
            </a:xfrm>
            <a:custGeom>
              <a:avLst/>
              <a:gdLst>
                <a:gd name="connsiteX0" fmla="*/ 116903 w 154755"/>
                <a:gd name="connsiteY0" fmla="*/ 0 h 75602"/>
                <a:gd name="connsiteX1" fmla="*/ 80383 w 154755"/>
                <a:gd name="connsiteY1" fmla="*/ 28397 h 75602"/>
                <a:gd name="connsiteX2" fmla="*/ 0 w 154755"/>
                <a:gd name="connsiteY2" fmla="*/ 28397 h 75602"/>
                <a:gd name="connsiteX3" fmla="*/ 10251 w 154755"/>
                <a:gd name="connsiteY3" fmla="*/ 47329 h 75602"/>
                <a:gd name="connsiteX4" fmla="*/ 80374 w 154755"/>
                <a:gd name="connsiteY4" fmla="*/ 47329 h 75602"/>
                <a:gd name="connsiteX5" fmla="*/ 126481 w 154755"/>
                <a:gd name="connsiteY5" fmla="*/ 74372 h 75602"/>
                <a:gd name="connsiteX6" fmla="*/ 153525 w 154755"/>
                <a:gd name="connsiteY6" fmla="*/ 28265 h 75602"/>
                <a:gd name="connsiteX7" fmla="*/ 116903 w 154755"/>
                <a:gd name="connsiteY7" fmla="*/ 0 h 7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755" h="75602">
                  <a:moveTo>
                    <a:pt x="116903" y="0"/>
                  </a:moveTo>
                  <a:cubicBezTo>
                    <a:pt x="99690" y="64"/>
                    <a:pt x="84687" y="11731"/>
                    <a:pt x="80383" y="28397"/>
                  </a:cubicBezTo>
                  <a:lnTo>
                    <a:pt x="0" y="28397"/>
                  </a:lnTo>
                  <a:cubicBezTo>
                    <a:pt x="3994" y="34379"/>
                    <a:pt x="7425" y="40716"/>
                    <a:pt x="10251" y="47329"/>
                  </a:cubicBezTo>
                  <a:lnTo>
                    <a:pt x="80374" y="47329"/>
                  </a:lnTo>
                  <a:cubicBezTo>
                    <a:pt x="85639" y="67529"/>
                    <a:pt x="106281" y="79637"/>
                    <a:pt x="126481" y="74372"/>
                  </a:cubicBezTo>
                  <a:cubicBezTo>
                    <a:pt x="146681" y="69108"/>
                    <a:pt x="158789" y="48465"/>
                    <a:pt x="153525" y="28265"/>
                  </a:cubicBezTo>
                  <a:cubicBezTo>
                    <a:pt x="149182" y="11600"/>
                    <a:pt x="134124" y="-21"/>
                    <a:pt x="116903" y="0"/>
                  </a:cubicBez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4DCC3CF0-1186-6C1A-09CF-20021CB308D3}"/>
                </a:ext>
              </a:extLst>
            </p:cNvPr>
            <p:cNvSpPr/>
            <p:nvPr/>
          </p:nvSpPr>
          <p:spPr>
            <a:xfrm>
              <a:off x="10281523" y="4052568"/>
              <a:ext cx="170383" cy="124105"/>
            </a:xfrm>
            <a:custGeom>
              <a:avLst/>
              <a:gdLst>
                <a:gd name="connsiteX0" fmla="*/ 132521 w 170383"/>
                <a:gd name="connsiteY0" fmla="*/ 48503 h 124105"/>
                <a:gd name="connsiteX1" fmla="*/ 96002 w 170383"/>
                <a:gd name="connsiteY1" fmla="*/ 76900 h 124105"/>
                <a:gd name="connsiteX2" fmla="*/ 47329 w 170383"/>
                <a:gd name="connsiteY2" fmla="*/ 76900 h 124105"/>
                <a:gd name="connsiteX3" fmla="*/ 18932 w 170383"/>
                <a:gd name="connsiteY3" fmla="*/ 48503 h 124105"/>
                <a:gd name="connsiteX4" fmla="*/ 18932 w 170383"/>
                <a:gd name="connsiteY4" fmla="*/ 0 h 124105"/>
                <a:gd name="connsiteX5" fmla="*/ 3218 w 170383"/>
                <a:gd name="connsiteY5" fmla="*/ 1174 h 124105"/>
                <a:gd name="connsiteX6" fmla="*/ 0 w 170383"/>
                <a:gd name="connsiteY6" fmla="*/ 1174 h 124105"/>
                <a:gd name="connsiteX7" fmla="*/ 0 w 170383"/>
                <a:gd name="connsiteY7" fmla="*/ 48503 h 124105"/>
                <a:gd name="connsiteX8" fmla="*/ 47329 w 170383"/>
                <a:gd name="connsiteY8" fmla="*/ 95832 h 124105"/>
                <a:gd name="connsiteX9" fmla="*/ 96002 w 170383"/>
                <a:gd name="connsiteY9" fmla="*/ 95832 h 124105"/>
                <a:gd name="connsiteX10" fmla="*/ 142109 w 170383"/>
                <a:gd name="connsiteY10" fmla="*/ 122875 h 124105"/>
                <a:gd name="connsiteX11" fmla="*/ 169153 w 170383"/>
                <a:gd name="connsiteY11" fmla="*/ 76768 h 124105"/>
                <a:gd name="connsiteX12" fmla="*/ 132521 w 170383"/>
                <a:gd name="connsiteY12" fmla="*/ 48503 h 124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383" h="124105">
                  <a:moveTo>
                    <a:pt x="132521" y="48503"/>
                  </a:moveTo>
                  <a:cubicBezTo>
                    <a:pt x="115309" y="48567"/>
                    <a:pt x="100305" y="60234"/>
                    <a:pt x="96002" y="76900"/>
                  </a:cubicBezTo>
                  <a:lnTo>
                    <a:pt x="47329" y="76900"/>
                  </a:lnTo>
                  <a:cubicBezTo>
                    <a:pt x="31645" y="76900"/>
                    <a:pt x="18932" y="64187"/>
                    <a:pt x="18932" y="48503"/>
                  </a:cubicBezTo>
                  <a:lnTo>
                    <a:pt x="18932" y="0"/>
                  </a:lnTo>
                  <a:cubicBezTo>
                    <a:pt x="13726" y="741"/>
                    <a:pt x="8477" y="1134"/>
                    <a:pt x="3218" y="1174"/>
                  </a:cubicBezTo>
                  <a:lnTo>
                    <a:pt x="0" y="1174"/>
                  </a:lnTo>
                  <a:lnTo>
                    <a:pt x="0" y="48503"/>
                  </a:lnTo>
                  <a:cubicBezTo>
                    <a:pt x="31" y="74629"/>
                    <a:pt x="21202" y="95800"/>
                    <a:pt x="47329" y="95832"/>
                  </a:cubicBezTo>
                  <a:lnTo>
                    <a:pt x="96002" y="95832"/>
                  </a:lnTo>
                  <a:cubicBezTo>
                    <a:pt x="101267" y="116032"/>
                    <a:pt x="121909" y="128139"/>
                    <a:pt x="142109" y="122875"/>
                  </a:cubicBezTo>
                  <a:cubicBezTo>
                    <a:pt x="162309" y="117611"/>
                    <a:pt x="174417" y="96968"/>
                    <a:pt x="169153" y="76768"/>
                  </a:cubicBezTo>
                  <a:cubicBezTo>
                    <a:pt x="164809" y="60100"/>
                    <a:pt x="149745" y="48477"/>
                    <a:pt x="132521" y="48503"/>
                  </a:cubicBez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987D1D42-203C-E292-7B9D-0D27A9AF4983}"/>
                </a:ext>
              </a:extLst>
            </p:cNvPr>
            <p:cNvSpPr/>
            <p:nvPr/>
          </p:nvSpPr>
          <p:spPr>
            <a:xfrm>
              <a:off x="9845711" y="3712972"/>
              <a:ext cx="527600" cy="312358"/>
            </a:xfrm>
            <a:custGeom>
              <a:avLst/>
              <a:gdLst>
                <a:gd name="connsiteX0" fmla="*/ 21286 w 527600"/>
                <a:gd name="connsiteY0" fmla="*/ 144269 h 312358"/>
                <a:gd name="connsiteX1" fmla="*/ 10296 w 527600"/>
                <a:gd name="connsiteY1" fmla="*/ 252255 h 312358"/>
                <a:gd name="connsiteX2" fmla="*/ 101518 w 527600"/>
                <a:gd name="connsiteY2" fmla="*/ 312069 h 312358"/>
                <a:gd name="connsiteX3" fmla="*/ 102124 w 527600"/>
                <a:gd name="connsiteY3" fmla="*/ 312069 h 312358"/>
                <a:gd name="connsiteX4" fmla="*/ 129962 w 527600"/>
                <a:gd name="connsiteY4" fmla="*/ 312353 h 312358"/>
                <a:gd name="connsiteX5" fmla="*/ 439021 w 527600"/>
                <a:gd name="connsiteY5" fmla="*/ 312353 h 312358"/>
                <a:gd name="connsiteX6" fmla="*/ 527596 w 527600"/>
                <a:gd name="connsiteY6" fmla="*/ 225613 h 312358"/>
                <a:gd name="connsiteX7" fmla="*/ 450503 w 527600"/>
                <a:gd name="connsiteY7" fmla="*/ 137671 h 312358"/>
                <a:gd name="connsiteX8" fmla="*/ 407244 w 527600"/>
                <a:gd name="connsiteY8" fmla="*/ 70161 h 312358"/>
                <a:gd name="connsiteX9" fmla="*/ 346133 w 527600"/>
                <a:gd name="connsiteY9" fmla="*/ 50984 h 312358"/>
                <a:gd name="connsiteX10" fmla="*/ 325942 w 527600"/>
                <a:gd name="connsiteY10" fmla="*/ 52877 h 312358"/>
                <a:gd name="connsiteX11" fmla="*/ 224251 w 527600"/>
                <a:gd name="connsiteY11" fmla="*/ 1 h 312358"/>
                <a:gd name="connsiteX12" fmla="*/ 195541 w 527600"/>
                <a:gd name="connsiteY12" fmla="*/ 3352 h 312358"/>
                <a:gd name="connsiteX13" fmla="*/ 102398 w 527600"/>
                <a:gd name="connsiteY13" fmla="*/ 102421 h 312358"/>
                <a:gd name="connsiteX14" fmla="*/ 21286 w 527600"/>
                <a:gd name="connsiteY14" fmla="*/ 144269 h 312358"/>
                <a:gd name="connsiteX15" fmla="*/ 106042 w 527600"/>
                <a:gd name="connsiteY15" fmla="*/ 121286 h 312358"/>
                <a:gd name="connsiteX16" fmla="*/ 119626 w 527600"/>
                <a:gd name="connsiteY16" fmla="*/ 122346 h 312358"/>
                <a:gd name="connsiteX17" fmla="*/ 119728 w 527600"/>
                <a:gd name="connsiteY17" fmla="*/ 122282 h 312358"/>
                <a:gd name="connsiteX18" fmla="*/ 119730 w 527600"/>
                <a:gd name="connsiteY18" fmla="*/ 122261 h 312358"/>
                <a:gd name="connsiteX19" fmla="*/ 119730 w 527600"/>
                <a:gd name="connsiteY19" fmla="*/ 119289 h 312358"/>
                <a:gd name="connsiteX20" fmla="*/ 199858 w 527600"/>
                <a:gd name="connsiteY20" fmla="*/ 21791 h 312358"/>
                <a:gd name="connsiteX21" fmla="*/ 317035 w 527600"/>
                <a:gd name="connsiteY21" fmla="*/ 74800 h 312358"/>
                <a:gd name="connsiteX22" fmla="*/ 317149 w 527600"/>
                <a:gd name="connsiteY22" fmla="*/ 74800 h 312358"/>
                <a:gd name="connsiteX23" fmla="*/ 396368 w 527600"/>
                <a:gd name="connsiteY23" fmla="*/ 85685 h 312358"/>
                <a:gd name="connsiteX24" fmla="*/ 433199 w 527600"/>
                <a:gd name="connsiteY24" fmla="*/ 154293 h 312358"/>
                <a:gd name="connsiteX25" fmla="*/ 433199 w 527600"/>
                <a:gd name="connsiteY25" fmla="*/ 156073 h 312358"/>
                <a:gd name="connsiteX26" fmla="*/ 433303 w 527600"/>
                <a:gd name="connsiteY26" fmla="*/ 156149 h 312358"/>
                <a:gd name="connsiteX27" fmla="*/ 438983 w 527600"/>
                <a:gd name="connsiteY27" fmla="*/ 155884 h 312358"/>
                <a:gd name="connsiteX28" fmla="*/ 508563 w 527600"/>
                <a:gd name="connsiteY28" fmla="*/ 223851 h 312358"/>
                <a:gd name="connsiteX29" fmla="*/ 440597 w 527600"/>
                <a:gd name="connsiteY29" fmla="*/ 293431 h 312358"/>
                <a:gd name="connsiteX30" fmla="*/ 438983 w 527600"/>
                <a:gd name="connsiteY30" fmla="*/ 293431 h 312358"/>
                <a:gd name="connsiteX31" fmla="*/ 130152 w 527600"/>
                <a:gd name="connsiteY31" fmla="*/ 293431 h 312358"/>
                <a:gd name="connsiteX32" fmla="*/ 102322 w 527600"/>
                <a:gd name="connsiteY32" fmla="*/ 293147 h 312358"/>
                <a:gd name="connsiteX33" fmla="*/ 27363 w 527600"/>
                <a:gd name="connsiteY33" fmla="*/ 244057 h 312358"/>
                <a:gd name="connsiteX34" fmla="*/ 36355 w 527600"/>
                <a:gd name="connsiteY34" fmla="*/ 155713 h 312358"/>
                <a:gd name="connsiteX35" fmla="*/ 106042 w 527600"/>
                <a:gd name="connsiteY35" fmla="*/ 121286 h 312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527600" h="312358">
                  <a:moveTo>
                    <a:pt x="21286" y="144269"/>
                  </a:moveTo>
                  <a:cubicBezTo>
                    <a:pt x="-2428" y="175320"/>
                    <a:pt x="-6676" y="217064"/>
                    <a:pt x="10296" y="252255"/>
                  </a:cubicBezTo>
                  <a:cubicBezTo>
                    <a:pt x="27291" y="287539"/>
                    <a:pt x="62384" y="310550"/>
                    <a:pt x="101518" y="312069"/>
                  </a:cubicBezTo>
                  <a:lnTo>
                    <a:pt x="102124" y="312069"/>
                  </a:lnTo>
                  <a:lnTo>
                    <a:pt x="129962" y="312353"/>
                  </a:lnTo>
                  <a:lnTo>
                    <a:pt x="439021" y="312353"/>
                  </a:lnTo>
                  <a:cubicBezTo>
                    <a:pt x="487432" y="312861"/>
                    <a:pt x="527089" y="274025"/>
                    <a:pt x="527596" y="225613"/>
                  </a:cubicBezTo>
                  <a:cubicBezTo>
                    <a:pt x="528064" y="180936"/>
                    <a:pt x="494856" y="143056"/>
                    <a:pt x="450503" y="137671"/>
                  </a:cubicBezTo>
                  <a:cubicBezTo>
                    <a:pt x="445596" y="110326"/>
                    <a:pt x="430038" y="86045"/>
                    <a:pt x="407244" y="70161"/>
                  </a:cubicBezTo>
                  <a:cubicBezTo>
                    <a:pt x="389332" y="57633"/>
                    <a:pt x="367991" y="50936"/>
                    <a:pt x="346133" y="50984"/>
                  </a:cubicBezTo>
                  <a:cubicBezTo>
                    <a:pt x="339358" y="50977"/>
                    <a:pt x="332598" y="51610"/>
                    <a:pt x="325942" y="52877"/>
                  </a:cubicBezTo>
                  <a:cubicBezTo>
                    <a:pt x="302797" y="19608"/>
                    <a:pt x="264779" y="-160"/>
                    <a:pt x="224251" y="1"/>
                  </a:cubicBezTo>
                  <a:cubicBezTo>
                    <a:pt x="214584" y="5"/>
                    <a:pt x="204950" y="1129"/>
                    <a:pt x="195541" y="3352"/>
                  </a:cubicBezTo>
                  <a:cubicBezTo>
                    <a:pt x="147308" y="14485"/>
                    <a:pt x="110539" y="53592"/>
                    <a:pt x="102398" y="102421"/>
                  </a:cubicBezTo>
                  <a:cubicBezTo>
                    <a:pt x="70467" y="103556"/>
                    <a:pt x="40716" y="118906"/>
                    <a:pt x="21286" y="144269"/>
                  </a:cubicBezTo>
                  <a:close/>
                  <a:moveTo>
                    <a:pt x="106042" y="121286"/>
                  </a:moveTo>
                  <a:cubicBezTo>
                    <a:pt x="110591" y="121287"/>
                    <a:pt x="115132" y="121642"/>
                    <a:pt x="119626" y="122346"/>
                  </a:cubicBezTo>
                  <a:cubicBezTo>
                    <a:pt x="119671" y="122357"/>
                    <a:pt x="119718" y="122328"/>
                    <a:pt x="119728" y="122282"/>
                  </a:cubicBezTo>
                  <a:cubicBezTo>
                    <a:pt x="119729" y="122275"/>
                    <a:pt x="119730" y="122268"/>
                    <a:pt x="119730" y="122261"/>
                  </a:cubicBezTo>
                  <a:cubicBezTo>
                    <a:pt x="119730" y="121750"/>
                    <a:pt x="119730" y="119961"/>
                    <a:pt x="119730" y="119289"/>
                  </a:cubicBezTo>
                  <a:cubicBezTo>
                    <a:pt x="121238" y="72379"/>
                    <a:pt x="154129" y="32359"/>
                    <a:pt x="199858" y="21791"/>
                  </a:cubicBezTo>
                  <a:cubicBezTo>
                    <a:pt x="246430" y="10725"/>
                    <a:pt x="294598" y="32515"/>
                    <a:pt x="317035" y="74800"/>
                  </a:cubicBezTo>
                  <a:cubicBezTo>
                    <a:pt x="317069" y="74825"/>
                    <a:pt x="317114" y="74825"/>
                    <a:pt x="317149" y="74800"/>
                  </a:cubicBezTo>
                  <a:cubicBezTo>
                    <a:pt x="343776" y="65543"/>
                    <a:pt x="373225" y="69590"/>
                    <a:pt x="396368" y="85685"/>
                  </a:cubicBezTo>
                  <a:cubicBezTo>
                    <a:pt x="418930" y="101331"/>
                    <a:pt x="432626" y="126844"/>
                    <a:pt x="433199" y="154293"/>
                  </a:cubicBezTo>
                  <a:cubicBezTo>
                    <a:pt x="433199" y="154606"/>
                    <a:pt x="433199" y="155732"/>
                    <a:pt x="433199" y="156073"/>
                  </a:cubicBezTo>
                  <a:cubicBezTo>
                    <a:pt x="433199" y="156130"/>
                    <a:pt x="433199" y="156158"/>
                    <a:pt x="433303" y="156149"/>
                  </a:cubicBezTo>
                  <a:cubicBezTo>
                    <a:pt x="435188" y="155928"/>
                    <a:pt x="437086" y="155839"/>
                    <a:pt x="438983" y="155884"/>
                  </a:cubicBezTo>
                  <a:cubicBezTo>
                    <a:pt x="476965" y="155438"/>
                    <a:pt x="508118" y="185867"/>
                    <a:pt x="508563" y="223851"/>
                  </a:cubicBezTo>
                  <a:cubicBezTo>
                    <a:pt x="509009" y="261833"/>
                    <a:pt x="478579" y="292985"/>
                    <a:pt x="440597" y="293431"/>
                  </a:cubicBezTo>
                  <a:cubicBezTo>
                    <a:pt x="440059" y="293438"/>
                    <a:pt x="439520" y="293438"/>
                    <a:pt x="438983" y="293431"/>
                  </a:cubicBezTo>
                  <a:lnTo>
                    <a:pt x="130152" y="293431"/>
                  </a:lnTo>
                  <a:lnTo>
                    <a:pt x="102322" y="293147"/>
                  </a:lnTo>
                  <a:cubicBezTo>
                    <a:pt x="70189" y="291880"/>
                    <a:pt x="41368" y="273006"/>
                    <a:pt x="27363" y="244057"/>
                  </a:cubicBezTo>
                  <a:cubicBezTo>
                    <a:pt x="13528" y="215258"/>
                    <a:pt x="17002" y="181135"/>
                    <a:pt x="36355" y="155713"/>
                  </a:cubicBezTo>
                  <a:cubicBezTo>
                    <a:pt x="52929" y="133980"/>
                    <a:pt x="78710" y="121243"/>
                    <a:pt x="106042" y="121286"/>
                  </a:cubicBezTo>
                  <a:close/>
                </a:path>
              </a:pathLst>
            </a:custGeom>
            <a:grpFill/>
            <a:ln w="10401" cap="flat">
              <a:solidFill>
                <a:schemeClr val="dk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85" name="Freeform: Shape 84">
            <a:extLst>
              <a:ext uri="{FF2B5EF4-FFF2-40B4-BE49-F238E27FC236}">
                <a16:creationId xmlns:a16="http://schemas.microsoft.com/office/drawing/2014/main" id="{706EA94D-F16E-237C-BFFF-3B7ADE8C48AE}"/>
              </a:ext>
            </a:extLst>
          </p:cNvPr>
          <p:cNvSpPr/>
          <p:nvPr/>
        </p:nvSpPr>
        <p:spPr>
          <a:xfrm>
            <a:off x="9720976" y="1405069"/>
            <a:ext cx="2086573" cy="1087692"/>
          </a:xfrm>
          <a:custGeom>
            <a:avLst/>
            <a:gdLst>
              <a:gd name="connsiteX0" fmla="*/ 1889975 w 2086573"/>
              <a:gd name="connsiteY0" fmla="*/ 0 h 1087692"/>
              <a:gd name="connsiteX1" fmla="*/ 2086573 w 2086573"/>
              <a:gd name="connsiteY1" fmla="*/ 196599 h 1087692"/>
              <a:gd name="connsiteX2" fmla="*/ 2086573 w 2086573"/>
              <a:gd name="connsiteY2" fmla="*/ 891094 h 1087692"/>
              <a:gd name="connsiteX3" fmla="*/ 1889975 w 2086573"/>
              <a:gd name="connsiteY3" fmla="*/ 1087692 h 1087692"/>
              <a:gd name="connsiteX4" fmla="*/ 196599 w 2086573"/>
              <a:gd name="connsiteY4" fmla="*/ 1087692 h 1087692"/>
              <a:gd name="connsiteX5" fmla="*/ 0 w 2086573"/>
              <a:gd name="connsiteY5" fmla="*/ 891094 h 1087692"/>
              <a:gd name="connsiteX6" fmla="*/ 0 w 2086573"/>
              <a:gd name="connsiteY6" fmla="*/ 196599 h 1087692"/>
              <a:gd name="connsiteX7" fmla="*/ 196599 w 2086573"/>
              <a:gd name="connsiteY7" fmla="*/ 0 h 108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86573" h="1087692">
                <a:moveTo>
                  <a:pt x="1889975" y="0"/>
                </a:moveTo>
                <a:cubicBezTo>
                  <a:pt x="1998553" y="0"/>
                  <a:pt x="2086573" y="88020"/>
                  <a:pt x="2086573" y="196599"/>
                </a:cubicBezTo>
                <a:lnTo>
                  <a:pt x="2086573" y="891094"/>
                </a:lnTo>
                <a:cubicBezTo>
                  <a:pt x="2086573" y="999672"/>
                  <a:pt x="1998553" y="1087692"/>
                  <a:pt x="1889975" y="1087692"/>
                </a:cubicBezTo>
                <a:lnTo>
                  <a:pt x="196599" y="1087692"/>
                </a:lnTo>
                <a:cubicBezTo>
                  <a:pt x="88020" y="1087692"/>
                  <a:pt x="0" y="999672"/>
                  <a:pt x="0" y="891094"/>
                </a:cubicBezTo>
                <a:lnTo>
                  <a:pt x="0" y="196599"/>
                </a:lnTo>
                <a:cubicBezTo>
                  <a:pt x="0" y="88020"/>
                  <a:pt x="88020" y="0"/>
                  <a:pt x="196599" y="0"/>
                </a:cubicBezTo>
                <a:close/>
              </a:path>
            </a:pathLst>
          </a:custGeom>
          <a:noFill/>
          <a:ln w="28575" cap="flat">
            <a:solidFill>
              <a:schemeClr val="accent3">
                <a:lumMod val="10000"/>
                <a:lumOff val="9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1" name="CaixaDeTexto 44">
            <a:extLst>
              <a:ext uri="{FF2B5EF4-FFF2-40B4-BE49-F238E27FC236}">
                <a16:creationId xmlns:a16="http://schemas.microsoft.com/office/drawing/2014/main" id="{75C75CC5-1A38-24A0-1375-2DF9EEDE7E54}"/>
              </a:ext>
            </a:extLst>
          </p:cNvPr>
          <p:cNvSpPr txBox="1"/>
          <p:nvPr/>
        </p:nvSpPr>
        <p:spPr>
          <a:xfrm>
            <a:off x="10450023" y="1650964"/>
            <a:ext cx="12958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Delegação de tarefas</a:t>
            </a:r>
          </a:p>
        </p:txBody>
      </p:sp>
      <p:pic>
        <p:nvPicPr>
          <p:cNvPr id="108" name="Gráfico 43" descr="fluxo de trabalho com preenchimento sólido">
            <a:extLst>
              <a:ext uri="{FF2B5EF4-FFF2-40B4-BE49-F238E27FC236}">
                <a16:creationId xmlns:a16="http://schemas.microsoft.com/office/drawing/2014/main" id="{711B91EF-B760-EFC1-26A3-685AF6D63C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783836" y="1601830"/>
            <a:ext cx="722302" cy="722302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1A64C7A9-5AF6-D5C6-5EFB-9BFDD2EB6EE0}"/>
              </a:ext>
            </a:extLst>
          </p:cNvPr>
          <p:cNvSpPr txBox="1"/>
          <p:nvPr/>
        </p:nvSpPr>
        <p:spPr>
          <a:xfrm>
            <a:off x="9798821" y="6585380"/>
            <a:ext cx="17491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/>
              <a:t>Fonte: Bridge &amp; Co. 2025</a:t>
            </a:r>
          </a:p>
        </p:txBody>
      </p:sp>
    </p:spTree>
    <p:extLst>
      <p:ext uri="{BB962C8B-B14F-4D97-AF65-F5344CB8AC3E}">
        <p14:creationId xmlns:p14="http://schemas.microsoft.com/office/powerpoint/2010/main" val="234524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321C7F-3B4E-C7CE-B728-84560A04C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324E7A8-A8FC-23C1-C4A6-BE0F0BF2CCF5}"/>
              </a:ext>
            </a:extLst>
          </p:cNvPr>
          <p:cNvSpPr/>
          <p:nvPr/>
        </p:nvSpPr>
        <p:spPr>
          <a:xfrm>
            <a:off x="6540500" y="1066800"/>
            <a:ext cx="5118100" cy="5016500"/>
          </a:xfrm>
          <a:prstGeom prst="roundRect">
            <a:avLst>
              <a:gd name="adj" fmla="val 6137"/>
            </a:avLst>
          </a:prstGeom>
          <a:solidFill>
            <a:srgbClr val="FFFFFF">
              <a:alpha val="94000"/>
            </a:srgbClr>
          </a:solidFill>
          <a:ln w="22225">
            <a:solidFill>
              <a:srgbClr val="EAED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1EFE9D8-6342-5685-DF0B-77FAC5D5A811}"/>
              </a:ext>
            </a:extLst>
          </p:cNvPr>
          <p:cNvSpPr txBox="1"/>
          <p:nvPr/>
        </p:nvSpPr>
        <p:spPr>
          <a:xfrm>
            <a:off x="914570" y="324151"/>
            <a:ext cx="7379038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srgbClr val="FFFFFF"/>
                </a:solidFill>
                <a:latin typeface="Poppins"/>
                <a:cs typeface="Poppins"/>
              </a:rPr>
              <a:t>O Abismo e o Oásis</a:t>
            </a:r>
            <a:endParaRPr lang="pt-BR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Poppins"/>
              <a:cs typeface="Poppins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1B3B92C-EAFC-7A66-9E3F-78960349505E}"/>
              </a:ext>
            </a:extLst>
          </p:cNvPr>
          <p:cNvSpPr txBox="1"/>
          <p:nvPr/>
        </p:nvSpPr>
        <p:spPr>
          <a:xfrm>
            <a:off x="6667499" y="1168400"/>
            <a:ext cx="4834293" cy="477053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1" dirty="0">
                <a:solidFill>
                  <a:srgbClr val="03185A"/>
                </a:solidFill>
                <a:cs typeface="Poppins"/>
              </a:rPr>
              <a:t>Ainda sobre o abismo:</a:t>
            </a:r>
          </a:p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LLMs são modelos de linguagem estatística – não acumulam conhecimento real do mundo.</a:t>
            </a:r>
          </a:p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“No Grounding” – ou seja, não criam senso de verdade.</a:t>
            </a:r>
          </a:p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Dependem da qualidade de prompt e do treinamento.</a:t>
            </a:r>
          </a:p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São ruins em ações com múltiplas etapas</a:t>
            </a:r>
            <a:r>
              <a:rPr lang="pt-BR" dirty="0">
                <a:solidFill>
                  <a:srgbClr val="03185A"/>
                </a:solidFill>
                <a:cs typeface="Poppins"/>
              </a:rPr>
              <a:t>.</a:t>
            </a:r>
          </a:p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srgbClr val="03185A"/>
                </a:solidFill>
                <a:cs typeface="Poppins"/>
              </a:rPr>
              <a:t>Não conseguem planejar longo prazo.</a:t>
            </a:r>
          </a:p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dirty="0">
                <a:solidFill>
                  <a:srgbClr val="03185A"/>
                </a:solidFill>
                <a:cs typeface="Poppins"/>
              </a:rPr>
              <a:t>Têm dificuldade de relembrar memórias antigas.</a:t>
            </a:r>
          </a:p>
          <a:p>
            <a:pPr marL="285750" marR="0" lvl="0" indent="-28575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BR" i="0" u="none" strike="noStrike" kern="1200" cap="none" spc="0" normalizeH="0" baseline="0" noProof="0" dirty="0">
                <a:ln>
                  <a:noFill/>
                </a:ln>
                <a:solidFill>
                  <a:srgbClr val="03185A"/>
                </a:solidFill>
                <a:uLnTx/>
                <a:uFillTx/>
                <a:cs typeface="Poppins"/>
              </a:rPr>
              <a:t>Possuem pouca </a:t>
            </a:r>
            <a:r>
              <a:rPr lang="pt-BR" dirty="0">
                <a:solidFill>
                  <a:srgbClr val="03185A"/>
                </a:solidFill>
                <a:cs typeface="Poppins"/>
              </a:rPr>
              <a:t>habilidade de validação e autocrítica.</a:t>
            </a:r>
            <a:endParaRPr lang="pt-BR" i="0" u="none" strike="noStrike" kern="1200" cap="none" spc="0" normalizeH="0" baseline="0" noProof="0" dirty="0">
              <a:ln>
                <a:noFill/>
              </a:ln>
              <a:solidFill>
                <a:srgbClr val="03185A"/>
              </a:solidFill>
              <a:uLnTx/>
              <a:uFillTx/>
              <a:cs typeface="Poppins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DDEDA34-D0F2-2630-64E3-4A36B7091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87000" y="242337"/>
            <a:ext cx="1514635" cy="476705"/>
          </a:xfrm>
          <a:prstGeom prst="rect">
            <a:avLst/>
          </a:prstGeom>
        </p:spPr>
      </p:pic>
      <p:sp>
        <p:nvSpPr>
          <p:cNvPr id="2" name="Retângulo: Cantos Arredondados 3">
            <a:extLst>
              <a:ext uri="{FF2B5EF4-FFF2-40B4-BE49-F238E27FC236}">
                <a16:creationId xmlns:a16="http://schemas.microsoft.com/office/drawing/2014/main" id="{8DBB3694-AB7B-E0AB-D46B-4856A8E90C79}"/>
              </a:ext>
            </a:extLst>
          </p:cNvPr>
          <p:cNvSpPr/>
          <p:nvPr/>
        </p:nvSpPr>
        <p:spPr>
          <a:xfrm rot="5400000">
            <a:off x="615872" y="508284"/>
            <a:ext cx="430705" cy="62440"/>
          </a:xfrm>
          <a:prstGeom prst="roundRect">
            <a:avLst>
              <a:gd name="adj" fmla="val 50000"/>
            </a:avLst>
          </a:prstGeom>
          <a:gradFill>
            <a:gsLst>
              <a:gs pos="52000">
                <a:srgbClr val="0E72EF"/>
              </a:gs>
              <a:gs pos="0">
                <a:srgbClr val="17BCCF"/>
              </a:gs>
              <a:gs pos="100000">
                <a:srgbClr val="0A4DFF">
                  <a:lumMod val="100000"/>
                </a:srgb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8396930"/>
      </p:ext>
    </p:extLst>
  </p:cSld>
  <p:clrMapOvr>
    <a:masterClrMapping/>
  </p:clrMapOvr>
</p:sld>
</file>

<file path=ppt/theme/theme1.xml><?xml version="1.0" encoding="utf-8"?>
<a:theme xmlns:a="http://schemas.openxmlformats.org/drawingml/2006/main" name="Nova Identidade">
  <a:themeElements>
    <a:clrScheme name="Personalizada 1">
      <a:dk1>
        <a:srgbClr val="002060"/>
      </a:dk1>
      <a:lt1>
        <a:srgbClr val="F7F9FF"/>
      </a:lt1>
      <a:dk2>
        <a:srgbClr val="002060"/>
      </a:dk2>
      <a:lt2>
        <a:srgbClr val="F7F9FF"/>
      </a:lt2>
      <a:accent1>
        <a:srgbClr val="0A4DFF"/>
      </a:accent1>
      <a:accent2>
        <a:srgbClr val="17BCCF"/>
      </a:accent2>
      <a:accent3>
        <a:srgbClr val="03185A"/>
      </a:accent3>
      <a:accent4>
        <a:srgbClr val="E8EEFF"/>
      </a:accent4>
      <a:accent5>
        <a:srgbClr val="A8BFFF"/>
      </a:accent5>
      <a:accent6>
        <a:srgbClr val="CFFAFF"/>
      </a:accent6>
      <a:hlink>
        <a:srgbClr val="0E7580"/>
      </a:hlink>
      <a:folHlink>
        <a:srgbClr val="AAAAB0"/>
      </a:folHlink>
    </a:clrScheme>
    <a:fontScheme name="Bridge 2024">
      <a:majorFont>
        <a:latin typeface="Poppins"/>
        <a:ea typeface=""/>
        <a:cs typeface=""/>
      </a:majorFont>
      <a:minorFont>
        <a:latin typeface="Util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odelo Bridge &amp; Co. 2024.pptx" id="{316805C6-1175-4FBF-BC9A-4B1FCA5BA548}" vid="{0A886941-0EA1-4003-8C5B-8DCBBA06AA5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349BCE183CC93409E8885D0276D0DD6" ma:contentTypeVersion="19" ma:contentTypeDescription="Crie um novo documento." ma:contentTypeScope="" ma:versionID="c5b0589c4ee84bc8336e68672620750f">
  <xsd:schema xmlns:xsd="http://www.w3.org/2001/XMLSchema" xmlns:xs="http://www.w3.org/2001/XMLSchema" xmlns:p="http://schemas.microsoft.com/office/2006/metadata/properties" xmlns:ns2="161980a0-5e84-48d2-8344-69ee3599d0db" xmlns:ns3="dcb73bfd-99b6-460b-b79e-71ccf1234e7d" targetNamespace="http://schemas.microsoft.com/office/2006/metadata/properties" ma:root="true" ma:fieldsID="76b952bc0597a921a028d38e441aad09" ns2:_="" ns3:_="">
    <xsd:import namespace="161980a0-5e84-48d2-8344-69ee3599d0db"/>
    <xsd:import namespace="dcb73bfd-99b6-460b-b79e-71ccf1234e7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1980a0-5e84-48d2-8344-69ee3599d0d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Marcações de imagem" ma:readOnly="false" ma:fieldId="{5cf76f15-5ced-4ddc-b409-7134ff3c332f}" ma:taxonomyMulti="true" ma:sspId="07c48431-2eb8-4996-8316-66e426d4bf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b73bfd-99b6-460b-b79e-71ccf1234e7d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f0654d2-594a-4028-bb15-36bcaa7055eb}" ma:internalName="TaxCatchAll" ma:showField="CatchAllData" ma:web="dcb73bfd-99b6-460b-b79e-71ccf1234e7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61980a0-5e84-48d2-8344-69ee3599d0db">
      <Terms xmlns="http://schemas.microsoft.com/office/infopath/2007/PartnerControls"/>
    </lcf76f155ced4ddcb4097134ff3c332f>
    <TaxCatchAll xmlns="dcb73bfd-99b6-460b-b79e-71ccf1234e7d" xsi:nil="true"/>
  </documentManagement>
</p:properties>
</file>

<file path=customXml/itemProps1.xml><?xml version="1.0" encoding="utf-8"?>
<ds:datastoreItem xmlns:ds="http://schemas.openxmlformats.org/officeDocument/2006/customXml" ds:itemID="{DCF02DEF-C7DF-4427-8249-D24C6AB04C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F863E2-1B89-4083-B2D2-C896DF25ADA9}">
  <ds:schemaRefs>
    <ds:schemaRef ds:uri="161980a0-5e84-48d2-8344-69ee3599d0db"/>
    <ds:schemaRef ds:uri="dcb73bfd-99b6-460b-b79e-71ccf1234e7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FBA64AC8-8CC9-4D2B-A6A8-36A7A227BB7A}">
  <ds:schemaRefs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  <ds:schemaRef ds:uri="dcb73bfd-99b6-460b-b79e-71ccf1234e7d"/>
    <ds:schemaRef ds:uri="161980a0-5e84-48d2-8344-69ee3599d0db"/>
  </ds:schemaRefs>
</ds:datastoreItem>
</file>

<file path=docMetadata/LabelInfo.xml><?xml version="1.0" encoding="utf-8"?>
<clbl:labelList xmlns:clbl="http://schemas.microsoft.com/office/2020/mipLabelMetadata">
  <clbl:label id="{967411de-33fc-4aac-80ec-73237ae67acf}" enabled="1" method="Privileged" siteId="{0ffe7745-773f-4549-87fe-75b9e533e99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1340</TotalTime>
  <Words>1198</Words>
  <Application>Microsoft Office PowerPoint</Application>
  <PresentationFormat>Widescreen</PresentationFormat>
  <Paragraphs>181</Paragraphs>
  <Slides>17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2" baseType="lpstr">
      <vt:lpstr>Arial</vt:lpstr>
      <vt:lpstr>Poppins</vt:lpstr>
      <vt:lpstr>Segoe UI</vt:lpstr>
      <vt:lpstr>Utile</vt:lpstr>
      <vt:lpstr>Nova Identidade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Vivean Rodrigues</dc:creator>
  <cp:lastModifiedBy>Carlos Carvalho</cp:lastModifiedBy>
  <cp:revision>7</cp:revision>
  <dcterms:created xsi:type="dcterms:W3CDTF">2019-05-15T19:25:34Z</dcterms:created>
  <dcterms:modified xsi:type="dcterms:W3CDTF">2025-07-15T23:55:05Z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0x0101003349BCE183CC93409E8885D0276D0DD6</vt:lpwstr>
  </property>
  <property fmtid="{D5CDD505-2E9C-101B-9397-08002B2CF9AE}" pid="3" name="MSIP_Label_9cee0658-3921-4f3e-a831-f76056e1a70f_Enabled">
    <vt:lpwstr>true</vt:lpwstr>
  </property>
  <property fmtid="{D5CDD505-2E9C-101B-9397-08002B2CF9AE}" pid="4" name="MSIP_Label_9cee0658-3921-4f3e-a831-f76056e1a70f_SetDate">
    <vt:lpwstr>2021-08-18T20:51:23Z</vt:lpwstr>
  </property>
  <property fmtid="{D5CDD505-2E9C-101B-9397-08002B2CF9AE}" pid="5" name="MSIP_Label_9cee0658-3921-4f3e-a831-f76056e1a70f_Method">
    <vt:lpwstr>Standard</vt:lpwstr>
  </property>
  <property fmtid="{D5CDD505-2E9C-101B-9397-08002B2CF9AE}" pid="6" name="MSIP_Label_9cee0658-3921-4f3e-a831-f76056e1a70f_Name">
    <vt:lpwstr>Interna</vt:lpwstr>
  </property>
  <property fmtid="{D5CDD505-2E9C-101B-9397-08002B2CF9AE}" pid="7" name="MSIP_Label_9cee0658-3921-4f3e-a831-f76056e1a70f_SiteId">
    <vt:lpwstr>0ffe7745-773f-4549-87fe-75b9e533e997</vt:lpwstr>
  </property>
  <property fmtid="{D5CDD505-2E9C-101B-9397-08002B2CF9AE}" pid="8" name="MSIP_Label_9cee0658-3921-4f3e-a831-f76056e1a70f_ActionId">
    <vt:lpwstr>f10c81d5-97fc-4319-ac36-930882657446</vt:lpwstr>
  </property>
  <property fmtid="{D5CDD505-2E9C-101B-9397-08002B2CF9AE}" pid="9" name="MSIP_Label_9cee0658-3921-4f3e-a831-f76056e1a70f_ContentBits">
    <vt:lpwstr>0</vt:lpwstr>
  </property>
  <property fmtid="{D5CDD505-2E9C-101B-9397-08002B2CF9AE}" pid="10" name="MediaServiceImageTags">
    <vt:lpwstr/>
  </property>
  <property fmtid="{D5CDD505-2E9C-101B-9397-08002B2CF9AE}" pid="11" name="ClassificationContentMarkingFooterLocations">
    <vt:lpwstr>Comercial:3</vt:lpwstr>
  </property>
  <property fmtid="{D5CDD505-2E9C-101B-9397-08002B2CF9AE}" pid="12" name="ClassificationContentMarkingFooterText">
    <vt:lpwstr>Classificação: Pública | Usuário: eike.cirino@bridgeconsulting.com.br</vt:lpwstr>
  </property>
</Properties>
</file>