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4"/>
  </p:sldMasterIdLst>
  <p:notesMasterIdLst>
    <p:notesMasterId r:id="rId25"/>
  </p:notesMasterIdLst>
  <p:sldIdLst>
    <p:sldId id="290" r:id="rId5"/>
    <p:sldId id="256" r:id="rId6"/>
    <p:sldId id="291" r:id="rId7"/>
    <p:sldId id="294" r:id="rId8"/>
    <p:sldId id="297" r:id="rId9"/>
    <p:sldId id="264" r:id="rId10"/>
    <p:sldId id="299" r:id="rId11"/>
    <p:sldId id="258" r:id="rId12"/>
    <p:sldId id="259" r:id="rId13"/>
    <p:sldId id="292" r:id="rId14"/>
    <p:sldId id="298" r:id="rId15"/>
    <p:sldId id="304" r:id="rId16"/>
    <p:sldId id="257" r:id="rId17"/>
    <p:sldId id="312" r:id="rId18"/>
    <p:sldId id="293" r:id="rId19"/>
    <p:sldId id="306" r:id="rId20"/>
    <p:sldId id="309" r:id="rId21"/>
    <p:sldId id="307" r:id="rId22"/>
    <p:sldId id="305" r:id="rId23"/>
    <p:sldId id="311" r:id="rId24"/>
  </p:sldIdLst>
  <p:sldSz cx="9144000" cy="5143500" type="screen16x9"/>
  <p:notesSz cx="6858000" cy="9144000"/>
  <p:embeddedFontLst>
    <p:embeddedFont>
      <p:font typeface="Albert Sans" panose="020B0604020202020204" charset="0"/>
      <p:regular r:id="rId26"/>
      <p:bold r:id="rId27"/>
      <p:italic r:id="rId28"/>
      <p:boldItalic r:id="rId29"/>
    </p:embeddedFont>
    <p:embeddedFont>
      <p:font typeface="Goldman" panose="020B0604020202020204" charset="0"/>
      <p:regular r:id="rId30"/>
      <p:bold r:id="rId31"/>
    </p:embeddedFont>
    <p:embeddedFont>
      <p:font typeface="Mulish Black" panose="020B0604020202020204" charset="0"/>
      <p:bold r:id="rId32"/>
      <p:boldItalic r:id="rId33"/>
    </p:embeddedFont>
    <p:embeddedFont>
      <p:font typeface="Mulish ExtraBold" panose="020B0604020202020204" charset="0"/>
      <p:bold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6397"/>
    <a:srgbClr val="346778"/>
    <a:srgbClr val="41735B"/>
    <a:srgbClr val="60703F"/>
    <a:srgbClr val="CACEC0"/>
    <a:srgbClr val="776F30"/>
    <a:srgbClr val="815D3B"/>
    <a:srgbClr val="954643"/>
    <a:srgbClr val="914673"/>
    <a:srgbClr val="B2A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FD6144-EB13-49C0-86F1-52BBF547B31E}" v="606" dt="2025-07-15T18:51:46.648"/>
  </p1510:revLst>
</p1510:revInfo>
</file>

<file path=ppt/tableStyles.xml><?xml version="1.0" encoding="utf-8"?>
<a:tblStyleLst xmlns:a="http://schemas.openxmlformats.org/drawingml/2006/main" def="{7F6328D0-88C9-4CB9-9AA5-A9ABF18F0FB9}">
  <a:tblStyle styleId="{7F6328D0-88C9-4CB9-9AA5-A9ABF18F0F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 snapToGrid="0">
      <p:cViewPr varScale="1">
        <p:scale>
          <a:sx n="99" d="100"/>
          <a:sy n="99" d="100"/>
        </p:scale>
        <p:origin x="9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76f413143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76f413143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>
          <a:extLst>
            <a:ext uri="{FF2B5EF4-FFF2-40B4-BE49-F238E27FC236}">
              <a16:creationId xmlns:a16="http://schemas.microsoft.com/office/drawing/2014/main" id="{863B7A03-074D-E72F-1507-E44B529B9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e1d838b627_4_168:notes">
            <a:extLst>
              <a:ext uri="{FF2B5EF4-FFF2-40B4-BE49-F238E27FC236}">
                <a16:creationId xmlns:a16="http://schemas.microsoft.com/office/drawing/2014/main" id="{AF91EBBF-6E52-CCE8-945E-E4CDCBD246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e1d838b627_4_168:notes">
            <a:extLst>
              <a:ext uri="{FF2B5EF4-FFF2-40B4-BE49-F238E27FC236}">
                <a16:creationId xmlns:a16="http://schemas.microsoft.com/office/drawing/2014/main" id="{9059A2E4-3D39-2056-9569-B83644815E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9803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>
          <a:extLst>
            <a:ext uri="{FF2B5EF4-FFF2-40B4-BE49-F238E27FC236}">
              <a16:creationId xmlns:a16="http://schemas.microsoft.com/office/drawing/2014/main" id="{20F465E9-87A9-76D3-5619-C957A1A2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1d838b627_4_239:notes">
            <a:extLst>
              <a:ext uri="{FF2B5EF4-FFF2-40B4-BE49-F238E27FC236}">
                <a16:creationId xmlns:a16="http://schemas.microsoft.com/office/drawing/2014/main" id="{30CF250D-C4FD-0BE2-D092-6F7F9A0C5F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1d838b627_4_239:notes">
            <a:extLst>
              <a:ext uri="{FF2B5EF4-FFF2-40B4-BE49-F238E27FC236}">
                <a16:creationId xmlns:a16="http://schemas.microsoft.com/office/drawing/2014/main" id="{E51F8302-C061-C325-6D16-BEBF69D39E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3039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>
          <a:extLst>
            <a:ext uri="{FF2B5EF4-FFF2-40B4-BE49-F238E27FC236}">
              <a16:creationId xmlns:a16="http://schemas.microsoft.com/office/drawing/2014/main" id="{DD717245-793A-8626-1922-A36565390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fb61485ab_0_110:notes">
            <a:extLst>
              <a:ext uri="{FF2B5EF4-FFF2-40B4-BE49-F238E27FC236}">
                <a16:creationId xmlns:a16="http://schemas.microsoft.com/office/drawing/2014/main" id="{4BBC3414-8FA2-7E0D-A49E-BD8F65A121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3fb61485ab_0_110:notes">
            <a:extLst>
              <a:ext uri="{FF2B5EF4-FFF2-40B4-BE49-F238E27FC236}">
                <a16:creationId xmlns:a16="http://schemas.microsoft.com/office/drawing/2014/main" id="{FD266460-C213-A886-1F69-8CF5689B73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2359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D2D75F4A-6912-26A8-71B7-80E31C222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1d838b627_0_34:notes">
            <a:extLst>
              <a:ext uri="{FF2B5EF4-FFF2-40B4-BE49-F238E27FC236}">
                <a16:creationId xmlns:a16="http://schemas.microsoft.com/office/drawing/2014/main" id="{B8D90341-E04D-BE84-81E8-DA8372768C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1d838b627_0_34:notes">
            <a:extLst>
              <a:ext uri="{FF2B5EF4-FFF2-40B4-BE49-F238E27FC236}">
                <a16:creationId xmlns:a16="http://schemas.microsoft.com/office/drawing/2014/main" id="{85EEBF82-6D2A-0D49-449D-31BD31DF15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451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B64AE856-5665-0E97-9B5F-945134E16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0529f4df79_0_23:notes">
            <a:extLst>
              <a:ext uri="{FF2B5EF4-FFF2-40B4-BE49-F238E27FC236}">
                <a16:creationId xmlns:a16="http://schemas.microsoft.com/office/drawing/2014/main" id="{B38CA06D-C454-8C2B-EDD3-F5829460D8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0529f4df79_0_23:notes">
            <a:extLst>
              <a:ext uri="{FF2B5EF4-FFF2-40B4-BE49-F238E27FC236}">
                <a16:creationId xmlns:a16="http://schemas.microsoft.com/office/drawing/2014/main" id="{0B299BFA-0458-56F2-C014-5B76CF5C4E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5586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>
          <a:extLst>
            <a:ext uri="{FF2B5EF4-FFF2-40B4-BE49-F238E27FC236}">
              <a16:creationId xmlns:a16="http://schemas.microsoft.com/office/drawing/2014/main" id="{5BFEE5B3-E217-A6F6-8F51-03228065C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e1d838b627_4_84:notes">
            <a:extLst>
              <a:ext uri="{FF2B5EF4-FFF2-40B4-BE49-F238E27FC236}">
                <a16:creationId xmlns:a16="http://schemas.microsoft.com/office/drawing/2014/main" id="{88DBD9E0-D068-81CB-3F2D-FFB995B076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e1d838b627_4_84:notes">
            <a:extLst>
              <a:ext uri="{FF2B5EF4-FFF2-40B4-BE49-F238E27FC236}">
                <a16:creationId xmlns:a16="http://schemas.microsoft.com/office/drawing/2014/main" id="{0682955D-D467-D841-D678-75ECE66A49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8988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>
          <a:extLst>
            <a:ext uri="{FF2B5EF4-FFF2-40B4-BE49-F238E27FC236}">
              <a16:creationId xmlns:a16="http://schemas.microsoft.com/office/drawing/2014/main" id="{E40E9A53-70CA-BE2E-3580-7B8199F64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e1d838b627_4_84:notes">
            <a:extLst>
              <a:ext uri="{FF2B5EF4-FFF2-40B4-BE49-F238E27FC236}">
                <a16:creationId xmlns:a16="http://schemas.microsoft.com/office/drawing/2014/main" id="{47937DF8-16E9-9EFE-B1E5-49B833898D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e1d838b627_4_84:notes">
            <a:extLst>
              <a:ext uri="{FF2B5EF4-FFF2-40B4-BE49-F238E27FC236}">
                <a16:creationId xmlns:a16="http://schemas.microsoft.com/office/drawing/2014/main" id="{2999B7C6-5672-05A3-517A-8E6BE5D647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9346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>
          <a:extLst>
            <a:ext uri="{FF2B5EF4-FFF2-40B4-BE49-F238E27FC236}">
              <a16:creationId xmlns:a16="http://schemas.microsoft.com/office/drawing/2014/main" id="{0EBCC48E-7A2D-C1DD-C7A8-A551C995B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1d838b627_4_100:notes">
            <a:extLst>
              <a:ext uri="{FF2B5EF4-FFF2-40B4-BE49-F238E27FC236}">
                <a16:creationId xmlns:a16="http://schemas.microsoft.com/office/drawing/2014/main" id="{3D28F54A-E03B-1CF1-B565-6B6BE2DBDC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e1d838b627_4_100:notes">
            <a:extLst>
              <a:ext uri="{FF2B5EF4-FFF2-40B4-BE49-F238E27FC236}">
                <a16:creationId xmlns:a16="http://schemas.microsoft.com/office/drawing/2014/main" id="{576179A4-A0E7-E2E7-9379-78D7CAD1AF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27815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71DE8540-FFB1-DEF7-D731-3AA34A9F0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0529f4df79_0_23:notes">
            <a:extLst>
              <a:ext uri="{FF2B5EF4-FFF2-40B4-BE49-F238E27FC236}">
                <a16:creationId xmlns:a16="http://schemas.microsoft.com/office/drawing/2014/main" id="{E75D3076-4851-0F6D-1375-EB25AA2901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0529f4df79_0_23:notes">
            <a:extLst>
              <a:ext uri="{FF2B5EF4-FFF2-40B4-BE49-F238E27FC236}">
                <a16:creationId xmlns:a16="http://schemas.microsoft.com/office/drawing/2014/main" id="{0501C8BB-A44F-E60D-A6C3-FCEF5B38CA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78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>
          <a:extLst>
            <a:ext uri="{FF2B5EF4-FFF2-40B4-BE49-F238E27FC236}">
              <a16:creationId xmlns:a16="http://schemas.microsoft.com/office/drawing/2014/main" id="{D4969AE6-915F-33D6-3CDD-57411AE18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fb61485ab_0_110:notes">
            <a:extLst>
              <a:ext uri="{FF2B5EF4-FFF2-40B4-BE49-F238E27FC236}">
                <a16:creationId xmlns:a16="http://schemas.microsoft.com/office/drawing/2014/main" id="{01207311-FED6-0CFB-5ABE-516070307D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3fb61485ab_0_110:notes">
            <a:extLst>
              <a:ext uri="{FF2B5EF4-FFF2-40B4-BE49-F238E27FC236}">
                <a16:creationId xmlns:a16="http://schemas.microsoft.com/office/drawing/2014/main" id="{94F32CFC-0A9D-5DB4-BDF4-6ADF84D938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949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>
          <a:extLst>
            <a:ext uri="{FF2B5EF4-FFF2-40B4-BE49-F238E27FC236}">
              <a16:creationId xmlns:a16="http://schemas.microsoft.com/office/drawing/2014/main" id="{1A09D12A-DEA8-DC25-9C9E-1DF73E2BC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e1d838b627_4_0:notes">
            <a:extLst>
              <a:ext uri="{FF2B5EF4-FFF2-40B4-BE49-F238E27FC236}">
                <a16:creationId xmlns:a16="http://schemas.microsoft.com/office/drawing/2014/main" id="{791D3FD2-D16D-7333-815C-118E3232D3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e1d838b627_4_0:notes">
            <a:extLst>
              <a:ext uri="{FF2B5EF4-FFF2-40B4-BE49-F238E27FC236}">
                <a16:creationId xmlns:a16="http://schemas.microsoft.com/office/drawing/2014/main" id="{28618ED8-5220-0CE3-B97A-F89541AE4B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017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>
          <a:extLst>
            <a:ext uri="{FF2B5EF4-FFF2-40B4-BE49-F238E27FC236}">
              <a16:creationId xmlns:a16="http://schemas.microsoft.com/office/drawing/2014/main" id="{5E32712E-E5D3-EFDA-00C3-5A2CC7A05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1d838b627_4_239:notes">
            <a:extLst>
              <a:ext uri="{FF2B5EF4-FFF2-40B4-BE49-F238E27FC236}">
                <a16:creationId xmlns:a16="http://schemas.microsoft.com/office/drawing/2014/main" id="{8110CFFA-15E8-6D2E-16E3-20A70F80E5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1d838b627_4_239:notes">
            <a:extLst>
              <a:ext uri="{FF2B5EF4-FFF2-40B4-BE49-F238E27FC236}">
                <a16:creationId xmlns:a16="http://schemas.microsoft.com/office/drawing/2014/main" id="{A18390B1-9997-0D6E-0468-1A19FDD209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369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e1d838b627_4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e1d838b627_4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>
          <a:extLst>
            <a:ext uri="{FF2B5EF4-FFF2-40B4-BE49-F238E27FC236}">
              <a16:creationId xmlns:a16="http://schemas.microsoft.com/office/drawing/2014/main" id="{08A43B48-4499-A743-F14E-E6D619F9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e1d838b627_4_38:notes">
            <a:extLst>
              <a:ext uri="{FF2B5EF4-FFF2-40B4-BE49-F238E27FC236}">
                <a16:creationId xmlns:a16="http://schemas.microsoft.com/office/drawing/2014/main" id="{070DB815-E0D3-AA0F-D153-13BDAD6802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e1d838b627_4_38:notes">
            <a:extLst>
              <a:ext uri="{FF2B5EF4-FFF2-40B4-BE49-F238E27FC236}">
                <a16:creationId xmlns:a16="http://schemas.microsoft.com/office/drawing/2014/main" id="{9521CF26-BF20-97BD-BD27-2DEDA834ED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3311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1d838b6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1d838b62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>
          <a:extLst>
            <a:ext uri="{FF2B5EF4-FFF2-40B4-BE49-F238E27FC236}">
              <a16:creationId xmlns:a16="http://schemas.microsoft.com/office/drawing/2014/main" id="{8B424042-0231-F16C-47A7-112C7691E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e1d838b627_0_25:notes">
            <a:extLst>
              <a:ext uri="{FF2B5EF4-FFF2-40B4-BE49-F238E27FC236}">
                <a16:creationId xmlns:a16="http://schemas.microsoft.com/office/drawing/2014/main" id="{856BEA21-9A79-7039-FA1A-95C0E30647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e1d838b627_0_25:notes">
            <a:extLst>
              <a:ext uri="{FF2B5EF4-FFF2-40B4-BE49-F238E27FC236}">
                <a16:creationId xmlns:a16="http://schemas.microsoft.com/office/drawing/2014/main" id="{C59B3FF3-F013-46C8-B9B9-14FD89385B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754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 title="Recurso 16@4x.png"/>
          <p:cNvPicPr preferRelativeResize="0"/>
          <p:nvPr/>
        </p:nvPicPr>
        <p:blipFill rotWithShape="1">
          <a:blip r:embed="rId2">
            <a:alphaModFix/>
          </a:blip>
          <a:srcRect l="3725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11925" y="490600"/>
            <a:ext cx="5025000" cy="17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11925" y="4098375"/>
            <a:ext cx="2409300" cy="565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>
            <a:spLocks noGrp="1"/>
          </p:cNvSpPr>
          <p:nvPr>
            <p:ph type="pic" idx="2"/>
          </p:nvPr>
        </p:nvSpPr>
        <p:spPr>
          <a:xfrm>
            <a:off x="5585650" y="691200"/>
            <a:ext cx="3469800" cy="4452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Recurso 13@4x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" y="3725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199875" y="2181425"/>
            <a:ext cx="4484400" cy="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sz="2600">
                <a:latin typeface="Goldman"/>
                <a:ea typeface="Goldman"/>
                <a:cs typeface="Goldman"/>
                <a:sym typeface="Goldman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2"/>
          </p:nvPr>
        </p:nvSpPr>
        <p:spPr>
          <a:xfrm>
            <a:off x="1199875" y="2712838"/>
            <a:ext cx="4484400" cy="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sz="2600">
                <a:latin typeface="Goldman"/>
                <a:ea typeface="Goldman"/>
                <a:cs typeface="Goldman"/>
                <a:sym typeface="Goldman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3"/>
          </p:nvPr>
        </p:nvSpPr>
        <p:spPr>
          <a:xfrm>
            <a:off x="1199875" y="3244250"/>
            <a:ext cx="4484400" cy="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sz="2600">
                <a:latin typeface="Goldman"/>
                <a:ea typeface="Goldman"/>
                <a:cs typeface="Goldman"/>
                <a:sym typeface="Goldman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4"/>
          </p:nvPr>
        </p:nvSpPr>
        <p:spPr>
          <a:xfrm>
            <a:off x="1199875" y="3775663"/>
            <a:ext cx="4484400" cy="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sz="2600">
                <a:latin typeface="Goldman"/>
                <a:ea typeface="Goldman"/>
                <a:cs typeface="Goldman"/>
                <a:sym typeface="Goldman"/>
              </a:defRPr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hasCustomPrompt="1"/>
          </p:nvPr>
        </p:nvSpPr>
        <p:spPr>
          <a:xfrm>
            <a:off x="282076" y="3918388"/>
            <a:ext cx="865800" cy="31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5" hasCustomPrompt="1"/>
          </p:nvPr>
        </p:nvSpPr>
        <p:spPr>
          <a:xfrm>
            <a:off x="282077" y="2855413"/>
            <a:ext cx="865800" cy="31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6" hasCustomPrompt="1"/>
          </p:nvPr>
        </p:nvSpPr>
        <p:spPr>
          <a:xfrm>
            <a:off x="282905" y="2324225"/>
            <a:ext cx="864300" cy="31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7" hasCustomPrompt="1"/>
          </p:nvPr>
        </p:nvSpPr>
        <p:spPr>
          <a:xfrm>
            <a:off x="282076" y="3386900"/>
            <a:ext cx="8658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8"/>
          </p:nvPr>
        </p:nvSpPr>
        <p:spPr>
          <a:xfrm>
            <a:off x="1199875" y="4307075"/>
            <a:ext cx="4484400" cy="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sz="2600">
                <a:latin typeface="Goldman"/>
                <a:ea typeface="Goldman"/>
                <a:cs typeface="Goldman"/>
                <a:sym typeface="Goldman"/>
              </a:defRPr>
            </a:lvl1pPr>
            <a:lvl2pPr lvl="1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None/>
              <a:defRPr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9" hasCustomPrompt="1"/>
          </p:nvPr>
        </p:nvSpPr>
        <p:spPr>
          <a:xfrm>
            <a:off x="282076" y="4449875"/>
            <a:ext cx="865800" cy="31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13"/>
          </p:nvPr>
        </p:nvSpPr>
        <p:spPr>
          <a:xfrm>
            <a:off x="5221425" y="308391"/>
            <a:ext cx="3631800" cy="10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 title="Recurso 18@4x.png"/>
          <p:cNvPicPr preferRelativeResize="0"/>
          <p:nvPr/>
        </p:nvPicPr>
        <p:blipFill rotWithShape="1">
          <a:blip r:embed="rId2">
            <a:alphaModFix/>
          </a:blip>
          <a:srcRect l="616"/>
          <a:stretch/>
        </p:blipFill>
        <p:spPr>
          <a:xfrm>
            <a:off x="0" y="0"/>
            <a:ext cx="90876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1677600" y="485475"/>
            <a:ext cx="7175700" cy="13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1"/>
          </p:nvPr>
        </p:nvSpPr>
        <p:spPr>
          <a:xfrm>
            <a:off x="2883475" y="1900800"/>
            <a:ext cx="5889600" cy="27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ONE_COLUMN_TEXT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 title="Recurso 17@4x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>
            <a:spLocks noGrp="1"/>
          </p:cNvSpPr>
          <p:nvPr>
            <p:ph type="pic" idx="2"/>
          </p:nvPr>
        </p:nvSpPr>
        <p:spPr>
          <a:xfrm>
            <a:off x="0" y="0"/>
            <a:ext cx="29697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57450" y="304800"/>
            <a:ext cx="5918700" cy="144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505675" y="1961150"/>
            <a:ext cx="5350200" cy="28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413175" y="309825"/>
            <a:ext cx="8317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77" name="Google Shape;77;p16" title="Recurso 12@4x.png"/>
          <p:cNvPicPr preferRelativeResize="0"/>
          <p:nvPr/>
        </p:nvPicPr>
        <p:blipFill rotWithShape="1">
          <a:blip r:embed="rId2">
            <a:alphaModFix/>
          </a:blip>
          <a:srcRect l="-13360" t="4879" r="13360" b="52469"/>
          <a:stretch/>
        </p:blipFill>
        <p:spPr>
          <a:xfrm rot="10800000">
            <a:off x="0" y="3031655"/>
            <a:ext cx="9144003" cy="2111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 title="Recurso 15@4x.png"/>
          <p:cNvPicPr preferRelativeResize="0"/>
          <p:nvPr/>
        </p:nvPicPr>
        <p:blipFill rotWithShape="1">
          <a:blip r:embed="rId3">
            <a:alphaModFix/>
          </a:blip>
          <a:srcRect l="72354" t="25165" r="852" b="22601"/>
          <a:stretch/>
        </p:blipFill>
        <p:spPr>
          <a:xfrm>
            <a:off x="6694024" y="0"/>
            <a:ext cx="2449976" cy="258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 title="Recurso 12@4x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6"/>
            <a:ext cx="9144003" cy="495151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3079688" y="2567100"/>
            <a:ext cx="2525400" cy="1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2"/>
          </p:nvPr>
        </p:nvSpPr>
        <p:spPr>
          <a:xfrm>
            <a:off x="413175" y="2567100"/>
            <a:ext cx="2525400" cy="1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ubTitle" idx="3"/>
          </p:nvPr>
        </p:nvSpPr>
        <p:spPr>
          <a:xfrm>
            <a:off x="5746175" y="2567100"/>
            <a:ext cx="2525400" cy="1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title" hasCustomPrompt="1"/>
          </p:nvPr>
        </p:nvSpPr>
        <p:spPr>
          <a:xfrm>
            <a:off x="3079075" y="2207050"/>
            <a:ext cx="920700" cy="436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8" name="Google Shape;88;p18"/>
          <p:cNvSpPr txBox="1">
            <a:spLocks noGrp="1"/>
          </p:cNvSpPr>
          <p:nvPr>
            <p:ph type="title" idx="4" hasCustomPrompt="1"/>
          </p:nvPr>
        </p:nvSpPr>
        <p:spPr>
          <a:xfrm>
            <a:off x="413150" y="2207261"/>
            <a:ext cx="920700" cy="4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 idx="5" hasCustomPrompt="1"/>
          </p:nvPr>
        </p:nvSpPr>
        <p:spPr>
          <a:xfrm>
            <a:off x="5746176" y="2207050"/>
            <a:ext cx="920700" cy="4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90" name="Google Shape;90;p18"/>
          <p:cNvSpPr txBox="1">
            <a:spLocks noGrp="1"/>
          </p:cNvSpPr>
          <p:nvPr>
            <p:ph type="title" idx="6"/>
          </p:nvPr>
        </p:nvSpPr>
        <p:spPr>
          <a:xfrm>
            <a:off x="413150" y="309825"/>
            <a:ext cx="8686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 title="Recurso 15@4x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191994"/>
            <a:ext cx="9144003" cy="495151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>
            <a:spLocks noGrp="1"/>
          </p:cNvSpPr>
          <p:nvPr>
            <p:ph type="subTitle" idx="1"/>
          </p:nvPr>
        </p:nvSpPr>
        <p:spPr>
          <a:xfrm>
            <a:off x="402250" y="1902468"/>
            <a:ext cx="2184600" cy="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ubTitle" idx="2"/>
          </p:nvPr>
        </p:nvSpPr>
        <p:spPr>
          <a:xfrm>
            <a:off x="2854428" y="1902468"/>
            <a:ext cx="2184600" cy="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3"/>
          </p:nvPr>
        </p:nvSpPr>
        <p:spPr>
          <a:xfrm>
            <a:off x="402250" y="3720925"/>
            <a:ext cx="2184600" cy="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ubTitle" idx="4"/>
          </p:nvPr>
        </p:nvSpPr>
        <p:spPr>
          <a:xfrm>
            <a:off x="2854428" y="3720925"/>
            <a:ext cx="2184600" cy="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ubTitle" idx="5"/>
          </p:nvPr>
        </p:nvSpPr>
        <p:spPr>
          <a:xfrm>
            <a:off x="5306612" y="1902468"/>
            <a:ext cx="2184600" cy="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ubTitle" idx="6"/>
          </p:nvPr>
        </p:nvSpPr>
        <p:spPr>
          <a:xfrm>
            <a:off x="5306612" y="3720925"/>
            <a:ext cx="2184600" cy="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413150" y="3098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title" idx="7" hasCustomPrompt="1"/>
          </p:nvPr>
        </p:nvSpPr>
        <p:spPr>
          <a:xfrm>
            <a:off x="5316614" y="3476380"/>
            <a:ext cx="794700" cy="31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 idx="8" hasCustomPrompt="1"/>
          </p:nvPr>
        </p:nvSpPr>
        <p:spPr>
          <a:xfrm>
            <a:off x="5316614" y="1667875"/>
            <a:ext cx="794700" cy="31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2" name="Google Shape;102;p19"/>
          <p:cNvSpPr txBox="1">
            <a:spLocks noGrp="1"/>
          </p:cNvSpPr>
          <p:nvPr>
            <p:ph type="title" idx="9" hasCustomPrompt="1"/>
          </p:nvPr>
        </p:nvSpPr>
        <p:spPr>
          <a:xfrm>
            <a:off x="2865118" y="1668175"/>
            <a:ext cx="792900" cy="31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3" name="Google Shape;103;p19"/>
          <p:cNvSpPr txBox="1">
            <a:spLocks noGrp="1"/>
          </p:cNvSpPr>
          <p:nvPr>
            <p:ph type="title" idx="13" hasCustomPrompt="1"/>
          </p:nvPr>
        </p:nvSpPr>
        <p:spPr>
          <a:xfrm>
            <a:off x="2864430" y="3476380"/>
            <a:ext cx="794700" cy="31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04" name="Google Shape;104;p19"/>
          <p:cNvSpPr txBox="1">
            <a:spLocks noGrp="1"/>
          </p:cNvSpPr>
          <p:nvPr>
            <p:ph type="title" idx="14" hasCustomPrompt="1"/>
          </p:nvPr>
        </p:nvSpPr>
        <p:spPr>
          <a:xfrm>
            <a:off x="412252" y="1667875"/>
            <a:ext cx="794700" cy="31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5" name="Google Shape;105;p19"/>
          <p:cNvSpPr txBox="1">
            <a:spLocks noGrp="1"/>
          </p:cNvSpPr>
          <p:nvPr>
            <p:ph type="title" idx="15" hasCustomPrompt="1"/>
          </p:nvPr>
        </p:nvSpPr>
        <p:spPr>
          <a:xfrm>
            <a:off x="412252" y="3476381"/>
            <a:ext cx="794700" cy="31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 hasCustomPrompt="1"/>
          </p:nvPr>
        </p:nvSpPr>
        <p:spPr>
          <a:xfrm>
            <a:off x="565550" y="510325"/>
            <a:ext cx="4193100" cy="75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08" name="Google Shape;108;p20"/>
          <p:cNvSpPr txBox="1">
            <a:spLocks noGrp="1"/>
          </p:cNvSpPr>
          <p:nvPr>
            <p:ph type="subTitle" idx="1"/>
          </p:nvPr>
        </p:nvSpPr>
        <p:spPr>
          <a:xfrm>
            <a:off x="565550" y="1188931"/>
            <a:ext cx="4193100" cy="44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title" idx="2" hasCustomPrompt="1"/>
          </p:nvPr>
        </p:nvSpPr>
        <p:spPr>
          <a:xfrm>
            <a:off x="565550" y="1970264"/>
            <a:ext cx="4193100" cy="75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4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10" name="Google Shape;110;p20"/>
          <p:cNvSpPr txBox="1">
            <a:spLocks noGrp="1"/>
          </p:cNvSpPr>
          <p:nvPr>
            <p:ph type="subTitle" idx="3"/>
          </p:nvPr>
        </p:nvSpPr>
        <p:spPr>
          <a:xfrm>
            <a:off x="565550" y="2648827"/>
            <a:ext cx="4193100" cy="44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11" name="Google Shape;111;p20" title="Recurso 18@4x.png"/>
          <p:cNvPicPr preferRelativeResize="0"/>
          <p:nvPr/>
        </p:nvPicPr>
        <p:blipFill rotWithShape="1">
          <a:blip r:embed="rId2">
            <a:alphaModFix/>
          </a:blip>
          <a:srcRect l="659" r="5107" b="5177"/>
          <a:stretch/>
        </p:blipFill>
        <p:spPr>
          <a:xfrm rot="10800000">
            <a:off x="56400" y="0"/>
            <a:ext cx="90876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 title="Recurso 15@4x.png"/>
          <p:cNvPicPr preferRelativeResize="0"/>
          <p:nvPr/>
        </p:nvPicPr>
        <p:blipFill rotWithShape="1">
          <a:blip r:embed="rId3">
            <a:alphaModFix/>
          </a:blip>
          <a:srcRect l="73206" t="14243" b="33523"/>
          <a:stretch/>
        </p:blipFill>
        <p:spPr>
          <a:xfrm rot="10800000">
            <a:off x="-1" y="2557150"/>
            <a:ext cx="2449976" cy="258634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>
            <a:spLocks noGrp="1"/>
          </p:cNvSpPr>
          <p:nvPr>
            <p:ph type="pic" idx="4"/>
          </p:nvPr>
        </p:nvSpPr>
        <p:spPr>
          <a:xfrm>
            <a:off x="4836650" y="1193325"/>
            <a:ext cx="4307400" cy="3950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 title="Recurso 12@4x.png"/>
          <p:cNvPicPr preferRelativeResize="0"/>
          <p:nvPr/>
        </p:nvPicPr>
        <p:blipFill rotWithShape="1">
          <a:blip r:embed="rId2">
            <a:alphaModFix/>
          </a:blip>
          <a:srcRect l="3735"/>
          <a:stretch/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70025" y="2355600"/>
            <a:ext cx="4793100" cy="15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6351100" y="152513"/>
            <a:ext cx="1268400" cy="126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70025" y="3937300"/>
            <a:ext cx="4793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>
            <a:spLocks noGrp="1"/>
          </p:cNvSpPr>
          <p:nvPr>
            <p:ph type="pic" idx="3"/>
          </p:nvPr>
        </p:nvSpPr>
        <p:spPr>
          <a:xfrm flipH="1">
            <a:off x="5195150" y="1507150"/>
            <a:ext cx="3948900" cy="2973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5"/>
          <p:cNvGrpSpPr/>
          <p:nvPr/>
        </p:nvGrpSpPr>
        <p:grpSpPr>
          <a:xfrm flipH="1">
            <a:off x="-1" y="0"/>
            <a:ext cx="9144002" cy="5143501"/>
            <a:chOff x="-1" y="0"/>
            <a:chExt cx="9144002" cy="5143501"/>
          </a:xfrm>
        </p:grpSpPr>
        <p:pic>
          <p:nvPicPr>
            <p:cNvPr id="25" name="Google Shape;25;p5" title="Recurso 18@4x.png"/>
            <p:cNvPicPr preferRelativeResize="0"/>
            <p:nvPr/>
          </p:nvPicPr>
          <p:blipFill rotWithShape="1">
            <a:blip r:embed="rId2">
              <a:alphaModFix/>
            </a:blip>
            <a:srcRect l="735" t="14280" r="5032" b="-9102"/>
            <a:stretch/>
          </p:blipFill>
          <p:spPr>
            <a:xfrm rot="10800000">
              <a:off x="56400" y="0"/>
              <a:ext cx="9087601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5" title="Recurso 15@4x.png"/>
            <p:cNvPicPr preferRelativeResize="0"/>
            <p:nvPr/>
          </p:nvPicPr>
          <p:blipFill rotWithShape="1">
            <a:blip r:embed="rId3">
              <a:alphaModFix/>
            </a:blip>
            <a:srcRect l="72354" t="21049" r="852" b="26717"/>
            <a:stretch/>
          </p:blipFill>
          <p:spPr>
            <a:xfrm flipH="1">
              <a:off x="-1" y="0"/>
              <a:ext cx="2449976" cy="25863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4631200" y="1223775"/>
            <a:ext cx="2743200" cy="73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>
                <a:latin typeface="Goldman"/>
                <a:ea typeface="Goldman"/>
                <a:cs typeface="Goldman"/>
                <a:sym typeface="Goldm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4631200" y="2976000"/>
            <a:ext cx="2743200" cy="73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>
                <a:latin typeface="Goldman"/>
                <a:ea typeface="Goldman"/>
                <a:cs typeface="Goldman"/>
                <a:sym typeface="Goldm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3"/>
          </p:nvPr>
        </p:nvSpPr>
        <p:spPr>
          <a:xfrm>
            <a:off x="4631200" y="1960275"/>
            <a:ext cx="3264300" cy="9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4"/>
          </p:nvPr>
        </p:nvSpPr>
        <p:spPr>
          <a:xfrm>
            <a:off x="4631200" y="3712400"/>
            <a:ext cx="3264300" cy="9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13150" y="309825"/>
            <a:ext cx="8686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>
            <a:spLocks noGrp="1"/>
          </p:cNvSpPr>
          <p:nvPr>
            <p:ph type="pic" idx="5"/>
          </p:nvPr>
        </p:nvSpPr>
        <p:spPr>
          <a:xfrm>
            <a:off x="0" y="1831400"/>
            <a:ext cx="3782400" cy="2441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6" title="Recurso 15@4x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6"/>
            <a:ext cx="9144003" cy="495151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13150" y="309825"/>
            <a:ext cx="83397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3998400" cy="144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609625" y="2066125"/>
            <a:ext cx="3824100" cy="25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>
            <a:spLocks noGrp="1"/>
          </p:cNvSpPr>
          <p:nvPr>
            <p:ph type="pic" idx="2"/>
          </p:nvPr>
        </p:nvSpPr>
        <p:spPr>
          <a:xfrm>
            <a:off x="5715849" y="0"/>
            <a:ext cx="34281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720064" y="1580125"/>
            <a:ext cx="35970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2"/>
          </p:nvPr>
        </p:nvSpPr>
        <p:spPr>
          <a:xfrm>
            <a:off x="4826936" y="1580125"/>
            <a:ext cx="35970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228600" y="4666175"/>
            <a:ext cx="3355800" cy="248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952850"/>
            <a:ext cx="6576000" cy="79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subTitle" idx="1"/>
          </p:nvPr>
        </p:nvSpPr>
        <p:spPr>
          <a:xfrm>
            <a:off x="1284000" y="2816250"/>
            <a:ext cx="6576000" cy="3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8" r:id="rId18"/>
    <p:sldLayoutId id="2147483669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33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21" Type="http://schemas.openxmlformats.org/officeDocument/2006/relationships/image" Target="../media/image53.png"/><Relationship Id="rId34" Type="http://schemas.microsoft.com/office/2007/relationships/hdphoto" Target="../media/hdphoto6.wdp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microsoft.com/office/2007/relationships/hdphoto" Target="../media/hdphoto5.wdp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38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9.png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37" Type="http://schemas.openxmlformats.org/officeDocument/2006/relationships/image" Target="../media/image68.png"/><Relationship Id="rId5" Type="http://schemas.openxmlformats.org/officeDocument/2006/relationships/image" Target="../media/image39.png"/><Relationship Id="rId15" Type="http://schemas.openxmlformats.org/officeDocument/2006/relationships/image" Target="../media/image48.png"/><Relationship Id="rId23" Type="http://schemas.openxmlformats.org/officeDocument/2006/relationships/image" Target="../media/image55.png"/><Relationship Id="rId28" Type="http://schemas.openxmlformats.org/officeDocument/2006/relationships/image" Target="../media/image60.jpeg"/><Relationship Id="rId36" Type="http://schemas.openxmlformats.org/officeDocument/2006/relationships/image" Target="../media/image67.png"/><Relationship Id="rId10" Type="http://schemas.openxmlformats.org/officeDocument/2006/relationships/image" Target="../media/image44.pn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microsoft.com/office/2007/relationships/hdphoto" Target="../media/hdphoto4.wdp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35" Type="http://schemas.openxmlformats.org/officeDocument/2006/relationships/image" Target="../media/image66.png"/><Relationship Id="rId8" Type="http://schemas.openxmlformats.org/officeDocument/2006/relationships/image" Target="../media/image42.png"/><Relationship Id="rId3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38A86FC-9EC8-B063-9397-E85F35E42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96" y="302218"/>
            <a:ext cx="8332149" cy="435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67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>
          <a:extLst>
            <a:ext uri="{FF2B5EF4-FFF2-40B4-BE49-F238E27FC236}">
              <a16:creationId xmlns:a16="http://schemas.microsoft.com/office/drawing/2014/main" id="{D83D8747-ED7C-352E-14D8-2F52F7E12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5;p29" title="futurism-perspective-digital-nomads-lifestyle (6).jpg">
            <a:extLst>
              <a:ext uri="{FF2B5EF4-FFF2-40B4-BE49-F238E27FC236}">
                <a16:creationId xmlns:a16="http://schemas.microsoft.com/office/drawing/2014/main" id="{79D07382-3CC2-0345-ACC5-D53B87EA48F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1000" contrast="15000"/>
                    </a14:imgEffect>
                  </a14:imgLayer>
                </a14:imgProps>
              </a:ext>
            </a:extLst>
          </a:blip>
          <a:srcRect t="173" r="27468" b="-769"/>
          <a:stretch>
            <a:fillRect/>
          </a:stretch>
        </p:blipFill>
        <p:spPr>
          <a:xfrm>
            <a:off x="5112751" y="0"/>
            <a:ext cx="5972722" cy="5201375"/>
          </a:xfrm>
          <a:prstGeom prst="parallelogram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D08A121E-FA38-6ADC-115A-0F4CF6D46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08" y="142069"/>
            <a:ext cx="8339700" cy="572700"/>
          </a:xfrm>
        </p:spPr>
        <p:txBody>
          <a:bodyPr/>
          <a:lstStyle/>
          <a:p>
            <a:r>
              <a:rPr lang="pt-BR" dirty="0"/>
              <a:t>EXPERIMENTAÇÃO</a:t>
            </a:r>
          </a:p>
        </p:txBody>
      </p:sp>
      <p:pic>
        <p:nvPicPr>
          <p:cNvPr id="4" name="Imagem 3" descr="Diagrama&#10;&#10;O conteúdo gerado por IA pode estar incorreto.">
            <a:extLst>
              <a:ext uri="{FF2B5EF4-FFF2-40B4-BE49-F238E27FC236}">
                <a16:creationId xmlns:a16="http://schemas.microsoft.com/office/drawing/2014/main" id="{848C2EF0-B82D-09A9-4093-B3CF21DB94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844"/>
          <a:stretch>
            <a:fillRect/>
          </a:stretch>
        </p:blipFill>
        <p:spPr>
          <a:xfrm>
            <a:off x="161808" y="896770"/>
            <a:ext cx="8117496" cy="3658768"/>
          </a:xfrm>
          <a:prstGeom prst="rect">
            <a:avLst/>
          </a:prstGeom>
        </p:spPr>
      </p:pic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C37F3F1D-59D9-8170-9FB5-8B9882018E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808" y="4737539"/>
            <a:ext cx="436762" cy="26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80092"/>
      </p:ext>
    </p:extLst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>
          <a:extLst>
            <a:ext uri="{FF2B5EF4-FFF2-40B4-BE49-F238E27FC236}">
              <a16:creationId xmlns:a16="http://schemas.microsoft.com/office/drawing/2014/main" id="{29552548-19BA-339E-3320-E9B4FE37F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 39">
            <a:extLst>
              <a:ext uri="{FF2B5EF4-FFF2-40B4-BE49-F238E27FC236}">
                <a16:creationId xmlns:a16="http://schemas.microsoft.com/office/drawing/2014/main" id="{A96BC573-D057-20B4-064D-F768C378C47B}"/>
              </a:ext>
            </a:extLst>
          </p:cNvPr>
          <p:cNvSpPr/>
          <p:nvPr/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7" name="Google Shape;125;p29" title="futurism-perspective-digital-nomads-lifestyle (6).jpg">
            <a:extLst>
              <a:ext uri="{FF2B5EF4-FFF2-40B4-BE49-F238E27FC236}">
                <a16:creationId xmlns:a16="http://schemas.microsoft.com/office/drawing/2014/main" id="{11022F18-F706-9CCD-3777-34AE3B86786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1000" contrast="15000"/>
                    </a14:imgEffect>
                  </a14:imgLayer>
                </a14:imgProps>
              </a:ext>
            </a:extLst>
          </a:blip>
          <a:srcRect l="-1" t="173" r="11953" b="-769"/>
          <a:stretch>
            <a:fillRect/>
          </a:stretch>
        </p:blipFill>
        <p:spPr>
          <a:xfrm>
            <a:off x="-3692417" y="0"/>
            <a:ext cx="7250346" cy="5201375"/>
          </a:xfrm>
          <a:prstGeom prst="rect">
            <a:avLst/>
          </a:prstGeom>
        </p:spPr>
      </p:pic>
      <p:pic>
        <p:nvPicPr>
          <p:cNvPr id="39" name="Imagem 38" descr="Diagrama, Texto&#10;&#10;O conteúdo gerado por IA pode estar incorreto.">
            <a:extLst>
              <a:ext uri="{FF2B5EF4-FFF2-40B4-BE49-F238E27FC236}">
                <a16:creationId xmlns:a16="http://schemas.microsoft.com/office/drawing/2014/main" id="{C7E831AC-DF57-F1E7-51F5-F451292B2A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027"/>
          <a:stretch>
            <a:fillRect/>
          </a:stretch>
        </p:blipFill>
        <p:spPr>
          <a:xfrm>
            <a:off x="771317" y="71139"/>
            <a:ext cx="8027045" cy="5072361"/>
          </a:xfrm>
          <a:prstGeom prst="rect">
            <a:avLst/>
          </a:prstGeom>
        </p:spPr>
      </p:pic>
      <p:sp>
        <p:nvSpPr>
          <p:cNvPr id="36" name="Google Shape;189;p34">
            <a:extLst>
              <a:ext uri="{FF2B5EF4-FFF2-40B4-BE49-F238E27FC236}">
                <a16:creationId xmlns:a16="http://schemas.microsoft.com/office/drawing/2014/main" id="{F460C19C-CC9A-5D2E-2C2F-5F34BCA4E6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0872" y="71139"/>
            <a:ext cx="827943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EXPERIMENTAÇÃO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24385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>
          <a:extLst>
            <a:ext uri="{FF2B5EF4-FFF2-40B4-BE49-F238E27FC236}">
              <a16:creationId xmlns:a16="http://schemas.microsoft.com/office/drawing/2014/main" id="{DA94CBBB-6972-EE10-0E30-5665E8F40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EFA14BD7-56C8-59D4-5EBB-5BA0EF747A6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1482" r="5350"/>
          <a:stretch>
            <a:fillRect/>
          </a:stretch>
        </p:blipFill>
        <p:spPr>
          <a:xfrm>
            <a:off x="0" y="0"/>
            <a:ext cx="9144001" cy="5185882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8DBF0F5A-5B29-3E8A-AD95-F0822D6D8B99}"/>
              </a:ext>
            </a:extLst>
          </p:cNvPr>
          <p:cNvSpPr txBox="1"/>
          <p:nvPr/>
        </p:nvSpPr>
        <p:spPr>
          <a:xfrm>
            <a:off x="3586557" y="5976295"/>
            <a:ext cx="4575874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1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r>
              <a:rPr lang="pt-BR" sz="10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CFOs</a:t>
            </a:r>
            <a:r>
              <a:rPr lang="pt-BR" sz="1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estão céticos, devido aos projetos fracassados do passado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1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CEOs</a:t>
            </a:r>
            <a:r>
              <a:rPr lang="pt-BR" sz="1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estão ansiosos por qualquer vantagem competitiva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27B92A0-DDD3-35C7-754F-E0EFBBC78432}"/>
              </a:ext>
            </a:extLst>
          </p:cNvPr>
          <p:cNvSpPr txBox="1"/>
          <p:nvPr/>
        </p:nvSpPr>
        <p:spPr>
          <a:xfrm>
            <a:off x="-11576" y="-44341"/>
            <a:ext cx="8545849" cy="5322396"/>
          </a:xfrm>
          <a:custGeom>
            <a:avLst/>
            <a:gdLst/>
            <a:ahLst/>
            <a:cxnLst/>
            <a:rect l="l" t="t" r="r" b="b"/>
            <a:pathLst>
              <a:path w="8545849" h="5322396">
                <a:moveTo>
                  <a:pt x="6925914" y="2032419"/>
                </a:moveTo>
                <a:lnTo>
                  <a:pt x="6925914" y="2515222"/>
                </a:lnTo>
                <a:lnTo>
                  <a:pt x="7308742" y="2515222"/>
                </a:lnTo>
                <a:cubicBezTo>
                  <a:pt x="7371328" y="2515222"/>
                  <a:pt x="7403027" y="2486368"/>
                  <a:pt x="7403840" y="2428659"/>
                </a:cubicBezTo>
                <a:lnTo>
                  <a:pt x="7403840" y="2117763"/>
                </a:lnTo>
                <a:cubicBezTo>
                  <a:pt x="7403840" y="2094192"/>
                  <a:pt x="7396931" y="2074075"/>
                  <a:pt x="7383114" y="2057412"/>
                </a:cubicBezTo>
                <a:cubicBezTo>
                  <a:pt x="7369296" y="2040750"/>
                  <a:pt x="7344505" y="2032419"/>
                  <a:pt x="7308742" y="2032419"/>
                </a:cubicBezTo>
                <a:close/>
                <a:moveTo>
                  <a:pt x="4992339" y="2032419"/>
                </a:moveTo>
                <a:lnTo>
                  <a:pt x="4992339" y="2515222"/>
                </a:lnTo>
                <a:lnTo>
                  <a:pt x="5375168" y="2515222"/>
                </a:lnTo>
                <a:cubicBezTo>
                  <a:pt x="5437753" y="2515222"/>
                  <a:pt x="5469452" y="2486368"/>
                  <a:pt x="5470265" y="2428659"/>
                </a:cubicBezTo>
                <a:lnTo>
                  <a:pt x="5470265" y="2117763"/>
                </a:lnTo>
                <a:cubicBezTo>
                  <a:pt x="5470265" y="2094192"/>
                  <a:pt x="5463356" y="2074075"/>
                  <a:pt x="5449539" y="2057412"/>
                </a:cubicBezTo>
                <a:cubicBezTo>
                  <a:pt x="5435721" y="2040750"/>
                  <a:pt x="5410931" y="2032419"/>
                  <a:pt x="5375168" y="2032419"/>
                </a:cubicBezTo>
                <a:close/>
                <a:moveTo>
                  <a:pt x="906114" y="2031200"/>
                </a:moveTo>
                <a:lnTo>
                  <a:pt x="1238955" y="2031200"/>
                </a:lnTo>
                <a:cubicBezTo>
                  <a:pt x="1274718" y="2031200"/>
                  <a:pt x="1299509" y="2040140"/>
                  <a:pt x="1313326" y="2058022"/>
                </a:cubicBezTo>
                <a:cubicBezTo>
                  <a:pt x="1327144" y="2075904"/>
                  <a:pt x="1334053" y="2097849"/>
                  <a:pt x="1334053" y="2123859"/>
                </a:cubicBezTo>
                <a:lnTo>
                  <a:pt x="1334053" y="2151900"/>
                </a:lnTo>
                <a:cubicBezTo>
                  <a:pt x="1334053" y="2177097"/>
                  <a:pt x="1326941" y="2197620"/>
                  <a:pt x="1312717" y="2213470"/>
                </a:cubicBezTo>
                <a:cubicBezTo>
                  <a:pt x="1298493" y="2229320"/>
                  <a:pt x="1273499" y="2239276"/>
                  <a:pt x="1237736" y="2243340"/>
                </a:cubicBezTo>
                <a:cubicBezTo>
                  <a:pt x="1218229" y="2244966"/>
                  <a:pt x="1196283" y="2246388"/>
                  <a:pt x="1171899" y="2247608"/>
                </a:cubicBezTo>
                <a:cubicBezTo>
                  <a:pt x="1147515" y="2248827"/>
                  <a:pt x="1119880" y="2249436"/>
                  <a:pt x="1088994" y="2249436"/>
                </a:cubicBezTo>
                <a:cubicBezTo>
                  <a:pt x="1062984" y="2249436"/>
                  <a:pt x="1034942" y="2249030"/>
                  <a:pt x="1004869" y="2248217"/>
                </a:cubicBezTo>
                <a:cubicBezTo>
                  <a:pt x="974795" y="2247404"/>
                  <a:pt x="941877" y="2245779"/>
                  <a:pt x="906114" y="2243340"/>
                </a:cubicBezTo>
                <a:close/>
                <a:moveTo>
                  <a:pt x="6172143" y="2025104"/>
                </a:moveTo>
                <a:lnTo>
                  <a:pt x="6003894" y="2357945"/>
                </a:lnTo>
                <a:lnTo>
                  <a:pt x="6351365" y="2357945"/>
                </a:lnTo>
                <a:lnTo>
                  <a:pt x="6184335" y="2025104"/>
                </a:lnTo>
                <a:close/>
                <a:moveTo>
                  <a:pt x="3047943" y="2025104"/>
                </a:moveTo>
                <a:lnTo>
                  <a:pt x="3060135" y="2025104"/>
                </a:lnTo>
                <a:lnTo>
                  <a:pt x="3227166" y="2357945"/>
                </a:lnTo>
                <a:lnTo>
                  <a:pt x="2879694" y="2357945"/>
                </a:lnTo>
                <a:close/>
                <a:moveTo>
                  <a:pt x="7733862" y="1915376"/>
                </a:moveTo>
                <a:lnTo>
                  <a:pt x="8492205" y="1915376"/>
                </a:lnTo>
                <a:lnTo>
                  <a:pt x="8492205" y="2032419"/>
                </a:lnTo>
                <a:lnTo>
                  <a:pt x="7894796" y="2032419"/>
                </a:lnTo>
                <a:lnTo>
                  <a:pt x="7894796" y="2200668"/>
                </a:lnTo>
                <a:lnTo>
                  <a:pt x="8350777" y="2200668"/>
                </a:lnTo>
                <a:lnTo>
                  <a:pt x="8350777" y="2321369"/>
                </a:lnTo>
                <a:lnTo>
                  <a:pt x="7894796" y="2321369"/>
                </a:lnTo>
                <a:lnTo>
                  <a:pt x="7894796" y="2515222"/>
                </a:lnTo>
                <a:lnTo>
                  <a:pt x="8497081" y="2515222"/>
                </a:lnTo>
                <a:lnTo>
                  <a:pt x="8545849" y="2618854"/>
                </a:lnTo>
                <a:cubicBezTo>
                  <a:pt x="8545849" y="2622105"/>
                  <a:pt x="8534876" y="2625153"/>
                  <a:pt x="8512931" y="2627998"/>
                </a:cubicBezTo>
                <a:cubicBezTo>
                  <a:pt x="8490985" y="2630843"/>
                  <a:pt x="8453190" y="2632265"/>
                  <a:pt x="8399545" y="2632265"/>
                </a:cubicBezTo>
                <a:lnTo>
                  <a:pt x="7733862" y="2632265"/>
                </a:lnTo>
                <a:close/>
                <a:moveTo>
                  <a:pt x="6752787" y="1915376"/>
                </a:moveTo>
                <a:lnTo>
                  <a:pt x="7318496" y="1915376"/>
                </a:lnTo>
                <a:cubicBezTo>
                  <a:pt x="7384333" y="1915376"/>
                  <a:pt x="7434930" y="1923504"/>
                  <a:pt x="7470286" y="1939759"/>
                </a:cubicBezTo>
                <a:cubicBezTo>
                  <a:pt x="7505643" y="1956015"/>
                  <a:pt x="7530230" y="1980196"/>
                  <a:pt x="7544048" y="2012302"/>
                </a:cubicBezTo>
                <a:cubicBezTo>
                  <a:pt x="7557866" y="2044408"/>
                  <a:pt x="7564774" y="2084438"/>
                  <a:pt x="7564774" y="2132393"/>
                </a:cubicBezTo>
                <a:lnTo>
                  <a:pt x="7564774" y="2414028"/>
                </a:lnTo>
                <a:cubicBezTo>
                  <a:pt x="7564774" y="2462796"/>
                  <a:pt x="7558069" y="2503233"/>
                  <a:pt x="7544657" y="2535339"/>
                </a:cubicBezTo>
                <a:cubicBezTo>
                  <a:pt x="7531246" y="2567444"/>
                  <a:pt x="7506862" y="2591625"/>
                  <a:pt x="7471505" y="2607881"/>
                </a:cubicBezTo>
                <a:cubicBezTo>
                  <a:pt x="7436149" y="2624137"/>
                  <a:pt x="7385145" y="2632265"/>
                  <a:pt x="7318496" y="2632265"/>
                </a:cubicBezTo>
                <a:lnTo>
                  <a:pt x="6764979" y="2632265"/>
                </a:lnTo>
                <a:lnTo>
                  <a:pt x="6764979" y="2012912"/>
                </a:lnTo>
                <a:close/>
                <a:moveTo>
                  <a:pt x="6059977" y="1915376"/>
                </a:moveTo>
                <a:lnTo>
                  <a:pt x="6300159" y="1915376"/>
                </a:lnTo>
                <a:lnTo>
                  <a:pt x="6656165" y="2632265"/>
                </a:lnTo>
                <a:lnTo>
                  <a:pt x="6468408" y="2632265"/>
                </a:lnTo>
                <a:lnTo>
                  <a:pt x="6396476" y="2477427"/>
                </a:lnTo>
                <a:lnTo>
                  <a:pt x="5960002" y="2477427"/>
                </a:lnTo>
                <a:lnTo>
                  <a:pt x="5880754" y="2632265"/>
                </a:lnTo>
                <a:lnTo>
                  <a:pt x="5702751" y="2632265"/>
                </a:lnTo>
                <a:close/>
                <a:moveTo>
                  <a:pt x="4819212" y="1915376"/>
                </a:moveTo>
                <a:lnTo>
                  <a:pt x="5384921" y="1915376"/>
                </a:lnTo>
                <a:cubicBezTo>
                  <a:pt x="5450758" y="1915376"/>
                  <a:pt x="5501355" y="1923504"/>
                  <a:pt x="5536711" y="1939759"/>
                </a:cubicBezTo>
                <a:cubicBezTo>
                  <a:pt x="5572068" y="1956015"/>
                  <a:pt x="5596655" y="1980196"/>
                  <a:pt x="5610473" y="2012302"/>
                </a:cubicBezTo>
                <a:cubicBezTo>
                  <a:pt x="5624290" y="2044408"/>
                  <a:pt x="5631199" y="2084438"/>
                  <a:pt x="5631199" y="2132393"/>
                </a:cubicBezTo>
                <a:lnTo>
                  <a:pt x="5631199" y="2414028"/>
                </a:lnTo>
                <a:cubicBezTo>
                  <a:pt x="5631199" y="2462796"/>
                  <a:pt x="5624494" y="2503233"/>
                  <a:pt x="5611082" y="2535339"/>
                </a:cubicBezTo>
                <a:cubicBezTo>
                  <a:pt x="5597671" y="2567444"/>
                  <a:pt x="5573287" y="2591625"/>
                  <a:pt x="5537930" y="2607881"/>
                </a:cubicBezTo>
                <a:cubicBezTo>
                  <a:pt x="5502574" y="2624137"/>
                  <a:pt x="5451570" y="2632265"/>
                  <a:pt x="5384921" y="2632265"/>
                </a:cubicBezTo>
                <a:lnTo>
                  <a:pt x="4831404" y="2632265"/>
                </a:lnTo>
                <a:lnTo>
                  <a:pt x="4831404" y="2012912"/>
                </a:lnTo>
                <a:close/>
                <a:moveTo>
                  <a:pt x="4542049" y="1915376"/>
                </a:moveTo>
                <a:lnTo>
                  <a:pt x="4627722" y="1915376"/>
                </a:lnTo>
                <a:lnTo>
                  <a:pt x="4627722" y="2258066"/>
                </a:lnTo>
                <a:close/>
                <a:moveTo>
                  <a:pt x="3640779" y="1915376"/>
                </a:moveTo>
                <a:lnTo>
                  <a:pt x="3640779" y="2534729"/>
                </a:lnTo>
                <a:lnTo>
                  <a:pt x="3628587" y="2632265"/>
                </a:lnTo>
                <a:lnTo>
                  <a:pt x="4208926" y="2632265"/>
                </a:lnTo>
                <a:cubicBezTo>
                  <a:pt x="4262571" y="2632265"/>
                  <a:pt x="4300367" y="2630843"/>
                  <a:pt x="4322312" y="2627998"/>
                </a:cubicBezTo>
                <a:cubicBezTo>
                  <a:pt x="4344258" y="2625153"/>
                  <a:pt x="4355231" y="2622105"/>
                  <a:pt x="4355231" y="2618854"/>
                </a:cubicBezTo>
                <a:lnTo>
                  <a:pt x="4306462" y="2515222"/>
                </a:lnTo>
                <a:lnTo>
                  <a:pt x="3801714" y="2515222"/>
                </a:lnTo>
                <a:lnTo>
                  <a:pt x="3801714" y="1915376"/>
                </a:lnTo>
                <a:close/>
                <a:moveTo>
                  <a:pt x="2935777" y="1915376"/>
                </a:moveTo>
                <a:lnTo>
                  <a:pt x="2578552" y="2632265"/>
                </a:lnTo>
                <a:lnTo>
                  <a:pt x="2756555" y="2632265"/>
                </a:lnTo>
                <a:lnTo>
                  <a:pt x="2835803" y="2477427"/>
                </a:lnTo>
                <a:lnTo>
                  <a:pt x="3272276" y="2477427"/>
                </a:lnTo>
                <a:lnTo>
                  <a:pt x="3344209" y="2632265"/>
                </a:lnTo>
                <a:lnTo>
                  <a:pt x="3531966" y="2632265"/>
                </a:lnTo>
                <a:lnTo>
                  <a:pt x="3175960" y="1915376"/>
                </a:lnTo>
                <a:close/>
                <a:moveTo>
                  <a:pt x="1742637" y="1915376"/>
                </a:moveTo>
                <a:lnTo>
                  <a:pt x="1742637" y="2632265"/>
                </a:lnTo>
                <a:lnTo>
                  <a:pt x="2408321" y="2632265"/>
                </a:lnTo>
                <a:cubicBezTo>
                  <a:pt x="2461965" y="2632265"/>
                  <a:pt x="2499761" y="2630843"/>
                  <a:pt x="2521706" y="2627998"/>
                </a:cubicBezTo>
                <a:cubicBezTo>
                  <a:pt x="2543652" y="2625153"/>
                  <a:pt x="2554625" y="2622105"/>
                  <a:pt x="2554625" y="2618854"/>
                </a:cubicBezTo>
                <a:lnTo>
                  <a:pt x="2505857" y="2515222"/>
                </a:lnTo>
                <a:lnTo>
                  <a:pt x="1903572" y="2515222"/>
                </a:lnTo>
                <a:lnTo>
                  <a:pt x="1903572" y="2321369"/>
                </a:lnTo>
                <a:lnTo>
                  <a:pt x="2359553" y="2321369"/>
                </a:lnTo>
                <a:lnTo>
                  <a:pt x="2359553" y="2200668"/>
                </a:lnTo>
                <a:lnTo>
                  <a:pt x="1903572" y="2200668"/>
                </a:lnTo>
                <a:lnTo>
                  <a:pt x="1903572" y="2032419"/>
                </a:lnTo>
                <a:lnTo>
                  <a:pt x="2500980" y="2032419"/>
                </a:lnTo>
                <a:lnTo>
                  <a:pt x="2500980" y="1915376"/>
                </a:lnTo>
                <a:close/>
                <a:moveTo>
                  <a:pt x="732987" y="1914156"/>
                </a:moveTo>
                <a:lnTo>
                  <a:pt x="745179" y="2012912"/>
                </a:lnTo>
                <a:lnTo>
                  <a:pt x="745179" y="2632265"/>
                </a:lnTo>
                <a:lnTo>
                  <a:pt x="906114" y="2632265"/>
                </a:lnTo>
                <a:lnTo>
                  <a:pt x="906114" y="2360384"/>
                </a:lnTo>
                <a:lnTo>
                  <a:pt x="943909" y="2360384"/>
                </a:lnTo>
                <a:cubicBezTo>
                  <a:pt x="1008120" y="2360384"/>
                  <a:pt x="1061562" y="2368918"/>
                  <a:pt x="1104234" y="2385987"/>
                </a:cubicBezTo>
                <a:cubicBezTo>
                  <a:pt x="1146906" y="2403056"/>
                  <a:pt x="1186123" y="2429878"/>
                  <a:pt x="1221886" y="2466454"/>
                </a:cubicBezTo>
                <a:lnTo>
                  <a:pt x="1309669" y="2554236"/>
                </a:lnTo>
                <a:cubicBezTo>
                  <a:pt x="1349496" y="2594064"/>
                  <a:pt x="1385056" y="2619057"/>
                  <a:pt x="1416349" y="2629217"/>
                </a:cubicBezTo>
                <a:cubicBezTo>
                  <a:pt x="1447642" y="2639377"/>
                  <a:pt x="1479544" y="2644457"/>
                  <a:pt x="1512056" y="2644457"/>
                </a:cubicBezTo>
                <a:cubicBezTo>
                  <a:pt x="1534814" y="2644457"/>
                  <a:pt x="1554728" y="2643035"/>
                  <a:pt x="1571797" y="2640190"/>
                </a:cubicBezTo>
                <a:cubicBezTo>
                  <a:pt x="1588866" y="2637345"/>
                  <a:pt x="1601058" y="2634704"/>
                  <a:pt x="1608373" y="2632265"/>
                </a:cubicBezTo>
                <a:lnTo>
                  <a:pt x="1632757" y="2533510"/>
                </a:lnTo>
                <a:cubicBezTo>
                  <a:pt x="1630318" y="2533510"/>
                  <a:pt x="1621784" y="2533104"/>
                  <a:pt x="1607154" y="2532291"/>
                </a:cubicBezTo>
                <a:cubicBezTo>
                  <a:pt x="1592523" y="2531478"/>
                  <a:pt x="1573829" y="2527820"/>
                  <a:pt x="1551070" y="2521318"/>
                </a:cubicBezTo>
                <a:cubicBezTo>
                  <a:pt x="1528312" y="2514816"/>
                  <a:pt x="1502302" y="2503030"/>
                  <a:pt x="1473042" y="2485961"/>
                </a:cubicBezTo>
                <a:cubicBezTo>
                  <a:pt x="1464914" y="2481084"/>
                  <a:pt x="1453534" y="2472956"/>
                  <a:pt x="1438904" y="2461577"/>
                </a:cubicBezTo>
                <a:cubicBezTo>
                  <a:pt x="1424274" y="2450198"/>
                  <a:pt x="1408221" y="2437600"/>
                  <a:pt x="1390746" y="2423782"/>
                </a:cubicBezTo>
                <a:cubicBezTo>
                  <a:pt x="1373270" y="2409964"/>
                  <a:pt x="1356405" y="2397163"/>
                  <a:pt x="1340149" y="2385377"/>
                </a:cubicBezTo>
                <a:cubicBezTo>
                  <a:pt x="1323893" y="2373592"/>
                  <a:pt x="1310482" y="2364854"/>
                  <a:pt x="1299915" y="2359164"/>
                </a:cubicBezTo>
                <a:cubicBezTo>
                  <a:pt x="1341368" y="2356726"/>
                  <a:pt x="1374896" y="2348192"/>
                  <a:pt x="1400499" y="2333561"/>
                </a:cubicBezTo>
                <a:cubicBezTo>
                  <a:pt x="1426103" y="2318931"/>
                  <a:pt x="1445813" y="2301049"/>
                  <a:pt x="1459630" y="2279916"/>
                </a:cubicBezTo>
                <a:cubicBezTo>
                  <a:pt x="1473448" y="2258784"/>
                  <a:pt x="1482795" y="2237244"/>
                  <a:pt x="1487672" y="2215299"/>
                </a:cubicBezTo>
                <a:cubicBezTo>
                  <a:pt x="1492549" y="2193353"/>
                  <a:pt x="1494987" y="2173440"/>
                  <a:pt x="1494987" y="2155558"/>
                </a:cubicBezTo>
                <a:lnTo>
                  <a:pt x="1494987" y="2132393"/>
                </a:lnTo>
                <a:cubicBezTo>
                  <a:pt x="1494987" y="2109635"/>
                  <a:pt x="1492955" y="2085657"/>
                  <a:pt x="1488891" y="2060460"/>
                </a:cubicBezTo>
                <a:cubicBezTo>
                  <a:pt x="1484827" y="2035264"/>
                  <a:pt x="1475683" y="2011489"/>
                  <a:pt x="1461459" y="1989137"/>
                </a:cubicBezTo>
                <a:cubicBezTo>
                  <a:pt x="1447235" y="1966785"/>
                  <a:pt x="1425290" y="1948700"/>
                  <a:pt x="1395622" y="1934883"/>
                </a:cubicBezTo>
                <a:cubicBezTo>
                  <a:pt x="1365955" y="1921065"/>
                  <a:pt x="1325112" y="1914156"/>
                  <a:pt x="1273093" y="1914156"/>
                </a:cubicBezTo>
                <a:close/>
                <a:moveTo>
                  <a:pt x="0" y="0"/>
                </a:moveTo>
                <a:lnTo>
                  <a:pt x="4063205" y="0"/>
                </a:lnTo>
                <a:lnTo>
                  <a:pt x="4542049" y="1915376"/>
                </a:lnTo>
                <a:lnTo>
                  <a:pt x="4466787" y="1915376"/>
                </a:lnTo>
                <a:lnTo>
                  <a:pt x="4466787" y="2632265"/>
                </a:lnTo>
                <a:lnTo>
                  <a:pt x="4627722" y="2632265"/>
                </a:lnTo>
                <a:lnTo>
                  <a:pt x="4627722" y="2258066"/>
                </a:lnTo>
                <a:lnTo>
                  <a:pt x="5393804" y="5322396"/>
                </a:lnTo>
                <a:lnTo>
                  <a:pt x="1330599" y="532239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pt-BR" sz="9600" dirty="0">
              <a:solidFill>
                <a:schemeClr val="tx1"/>
              </a:solidFill>
              <a:latin typeface="Goldman" panose="020B0604020202020204" charset="0"/>
            </a:endParaRPr>
          </a:p>
        </p:txBody>
      </p:sp>
      <p:sp>
        <p:nvSpPr>
          <p:cNvPr id="24" name="Google Shape;145;p29">
            <a:extLst>
              <a:ext uri="{FF2B5EF4-FFF2-40B4-BE49-F238E27FC236}">
                <a16:creationId xmlns:a16="http://schemas.microsoft.com/office/drawing/2014/main" id="{E82EBC6D-4890-BE53-C190-BC52684D81C7}"/>
              </a:ext>
            </a:extLst>
          </p:cNvPr>
          <p:cNvSpPr txBox="1"/>
          <p:nvPr/>
        </p:nvSpPr>
        <p:spPr>
          <a:xfrm>
            <a:off x="1330377" y="4533727"/>
            <a:ext cx="3521991" cy="526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Prototipar casos praticos em automações de execução de tarefas </a:t>
            </a:r>
          </a:p>
        </p:txBody>
      </p:sp>
    </p:spTree>
    <p:extLst>
      <p:ext uri="{BB962C8B-B14F-4D97-AF65-F5344CB8AC3E}">
        <p14:creationId xmlns:p14="http://schemas.microsoft.com/office/powerpoint/2010/main" val="163729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2;p40" title="person-wearing-high-tech-vr-glasses-while-surrounded-by-bright-blue-neon-colors.png">
            <a:extLst>
              <a:ext uri="{FF2B5EF4-FFF2-40B4-BE49-F238E27FC236}">
                <a16:creationId xmlns:a16="http://schemas.microsoft.com/office/drawing/2014/main" id="{E80CD6C9-E4AC-FE1F-D560-DFBDBF21420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29515" r="9363"/>
          <a:stretch/>
        </p:blipFill>
        <p:spPr>
          <a:xfrm flipH="1">
            <a:off x="0" y="2963119"/>
            <a:ext cx="2377603" cy="2180381"/>
          </a:xfrm>
          <a:prstGeom prst="rect">
            <a:avLst/>
          </a:prstGeom>
        </p:spPr>
      </p:pic>
      <p:pic>
        <p:nvPicPr>
          <p:cNvPr id="4" name="Imagem 3" descr="Diagrama&#10;&#10;O conteúdo gerado por IA pode estar incorreto.">
            <a:extLst>
              <a:ext uri="{FF2B5EF4-FFF2-40B4-BE49-F238E27FC236}">
                <a16:creationId xmlns:a16="http://schemas.microsoft.com/office/drawing/2014/main" id="{237F1D84-E3CD-70CA-6442-6DF21C7430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8"/>
          <a:stretch>
            <a:fillRect/>
          </a:stretch>
        </p:blipFill>
        <p:spPr>
          <a:xfrm>
            <a:off x="1492136" y="792865"/>
            <a:ext cx="6715311" cy="4159652"/>
          </a:xfrm>
          <a:prstGeom prst="rect">
            <a:avLst/>
          </a:prstGeom>
        </p:spPr>
      </p:pic>
      <p:sp>
        <p:nvSpPr>
          <p:cNvPr id="6" name="Google Shape;189;p34">
            <a:extLst>
              <a:ext uri="{FF2B5EF4-FFF2-40B4-BE49-F238E27FC236}">
                <a16:creationId xmlns:a16="http://schemas.microsoft.com/office/drawing/2014/main" id="{D34369BA-6F33-A09E-9D37-A9113BD671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3150" y="309825"/>
            <a:ext cx="827943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CONSTRUÇÃO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C6C839ED-DABE-9D57-C922-C86ADEBA6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m 33" descr="Gráfico&#10;&#10;O conteúdo gerado por IA pode estar incorreto.">
            <a:extLst>
              <a:ext uri="{FF2B5EF4-FFF2-40B4-BE49-F238E27FC236}">
                <a16:creationId xmlns:a16="http://schemas.microsoft.com/office/drawing/2014/main" id="{DE4FB735-C522-1FCC-48CC-1ABB940C68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682"/>
          <a:stretch>
            <a:fillRect/>
          </a:stretch>
        </p:blipFill>
        <p:spPr>
          <a:xfrm>
            <a:off x="3994527" y="1473200"/>
            <a:ext cx="5240913" cy="2708087"/>
          </a:xfrm>
          <a:prstGeom prst="rect">
            <a:avLst/>
          </a:prstGeom>
        </p:spPr>
      </p:pic>
      <p:sp>
        <p:nvSpPr>
          <p:cNvPr id="36" name="Google Shape;189;p34">
            <a:extLst>
              <a:ext uri="{FF2B5EF4-FFF2-40B4-BE49-F238E27FC236}">
                <a16:creationId xmlns:a16="http://schemas.microsoft.com/office/drawing/2014/main" id="{DAB62F93-6CC2-3E29-8577-69DECD3D87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3150" y="309825"/>
            <a:ext cx="827943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CONSTRUÇÃO</a:t>
            </a:r>
            <a:endParaRPr dirty="0"/>
          </a:p>
        </p:txBody>
      </p:sp>
      <p:sp>
        <p:nvSpPr>
          <p:cNvPr id="13" name="Seta: Pentágono 12">
            <a:extLst>
              <a:ext uri="{FF2B5EF4-FFF2-40B4-BE49-F238E27FC236}">
                <a16:creationId xmlns:a16="http://schemas.microsoft.com/office/drawing/2014/main" id="{5EE753B5-4E63-150C-24F6-72E788A97A8A}"/>
              </a:ext>
            </a:extLst>
          </p:cNvPr>
          <p:cNvSpPr/>
          <p:nvPr/>
        </p:nvSpPr>
        <p:spPr>
          <a:xfrm>
            <a:off x="140158" y="1574801"/>
            <a:ext cx="4502962" cy="2548518"/>
          </a:xfrm>
          <a:prstGeom prst="homePlate">
            <a:avLst>
              <a:gd name="adj" fmla="val 17124"/>
            </a:avLst>
          </a:prstGeom>
          <a:solidFill>
            <a:srgbClr val="B2A548">
              <a:alpha val="91765"/>
            </a:srgb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47B435C-93BD-1EA9-D521-D1AFE0E096D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2878" y="1754096"/>
            <a:ext cx="3791818" cy="2189927"/>
          </a:xfrm>
          <a:prstGeom prst="rect">
            <a:avLst/>
          </a:prstGeom>
        </p:spPr>
      </p:pic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54BB09FB-2EDF-8006-4455-68ADEA335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4448" y="4640016"/>
            <a:ext cx="436762" cy="26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32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45B3CF2E-54C4-7C0A-15C5-4FE58940C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174;p32" title="robotic-human-heart-futuristic-representation.png">
            <a:extLst>
              <a:ext uri="{FF2B5EF4-FFF2-40B4-BE49-F238E27FC236}">
                <a16:creationId xmlns:a16="http://schemas.microsoft.com/office/drawing/2014/main" id="{FE959EC6-6D2B-D69B-36A9-96619E315D8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195100" y="1150689"/>
            <a:ext cx="3948900" cy="297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E403C045-080C-D4B3-8036-83B88F953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66" y="1549922"/>
            <a:ext cx="7145131" cy="1780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1450900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C01B2655-EAD0-8F89-60B2-78C06824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37;p37" title="futurism-perspective-digital-nomads-lifestyle (1).jpg">
            <a:extLst>
              <a:ext uri="{FF2B5EF4-FFF2-40B4-BE49-F238E27FC236}">
                <a16:creationId xmlns:a16="http://schemas.microsoft.com/office/drawing/2014/main" id="{218DA548-5E2B-DEFE-51DE-199E991E40B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74000" contrast="-20000"/>
                    </a14:imgEffect>
                  </a14:imgLayer>
                </a14:imgProps>
              </a:ext>
            </a:extLst>
          </a:blip>
          <a:srcRect l="37014" t="5213" r="20679" b="5204"/>
          <a:stretch>
            <a:fillRect/>
          </a:stretch>
        </p:blipFill>
        <p:spPr>
          <a:xfrm>
            <a:off x="0" y="-2"/>
            <a:ext cx="3868549" cy="5143502"/>
          </a:xfrm>
          <a:prstGeom prst="rect">
            <a:avLst/>
          </a:prstGeom>
        </p:spPr>
      </p:pic>
      <p:pic>
        <p:nvPicPr>
          <p:cNvPr id="5" name="Imagem 4" descr="Gráfico, Gráfico de funil">
            <a:extLst>
              <a:ext uri="{FF2B5EF4-FFF2-40B4-BE49-F238E27FC236}">
                <a16:creationId xmlns:a16="http://schemas.microsoft.com/office/drawing/2014/main" id="{DBDD605C-E415-6138-4529-27E5B502B5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682"/>
          <a:stretch>
            <a:fillRect/>
          </a:stretch>
        </p:blipFill>
        <p:spPr>
          <a:xfrm>
            <a:off x="2042788" y="802640"/>
            <a:ext cx="6729561" cy="4108027"/>
          </a:xfrm>
          <a:prstGeom prst="rect">
            <a:avLst/>
          </a:prstGeom>
        </p:spPr>
      </p:pic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725C0551-23DA-97BC-6669-B66FE744BC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3968" y="4646775"/>
            <a:ext cx="436762" cy="26389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916F803-4547-9F16-494B-6BFA07046F69}"/>
              </a:ext>
            </a:extLst>
          </p:cNvPr>
          <p:cNvSpPr txBox="1"/>
          <p:nvPr/>
        </p:nvSpPr>
        <p:spPr>
          <a:xfrm>
            <a:off x="4073408" y="51158"/>
            <a:ext cx="49893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000" dirty="0">
                <a:solidFill>
                  <a:schemeClr val="tx1"/>
                </a:solidFill>
                <a:latin typeface="Goldman" panose="020B0604020202020204" charset="0"/>
              </a:rPr>
              <a:t>INGESTÃO DE DADOS</a:t>
            </a:r>
          </a:p>
        </p:txBody>
      </p:sp>
    </p:spTree>
    <p:extLst>
      <p:ext uri="{BB962C8B-B14F-4D97-AF65-F5344CB8AC3E}">
        <p14:creationId xmlns:p14="http://schemas.microsoft.com/office/powerpoint/2010/main" val="147585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>
          <a:extLst>
            <a:ext uri="{FF2B5EF4-FFF2-40B4-BE49-F238E27FC236}">
              <a16:creationId xmlns:a16="http://schemas.microsoft.com/office/drawing/2014/main" id="{C1155306-5F9A-FE4D-3389-48A6E5AA8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66;p35" title="high-tech-futuristic-urban-travel-people (1).jpg">
            <a:extLst>
              <a:ext uri="{FF2B5EF4-FFF2-40B4-BE49-F238E27FC236}">
                <a16:creationId xmlns:a16="http://schemas.microsoft.com/office/drawing/2014/main" id="{0D63994A-A6D9-466A-686D-0AB2D591178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 amt="20000"/>
          </a:blip>
          <a:srcRect l="333" r="68667" b="14473"/>
          <a:stretch>
            <a:fillRect/>
          </a:stretch>
        </p:blipFill>
        <p:spPr>
          <a:xfrm>
            <a:off x="6309357" y="0"/>
            <a:ext cx="283464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2CE6D1B2-BB68-2FCC-D6D6-BA548031F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08" y="4737539"/>
            <a:ext cx="436762" cy="263892"/>
          </a:xfrm>
          <a:prstGeom prst="rect">
            <a:avLst/>
          </a:prstGeom>
        </p:spPr>
      </p:pic>
      <p:pic>
        <p:nvPicPr>
          <p:cNvPr id="5" name="Imagem 4" descr="Diagrama&#10;&#10;O conteúdo gerado por IA pode estar incorreto.">
            <a:extLst>
              <a:ext uri="{FF2B5EF4-FFF2-40B4-BE49-F238E27FC236}">
                <a16:creationId xmlns:a16="http://schemas.microsoft.com/office/drawing/2014/main" id="{BF0718A9-49B8-CE53-0709-E683358745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3710"/>
          <a:stretch>
            <a:fillRect/>
          </a:stretch>
        </p:blipFill>
        <p:spPr>
          <a:xfrm>
            <a:off x="862729" y="63284"/>
            <a:ext cx="4597856" cy="493814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E19E38A-2DAA-C9A1-EA74-D8DC6317BC56}"/>
              </a:ext>
            </a:extLst>
          </p:cNvPr>
          <p:cNvSpPr/>
          <p:nvPr/>
        </p:nvSpPr>
        <p:spPr>
          <a:xfrm>
            <a:off x="5427356" y="182880"/>
            <a:ext cx="729604" cy="4724400"/>
          </a:xfrm>
          <a:prstGeom prst="rect">
            <a:avLst/>
          </a:prstGeom>
          <a:gradFill>
            <a:gsLst>
              <a:gs pos="0">
                <a:srgbClr val="914673"/>
              </a:gs>
              <a:gs pos="46000">
                <a:srgbClr val="776F30"/>
              </a:gs>
              <a:gs pos="61000">
                <a:srgbClr val="60703F"/>
              </a:gs>
              <a:gs pos="87000">
                <a:srgbClr val="346778"/>
              </a:gs>
              <a:gs pos="75000">
                <a:srgbClr val="41735B"/>
              </a:gs>
              <a:gs pos="29000">
                <a:srgbClr val="815D3B"/>
              </a:gs>
              <a:gs pos="14000">
                <a:srgbClr val="954643"/>
              </a:gs>
              <a:gs pos="100000">
                <a:srgbClr val="42639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oogle Shape;293;p40">
            <a:extLst>
              <a:ext uri="{FF2B5EF4-FFF2-40B4-BE49-F238E27FC236}">
                <a16:creationId xmlns:a16="http://schemas.microsoft.com/office/drawing/2014/main" id="{8FDA8F61-5B6C-82EA-67AF-9B790BE615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268" y="3159760"/>
            <a:ext cx="867010" cy="513284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tx1"/>
                </a:solidFill>
              </a:rPr>
              <a:t>55%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9" name="Google Shape;293;p40">
            <a:extLst>
              <a:ext uri="{FF2B5EF4-FFF2-40B4-BE49-F238E27FC236}">
                <a16:creationId xmlns:a16="http://schemas.microsoft.com/office/drawing/2014/main" id="{8545EF4A-A4B7-94B2-67E8-CB3CC4524A41}"/>
              </a:ext>
            </a:extLst>
          </p:cNvPr>
          <p:cNvSpPr txBox="1">
            <a:spLocks/>
          </p:cNvSpPr>
          <p:nvPr/>
        </p:nvSpPr>
        <p:spPr>
          <a:xfrm>
            <a:off x="5365108" y="2031796"/>
            <a:ext cx="867010" cy="51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1200" b="0" i="0" u="none" strike="noStrike" cap="none">
                <a:solidFill>
                  <a:schemeClr val="lt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/>
            <a:r>
              <a:rPr lang="en" sz="2000" dirty="0">
                <a:solidFill>
                  <a:schemeClr val="tx1"/>
                </a:solidFill>
              </a:rPr>
              <a:t>75%</a:t>
            </a:r>
          </a:p>
        </p:txBody>
      </p:sp>
      <p:sp>
        <p:nvSpPr>
          <p:cNvPr id="10" name="Google Shape;293;p40">
            <a:extLst>
              <a:ext uri="{FF2B5EF4-FFF2-40B4-BE49-F238E27FC236}">
                <a16:creationId xmlns:a16="http://schemas.microsoft.com/office/drawing/2014/main" id="{A1551205-A938-84AB-B9B5-F5F54EDF16D0}"/>
              </a:ext>
            </a:extLst>
          </p:cNvPr>
          <p:cNvSpPr txBox="1">
            <a:spLocks/>
          </p:cNvSpPr>
          <p:nvPr/>
        </p:nvSpPr>
        <p:spPr>
          <a:xfrm>
            <a:off x="5354948" y="1318089"/>
            <a:ext cx="867010" cy="51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1200" b="0" i="0" u="none" strike="noStrike" cap="none">
                <a:solidFill>
                  <a:schemeClr val="lt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/>
            <a:r>
              <a:rPr lang="en" sz="2000" dirty="0">
                <a:solidFill>
                  <a:schemeClr val="tx1"/>
                </a:solidFill>
              </a:rPr>
              <a:t>85%</a:t>
            </a:r>
          </a:p>
        </p:txBody>
      </p:sp>
      <p:sp>
        <p:nvSpPr>
          <p:cNvPr id="11" name="Google Shape;293;p40">
            <a:extLst>
              <a:ext uri="{FF2B5EF4-FFF2-40B4-BE49-F238E27FC236}">
                <a16:creationId xmlns:a16="http://schemas.microsoft.com/office/drawing/2014/main" id="{36EB1E21-7B96-F94E-7D50-3111652DF91E}"/>
              </a:ext>
            </a:extLst>
          </p:cNvPr>
          <p:cNvSpPr txBox="1">
            <a:spLocks/>
          </p:cNvSpPr>
          <p:nvPr/>
        </p:nvSpPr>
        <p:spPr>
          <a:xfrm>
            <a:off x="5354948" y="540918"/>
            <a:ext cx="867010" cy="51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1200" b="0" i="0" u="none" strike="noStrike" cap="none">
                <a:solidFill>
                  <a:schemeClr val="lt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/>
            <a:r>
              <a:rPr lang="en" sz="2000" dirty="0">
                <a:solidFill>
                  <a:schemeClr val="tx1"/>
                </a:solidFill>
              </a:rPr>
              <a:t>92%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7A0C417-9D9D-0867-22B9-AF10645596FA}"/>
              </a:ext>
            </a:extLst>
          </p:cNvPr>
          <p:cNvSpPr txBox="1"/>
          <p:nvPr/>
        </p:nvSpPr>
        <p:spPr>
          <a:xfrm>
            <a:off x="6242278" y="1783011"/>
            <a:ext cx="27886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000" dirty="0">
                <a:solidFill>
                  <a:schemeClr val="tx1"/>
                </a:solidFill>
                <a:latin typeface="Goldman" panose="020B0604020202020204" charset="0"/>
              </a:rPr>
              <a:t>GOVERNAR</a:t>
            </a:r>
          </a:p>
        </p:txBody>
      </p:sp>
    </p:spTree>
    <p:extLst>
      <p:ext uri="{BB962C8B-B14F-4D97-AF65-F5344CB8AC3E}">
        <p14:creationId xmlns:p14="http://schemas.microsoft.com/office/powerpoint/2010/main" val="23897968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>
          <a:extLst>
            <a:ext uri="{FF2B5EF4-FFF2-40B4-BE49-F238E27FC236}">
              <a16:creationId xmlns:a16="http://schemas.microsoft.com/office/drawing/2014/main" id="{5174DF9B-90F5-A80C-DA98-80D9A44AC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66;p35" title="high-tech-futuristic-urban-travel-people (1).jpg">
            <a:extLst>
              <a:ext uri="{FF2B5EF4-FFF2-40B4-BE49-F238E27FC236}">
                <a16:creationId xmlns:a16="http://schemas.microsoft.com/office/drawing/2014/main" id="{672DCF63-D4D0-33E6-D106-C6B8BDF3840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 amt="20000"/>
          </a:blip>
          <a:srcRect l="333" r="-333" b="14473"/>
          <a:stretch>
            <a:fillRect/>
          </a:stretch>
        </p:blipFill>
        <p:spPr>
          <a:xfrm>
            <a:off x="-2786029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Linha do tempo&#10;&#10;O conteúdo gerado por IA pode estar incorreto.">
            <a:extLst>
              <a:ext uri="{FF2B5EF4-FFF2-40B4-BE49-F238E27FC236}">
                <a16:creationId xmlns:a16="http://schemas.microsoft.com/office/drawing/2014/main" id="{08CDA7D3-7C1E-4113-226F-53D485FBFC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227"/>
          <a:stretch>
            <a:fillRect/>
          </a:stretch>
        </p:blipFill>
        <p:spPr>
          <a:xfrm>
            <a:off x="-115747" y="329142"/>
            <a:ext cx="9351217" cy="481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14467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>
          <a:extLst>
            <a:ext uri="{FF2B5EF4-FFF2-40B4-BE49-F238E27FC236}">
              <a16:creationId xmlns:a16="http://schemas.microsoft.com/office/drawing/2014/main" id="{2D89EA43-C114-22BD-73E2-1200160FC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46B6688-E6AA-1EBD-21F7-FE8943F79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4" r="7905" b="6024"/>
          <a:stretch>
            <a:fillRect/>
          </a:stretch>
        </p:blipFill>
        <p:spPr bwMode="auto">
          <a:xfrm>
            <a:off x="-170481" y="255212"/>
            <a:ext cx="9136251" cy="424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0" name="Google Shape;200;p35">
            <a:extLst>
              <a:ext uri="{FF2B5EF4-FFF2-40B4-BE49-F238E27FC236}">
                <a16:creationId xmlns:a16="http://schemas.microsoft.com/office/drawing/2014/main" id="{98A3E559-2C33-E92B-209D-8F008DD6CEF0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413150" y="309825"/>
            <a:ext cx="868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FERRAMENTAS</a:t>
            </a:r>
            <a:endParaRPr dirty="0"/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7C625AD4-D66D-1EB4-23CD-7B76925DD977}"/>
              </a:ext>
            </a:extLst>
          </p:cNvPr>
          <p:cNvGrpSpPr/>
          <p:nvPr/>
        </p:nvGrpSpPr>
        <p:grpSpPr>
          <a:xfrm>
            <a:off x="1882656" y="3584059"/>
            <a:ext cx="1886704" cy="1366846"/>
            <a:chOff x="1882656" y="3584059"/>
            <a:chExt cx="1886704" cy="1366846"/>
          </a:xfrm>
        </p:grpSpPr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BABB66A7-4614-E4AA-B450-3956580919E1}"/>
                </a:ext>
              </a:extLst>
            </p:cNvPr>
            <p:cNvCxnSpPr>
              <a:cxnSpLocks/>
            </p:cNvCxnSpPr>
            <p:nvPr/>
          </p:nvCxnSpPr>
          <p:spPr>
            <a:xfrm>
              <a:off x="3769360" y="3688080"/>
              <a:ext cx="0" cy="93472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E300F90E-C0ED-D770-4036-7A025D8B5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4441" y="3608129"/>
              <a:ext cx="416559" cy="416559"/>
            </a:xfrm>
            <a:prstGeom prst="rect">
              <a:avLst/>
            </a:prstGeom>
          </p:spPr>
        </p:pic>
        <p:pic>
          <p:nvPicPr>
            <p:cNvPr id="4104" name="Picture 8" descr="Google Gemini icon SVG Vector &amp; PNG Free Download | UXWing">
              <a:extLst>
                <a:ext uri="{FF2B5EF4-FFF2-40B4-BE49-F238E27FC236}">
                  <a16:creationId xmlns:a16="http://schemas.microsoft.com/office/drawing/2014/main" id="{4F39BF7E-1FF2-D73E-A8BF-5A74F996D2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5782" y="3584059"/>
              <a:ext cx="416556" cy="416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2" name="Picture 16" descr="How to use Gamma AI for Presentation in 2025">
              <a:extLst>
                <a:ext uri="{FF2B5EF4-FFF2-40B4-BE49-F238E27FC236}">
                  <a16:creationId xmlns:a16="http://schemas.microsoft.com/office/drawing/2014/main" id="{41019899-A8CA-C463-A8EC-E4525E299B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28" r="13077" b="27303"/>
            <a:stretch>
              <a:fillRect/>
            </a:stretch>
          </p:blipFill>
          <p:spPr bwMode="auto">
            <a:xfrm>
              <a:off x="2236472" y="4051063"/>
              <a:ext cx="416557" cy="416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4DA6FA93-B751-547D-D85B-3C78544A0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01613" y="4065667"/>
              <a:ext cx="416559" cy="416559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A6D42AF9-4F6B-0521-C6C2-893734C85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 bright="70000" contrast="-70000"/>
            </a:blip>
            <a:stretch>
              <a:fillRect/>
            </a:stretch>
          </p:blipFill>
          <p:spPr>
            <a:xfrm>
              <a:off x="3310250" y="4060587"/>
              <a:ext cx="387352" cy="387352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7D641E6F-0482-D9B1-3F79-02FFC8499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19572" t="15677" r="20387" b="14021"/>
            <a:stretch>
              <a:fillRect/>
            </a:stretch>
          </p:blipFill>
          <p:spPr>
            <a:xfrm>
              <a:off x="1882656" y="4526326"/>
              <a:ext cx="349276" cy="408971"/>
            </a:xfrm>
            <a:prstGeom prst="rect">
              <a:avLst/>
            </a:prstGeom>
          </p:spPr>
        </p:pic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860CEE1C-0312-7130-2C7C-85BA5CFCB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lum bright="70000" contrast="-70000"/>
            </a:blip>
            <a:stretch>
              <a:fillRect/>
            </a:stretch>
          </p:blipFill>
          <p:spPr>
            <a:xfrm>
              <a:off x="2393152" y="4554564"/>
              <a:ext cx="349276" cy="349276"/>
            </a:xfrm>
            <a:prstGeom prst="rect">
              <a:avLst/>
            </a:prstGeom>
          </p:spPr>
        </p:pic>
        <p:pic>
          <p:nvPicPr>
            <p:cNvPr id="4116" name="Picture 20" descr="ChatGPT Logo et symbole, sens, histoire, PNG, marque">
              <a:extLst>
                <a:ext uri="{FF2B5EF4-FFF2-40B4-BE49-F238E27FC236}">
                  <a16:creationId xmlns:a16="http://schemas.microsoft.com/office/drawing/2014/main" id="{D066349E-510C-3FF8-F6C2-F9B717C556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8795" y="4507911"/>
              <a:ext cx="442994" cy="442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EDB00AD0-355E-F1CC-D7CF-CD9111249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359419" y="4554564"/>
              <a:ext cx="344981" cy="349276"/>
            </a:xfrm>
            <a:prstGeom prst="rect">
              <a:avLst/>
            </a:prstGeom>
          </p:spPr>
        </p:pic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CA034AD0-8940-0108-B42B-4ACFDF2E2EF3}"/>
              </a:ext>
            </a:extLst>
          </p:cNvPr>
          <p:cNvGrpSpPr/>
          <p:nvPr/>
        </p:nvGrpSpPr>
        <p:grpSpPr>
          <a:xfrm>
            <a:off x="3812522" y="2966720"/>
            <a:ext cx="1653558" cy="1581487"/>
            <a:chOff x="3812522" y="2966720"/>
            <a:chExt cx="1653558" cy="1581487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28E2AC40-3565-D8DB-824C-9196A3E0C9F9}"/>
                </a:ext>
              </a:extLst>
            </p:cNvPr>
            <p:cNvCxnSpPr>
              <a:cxnSpLocks/>
            </p:cNvCxnSpPr>
            <p:nvPr/>
          </p:nvCxnSpPr>
          <p:spPr>
            <a:xfrm>
              <a:off x="5466080" y="2997200"/>
              <a:ext cx="0" cy="93472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06" name="Picture 10" descr="AWS Marketplace: LangGenius">
              <a:extLst>
                <a:ext uri="{FF2B5EF4-FFF2-40B4-BE49-F238E27FC236}">
                  <a16:creationId xmlns:a16="http://schemas.microsoft.com/office/drawing/2014/main" id="{943FCDDE-0E49-7163-193E-F19BFF00D4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165" y="2966720"/>
              <a:ext cx="528638" cy="234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n8n - Free Invoicing Software for Small Businesses | Invoice Ninja">
              <a:extLst>
                <a:ext uri="{FF2B5EF4-FFF2-40B4-BE49-F238E27FC236}">
                  <a16:creationId xmlns:a16="http://schemas.microsoft.com/office/drawing/2014/main" id="{490E4D58-1A7B-AA16-7D27-0BFA0BD180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314" y="3206750"/>
              <a:ext cx="481330" cy="481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ElevenLabs stacked logo transparent PNG - StickPNG">
              <a:extLst>
                <a:ext uri="{FF2B5EF4-FFF2-40B4-BE49-F238E27FC236}">
                  <a16:creationId xmlns:a16="http://schemas.microsoft.com/office/drawing/2014/main" id="{E12C5BFC-71BE-C9BD-1DDC-AB5DC19C88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>
                          <a14:foregroundMark x1="27074" y1="41818" x2="27074" y2="47273"/>
                          <a14:foregroundMark x1="31878" y1="41364" x2="31878" y2="41364"/>
                          <a14:foregroundMark x1="42358" y1="40000" x2="42358" y2="40000"/>
                          <a14:foregroundMark x1="45852" y1="41364" x2="45852" y2="41364"/>
                          <a14:foregroundMark x1="56332" y1="42273" x2="56332" y2="42273"/>
                          <a14:foregroundMark x1="63755" y1="42727" x2="63755" y2="42727"/>
                          <a14:foregroundMark x1="73362" y1="42273" x2="73362" y2="42273"/>
                          <a14:foregroundMark x1="50655" y1="57727" x2="50655" y2="57727"/>
                          <a14:foregroundMark x1="60262" y1="57727" x2="60262" y2="57727"/>
                          <a14:foregroundMark x1="46725" y1="60000" x2="46725" y2="60000"/>
                          <a14:foregroundMark x1="31441" y1="60455" x2="31441" y2="604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02" t="28000" r="15162" b="29698"/>
            <a:stretch>
              <a:fillRect/>
            </a:stretch>
          </p:blipFill>
          <p:spPr bwMode="auto">
            <a:xfrm>
              <a:off x="4753644" y="3246120"/>
              <a:ext cx="689488" cy="391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EA6A0D3B-6564-8B80-0ECE-DB3F7AC4A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 r="71792"/>
            <a:stretch>
              <a:fillRect/>
            </a:stretch>
          </p:blipFill>
          <p:spPr>
            <a:xfrm>
              <a:off x="3812522" y="3723251"/>
              <a:ext cx="404688" cy="381386"/>
            </a:xfrm>
            <a:prstGeom prst="rect">
              <a:avLst/>
            </a:prstGeom>
          </p:spPr>
        </p:pic>
        <p:pic>
          <p:nvPicPr>
            <p:cNvPr id="4122" name="Picture 26" descr="Firebase | Google's Mobile and Web App Development Platform">
              <a:extLst>
                <a:ext uri="{FF2B5EF4-FFF2-40B4-BE49-F238E27FC236}">
                  <a16:creationId xmlns:a16="http://schemas.microsoft.com/office/drawing/2014/main" id="{93147E74-093D-3266-0F59-C9FFD40D23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315" y="3764641"/>
              <a:ext cx="333986" cy="333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8E0F0064-8D6E-FE66-1F64-84C1379F2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674109" y="3764641"/>
              <a:ext cx="360669" cy="289522"/>
            </a:xfrm>
            <a:prstGeom prst="rect">
              <a:avLst/>
            </a:prstGeom>
          </p:spPr>
        </p:pic>
        <p:pic>
          <p:nvPicPr>
            <p:cNvPr id="4126" name="Picture 30" descr="Twilio logo in transparent PNG and vectorized SVG formats">
              <a:extLst>
                <a:ext uri="{FF2B5EF4-FFF2-40B4-BE49-F238E27FC236}">
                  <a16:creationId xmlns:a16="http://schemas.microsoft.com/office/drawing/2014/main" id="{9BEF269A-9C75-C30A-2502-B9716F94C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5632" y="3772390"/>
              <a:ext cx="279819" cy="279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8" name="Picture 32" descr="Quickstart | Firecrawl">
              <a:extLst>
                <a:ext uri="{FF2B5EF4-FFF2-40B4-BE49-F238E27FC236}">
                  <a16:creationId xmlns:a16="http://schemas.microsoft.com/office/drawing/2014/main" id="{971D7EB8-B434-CAC4-F4A7-7170C7C942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085"/>
            <a:stretch>
              <a:fillRect/>
            </a:stretch>
          </p:blipFill>
          <p:spPr bwMode="auto">
            <a:xfrm>
              <a:off x="3869823" y="4214202"/>
              <a:ext cx="302028" cy="313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30" name="Picture 34" descr="Bedrock (AWS) Logo Free Download SVG... · LobeHub">
              <a:extLst>
                <a:ext uri="{FF2B5EF4-FFF2-40B4-BE49-F238E27FC236}">
                  <a16:creationId xmlns:a16="http://schemas.microsoft.com/office/drawing/2014/main" id="{5D46F9A9-5E81-9C06-05CC-AF777D93B1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313" y="4203313"/>
              <a:ext cx="309825" cy="309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36" name="Picture 40" descr="Veo3 AI - Advanced Audio Video AI Platform">
              <a:extLst>
                <a:ext uri="{FF2B5EF4-FFF2-40B4-BE49-F238E27FC236}">
                  <a16:creationId xmlns:a16="http://schemas.microsoft.com/office/drawing/2014/main" id="{A7478A1F-0FFD-7583-B4F5-F8DC18BE20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0207" y="4198931"/>
              <a:ext cx="349276" cy="349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38" name="Picture 42" descr="Azure AI Foundry - Visual Studio Marketplace">
              <a:extLst>
                <a:ext uri="{FF2B5EF4-FFF2-40B4-BE49-F238E27FC236}">
                  <a16:creationId xmlns:a16="http://schemas.microsoft.com/office/drawing/2014/main" id="{CE7386E9-9086-1952-B4AD-9AFAB031BB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8428" y="4149771"/>
              <a:ext cx="398436" cy="398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3BAC5ECF-286C-669F-2461-AAA3BB797F64}"/>
              </a:ext>
            </a:extLst>
          </p:cNvPr>
          <p:cNvGrpSpPr/>
          <p:nvPr/>
        </p:nvGrpSpPr>
        <p:grpSpPr>
          <a:xfrm>
            <a:off x="5506710" y="2466025"/>
            <a:ext cx="1308239" cy="2076597"/>
            <a:chOff x="5506710" y="2466025"/>
            <a:chExt cx="1308239" cy="2076597"/>
          </a:xfrm>
        </p:grpSpPr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719510FB-C79E-F0D6-CA08-9FCEEAD67437}"/>
                </a:ext>
              </a:extLst>
            </p:cNvPr>
            <p:cNvCxnSpPr>
              <a:cxnSpLocks/>
            </p:cNvCxnSpPr>
            <p:nvPr/>
          </p:nvCxnSpPr>
          <p:spPr>
            <a:xfrm>
              <a:off x="6807200" y="2499360"/>
              <a:ext cx="0" cy="934720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32" name="Picture 36" descr="Gemma 3: A 27B Multimodal LLM Better Than Really Big Models | by Elmo |  Medium">
              <a:extLst>
                <a:ext uri="{FF2B5EF4-FFF2-40B4-BE49-F238E27FC236}">
                  <a16:creationId xmlns:a16="http://schemas.microsoft.com/office/drawing/2014/main" id="{C2B741C3-B959-62F8-1B4F-E3E3080C2A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96" r="19771"/>
            <a:stretch>
              <a:fillRect/>
            </a:stretch>
          </p:blipFill>
          <p:spPr bwMode="auto">
            <a:xfrm>
              <a:off x="5506710" y="2884357"/>
              <a:ext cx="437010" cy="399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34" name="Picture 38">
              <a:extLst>
                <a:ext uri="{FF2B5EF4-FFF2-40B4-BE49-F238E27FC236}">
                  <a16:creationId xmlns:a16="http://schemas.microsoft.com/office/drawing/2014/main" id="{886A264E-8198-4263-4A80-245499C61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6027" y="2571750"/>
              <a:ext cx="442994" cy="442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40" name="Picture 44" descr="Amazon SageMaker Info">
              <a:extLst>
                <a:ext uri="{FF2B5EF4-FFF2-40B4-BE49-F238E27FC236}">
                  <a16:creationId xmlns:a16="http://schemas.microsoft.com/office/drawing/2014/main" id="{0FFF6B7C-CA28-1222-E55F-69065FEB3C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5798" y="2466025"/>
              <a:ext cx="327222" cy="327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42" name="Picture 46" descr="Portkey Reviews 2025: Details, Pricing, &amp; Features | G2">
              <a:extLst>
                <a:ext uri="{FF2B5EF4-FFF2-40B4-BE49-F238E27FC236}">
                  <a16:creationId xmlns:a16="http://schemas.microsoft.com/office/drawing/2014/main" id="{BC8D3356-5662-75E0-5FC2-5E370511E4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34" r="23830"/>
            <a:stretch>
              <a:fillRect/>
            </a:stretch>
          </p:blipFill>
          <p:spPr bwMode="auto">
            <a:xfrm>
              <a:off x="5984965" y="3079127"/>
              <a:ext cx="341206" cy="333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44" name="Picture 48" descr="Cursor Logo Free Download SVG, PNG a... · LobeHub">
              <a:extLst>
                <a:ext uri="{FF2B5EF4-FFF2-40B4-BE49-F238E27FC236}">
                  <a16:creationId xmlns:a16="http://schemas.microsoft.com/office/drawing/2014/main" id="{9952746A-3610-071C-41AF-36ED2F4A63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070" y="2884357"/>
              <a:ext cx="341206" cy="34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46" name="Picture 50" descr="LangSmith (LangChain) Logo Free Down... · LobeHub">
              <a:extLst>
                <a:ext uri="{FF2B5EF4-FFF2-40B4-BE49-F238E27FC236}">
                  <a16:creationId xmlns:a16="http://schemas.microsoft.com/office/drawing/2014/main" id="{8D36D76C-7CDD-0278-7AB0-5B32F1E5BA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2094" y="3314279"/>
              <a:ext cx="408972" cy="408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27BE37C5-4350-0FD7-3261-DC2416045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6337088" y="3295581"/>
              <a:ext cx="416554" cy="416554"/>
            </a:xfrm>
            <a:prstGeom prst="rect">
              <a:avLst/>
            </a:prstGeom>
          </p:spPr>
        </p:pic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D57D4290-51E0-65C8-499D-106806CAF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10000" b="90000" l="10000" r="90000">
                          <a14:foregroundMark x1="40501" y1="44401" x2="63113" y2="49696"/>
                          <a14:foregroundMark x1="46082" y1="66726" x2="57245" y2="6865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72667" y="3427915"/>
              <a:ext cx="572700" cy="572700"/>
            </a:xfrm>
            <a:prstGeom prst="rect">
              <a:avLst/>
            </a:prstGeom>
          </p:spPr>
        </p:pic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6DE51241-87CC-E157-3F1F-436A09C1C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rcRect l="8660" t="7443" r="7143" b="6391"/>
            <a:stretch>
              <a:fillRect/>
            </a:stretch>
          </p:blipFill>
          <p:spPr>
            <a:xfrm>
              <a:off x="5602866" y="3753142"/>
              <a:ext cx="286316" cy="289195"/>
            </a:xfrm>
            <a:prstGeom prst="flowChartConnector">
              <a:avLst/>
            </a:prstGeom>
          </p:spPr>
        </p:pic>
        <p:pic>
          <p:nvPicPr>
            <p:cNvPr id="4150" name="Picture 54" descr="MCP (Model Context Protocol) Logo Fr... · LobeHub">
              <a:extLst>
                <a:ext uri="{FF2B5EF4-FFF2-40B4-BE49-F238E27FC236}">
                  <a16:creationId xmlns:a16="http://schemas.microsoft.com/office/drawing/2014/main" id="{8E23EFAE-F1AF-7CC1-E486-4B0A4F7D65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0576" y="4193345"/>
              <a:ext cx="349277" cy="349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52" name="Picture 56" descr="Não chores por mim, NVIDIA: Jen-Hsun Huang anuncia que sua empresa  abandonará negócio de chipsets - MacMagazine">
              <a:extLst>
                <a:ext uri="{FF2B5EF4-FFF2-40B4-BE49-F238E27FC236}">
                  <a16:creationId xmlns:a16="http://schemas.microsoft.com/office/drawing/2014/main" id="{B791C9D0-1900-4E51-A59C-3BD699BEF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7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2914" y="3700925"/>
              <a:ext cx="492035" cy="393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56" name="Picture 60" descr="Elastic AI Ecosystem">
              <a:extLst>
                <a:ext uri="{FF2B5EF4-FFF2-40B4-BE49-F238E27FC236}">
                  <a16:creationId xmlns:a16="http://schemas.microsoft.com/office/drawing/2014/main" id="{BC70B72C-BC99-1C52-CD8C-FF58CA1484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583"/>
            <a:stretch>
              <a:fillRect/>
            </a:stretch>
          </p:blipFill>
          <p:spPr bwMode="auto">
            <a:xfrm>
              <a:off x="5987050" y="4008082"/>
              <a:ext cx="319785" cy="310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41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8" title="futuristic-robot-listening-music-headphones3.p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426" t="14808" r="2426" b="3824"/>
          <a:stretch/>
        </p:blipFill>
        <p:spPr>
          <a:xfrm>
            <a:off x="5585650" y="691200"/>
            <a:ext cx="3469799" cy="4452300"/>
          </a:xfrm>
          <a:prstGeom prst="rect">
            <a:avLst/>
          </a:prstGeom>
        </p:spPr>
      </p:pic>
      <p:sp>
        <p:nvSpPr>
          <p:cNvPr id="137" name="Google Shape;137;p28"/>
          <p:cNvSpPr txBox="1">
            <a:spLocks noGrp="1"/>
          </p:cNvSpPr>
          <p:nvPr>
            <p:ph type="ctrTitle"/>
          </p:nvPr>
        </p:nvSpPr>
        <p:spPr>
          <a:xfrm>
            <a:off x="380189" y="1366254"/>
            <a:ext cx="5609906" cy="17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Desbloqueando o poder dos Agente de IA</a:t>
            </a:r>
            <a:endParaRPr dirty="0"/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904B4456-1027-A607-3898-38C5B52FA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08" y="4737539"/>
            <a:ext cx="436762" cy="2638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1F005CF0-6E17-4F22-72FC-8E37E6AA7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8">
            <a:extLst>
              <a:ext uri="{FF2B5EF4-FFF2-40B4-BE49-F238E27FC236}">
                <a16:creationId xmlns:a16="http://schemas.microsoft.com/office/drawing/2014/main" id="{59EB68C8-B76B-3DE2-BA43-6CB0091433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3175" y="309825"/>
            <a:ext cx="83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dirty="0"/>
            </a:br>
            <a:endParaRPr lang="en" dirty="0"/>
          </a:p>
        </p:txBody>
      </p:sp>
      <p:sp>
        <p:nvSpPr>
          <p:cNvPr id="2" name="Google Shape;380;p19">
            <a:extLst>
              <a:ext uri="{FF2B5EF4-FFF2-40B4-BE49-F238E27FC236}">
                <a16:creationId xmlns:a16="http://schemas.microsoft.com/office/drawing/2014/main" id="{90D4AC35-2DB1-39D8-8D8B-0F6F3756455A}"/>
              </a:ext>
            </a:extLst>
          </p:cNvPr>
          <p:cNvSpPr txBox="1">
            <a:spLocks/>
          </p:cNvSpPr>
          <p:nvPr/>
        </p:nvSpPr>
        <p:spPr>
          <a:xfrm>
            <a:off x="1491844" y="1309202"/>
            <a:ext cx="380452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30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>
              <a:buSzPts val="4400"/>
            </a:pPr>
            <a:r>
              <a:rPr lang="pt-BR" sz="4400" dirty="0">
                <a:solidFill>
                  <a:schemeClr val="tx1"/>
                </a:solidFill>
                <a:latin typeface="Mulish ExtraBold"/>
                <a:ea typeface="Mulish ExtraBold"/>
                <a:cs typeface="Mulish ExtraBold"/>
                <a:sym typeface="Mulish ExtraBold"/>
              </a:rPr>
              <a:t>Juntos, nós </a:t>
            </a:r>
          </a:p>
        </p:txBody>
      </p:sp>
      <p:sp>
        <p:nvSpPr>
          <p:cNvPr id="3" name="Google Shape;381;p19">
            <a:extLst>
              <a:ext uri="{FF2B5EF4-FFF2-40B4-BE49-F238E27FC236}">
                <a16:creationId xmlns:a16="http://schemas.microsoft.com/office/drawing/2014/main" id="{772E495E-311D-45B0-DFD7-CCA89C2ADCBD}"/>
              </a:ext>
            </a:extLst>
          </p:cNvPr>
          <p:cNvSpPr txBox="1">
            <a:spLocks/>
          </p:cNvSpPr>
          <p:nvPr/>
        </p:nvSpPr>
        <p:spPr>
          <a:xfrm>
            <a:off x="2675569" y="1819708"/>
            <a:ext cx="5270629" cy="127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30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>
              <a:buSzPts val="4400"/>
            </a:pPr>
            <a:r>
              <a:rPr lang="pt-BR" sz="6600" dirty="0">
                <a:solidFill>
                  <a:srgbClr val="19C7EA"/>
                </a:solidFill>
                <a:latin typeface="Mulish Black"/>
                <a:ea typeface="Mulish Black"/>
                <a:cs typeface="Mulish Black"/>
                <a:sym typeface="Mulish Black"/>
              </a:rPr>
              <a:t>conectamos!</a:t>
            </a:r>
          </a:p>
        </p:txBody>
      </p:sp>
      <p:pic>
        <p:nvPicPr>
          <p:cNvPr id="4" name="Google Shape;382;p19" descr="Desenho com traços pretos em fundo branco&#10;&#10;Descrição gerada automaticamente com confiança média">
            <a:extLst>
              <a:ext uri="{FF2B5EF4-FFF2-40B4-BE49-F238E27FC236}">
                <a16:creationId xmlns:a16="http://schemas.microsoft.com/office/drawing/2014/main" id="{23A076F1-747D-A5D6-1633-42861FD761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9918" y="3332476"/>
            <a:ext cx="1144163" cy="548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115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CCE40B09-7819-1AAE-A14B-11FFE6B47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>
            <a:extLst>
              <a:ext uri="{FF2B5EF4-FFF2-40B4-BE49-F238E27FC236}">
                <a16:creationId xmlns:a16="http://schemas.microsoft.com/office/drawing/2014/main" id="{D291C3A8-7DAD-DA3F-003A-5477B41D91C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46156" y="1786924"/>
            <a:ext cx="5540645" cy="17503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/>
            <a:r>
              <a:rPr lang="pt-BR" sz="2000" dirty="0"/>
              <a:t>"</a:t>
            </a:r>
            <a:r>
              <a:rPr lang="pt-BR" sz="2000" i="1" dirty="0"/>
              <a:t>Em 2030, haverá duas categorias de líderes de tecnologia: aqueles que são lembrados como visionários que transformaram suas empresas com Agentes de IA, e todos o outros.</a:t>
            </a:r>
            <a:r>
              <a:rPr lang="pt-BR" sz="2000" dirty="0"/>
              <a:t>”</a:t>
            </a:r>
            <a:endParaRPr sz="2000" dirty="0"/>
          </a:p>
        </p:txBody>
      </p:sp>
      <p:pic>
        <p:nvPicPr>
          <p:cNvPr id="5" name="Imagem 4" descr="Homem de terno e gravata em frente a espelho&#10;&#10;O conteúdo gerado por IA pode estar incorreto.">
            <a:extLst>
              <a:ext uri="{FF2B5EF4-FFF2-40B4-BE49-F238E27FC236}">
                <a16:creationId xmlns:a16="http://schemas.microsoft.com/office/drawing/2014/main" id="{90CD9807-CF85-CDD8-07BE-A6A5FAB469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423" t="9190" r="19609"/>
          <a:stretch>
            <a:fillRect/>
          </a:stretch>
        </p:blipFill>
        <p:spPr>
          <a:xfrm>
            <a:off x="573437" y="1585228"/>
            <a:ext cx="2433234" cy="2628372"/>
          </a:xfrm>
          <a:prstGeom prst="roundRect">
            <a:avLst>
              <a:gd name="adj" fmla="val 5839"/>
            </a:avLst>
          </a:prstGeom>
        </p:spPr>
      </p:pic>
    </p:spTree>
    <p:extLst>
      <p:ext uri="{BB962C8B-B14F-4D97-AF65-F5344CB8AC3E}">
        <p14:creationId xmlns:p14="http://schemas.microsoft.com/office/powerpoint/2010/main" val="5485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>
          <a:extLst>
            <a:ext uri="{FF2B5EF4-FFF2-40B4-BE49-F238E27FC236}">
              <a16:creationId xmlns:a16="http://schemas.microsoft.com/office/drawing/2014/main" id="{D3A287ED-23C8-2837-9298-7D2CCFCE4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423E48-BF14-80DC-6A1A-88127179B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9" r="22290"/>
          <a:stretch>
            <a:fillRect/>
          </a:stretch>
        </p:blipFill>
        <p:spPr bwMode="auto">
          <a:xfrm>
            <a:off x="6769870" y="1162373"/>
            <a:ext cx="1893684" cy="2353806"/>
          </a:xfrm>
          <a:prstGeom prst="roundRect">
            <a:avLst>
              <a:gd name="adj" fmla="val 357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bias Lütke, CEO da Shopify">
            <a:extLst>
              <a:ext uri="{FF2B5EF4-FFF2-40B4-BE49-F238E27FC236}">
                <a16:creationId xmlns:a16="http://schemas.microsoft.com/office/drawing/2014/main" id="{430E6988-F13E-E1FF-B7E8-2B5750601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" r="1741"/>
          <a:stretch>
            <a:fillRect/>
          </a:stretch>
        </p:blipFill>
        <p:spPr bwMode="auto">
          <a:xfrm>
            <a:off x="279956" y="1162373"/>
            <a:ext cx="3277892" cy="2353806"/>
          </a:xfrm>
          <a:prstGeom prst="roundRect">
            <a:avLst>
              <a:gd name="adj" fmla="val 415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&amp;G's Jon Moeller says investment in the arts is good for the economy">
            <a:extLst>
              <a:ext uri="{FF2B5EF4-FFF2-40B4-BE49-F238E27FC236}">
                <a16:creationId xmlns:a16="http://schemas.microsoft.com/office/drawing/2014/main" id="{145C97D9-343A-137D-09B8-0737CD250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912" y="1162373"/>
            <a:ext cx="2273894" cy="2353807"/>
          </a:xfrm>
          <a:prstGeom prst="roundRect">
            <a:avLst>
              <a:gd name="adj" fmla="val 303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CAEB6E33-B7C9-1C34-3269-4F264E22F430}"/>
              </a:ext>
            </a:extLst>
          </p:cNvPr>
          <p:cNvSpPr txBox="1"/>
          <p:nvPr/>
        </p:nvSpPr>
        <p:spPr>
          <a:xfrm>
            <a:off x="1307997" y="3565375"/>
            <a:ext cx="10005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tx1"/>
                </a:solidFill>
              </a:rPr>
              <a:t>Tobias </a:t>
            </a:r>
            <a:r>
              <a:rPr lang="pt-BR" sz="1100" dirty="0" err="1">
                <a:solidFill>
                  <a:schemeClr val="tx1"/>
                </a:solidFill>
              </a:rPr>
              <a:t>Lütke</a:t>
            </a:r>
            <a:endParaRPr lang="pt-BR" sz="1100" dirty="0">
              <a:solidFill>
                <a:schemeClr val="tx1"/>
              </a:solidFill>
            </a:endParaRPr>
          </a:p>
          <a:p>
            <a:r>
              <a:rPr lang="pt-BR" sz="1100" dirty="0">
                <a:solidFill>
                  <a:schemeClr val="tx1"/>
                </a:solidFill>
              </a:rPr>
              <a:t>CEO Shopify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7605B7C-1755-5E77-FF00-73F6727D819D}"/>
              </a:ext>
            </a:extLst>
          </p:cNvPr>
          <p:cNvSpPr txBox="1"/>
          <p:nvPr/>
        </p:nvSpPr>
        <p:spPr>
          <a:xfrm>
            <a:off x="4687606" y="3565375"/>
            <a:ext cx="9525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tx1"/>
                </a:solidFill>
              </a:rPr>
              <a:t>Jon Moeller </a:t>
            </a:r>
          </a:p>
          <a:p>
            <a:r>
              <a:rPr lang="pt-BR" sz="1100" dirty="0">
                <a:solidFill>
                  <a:schemeClr val="tx1"/>
                </a:solidFill>
              </a:rPr>
              <a:t>CEO P&amp;G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301A774-EE55-39E0-942F-015493D2FDC2}"/>
              </a:ext>
            </a:extLst>
          </p:cNvPr>
          <p:cNvSpPr txBox="1"/>
          <p:nvPr/>
        </p:nvSpPr>
        <p:spPr>
          <a:xfrm>
            <a:off x="7046507" y="3565375"/>
            <a:ext cx="1167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schemeClr val="tx1"/>
                </a:solidFill>
              </a:rPr>
              <a:t>Philipp </a:t>
            </a:r>
            <a:r>
              <a:rPr lang="pt-BR" sz="1100" dirty="0" err="1">
                <a:solidFill>
                  <a:schemeClr val="tx1"/>
                </a:solidFill>
              </a:rPr>
              <a:t>Kandal</a:t>
            </a:r>
            <a:r>
              <a:rPr lang="pt-BR" sz="1100" dirty="0">
                <a:solidFill>
                  <a:schemeClr val="tx1"/>
                </a:solidFill>
              </a:rPr>
              <a:t>  </a:t>
            </a:r>
          </a:p>
          <a:p>
            <a:r>
              <a:rPr lang="pt-BR" sz="1100" dirty="0">
                <a:solidFill>
                  <a:schemeClr val="tx1"/>
                </a:solidFill>
              </a:rPr>
              <a:t>CPO </a:t>
            </a:r>
            <a:r>
              <a:rPr lang="pt-BR" sz="1100" dirty="0" err="1">
                <a:solidFill>
                  <a:schemeClr val="tx1"/>
                </a:solidFill>
              </a:rPr>
              <a:t>Grap</a:t>
            </a:r>
            <a:endParaRPr lang="pt-BR" sz="1100" dirty="0">
              <a:solidFill>
                <a:schemeClr val="tx1"/>
              </a:solidFill>
            </a:endParaRPr>
          </a:p>
        </p:txBody>
      </p:sp>
      <p:sp>
        <p:nvSpPr>
          <p:cNvPr id="27" name="Google Shape;152;p30">
            <a:extLst>
              <a:ext uri="{FF2B5EF4-FFF2-40B4-BE49-F238E27FC236}">
                <a16:creationId xmlns:a16="http://schemas.microsoft.com/office/drawing/2014/main" id="{4344CFAD-F180-C957-9CF9-1842EF67D8C7}"/>
              </a:ext>
            </a:extLst>
          </p:cNvPr>
          <p:cNvSpPr txBox="1">
            <a:spLocks/>
          </p:cNvSpPr>
          <p:nvPr/>
        </p:nvSpPr>
        <p:spPr>
          <a:xfrm>
            <a:off x="508554" y="4045459"/>
            <a:ext cx="2712204" cy="64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30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/>
            <a:r>
              <a:rPr lang="pt-BR" sz="2400" dirty="0"/>
              <a:t>Obrigação</a:t>
            </a:r>
          </a:p>
        </p:txBody>
      </p:sp>
      <p:sp>
        <p:nvSpPr>
          <p:cNvPr id="28" name="Google Shape;152;p30">
            <a:extLst>
              <a:ext uri="{FF2B5EF4-FFF2-40B4-BE49-F238E27FC236}">
                <a16:creationId xmlns:a16="http://schemas.microsoft.com/office/drawing/2014/main" id="{078A1514-6950-9F9B-6842-DD51FEEF4CCA}"/>
              </a:ext>
            </a:extLst>
          </p:cNvPr>
          <p:cNvSpPr txBox="1">
            <a:spLocks/>
          </p:cNvSpPr>
          <p:nvPr/>
        </p:nvSpPr>
        <p:spPr>
          <a:xfrm>
            <a:off x="3587857" y="4045458"/>
            <a:ext cx="2712204" cy="64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30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/>
            <a:r>
              <a:rPr lang="pt-BR" sz="2400" dirty="0"/>
              <a:t>Orientação</a:t>
            </a:r>
          </a:p>
        </p:txBody>
      </p:sp>
      <p:sp>
        <p:nvSpPr>
          <p:cNvPr id="29" name="Google Shape;152;p30">
            <a:extLst>
              <a:ext uri="{FF2B5EF4-FFF2-40B4-BE49-F238E27FC236}">
                <a16:creationId xmlns:a16="http://schemas.microsoft.com/office/drawing/2014/main" id="{76D57B89-5ED6-4C58-2A89-7B88EC33229C}"/>
              </a:ext>
            </a:extLst>
          </p:cNvPr>
          <p:cNvSpPr txBox="1">
            <a:spLocks/>
          </p:cNvSpPr>
          <p:nvPr/>
        </p:nvSpPr>
        <p:spPr>
          <a:xfrm>
            <a:off x="6174631" y="4045457"/>
            <a:ext cx="2712204" cy="64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30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oldman"/>
              <a:buNone/>
              <a:defRPr sz="2600" b="0" i="0" u="none" strike="noStrike" cap="none">
                <a:solidFill>
                  <a:schemeClr val="dk1"/>
                </a:solidFill>
                <a:latin typeface="Goldman"/>
                <a:ea typeface="Goldman"/>
                <a:cs typeface="Goldman"/>
                <a:sym typeface="Goldman"/>
              </a:defRPr>
            </a:lvl9pPr>
          </a:lstStyle>
          <a:p>
            <a:pPr algn="ctr"/>
            <a:r>
              <a:rPr lang="pt-BR" sz="2400" dirty="0"/>
              <a:t>Capacitação</a:t>
            </a:r>
          </a:p>
        </p:txBody>
      </p:sp>
    </p:spTree>
    <p:extLst>
      <p:ext uri="{BB962C8B-B14F-4D97-AF65-F5344CB8AC3E}">
        <p14:creationId xmlns:p14="http://schemas.microsoft.com/office/powerpoint/2010/main" val="387960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>
          <a:extLst>
            <a:ext uri="{FF2B5EF4-FFF2-40B4-BE49-F238E27FC236}">
              <a16:creationId xmlns:a16="http://schemas.microsoft.com/office/drawing/2014/main" id="{76B528A7-4C71-5665-9D47-3C0A13062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84;p38" title="woman-with-vr-glasses-futuristic-city (1).jpg">
            <a:extLst>
              <a:ext uri="{FF2B5EF4-FFF2-40B4-BE49-F238E27FC236}">
                <a16:creationId xmlns:a16="http://schemas.microsoft.com/office/drawing/2014/main" id="{007E8D12-E6AF-B0B4-1A4F-30799886614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69" r="179"/>
          <a:stretch/>
        </p:blipFill>
        <p:spPr>
          <a:xfrm flipH="1">
            <a:off x="-6750" y="-6948"/>
            <a:ext cx="9150750" cy="51504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2FD24EF9-BD55-BAC8-B09A-57B5366DD0E7}"/>
              </a:ext>
            </a:extLst>
          </p:cNvPr>
          <p:cNvSpPr txBox="1"/>
          <p:nvPr/>
        </p:nvSpPr>
        <p:spPr>
          <a:xfrm>
            <a:off x="491192" y="0"/>
            <a:ext cx="8482326" cy="5143500"/>
          </a:xfrm>
          <a:custGeom>
            <a:avLst/>
            <a:gdLst/>
            <a:ahLst/>
            <a:cxnLst/>
            <a:rect l="l" t="t" r="r" b="b"/>
            <a:pathLst>
              <a:path w="8482326" h="5143500">
                <a:moveTo>
                  <a:pt x="7304303" y="2036835"/>
                </a:moveTo>
                <a:lnTo>
                  <a:pt x="7590816" y="2036835"/>
                </a:lnTo>
                <a:cubicBezTo>
                  <a:pt x="7620076" y="2036835"/>
                  <a:pt x="7643241" y="2045166"/>
                  <a:pt x="7660310" y="2061828"/>
                </a:cubicBezTo>
                <a:cubicBezTo>
                  <a:pt x="7677378" y="2078491"/>
                  <a:pt x="7685913" y="2098608"/>
                  <a:pt x="7685913" y="2122179"/>
                </a:cubicBezTo>
                <a:lnTo>
                  <a:pt x="7685913" y="2433075"/>
                </a:lnTo>
                <a:cubicBezTo>
                  <a:pt x="7685913" y="2459897"/>
                  <a:pt x="7677582" y="2481030"/>
                  <a:pt x="7660920" y="2496473"/>
                </a:cubicBezTo>
                <a:cubicBezTo>
                  <a:pt x="7644257" y="2511916"/>
                  <a:pt x="7620889" y="2519638"/>
                  <a:pt x="7590816" y="2519638"/>
                </a:cubicBezTo>
                <a:lnTo>
                  <a:pt x="7304303" y="2519638"/>
                </a:lnTo>
                <a:cubicBezTo>
                  <a:pt x="7274230" y="2519638"/>
                  <a:pt x="7250456" y="2512120"/>
                  <a:pt x="7232980" y="2497083"/>
                </a:cubicBezTo>
                <a:cubicBezTo>
                  <a:pt x="7215505" y="2482046"/>
                  <a:pt x="7206768" y="2460710"/>
                  <a:pt x="7206768" y="2433075"/>
                </a:cubicBezTo>
                <a:lnTo>
                  <a:pt x="7206768" y="2122179"/>
                </a:lnTo>
                <a:cubicBezTo>
                  <a:pt x="7206768" y="2096169"/>
                  <a:pt x="7215708" y="2075443"/>
                  <a:pt x="7233590" y="2059999"/>
                </a:cubicBezTo>
                <a:cubicBezTo>
                  <a:pt x="7251471" y="2044556"/>
                  <a:pt x="7275042" y="2036835"/>
                  <a:pt x="7304303" y="2036835"/>
                </a:cubicBezTo>
                <a:close/>
                <a:moveTo>
                  <a:pt x="5869077" y="2035616"/>
                </a:moveTo>
                <a:lnTo>
                  <a:pt x="6201918" y="2035616"/>
                </a:lnTo>
                <a:cubicBezTo>
                  <a:pt x="6237681" y="2035616"/>
                  <a:pt x="6262471" y="2044556"/>
                  <a:pt x="6276290" y="2062438"/>
                </a:cubicBezTo>
                <a:cubicBezTo>
                  <a:pt x="6290107" y="2080320"/>
                  <a:pt x="6297016" y="2102265"/>
                  <a:pt x="6297016" y="2128275"/>
                </a:cubicBezTo>
                <a:lnTo>
                  <a:pt x="6297016" y="2156316"/>
                </a:lnTo>
                <a:cubicBezTo>
                  <a:pt x="6297016" y="2181513"/>
                  <a:pt x="6289903" y="2202036"/>
                  <a:pt x="6275680" y="2217886"/>
                </a:cubicBezTo>
                <a:cubicBezTo>
                  <a:pt x="6261456" y="2233736"/>
                  <a:pt x="6236462" y="2243692"/>
                  <a:pt x="6200699" y="2247756"/>
                </a:cubicBezTo>
                <a:cubicBezTo>
                  <a:pt x="6181192" y="2249382"/>
                  <a:pt x="6159246" y="2250804"/>
                  <a:pt x="6134862" y="2252024"/>
                </a:cubicBezTo>
                <a:cubicBezTo>
                  <a:pt x="6110478" y="2253243"/>
                  <a:pt x="6082843" y="2253852"/>
                  <a:pt x="6051957" y="2253852"/>
                </a:cubicBezTo>
                <a:cubicBezTo>
                  <a:pt x="6025947" y="2253852"/>
                  <a:pt x="5997905" y="2253446"/>
                  <a:pt x="5967832" y="2252633"/>
                </a:cubicBezTo>
                <a:cubicBezTo>
                  <a:pt x="5937758" y="2251820"/>
                  <a:pt x="5904840" y="2250195"/>
                  <a:pt x="5869077" y="2247756"/>
                </a:cubicBezTo>
                <a:close/>
                <a:moveTo>
                  <a:pt x="5115306" y="2029519"/>
                </a:moveTo>
                <a:lnTo>
                  <a:pt x="5127498" y="2029519"/>
                </a:lnTo>
                <a:lnTo>
                  <a:pt x="5294528" y="2362361"/>
                </a:lnTo>
                <a:lnTo>
                  <a:pt x="4947057" y="2362361"/>
                </a:lnTo>
                <a:close/>
                <a:moveTo>
                  <a:pt x="1829182" y="2029519"/>
                </a:moveTo>
                <a:lnTo>
                  <a:pt x="1660932" y="2362361"/>
                </a:lnTo>
                <a:lnTo>
                  <a:pt x="2008404" y="2362361"/>
                </a:lnTo>
                <a:lnTo>
                  <a:pt x="1841373" y="2029519"/>
                </a:lnTo>
                <a:close/>
                <a:moveTo>
                  <a:pt x="7268946" y="1919792"/>
                </a:moveTo>
                <a:cubicBezTo>
                  <a:pt x="7211238" y="1919792"/>
                  <a:pt x="7166127" y="1928123"/>
                  <a:pt x="7133616" y="1944785"/>
                </a:cubicBezTo>
                <a:cubicBezTo>
                  <a:pt x="7101104" y="1961448"/>
                  <a:pt x="7078345" y="1985831"/>
                  <a:pt x="7065340" y="2017937"/>
                </a:cubicBezTo>
                <a:cubicBezTo>
                  <a:pt x="7052336" y="2050043"/>
                  <a:pt x="7045833" y="2089667"/>
                  <a:pt x="7045833" y="2136809"/>
                </a:cubicBezTo>
                <a:lnTo>
                  <a:pt x="7045833" y="2418444"/>
                </a:lnTo>
                <a:cubicBezTo>
                  <a:pt x="7045833" y="2466400"/>
                  <a:pt x="7052539" y="2506633"/>
                  <a:pt x="7065950" y="2539145"/>
                </a:cubicBezTo>
                <a:cubicBezTo>
                  <a:pt x="7079361" y="2571657"/>
                  <a:pt x="7102323" y="2596041"/>
                  <a:pt x="7134835" y="2612297"/>
                </a:cubicBezTo>
                <a:cubicBezTo>
                  <a:pt x="7167346" y="2628553"/>
                  <a:pt x="7212051" y="2636681"/>
                  <a:pt x="7268946" y="2636681"/>
                </a:cubicBezTo>
                <a:lnTo>
                  <a:pt x="7624953" y="2636681"/>
                </a:lnTo>
                <a:cubicBezTo>
                  <a:pt x="7709485" y="2636681"/>
                  <a:pt x="7767600" y="2618190"/>
                  <a:pt x="7799299" y="2581208"/>
                </a:cubicBezTo>
                <a:cubicBezTo>
                  <a:pt x="7830998" y="2544225"/>
                  <a:pt x="7846848" y="2489971"/>
                  <a:pt x="7846848" y="2418444"/>
                </a:cubicBezTo>
                <a:lnTo>
                  <a:pt x="7846848" y="2136809"/>
                </a:lnTo>
                <a:cubicBezTo>
                  <a:pt x="7846848" y="2089667"/>
                  <a:pt x="7840142" y="2050043"/>
                  <a:pt x="7826730" y="2017937"/>
                </a:cubicBezTo>
                <a:cubicBezTo>
                  <a:pt x="7813320" y="1985831"/>
                  <a:pt x="7790561" y="1961448"/>
                  <a:pt x="7758455" y="1944785"/>
                </a:cubicBezTo>
                <a:cubicBezTo>
                  <a:pt x="7726350" y="1928123"/>
                  <a:pt x="7681849" y="1919792"/>
                  <a:pt x="7624953" y="1919792"/>
                </a:cubicBezTo>
                <a:close/>
                <a:moveTo>
                  <a:pt x="6705600" y="1919792"/>
                </a:moveTo>
                <a:lnTo>
                  <a:pt x="6705600" y="2636681"/>
                </a:lnTo>
                <a:lnTo>
                  <a:pt x="6866534" y="2636681"/>
                </a:lnTo>
                <a:lnTo>
                  <a:pt x="6866534" y="1919792"/>
                </a:lnTo>
                <a:close/>
                <a:moveTo>
                  <a:pt x="5003140" y="1919792"/>
                </a:moveTo>
                <a:lnTo>
                  <a:pt x="4645914" y="2636681"/>
                </a:lnTo>
                <a:lnTo>
                  <a:pt x="4823917" y="2636681"/>
                </a:lnTo>
                <a:lnTo>
                  <a:pt x="4903165" y="2481843"/>
                </a:lnTo>
                <a:lnTo>
                  <a:pt x="5339639" y="2481843"/>
                </a:lnTo>
                <a:lnTo>
                  <a:pt x="5411571" y="2636681"/>
                </a:lnTo>
                <a:lnTo>
                  <a:pt x="5599328" y="2636681"/>
                </a:lnTo>
                <a:lnTo>
                  <a:pt x="5243322" y="1919792"/>
                </a:lnTo>
                <a:close/>
                <a:moveTo>
                  <a:pt x="3733800" y="1919792"/>
                </a:moveTo>
                <a:lnTo>
                  <a:pt x="3909365" y="1919792"/>
                </a:lnTo>
                <a:lnTo>
                  <a:pt x="3928563" y="1939893"/>
                </a:lnTo>
                <a:lnTo>
                  <a:pt x="3754366" y="2636681"/>
                </a:lnTo>
                <a:lnTo>
                  <a:pt x="3745992" y="2636681"/>
                </a:lnTo>
                <a:lnTo>
                  <a:pt x="3745992" y="2017327"/>
                </a:lnTo>
                <a:close/>
                <a:moveTo>
                  <a:pt x="3381375" y="1919792"/>
                </a:moveTo>
                <a:lnTo>
                  <a:pt x="3542309" y="1919792"/>
                </a:lnTo>
                <a:lnTo>
                  <a:pt x="3542309" y="2636681"/>
                </a:lnTo>
                <a:lnTo>
                  <a:pt x="3381375" y="2636681"/>
                </a:lnTo>
                <a:close/>
                <a:moveTo>
                  <a:pt x="1717015" y="1919792"/>
                </a:moveTo>
                <a:lnTo>
                  <a:pt x="1957197" y="1919792"/>
                </a:lnTo>
                <a:lnTo>
                  <a:pt x="2313203" y="2636681"/>
                </a:lnTo>
                <a:lnTo>
                  <a:pt x="2125447" y="2636681"/>
                </a:lnTo>
                <a:lnTo>
                  <a:pt x="2053514" y="2481843"/>
                </a:lnTo>
                <a:lnTo>
                  <a:pt x="1617041" y="2481843"/>
                </a:lnTo>
                <a:lnTo>
                  <a:pt x="1537793" y="2636681"/>
                </a:lnTo>
                <a:lnTo>
                  <a:pt x="1359789" y="2636681"/>
                </a:lnTo>
                <a:close/>
                <a:moveTo>
                  <a:pt x="352425" y="1919792"/>
                </a:moveTo>
                <a:lnTo>
                  <a:pt x="537744" y="1919792"/>
                </a:lnTo>
                <a:lnTo>
                  <a:pt x="813283" y="2407472"/>
                </a:lnTo>
                <a:lnTo>
                  <a:pt x="1098576" y="1919792"/>
                </a:lnTo>
                <a:lnTo>
                  <a:pt x="1263168" y="1919792"/>
                </a:lnTo>
                <a:lnTo>
                  <a:pt x="1263168" y="2636681"/>
                </a:lnTo>
                <a:lnTo>
                  <a:pt x="1102233" y="2636681"/>
                </a:lnTo>
                <a:lnTo>
                  <a:pt x="1102233" y="2181920"/>
                </a:lnTo>
                <a:lnTo>
                  <a:pt x="1088822" y="2181920"/>
                </a:lnTo>
                <a:lnTo>
                  <a:pt x="1041273" y="2287990"/>
                </a:lnTo>
                <a:lnTo>
                  <a:pt x="887654" y="2563529"/>
                </a:lnTo>
                <a:lnTo>
                  <a:pt x="740131" y="2563529"/>
                </a:lnTo>
                <a:lnTo>
                  <a:pt x="586512" y="2287990"/>
                </a:lnTo>
                <a:lnTo>
                  <a:pt x="537744" y="2181920"/>
                </a:lnTo>
                <a:lnTo>
                  <a:pt x="525552" y="2181920"/>
                </a:lnTo>
                <a:lnTo>
                  <a:pt x="525552" y="2636681"/>
                </a:lnTo>
                <a:lnTo>
                  <a:pt x="364617" y="2636681"/>
                </a:lnTo>
                <a:lnTo>
                  <a:pt x="364617" y="2017327"/>
                </a:lnTo>
                <a:close/>
                <a:moveTo>
                  <a:pt x="0" y="1919792"/>
                </a:moveTo>
                <a:lnTo>
                  <a:pt x="160935" y="1919792"/>
                </a:lnTo>
                <a:lnTo>
                  <a:pt x="160935" y="2636681"/>
                </a:lnTo>
                <a:lnTo>
                  <a:pt x="0" y="2636681"/>
                </a:lnTo>
                <a:close/>
                <a:moveTo>
                  <a:pt x="5695950" y="1918572"/>
                </a:moveTo>
                <a:lnTo>
                  <a:pt x="5708142" y="2017327"/>
                </a:lnTo>
                <a:lnTo>
                  <a:pt x="5708142" y="2636681"/>
                </a:lnTo>
                <a:lnTo>
                  <a:pt x="5869077" y="2636681"/>
                </a:lnTo>
                <a:lnTo>
                  <a:pt x="5869077" y="2364800"/>
                </a:lnTo>
                <a:lnTo>
                  <a:pt x="5906871" y="2364800"/>
                </a:lnTo>
                <a:cubicBezTo>
                  <a:pt x="5971083" y="2364800"/>
                  <a:pt x="6024525" y="2373334"/>
                  <a:pt x="6067196" y="2390403"/>
                </a:cubicBezTo>
                <a:cubicBezTo>
                  <a:pt x="6109868" y="2407472"/>
                  <a:pt x="6149086" y="2434294"/>
                  <a:pt x="6184849" y="2470870"/>
                </a:cubicBezTo>
                <a:lnTo>
                  <a:pt x="6272632" y="2558652"/>
                </a:lnTo>
                <a:cubicBezTo>
                  <a:pt x="6312459" y="2598480"/>
                  <a:pt x="6348019" y="2623473"/>
                  <a:pt x="6379312" y="2633633"/>
                </a:cubicBezTo>
                <a:cubicBezTo>
                  <a:pt x="6410604" y="2643793"/>
                  <a:pt x="6442507" y="2648873"/>
                  <a:pt x="6475019" y="2648873"/>
                </a:cubicBezTo>
                <a:cubicBezTo>
                  <a:pt x="6497777" y="2648873"/>
                  <a:pt x="6517691" y="2647451"/>
                  <a:pt x="6534760" y="2644606"/>
                </a:cubicBezTo>
                <a:cubicBezTo>
                  <a:pt x="6551828" y="2641761"/>
                  <a:pt x="6564020" y="2639120"/>
                  <a:pt x="6571335" y="2636681"/>
                </a:cubicBezTo>
                <a:lnTo>
                  <a:pt x="6595719" y="2537926"/>
                </a:lnTo>
                <a:cubicBezTo>
                  <a:pt x="6593281" y="2537926"/>
                  <a:pt x="6584747" y="2537520"/>
                  <a:pt x="6570116" y="2536707"/>
                </a:cubicBezTo>
                <a:cubicBezTo>
                  <a:pt x="6555486" y="2535894"/>
                  <a:pt x="6536792" y="2532236"/>
                  <a:pt x="6514033" y="2525734"/>
                </a:cubicBezTo>
                <a:cubicBezTo>
                  <a:pt x="6491275" y="2519232"/>
                  <a:pt x="6465265" y="2507446"/>
                  <a:pt x="6436004" y="2490377"/>
                </a:cubicBezTo>
                <a:cubicBezTo>
                  <a:pt x="6427877" y="2485500"/>
                  <a:pt x="6416497" y="2477372"/>
                  <a:pt x="6401867" y="2465993"/>
                </a:cubicBezTo>
                <a:cubicBezTo>
                  <a:pt x="6387236" y="2454614"/>
                  <a:pt x="6371184" y="2442016"/>
                  <a:pt x="6353709" y="2428198"/>
                </a:cubicBezTo>
                <a:cubicBezTo>
                  <a:pt x="6336233" y="2414380"/>
                  <a:pt x="6319368" y="2401579"/>
                  <a:pt x="6303112" y="2389793"/>
                </a:cubicBezTo>
                <a:cubicBezTo>
                  <a:pt x="6286855" y="2378008"/>
                  <a:pt x="6273444" y="2369270"/>
                  <a:pt x="6262878" y="2363580"/>
                </a:cubicBezTo>
                <a:cubicBezTo>
                  <a:pt x="6304331" y="2361142"/>
                  <a:pt x="6337859" y="2352608"/>
                  <a:pt x="6363462" y="2337977"/>
                </a:cubicBezTo>
                <a:cubicBezTo>
                  <a:pt x="6389065" y="2323347"/>
                  <a:pt x="6408776" y="2305465"/>
                  <a:pt x="6422593" y="2284332"/>
                </a:cubicBezTo>
                <a:cubicBezTo>
                  <a:pt x="6436411" y="2263200"/>
                  <a:pt x="6445758" y="2241660"/>
                  <a:pt x="6450635" y="2219715"/>
                </a:cubicBezTo>
                <a:cubicBezTo>
                  <a:pt x="6455512" y="2197769"/>
                  <a:pt x="6457950" y="2177856"/>
                  <a:pt x="6457950" y="2159974"/>
                </a:cubicBezTo>
                <a:lnTo>
                  <a:pt x="6457950" y="2136809"/>
                </a:lnTo>
                <a:cubicBezTo>
                  <a:pt x="6457950" y="2114051"/>
                  <a:pt x="6455918" y="2090073"/>
                  <a:pt x="6451854" y="2064876"/>
                </a:cubicBezTo>
                <a:cubicBezTo>
                  <a:pt x="6447790" y="2039680"/>
                  <a:pt x="6438646" y="2015905"/>
                  <a:pt x="6424422" y="1993553"/>
                </a:cubicBezTo>
                <a:cubicBezTo>
                  <a:pt x="6410198" y="1971201"/>
                  <a:pt x="6388252" y="1953116"/>
                  <a:pt x="6358585" y="1939299"/>
                </a:cubicBezTo>
                <a:cubicBezTo>
                  <a:pt x="6328918" y="1925481"/>
                  <a:pt x="6288075" y="1918572"/>
                  <a:pt x="6236055" y="1918572"/>
                </a:cubicBezTo>
                <a:close/>
                <a:moveTo>
                  <a:pt x="2620747" y="1918572"/>
                </a:moveTo>
                <a:lnTo>
                  <a:pt x="2987726" y="1918572"/>
                </a:lnTo>
                <a:cubicBezTo>
                  <a:pt x="3043809" y="1918572"/>
                  <a:pt x="3086684" y="1921620"/>
                  <a:pt x="3116351" y="1927716"/>
                </a:cubicBezTo>
                <a:cubicBezTo>
                  <a:pt x="3146019" y="1933812"/>
                  <a:pt x="3160853" y="1940112"/>
                  <a:pt x="3160853" y="1946614"/>
                </a:cubicBezTo>
                <a:lnTo>
                  <a:pt x="3136469" y="2047808"/>
                </a:lnTo>
                <a:cubicBezTo>
                  <a:pt x="3122651" y="2045369"/>
                  <a:pt x="3081808" y="2042728"/>
                  <a:pt x="3013939" y="2039883"/>
                </a:cubicBezTo>
                <a:cubicBezTo>
                  <a:pt x="2946070" y="2037038"/>
                  <a:pt x="2847518" y="2035616"/>
                  <a:pt x="2718283" y="2035616"/>
                </a:cubicBezTo>
                <a:lnTo>
                  <a:pt x="2656104" y="2035616"/>
                </a:lnTo>
                <a:cubicBezTo>
                  <a:pt x="2591080" y="2035616"/>
                  <a:pt x="2558567" y="2064470"/>
                  <a:pt x="2558567" y="2122179"/>
                </a:cubicBezTo>
                <a:lnTo>
                  <a:pt x="2558567" y="2433075"/>
                </a:lnTo>
                <a:cubicBezTo>
                  <a:pt x="2558567" y="2460710"/>
                  <a:pt x="2565680" y="2482046"/>
                  <a:pt x="2579904" y="2497083"/>
                </a:cubicBezTo>
                <a:cubicBezTo>
                  <a:pt x="2594128" y="2512120"/>
                  <a:pt x="2619528" y="2519638"/>
                  <a:pt x="2656104" y="2519638"/>
                </a:cubicBezTo>
                <a:lnTo>
                  <a:pt x="2706091" y="2519638"/>
                </a:lnTo>
                <a:cubicBezTo>
                  <a:pt x="2784120" y="2519638"/>
                  <a:pt x="2849956" y="2519028"/>
                  <a:pt x="2903602" y="2517809"/>
                </a:cubicBezTo>
                <a:cubicBezTo>
                  <a:pt x="2957246" y="2516590"/>
                  <a:pt x="3001544" y="2515574"/>
                  <a:pt x="3036494" y="2514761"/>
                </a:cubicBezTo>
                <a:lnTo>
                  <a:pt x="3036494" y="2348950"/>
                </a:lnTo>
                <a:lnTo>
                  <a:pt x="2963342" y="2350169"/>
                </a:lnTo>
                <a:lnTo>
                  <a:pt x="2803627" y="2362361"/>
                </a:lnTo>
                <a:lnTo>
                  <a:pt x="2803627" y="2242880"/>
                </a:lnTo>
                <a:lnTo>
                  <a:pt x="3196209" y="2242880"/>
                </a:lnTo>
                <a:lnTo>
                  <a:pt x="3196209" y="2585475"/>
                </a:lnTo>
                <a:lnTo>
                  <a:pt x="3208401" y="2611078"/>
                </a:lnTo>
                <a:cubicBezTo>
                  <a:pt x="3208401" y="2617580"/>
                  <a:pt x="3191333" y="2623473"/>
                  <a:pt x="3157195" y="2628756"/>
                </a:cubicBezTo>
                <a:cubicBezTo>
                  <a:pt x="3123057" y="2634040"/>
                  <a:pt x="3065348" y="2636681"/>
                  <a:pt x="2984069" y="2636681"/>
                </a:cubicBezTo>
                <a:lnTo>
                  <a:pt x="2620747" y="2636681"/>
                </a:lnTo>
                <a:cubicBezTo>
                  <a:pt x="2563039" y="2636681"/>
                  <a:pt x="2517928" y="2628553"/>
                  <a:pt x="2485416" y="2612297"/>
                </a:cubicBezTo>
                <a:cubicBezTo>
                  <a:pt x="2452904" y="2596041"/>
                  <a:pt x="2430145" y="2571657"/>
                  <a:pt x="2417141" y="2539145"/>
                </a:cubicBezTo>
                <a:cubicBezTo>
                  <a:pt x="2404136" y="2506633"/>
                  <a:pt x="2397634" y="2466400"/>
                  <a:pt x="2397634" y="2418444"/>
                </a:cubicBezTo>
                <a:lnTo>
                  <a:pt x="2397634" y="2146563"/>
                </a:lnTo>
                <a:cubicBezTo>
                  <a:pt x="2397634" y="2068534"/>
                  <a:pt x="2415108" y="2011028"/>
                  <a:pt x="2450059" y="1974046"/>
                </a:cubicBezTo>
                <a:cubicBezTo>
                  <a:pt x="2485009" y="1937064"/>
                  <a:pt x="2541905" y="1918572"/>
                  <a:pt x="2620747" y="1918572"/>
                </a:cubicBezTo>
                <a:close/>
                <a:moveTo>
                  <a:pt x="5215280" y="1654006"/>
                </a:moveTo>
                <a:cubicBezTo>
                  <a:pt x="5195773" y="1654006"/>
                  <a:pt x="5180533" y="1657054"/>
                  <a:pt x="5169561" y="1663150"/>
                </a:cubicBezTo>
                <a:cubicBezTo>
                  <a:pt x="5158587" y="1669246"/>
                  <a:pt x="5149444" y="1677983"/>
                  <a:pt x="5142128" y="1689363"/>
                </a:cubicBezTo>
                <a:cubicBezTo>
                  <a:pt x="5136439" y="1699116"/>
                  <a:pt x="5128717" y="1713544"/>
                  <a:pt x="5118964" y="1732644"/>
                </a:cubicBezTo>
                <a:cubicBezTo>
                  <a:pt x="5109210" y="1751745"/>
                  <a:pt x="5100473" y="1770846"/>
                  <a:pt x="5092751" y="1789947"/>
                </a:cubicBezTo>
                <a:cubicBezTo>
                  <a:pt x="5085029" y="1809048"/>
                  <a:pt x="5081168" y="1823881"/>
                  <a:pt x="5081168" y="1834448"/>
                </a:cubicBezTo>
                <a:cubicBezTo>
                  <a:pt x="5081168" y="1849891"/>
                  <a:pt x="5088077" y="1855580"/>
                  <a:pt x="5101895" y="1851516"/>
                </a:cubicBezTo>
                <a:cubicBezTo>
                  <a:pt x="5115713" y="1847452"/>
                  <a:pt x="5129124" y="1841356"/>
                  <a:pt x="5142128" y="1833228"/>
                </a:cubicBezTo>
                <a:cubicBezTo>
                  <a:pt x="5160010" y="1821849"/>
                  <a:pt x="5179314" y="1807422"/>
                  <a:pt x="5200041" y="1789947"/>
                </a:cubicBezTo>
                <a:cubicBezTo>
                  <a:pt x="5220767" y="1772472"/>
                  <a:pt x="5238648" y="1754387"/>
                  <a:pt x="5253685" y="1735692"/>
                </a:cubicBezTo>
                <a:cubicBezTo>
                  <a:pt x="5268722" y="1716998"/>
                  <a:pt x="5276241" y="1701555"/>
                  <a:pt x="5276241" y="1689363"/>
                </a:cubicBezTo>
                <a:cubicBezTo>
                  <a:pt x="5276241" y="1665792"/>
                  <a:pt x="5260391" y="1654006"/>
                  <a:pt x="5228692" y="1654006"/>
                </a:cubicBezTo>
                <a:close/>
                <a:moveTo>
                  <a:pt x="4413536" y="0"/>
                </a:moveTo>
                <a:lnTo>
                  <a:pt x="8482326" y="0"/>
                </a:lnTo>
                <a:lnTo>
                  <a:pt x="7196451" y="5143500"/>
                </a:lnTo>
                <a:lnTo>
                  <a:pt x="3127661" y="5143500"/>
                </a:lnTo>
                <a:lnTo>
                  <a:pt x="3754366" y="2636681"/>
                </a:lnTo>
                <a:lnTo>
                  <a:pt x="3906927" y="2636681"/>
                </a:lnTo>
                <a:lnTo>
                  <a:pt x="3906927" y="2138028"/>
                </a:lnTo>
                <a:lnTo>
                  <a:pt x="3919119" y="2138028"/>
                </a:lnTo>
                <a:lnTo>
                  <a:pt x="3966667" y="2195331"/>
                </a:lnTo>
                <a:lnTo>
                  <a:pt x="4390949" y="2636681"/>
                </a:lnTo>
                <a:lnTo>
                  <a:pt x="4545788" y="2636681"/>
                </a:lnTo>
                <a:lnTo>
                  <a:pt x="4545788" y="1919792"/>
                </a:lnTo>
                <a:lnTo>
                  <a:pt x="4384853" y="1919792"/>
                </a:lnTo>
                <a:lnTo>
                  <a:pt x="4384853" y="2419664"/>
                </a:lnTo>
                <a:lnTo>
                  <a:pt x="4371442" y="2419664"/>
                </a:lnTo>
                <a:lnTo>
                  <a:pt x="4323893" y="2353827"/>
                </a:lnTo>
                <a:lnTo>
                  <a:pt x="3928563" y="19398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pt-BR" sz="9600" dirty="0">
              <a:latin typeface="Goldman" panose="020B0604020202020204" charset="0"/>
            </a:endParaRPr>
          </a:p>
        </p:txBody>
      </p:sp>
      <p:sp>
        <p:nvSpPr>
          <p:cNvPr id="24" name="Google Shape;145;p29">
            <a:extLst>
              <a:ext uri="{FF2B5EF4-FFF2-40B4-BE49-F238E27FC236}">
                <a16:creationId xmlns:a16="http://schemas.microsoft.com/office/drawing/2014/main" id="{859C5FC7-5805-9007-C635-4C8C5EE75F94}"/>
              </a:ext>
            </a:extLst>
          </p:cNvPr>
          <p:cNvSpPr txBox="1"/>
          <p:nvPr/>
        </p:nvSpPr>
        <p:spPr>
          <a:xfrm>
            <a:off x="3946255" y="4270396"/>
            <a:ext cx="3521991" cy="526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Como </a:t>
            </a:r>
            <a:r>
              <a:rPr lang="en" sz="1200" b="1" dirty="0" err="1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está</a:t>
            </a:r>
            <a:r>
              <a:rPr lang="en" sz="1200" b="1" dirty="0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 a </a:t>
            </a:r>
            <a:r>
              <a:rPr lang="en" sz="1200" b="1" dirty="0" err="1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expectativa</a:t>
            </a:r>
            <a:r>
              <a:rPr lang="en" sz="1200" b="1" dirty="0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 da IA </a:t>
            </a:r>
            <a:r>
              <a:rPr lang="en" sz="1200" b="1" dirty="0" err="1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nas</a:t>
            </a:r>
            <a:r>
              <a:rPr lang="en" sz="1200" b="1" dirty="0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 </a:t>
            </a:r>
            <a:r>
              <a:rPr lang="en" sz="1200" b="1" dirty="0" err="1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empresas</a:t>
            </a:r>
            <a:r>
              <a:rPr lang="en" sz="1200" b="1" dirty="0">
                <a:solidFill>
                  <a:schemeClr val="bg1"/>
                </a:solidFill>
                <a:latin typeface="Albert Sans"/>
                <a:ea typeface="Albert Sans"/>
                <a:cs typeface="Albert Sans"/>
                <a:sym typeface="Albert Sans"/>
              </a:rPr>
              <a:t>.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08D692F-4FF3-43EA-FCB6-3FCCED1BBF05}"/>
              </a:ext>
            </a:extLst>
          </p:cNvPr>
          <p:cNvSpPr txBox="1"/>
          <p:nvPr/>
        </p:nvSpPr>
        <p:spPr>
          <a:xfrm>
            <a:off x="3737028" y="4587333"/>
            <a:ext cx="4575874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1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r>
              <a:rPr lang="pt-BR" sz="10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CFOs</a:t>
            </a:r>
            <a:r>
              <a:rPr lang="pt-BR" sz="1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estão céticos, devido aos projetos fracassados do passado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1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CEOs</a:t>
            </a:r>
            <a:r>
              <a:rPr lang="pt-BR" sz="1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estão ansiosos por qualquer vantagem competitiva</a:t>
            </a:r>
          </a:p>
        </p:txBody>
      </p:sp>
    </p:spTree>
    <p:extLst>
      <p:ext uri="{BB962C8B-B14F-4D97-AF65-F5344CB8AC3E}">
        <p14:creationId xmlns:p14="http://schemas.microsoft.com/office/powerpoint/2010/main" val="406935195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6"/>
          <p:cNvSpPr txBox="1">
            <a:spLocks noGrp="1"/>
          </p:cNvSpPr>
          <p:nvPr>
            <p:ph type="title"/>
          </p:nvPr>
        </p:nvSpPr>
        <p:spPr>
          <a:xfrm>
            <a:off x="413150" y="309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IA Maturity Model</a:t>
            </a:r>
            <a:endParaRPr dirty="0"/>
          </a:p>
        </p:txBody>
      </p:sp>
      <p:pic>
        <p:nvPicPr>
          <p:cNvPr id="27" name="Imagem 26" descr="Diagrama&#10;&#10;O conteúdo gerado por IA pode estar incorreto.">
            <a:extLst>
              <a:ext uri="{FF2B5EF4-FFF2-40B4-BE49-F238E27FC236}">
                <a16:creationId xmlns:a16="http://schemas.microsoft.com/office/drawing/2014/main" id="{0FF4A8FE-634B-F619-7985-E5990ABA7F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14" b="5167"/>
          <a:stretch>
            <a:fillRect/>
          </a:stretch>
        </p:blipFill>
        <p:spPr>
          <a:xfrm>
            <a:off x="95582" y="309825"/>
            <a:ext cx="8339135" cy="5546965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1B7A7E89-A98F-F0E9-8ECB-A7509D27182B}"/>
              </a:ext>
            </a:extLst>
          </p:cNvPr>
          <p:cNvSpPr txBox="1"/>
          <p:nvPr/>
        </p:nvSpPr>
        <p:spPr>
          <a:xfrm>
            <a:off x="7761295" y="4772386"/>
            <a:ext cx="1346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Fonte: Gartner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>
          <a:extLst>
            <a:ext uri="{FF2B5EF4-FFF2-40B4-BE49-F238E27FC236}">
              <a16:creationId xmlns:a16="http://schemas.microsoft.com/office/drawing/2014/main" id="{FB839405-5186-8EE9-C023-5A5100A30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B25F6F18-C2D1-BA7D-2A99-BBCB1846FC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310"/>
          <a:stretch>
            <a:fillRect/>
          </a:stretch>
        </p:blipFill>
        <p:spPr>
          <a:xfrm>
            <a:off x="2008549" y="255722"/>
            <a:ext cx="6728458" cy="4632056"/>
          </a:xfrm>
          <a:prstGeom prst="rect">
            <a:avLst/>
          </a:prstGeom>
        </p:spPr>
      </p:pic>
      <p:pic>
        <p:nvPicPr>
          <p:cNvPr id="30" name="Google Shape;227;p36" title="Recurso 10@4x.png">
            <a:extLst>
              <a:ext uri="{FF2B5EF4-FFF2-40B4-BE49-F238E27FC236}">
                <a16:creationId xmlns:a16="http://schemas.microsoft.com/office/drawing/2014/main" id="{DA0B287E-C7A1-0BFD-C9D8-4700BE38DFA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6639" y="537498"/>
            <a:ext cx="412277" cy="412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227;p36" title="Recurso 10@4x.png">
            <a:extLst>
              <a:ext uri="{FF2B5EF4-FFF2-40B4-BE49-F238E27FC236}">
                <a16:creationId xmlns:a16="http://schemas.microsoft.com/office/drawing/2014/main" id="{1074EDD6-65B3-7BCC-58DE-6AF8AFA6846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8094" y="2396607"/>
            <a:ext cx="412277" cy="412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27;p36" title="Recurso 10@4x.png">
            <a:extLst>
              <a:ext uri="{FF2B5EF4-FFF2-40B4-BE49-F238E27FC236}">
                <a16:creationId xmlns:a16="http://schemas.microsoft.com/office/drawing/2014/main" id="{B83574DA-6E98-1242-47D5-E44A646DB35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7355" y="2396607"/>
            <a:ext cx="412277" cy="412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227;p36" title="Recurso 10@4x.png">
            <a:extLst>
              <a:ext uri="{FF2B5EF4-FFF2-40B4-BE49-F238E27FC236}">
                <a16:creationId xmlns:a16="http://schemas.microsoft.com/office/drawing/2014/main" id="{BA301A93-FDD4-96D8-2A89-251A9ED256C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6638" y="4244879"/>
            <a:ext cx="412277" cy="412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 descr="Logotipo&#10;&#10;O conteúdo gerado por IA pode estar incorreto.">
            <a:extLst>
              <a:ext uri="{FF2B5EF4-FFF2-40B4-BE49-F238E27FC236}">
                <a16:creationId xmlns:a16="http://schemas.microsoft.com/office/drawing/2014/main" id="{1DF36A6E-2C8F-83B8-3BFB-EDAAE2BBE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736" y="4755832"/>
            <a:ext cx="436762" cy="263892"/>
          </a:xfrm>
          <a:prstGeom prst="rect">
            <a:avLst/>
          </a:prstGeom>
        </p:spPr>
      </p:pic>
      <p:sp>
        <p:nvSpPr>
          <p:cNvPr id="15" name="Google Shape;189;p34">
            <a:extLst>
              <a:ext uri="{FF2B5EF4-FFF2-40B4-BE49-F238E27FC236}">
                <a16:creationId xmlns:a16="http://schemas.microsoft.com/office/drawing/2014/main" id="{432AFA61-FEE6-723D-9C6B-0160BC7BC1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3150" y="309825"/>
            <a:ext cx="868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O</a:t>
            </a:r>
            <a:r>
              <a:rPr lang="en" dirty="0"/>
              <a:t> DESAFIO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923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 txBox="1">
            <a:spLocks noGrp="1"/>
          </p:cNvSpPr>
          <p:nvPr>
            <p:ph type="title" idx="13"/>
          </p:nvPr>
        </p:nvSpPr>
        <p:spPr>
          <a:xfrm>
            <a:off x="5221425" y="308391"/>
            <a:ext cx="3631800" cy="10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BENCHMARK</a:t>
            </a:r>
            <a:endParaRPr dirty="0"/>
          </a:p>
        </p:txBody>
      </p:sp>
      <p:pic>
        <p:nvPicPr>
          <p:cNvPr id="23" name="Imagem 22" descr="Image">
            <a:extLst>
              <a:ext uri="{FF2B5EF4-FFF2-40B4-BE49-F238E27FC236}">
                <a16:creationId xmlns:a16="http://schemas.microsoft.com/office/drawing/2014/main" id="{1918299C-B78E-ADFF-A738-16325DC717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19" y="997583"/>
            <a:ext cx="6443506" cy="3837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31" title="futurism-perspective-digital-nomads-lifestyle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5847" r="37261"/>
          <a:stretch>
            <a:fillRect/>
          </a:stretch>
        </p:blipFill>
        <p:spPr>
          <a:xfrm>
            <a:off x="0" y="0"/>
            <a:ext cx="2202729" cy="5143498"/>
          </a:xfrm>
          <a:prstGeom prst="rect">
            <a:avLst/>
          </a:prstGeom>
        </p:spPr>
      </p:pic>
      <p:sp>
        <p:nvSpPr>
          <p:cNvPr id="168" name="Google Shape;168;p31"/>
          <p:cNvSpPr txBox="1">
            <a:spLocks noGrp="1"/>
          </p:cNvSpPr>
          <p:nvPr>
            <p:ph type="title"/>
          </p:nvPr>
        </p:nvSpPr>
        <p:spPr>
          <a:xfrm>
            <a:off x="3032069" y="108031"/>
            <a:ext cx="5918700" cy="8295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CONSCIENTIZAÇÃO</a:t>
            </a:r>
            <a:endParaRPr dirty="0"/>
          </a:p>
        </p:txBody>
      </p:sp>
      <p:pic>
        <p:nvPicPr>
          <p:cNvPr id="11" name="Imagem 10" descr="Gráfico&#10;&#10;O conteúdo gerado por IA pode estar incorreto.">
            <a:extLst>
              <a:ext uri="{FF2B5EF4-FFF2-40B4-BE49-F238E27FC236}">
                <a16:creationId xmlns:a16="http://schemas.microsoft.com/office/drawing/2014/main" id="{208A7242-500D-B8A6-082E-CAFF4782C9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975"/>
          <a:stretch>
            <a:fillRect/>
          </a:stretch>
        </p:blipFill>
        <p:spPr>
          <a:xfrm>
            <a:off x="1673080" y="833377"/>
            <a:ext cx="7277689" cy="400532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chnology Innovations by Slidesgo">
  <a:themeElements>
    <a:clrScheme name="Simple Light">
      <a:dk1>
        <a:srgbClr val="FFFFFF"/>
      </a:dk1>
      <a:lt1>
        <a:srgbClr val="000000"/>
      </a:lt1>
      <a:dk2>
        <a:srgbClr val="52297B"/>
      </a:dk2>
      <a:lt2>
        <a:srgbClr val="70E0FF"/>
      </a:lt2>
      <a:accent1>
        <a:srgbClr val="C340FF"/>
      </a:accent1>
      <a:accent2>
        <a:srgbClr val="5F5FF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15A9303FEDFA498841454EA858E1ED" ma:contentTypeVersion="21" ma:contentTypeDescription="Crie um novo documento." ma:contentTypeScope="" ma:versionID="ed83e8ad7c0bd0bb0c27433b5a0642ab">
  <xsd:schema xmlns:xsd="http://www.w3.org/2001/XMLSchema" xmlns:xs="http://www.w3.org/2001/XMLSchema" xmlns:p="http://schemas.microsoft.com/office/2006/metadata/properties" xmlns:ns1="http://schemas.microsoft.com/sharepoint/v3" xmlns:ns2="29921328-ccb5-44b2-b042-34e1d463c75b" xmlns:ns3="9cdf41bc-7b5e-47e0-9e3b-647de4ae6f85" targetNamespace="http://schemas.microsoft.com/office/2006/metadata/properties" ma:root="true" ma:fieldsID="d25ec904041851138f6399ccce0f33b0" ns1:_="" ns2:_="" ns3:_="">
    <xsd:import namespace="http://schemas.microsoft.com/sharepoint/v3"/>
    <xsd:import namespace="29921328-ccb5-44b2-b042-34e1d463c75b"/>
    <xsd:import namespace="9cdf41bc-7b5e-47e0-9e3b-647de4ae6f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21328-ccb5-44b2-b042-34e1d463c7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5560bc-99fd-4399-9636-2a8eb990f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df41bc-7b5e-47e0-9e3b-647de4ae6f8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f907b7c0-ae7f-4edb-80ae-6b89499bf765}" ma:internalName="TaxCatchAll" ma:showField="CatchAllData" ma:web="9cdf41bc-7b5e-47e0-9e3b-647de4ae6f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9cdf41bc-7b5e-47e0-9e3b-647de4ae6f85" xsi:nil="true"/>
    <lcf76f155ced4ddcb4097134ff3c332f xmlns="29921328-ccb5-44b2-b042-34e1d463c75b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6975AE6-9C17-49C2-B428-E5CEBED0BA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7BD692-8323-4282-9172-E5EDB8ED48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9921328-ccb5-44b2-b042-34e1d463c75b"/>
    <ds:schemaRef ds:uri="9cdf41bc-7b5e-47e0-9e3b-647de4ae6f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322E62-CBA7-4552-836C-0D586E881E8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9cdf41bc-7b5e-47e0-9e3b-647de4ae6f85"/>
    <ds:schemaRef ds:uri="29921328-ccb5-44b2-b042-34e1d463c75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2470</TotalTime>
  <Words>143</Words>
  <Application>Microsoft Office PowerPoint</Application>
  <PresentationFormat>Apresentação na tela (16:9)</PresentationFormat>
  <Paragraphs>36</Paragraphs>
  <Slides>20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Technology Innovations by Slidesgo</vt:lpstr>
      <vt:lpstr>Apresentação do PowerPoint</vt:lpstr>
      <vt:lpstr>Desbloqueando o poder dos Agente de IA</vt:lpstr>
      <vt:lpstr>Apresentação do PowerPoint</vt:lpstr>
      <vt:lpstr>Apresentação do PowerPoint</vt:lpstr>
      <vt:lpstr>Apresentação do PowerPoint</vt:lpstr>
      <vt:lpstr>IA Maturity Model</vt:lpstr>
      <vt:lpstr>O DESAFIO</vt:lpstr>
      <vt:lpstr>BENCHMARK</vt:lpstr>
      <vt:lpstr>CONSCIENTIZAÇÃO</vt:lpstr>
      <vt:lpstr>EXPERIMENTAÇÃO</vt:lpstr>
      <vt:lpstr>EXPERIMENTAÇÃO</vt:lpstr>
      <vt:lpstr>Apresentação do PowerPoint</vt:lpstr>
      <vt:lpstr>CONSTRUÇÃO</vt:lpstr>
      <vt:lpstr>CONSTRUÇÃO</vt:lpstr>
      <vt:lpstr>Apresentação do PowerPoint</vt:lpstr>
      <vt:lpstr>Apresentação do PowerPoint</vt:lpstr>
      <vt:lpstr>55%</vt:lpstr>
      <vt:lpstr>Apresentação do PowerPoint</vt:lpstr>
      <vt:lpstr>FERRAMENTAS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Martin Luther Silva</cp:lastModifiedBy>
  <cp:revision>2</cp:revision>
  <dcterms:modified xsi:type="dcterms:W3CDTF">2025-07-16T16:45:33Z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fe1ae4-c4fc-4b55-b1f9-7902909227dd_Enabled">
    <vt:lpwstr>true</vt:lpwstr>
  </property>
  <property fmtid="{D5CDD505-2E9C-101B-9397-08002B2CF9AE}" pid="3" name="MSIP_Label_11fe1ae4-c4fc-4b55-b1f9-7902909227dd_SetDate">
    <vt:lpwstr>2025-07-14T00:34:18Z</vt:lpwstr>
  </property>
  <property fmtid="{D5CDD505-2E9C-101B-9397-08002B2CF9AE}" pid="4" name="MSIP_Label_11fe1ae4-c4fc-4b55-b1f9-7902909227dd_Method">
    <vt:lpwstr>Privileged</vt:lpwstr>
  </property>
  <property fmtid="{D5CDD505-2E9C-101B-9397-08002B2CF9AE}" pid="5" name="MSIP_Label_11fe1ae4-c4fc-4b55-b1f9-7902909227dd_Name">
    <vt:lpwstr>11fe1ae4-c4fc-4b55-b1f9-7902909227dd</vt:lpwstr>
  </property>
  <property fmtid="{D5CDD505-2E9C-101B-9397-08002B2CF9AE}" pid="6" name="MSIP_Label_11fe1ae4-c4fc-4b55-b1f9-7902909227dd_SiteId">
    <vt:lpwstr>963ca415-7dad-4569-b6df-554fbb071304</vt:lpwstr>
  </property>
  <property fmtid="{D5CDD505-2E9C-101B-9397-08002B2CF9AE}" pid="7" name="MSIP_Label_11fe1ae4-c4fc-4b55-b1f9-7902909227dd_ActionId">
    <vt:lpwstr>7071e270-b5ad-4ee3-90d5-1770c940df21</vt:lpwstr>
  </property>
  <property fmtid="{D5CDD505-2E9C-101B-9397-08002B2CF9AE}" pid="8" name="MSIP_Label_11fe1ae4-c4fc-4b55-b1f9-7902909227dd_ContentBits">
    <vt:lpwstr>0</vt:lpwstr>
  </property>
  <property fmtid="{D5CDD505-2E9C-101B-9397-08002B2CF9AE}" pid="9" name="MSIP_Label_11fe1ae4-c4fc-4b55-b1f9-7902909227dd_Tag">
    <vt:lpwstr>10, 0, 1, 1</vt:lpwstr>
  </property>
  <property fmtid="{D5CDD505-2E9C-101B-9397-08002B2CF9AE}" pid="10" name="ContentTypeId">
    <vt:lpwstr>0x010100C715A9303FEDFA498841454EA858E1ED</vt:lpwstr>
  </property>
  <property fmtid="{D5CDD505-2E9C-101B-9397-08002B2CF9AE}" pid="11" name="MediaServiceImageTags">
    <vt:lpwstr/>
  </property>
</Properties>
</file>