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3"/>
  </p:sldMasterIdLst>
  <p:notesMasterIdLst>
    <p:notesMasterId r:id="rId10"/>
  </p:notesMasterIdLst>
  <p:sldIdLst>
    <p:sldId id="259" r:id="rId4"/>
    <p:sldId id="4939" r:id="rId5"/>
    <p:sldId id="4940" r:id="rId6"/>
    <p:sldId id="4941" r:id="rId7"/>
    <p:sldId id="4942" r:id="rId8"/>
    <p:sldId id="263" r:id="rId9"/>
  </p:sldIdLst>
  <p:sldSz cx="18288000" cy="10287000"/>
  <p:notesSz cx="6858000" cy="9144000"/>
  <p:embeddedFontLst>
    <p:embeddedFont>
      <p:font typeface="Averta-Black" panose="00000A00000000000000" pitchFamily="50" charset="0"/>
      <p:regular r:id="rId11"/>
    </p:embeddedFont>
    <p:embeddedFont>
      <p:font typeface="Averta-Light 1" panose="020B0604020202020204" charset="0"/>
      <p:regular r:id="rId12"/>
    </p:embeddedFont>
    <p:embeddedFont>
      <p:font typeface="Averta-Light 2" panose="020B0604020202020204" charset="0"/>
      <p:regular r:id="rId13"/>
    </p:embeddedFont>
    <p:embeddedFont>
      <p:font typeface="Averta-Regular" panose="00000500000000000000" pitchFamily="50" charset="0"/>
      <p:regular r:id="rId14"/>
    </p:embeddedFont>
    <p:embeddedFont>
      <p:font typeface="Averta-Semibold" panose="00000700000000000000" pitchFamily="50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009E"/>
    <a:srgbClr val="3F0065"/>
    <a:srgbClr val="F4740A"/>
    <a:srgbClr val="F626CE"/>
    <a:srgbClr val="0B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67278C-9ABC-4670-8A31-73B3A5408C09}" v="1524" dt="2025-07-16T11:17:58.9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39" autoAdjust="0"/>
    <p:restoredTop sz="95033" autoAdjust="0"/>
  </p:normalViewPr>
  <p:slideViewPr>
    <p:cSldViewPr>
      <p:cViewPr varScale="1">
        <p:scale>
          <a:sx n="52" d="100"/>
          <a:sy n="52" d="100"/>
        </p:scale>
        <p:origin x="725" y="29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21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font" Target="fonts/font1.fntdata"/><Relationship Id="rId5" Type="http://schemas.openxmlformats.org/officeDocument/2006/relationships/slide" Target="slides/slide2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4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MIN RDN" userId="67a8abab-1e02-4a4c-a732-640943ffaf99" providerId="ADAL" clId="{9A67278C-9ABC-4670-8A31-73B3A5408C09}"/>
    <pc:docChg chg="undo custSel addSld delSld modSld">
      <pc:chgData name="ADMIN RDN" userId="67a8abab-1e02-4a4c-a732-640943ffaf99" providerId="ADAL" clId="{9A67278C-9ABC-4670-8A31-73B3A5408C09}" dt="2025-07-16T11:17:58.950" v="3627" actId="20577"/>
      <pc:docMkLst>
        <pc:docMk/>
      </pc:docMkLst>
      <pc:sldChg chg="delSp add del">
        <pc:chgData name="ADMIN RDN" userId="67a8abab-1e02-4a4c-a732-640943ffaf99" providerId="ADAL" clId="{9A67278C-9ABC-4670-8A31-73B3A5408C09}" dt="2025-07-14T02:18:47.631" v="70" actId="47"/>
        <pc:sldMkLst>
          <pc:docMk/>
          <pc:sldMk cId="3481419663" sldId="258"/>
        </pc:sldMkLst>
      </pc:sldChg>
      <pc:sldChg chg="modSp mod">
        <pc:chgData name="ADMIN RDN" userId="67a8abab-1e02-4a4c-a732-640943ffaf99" providerId="ADAL" clId="{9A67278C-9ABC-4670-8A31-73B3A5408C09}" dt="2025-07-16T11:17:42.568" v="3624" actId="1038"/>
        <pc:sldMkLst>
          <pc:docMk/>
          <pc:sldMk cId="0" sldId="259"/>
        </pc:sldMkLst>
        <pc:spChg chg="mod">
          <ac:chgData name="ADMIN RDN" userId="67a8abab-1e02-4a4c-a732-640943ffaf99" providerId="ADAL" clId="{9A67278C-9ABC-4670-8A31-73B3A5408C09}" dt="2025-07-16T11:17:42.568" v="3624" actId="1038"/>
          <ac:spMkLst>
            <pc:docMk/>
            <pc:sldMk cId="0" sldId="259"/>
            <ac:spMk id="12" creationId="{B7A16303-2D21-3D82-73C4-01C97C06EB60}"/>
          </ac:spMkLst>
        </pc:spChg>
      </pc:sldChg>
      <pc:sldChg chg="delSp del mod">
        <pc:chgData name="ADMIN RDN" userId="67a8abab-1e02-4a4c-a732-640943ffaf99" providerId="ADAL" clId="{9A67278C-9ABC-4670-8A31-73B3A5408C09}" dt="2025-07-14T03:36:57.092" v="1727" actId="47"/>
        <pc:sldMkLst>
          <pc:docMk/>
          <pc:sldMk cId="0" sldId="294"/>
        </pc:sldMkLst>
      </pc:sldChg>
      <pc:sldChg chg="del">
        <pc:chgData name="ADMIN RDN" userId="67a8abab-1e02-4a4c-a732-640943ffaf99" providerId="ADAL" clId="{9A67278C-9ABC-4670-8A31-73B3A5408C09}" dt="2025-07-14T13:24:08.760" v="2670" actId="47"/>
        <pc:sldMkLst>
          <pc:docMk/>
          <pc:sldMk cId="1825583979" sldId="295"/>
        </pc:sldMkLst>
      </pc:sldChg>
      <pc:sldChg chg="addSp delSp modSp add mod modAnim">
        <pc:chgData name="ADMIN RDN" userId="67a8abab-1e02-4a4c-a732-640943ffaf99" providerId="ADAL" clId="{9A67278C-9ABC-4670-8A31-73B3A5408C09}" dt="2025-07-16T11:17:58.950" v="3627" actId="20577"/>
        <pc:sldMkLst>
          <pc:docMk/>
          <pc:sldMk cId="2076463633" sldId="4939"/>
        </pc:sldMkLst>
        <pc:spChg chg="add mod">
          <ac:chgData name="ADMIN RDN" userId="67a8abab-1e02-4a4c-a732-640943ffaf99" providerId="ADAL" clId="{9A67278C-9ABC-4670-8A31-73B3A5408C09}" dt="2025-07-14T02:35:58.682" v="672" actId="1076"/>
          <ac:spMkLst>
            <pc:docMk/>
            <pc:sldMk cId="2076463633" sldId="4939"/>
            <ac:spMk id="14" creationId="{42A71253-A7D1-C027-A6B8-7A6264D60E32}"/>
          </ac:spMkLst>
        </pc:spChg>
        <pc:spChg chg="mod">
          <ac:chgData name="ADMIN RDN" userId="67a8abab-1e02-4a4c-a732-640943ffaf99" providerId="ADAL" clId="{9A67278C-9ABC-4670-8A31-73B3A5408C09}" dt="2025-07-14T02:25:24.230" v="305" actId="6549"/>
          <ac:spMkLst>
            <pc:docMk/>
            <pc:sldMk cId="2076463633" sldId="4939"/>
            <ac:spMk id="19" creationId="{9153CE5D-DE38-FD2A-4EFA-B38D577F6CC0}"/>
          </ac:spMkLst>
        </pc:spChg>
        <pc:spChg chg="add mod">
          <ac:chgData name="ADMIN RDN" userId="67a8abab-1e02-4a4c-a732-640943ffaf99" providerId="ADAL" clId="{9A67278C-9ABC-4670-8A31-73B3A5408C09}" dt="2025-07-14T02:36:28.872" v="710" actId="1038"/>
          <ac:spMkLst>
            <pc:docMk/>
            <pc:sldMk cId="2076463633" sldId="4939"/>
            <ac:spMk id="23" creationId="{8E4DEA5A-52F9-99C1-8E3C-926532B49C40}"/>
          </ac:spMkLst>
        </pc:spChg>
        <pc:spChg chg="mod">
          <ac:chgData name="ADMIN RDN" userId="67a8abab-1e02-4a4c-a732-640943ffaf99" providerId="ADAL" clId="{9A67278C-9ABC-4670-8A31-73B3A5408C09}" dt="2025-07-14T02:19:58.941" v="144" actId="20577"/>
          <ac:spMkLst>
            <pc:docMk/>
            <pc:sldMk cId="2076463633" sldId="4939"/>
            <ac:spMk id="25" creationId="{B2605938-D536-4769-D098-86533B113A51}"/>
          </ac:spMkLst>
        </pc:spChg>
        <pc:spChg chg="add mod">
          <ac:chgData name="ADMIN RDN" userId="67a8abab-1e02-4a4c-a732-640943ffaf99" providerId="ADAL" clId="{9A67278C-9ABC-4670-8A31-73B3A5408C09}" dt="2025-07-14T02:36:35.765" v="719" actId="1037"/>
          <ac:spMkLst>
            <pc:docMk/>
            <pc:sldMk cId="2076463633" sldId="4939"/>
            <ac:spMk id="28" creationId="{069C2647-14C3-E433-5B67-755EAA3CB4DD}"/>
          </ac:spMkLst>
        </pc:spChg>
        <pc:spChg chg="add mod">
          <ac:chgData name="ADMIN RDN" userId="67a8abab-1e02-4a4c-a732-640943ffaf99" providerId="ADAL" clId="{9A67278C-9ABC-4670-8A31-73B3A5408C09}" dt="2025-07-14T02:28:52.576" v="446" actId="14100"/>
          <ac:spMkLst>
            <pc:docMk/>
            <pc:sldMk cId="2076463633" sldId="4939"/>
            <ac:spMk id="29" creationId="{CE56EAC8-F96C-2F25-2399-AD223A94121B}"/>
          </ac:spMkLst>
        </pc:spChg>
        <pc:spChg chg="add mod">
          <ac:chgData name="ADMIN RDN" userId="67a8abab-1e02-4a4c-a732-640943ffaf99" providerId="ADAL" clId="{9A67278C-9ABC-4670-8A31-73B3A5408C09}" dt="2025-07-14T03:33:55.824" v="1711" actId="2711"/>
          <ac:spMkLst>
            <pc:docMk/>
            <pc:sldMk cId="2076463633" sldId="4939"/>
            <ac:spMk id="30" creationId="{89DB69EE-7C05-6BB2-700D-8497C9710112}"/>
          </ac:spMkLst>
        </pc:spChg>
        <pc:spChg chg="add mod">
          <ac:chgData name="ADMIN RDN" userId="67a8abab-1e02-4a4c-a732-640943ffaf99" providerId="ADAL" clId="{9A67278C-9ABC-4670-8A31-73B3A5408C09}" dt="2025-07-16T11:17:58.950" v="3627" actId="20577"/>
          <ac:spMkLst>
            <pc:docMk/>
            <pc:sldMk cId="2076463633" sldId="4939"/>
            <ac:spMk id="35" creationId="{0D685EA5-BCDB-F7D5-D25A-E40ED2CA9CD5}"/>
          </ac:spMkLst>
        </pc:spChg>
        <pc:spChg chg="add mod">
          <ac:chgData name="ADMIN RDN" userId="67a8abab-1e02-4a4c-a732-640943ffaf99" providerId="ADAL" clId="{9A67278C-9ABC-4670-8A31-73B3A5408C09}" dt="2025-07-14T03:34:06.365" v="1713" actId="108"/>
          <ac:spMkLst>
            <pc:docMk/>
            <pc:sldMk cId="2076463633" sldId="4939"/>
            <ac:spMk id="36" creationId="{681AA8BF-D72C-3B98-6A63-512E767DB100}"/>
          </ac:spMkLst>
        </pc:spChg>
        <pc:picChg chg="add mod">
          <ac:chgData name="ADMIN RDN" userId="67a8abab-1e02-4a4c-a732-640943ffaf99" providerId="ADAL" clId="{9A67278C-9ABC-4670-8A31-73B3A5408C09}" dt="2025-07-14T02:35:29.423" v="667" actId="1037"/>
          <ac:picMkLst>
            <pc:docMk/>
            <pc:sldMk cId="2076463633" sldId="4939"/>
            <ac:picMk id="17" creationId="{A470E78E-EC85-8CF0-90C3-307D7FF40CDC}"/>
          </ac:picMkLst>
        </pc:picChg>
        <pc:cxnChg chg="add mod">
          <ac:chgData name="ADMIN RDN" userId="67a8abab-1e02-4a4c-a732-640943ffaf99" providerId="ADAL" clId="{9A67278C-9ABC-4670-8A31-73B3A5408C09}" dt="2025-07-14T02:35:50.600" v="671" actId="14100"/>
          <ac:cxnSpMkLst>
            <pc:docMk/>
            <pc:sldMk cId="2076463633" sldId="4939"/>
            <ac:cxnSpMk id="20" creationId="{777F9BAF-5037-34CB-ACFB-F98419FFD59B}"/>
          </ac:cxnSpMkLst>
        </pc:cxnChg>
        <pc:cxnChg chg="add mod">
          <ac:chgData name="ADMIN RDN" userId="67a8abab-1e02-4a4c-a732-640943ffaf99" providerId="ADAL" clId="{9A67278C-9ABC-4670-8A31-73B3A5408C09}" dt="2025-07-14T02:36:19.402" v="686" actId="14100"/>
          <ac:cxnSpMkLst>
            <pc:docMk/>
            <pc:sldMk cId="2076463633" sldId="4939"/>
            <ac:cxnSpMk id="22" creationId="{567E02F2-5BEC-7837-775F-06F3F0053730}"/>
          </ac:cxnSpMkLst>
        </pc:cxnChg>
        <pc:cxnChg chg="add mod">
          <ac:chgData name="ADMIN RDN" userId="67a8abab-1e02-4a4c-a732-640943ffaf99" providerId="ADAL" clId="{9A67278C-9ABC-4670-8A31-73B3A5408C09}" dt="2025-07-14T02:36:31.796" v="717" actId="1038"/>
          <ac:cxnSpMkLst>
            <pc:docMk/>
            <pc:sldMk cId="2076463633" sldId="4939"/>
            <ac:cxnSpMk id="26" creationId="{E587CF52-FE4D-B6EA-D4A3-B45E3E4599A0}"/>
          </ac:cxnSpMkLst>
        </pc:cxnChg>
      </pc:sldChg>
      <pc:sldChg chg="addSp delSp modSp add mod delAnim modAnim">
        <pc:chgData name="ADMIN RDN" userId="67a8abab-1e02-4a4c-a732-640943ffaf99" providerId="ADAL" clId="{9A67278C-9ABC-4670-8A31-73B3A5408C09}" dt="2025-07-14T12:43:10.224" v="2047" actId="6549"/>
        <pc:sldMkLst>
          <pc:docMk/>
          <pc:sldMk cId="2566507275" sldId="4940"/>
        </pc:sldMkLst>
        <pc:spChg chg="add mod">
          <ac:chgData name="ADMIN RDN" userId="67a8abab-1e02-4a4c-a732-640943ffaf99" providerId="ADAL" clId="{9A67278C-9ABC-4670-8A31-73B3A5408C09}" dt="2025-07-14T03:03:28.548" v="1195" actId="403"/>
          <ac:spMkLst>
            <pc:docMk/>
            <pc:sldMk cId="2566507275" sldId="4940"/>
            <ac:spMk id="5" creationId="{414D6BE4-9F01-8842-9757-10DDEAE1F662}"/>
          </ac:spMkLst>
        </pc:spChg>
        <pc:spChg chg="add mod">
          <ac:chgData name="ADMIN RDN" userId="67a8abab-1e02-4a4c-a732-640943ffaf99" providerId="ADAL" clId="{9A67278C-9ABC-4670-8A31-73B3A5408C09}" dt="2025-07-14T03:31:59.140" v="1709" actId="14100"/>
          <ac:spMkLst>
            <pc:docMk/>
            <pc:sldMk cId="2566507275" sldId="4940"/>
            <ac:spMk id="6" creationId="{AAB2A3D1-81E1-69DE-8E40-559D0E107455}"/>
          </ac:spMkLst>
        </pc:spChg>
        <pc:spChg chg="add mod ord">
          <ac:chgData name="ADMIN RDN" userId="67a8abab-1e02-4a4c-a732-640943ffaf99" providerId="ADAL" clId="{9A67278C-9ABC-4670-8A31-73B3A5408C09}" dt="2025-07-14T03:36:19.896" v="1725" actId="1582"/>
          <ac:spMkLst>
            <pc:docMk/>
            <pc:sldMk cId="2566507275" sldId="4940"/>
            <ac:spMk id="7" creationId="{14839F5A-CFF5-836C-7FDE-4CC23EFD65B2}"/>
          </ac:spMkLst>
        </pc:spChg>
        <pc:spChg chg="add mod">
          <ac:chgData name="ADMIN RDN" userId="67a8abab-1e02-4a4c-a732-640943ffaf99" providerId="ADAL" clId="{9A67278C-9ABC-4670-8A31-73B3A5408C09}" dt="2025-07-14T03:17:48.873" v="1237" actId="1076"/>
          <ac:spMkLst>
            <pc:docMk/>
            <pc:sldMk cId="2566507275" sldId="4940"/>
            <ac:spMk id="8" creationId="{AE8F0D1C-4B53-BB9A-8820-6BD423A9A45C}"/>
          </ac:spMkLst>
        </pc:spChg>
        <pc:spChg chg="add mod ord">
          <ac:chgData name="ADMIN RDN" userId="67a8abab-1e02-4a4c-a732-640943ffaf99" providerId="ADAL" clId="{9A67278C-9ABC-4670-8A31-73B3A5408C09}" dt="2025-07-14T03:34:16.657" v="1714" actId="2711"/>
          <ac:spMkLst>
            <pc:docMk/>
            <pc:sldMk cId="2566507275" sldId="4940"/>
            <ac:spMk id="11" creationId="{785643FC-2E8A-1A76-5D9D-387092537D5F}"/>
          </ac:spMkLst>
        </pc:spChg>
        <pc:spChg chg="add mod ord">
          <ac:chgData name="ADMIN RDN" userId="67a8abab-1e02-4a4c-a732-640943ffaf99" providerId="ADAL" clId="{9A67278C-9ABC-4670-8A31-73B3A5408C09}" dt="2025-07-14T03:28:53.063" v="1605" actId="14100"/>
          <ac:spMkLst>
            <pc:docMk/>
            <pc:sldMk cId="2566507275" sldId="4940"/>
            <ac:spMk id="13" creationId="{954A1FAD-7870-AFA2-59F8-57A50879AE66}"/>
          </ac:spMkLst>
        </pc:spChg>
        <pc:spChg chg="add mod">
          <ac:chgData name="ADMIN RDN" userId="67a8abab-1e02-4a4c-a732-640943ffaf99" providerId="ADAL" clId="{9A67278C-9ABC-4670-8A31-73B3A5408C09}" dt="2025-07-14T03:34:49.125" v="1719" actId="113"/>
          <ac:spMkLst>
            <pc:docMk/>
            <pc:sldMk cId="2566507275" sldId="4940"/>
            <ac:spMk id="15" creationId="{4A71F53A-5942-9427-0144-A3521D37E57E}"/>
          </ac:spMkLst>
        </pc:spChg>
        <pc:spChg chg="add mod">
          <ac:chgData name="ADMIN RDN" userId="67a8abab-1e02-4a4c-a732-640943ffaf99" providerId="ADAL" clId="{9A67278C-9ABC-4670-8A31-73B3A5408C09}" dt="2025-07-14T03:35:00.800" v="1723"/>
          <ac:spMkLst>
            <pc:docMk/>
            <pc:sldMk cId="2566507275" sldId="4940"/>
            <ac:spMk id="16" creationId="{44ACAB0B-9AED-A7BA-F6BB-DD6280F2CB0D}"/>
          </ac:spMkLst>
        </pc:spChg>
        <pc:spChg chg="add mod">
          <ac:chgData name="ADMIN RDN" userId="67a8abab-1e02-4a4c-a732-640943ffaf99" providerId="ADAL" clId="{9A67278C-9ABC-4670-8A31-73B3A5408C09}" dt="2025-07-14T03:34:22.942" v="1715" actId="2711"/>
          <ac:spMkLst>
            <pc:docMk/>
            <pc:sldMk cId="2566507275" sldId="4940"/>
            <ac:spMk id="18" creationId="{FA6A6CCB-240E-DFEE-603C-564F87419F84}"/>
          </ac:spMkLst>
        </pc:spChg>
        <pc:spChg chg="mod">
          <ac:chgData name="ADMIN RDN" userId="67a8abab-1e02-4a4c-a732-640943ffaf99" providerId="ADAL" clId="{9A67278C-9ABC-4670-8A31-73B3A5408C09}" dt="2025-07-14T03:02:36.439" v="1161" actId="1076"/>
          <ac:spMkLst>
            <pc:docMk/>
            <pc:sldMk cId="2566507275" sldId="4940"/>
            <ac:spMk id="19" creationId="{C69EDFBF-9625-AF70-A47B-479BD4416B99}"/>
          </ac:spMkLst>
        </pc:spChg>
        <pc:spChg chg="mod">
          <ac:chgData name="ADMIN RDN" userId="67a8abab-1e02-4a4c-a732-640943ffaf99" providerId="ADAL" clId="{9A67278C-9ABC-4670-8A31-73B3A5408C09}" dt="2025-07-14T12:43:10.224" v="2047" actId="6549"/>
          <ac:spMkLst>
            <pc:docMk/>
            <pc:sldMk cId="2566507275" sldId="4940"/>
            <ac:spMk id="25" creationId="{C2757C93-7DF8-C651-B386-A70E7EA64AA3}"/>
          </ac:spMkLst>
        </pc:spChg>
        <pc:picChg chg="add mod">
          <ac:chgData name="ADMIN RDN" userId="67a8abab-1e02-4a4c-a732-640943ffaf99" providerId="ADAL" clId="{9A67278C-9ABC-4670-8A31-73B3A5408C09}" dt="2025-07-14T03:02:58.715" v="1180" actId="1037"/>
          <ac:picMkLst>
            <pc:docMk/>
            <pc:sldMk cId="2566507275" sldId="4940"/>
            <ac:picMk id="3" creationId="{70D921A9-F8B1-EDC1-B950-C10B805A5DCB}"/>
          </ac:picMkLst>
        </pc:picChg>
        <pc:picChg chg="add mod">
          <ac:chgData name="ADMIN RDN" userId="67a8abab-1e02-4a4c-a732-640943ffaf99" providerId="ADAL" clId="{9A67278C-9ABC-4670-8A31-73B3A5408C09}" dt="2025-07-14T03:28:49.880" v="1604" actId="14100"/>
          <ac:picMkLst>
            <pc:docMk/>
            <pc:sldMk cId="2566507275" sldId="4940"/>
            <ac:picMk id="4" creationId="{17260E6B-B155-23F0-892A-09A8797F2B7A}"/>
          </ac:picMkLst>
        </pc:picChg>
        <pc:picChg chg="mod">
          <ac:chgData name="ADMIN RDN" userId="67a8abab-1e02-4a4c-a732-640943ffaf99" providerId="ADAL" clId="{9A67278C-9ABC-4670-8A31-73B3A5408C09}" dt="2025-07-14T02:46:00.078" v="1103" actId="1035"/>
          <ac:picMkLst>
            <pc:docMk/>
            <pc:sldMk cId="2566507275" sldId="4940"/>
            <ac:picMk id="24" creationId="{D1688579-5549-B259-25BE-8AAA6FEE8EBE}"/>
          </ac:picMkLst>
        </pc:picChg>
      </pc:sldChg>
      <pc:sldChg chg="addSp delSp modSp add mod delAnim modAnim">
        <pc:chgData name="ADMIN RDN" userId="67a8abab-1e02-4a4c-a732-640943ffaf99" providerId="ADAL" clId="{9A67278C-9ABC-4670-8A31-73B3A5408C09}" dt="2025-07-14T13:43:28.706" v="3555" actId="1076"/>
        <pc:sldMkLst>
          <pc:docMk/>
          <pc:sldMk cId="1049997990" sldId="4941"/>
        </pc:sldMkLst>
        <pc:spChg chg="add mod">
          <ac:chgData name="ADMIN RDN" userId="67a8abab-1e02-4a4c-a732-640943ffaf99" providerId="ADAL" clId="{9A67278C-9ABC-4670-8A31-73B3A5408C09}" dt="2025-07-14T13:16:18.581" v="2658" actId="1076"/>
          <ac:spMkLst>
            <pc:docMk/>
            <pc:sldMk cId="1049997990" sldId="4941"/>
            <ac:spMk id="14" creationId="{600DC6E2-65D0-14C0-5411-0FB808CCB91D}"/>
          </ac:spMkLst>
        </pc:spChg>
        <pc:spChg chg="add mod">
          <ac:chgData name="ADMIN RDN" userId="67a8abab-1e02-4a4c-a732-640943ffaf99" providerId="ADAL" clId="{9A67278C-9ABC-4670-8A31-73B3A5408C09}" dt="2025-07-14T13:15:49.527" v="2642" actId="1076"/>
          <ac:spMkLst>
            <pc:docMk/>
            <pc:sldMk cId="1049997990" sldId="4941"/>
            <ac:spMk id="20" creationId="{F7F23C38-05C7-A144-8DC7-FD647AB14D8A}"/>
          </ac:spMkLst>
        </pc:spChg>
        <pc:spChg chg="add mod">
          <ac:chgData name="ADMIN RDN" userId="67a8abab-1e02-4a4c-a732-640943ffaf99" providerId="ADAL" clId="{9A67278C-9ABC-4670-8A31-73B3A5408C09}" dt="2025-07-14T13:15:41.205" v="2641" actId="1076"/>
          <ac:spMkLst>
            <pc:docMk/>
            <pc:sldMk cId="1049997990" sldId="4941"/>
            <ac:spMk id="23" creationId="{BCDB690F-963C-7D1C-515D-CC838A9D26D0}"/>
          </ac:spMkLst>
        </pc:spChg>
        <pc:spChg chg="mod">
          <ac:chgData name="ADMIN RDN" userId="67a8abab-1e02-4a4c-a732-640943ffaf99" providerId="ADAL" clId="{9A67278C-9ABC-4670-8A31-73B3A5408C09}" dt="2025-07-14T03:37:49.639" v="1782" actId="20577"/>
          <ac:spMkLst>
            <pc:docMk/>
            <pc:sldMk cId="1049997990" sldId="4941"/>
            <ac:spMk id="25" creationId="{685684E6-D1D8-DC27-2AAC-B60A1CFECFF5}"/>
          </ac:spMkLst>
        </pc:spChg>
        <pc:picChg chg="mod">
          <ac:chgData name="ADMIN RDN" userId="67a8abab-1e02-4a4c-a732-640943ffaf99" providerId="ADAL" clId="{9A67278C-9ABC-4670-8A31-73B3A5408C09}" dt="2025-07-14T13:14:48.496" v="2607" actId="1076"/>
          <ac:picMkLst>
            <pc:docMk/>
            <pc:sldMk cId="1049997990" sldId="4941"/>
            <ac:picMk id="2" creationId="{1856AB6E-66C6-B894-CCCA-8E94DF2957A2}"/>
          </ac:picMkLst>
        </pc:picChg>
        <pc:picChg chg="add mod">
          <ac:chgData name="ADMIN RDN" userId="67a8abab-1e02-4a4c-a732-640943ffaf99" providerId="ADAL" clId="{9A67278C-9ABC-4670-8A31-73B3A5408C09}" dt="2025-07-14T12:35:56.763" v="2019"/>
          <ac:picMkLst>
            <pc:docMk/>
            <pc:sldMk cId="1049997990" sldId="4941"/>
            <ac:picMk id="17" creationId="{E537133B-C28B-4F32-AAC9-59A1BB0CE364}"/>
          </ac:picMkLst>
        </pc:picChg>
        <pc:picChg chg="add mod">
          <ac:chgData name="ADMIN RDN" userId="67a8abab-1e02-4a4c-a732-640943ffaf99" providerId="ADAL" clId="{9A67278C-9ABC-4670-8A31-73B3A5408C09}" dt="2025-07-14T13:16:20.622" v="2659" actId="1035"/>
          <ac:picMkLst>
            <pc:docMk/>
            <pc:sldMk cId="1049997990" sldId="4941"/>
            <ac:picMk id="1028" creationId="{BB8BF3B2-3CCA-E91A-40AB-4ED351D398F9}"/>
          </ac:picMkLst>
        </pc:picChg>
        <pc:picChg chg="add mod">
          <ac:chgData name="ADMIN RDN" userId="67a8abab-1e02-4a4c-a732-640943ffaf99" providerId="ADAL" clId="{9A67278C-9ABC-4670-8A31-73B3A5408C09}" dt="2025-07-14T13:42:47.773" v="3549" actId="1076"/>
          <ac:picMkLst>
            <pc:docMk/>
            <pc:sldMk cId="1049997990" sldId="4941"/>
            <ac:picMk id="1038" creationId="{8E014858-105F-E448-E77C-230B08C0A871}"/>
          </ac:picMkLst>
        </pc:picChg>
        <pc:picChg chg="add mod">
          <ac:chgData name="ADMIN RDN" userId="67a8abab-1e02-4a4c-a732-640943ffaf99" providerId="ADAL" clId="{9A67278C-9ABC-4670-8A31-73B3A5408C09}" dt="2025-07-14T13:43:28.706" v="3555" actId="1076"/>
          <ac:picMkLst>
            <pc:docMk/>
            <pc:sldMk cId="1049997990" sldId="4941"/>
            <ac:picMk id="1040" creationId="{6EFC1DED-CCB4-665F-CD0D-9E431842DFF4}"/>
          </ac:picMkLst>
        </pc:picChg>
      </pc:sldChg>
      <pc:sldChg chg="addSp delSp modSp add mod modAnim">
        <pc:chgData name="ADMIN RDN" userId="67a8abab-1e02-4a4c-a732-640943ffaf99" providerId="ADAL" clId="{9A67278C-9ABC-4670-8A31-73B3A5408C09}" dt="2025-07-14T22:03:53.769" v="3623" actId="1035"/>
        <pc:sldMkLst>
          <pc:docMk/>
          <pc:sldMk cId="1350062634" sldId="4942"/>
        </pc:sldMkLst>
        <pc:spChg chg="mod">
          <ac:chgData name="ADMIN RDN" userId="67a8abab-1e02-4a4c-a732-640943ffaf99" providerId="ADAL" clId="{9A67278C-9ABC-4670-8A31-73B3A5408C09}" dt="2025-07-14T13:32:12.609" v="2939" actId="20577"/>
          <ac:spMkLst>
            <pc:docMk/>
            <pc:sldMk cId="1350062634" sldId="4942"/>
            <ac:spMk id="14" creationId="{A65B6F94-4083-4E28-6A83-976FA0A5FE23}"/>
          </ac:spMkLst>
        </pc:spChg>
        <pc:spChg chg="mod">
          <ac:chgData name="ADMIN RDN" userId="67a8abab-1e02-4a4c-a732-640943ffaf99" providerId="ADAL" clId="{9A67278C-9ABC-4670-8A31-73B3A5408C09}" dt="2025-07-14T22:03:41.225" v="3605" actId="20577"/>
          <ac:spMkLst>
            <pc:docMk/>
            <pc:sldMk cId="1350062634" sldId="4942"/>
            <ac:spMk id="20" creationId="{1DD5EB01-0F57-F924-7D9A-CB8FC5532E2D}"/>
          </ac:spMkLst>
        </pc:spChg>
        <pc:spChg chg="mod">
          <ac:chgData name="ADMIN RDN" userId="67a8abab-1e02-4a4c-a732-640943ffaf99" providerId="ADAL" clId="{9A67278C-9ABC-4670-8A31-73B3A5408C09}" dt="2025-07-14T22:03:51.308" v="3621" actId="1035"/>
          <ac:spMkLst>
            <pc:docMk/>
            <pc:sldMk cId="1350062634" sldId="4942"/>
            <ac:spMk id="23" creationId="{81FE482A-2386-6368-52C9-76624E5EF226}"/>
          </ac:spMkLst>
        </pc:spChg>
        <pc:spChg chg="mod">
          <ac:chgData name="ADMIN RDN" userId="67a8abab-1e02-4a4c-a732-640943ffaf99" providerId="ADAL" clId="{9A67278C-9ABC-4670-8A31-73B3A5408C09}" dt="2025-07-14T13:24:35.262" v="2706" actId="20577"/>
          <ac:spMkLst>
            <pc:docMk/>
            <pc:sldMk cId="1350062634" sldId="4942"/>
            <ac:spMk id="25" creationId="{6DD8D1C1-947B-3F4B-80B2-5DFB277DE82C}"/>
          </ac:spMkLst>
        </pc:spChg>
        <pc:picChg chg="add mod">
          <ac:chgData name="ADMIN RDN" userId="67a8abab-1e02-4a4c-a732-640943ffaf99" providerId="ADAL" clId="{9A67278C-9ABC-4670-8A31-73B3A5408C09}" dt="2025-07-14T13:43:43.466" v="3557"/>
          <ac:picMkLst>
            <pc:docMk/>
            <pc:sldMk cId="1350062634" sldId="4942"/>
            <ac:picMk id="3" creationId="{B8D1DAB0-61EE-B00A-F758-F2C666D4E8E5}"/>
          </ac:picMkLst>
        </pc:picChg>
        <pc:picChg chg="add mod">
          <ac:chgData name="ADMIN RDN" userId="67a8abab-1e02-4a4c-a732-640943ffaf99" providerId="ADAL" clId="{9A67278C-9ABC-4670-8A31-73B3A5408C09}" dt="2025-07-14T22:03:53.769" v="3623" actId="1035"/>
          <ac:picMkLst>
            <pc:docMk/>
            <pc:sldMk cId="1350062634" sldId="4942"/>
            <ac:picMk id="4" creationId="{8B75B6C3-44F7-60FC-BB79-C71D14F26E7F}"/>
          </ac:picMkLst>
        </pc:picChg>
      </pc:sldChg>
      <pc:sldMasterChg chg="addSldLayout delSldLayout">
        <pc:chgData name="ADMIN RDN" userId="67a8abab-1e02-4a4c-a732-640943ffaf99" providerId="ADAL" clId="{9A67278C-9ABC-4670-8A31-73B3A5408C09}" dt="2025-07-14T13:24:08.760" v="2670" actId="47"/>
        <pc:sldMasterMkLst>
          <pc:docMk/>
          <pc:sldMasterMk cId="0" sldId="2147483648"/>
        </pc:sldMasterMkLst>
        <pc:sldLayoutChg chg="add del">
          <pc:chgData name="ADMIN RDN" userId="67a8abab-1e02-4a4c-a732-640943ffaf99" providerId="ADAL" clId="{9A67278C-9ABC-4670-8A31-73B3A5408C09}" dt="2025-07-14T02:18:47.631" v="70" actId="47"/>
          <pc:sldLayoutMkLst>
            <pc:docMk/>
            <pc:sldMasterMk cId="0" sldId="2147483648"/>
            <pc:sldLayoutMk cId="1279704689" sldId="2147483664"/>
          </pc:sldLayoutMkLst>
        </pc:sldLayoutChg>
        <pc:sldLayoutChg chg="del">
          <pc:chgData name="ADMIN RDN" userId="67a8abab-1e02-4a4c-a732-640943ffaf99" providerId="ADAL" clId="{9A67278C-9ABC-4670-8A31-73B3A5408C09}" dt="2025-07-14T13:24:08.760" v="2670" actId="47"/>
          <pc:sldLayoutMkLst>
            <pc:docMk/>
            <pc:sldMasterMk cId="0" sldId="2147483648"/>
            <pc:sldLayoutMk cId="4060811920" sldId="2147483665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0974F-527F-4F74-9E76-552D79F7D242}" type="datetimeFigureOut">
              <a:rPr lang="pt-BR" smtClean="0"/>
              <a:t>14/07/2025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D20394-A976-4A44-8F35-5A432115B1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7976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svg"/><Relationship Id="rId9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.svg"/><Relationship Id="rId18" Type="http://schemas.openxmlformats.org/officeDocument/2006/relationships/image" Target="../media/image6.png"/><Relationship Id="rId26" Type="http://schemas.openxmlformats.org/officeDocument/2006/relationships/image" Target="../media/image24.svg"/><Relationship Id="rId39" Type="http://schemas.openxmlformats.org/officeDocument/2006/relationships/image" Target="../media/image37.svg"/><Relationship Id="rId21" Type="http://schemas.openxmlformats.org/officeDocument/2006/relationships/image" Target="../media/image19.png"/><Relationship Id="rId34" Type="http://schemas.openxmlformats.org/officeDocument/2006/relationships/image" Target="../media/image32.png"/><Relationship Id="rId42" Type="http://schemas.openxmlformats.org/officeDocument/2006/relationships/image" Target="../media/image40.png"/><Relationship Id="rId47" Type="http://schemas.openxmlformats.org/officeDocument/2006/relationships/image" Target="../media/image45.svg"/><Relationship Id="rId50" Type="http://schemas.openxmlformats.org/officeDocument/2006/relationships/image" Target="../media/image48.png"/><Relationship Id="rId55" Type="http://schemas.openxmlformats.org/officeDocument/2006/relationships/image" Target="../media/image53.sv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6" Type="http://schemas.openxmlformats.org/officeDocument/2006/relationships/image" Target="../media/image3.png"/><Relationship Id="rId29" Type="http://schemas.openxmlformats.org/officeDocument/2006/relationships/image" Target="../media/image27.svg"/><Relationship Id="rId11" Type="http://schemas.openxmlformats.org/officeDocument/2006/relationships/image" Target="../media/image15.sv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37" Type="http://schemas.openxmlformats.org/officeDocument/2006/relationships/image" Target="../media/image35.svg"/><Relationship Id="rId40" Type="http://schemas.openxmlformats.org/officeDocument/2006/relationships/image" Target="../media/image38.png"/><Relationship Id="rId45" Type="http://schemas.openxmlformats.org/officeDocument/2006/relationships/image" Target="../media/image43.svg"/><Relationship Id="rId53" Type="http://schemas.openxmlformats.org/officeDocument/2006/relationships/image" Target="../media/image51.svg"/><Relationship Id="rId58" Type="http://schemas.openxmlformats.org/officeDocument/2006/relationships/image" Target="../media/image56.png"/><Relationship Id="rId5" Type="http://schemas.openxmlformats.org/officeDocument/2006/relationships/image" Target="../media/image11.svg"/><Relationship Id="rId19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hyperlink" Target="https://www.instagram.com/redesignconsultoria/" TargetMode="External"/><Relationship Id="rId14" Type="http://schemas.openxmlformats.org/officeDocument/2006/relationships/hyperlink" Target="https://redesignconsultoria.com.br" TargetMode="External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Relationship Id="rId35" Type="http://schemas.openxmlformats.org/officeDocument/2006/relationships/image" Target="../media/image33.svg"/><Relationship Id="rId43" Type="http://schemas.openxmlformats.org/officeDocument/2006/relationships/image" Target="../media/image41.svg"/><Relationship Id="rId48" Type="http://schemas.openxmlformats.org/officeDocument/2006/relationships/image" Target="../media/image46.png"/><Relationship Id="rId56" Type="http://schemas.openxmlformats.org/officeDocument/2006/relationships/image" Target="../media/image54.png"/><Relationship Id="rId8" Type="http://schemas.openxmlformats.org/officeDocument/2006/relationships/image" Target="../media/image13.svg"/><Relationship Id="rId51" Type="http://schemas.openxmlformats.org/officeDocument/2006/relationships/image" Target="../media/image49.svg"/><Relationship Id="rId3" Type="http://schemas.openxmlformats.org/officeDocument/2006/relationships/image" Target="../media/image9.svg"/><Relationship Id="rId12" Type="http://schemas.openxmlformats.org/officeDocument/2006/relationships/image" Target="../media/image16.png"/><Relationship Id="rId17" Type="http://schemas.openxmlformats.org/officeDocument/2006/relationships/image" Target="../media/image5.png"/><Relationship Id="rId25" Type="http://schemas.openxmlformats.org/officeDocument/2006/relationships/image" Target="../media/image23.png"/><Relationship Id="rId33" Type="http://schemas.openxmlformats.org/officeDocument/2006/relationships/image" Target="../media/image31.svg"/><Relationship Id="rId38" Type="http://schemas.openxmlformats.org/officeDocument/2006/relationships/image" Target="../media/image36.png"/><Relationship Id="rId46" Type="http://schemas.openxmlformats.org/officeDocument/2006/relationships/image" Target="../media/image44.png"/><Relationship Id="rId20" Type="http://schemas.openxmlformats.org/officeDocument/2006/relationships/image" Target="../media/image8.png"/><Relationship Id="rId41" Type="http://schemas.openxmlformats.org/officeDocument/2006/relationships/image" Target="../media/image39.svg"/><Relationship Id="rId54" Type="http://schemas.openxmlformats.org/officeDocument/2006/relationships/image" Target="../media/image5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linkedin.com/company/redesign-consultoria/" TargetMode="External"/><Relationship Id="rId15" Type="http://schemas.openxmlformats.org/officeDocument/2006/relationships/image" Target="../media/image18.png"/><Relationship Id="rId23" Type="http://schemas.openxmlformats.org/officeDocument/2006/relationships/image" Target="../media/image21.svg"/><Relationship Id="rId28" Type="http://schemas.openxmlformats.org/officeDocument/2006/relationships/image" Target="../media/image26.png"/><Relationship Id="rId36" Type="http://schemas.openxmlformats.org/officeDocument/2006/relationships/image" Target="../media/image34.png"/><Relationship Id="rId49" Type="http://schemas.openxmlformats.org/officeDocument/2006/relationships/image" Target="../media/image47.svg"/><Relationship Id="rId57" Type="http://schemas.openxmlformats.org/officeDocument/2006/relationships/image" Target="../media/image55.svg"/><Relationship Id="rId10" Type="http://schemas.openxmlformats.org/officeDocument/2006/relationships/image" Target="../media/image14.png"/><Relationship Id="rId31" Type="http://schemas.openxmlformats.org/officeDocument/2006/relationships/image" Target="../media/image29.svg"/><Relationship Id="rId44" Type="http://schemas.openxmlformats.org/officeDocument/2006/relationships/image" Target="../media/image42.png"/><Relationship Id="rId52" Type="http://schemas.openxmlformats.org/officeDocument/2006/relationships/image" Target="../media/image50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34B07643-761C-0DEB-DD45-CC63264D635D}"/>
              </a:ext>
            </a:extLst>
          </p:cNvPr>
          <p:cNvSpPr/>
          <p:nvPr userDrawn="1"/>
        </p:nvSpPr>
        <p:spPr>
          <a:xfrm rot="4701284" flipV="1">
            <a:off x="-4164835" y="3140094"/>
            <a:ext cx="11074103" cy="4006812"/>
          </a:xfrm>
          <a:custGeom>
            <a:avLst/>
            <a:gdLst/>
            <a:ahLst/>
            <a:cxnLst/>
            <a:rect l="l" t="t" r="r" b="b"/>
            <a:pathLst>
              <a:path w="11074103" h="4006812">
                <a:moveTo>
                  <a:pt x="0" y="4006812"/>
                </a:moveTo>
                <a:lnTo>
                  <a:pt x="11074103" y="4006812"/>
                </a:lnTo>
                <a:lnTo>
                  <a:pt x="11074103" y="0"/>
                </a:lnTo>
                <a:lnTo>
                  <a:pt x="0" y="0"/>
                </a:lnTo>
                <a:lnTo>
                  <a:pt x="0" y="400681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24C2C994-9689-DA53-4E01-3C3C48EB6BA3}"/>
              </a:ext>
            </a:extLst>
          </p:cNvPr>
          <p:cNvSpPr/>
          <p:nvPr userDrawn="1"/>
        </p:nvSpPr>
        <p:spPr>
          <a:xfrm>
            <a:off x="3305442" y="2853705"/>
            <a:ext cx="11677117" cy="3284189"/>
          </a:xfrm>
          <a:custGeom>
            <a:avLst/>
            <a:gdLst/>
            <a:ahLst/>
            <a:cxnLst/>
            <a:rect l="l" t="t" r="r" b="b"/>
            <a:pathLst>
              <a:path w="11677117" h="3284189">
                <a:moveTo>
                  <a:pt x="0" y="0"/>
                </a:moveTo>
                <a:lnTo>
                  <a:pt x="11677116" y="0"/>
                </a:lnTo>
                <a:lnTo>
                  <a:pt x="11677116" y="3284190"/>
                </a:lnTo>
                <a:lnTo>
                  <a:pt x="0" y="32841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6EA1FF4D-111F-AA5E-47D9-8D0C03F8A91E}"/>
              </a:ext>
            </a:extLst>
          </p:cNvPr>
          <p:cNvCxnSpPr/>
          <p:nvPr userDrawn="1"/>
        </p:nvCxnSpPr>
        <p:spPr>
          <a:xfrm>
            <a:off x="17145000" y="571500"/>
            <a:ext cx="0" cy="1143000"/>
          </a:xfrm>
          <a:prstGeom prst="line">
            <a:avLst/>
          </a:prstGeom>
          <a:ln w="69850">
            <a:gradFill>
              <a:gsLst>
                <a:gs pos="0">
                  <a:srgbClr val="7030A0"/>
                </a:gs>
                <a:gs pos="49000">
                  <a:srgbClr val="F626CE"/>
                </a:gs>
                <a:gs pos="100000">
                  <a:srgbClr val="F4740A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 descr="Nome da empresa&#10;&#10;O conteúdo gerado por IA pode estar incorreto.">
            <a:extLst>
              <a:ext uri="{FF2B5EF4-FFF2-40B4-BE49-F238E27FC236}">
                <a16:creationId xmlns:a16="http://schemas.microsoft.com/office/drawing/2014/main" id="{D337FAB2-A4F6-A9CC-DB62-739D09BC5A8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9" t="54445" r="4577" b="12218"/>
          <a:stretch/>
        </p:blipFill>
        <p:spPr>
          <a:xfrm>
            <a:off x="5257800" y="7048500"/>
            <a:ext cx="8256691" cy="17526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E79ABAA-11C2-E677-E7ED-18A4141B9DA7}"/>
              </a:ext>
            </a:extLst>
          </p:cNvPr>
          <p:cNvSpPr/>
          <p:nvPr userDrawn="1"/>
        </p:nvSpPr>
        <p:spPr>
          <a:xfrm rot="4701284" flipV="1">
            <a:off x="-4164835" y="3140094"/>
            <a:ext cx="11074103" cy="4006812"/>
          </a:xfrm>
          <a:custGeom>
            <a:avLst/>
            <a:gdLst/>
            <a:ahLst/>
            <a:cxnLst/>
            <a:rect l="l" t="t" r="r" b="b"/>
            <a:pathLst>
              <a:path w="11074103" h="4006812">
                <a:moveTo>
                  <a:pt x="0" y="4006812"/>
                </a:moveTo>
                <a:lnTo>
                  <a:pt x="11074103" y="4006812"/>
                </a:lnTo>
                <a:lnTo>
                  <a:pt x="11074103" y="0"/>
                </a:lnTo>
                <a:lnTo>
                  <a:pt x="0" y="0"/>
                </a:lnTo>
                <a:lnTo>
                  <a:pt x="0" y="400681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0E8DF7E4-2C40-72BD-DCA9-AACA68FDB664}"/>
              </a:ext>
            </a:extLst>
          </p:cNvPr>
          <p:cNvSpPr/>
          <p:nvPr userDrawn="1"/>
        </p:nvSpPr>
        <p:spPr>
          <a:xfrm>
            <a:off x="3305442" y="2853705"/>
            <a:ext cx="11677117" cy="3284189"/>
          </a:xfrm>
          <a:custGeom>
            <a:avLst/>
            <a:gdLst/>
            <a:ahLst/>
            <a:cxnLst/>
            <a:rect l="l" t="t" r="r" b="b"/>
            <a:pathLst>
              <a:path w="11677117" h="3284189">
                <a:moveTo>
                  <a:pt x="0" y="0"/>
                </a:moveTo>
                <a:lnTo>
                  <a:pt x="11677116" y="0"/>
                </a:lnTo>
                <a:lnTo>
                  <a:pt x="11677116" y="3284190"/>
                </a:lnTo>
                <a:lnTo>
                  <a:pt x="0" y="32841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4D5813DD-CFCC-68E2-675D-0C9ED17171C1}"/>
              </a:ext>
            </a:extLst>
          </p:cNvPr>
          <p:cNvCxnSpPr/>
          <p:nvPr userDrawn="1"/>
        </p:nvCxnSpPr>
        <p:spPr>
          <a:xfrm>
            <a:off x="17145000" y="571500"/>
            <a:ext cx="0" cy="1143000"/>
          </a:xfrm>
          <a:prstGeom prst="line">
            <a:avLst/>
          </a:prstGeom>
          <a:ln w="69850">
            <a:gradFill>
              <a:gsLst>
                <a:gs pos="0">
                  <a:srgbClr val="7030A0"/>
                </a:gs>
                <a:gs pos="49000">
                  <a:srgbClr val="F626CE"/>
                </a:gs>
                <a:gs pos="100000">
                  <a:srgbClr val="F4740A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m 1" descr="Nome da empresa&#10;&#10;O conteúdo gerado por IA pode estar incorreto.">
            <a:extLst>
              <a:ext uri="{FF2B5EF4-FFF2-40B4-BE49-F238E27FC236}">
                <a16:creationId xmlns:a16="http://schemas.microsoft.com/office/drawing/2014/main" id="{6F139565-B3C6-6D3C-D356-EA2014EDD2D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9" t="54445" r="4577" b="12218"/>
          <a:stretch/>
        </p:blipFill>
        <p:spPr>
          <a:xfrm>
            <a:off x="5257800" y="7048500"/>
            <a:ext cx="8256691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411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BCE52E2-9C8A-FB33-CCB3-EB501A4F1652}"/>
              </a:ext>
            </a:extLst>
          </p:cNvPr>
          <p:cNvSpPr/>
          <p:nvPr userDrawn="1"/>
        </p:nvSpPr>
        <p:spPr>
          <a:xfrm>
            <a:off x="3305442" y="2853705"/>
            <a:ext cx="11677117" cy="3284189"/>
          </a:xfrm>
          <a:custGeom>
            <a:avLst/>
            <a:gdLst/>
            <a:ahLst/>
            <a:cxnLst/>
            <a:rect l="l" t="t" r="r" b="b"/>
            <a:pathLst>
              <a:path w="11677117" h="3284189">
                <a:moveTo>
                  <a:pt x="0" y="0"/>
                </a:moveTo>
                <a:lnTo>
                  <a:pt x="11677116" y="0"/>
                </a:lnTo>
                <a:lnTo>
                  <a:pt x="11677116" y="3284190"/>
                </a:lnTo>
                <a:lnTo>
                  <a:pt x="0" y="32841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649F1DDF-8362-6E85-6E7E-19E795E5AEA7}"/>
              </a:ext>
            </a:extLst>
          </p:cNvPr>
          <p:cNvSpPr/>
          <p:nvPr userDrawn="1"/>
        </p:nvSpPr>
        <p:spPr>
          <a:xfrm rot="4701284" flipV="1">
            <a:off x="-4164835" y="3140094"/>
            <a:ext cx="11074103" cy="4006812"/>
          </a:xfrm>
          <a:custGeom>
            <a:avLst/>
            <a:gdLst/>
            <a:ahLst/>
            <a:cxnLst/>
            <a:rect l="l" t="t" r="r" b="b"/>
            <a:pathLst>
              <a:path w="11074103" h="4006812">
                <a:moveTo>
                  <a:pt x="0" y="4006812"/>
                </a:moveTo>
                <a:lnTo>
                  <a:pt x="11074103" y="4006812"/>
                </a:lnTo>
                <a:lnTo>
                  <a:pt x="11074103" y="0"/>
                </a:lnTo>
                <a:lnTo>
                  <a:pt x="0" y="0"/>
                </a:lnTo>
                <a:lnTo>
                  <a:pt x="0" y="400681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0FED26DE-01DE-AFC6-C008-0696399C7D4A}"/>
              </a:ext>
            </a:extLst>
          </p:cNvPr>
          <p:cNvSpPr/>
          <p:nvPr userDrawn="1"/>
        </p:nvSpPr>
        <p:spPr>
          <a:xfrm>
            <a:off x="4773715" y="8823056"/>
            <a:ext cx="1582706" cy="435244"/>
          </a:xfrm>
          <a:custGeom>
            <a:avLst/>
            <a:gdLst/>
            <a:ahLst/>
            <a:cxnLst/>
            <a:rect l="l" t="t" r="r" b="b"/>
            <a:pathLst>
              <a:path w="1582706" h="435244">
                <a:moveTo>
                  <a:pt x="0" y="0"/>
                </a:moveTo>
                <a:lnTo>
                  <a:pt x="1582706" y="0"/>
                </a:lnTo>
                <a:lnTo>
                  <a:pt x="1582706" y="435244"/>
                </a:lnTo>
                <a:lnTo>
                  <a:pt x="0" y="4352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B77FFEE-7D11-53B0-2BFA-DA4EAD22E963}"/>
              </a:ext>
            </a:extLst>
          </p:cNvPr>
          <p:cNvSpPr/>
          <p:nvPr userDrawn="1"/>
        </p:nvSpPr>
        <p:spPr>
          <a:xfrm>
            <a:off x="9575508" y="8789239"/>
            <a:ext cx="2229413" cy="426871"/>
          </a:xfrm>
          <a:custGeom>
            <a:avLst/>
            <a:gdLst/>
            <a:ahLst/>
            <a:cxnLst/>
            <a:rect l="l" t="t" r="r" b="b"/>
            <a:pathLst>
              <a:path w="2229413" h="426871">
                <a:moveTo>
                  <a:pt x="0" y="0"/>
                </a:moveTo>
                <a:lnTo>
                  <a:pt x="2229413" y="0"/>
                </a:lnTo>
                <a:lnTo>
                  <a:pt x="2229413" y="426871"/>
                </a:lnTo>
                <a:lnTo>
                  <a:pt x="0" y="4268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C75CC67-16BF-63AF-BB62-4E0BF91604DC}"/>
              </a:ext>
            </a:extLst>
          </p:cNvPr>
          <p:cNvSpPr/>
          <p:nvPr userDrawn="1"/>
        </p:nvSpPr>
        <p:spPr>
          <a:xfrm>
            <a:off x="6832671" y="8748308"/>
            <a:ext cx="2229413" cy="471892"/>
          </a:xfrm>
          <a:custGeom>
            <a:avLst/>
            <a:gdLst/>
            <a:ahLst/>
            <a:cxnLst/>
            <a:rect l="l" t="t" r="r" b="b"/>
            <a:pathLst>
              <a:path w="2229413" h="471892">
                <a:moveTo>
                  <a:pt x="0" y="0"/>
                </a:moveTo>
                <a:lnTo>
                  <a:pt x="2229413" y="0"/>
                </a:lnTo>
                <a:lnTo>
                  <a:pt x="2229413" y="471892"/>
                </a:lnTo>
                <a:lnTo>
                  <a:pt x="0" y="4718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99592CED-EB05-8363-742A-B40CF721C702}"/>
              </a:ext>
            </a:extLst>
          </p:cNvPr>
          <p:cNvSpPr/>
          <p:nvPr userDrawn="1"/>
        </p:nvSpPr>
        <p:spPr>
          <a:xfrm>
            <a:off x="12244694" y="8709764"/>
            <a:ext cx="1269591" cy="548536"/>
          </a:xfrm>
          <a:custGeom>
            <a:avLst/>
            <a:gdLst/>
            <a:ahLst/>
            <a:cxnLst/>
            <a:rect l="l" t="t" r="r" b="b"/>
            <a:pathLst>
              <a:path w="1269591" h="548536">
                <a:moveTo>
                  <a:pt x="0" y="0"/>
                </a:moveTo>
                <a:lnTo>
                  <a:pt x="1269591" y="0"/>
                </a:lnTo>
                <a:lnTo>
                  <a:pt x="1269591" y="548536"/>
                </a:lnTo>
                <a:lnTo>
                  <a:pt x="0" y="54853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b="-43499"/>
            </a:stretch>
          </a:blipFill>
        </p:spPr>
        <p:txBody>
          <a:bodyPr/>
          <a:lstStyle/>
          <a:p>
            <a:endParaRPr lang="pt-BR"/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EDBC1441-C8BB-FAFF-9817-D339EF8F5FD5}"/>
              </a:ext>
            </a:extLst>
          </p:cNvPr>
          <p:cNvCxnSpPr/>
          <p:nvPr userDrawn="1"/>
        </p:nvCxnSpPr>
        <p:spPr>
          <a:xfrm>
            <a:off x="17145000" y="571500"/>
            <a:ext cx="0" cy="1143000"/>
          </a:xfrm>
          <a:prstGeom prst="line">
            <a:avLst/>
          </a:prstGeom>
          <a:ln w="69850">
            <a:gradFill>
              <a:gsLst>
                <a:gs pos="0">
                  <a:srgbClr val="7030A0"/>
                </a:gs>
                <a:gs pos="49000">
                  <a:srgbClr val="F626CE"/>
                </a:gs>
                <a:gs pos="100000">
                  <a:srgbClr val="F4740A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m 1" descr="Nome da empresa&#10;&#10;O conteúdo gerado por IA pode estar incorreto.">
            <a:extLst>
              <a:ext uri="{FF2B5EF4-FFF2-40B4-BE49-F238E27FC236}">
                <a16:creationId xmlns:a16="http://schemas.microsoft.com/office/drawing/2014/main" id="{4FDDF72E-8793-2FF4-B3CF-A9F30864FFD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9" t="54445" r="4577" b="12218"/>
          <a:stretch/>
        </p:blipFill>
        <p:spPr>
          <a:xfrm>
            <a:off x="4933738" y="6604175"/>
            <a:ext cx="8256691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27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FE8174D1-91C3-A0EB-26C5-BED45DC39DEE}"/>
              </a:ext>
            </a:extLst>
          </p:cNvPr>
          <p:cNvSpPr/>
          <p:nvPr userDrawn="1"/>
        </p:nvSpPr>
        <p:spPr>
          <a:xfrm rot="15747437" flipV="1">
            <a:off x="12400652" y="2861046"/>
            <a:ext cx="10906994" cy="3946349"/>
          </a:xfrm>
          <a:custGeom>
            <a:avLst/>
            <a:gdLst/>
            <a:ahLst/>
            <a:cxnLst/>
            <a:rect l="l" t="t" r="r" b="b"/>
            <a:pathLst>
              <a:path w="10906994" h="3946349">
                <a:moveTo>
                  <a:pt x="0" y="3946348"/>
                </a:moveTo>
                <a:lnTo>
                  <a:pt x="10906995" y="3946348"/>
                </a:lnTo>
                <a:lnTo>
                  <a:pt x="10906995" y="0"/>
                </a:lnTo>
                <a:lnTo>
                  <a:pt x="0" y="0"/>
                </a:lnTo>
                <a:lnTo>
                  <a:pt x="0" y="394634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6341AB4A-DFA5-6142-86DB-74EF6EC59ECC}"/>
              </a:ext>
            </a:extLst>
          </p:cNvPr>
          <p:cNvSpPr/>
          <p:nvPr/>
        </p:nvSpPr>
        <p:spPr>
          <a:xfrm flipV="1">
            <a:off x="8534399" y="9212429"/>
            <a:ext cx="7680155" cy="0"/>
          </a:xfrm>
          <a:prstGeom prst="line">
            <a:avLst/>
          </a:prstGeom>
          <a:ln w="50800" cap="flat">
            <a:gradFill>
              <a:gsLst>
                <a:gs pos="0">
                  <a:srgbClr val="8000FF">
                    <a:alpha val="100000"/>
                  </a:srgbClr>
                </a:gs>
                <a:gs pos="50000">
                  <a:srgbClr val="FF00A8">
                    <a:alpha val="100000"/>
                  </a:srgbClr>
                </a:gs>
                <a:gs pos="100000">
                  <a:srgbClr val="FF5C00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pic>
        <p:nvPicPr>
          <p:cNvPr id="2" name="Imagem 1" descr="Nome da empresa&#10;&#10;O conteúdo gerado por IA pode estar incorreto.">
            <a:extLst>
              <a:ext uri="{FF2B5EF4-FFF2-40B4-BE49-F238E27FC236}">
                <a16:creationId xmlns:a16="http://schemas.microsoft.com/office/drawing/2014/main" id="{5E6A0889-3B05-DA98-93A9-FA275231B74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" t="11174" r="1347" b="55489"/>
          <a:stretch/>
        </p:blipFill>
        <p:spPr>
          <a:xfrm>
            <a:off x="685799" y="8420684"/>
            <a:ext cx="7848600" cy="158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25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FE8174D1-91C3-A0EB-26C5-BED45DC39DEE}"/>
              </a:ext>
            </a:extLst>
          </p:cNvPr>
          <p:cNvSpPr/>
          <p:nvPr userDrawn="1"/>
        </p:nvSpPr>
        <p:spPr>
          <a:xfrm rot="15747437" flipV="1">
            <a:off x="12400652" y="2861046"/>
            <a:ext cx="10906994" cy="3946349"/>
          </a:xfrm>
          <a:custGeom>
            <a:avLst/>
            <a:gdLst/>
            <a:ahLst/>
            <a:cxnLst/>
            <a:rect l="l" t="t" r="r" b="b"/>
            <a:pathLst>
              <a:path w="10906994" h="3946349">
                <a:moveTo>
                  <a:pt x="0" y="3946348"/>
                </a:moveTo>
                <a:lnTo>
                  <a:pt x="10906995" y="3946348"/>
                </a:lnTo>
                <a:lnTo>
                  <a:pt x="10906995" y="0"/>
                </a:lnTo>
                <a:lnTo>
                  <a:pt x="0" y="0"/>
                </a:lnTo>
                <a:lnTo>
                  <a:pt x="0" y="394634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6341AB4A-DFA5-6142-86DB-74EF6EC59ECC}"/>
              </a:ext>
            </a:extLst>
          </p:cNvPr>
          <p:cNvSpPr/>
          <p:nvPr/>
        </p:nvSpPr>
        <p:spPr>
          <a:xfrm flipV="1">
            <a:off x="8534399" y="9212429"/>
            <a:ext cx="7680155" cy="0"/>
          </a:xfrm>
          <a:prstGeom prst="line">
            <a:avLst/>
          </a:prstGeom>
          <a:ln w="50800" cap="flat">
            <a:gradFill>
              <a:gsLst>
                <a:gs pos="0">
                  <a:srgbClr val="8000FF">
                    <a:alpha val="100000"/>
                  </a:srgbClr>
                </a:gs>
                <a:gs pos="50000">
                  <a:srgbClr val="FF00A8">
                    <a:alpha val="100000"/>
                  </a:srgbClr>
                </a:gs>
                <a:gs pos="100000">
                  <a:srgbClr val="FF5C00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pic>
        <p:nvPicPr>
          <p:cNvPr id="2" name="Imagem 1" descr="Nome da empresa&#10;&#10;O conteúdo gerado por IA pode estar incorreto.">
            <a:extLst>
              <a:ext uri="{FF2B5EF4-FFF2-40B4-BE49-F238E27FC236}">
                <a16:creationId xmlns:a16="http://schemas.microsoft.com/office/drawing/2014/main" id="{5E6A0889-3B05-DA98-93A9-FA275231B74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" t="11174" r="1347" b="55489"/>
          <a:stretch/>
        </p:blipFill>
        <p:spPr>
          <a:xfrm>
            <a:off x="685799" y="8420684"/>
            <a:ext cx="7848600" cy="158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41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7845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E35E70DE-36A2-63F5-1E11-1252DB784B08}"/>
              </a:ext>
            </a:extLst>
          </p:cNvPr>
          <p:cNvSpPr/>
          <p:nvPr userDrawn="1"/>
        </p:nvSpPr>
        <p:spPr>
          <a:xfrm rot="5400000" flipV="1">
            <a:off x="11952780" y="3282488"/>
            <a:ext cx="10287000" cy="3722024"/>
          </a:xfrm>
          <a:custGeom>
            <a:avLst/>
            <a:gdLst/>
            <a:ahLst/>
            <a:cxnLst/>
            <a:rect l="l" t="t" r="r" b="b"/>
            <a:pathLst>
              <a:path w="10287000" h="3722024">
                <a:moveTo>
                  <a:pt x="0" y="3722024"/>
                </a:moveTo>
                <a:lnTo>
                  <a:pt x="10287000" y="3722024"/>
                </a:lnTo>
                <a:lnTo>
                  <a:pt x="10287000" y="0"/>
                </a:lnTo>
                <a:lnTo>
                  <a:pt x="0" y="0"/>
                </a:lnTo>
                <a:lnTo>
                  <a:pt x="0" y="372202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DF138E98-6ED2-6E30-8DF3-3CCCD6D5795C}"/>
              </a:ext>
            </a:extLst>
          </p:cNvPr>
          <p:cNvSpPr/>
          <p:nvPr userDrawn="1"/>
        </p:nvSpPr>
        <p:spPr>
          <a:xfrm>
            <a:off x="1028700" y="8037659"/>
            <a:ext cx="499088" cy="499088"/>
          </a:xfrm>
          <a:custGeom>
            <a:avLst/>
            <a:gdLst/>
            <a:ahLst/>
            <a:cxnLst/>
            <a:rect l="l" t="t" r="r" b="b"/>
            <a:pathLst>
              <a:path w="499088" h="499088">
                <a:moveTo>
                  <a:pt x="0" y="0"/>
                </a:moveTo>
                <a:lnTo>
                  <a:pt x="499088" y="0"/>
                </a:lnTo>
                <a:lnTo>
                  <a:pt x="499088" y="499088"/>
                </a:lnTo>
                <a:lnTo>
                  <a:pt x="0" y="4990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906509-1575-02EA-128F-4649B09E9282}"/>
              </a:ext>
            </a:extLst>
          </p:cNvPr>
          <p:cNvSpPr txBox="1"/>
          <p:nvPr userDrawn="1"/>
        </p:nvSpPr>
        <p:spPr>
          <a:xfrm>
            <a:off x="1682171" y="8050313"/>
            <a:ext cx="3859177" cy="496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18"/>
              </a:lnSpc>
              <a:spcBef>
                <a:spcPct val="0"/>
              </a:spcBef>
            </a:pPr>
            <a:r>
              <a:rPr lang="en-US" sz="2584" u="sng">
                <a:solidFill>
                  <a:srgbClr val="FFFFFF"/>
                </a:solidFill>
                <a:latin typeface="Averta-Light 1"/>
                <a:ea typeface="Averta-Light 1"/>
                <a:cs typeface="Averta-Light 1"/>
                <a:sym typeface="Averta-Light 1"/>
                <a:hlinkClick r:id="rId6" tooltip="https://www.linkedin.com/company/redesign-consultoria/"/>
              </a:rPr>
              <a:t>Redesign Consultoria 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74F687B6-BA36-07F4-83C5-7DC2157EB89B}"/>
              </a:ext>
            </a:extLst>
          </p:cNvPr>
          <p:cNvSpPr/>
          <p:nvPr userDrawn="1"/>
        </p:nvSpPr>
        <p:spPr>
          <a:xfrm>
            <a:off x="6362448" y="8043392"/>
            <a:ext cx="503791" cy="503791"/>
          </a:xfrm>
          <a:custGeom>
            <a:avLst/>
            <a:gdLst/>
            <a:ahLst/>
            <a:cxnLst/>
            <a:rect l="l" t="t" r="r" b="b"/>
            <a:pathLst>
              <a:path w="503791" h="503791">
                <a:moveTo>
                  <a:pt x="0" y="0"/>
                </a:moveTo>
                <a:lnTo>
                  <a:pt x="503791" y="0"/>
                </a:lnTo>
                <a:lnTo>
                  <a:pt x="503791" y="503792"/>
                </a:lnTo>
                <a:lnTo>
                  <a:pt x="0" y="5037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E9CE71-742B-165C-443A-0422BBB437E5}"/>
              </a:ext>
            </a:extLst>
          </p:cNvPr>
          <p:cNvSpPr txBox="1"/>
          <p:nvPr userDrawn="1"/>
        </p:nvSpPr>
        <p:spPr>
          <a:xfrm>
            <a:off x="7008864" y="8010351"/>
            <a:ext cx="4331422" cy="4237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18"/>
              </a:lnSpc>
              <a:spcBef>
                <a:spcPct val="0"/>
              </a:spcBef>
            </a:pPr>
            <a:r>
              <a:rPr lang="en-US" sz="2584" u="sng" dirty="0">
                <a:solidFill>
                  <a:srgbClr val="FFFFFF"/>
                </a:solidFill>
                <a:latin typeface="Averta-Light 1"/>
                <a:ea typeface="Averta-Light 1"/>
                <a:cs typeface="Averta-Light 1"/>
                <a:sym typeface="Averta-Light 1"/>
                <a:hlinkClick r:id="rId9" tooltip="https://www.instagram.com/redesignconsultoria/"/>
              </a:rPr>
              <a:t>@Redesignconsultoria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88E93B-450B-2A40-DEDF-686D9D751A63}"/>
              </a:ext>
            </a:extLst>
          </p:cNvPr>
          <p:cNvSpPr/>
          <p:nvPr userDrawn="1"/>
        </p:nvSpPr>
        <p:spPr>
          <a:xfrm>
            <a:off x="1028700" y="8683075"/>
            <a:ext cx="503791" cy="503791"/>
          </a:xfrm>
          <a:custGeom>
            <a:avLst/>
            <a:gdLst/>
            <a:ahLst/>
            <a:cxnLst/>
            <a:rect l="l" t="t" r="r" b="b"/>
            <a:pathLst>
              <a:path w="503791" h="503791">
                <a:moveTo>
                  <a:pt x="0" y="0"/>
                </a:moveTo>
                <a:lnTo>
                  <a:pt x="503791" y="0"/>
                </a:lnTo>
                <a:lnTo>
                  <a:pt x="503791" y="503791"/>
                </a:lnTo>
                <a:lnTo>
                  <a:pt x="0" y="50379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8DA0AD-31CB-71FE-622A-21EEFE29349F}"/>
              </a:ext>
            </a:extLst>
          </p:cNvPr>
          <p:cNvSpPr txBox="1"/>
          <p:nvPr userDrawn="1"/>
        </p:nvSpPr>
        <p:spPr>
          <a:xfrm>
            <a:off x="1679819" y="8655408"/>
            <a:ext cx="5161292" cy="4986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18"/>
              </a:lnSpc>
              <a:spcBef>
                <a:spcPct val="0"/>
              </a:spcBef>
            </a:pPr>
            <a:r>
              <a:rPr lang="en-US" sz="2584">
                <a:solidFill>
                  <a:srgbClr val="FFFFFF"/>
                </a:solidFill>
                <a:latin typeface="Averta-Light 1"/>
                <a:ea typeface="Averta-Light 1"/>
                <a:cs typeface="Averta-Light 1"/>
                <a:sym typeface="Averta-Light 1"/>
              </a:rPr>
              <a:t>21 97417-9509 | 21 3796-9246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715F0766-32A6-24AC-45BC-F905A90D572B}"/>
              </a:ext>
            </a:extLst>
          </p:cNvPr>
          <p:cNvSpPr/>
          <p:nvPr userDrawn="1"/>
        </p:nvSpPr>
        <p:spPr>
          <a:xfrm>
            <a:off x="6362448" y="8690227"/>
            <a:ext cx="1273244" cy="741665"/>
          </a:xfrm>
          <a:custGeom>
            <a:avLst/>
            <a:gdLst/>
            <a:ahLst/>
            <a:cxnLst/>
            <a:rect l="l" t="t" r="r" b="b"/>
            <a:pathLst>
              <a:path w="1273244" h="741665">
                <a:moveTo>
                  <a:pt x="0" y="0"/>
                </a:moveTo>
                <a:lnTo>
                  <a:pt x="1273244" y="0"/>
                </a:lnTo>
                <a:lnTo>
                  <a:pt x="1273244" y="741665"/>
                </a:lnTo>
                <a:lnTo>
                  <a:pt x="0" y="74166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9879FD-244C-79DB-40A6-800DE9F4EE21}"/>
              </a:ext>
            </a:extLst>
          </p:cNvPr>
          <p:cNvSpPr txBox="1"/>
          <p:nvPr userDrawn="1"/>
        </p:nvSpPr>
        <p:spPr>
          <a:xfrm>
            <a:off x="7543414" y="8690261"/>
            <a:ext cx="4648937" cy="371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90"/>
              </a:lnSpc>
            </a:pPr>
            <a:r>
              <a:rPr lang="en-US" sz="2628" u="sng" spc="-78" dirty="0">
                <a:solidFill>
                  <a:srgbClr val="FFFFFF"/>
                </a:solidFill>
                <a:latin typeface="Averta-Light 2"/>
                <a:ea typeface="Averta-Light 2"/>
                <a:cs typeface="Averta-Light 2"/>
                <a:sym typeface="Averta-Light 2"/>
                <a:hlinkClick r:id="rId14" tooltip="https://redesignconsultoria.com.br"/>
              </a:rPr>
              <a:t>redesignconsultoria.com.br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7A5A18B-00E3-59EC-D2E9-47A2D9490136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5201030" y="7200029"/>
            <a:ext cx="2245386" cy="224538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96CB825-791F-BC6A-AAE3-6285D16A80DD}"/>
              </a:ext>
            </a:extLst>
          </p:cNvPr>
          <p:cNvSpPr txBox="1"/>
          <p:nvPr userDrawn="1"/>
        </p:nvSpPr>
        <p:spPr>
          <a:xfrm>
            <a:off x="13551434" y="8446582"/>
            <a:ext cx="1683834" cy="5573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78"/>
              </a:lnSpc>
            </a:pPr>
            <a:r>
              <a:rPr lang="en-US" sz="1889" spc="-56">
                <a:solidFill>
                  <a:srgbClr val="FFFFFF"/>
                </a:solidFill>
                <a:latin typeface="Averta-Light 2"/>
                <a:ea typeface="Averta-Light 2"/>
                <a:cs typeface="Averta-Light 2"/>
                <a:sym typeface="Averta-Light 2"/>
              </a:rPr>
              <a:t>Venha visitar nosso novo site!</a:t>
            </a: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991E1212-B1FF-C17A-D69E-E62D3985E07E}"/>
              </a:ext>
            </a:extLst>
          </p:cNvPr>
          <p:cNvSpPr/>
          <p:nvPr userDrawn="1"/>
        </p:nvSpPr>
        <p:spPr>
          <a:xfrm>
            <a:off x="3305442" y="1421910"/>
            <a:ext cx="11677117" cy="3284189"/>
          </a:xfrm>
          <a:custGeom>
            <a:avLst/>
            <a:gdLst/>
            <a:ahLst/>
            <a:cxnLst/>
            <a:rect l="l" t="t" r="r" b="b"/>
            <a:pathLst>
              <a:path w="11677117" h="3284189">
                <a:moveTo>
                  <a:pt x="0" y="0"/>
                </a:moveTo>
                <a:lnTo>
                  <a:pt x="11677116" y="0"/>
                </a:lnTo>
                <a:lnTo>
                  <a:pt x="11677116" y="3284189"/>
                </a:lnTo>
                <a:lnTo>
                  <a:pt x="0" y="3284189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A67E14F-AA28-EAC5-5D08-417EF67D88A1}"/>
              </a:ext>
            </a:extLst>
          </p:cNvPr>
          <p:cNvGrpSpPr/>
          <p:nvPr userDrawn="1"/>
        </p:nvGrpSpPr>
        <p:grpSpPr>
          <a:xfrm>
            <a:off x="5151672" y="6290407"/>
            <a:ext cx="8740571" cy="548536"/>
            <a:chOff x="0" y="0"/>
            <a:chExt cx="11654094" cy="731382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BD894DB-5977-09D8-D161-B2C7521A50A0}"/>
                </a:ext>
              </a:extLst>
            </p:cNvPr>
            <p:cNvSpPr/>
            <p:nvPr/>
          </p:nvSpPr>
          <p:spPr>
            <a:xfrm>
              <a:off x="0" y="151056"/>
              <a:ext cx="2110275" cy="580326"/>
            </a:xfrm>
            <a:custGeom>
              <a:avLst/>
              <a:gdLst/>
              <a:ahLst/>
              <a:cxnLst/>
              <a:rect l="l" t="t" r="r" b="b"/>
              <a:pathLst>
                <a:path w="2110275" h="580326">
                  <a:moveTo>
                    <a:pt x="0" y="0"/>
                  </a:moveTo>
                  <a:lnTo>
                    <a:pt x="2110275" y="0"/>
                  </a:lnTo>
                  <a:lnTo>
                    <a:pt x="2110275" y="580326"/>
                  </a:lnTo>
                  <a:lnTo>
                    <a:pt x="0" y="580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71AB5655-BDF0-F232-57BF-EC21D1D9BB4B}"/>
                </a:ext>
              </a:extLst>
            </p:cNvPr>
            <p:cNvSpPr/>
            <p:nvPr/>
          </p:nvSpPr>
          <p:spPr>
            <a:xfrm>
              <a:off x="6402391" y="105968"/>
              <a:ext cx="2972550" cy="569161"/>
            </a:xfrm>
            <a:custGeom>
              <a:avLst/>
              <a:gdLst/>
              <a:ahLst/>
              <a:cxnLst/>
              <a:rect l="l" t="t" r="r" b="b"/>
              <a:pathLst>
                <a:path w="2972550" h="569161">
                  <a:moveTo>
                    <a:pt x="0" y="0"/>
                  </a:moveTo>
                  <a:lnTo>
                    <a:pt x="2972550" y="0"/>
                  </a:lnTo>
                  <a:lnTo>
                    <a:pt x="2972550" y="569161"/>
                  </a:lnTo>
                  <a:lnTo>
                    <a:pt x="0" y="5691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BC1ED7A-544B-C6D5-FE01-89C8224CCB36}"/>
                </a:ext>
              </a:extLst>
            </p:cNvPr>
            <p:cNvSpPr/>
            <p:nvPr/>
          </p:nvSpPr>
          <p:spPr>
            <a:xfrm>
              <a:off x="2745275" y="51392"/>
              <a:ext cx="2972550" cy="629190"/>
            </a:xfrm>
            <a:custGeom>
              <a:avLst/>
              <a:gdLst/>
              <a:ahLst/>
              <a:cxnLst/>
              <a:rect l="l" t="t" r="r" b="b"/>
              <a:pathLst>
                <a:path w="2972550" h="629190">
                  <a:moveTo>
                    <a:pt x="0" y="0"/>
                  </a:moveTo>
                  <a:lnTo>
                    <a:pt x="2972551" y="0"/>
                  </a:lnTo>
                  <a:lnTo>
                    <a:pt x="2972551" y="629190"/>
                  </a:lnTo>
                  <a:lnTo>
                    <a:pt x="0" y="6291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9DF5A0A5-3EE8-2A52-9DB1-C25025B860C5}"/>
                </a:ext>
              </a:extLst>
            </p:cNvPr>
            <p:cNvSpPr/>
            <p:nvPr/>
          </p:nvSpPr>
          <p:spPr>
            <a:xfrm>
              <a:off x="9961306" y="0"/>
              <a:ext cx="1692788" cy="731382"/>
            </a:xfrm>
            <a:custGeom>
              <a:avLst/>
              <a:gdLst/>
              <a:ahLst/>
              <a:cxnLst/>
              <a:rect l="l" t="t" r="r" b="b"/>
              <a:pathLst>
                <a:path w="1692788" h="731382">
                  <a:moveTo>
                    <a:pt x="0" y="0"/>
                  </a:moveTo>
                  <a:lnTo>
                    <a:pt x="1692788" y="0"/>
                  </a:lnTo>
                  <a:lnTo>
                    <a:pt x="1692788" y="731382"/>
                  </a:lnTo>
                  <a:lnTo>
                    <a:pt x="0" y="731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 b="-43499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DE7E68B-C335-22CE-EF45-362E6E0869FB}"/>
              </a:ext>
            </a:extLst>
          </p:cNvPr>
          <p:cNvGrpSpPr/>
          <p:nvPr userDrawn="1"/>
        </p:nvGrpSpPr>
        <p:grpSpPr>
          <a:xfrm>
            <a:off x="5038022" y="3999448"/>
            <a:ext cx="8211955" cy="2449845"/>
            <a:chOff x="0" y="0"/>
            <a:chExt cx="10949273" cy="3266461"/>
          </a:xfrm>
        </p:grpSpPr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0ED1BF7-7B8D-50BE-7A8B-82E741B0232A}"/>
                </a:ext>
              </a:extLst>
            </p:cNvPr>
            <p:cNvSpPr/>
            <p:nvPr/>
          </p:nvSpPr>
          <p:spPr>
            <a:xfrm>
              <a:off x="0" y="0"/>
              <a:ext cx="8920695" cy="3266461"/>
            </a:xfrm>
            <a:custGeom>
              <a:avLst/>
              <a:gdLst/>
              <a:ahLst/>
              <a:cxnLst/>
              <a:rect l="l" t="t" r="r" b="b"/>
              <a:pathLst>
                <a:path w="8920695" h="3266461">
                  <a:moveTo>
                    <a:pt x="0" y="0"/>
                  </a:moveTo>
                  <a:lnTo>
                    <a:pt x="8920695" y="0"/>
                  </a:lnTo>
                  <a:lnTo>
                    <a:pt x="8920695" y="3266461"/>
                  </a:lnTo>
                  <a:lnTo>
                    <a:pt x="0" y="32664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 l="-30192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FAE53BD4-4347-D17D-9B8E-A443B072ECDC}"/>
                </a:ext>
              </a:extLst>
            </p:cNvPr>
            <p:cNvSpPr/>
            <p:nvPr/>
          </p:nvSpPr>
          <p:spPr>
            <a:xfrm rot="-127688">
              <a:off x="9592415" y="859186"/>
              <a:ext cx="27130" cy="27130"/>
            </a:xfrm>
            <a:custGeom>
              <a:avLst/>
              <a:gdLst/>
              <a:ahLst/>
              <a:cxnLst/>
              <a:rect l="l" t="t" r="r" b="b"/>
              <a:pathLst>
                <a:path w="27130" h="27130">
                  <a:moveTo>
                    <a:pt x="0" y="0"/>
                  </a:moveTo>
                  <a:lnTo>
                    <a:pt x="27131" y="0"/>
                  </a:lnTo>
                  <a:lnTo>
                    <a:pt x="27131" y="27130"/>
                  </a:lnTo>
                  <a:lnTo>
                    <a:pt x="0" y="271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663B12AF-2BD1-6515-8674-050D48CBD687}"/>
                </a:ext>
              </a:extLst>
            </p:cNvPr>
            <p:cNvSpPr/>
            <p:nvPr/>
          </p:nvSpPr>
          <p:spPr>
            <a:xfrm rot="-30500">
              <a:off x="9252457" y="828693"/>
              <a:ext cx="383391" cy="255125"/>
            </a:xfrm>
            <a:custGeom>
              <a:avLst/>
              <a:gdLst/>
              <a:ahLst/>
              <a:cxnLst/>
              <a:rect l="l" t="t" r="r" b="b"/>
              <a:pathLst>
                <a:path w="383391" h="255125">
                  <a:moveTo>
                    <a:pt x="0" y="0"/>
                  </a:moveTo>
                  <a:lnTo>
                    <a:pt x="383390" y="0"/>
                  </a:lnTo>
                  <a:lnTo>
                    <a:pt x="383390" y="255125"/>
                  </a:lnTo>
                  <a:lnTo>
                    <a:pt x="0" y="255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 l="-3151" r="-3151" b="-48964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EDE5B76-E877-DC9B-3518-C11CC1EF74E8}"/>
                </a:ext>
              </a:extLst>
            </p:cNvPr>
            <p:cNvSpPr txBox="1"/>
            <p:nvPr/>
          </p:nvSpPr>
          <p:spPr>
            <a:xfrm rot="-30500">
              <a:off x="9817359" y="666043"/>
              <a:ext cx="947717" cy="6287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50"/>
                </a:lnSpc>
              </a:pPr>
              <a:r>
                <a:rPr lang="en-US" sz="2536">
                  <a:solidFill>
                    <a:srgbClr val="FFFFFF"/>
                  </a:solidFill>
                  <a:latin typeface="Averta-Semibold"/>
                  <a:ea typeface="Averta-Semibold"/>
                  <a:cs typeface="Averta-Semibold"/>
                  <a:sym typeface="Averta-Semibold"/>
                </a:rPr>
                <a:t>RDN</a:t>
              </a: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76E6187B-E4B0-4D92-1ECB-67DBC8F0D7C1}"/>
                </a:ext>
              </a:extLst>
            </p:cNvPr>
            <p:cNvSpPr/>
            <p:nvPr/>
          </p:nvSpPr>
          <p:spPr>
            <a:xfrm rot="-2962866">
              <a:off x="9653472" y="794199"/>
              <a:ext cx="239345" cy="411374"/>
            </a:xfrm>
            <a:custGeom>
              <a:avLst/>
              <a:gdLst/>
              <a:ahLst/>
              <a:cxnLst/>
              <a:rect l="l" t="t" r="r" b="b"/>
              <a:pathLst>
                <a:path w="239345" h="411374">
                  <a:moveTo>
                    <a:pt x="0" y="0"/>
                  </a:moveTo>
                  <a:lnTo>
                    <a:pt x="239345" y="0"/>
                  </a:lnTo>
                  <a:lnTo>
                    <a:pt x="239345" y="411374"/>
                  </a:lnTo>
                  <a:lnTo>
                    <a:pt x="0" y="4113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05E6D3C8-2E33-F9C3-A564-5FDC991A75BC}"/>
                </a:ext>
              </a:extLst>
            </p:cNvPr>
            <p:cNvSpPr/>
            <p:nvPr/>
          </p:nvSpPr>
          <p:spPr>
            <a:xfrm rot="5369499">
              <a:off x="9743849" y="433614"/>
              <a:ext cx="384183" cy="1663296"/>
            </a:xfrm>
            <a:custGeom>
              <a:avLst/>
              <a:gdLst/>
              <a:ahLst/>
              <a:cxnLst/>
              <a:rect l="l" t="t" r="r" b="b"/>
              <a:pathLst>
                <a:path w="384183" h="1663296">
                  <a:moveTo>
                    <a:pt x="0" y="0"/>
                  </a:moveTo>
                  <a:lnTo>
                    <a:pt x="384183" y="0"/>
                  </a:lnTo>
                  <a:lnTo>
                    <a:pt x="384183" y="1663296"/>
                  </a:lnTo>
                  <a:lnTo>
                    <a:pt x="0" y="16632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/>
              <a:stretch>
                <a:fillRect l="-106205" t="-3723" r="-121378" b="-3285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C93127D7-E5D3-17DC-A076-2B1A9A3EF312}"/>
                </a:ext>
              </a:extLst>
            </p:cNvPr>
            <p:cNvSpPr/>
            <p:nvPr/>
          </p:nvSpPr>
          <p:spPr>
            <a:xfrm rot="386727">
              <a:off x="10147191" y="1092748"/>
              <a:ext cx="148833" cy="354365"/>
            </a:xfrm>
            <a:custGeom>
              <a:avLst/>
              <a:gdLst/>
              <a:ahLst/>
              <a:cxnLst/>
              <a:rect l="l" t="t" r="r" b="b"/>
              <a:pathLst>
                <a:path w="148833" h="354365">
                  <a:moveTo>
                    <a:pt x="0" y="0"/>
                  </a:moveTo>
                  <a:lnTo>
                    <a:pt x="148833" y="0"/>
                  </a:lnTo>
                  <a:lnTo>
                    <a:pt x="148833" y="354365"/>
                  </a:lnTo>
                  <a:lnTo>
                    <a:pt x="0" y="3543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>
                <a:extLst>
                  <a:ext uri="{96DAC541-7B7A-43D3-8B79-37D633B846F1}">
                    <asvg:svgBlip xmlns:asvg="http://schemas.microsoft.com/office/drawing/2016/SVG/main" r:embed="rId2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A7774BD9-3428-2F1A-C88D-C688B8CCE678}"/>
                </a:ext>
              </a:extLst>
            </p:cNvPr>
            <p:cNvSpPr/>
            <p:nvPr/>
          </p:nvSpPr>
          <p:spPr>
            <a:xfrm rot="-1631858" flipH="1">
              <a:off x="9019790" y="1085169"/>
              <a:ext cx="169321" cy="403144"/>
            </a:xfrm>
            <a:custGeom>
              <a:avLst/>
              <a:gdLst/>
              <a:ahLst/>
              <a:cxnLst/>
              <a:rect l="l" t="t" r="r" b="b"/>
              <a:pathLst>
                <a:path w="169321" h="403144">
                  <a:moveTo>
                    <a:pt x="169321" y="0"/>
                  </a:moveTo>
                  <a:lnTo>
                    <a:pt x="0" y="0"/>
                  </a:lnTo>
                  <a:lnTo>
                    <a:pt x="0" y="403144"/>
                  </a:lnTo>
                  <a:lnTo>
                    <a:pt x="169321" y="403144"/>
                  </a:lnTo>
                  <a:lnTo>
                    <a:pt x="169321" y="0"/>
                  </a:lnTo>
                  <a:close/>
                </a:path>
              </a:pathLst>
            </a:custGeom>
            <a:blipFill>
              <a:blip r:embed="rId28">
                <a:extLst>
                  <a:ext uri="{96DAC541-7B7A-43D3-8B79-37D633B846F1}">
                    <asvg:svgBlip xmlns:asvg="http://schemas.microsoft.com/office/drawing/2016/SVG/main" r:embed="rId2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1421907B-DB25-94B4-A3FB-8A2384DE930E}"/>
                </a:ext>
              </a:extLst>
            </p:cNvPr>
            <p:cNvSpPr/>
            <p:nvPr/>
          </p:nvSpPr>
          <p:spPr>
            <a:xfrm rot="-30500">
              <a:off x="9103237" y="1033476"/>
              <a:ext cx="226004" cy="231907"/>
            </a:xfrm>
            <a:custGeom>
              <a:avLst/>
              <a:gdLst/>
              <a:ahLst/>
              <a:cxnLst/>
              <a:rect l="l" t="t" r="r" b="b"/>
              <a:pathLst>
                <a:path w="226004" h="231907">
                  <a:moveTo>
                    <a:pt x="0" y="0"/>
                  </a:moveTo>
                  <a:lnTo>
                    <a:pt x="226003" y="0"/>
                  </a:lnTo>
                  <a:lnTo>
                    <a:pt x="226003" y="231907"/>
                  </a:lnTo>
                  <a:lnTo>
                    <a:pt x="0" y="2319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>
                <a:extLst>
                  <a:ext uri="{96DAC541-7B7A-43D3-8B79-37D633B846F1}">
                    <asvg:svgBlip xmlns:asvg="http://schemas.microsoft.com/office/drawing/2016/SVG/main" r:embed="rId3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6E6E43C-9965-B161-AAFE-6C5DFECA222B}"/>
                </a:ext>
              </a:extLst>
            </p:cNvPr>
            <p:cNvSpPr/>
            <p:nvPr/>
          </p:nvSpPr>
          <p:spPr>
            <a:xfrm rot="-30500">
              <a:off x="10669050" y="859320"/>
              <a:ext cx="143071" cy="296940"/>
            </a:xfrm>
            <a:custGeom>
              <a:avLst/>
              <a:gdLst/>
              <a:ahLst/>
              <a:cxnLst/>
              <a:rect l="l" t="t" r="r" b="b"/>
              <a:pathLst>
                <a:path w="143071" h="296940">
                  <a:moveTo>
                    <a:pt x="0" y="0"/>
                  </a:moveTo>
                  <a:lnTo>
                    <a:pt x="143071" y="0"/>
                  </a:lnTo>
                  <a:lnTo>
                    <a:pt x="143071" y="296940"/>
                  </a:lnTo>
                  <a:lnTo>
                    <a:pt x="0" y="2969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2">
                <a:extLst>
                  <a:ext uri="{96DAC541-7B7A-43D3-8B79-37D633B846F1}">
                    <asvg:svgBlip xmlns:asvg="http://schemas.microsoft.com/office/drawing/2016/SVG/main" r:embed="rId3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21588021-EF07-44C4-CD66-3089DC97FCBF}"/>
                </a:ext>
              </a:extLst>
            </p:cNvPr>
            <p:cNvSpPr/>
            <p:nvPr/>
          </p:nvSpPr>
          <p:spPr>
            <a:xfrm rot="-30500">
              <a:off x="10686055" y="1143028"/>
              <a:ext cx="163486" cy="282759"/>
            </a:xfrm>
            <a:custGeom>
              <a:avLst/>
              <a:gdLst/>
              <a:ahLst/>
              <a:cxnLst/>
              <a:rect l="l" t="t" r="r" b="b"/>
              <a:pathLst>
                <a:path w="163486" h="282759">
                  <a:moveTo>
                    <a:pt x="0" y="0"/>
                  </a:moveTo>
                  <a:lnTo>
                    <a:pt x="163486" y="0"/>
                  </a:lnTo>
                  <a:lnTo>
                    <a:pt x="163486" y="282759"/>
                  </a:lnTo>
                  <a:lnTo>
                    <a:pt x="0" y="2827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4">
                <a:extLst>
                  <a:ext uri="{96DAC541-7B7A-43D3-8B79-37D633B846F1}">
                    <asvg:svgBlip xmlns:asvg="http://schemas.microsoft.com/office/drawing/2016/SVG/main" r:embed="rId3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C71B67CE-6BD7-B8EF-E446-08410199DDE1}"/>
                </a:ext>
              </a:extLst>
            </p:cNvPr>
            <p:cNvSpPr/>
            <p:nvPr/>
          </p:nvSpPr>
          <p:spPr>
            <a:xfrm rot="-30500">
              <a:off x="9473120" y="1385536"/>
              <a:ext cx="505386" cy="625865"/>
            </a:xfrm>
            <a:custGeom>
              <a:avLst/>
              <a:gdLst/>
              <a:ahLst/>
              <a:cxnLst/>
              <a:rect l="l" t="t" r="r" b="b"/>
              <a:pathLst>
                <a:path w="505386" h="625865">
                  <a:moveTo>
                    <a:pt x="0" y="0"/>
                  </a:moveTo>
                  <a:lnTo>
                    <a:pt x="505386" y="0"/>
                  </a:lnTo>
                  <a:lnTo>
                    <a:pt x="505386" y="625865"/>
                  </a:lnTo>
                  <a:lnTo>
                    <a:pt x="0" y="6258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6">
                <a:extLst>
                  <a:ext uri="{96DAC541-7B7A-43D3-8B79-37D633B846F1}">
                    <asvg:svgBlip xmlns:asvg="http://schemas.microsoft.com/office/drawing/2016/SVG/main" r:embed="rId3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37AE76DE-F545-3B61-99EC-383E6B661D94}"/>
                </a:ext>
              </a:extLst>
            </p:cNvPr>
            <p:cNvSpPr/>
            <p:nvPr/>
          </p:nvSpPr>
          <p:spPr>
            <a:xfrm rot="-30500">
              <a:off x="9978995" y="1346738"/>
              <a:ext cx="544647" cy="809132"/>
            </a:xfrm>
            <a:custGeom>
              <a:avLst/>
              <a:gdLst/>
              <a:ahLst/>
              <a:cxnLst/>
              <a:rect l="l" t="t" r="r" b="b"/>
              <a:pathLst>
                <a:path w="544647" h="809132">
                  <a:moveTo>
                    <a:pt x="0" y="0"/>
                  </a:moveTo>
                  <a:lnTo>
                    <a:pt x="544647" y="0"/>
                  </a:lnTo>
                  <a:lnTo>
                    <a:pt x="544647" y="809132"/>
                  </a:lnTo>
                  <a:lnTo>
                    <a:pt x="0" y="8091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8">
                <a:extLst>
                  <a:ext uri="{96DAC541-7B7A-43D3-8B79-37D633B846F1}">
                    <asvg:svgBlip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F7054523-E9A9-85DF-A160-552E7B524D51}"/>
                </a:ext>
              </a:extLst>
            </p:cNvPr>
            <p:cNvSpPr/>
            <p:nvPr/>
          </p:nvSpPr>
          <p:spPr>
            <a:xfrm rot="-30500">
              <a:off x="9796182" y="1383093"/>
              <a:ext cx="410425" cy="716900"/>
            </a:xfrm>
            <a:custGeom>
              <a:avLst/>
              <a:gdLst/>
              <a:ahLst/>
              <a:cxnLst/>
              <a:rect l="l" t="t" r="r" b="b"/>
              <a:pathLst>
                <a:path w="410425" h="716900">
                  <a:moveTo>
                    <a:pt x="0" y="0"/>
                  </a:moveTo>
                  <a:lnTo>
                    <a:pt x="410425" y="0"/>
                  </a:lnTo>
                  <a:lnTo>
                    <a:pt x="410425" y="716900"/>
                  </a:lnTo>
                  <a:lnTo>
                    <a:pt x="0" y="71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0">
                <a:extLst>
                  <a:ext uri="{96DAC541-7B7A-43D3-8B79-37D633B846F1}">
                    <asvg:svgBlip xmlns:asvg="http://schemas.microsoft.com/office/drawing/2016/SVG/main" r:embed="rId4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E5B7A06E-28DD-4D81-1FBC-969726A13D38}"/>
                </a:ext>
              </a:extLst>
            </p:cNvPr>
            <p:cNvSpPr/>
            <p:nvPr/>
          </p:nvSpPr>
          <p:spPr>
            <a:xfrm rot="-30500">
              <a:off x="9192695" y="1345539"/>
              <a:ext cx="433553" cy="711472"/>
            </a:xfrm>
            <a:custGeom>
              <a:avLst/>
              <a:gdLst/>
              <a:ahLst/>
              <a:cxnLst/>
              <a:rect l="l" t="t" r="r" b="b"/>
              <a:pathLst>
                <a:path w="433553" h="711472">
                  <a:moveTo>
                    <a:pt x="0" y="0"/>
                  </a:moveTo>
                  <a:lnTo>
                    <a:pt x="433554" y="0"/>
                  </a:lnTo>
                  <a:lnTo>
                    <a:pt x="433554" y="711472"/>
                  </a:lnTo>
                  <a:lnTo>
                    <a:pt x="0" y="711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>
                <a:extLst>
                  <a:ext uri="{96DAC541-7B7A-43D3-8B79-37D633B846F1}">
                    <asvg:svgBlip xmlns:asvg="http://schemas.microsoft.com/office/drawing/2016/SVG/main" r:embed="rId4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78402A43-31E5-AD52-0CB7-18D7C4983507}"/>
                </a:ext>
              </a:extLst>
            </p:cNvPr>
            <p:cNvSpPr/>
            <p:nvPr/>
          </p:nvSpPr>
          <p:spPr>
            <a:xfrm rot="-30500">
              <a:off x="10329131" y="1344094"/>
              <a:ext cx="439680" cy="686330"/>
            </a:xfrm>
            <a:custGeom>
              <a:avLst/>
              <a:gdLst/>
              <a:ahLst/>
              <a:cxnLst/>
              <a:rect l="l" t="t" r="r" b="b"/>
              <a:pathLst>
                <a:path w="439680" h="686330">
                  <a:moveTo>
                    <a:pt x="0" y="0"/>
                  </a:moveTo>
                  <a:lnTo>
                    <a:pt x="439680" y="0"/>
                  </a:lnTo>
                  <a:lnTo>
                    <a:pt x="439680" y="686330"/>
                  </a:lnTo>
                  <a:lnTo>
                    <a:pt x="0" y="686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4">
                <a:extLst>
                  <a:ext uri="{96DAC541-7B7A-43D3-8B79-37D633B846F1}">
                    <asvg:svgBlip xmlns:asvg="http://schemas.microsoft.com/office/drawing/2016/SVG/main" r:embed="rId4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767C3E3A-D73F-6E26-1B8E-205A952E8909}"/>
                </a:ext>
              </a:extLst>
            </p:cNvPr>
            <p:cNvSpPr/>
            <p:nvPr/>
          </p:nvSpPr>
          <p:spPr>
            <a:xfrm rot="-30500" flipH="1">
              <a:off x="10404039" y="1740122"/>
              <a:ext cx="542200" cy="686330"/>
            </a:xfrm>
            <a:custGeom>
              <a:avLst/>
              <a:gdLst/>
              <a:ahLst/>
              <a:cxnLst/>
              <a:rect l="l" t="t" r="r" b="b"/>
              <a:pathLst>
                <a:path w="542200" h="686330">
                  <a:moveTo>
                    <a:pt x="542201" y="0"/>
                  </a:moveTo>
                  <a:lnTo>
                    <a:pt x="0" y="0"/>
                  </a:lnTo>
                  <a:lnTo>
                    <a:pt x="0" y="686329"/>
                  </a:lnTo>
                  <a:lnTo>
                    <a:pt x="542201" y="686329"/>
                  </a:lnTo>
                  <a:lnTo>
                    <a:pt x="542201" y="0"/>
                  </a:lnTo>
                  <a:close/>
                </a:path>
              </a:pathLst>
            </a:custGeom>
            <a:blipFill>
              <a:blip r:embed="rId46">
                <a:extLst>
                  <a:ext uri="{96DAC541-7B7A-43D3-8B79-37D633B846F1}">
                    <asvg:svgBlip xmlns:asvg="http://schemas.microsoft.com/office/drawing/2016/SVG/main" r:embed="rId4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46C7B317-297C-3EB8-0F0C-228EDB0DE19F}"/>
                </a:ext>
              </a:extLst>
            </p:cNvPr>
            <p:cNvSpPr/>
            <p:nvPr/>
          </p:nvSpPr>
          <p:spPr>
            <a:xfrm rot="-30500">
              <a:off x="9800001" y="1731135"/>
              <a:ext cx="559359" cy="686330"/>
            </a:xfrm>
            <a:custGeom>
              <a:avLst/>
              <a:gdLst/>
              <a:ahLst/>
              <a:cxnLst/>
              <a:rect l="l" t="t" r="r" b="b"/>
              <a:pathLst>
                <a:path w="559359" h="686330">
                  <a:moveTo>
                    <a:pt x="0" y="0"/>
                  </a:moveTo>
                  <a:lnTo>
                    <a:pt x="559359" y="0"/>
                  </a:lnTo>
                  <a:lnTo>
                    <a:pt x="559359" y="686330"/>
                  </a:lnTo>
                  <a:lnTo>
                    <a:pt x="0" y="686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8">
                <a:extLst>
                  <a:ext uri="{96DAC541-7B7A-43D3-8B79-37D633B846F1}">
                    <asvg:svgBlip xmlns:asvg="http://schemas.microsoft.com/office/drawing/2016/SVG/main" r:embed="rId4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659D7DB8-ED91-09BF-E819-89A7DFD76B34}"/>
                </a:ext>
              </a:extLst>
            </p:cNvPr>
            <p:cNvSpPr/>
            <p:nvPr/>
          </p:nvSpPr>
          <p:spPr>
            <a:xfrm rot="-30500">
              <a:off x="10187276" y="1789904"/>
              <a:ext cx="433739" cy="613058"/>
            </a:xfrm>
            <a:custGeom>
              <a:avLst/>
              <a:gdLst/>
              <a:ahLst/>
              <a:cxnLst/>
              <a:rect l="l" t="t" r="r" b="b"/>
              <a:pathLst>
                <a:path w="433739" h="613058">
                  <a:moveTo>
                    <a:pt x="0" y="0"/>
                  </a:moveTo>
                  <a:lnTo>
                    <a:pt x="433738" y="0"/>
                  </a:lnTo>
                  <a:lnTo>
                    <a:pt x="433738" y="613059"/>
                  </a:lnTo>
                  <a:lnTo>
                    <a:pt x="0" y="6130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0">
                <a:extLst>
                  <a:ext uri="{96DAC541-7B7A-43D3-8B79-37D633B846F1}">
                    <asvg:svgBlip xmlns:asvg="http://schemas.microsoft.com/office/drawing/2016/SVG/main" r:embed="rId5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89DDF3F-85FE-5F39-59A8-BBBA2981B082}"/>
                </a:ext>
              </a:extLst>
            </p:cNvPr>
            <p:cNvSpPr/>
            <p:nvPr/>
          </p:nvSpPr>
          <p:spPr>
            <a:xfrm rot="-30500">
              <a:off x="8940147" y="1690677"/>
              <a:ext cx="497239" cy="783054"/>
            </a:xfrm>
            <a:custGeom>
              <a:avLst/>
              <a:gdLst/>
              <a:ahLst/>
              <a:cxnLst/>
              <a:rect l="l" t="t" r="r" b="b"/>
              <a:pathLst>
                <a:path w="497239" h="783054">
                  <a:moveTo>
                    <a:pt x="0" y="0"/>
                  </a:moveTo>
                  <a:lnTo>
                    <a:pt x="497240" y="0"/>
                  </a:lnTo>
                  <a:lnTo>
                    <a:pt x="497240" y="783054"/>
                  </a:lnTo>
                  <a:lnTo>
                    <a:pt x="0" y="7830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2">
                <a:extLst>
                  <a:ext uri="{96DAC541-7B7A-43D3-8B79-37D633B846F1}">
                    <asvg:svgBlip xmlns:asvg="http://schemas.microsoft.com/office/drawing/2016/SVG/main" r:embed="rId5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D8D335D2-ED77-12E5-FFC3-9EFABC8C6C6D}"/>
                </a:ext>
              </a:extLst>
            </p:cNvPr>
            <p:cNvSpPr/>
            <p:nvPr/>
          </p:nvSpPr>
          <p:spPr>
            <a:xfrm rot="-32378">
              <a:off x="9307105" y="1762620"/>
              <a:ext cx="659734" cy="686330"/>
            </a:xfrm>
            <a:custGeom>
              <a:avLst/>
              <a:gdLst/>
              <a:ahLst/>
              <a:cxnLst/>
              <a:rect l="l" t="t" r="r" b="b"/>
              <a:pathLst>
                <a:path w="659734" h="686330">
                  <a:moveTo>
                    <a:pt x="0" y="0"/>
                  </a:moveTo>
                  <a:lnTo>
                    <a:pt x="659734" y="0"/>
                  </a:lnTo>
                  <a:lnTo>
                    <a:pt x="659734" y="686330"/>
                  </a:lnTo>
                  <a:lnTo>
                    <a:pt x="0" y="686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4">
                <a:extLst>
                  <a:ext uri="{96DAC541-7B7A-43D3-8B79-37D633B846F1}">
                    <asvg:svgBlip xmlns:asvg="http://schemas.microsoft.com/office/drawing/2016/SVG/main" r:embed="rId5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A375CDD4-655E-F667-75E9-48E99266AFB3}"/>
                </a:ext>
              </a:extLst>
            </p:cNvPr>
            <p:cNvSpPr/>
            <p:nvPr/>
          </p:nvSpPr>
          <p:spPr>
            <a:xfrm rot="-30500">
              <a:off x="9719998" y="1488258"/>
              <a:ext cx="162422" cy="157697"/>
            </a:xfrm>
            <a:custGeom>
              <a:avLst/>
              <a:gdLst/>
              <a:ahLst/>
              <a:cxnLst/>
              <a:rect l="l" t="t" r="r" b="b"/>
              <a:pathLst>
                <a:path w="162422" h="157697">
                  <a:moveTo>
                    <a:pt x="0" y="0"/>
                  </a:moveTo>
                  <a:lnTo>
                    <a:pt x="162421" y="0"/>
                  </a:lnTo>
                  <a:lnTo>
                    <a:pt x="162421" y="157697"/>
                  </a:lnTo>
                  <a:lnTo>
                    <a:pt x="0" y="1576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6">
                <a:extLst>
                  <a:ext uri="{96DAC541-7B7A-43D3-8B79-37D633B846F1}">
                    <asvg:svgBlip xmlns:asvg="http://schemas.microsoft.com/office/drawing/2016/SVG/main" r:embed="rId5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AutoShape 43">
              <a:extLst>
                <a:ext uri="{FF2B5EF4-FFF2-40B4-BE49-F238E27FC236}">
                  <a16:creationId xmlns:a16="http://schemas.microsoft.com/office/drawing/2014/main" id="{2B0F3E17-2CC9-17D6-BF0F-8E46E2C9CB13}"/>
                </a:ext>
              </a:extLst>
            </p:cNvPr>
            <p:cNvSpPr/>
            <p:nvPr/>
          </p:nvSpPr>
          <p:spPr>
            <a:xfrm>
              <a:off x="8962887" y="2424710"/>
              <a:ext cx="1986387" cy="0"/>
            </a:xfrm>
            <a:prstGeom prst="line">
              <a:avLst/>
            </a:prstGeom>
            <a:ln w="127000" cap="rnd">
              <a:gradFill>
                <a:gsLst>
                  <a:gs pos="0">
                    <a:srgbClr val="8000FF">
                      <a:alpha val="100000"/>
                    </a:srgbClr>
                  </a:gs>
                  <a:gs pos="50000">
                    <a:srgbClr val="FF00A8">
                      <a:alpha val="100000"/>
                    </a:srgbClr>
                  </a:gs>
                  <a:gs pos="100000">
                    <a:srgbClr val="FF5C00">
                      <a:alpha val="100000"/>
                    </a:srgbClr>
                  </a:gs>
                </a:gsLst>
                <a:lin ang="0"/>
              </a:gra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45" name="Imagem 44" descr="Código QR&#10;&#10;O conteúdo gerado por IA pode estar incorreto.">
            <a:extLst>
              <a:ext uri="{FF2B5EF4-FFF2-40B4-BE49-F238E27FC236}">
                <a16:creationId xmlns:a16="http://schemas.microsoft.com/office/drawing/2014/main" id="{03B5906A-669E-9C05-EF12-57109AF2B96F}"/>
              </a:ext>
            </a:extLst>
          </p:cNvPr>
          <p:cNvPicPr>
            <a:picLocks noChangeAspect="1"/>
          </p:cNvPicPr>
          <p:nvPr userDrawn="1"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" t="6" r="48770" b="-6"/>
          <a:stretch/>
        </p:blipFill>
        <p:spPr>
          <a:xfrm>
            <a:off x="1028700" y="-59228"/>
            <a:ext cx="1802837" cy="296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603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ABFE-565A-49F2-827B-7EC9C82E2A3F}" type="datetimeFigureOut">
              <a:rPr lang="pt-BR" smtClean="0"/>
              <a:t>14/07/2025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D329A-1AE8-423B-BBB5-FFFABC818D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78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0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9" r:id="rId4"/>
    <p:sldLayoutId id="2147483663" r:id="rId5"/>
    <p:sldLayoutId id="2147483661" r:id="rId6"/>
    <p:sldLayoutId id="2147483662" r:id="rId7"/>
    <p:sldLayoutId id="2147483666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40" userDrawn="1">
          <p15:clr>
            <a:srgbClr val="F26B43"/>
          </p15:clr>
        </p15:guide>
        <p15:guide id="2" pos="57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sv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10" Type="http://schemas.openxmlformats.org/officeDocument/2006/relationships/hyperlink" Target="https://svgsilh.com/image/1699635.html" TargetMode="External"/><Relationship Id="rId4" Type="http://schemas.openxmlformats.org/officeDocument/2006/relationships/image" Target="../media/image59.png"/><Relationship Id="rId9" Type="http://schemas.openxmlformats.org/officeDocument/2006/relationships/image" Target="../media/image6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8.svg"/><Relationship Id="rId7" Type="http://schemas.openxmlformats.org/officeDocument/2006/relationships/image" Target="../media/image6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10" Type="http://schemas.openxmlformats.org/officeDocument/2006/relationships/image" Target="../media/image67.png"/><Relationship Id="rId4" Type="http://schemas.openxmlformats.org/officeDocument/2006/relationships/image" Target="../media/image59.png"/><Relationship Id="rId9" Type="http://schemas.openxmlformats.org/officeDocument/2006/relationships/image" Target="../media/image6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8.svg"/><Relationship Id="rId7" Type="http://schemas.openxmlformats.org/officeDocument/2006/relationships/image" Target="../media/image6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10" Type="http://schemas.openxmlformats.org/officeDocument/2006/relationships/image" Target="../media/image66.png"/><Relationship Id="rId4" Type="http://schemas.openxmlformats.org/officeDocument/2006/relationships/image" Target="../media/image59.png"/><Relationship Id="rId9" Type="http://schemas.openxmlformats.org/officeDocument/2006/relationships/image" Target="../media/image6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0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9">
            <a:extLst>
              <a:ext uri="{FF2B5EF4-FFF2-40B4-BE49-F238E27FC236}">
                <a16:creationId xmlns:a16="http://schemas.microsoft.com/office/drawing/2014/main" id="{B7A16303-2D21-3D82-73C4-01C97C06EB60}"/>
              </a:ext>
            </a:extLst>
          </p:cNvPr>
          <p:cNvSpPr txBox="1"/>
          <p:nvPr/>
        </p:nvSpPr>
        <p:spPr>
          <a:xfrm>
            <a:off x="3511956" y="571500"/>
            <a:ext cx="13252044" cy="135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5303"/>
              </a:lnSpc>
            </a:pPr>
            <a:r>
              <a:rPr lang="en-US" sz="4800" spc="-140" dirty="0" err="1">
                <a:solidFill>
                  <a:srgbClr val="FFFFFF"/>
                </a:solidFill>
                <a:latin typeface="Averta-Semibold"/>
                <a:ea typeface="Averta-Semibold"/>
                <a:cs typeface="Averta-Semibold"/>
                <a:sym typeface="Averta-Semibold"/>
              </a:rPr>
              <a:t>Agentes</a:t>
            </a:r>
            <a:r>
              <a:rPr lang="en-US" sz="4800" spc="-140" dirty="0">
                <a:solidFill>
                  <a:srgbClr val="FFFFFF"/>
                </a:solidFill>
                <a:latin typeface="Averta-Semibold"/>
                <a:ea typeface="Averta-Semibold"/>
                <a:cs typeface="Averta-Semibold"/>
                <a:sym typeface="Averta-Semibold"/>
              </a:rPr>
              <a:t> de IA</a:t>
            </a:r>
          </a:p>
          <a:p>
            <a:pPr marL="0" lvl="0" indent="0" algn="r">
              <a:lnSpc>
                <a:spcPts val="5303"/>
              </a:lnSpc>
            </a:pPr>
            <a:r>
              <a:rPr lang="en-US" sz="4800" spc="-140" dirty="0" err="1">
                <a:solidFill>
                  <a:srgbClr val="FFFFFF"/>
                </a:solidFill>
                <a:latin typeface="Averta-Semibold"/>
                <a:ea typeface="Averta-Semibold"/>
                <a:cs typeface="Averta-Semibold"/>
                <a:sym typeface="Averta-Semibold"/>
              </a:rPr>
              <a:t>Resolvendo</a:t>
            </a:r>
            <a:r>
              <a:rPr lang="en-US" sz="4800" spc="-140" dirty="0">
                <a:solidFill>
                  <a:srgbClr val="FFFFFF"/>
                </a:solidFill>
                <a:latin typeface="Averta-Semibold"/>
                <a:ea typeface="Averta-Semibold"/>
                <a:cs typeface="Averta-Semibold"/>
                <a:sym typeface="Averta-Semibold"/>
              </a:rPr>
              <a:t> </a:t>
            </a:r>
            <a:r>
              <a:rPr lang="en-US" sz="4800" spc="-140" dirty="0" err="1">
                <a:solidFill>
                  <a:srgbClr val="FFFFFF"/>
                </a:solidFill>
                <a:latin typeface="Averta-Semibold"/>
                <a:ea typeface="Averta-Semibold"/>
                <a:cs typeface="Averta-Semibold"/>
                <a:sym typeface="Averta-Semibold"/>
              </a:rPr>
              <a:t>seus</a:t>
            </a:r>
            <a:r>
              <a:rPr lang="en-US" sz="4800" spc="-140" dirty="0">
                <a:solidFill>
                  <a:srgbClr val="FFFFFF"/>
                </a:solidFill>
                <a:latin typeface="Averta-Semibold"/>
                <a:ea typeface="Averta-Semibold"/>
                <a:cs typeface="Averta-Semibold"/>
                <a:sym typeface="Averta-Semibold"/>
              </a:rPr>
              <a:t> </a:t>
            </a:r>
            <a:r>
              <a:rPr lang="en-US" sz="4800" spc="-140" dirty="0" err="1">
                <a:solidFill>
                  <a:srgbClr val="FFFFFF"/>
                </a:solidFill>
                <a:latin typeface="Averta-Semibold"/>
                <a:ea typeface="Averta-Semibold"/>
                <a:cs typeface="Averta-Semibold"/>
                <a:sym typeface="Averta-Semibold"/>
              </a:rPr>
              <a:t>problemas</a:t>
            </a:r>
            <a:r>
              <a:rPr lang="en-US" sz="4800" spc="-140" dirty="0">
                <a:solidFill>
                  <a:srgbClr val="FFFFFF"/>
                </a:solidFill>
                <a:latin typeface="Averta-Semibold"/>
                <a:ea typeface="Averta-Semibold"/>
                <a:cs typeface="Averta-Semibold"/>
                <a:sym typeface="Averta-Semibold"/>
              </a:rPr>
              <a:t> de </a:t>
            </a:r>
            <a:r>
              <a:rPr lang="en-US" sz="4800" spc="-140" dirty="0" err="1">
                <a:solidFill>
                  <a:srgbClr val="FFFFFF"/>
                </a:solidFill>
                <a:latin typeface="Averta-Semibold"/>
                <a:ea typeface="Averta-Semibold"/>
                <a:cs typeface="Averta-Semibold"/>
                <a:sym typeface="Averta-Semibold"/>
              </a:rPr>
              <a:t>Suprimentos</a:t>
            </a:r>
            <a:endParaRPr lang="en-US" sz="4000" spc="-140" dirty="0">
              <a:solidFill>
                <a:srgbClr val="FFFFFF"/>
              </a:solidFill>
              <a:latin typeface="Averta-Semibold"/>
              <a:ea typeface="Averta-Semibold"/>
              <a:cs typeface="Averta-Semibold"/>
              <a:sym typeface="Averta-Semi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9153CE5D-DE38-FD2A-4EFA-B38D577F6CC0}"/>
              </a:ext>
            </a:extLst>
          </p:cNvPr>
          <p:cNvSpPr/>
          <p:nvPr/>
        </p:nvSpPr>
        <p:spPr>
          <a:xfrm>
            <a:off x="930" y="1"/>
            <a:ext cx="18287070" cy="10287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8355">
              <a:defRPr/>
            </a:pPr>
            <a:endParaRPr lang="pt-BR" sz="4649" b="1" dirty="0">
              <a:solidFill>
                <a:prstClr val="white"/>
              </a:solidFill>
              <a:latin typeface="☞Averta" pitchFamily="2" charset="77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FA4F7C9-0D6A-A0E0-0EDA-35498134F3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800000" flipH="1" flipV="1">
            <a:off x="18188" y="7124717"/>
            <a:ext cx="18306353" cy="5796129"/>
          </a:xfrm>
          <a:prstGeom prst="rect">
            <a:avLst/>
          </a:prstGeom>
        </p:spPr>
      </p:pic>
      <p:sp>
        <p:nvSpPr>
          <p:cNvPr id="27" name="Retângulo 26">
            <a:extLst>
              <a:ext uri="{FF2B5EF4-FFF2-40B4-BE49-F238E27FC236}">
                <a16:creationId xmlns:a16="http://schemas.microsoft.com/office/drawing/2014/main" id="{534E24FF-F44B-1171-7665-92566957A56E}"/>
              </a:ext>
            </a:extLst>
          </p:cNvPr>
          <p:cNvSpPr/>
          <p:nvPr/>
        </p:nvSpPr>
        <p:spPr>
          <a:xfrm>
            <a:off x="7735125" y="8800145"/>
            <a:ext cx="10551945" cy="1295400"/>
          </a:xfrm>
          <a:prstGeom prst="rect">
            <a:avLst/>
          </a:prstGeom>
          <a:gradFill flip="none" rotWithShape="1">
            <a:gsLst>
              <a:gs pos="53000">
                <a:schemeClr val="tx1">
                  <a:alpha val="89000"/>
                </a:schemeClr>
              </a:gs>
              <a:gs pos="100000">
                <a:schemeClr val="tx1">
                  <a:alpha val="1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8355">
              <a:defRPr/>
            </a:pPr>
            <a:endParaRPr lang="pt-BR" sz="3099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9" name="Group 3">
            <a:extLst>
              <a:ext uri="{FF2B5EF4-FFF2-40B4-BE49-F238E27FC236}">
                <a16:creationId xmlns:a16="http://schemas.microsoft.com/office/drawing/2014/main" id="{E92D28B9-4DFA-A060-36AD-56C44FEE0271}"/>
              </a:ext>
            </a:extLst>
          </p:cNvPr>
          <p:cNvGrpSpPr/>
          <p:nvPr/>
        </p:nvGrpSpPr>
        <p:grpSpPr>
          <a:xfrm>
            <a:off x="15506213" y="308943"/>
            <a:ext cx="2373186" cy="1892934"/>
            <a:chOff x="0" y="0"/>
            <a:chExt cx="4010082" cy="3198579"/>
          </a:xfrm>
        </p:grpSpPr>
        <p:pic>
          <p:nvPicPr>
            <p:cNvPr id="10" name="Picture 4">
              <a:extLst>
                <a:ext uri="{FF2B5EF4-FFF2-40B4-BE49-F238E27FC236}">
                  <a16:creationId xmlns:a16="http://schemas.microsoft.com/office/drawing/2014/main" id="{1EE30FCD-A68B-B17A-E26A-B368D48D45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14424"/>
            <a:stretch>
              <a:fillRect/>
            </a:stretch>
          </p:blipFill>
          <p:spPr>
            <a:xfrm>
              <a:off x="0" y="0"/>
              <a:ext cx="4010082" cy="3198579"/>
            </a:xfrm>
            <a:prstGeom prst="rect">
              <a:avLst/>
            </a:prstGeom>
          </p:spPr>
        </p:pic>
        <p:pic>
          <p:nvPicPr>
            <p:cNvPr id="12" name="Picture 5">
              <a:extLst>
                <a:ext uri="{FF2B5EF4-FFF2-40B4-BE49-F238E27FC236}">
                  <a16:creationId xmlns:a16="http://schemas.microsoft.com/office/drawing/2014/main" id="{B899EFAB-7E4A-604D-83CF-C0B1BDECD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3510985" y="2366614"/>
              <a:ext cx="181270" cy="181270"/>
            </a:xfrm>
            <a:prstGeom prst="rect">
              <a:avLst/>
            </a:prstGeom>
          </p:spPr>
        </p:pic>
      </p:grpSp>
      <p:pic>
        <p:nvPicPr>
          <p:cNvPr id="24" name="Picture 3">
            <a:extLst>
              <a:ext uri="{FF2B5EF4-FFF2-40B4-BE49-F238E27FC236}">
                <a16:creationId xmlns:a16="http://schemas.microsoft.com/office/drawing/2014/main" id="{82189EAE-CD8E-CCCA-4F2C-1D28A8B6B90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93537" b="1692"/>
          <a:stretch>
            <a:fillRect/>
          </a:stretch>
        </p:blipFill>
        <p:spPr>
          <a:xfrm rot="16200000">
            <a:off x="163984" y="940782"/>
            <a:ext cx="1165403" cy="39306"/>
          </a:xfrm>
          <a:prstGeom prst="rect">
            <a:avLst/>
          </a:prstGeom>
        </p:spPr>
      </p:pic>
      <p:sp>
        <p:nvSpPr>
          <p:cNvPr id="25" name="TextBox 6">
            <a:extLst>
              <a:ext uri="{FF2B5EF4-FFF2-40B4-BE49-F238E27FC236}">
                <a16:creationId xmlns:a16="http://schemas.microsoft.com/office/drawing/2014/main" id="{B2605938-D536-4769-D098-86533B113A51}"/>
              </a:ext>
            </a:extLst>
          </p:cNvPr>
          <p:cNvSpPr txBox="1"/>
          <p:nvPr/>
        </p:nvSpPr>
        <p:spPr>
          <a:xfrm>
            <a:off x="1082888" y="594690"/>
            <a:ext cx="13316553" cy="6490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8355">
              <a:defRPr/>
            </a:pPr>
            <a:r>
              <a:rPr lang="pt-BR" sz="4218" b="1" dirty="0">
                <a:solidFill>
                  <a:prstClr val="white"/>
                </a:solidFill>
                <a:latin typeface="☞Averta Light"/>
              </a:rPr>
              <a:t>Por que na área de Suprimentos?</a:t>
            </a:r>
            <a:endParaRPr lang="pt-BR" sz="4218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☞Averta Light"/>
            </a:endParaRPr>
          </a:p>
        </p:txBody>
      </p:sp>
      <p:sp>
        <p:nvSpPr>
          <p:cNvPr id="14" name="Retângulo: Único Canto Arredondado 13">
            <a:extLst>
              <a:ext uri="{FF2B5EF4-FFF2-40B4-BE49-F238E27FC236}">
                <a16:creationId xmlns:a16="http://schemas.microsoft.com/office/drawing/2014/main" id="{42A71253-A7D1-C027-A6B8-7A6264D60E32}"/>
              </a:ext>
            </a:extLst>
          </p:cNvPr>
          <p:cNvSpPr/>
          <p:nvPr/>
        </p:nvSpPr>
        <p:spPr>
          <a:xfrm>
            <a:off x="2773680" y="2559889"/>
            <a:ext cx="4212000" cy="1652401"/>
          </a:xfrm>
          <a:prstGeom prst="round1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200" b="1" dirty="0">
                <a:latin typeface="Averta-Black" panose="00000A00000000000000" pitchFamily="50" charset="0"/>
              </a:rPr>
              <a:t>Requisições e</a:t>
            </a:r>
          </a:p>
          <a:p>
            <a:pPr algn="ctr"/>
            <a:r>
              <a:rPr lang="pt-BR" sz="3200" b="1" dirty="0">
                <a:latin typeface="Averta-Black" panose="00000A00000000000000" pitchFamily="50" charset="0"/>
              </a:rPr>
              <a:t>Aprovações</a:t>
            </a:r>
          </a:p>
        </p:txBody>
      </p:sp>
      <p:pic>
        <p:nvPicPr>
          <p:cNvPr id="17" name="Gráfico 16">
            <a:extLst>
              <a:ext uri="{FF2B5EF4-FFF2-40B4-BE49-F238E27FC236}">
                <a16:creationId xmlns:a16="http://schemas.microsoft.com/office/drawing/2014/main" id="{A470E78E-EC85-8CF0-90C3-307D7FF40C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-76200" y="1943100"/>
            <a:ext cx="2494949" cy="2494949"/>
          </a:xfrm>
          <a:prstGeom prst="rect">
            <a:avLst/>
          </a:prstGeom>
        </p:spPr>
      </p:pic>
      <p:cxnSp>
        <p:nvCxnSpPr>
          <p:cNvPr id="20" name="Conector de Seta Reta 19">
            <a:extLst>
              <a:ext uri="{FF2B5EF4-FFF2-40B4-BE49-F238E27FC236}">
                <a16:creationId xmlns:a16="http://schemas.microsoft.com/office/drawing/2014/main" id="{777F9BAF-5037-34CB-ACFB-F98419FFD59B}"/>
              </a:ext>
            </a:extLst>
          </p:cNvPr>
          <p:cNvCxnSpPr>
            <a:cxnSpLocks/>
          </p:cNvCxnSpPr>
          <p:nvPr/>
        </p:nvCxnSpPr>
        <p:spPr>
          <a:xfrm flipV="1">
            <a:off x="2133600" y="3279067"/>
            <a:ext cx="533400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>
            <a:extLst>
              <a:ext uri="{FF2B5EF4-FFF2-40B4-BE49-F238E27FC236}">
                <a16:creationId xmlns:a16="http://schemas.microsoft.com/office/drawing/2014/main" id="{567E02F2-5BEC-7837-775F-06F3F0053730}"/>
              </a:ext>
            </a:extLst>
          </p:cNvPr>
          <p:cNvCxnSpPr>
            <a:cxnSpLocks/>
          </p:cNvCxnSpPr>
          <p:nvPr/>
        </p:nvCxnSpPr>
        <p:spPr>
          <a:xfrm>
            <a:off x="7086600" y="3279067"/>
            <a:ext cx="900000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tângulo: Único Canto Arredondado 22">
            <a:extLst>
              <a:ext uri="{FF2B5EF4-FFF2-40B4-BE49-F238E27FC236}">
                <a16:creationId xmlns:a16="http://schemas.microsoft.com/office/drawing/2014/main" id="{8E4DEA5A-52F9-99C1-8E3C-926532B49C40}"/>
              </a:ext>
            </a:extLst>
          </p:cNvPr>
          <p:cNvSpPr/>
          <p:nvPr/>
        </p:nvSpPr>
        <p:spPr>
          <a:xfrm>
            <a:off x="8056200" y="2552700"/>
            <a:ext cx="4212000" cy="1652401"/>
          </a:xfrm>
          <a:prstGeom prst="round1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200" b="1" dirty="0">
                <a:latin typeface="Averta-Black" panose="00000A00000000000000" pitchFamily="50" charset="0"/>
              </a:rPr>
              <a:t>Cotações e Propostas</a:t>
            </a:r>
          </a:p>
        </p:txBody>
      </p: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E587CF52-FE4D-B6EA-D4A3-B45E3E4599A0}"/>
              </a:ext>
            </a:extLst>
          </p:cNvPr>
          <p:cNvCxnSpPr>
            <a:cxnSpLocks/>
          </p:cNvCxnSpPr>
          <p:nvPr/>
        </p:nvCxnSpPr>
        <p:spPr>
          <a:xfrm>
            <a:off x="12358800" y="3320544"/>
            <a:ext cx="900000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tângulo: Único Canto Arredondado 27">
            <a:extLst>
              <a:ext uri="{FF2B5EF4-FFF2-40B4-BE49-F238E27FC236}">
                <a16:creationId xmlns:a16="http://schemas.microsoft.com/office/drawing/2014/main" id="{069C2647-14C3-E433-5B67-755EAA3CB4DD}"/>
              </a:ext>
            </a:extLst>
          </p:cNvPr>
          <p:cNvSpPr/>
          <p:nvPr/>
        </p:nvSpPr>
        <p:spPr>
          <a:xfrm>
            <a:off x="13335000" y="2552700"/>
            <a:ext cx="4212000" cy="1652401"/>
          </a:xfrm>
          <a:prstGeom prst="round1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200" b="1" dirty="0">
                <a:latin typeface="Averta-Black" panose="00000A00000000000000" pitchFamily="50" charset="0"/>
              </a:rPr>
              <a:t>Ordem de </a:t>
            </a:r>
          </a:p>
          <a:p>
            <a:pPr algn="ctr"/>
            <a:r>
              <a:rPr lang="pt-BR" sz="3200" b="1" dirty="0">
                <a:latin typeface="Averta-Black" panose="00000A00000000000000" pitchFamily="50" charset="0"/>
              </a:rPr>
              <a:t>Compras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CE56EAC8-F96C-2F25-2399-AD223A94121B}"/>
              </a:ext>
            </a:extLst>
          </p:cNvPr>
          <p:cNvSpPr txBox="1"/>
          <p:nvPr/>
        </p:nvSpPr>
        <p:spPr>
          <a:xfrm>
            <a:off x="0" y="4353890"/>
            <a:ext cx="18288000" cy="468000"/>
          </a:xfrm>
          <a:prstGeom prst="rect">
            <a:avLst/>
          </a:prstGeom>
          <a:solidFill>
            <a:srgbClr val="C00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Averta-Black" panose="00000A00000000000000" pitchFamily="50" charset="0"/>
              </a:rPr>
              <a:t>Principais Dores da Área</a:t>
            </a:r>
          </a:p>
        </p:txBody>
      </p:sp>
      <p:sp>
        <p:nvSpPr>
          <p:cNvPr id="30" name="Retângulo: Único Canto Arredondado 29">
            <a:extLst>
              <a:ext uri="{FF2B5EF4-FFF2-40B4-BE49-F238E27FC236}">
                <a16:creationId xmlns:a16="http://schemas.microsoft.com/office/drawing/2014/main" id="{89DB69EE-7C05-6BB2-700D-8497C9710112}"/>
              </a:ext>
            </a:extLst>
          </p:cNvPr>
          <p:cNvSpPr/>
          <p:nvPr/>
        </p:nvSpPr>
        <p:spPr>
          <a:xfrm>
            <a:off x="2773680" y="4963490"/>
            <a:ext cx="4312920" cy="4980610"/>
          </a:xfrm>
          <a:prstGeom prst="round1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 algn="ctr">
              <a:buFont typeface="Arial" panose="020B0604020202020204" pitchFamily="34" charset="0"/>
              <a:buChar char="•"/>
            </a:pPr>
            <a:endParaRPr lang="pt-BR" sz="2400" b="1" dirty="0">
              <a:latin typeface="Averta-Black" panose="00000A00000000000000" pitchFamily="50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1" dirty="0">
                <a:latin typeface="Averta-Regular" panose="00000500000000000000" pitchFamily="50" charset="0"/>
              </a:rPr>
              <a:t>Requisições Imprecisas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1" dirty="0">
                <a:latin typeface="Averta-Regular" panose="00000500000000000000" pitchFamily="50" charset="0"/>
              </a:rPr>
              <a:t>Aprovações Burocráticas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1" dirty="0">
                <a:latin typeface="Averta-Regular" panose="00000500000000000000" pitchFamily="50" charset="0"/>
              </a:rPr>
              <a:t>Baixa Visibilidade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1" dirty="0">
                <a:latin typeface="Averta-Regular" panose="00000500000000000000" pitchFamily="50" charset="0"/>
              </a:rPr>
              <a:t>Sobrecarga de Pessoal</a:t>
            </a:r>
          </a:p>
        </p:txBody>
      </p:sp>
      <p:sp>
        <p:nvSpPr>
          <p:cNvPr id="35" name="Retângulo: Único Canto Arredondado 34">
            <a:extLst>
              <a:ext uri="{FF2B5EF4-FFF2-40B4-BE49-F238E27FC236}">
                <a16:creationId xmlns:a16="http://schemas.microsoft.com/office/drawing/2014/main" id="{0D685EA5-BCDB-F7D5-D25A-E40ED2CA9CD5}"/>
              </a:ext>
            </a:extLst>
          </p:cNvPr>
          <p:cNvSpPr/>
          <p:nvPr/>
        </p:nvSpPr>
        <p:spPr>
          <a:xfrm>
            <a:off x="8086680" y="4986367"/>
            <a:ext cx="4312920" cy="4980610"/>
          </a:xfrm>
          <a:prstGeom prst="round1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 algn="ctr">
              <a:buFont typeface="Arial" panose="020B0604020202020204" pitchFamily="34" charset="0"/>
              <a:buChar char="•"/>
            </a:pPr>
            <a:endParaRPr lang="pt-BR" sz="2400" b="1" dirty="0">
              <a:latin typeface="Averta-Black" panose="00000A00000000000000" pitchFamily="50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1" dirty="0">
                <a:latin typeface="Averta-Regular" panose="00000500000000000000" pitchFamily="50" charset="0"/>
              </a:rPr>
              <a:t>Equalizar Propostas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1" dirty="0">
                <a:latin typeface="Averta-Regular" panose="00000500000000000000" pitchFamily="50" charset="0"/>
              </a:rPr>
              <a:t>Documentos Não Estruturados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1" dirty="0">
                <a:latin typeface="Averta-Regular" panose="00000500000000000000" pitchFamily="50" charset="0"/>
              </a:rPr>
              <a:t>Tempo Hábil para Análise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1" dirty="0">
                <a:latin typeface="Averta-Regular" panose="00000500000000000000" pitchFamily="50" charset="0"/>
              </a:rPr>
              <a:t>Baixa Performance de </a:t>
            </a:r>
            <a:r>
              <a:rPr lang="pt-BR" sz="2400" b="1" dirty="0" err="1">
                <a:latin typeface="Averta-Regular" panose="00000500000000000000" pitchFamily="50" charset="0"/>
              </a:rPr>
              <a:t>Saving</a:t>
            </a:r>
            <a:endParaRPr lang="pt-BR" sz="2400" b="1" dirty="0">
              <a:latin typeface="Averta-Regular" panose="00000500000000000000" pitchFamily="50" charset="0"/>
            </a:endParaRPr>
          </a:p>
        </p:txBody>
      </p:sp>
      <p:sp>
        <p:nvSpPr>
          <p:cNvPr id="36" name="Retângulo: Único Canto Arredondado 35">
            <a:extLst>
              <a:ext uri="{FF2B5EF4-FFF2-40B4-BE49-F238E27FC236}">
                <a16:creationId xmlns:a16="http://schemas.microsoft.com/office/drawing/2014/main" id="{681AA8BF-D72C-3B98-6A63-512E767DB100}"/>
              </a:ext>
            </a:extLst>
          </p:cNvPr>
          <p:cNvSpPr/>
          <p:nvPr/>
        </p:nvSpPr>
        <p:spPr>
          <a:xfrm>
            <a:off x="13357860" y="4940630"/>
            <a:ext cx="4312920" cy="4980610"/>
          </a:xfrm>
          <a:prstGeom prst="round1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 algn="ctr">
              <a:buFont typeface="Arial" panose="020B0604020202020204" pitchFamily="34" charset="0"/>
              <a:buChar char="•"/>
            </a:pPr>
            <a:endParaRPr lang="pt-BR" sz="2400" b="1" dirty="0">
              <a:latin typeface="Averta-Black" panose="00000A00000000000000" pitchFamily="50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1" dirty="0">
                <a:latin typeface="Averta-Regular" panose="00000500000000000000" pitchFamily="50" charset="0"/>
              </a:rPr>
              <a:t>Cadastro de Fornecedor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1" dirty="0">
                <a:latin typeface="Averta-Regular" panose="00000500000000000000" pitchFamily="50" charset="0"/>
              </a:rPr>
              <a:t>Integração de Sistemas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1" dirty="0">
                <a:latin typeface="Averta-Regular" panose="00000500000000000000" pitchFamily="50" charset="0"/>
              </a:rPr>
              <a:t>Trocas de Informações em Múltiplos Canais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400" b="1" dirty="0">
              <a:latin typeface="Averta-Black" panose="00000A00000000000000" pitchFamily="50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400" b="1" dirty="0">
              <a:latin typeface="Averta-Black" panose="00000A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46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5" grpId="0" animBg="1"/>
      <p:bldP spid="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A0114-698A-6B7B-B97D-30D90B03E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C69EDFBF-9625-AF70-A47B-479BD4416B99}"/>
              </a:ext>
            </a:extLst>
          </p:cNvPr>
          <p:cNvSpPr/>
          <p:nvPr/>
        </p:nvSpPr>
        <p:spPr>
          <a:xfrm>
            <a:off x="930" y="1"/>
            <a:ext cx="18287070" cy="10287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8355">
              <a:defRPr/>
            </a:pPr>
            <a:endParaRPr lang="pt-BR" sz="4649" b="1" dirty="0">
              <a:solidFill>
                <a:prstClr val="white"/>
              </a:solidFill>
              <a:latin typeface="☞Averta" pitchFamily="2" charset="77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BED07BF-DA20-EA80-9156-B86C51A292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800000" flipH="1" flipV="1">
            <a:off x="18188" y="7124717"/>
            <a:ext cx="18306353" cy="5796129"/>
          </a:xfrm>
          <a:prstGeom prst="rect">
            <a:avLst/>
          </a:prstGeom>
        </p:spPr>
      </p:pic>
      <p:grpSp>
        <p:nvGrpSpPr>
          <p:cNvPr id="9" name="Group 3">
            <a:extLst>
              <a:ext uri="{FF2B5EF4-FFF2-40B4-BE49-F238E27FC236}">
                <a16:creationId xmlns:a16="http://schemas.microsoft.com/office/drawing/2014/main" id="{94C21F85-D27A-9E9C-FDFE-BF780E64EA6A}"/>
              </a:ext>
            </a:extLst>
          </p:cNvPr>
          <p:cNvGrpSpPr/>
          <p:nvPr/>
        </p:nvGrpSpPr>
        <p:grpSpPr>
          <a:xfrm>
            <a:off x="15506213" y="308943"/>
            <a:ext cx="2373186" cy="1892934"/>
            <a:chOff x="0" y="0"/>
            <a:chExt cx="4010082" cy="3198579"/>
          </a:xfrm>
        </p:grpSpPr>
        <p:pic>
          <p:nvPicPr>
            <p:cNvPr id="10" name="Picture 4">
              <a:extLst>
                <a:ext uri="{FF2B5EF4-FFF2-40B4-BE49-F238E27FC236}">
                  <a16:creationId xmlns:a16="http://schemas.microsoft.com/office/drawing/2014/main" id="{2FD28365-57D5-45B9-7CAB-B3D7FEB672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14424"/>
            <a:stretch>
              <a:fillRect/>
            </a:stretch>
          </p:blipFill>
          <p:spPr>
            <a:xfrm>
              <a:off x="0" y="0"/>
              <a:ext cx="4010082" cy="3198579"/>
            </a:xfrm>
            <a:prstGeom prst="rect">
              <a:avLst/>
            </a:prstGeom>
          </p:spPr>
        </p:pic>
        <p:pic>
          <p:nvPicPr>
            <p:cNvPr id="12" name="Picture 5">
              <a:extLst>
                <a:ext uri="{FF2B5EF4-FFF2-40B4-BE49-F238E27FC236}">
                  <a16:creationId xmlns:a16="http://schemas.microsoft.com/office/drawing/2014/main" id="{BC7C4189-84C4-AA81-FB6B-6B4CB2FC2C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3510985" y="2366614"/>
              <a:ext cx="181270" cy="181270"/>
            </a:xfrm>
            <a:prstGeom prst="rect">
              <a:avLst/>
            </a:prstGeom>
          </p:spPr>
        </p:pic>
      </p:grpSp>
      <p:pic>
        <p:nvPicPr>
          <p:cNvPr id="24" name="Picture 3">
            <a:extLst>
              <a:ext uri="{FF2B5EF4-FFF2-40B4-BE49-F238E27FC236}">
                <a16:creationId xmlns:a16="http://schemas.microsoft.com/office/drawing/2014/main" id="{D1688579-5549-B259-25BE-8AAA6FEE8EB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93537" b="1692"/>
          <a:stretch>
            <a:fillRect/>
          </a:stretch>
        </p:blipFill>
        <p:spPr>
          <a:xfrm rot="16200000">
            <a:off x="108203" y="1190329"/>
            <a:ext cx="1280858" cy="43200"/>
          </a:xfrm>
          <a:prstGeom prst="rect">
            <a:avLst/>
          </a:prstGeom>
        </p:spPr>
      </p:pic>
      <p:sp>
        <p:nvSpPr>
          <p:cNvPr id="25" name="TextBox 6">
            <a:extLst>
              <a:ext uri="{FF2B5EF4-FFF2-40B4-BE49-F238E27FC236}">
                <a16:creationId xmlns:a16="http://schemas.microsoft.com/office/drawing/2014/main" id="{C2757C93-7DF8-C651-B386-A70E7EA64AA3}"/>
              </a:ext>
            </a:extLst>
          </p:cNvPr>
          <p:cNvSpPr txBox="1"/>
          <p:nvPr/>
        </p:nvSpPr>
        <p:spPr>
          <a:xfrm>
            <a:off x="1082888" y="594690"/>
            <a:ext cx="13316553" cy="12981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8355">
              <a:defRPr/>
            </a:pPr>
            <a:r>
              <a:rPr lang="pt-BR" sz="4218" b="1" dirty="0">
                <a:solidFill>
                  <a:prstClr val="white"/>
                </a:solidFill>
                <a:latin typeface="☞Averta Light"/>
              </a:rPr>
              <a:t>Como isso traz inovação?</a:t>
            </a:r>
          </a:p>
          <a:p>
            <a:pPr defTabSz="918355">
              <a:defRPr/>
            </a:pPr>
            <a:r>
              <a:rPr lang="pt-BR" sz="4218" b="1" dirty="0">
                <a:solidFill>
                  <a:prstClr val="white"/>
                </a:solidFill>
                <a:latin typeface="☞Averta Light"/>
              </a:rPr>
              <a:t>O que fazemos agora que não fazíamos antes?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70D921A9-F8B1-EDC1-B950-C10B805A5DC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93537" b="1692"/>
          <a:stretch>
            <a:fillRect/>
          </a:stretch>
        </p:blipFill>
        <p:spPr>
          <a:xfrm rot="16200000">
            <a:off x="-1659441" y="5747197"/>
            <a:ext cx="6671684" cy="152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260E6B-B155-23F0-892A-09A8797F2B7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93537" b="1692"/>
          <a:stretch>
            <a:fillRect/>
          </a:stretch>
        </p:blipFill>
        <p:spPr>
          <a:xfrm flipV="1">
            <a:off x="1752599" y="8999699"/>
            <a:ext cx="15411511" cy="176021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414D6BE4-9F01-8842-9757-10DDEAE1F662}"/>
              </a:ext>
            </a:extLst>
          </p:cNvPr>
          <p:cNvSpPr txBox="1"/>
          <p:nvPr/>
        </p:nvSpPr>
        <p:spPr>
          <a:xfrm rot="16200000">
            <a:off x="-5318943" y="8943795"/>
            <a:ext cx="13316553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918355">
              <a:defRPr/>
            </a:pPr>
            <a:r>
              <a:rPr lang="pt-BR" sz="2800" b="1" dirty="0">
                <a:solidFill>
                  <a:prstClr val="white"/>
                </a:solidFill>
                <a:latin typeface="☞Averta Light"/>
              </a:rPr>
              <a:t>Complexidade dos Casos de Uso</a:t>
            </a:r>
            <a:endParaRPr lang="pt-BR" sz="2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☞Averta Light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AB2A3D1-81E1-69DE-8E40-559D0E107455}"/>
              </a:ext>
            </a:extLst>
          </p:cNvPr>
          <p:cNvSpPr txBox="1"/>
          <p:nvPr/>
        </p:nvSpPr>
        <p:spPr>
          <a:xfrm>
            <a:off x="2875949" y="9238563"/>
            <a:ext cx="14040451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918355">
              <a:defRPr/>
            </a:pPr>
            <a:r>
              <a:rPr lang="pt-B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☞Averta Light"/>
              </a:rPr>
              <a:t>Inovação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AE8F0D1C-4B53-BB9A-8820-6BD423A9A45C}"/>
              </a:ext>
            </a:extLst>
          </p:cNvPr>
          <p:cNvSpPr txBox="1"/>
          <p:nvPr/>
        </p:nvSpPr>
        <p:spPr>
          <a:xfrm>
            <a:off x="1740310" y="4369479"/>
            <a:ext cx="7315200" cy="6490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8355">
              <a:defRPr/>
            </a:pPr>
            <a:r>
              <a:rPr lang="pt-BR" sz="4218" b="1" dirty="0">
                <a:solidFill>
                  <a:prstClr val="white"/>
                </a:solidFill>
                <a:latin typeface="☞Averta Light"/>
              </a:rPr>
              <a:t>RPA</a:t>
            </a:r>
            <a:endParaRPr lang="pt-BR" sz="4218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☞Averta Light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54A1FAD-7870-AFA2-59F8-57A50879AE66}"/>
              </a:ext>
            </a:extLst>
          </p:cNvPr>
          <p:cNvSpPr/>
          <p:nvPr/>
        </p:nvSpPr>
        <p:spPr>
          <a:xfrm>
            <a:off x="1798022" y="2933699"/>
            <a:ext cx="15118378" cy="599206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Averta-Black" panose="00000A00000000000000" pitchFamily="50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4839F5A-CFF5-836C-7FDE-4CC23EFD65B2}"/>
              </a:ext>
            </a:extLst>
          </p:cNvPr>
          <p:cNvSpPr/>
          <p:nvPr/>
        </p:nvSpPr>
        <p:spPr>
          <a:xfrm>
            <a:off x="1828800" y="4535267"/>
            <a:ext cx="7620000" cy="4390493"/>
          </a:xfrm>
          <a:prstGeom prst="rect">
            <a:avLst/>
          </a:prstGeom>
          <a:solidFill>
            <a:srgbClr val="62009E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Averta-Black" panose="00000A00000000000000" pitchFamily="50" charset="0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785643FC-2E8A-1A76-5D9D-387092537D5F}"/>
              </a:ext>
            </a:extLst>
          </p:cNvPr>
          <p:cNvSpPr txBox="1"/>
          <p:nvPr/>
        </p:nvSpPr>
        <p:spPr>
          <a:xfrm>
            <a:off x="1981203" y="5751733"/>
            <a:ext cx="7238996" cy="2507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defTabSz="918355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rta-Regular" panose="00000500000000000000" pitchFamily="50" charset="0"/>
              </a:rPr>
              <a:t>Baseado em Regras</a:t>
            </a:r>
          </a:p>
          <a:p>
            <a:pPr marL="457200" indent="-457200" defTabSz="918355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rta-Regular" panose="00000500000000000000" pitchFamily="50" charset="0"/>
              </a:rPr>
              <a:t>Execução mais orientada a ações em tela</a:t>
            </a:r>
          </a:p>
          <a:p>
            <a:pPr marL="457200" indent="-457200" defTabSz="918355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rta-Regular" panose="00000500000000000000" pitchFamily="50" charset="0"/>
              </a:rPr>
              <a:t>Integração com IA</a:t>
            </a: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4A71F53A-5942-9427-0144-A3521D37E57E}"/>
              </a:ext>
            </a:extLst>
          </p:cNvPr>
          <p:cNvSpPr txBox="1"/>
          <p:nvPr/>
        </p:nvSpPr>
        <p:spPr>
          <a:xfrm>
            <a:off x="1981203" y="4487184"/>
            <a:ext cx="7074307" cy="9106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8355">
              <a:lnSpc>
                <a:spcPct val="150000"/>
              </a:lnSpc>
              <a:defRPr/>
            </a:pPr>
            <a:r>
              <a:rPr lang="pt-BR" sz="4400" b="1" dirty="0">
                <a:solidFill>
                  <a:prstClr val="white"/>
                </a:solidFill>
                <a:latin typeface="Averta-Regular" panose="00000500000000000000" pitchFamily="50" charset="0"/>
              </a:rPr>
              <a:t>RPA</a:t>
            </a: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44ACAB0B-9AED-A7BA-F6BB-DD6280F2CB0D}"/>
              </a:ext>
            </a:extLst>
          </p:cNvPr>
          <p:cNvSpPr txBox="1"/>
          <p:nvPr/>
        </p:nvSpPr>
        <p:spPr>
          <a:xfrm>
            <a:off x="1828800" y="2937401"/>
            <a:ext cx="15087600" cy="9106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8355">
              <a:lnSpc>
                <a:spcPct val="150000"/>
              </a:lnSpc>
              <a:defRPr/>
            </a:pPr>
            <a:r>
              <a:rPr lang="pt-BR" sz="4400" b="1" dirty="0">
                <a:solidFill>
                  <a:prstClr val="white"/>
                </a:solidFill>
                <a:latin typeface="Averta-Regular" panose="00000500000000000000" pitchFamily="50" charset="0"/>
              </a:rPr>
              <a:t>Agentes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FA6A6CCB-240E-DFEE-603C-564F87419F84}"/>
              </a:ext>
            </a:extLst>
          </p:cNvPr>
          <p:cNvSpPr txBox="1"/>
          <p:nvPr/>
        </p:nvSpPr>
        <p:spPr>
          <a:xfrm>
            <a:off x="9601203" y="3688407"/>
            <a:ext cx="7086597" cy="44472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defTabSz="918355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pt-BR" sz="2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verta-Black" panose="00000A00000000000000" pitchFamily="50" charset="0"/>
            </a:endParaRPr>
          </a:p>
          <a:p>
            <a:pPr marL="457200" indent="-457200" defTabSz="918355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rta-Regular" panose="00000500000000000000" pitchFamily="50" charset="0"/>
              </a:rPr>
              <a:t>Execução baseada em Objetivo</a:t>
            </a:r>
          </a:p>
          <a:p>
            <a:pPr marL="457200" indent="-457200" defTabSz="918355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28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rta-Regular" panose="00000500000000000000" pitchFamily="50" charset="0"/>
              </a:rPr>
              <a:t>Automomia</a:t>
            </a:r>
            <a:r>
              <a:rPr lang="pt-B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rta-Regular" panose="00000500000000000000" pitchFamily="50" charset="0"/>
              </a:rPr>
              <a:t> e Capacidade de Decisão</a:t>
            </a:r>
          </a:p>
          <a:p>
            <a:pPr marL="457200" indent="-457200" defTabSz="918355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rta-Regular" panose="00000500000000000000" pitchFamily="50" charset="0"/>
              </a:rPr>
              <a:t>Capacidade de Adaptação</a:t>
            </a:r>
          </a:p>
          <a:p>
            <a:pPr marL="457200" indent="-457200" defTabSz="918355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rta-Regular" panose="00000500000000000000" pitchFamily="50" charset="0"/>
              </a:rPr>
              <a:t>Integração com Linguagem Natural</a:t>
            </a:r>
          </a:p>
          <a:p>
            <a:pPr marL="457200" indent="-457200" defTabSz="918355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rta-Regular" panose="00000500000000000000" pitchFamily="50" charset="0"/>
              </a:rPr>
              <a:t>Imersas em Modelos de LLM</a:t>
            </a:r>
          </a:p>
          <a:p>
            <a:pPr marL="457200" indent="-457200" defTabSz="918355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pt-BR" sz="2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verta-Black" panose="00000A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50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/>
      <p:bldP spid="15" grpId="0"/>
      <p:bldP spid="16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14899-255F-F998-4154-55F489B48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856AB6E-66C6-B894-CCCA-8E94DF2957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800000" flipH="1" flipV="1">
            <a:off x="-18353" y="7960468"/>
            <a:ext cx="18306353" cy="5796129"/>
          </a:xfrm>
          <a:prstGeom prst="rect">
            <a:avLst/>
          </a:prstGeom>
        </p:spPr>
      </p:pic>
      <p:grpSp>
        <p:nvGrpSpPr>
          <p:cNvPr id="9" name="Group 3">
            <a:extLst>
              <a:ext uri="{FF2B5EF4-FFF2-40B4-BE49-F238E27FC236}">
                <a16:creationId xmlns:a16="http://schemas.microsoft.com/office/drawing/2014/main" id="{48B219FE-4966-A47F-1537-92937D349584}"/>
              </a:ext>
            </a:extLst>
          </p:cNvPr>
          <p:cNvGrpSpPr/>
          <p:nvPr/>
        </p:nvGrpSpPr>
        <p:grpSpPr>
          <a:xfrm>
            <a:off x="15506213" y="308943"/>
            <a:ext cx="2373186" cy="1892934"/>
            <a:chOff x="0" y="0"/>
            <a:chExt cx="4010082" cy="3198579"/>
          </a:xfrm>
        </p:grpSpPr>
        <p:pic>
          <p:nvPicPr>
            <p:cNvPr id="10" name="Picture 4">
              <a:extLst>
                <a:ext uri="{FF2B5EF4-FFF2-40B4-BE49-F238E27FC236}">
                  <a16:creationId xmlns:a16="http://schemas.microsoft.com/office/drawing/2014/main" id="{6554DCB3-D818-060C-8637-E2053D3AC8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14424"/>
            <a:stretch>
              <a:fillRect/>
            </a:stretch>
          </p:blipFill>
          <p:spPr>
            <a:xfrm>
              <a:off x="0" y="0"/>
              <a:ext cx="4010082" cy="3198579"/>
            </a:xfrm>
            <a:prstGeom prst="rect">
              <a:avLst/>
            </a:prstGeom>
          </p:spPr>
        </p:pic>
        <p:pic>
          <p:nvPicPr>
            <p:cNvPr id="12" name="Picture 5">
              <a:extLst>
                <a:ext uri="{FF2B5EF4-FFF2-40B4-BE49-F238E27FC236}">
                  <a16:creationId xmlns:a16="http://schemas.microsoft.com/office/drawing/2014/main" id="{21980F2B-D09A-CF69-79FF-967E7514FC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3510985" y="2366614"/>
              <a:ext cx="181270" cy="181270"/>
            </a:xfrm>
            <a:prstGeom prst="rect">
              <a:avLst/>
            </a:prstGeom>
          </p:spPr>
        </p:pic>
      </p:grpSp>
      <p:sp>
        <p:nvSpPr>
          <p:cNvPr id="25" name="TextBox 6">
            <a:extLst>
              <a:ext uri="{FF2B5EF4-FFF2-40B4-BE49-F238E27FC236}">
                <a16:creationId xmlns:a16="http://schemas.microsoft.com/office/drawing/2014/main" id="{685684E6-D1D8-DC27-2AAC-B60A1CFECFF5}"/>
              </a:ext>
            </a:extLst>
          </p:cNvPr>
          <p:cNvSpPr txBox="1"/>
          <p:nvPr/>
        </p:nvSpPr>
        <p:spPr>
          <a:xfrm>
            <a:off x="1082888" y="594690"/>
            <a:ext cx="13316553" cy="6490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8355">
              <a:defRPr/>
            </a:pPr>
            <a:r>
              <a:rPr lang="pt-BR" sz="4218" b="1" dirty="0">
                <a:solidFill>
                  <a:prstClr val="white"/>
                </a:solidFill>
                <a:latin typeface="☞Averta Light"/>
              </a:rPr>
              <a:t>Caso 1 – Agente de Requisições de Compras </a:t>
            </a:r>
            <a:endParaRPr lang="pt-BR" sz="4218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☞Averta Light"/>
            </a:endParaRP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600DC6E2-65D0-14C0-5411-0FB808CCB91D}"/>
              </a:ext>
            </a:extLst>
          </p:cNvPr>
          <p:cNvSpPr txBox="1"/>
          <p:nvPr/>
        </p:nvSpPr>
        <p:spPr>
          <a:xfrm>
            <a:off x="2001568" y="1785998"/>
            <a:ext cx="13316553" cy="1723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8355">
              <a:defRPr/>
            </a:pPr>
            <a:r>
              <a:rPr lang="pt-BR" sz="2800" dirty="0">
                <a:solidFill>
                  <a:prstClr val="white"/>
                </a:solidFill>
                <a:latin typeface="☞Averta Light"/>
              </a:rPr>
              <a:t>Dor a ser resolvida: </a:t>
            </a:r>
          </a:p>
          <a:p>
            <a:pPr marL="457200" indent="-457200" defTabSz="918355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prstClr val="white"/>
                </a:solidFill>
                <a:latin typeface="☞Averta Light"/>
              </a:rPr>
              <a:t>Requisições Imprecisas </a:t>
            </a:r>
          </a:p>
          <a:p>
            <a:pPr marL="457200" indent="-457200" defTabSz="918355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prstClr val="white"/>
                </a:solidFill>
                <a:latin typeface="☞Averta Light"/>
              </a:rPr>
              <a:t>Acompanhamento de Status da Requisição</a:t>
            </a:r>
          </a:p>
          <a:p>
            <a:pPr marL="457200" indent="-457200" defTabSz="918355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☞Averta Light"/>
              </a:rPr>
              <a:t>Redução de carga de trabalho dos compradores</a:t>
            </a:r>
          </a:p>
        </p:txBody>
      </p:sp>
      <p:pic>
        <p:nvPicPr>
          <p:cNvPr id="1028" name="Picture 4" descr="Muscle pain - Free healthcare and medical icons">
            <a:extLst>
              <a:ext uri="{FF2B5EF4-FFF2-40B4-BE49-F238E27FC236}">
                <a16:creationId xmlns:a16="http://schemas.microsoft.com/office/drawing/2014/main" id="{BB8BF3B2-3CCA-E91A-40AB-4ED351D398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88" y="1866900"/>
            <a:ext cx="14478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>
            <a:extLst>
              <a:ext uri="{FF2B5EF4-FFF2-40B4-BE49-F238E27FC236}">
                <a16:creationId xmlns:a16="http://schemas.microsoft.com/office/drawing/2014/main" id="{E537133B-C28B-4F32-AAC9-59A1BB0CE36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93537" b="1692"/>
          <a:stretch>
            <a:fillRect/>
          </a:stretch>
        </p:blipFill>
        <p:spPr>
          <a:xfrm rot="16200000">
            <a:off x="163984" y="940782"/>
            <a:ext cx="1165403" cy="39306"/>
          </a:xfrm>
          <a:prstGeom prst="rect">
            <a:avLst/>
          </a:prstGeom>
        </p:spPr>
      </p:pic>
      <p:sp>
        <p:nvSpPr>
          <p:cNvPr id="20" name="TextBox 6">
            <a:extLst>
              <a:ext uri="{FF2B5EF4-FFF2-40B4-BE49-F238E27FC236}">
                <a16:creationId xmlns:a16="http://schemas.microsoft.com/office/drawing/2014/main" id="{F7F23C38-05C7-A144-8DC7-FD647AB14D8A}"/>
              </a:ext>
            </a:extLst>
          </p:cNvPr>
          <p:cNvSpPr txBox="1"/>
          <p:nvPr/>
        </p:nvSpPr>
        <p:spPr>
          <a:xfrm>
            <a:off x="1981199" y="3889078"/>
            <a:ext cx="13316553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8355">
              <a:defRPr/>
            </a:pPr>
            <a:r>
              <a:rPr lang="pt-BR" sz="2800" dirty="0">
                <a:solidFill>
                  <a:prstClr val="white"/>
                </a:solidFill>
                <a:latin typeface="☞Averta Light"/>
              </a:rPr>
              <a:t>Funcionalidades do Agente: </a:t>
            </a:r>
          </a:p>
          <a:p>
            <a:pPr marL="457200" indent="-457200" defTabSz="918355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prstClr val="white"/>
                </a:solidFill>
                <a:latin typeface="☞Averta Light"/>
              </a:rPr>
              <a:t>Guiar o Requisitante na construção da requisição completa, usando RAG e Chatbots</a:t>
            </a:r>
          </a:p>
          <a:p>
            <a:pPr marL="457200" indent="-457200" defTabSz="918355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prstClr val="white"/>
                </a:solidFill>
                <a:latin typeface="☞Averta Light"/>
              </a:rPr>
              <a:t>Integração com sistema ERP de Suprimentos (API)</a:t>
            </a:r>
          </a:p>
          <a:p>
            <a:pPr marL="457200" indent="-457200" defTabSz="918355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prstClr val="white"/>
                </a:solidFill>
                <a:latin typeface="☞Averta Light"/>
              </a:rPr>
              <a:t>Consulta de Status de Requisições e demais etapas do processo</a:t>
            </a:r>
          </a:p>
          <a:p>
            <a:pPr marL="457200" indent="-457200" defTabSz="918355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prstClr val="white"/>
                </a:solidFill>
                <a:latin typeface="☞Averta Light"/>
              </a:rPr>
              <a:t>RAG na política de compras e documentação</a:t>
            </a:r>
          </a:p>
        </p:txBody>
      </p:sp>
      <p:sp>
        <p:nvSpPr>
          <p:cNvPr id="23" name="TextBox 6">
            <a:extLst>
              <a:ext uri="{FF2B5EF4-FFF2-40B4-BE49-F238E27FC236}">
                <a16:creationId xmlns:a16="http://schemas.microsoft.com/office/drawing/2014/main" id="{BCDB690F-963C-7D1C-515D-CC838A9D26D0}"/>
              </a:ext>
            </a:extLst>
          </p:cNvPr>
          <p:cNvSpPr txBox="1"/>
          <p:nvPr/>
        </p:nvSpPr>
        <p:spPr>
          <a:xfrm>
            <a:off x="1981200" y="6397922"/>
            <a:ext cx="13316553" cy="1723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8355">
              <a:defRPr/>
            </a:pPr>
            <a:r>
              <a:rPr lang="pt-BR" sz="2800" dirty="0">
                <a:solidFill>
                  <a:prstClr val="white"/>
                </a:solidFill>
                <a:latin typeface="☞Averta Light"/>
              </a:rPr>
              <a:t>Canais de Comunicação Seguros: </a:t>
            </a:r>
          </a:p>
          <a:p>
            <a:pPr marL="457200" indent="-457200" defTabSz="918355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prstClr val="white"/>
                </a:solidFill>
                <a:latin typeface="☞Averta Light"/>
              </a:rPr>
              <a:t>Chatbot pelo Browser</a:t>
            </a:r>
          </a:p>
          <a:p>
            <a:pPr marL="457200" indent="-457200" defTabSz="918355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prstClr val="white"/>
                </a:solidFill>
                <a:latin typeface="☞Averta Light"/>
              </a:rPr>
              <a:t>MS Teams</a:t>
            </a:r>
          </a:p>
          <a:p>
            <a:pPr marL="457200" indent="-457200" defTabSz="918355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prstClr val="white"/>
                </a:solidFill>
                <a:latin typeface="☞Averta Light"/>
              </a:rPr>
              <a:t>Whatsapp</a:t>
            </a:r>
          </a:p>
        </p:txBody>
      </p:sp>
      <p:pic>
        <p:nvPicPr>
          <p:cNvPr id="1038" name="Picture 14" descr="Channels - Free marketing icons">
            <a:extLst>
              <a:ext uri="{FF2B5EF4-FFF2-40B4-BE49-F238E27FC236}">
                <a16:creationId xmlns:a16="http://schemas.microsoft.com/office/drawing/2014/main" id="{8E014858-105F-E448-E77C-230B08C0A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02" y="6528410"/>
            <a:ext cx="1301571" cy="1301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nteligência artificial - ícones de tecnologia grátis">
            <a:extLst>
              <a:ext uri="{FF2B5EF4-FFF2-40B4-BE49-F238E27FC236}">
                <a16:creationId xmlns:a16="http://schemas.microsoft.com/office/drawing/2014/main" id="{6EFC1DED-CCB4-665F-CD0D-9E431842D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55" y="4320149"/>
            <a:ext cx="1301571" cy="1301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997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87941-55BA-FCC1-E626-6F85ADAAC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7715E14-B956-67D0-78C7-9978E32E0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800000" flipH="1" flipV="1">
            <a:off x="-18353" y="7960468"/>
            <a:ext cx="18306353" cy="5796129"/>
          </a:xfrm>
          <a:prstGeom prst="rect">
            <a:avLst/>
          </a:prstGeom>
        </p:spPr>
      </p:pic>
      <p:grpSp>
        <p:nvGrpSpPr>
          <p:cNvPr id="9" name="Group 3">
            <a:extLst>
              <a:ext uri="{FF2B5EF4-FFF2-40B4-BE49-F238E27FC236}">
                <a16:creationId xmlns:a16="http://schemas.microsoft.com/office/drawing/2014/main" id="{D13AD991-D91B-D1C9-6F2A-E539FF78C72B}"/>
              </a:ext>
            </a:extLst>
          </p:cNvPr>
          <p:cNvGrpSpPr/>
          <p:nvPr/>
        </p:nvGrpSpPr>
        <p:grpSpPr>
          <a:xfrm>
            <a:off x="15506213" y="308943"/>
            <a:ext cx="2373186" cy="1892934"/>
            <a:chOff x="0" y="0"/>
            <a:chExt cx="4010082" cy="3198579"/>
          </a:xfrm>
        </p:grpSpPr>
        <p:pic>
          <p:nvPicPr>
            <p:cNvPr id="10" name="Picture 4">
              <a:extLst>
                <a:ext uri="{FF2B5EF4-FFF2-40B4-BE49-F238E27FC236}">
                  <a16:creationId xmlns:a16="http://schemas.microsoft.com/office/drawing/2014/main" id="{66CE3F9C-480A-588F-EA41-3A1495E837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14424"/>
            <a:stretch>
              <a:fillRect/>
            </a:stretch>
          </p:blipFill>
          <p:spPr>
            <a:xfrm>
              <a:off x="0" y="0"/>
              <a:ext cx="4010082" cy="3198579"/>
            </a:xfrm>
            <a:prstGeom prst="rect">
              <a:avLst/>
            </a:prstGeom>
          </p:spPr>
        </p:pic>
        <p:pic>
          <p:nvPicPr>
            <p:cNvPr id="12" name="Picture 5">
              <a:extLst>
                <a:ext uri="{FF2B5EF4-FFF2-40B4-BE49-F238E27FC236}">
                  <a16:creationId xmlns:a16="http://schemas.microsoft.com/office/drawing/2014/main" id="{9A4A152D-66A3-870E-88A1-B88A99796F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3510985" y="2366614"/>
              <a:ext cx="181270" cy="181270"/>
            </a:xfrm>
            <a:prstGeom prst="rect">
              <a:avLst/>
            </a:prstGeom>
          </p:spPr>
        </p:pic>
      </p:grpSp>
      <p:sp>
        <p:nvSpPr>
          <p:cNvPr id="25" name="TextBox 6">
            <a:extLst>
              <a:ext uri="{FF2B5EF4-FFF2-40B4-BE49-F238E27FC236}">
                <a16:creationId xmlns:a16="http://schemas.microsoft.com/office/drawing/2014/main" id="{6DD8D1C1-947B-3F4B-80B2-5DFB277DE82C}"/>
              </a:ext>
            </a:extLst>
          </p:cNvPr>
          <p:cNvSpPr txBox="1"/>
          <p:nvPr/>
        </p:nvSpPr>
        <p:spPr>
          <a:xfrm>
            <a:off x="1082888" y="594690"/>
            <a:ext cx="13316553" cy="6490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8355">
              <a:defRPr/>
            </a:pPr>
            <a:r>
              <a:rPr lang="pt-BR" sz="4218" b="1" dirty="0">
                <a:solidFill>
                  <a:prstClr val="white"/>
                </a:solidFill>
                <a:latin typeface="☞Averta Light"/>
              </a:rPr>
              <a:t>Caso 2 – Agente de Equalização de Propostas </a:t>
            </a:r>
            <a:endParaRPr lang="pt-BR" sz="4218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☞Averta Light"/>
            </a:endParaRP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A65B6F94-4083-4E28-6A83-976FA0A5FE23}"/>
              </a:ext>
            </a:extLst>
          </p:cNvPr>
          <p:cNvSpPr txBox="1"/>
          <p:nvPr/>
        </p:nvSpPr>
        <p:spPr>
          <a:xfrm>
            <a:off x="2001568" y="1785998"/>
            <a:ext cx="13316553" cy="1723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8355">
              <a:defRPr/>
            </a:pPr>
            <a:r>
              <a:rPr lang="pt-BR" sz="2800" dirty="0">
                <a:solidFill>
                  <a:prstClr val="white"/>
                </a:solidFill>
                <a:latin typeface="☞Averta Light"/>
              </a:rPr>
              <a:t>Dor a ser resolvida: </a:t>
            </a:r>
          </a:p>
          <a:p>
            <a:pPr marL="457200" indent="-457200" defTabSz="918355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prstClr val="white"/>
                </a:solidFill>
                <a:latin typeface="☞Averta Light"/>
              </a:rPr>
              <a:t>Validar se propostas estão de acordo com edital/RFP/Cotação/Briefing</a:t>
            </a:r>
          </a:p>
          <a:p>
            <a:pPr marL="457200" indent="-457200" defTabSz="918355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prstClr val="white"/>
                </a:solidFill>
                <a:latin typeface="☞Averta Light"/>
              </a:rPr>
              <a:t>Consultar reputação dos Fornecedores (sites de avaliação)</a:t>
            </a:r>
          </a:p>
          <a:p>
            <a:pPr marL="457200" indent="-457200" defTabSz="918355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☞Averta Light"/>
              </a:rPr>
              <a:t>Redução de carga de trabalho dos compradores</a:t>
            </a:r>
          </a:p>
        </p:txBody>
      </p:sp>
      <p:pic>
        <p:nvPicPr>
          <p:cNvPr id="1028" name="Picture 4" descr="Muscle pain - Free healthcare and medical icons">
            <a:extLst>
              <a:ext uri="{FF2B5EF4-FFF2-40B4-BE49-F238E27FC236}">
                <a16:creationId xmlns:a16="http://schemas.microsoft.com/office/drawing/2014/main" id="{F6EF5566-85C7-0C7A-CD4A-A6B79BD99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88" y="1866900"/>
            <a:ext cx="14478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>
            <a:extLst>
              <a:ext uri="{FF2B5EF4-FFF2-40B4-BE49-F238E27FC236}">
                <a16:creationId xmlns:a16="http://schemas.microsoft.com/office/drawing/2014/main" id="{06D60EEF-8B94-0B99-9962-B080CF9FB3E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93537" b="1692"/>
          <a:stretch>
            <a:fillRect/>
          </a:stretch>
        </p:blipFill>
        <p:spPr>
          <a:xfrm rot="16200000">
            <a:off x="163984" y="940782"/>
            <a:ext cx="1165403" cy="39306"/>
          </a:xfrm>
          <a:prstGeom prst="rect">
            <a:avLst/>
          </a:prstGeom>
        </p:spPr>
      </p:pic>
      <p:sp>
        <p:nvSpPr>
          <p:cNvPr id="20" name="TextBox 6">
            <a:extLst>
              <a:ext uri="{FF2B5EF4-FFF2-40B4-BE49-F238E27FC236}">
                <a16:creationId xmlns:a16="http://schemas.microsoft.com/office/drawing/2014/main" id="{1DD5EB01-0F57-F924-7D9A-CB8FC5532E2D}"/>
              </a:ext>
            </a:extLst>
          </p:cNvPr>
          <p:cNvSpPr txBox="1"/>
          <p:nvPr/>
        </p:nvSpPr>
        <p:spPr>
          <a:xfrm>
            <a:off x="1981199" y="3889078"/>
            <a:ext cx="13316553" cy="3016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8355">
              <a:defRPr/>
            </a:pPr>
            <a:r>
              <a:rPr lang="pt-BR" sz="2800" dirty="0">
                <a:solidFill>
                  <a:prstClr val="white"/>
                </a:solidFill>
                <a:latin typeface="☞Averta Light"/>
              </a:rPr>
              <a:t>Funcionalidades do Agente: </a:t>
            </a:r>
          </a:p>
          <a:p>
            <a:pPr marL="457200" indent="-457200" defTabSz="918355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prstClr val="white"/>
                </a:solidFill>
                <a:latin typeface="☞Averta Light"/>
              </a:rPr>
              <a:t>Interpretação das Propostas utilizando modelos de LLM</a:t>
            </a:r>
          </a:p>
          <a:p>
            <a:pPr marL="457200" indent="-457200" defTabSz="918355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prstClr val="white"/>
                </a:solidFill>
                <a:latin typeface="☞Averta Light"/>
              </a:rPr>
              <a:t>Comparação com documentos de edital/RFP/Cotação/Briefing, com modelos de LLM</a:t>
            </a:r>
          </a:p>
          <a:p>
            <a:pPr marL="457200" indent="-457200" defTabSz="918355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prstClr val="white"/>
                </a:solidFill>
                <a:latin typeface="☞Averta Light"/>
              </a:rPr>
              <a:t>Consulta a Internet e monta a reputação do fornecedor</a:t>
            </a:r>
          </a:p>
          <a:p>
            <a:pPr marL="457200" indent="-457200" defTabSz="918355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prstClr val="white"/>
                </a:solidFill>
                <a:latin typeface="☞Averta Light"/>
              </a:rPr>
              <a:t>Realiza uma análise SWOT das propostas</a:t>
            </a:r>
          </a:p>
          <a:p>
            <a:pPr marL="457200" indent="-457200" defTabSz="918355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prstClr val="white"/>
                </a:solidFill>
                <a:latin typeface="☞Averta Light"/>
              </a:rPr>
              <a:t>Monta </a:t>
            </a:r>
            <a:r>
              <a:rPr lang="pt-BR" sz="2800" dirty="0" err="1">
                <a:solidFill>
                  <a:prstClr val="white"/>
                </a:solidFill>
                <a:latin typeface="☞Averta Light"/>
              </a:rPr>
              <a:t>Dossie</a:t>
            </a:r>
            <a:r>
              <a:rPr lang="pt-BR" sz="2800" dirty="0">
                <a:solidFill>
                  <a:prstClr val="white"/>
                </a:solidFill>
                <a:latin typeface="☞Averta Light"/>
              </a:rPr>
              <a:t> (Documento) com o Resumo de Todo processo acima</a:t>
            </a:r>
          </a:p>
          <a:p>
            <a:pPr marL="457200" indent="-457200" defTabSz="918355">
              <a:buFont typeface="Arial" panose="020B0604020202020204" pitchFamily="34" charset="0"/>
              <a:buChar char="•"/>
              <a:defRPr/>
            </a:pPr>
            <a:endParaRPr lang="pt-BR" sz="2800" dirty="0">
              <a:solidFill>
                <a:prstClr val="white"/>
              </a:solidFill>
              <a:latin typeface="☞Averta Light"/>
            </a:endParaRPr>
          </a:p>
        </p:txBody>
      </p:sp>
      <p:sp>
        <p:nvSpPr>
          <p:cNvPr id="23" name="TextBox 6">
            <a:extLst>
              <a:ext uri="{FF2B5EF4-FFF2-40B4-BE49-F238E27FC236}">
                <a16:creationId xmlns:a16="http://schemas.microsoft.com/office/drawing/2014/main" id="{81FE482A-2386-6368-52C9-76624E5EF226}"/>
              </a:ext>
            </a:extLst>
          </p:cNvPr>
          <p:cNvSpPr txBox="1"/>
          <p:nvPr/>
        </p:nvSpPr>
        <p:spPr>
          <a:xfrm>
            <a:off x="1981200" y="6819900"/>
            <a:ext cx="13316553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8355">
              <a:defRPr/>
            </a:pPr>
            <a:r>
              <a:rPr lang="pt-BR" sz="2800" dirty="0">
                <a:solidFill>
                  <a:prstClr val="white"/>
                </a:solidFill>
                <a:latin typeface="☞Averta Light"/>
              </a:rPr>
              <a:t>Formas de Execução (Agente em Background): </a:t>
            </a:r>
          </a:p>
          <a:p>
            <a:pPr marL="457200" indent="-457200" defTabSz="918355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prstClr val="white"/>
                </a:solidFill>
                <a:latin typeface="☞Averta Light"/>
              </a:rPr>
              <a:t>Agendamento por tempo</a:t>
            </a:r>
          </a:p>
          <a:p>
            <a:pPr marL="457200" indent="-457200" defTabSz="918355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prstClr val="white"/>
                </a:solidFill>
                <a:latin typeface="☞Averta Light"/>
              </a:rPr>
              <a:t>Execução Guiada por API (Acesso Externo)</a:t>
            </a:r>
          </a:p>
        </p:txBody>
      </p:sp>
      <p:pic>
        <p:nvPicPr>
          <p:cNvPr id="3" name="Picture 16" descr="Inteligência artificial - ícones de tecnologia grátis">
            <a:extLst>
              <a:ext uri="{FF2B5EF4-FFF2-40B4-BE49-F238E27FC236}">
                <a16:creationId xmlns:a16="http://schemas.microsoft.com/office/drawing/2014/main" id="{B8D1DAB0-61EE-B00A-F758-F2C666D4E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55" y="4320149"/>
            <a:ext cx="1301571" cy="1301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 descr="Channels - Free marketing icons">
            <a:extLst>
              <a:ext uri="{FF2B5EF4-FFF2-40B4-BE49-F238E27FC236}">
                <a16:creationId xmlns:a16="http://schemas.microsoft.com/office/drawing/2014/main" id="{8B75B6C3-44F7-60FC-BB79-C71D14F26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02" y="6819900"/>
            <a:ext cx="1301571" cy="1301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062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2800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0980A2A0E571D4793B2B75E60F6E725" ma:contentTypeVersion="16" ma:contentTypeDescription="Crie um novo documento." ma:contentTypeScope="" ma:versionID="28a29c44aa086a2584c757886f8da287">
  <xsd:schema xmlns:xsd="http://www.w3.org/2001/XMLSchema" xmlns:xs="http://www.w3.org/2001/XMLSchema" xmlns:p="http://schemas.microsoft.com/office/2006/metadata/properties" xmlns:ns2="32e81152-7706-4588-bb5e-7984a8c9a92f" xmlns:ns3="266cfa18-8d22-4bd8-9cd2-a7df99e3f488" targetNamespace="http://schemas.microsoft.com/office/2006/metadata/properties" ma:root="true" ma:fieldsID="366142b524b49272689d0d66ad3d6f71" ns2:_="" ns3:_="">
    <xsd:import namespace="32e81152-7706-4588-bb5e-7984a8c9a92f"/>
    <xsd:import namespace="266cfa18-8d22-4bd8-9cd2-a7df99e3f4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Identifica_x00e7__x00e3_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e81152-7706-4588-bb5e-7984a8c9a9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Marcações de imagem" ma:readOnly="false" ma:fieldId="{5cf76f15-5ced-4ddc-b409-7134ff3c332f}" ma:taxonomyMulti="true" ma:sspId="1881d312-1177-4f53-bdfe-a6d3e95671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Identifica_x00e7__x00e3_o" ma:index="23" nillable="true" ma:displayName="Identificação" ma:format="Dropdown" ma:internalName="Identifica_x00e7__x00e3_o">
      <xsd:simpleType>
        <xsd:union memberTypes="dms:Text">
          <xsd:simpleType>
            <xsd:restriction base="dms:Choice">
              <xsd:enumeration value="Take Principal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6cfa18-8d22-4bd8-9cd2-a7df99e3f488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7cde6633-1ac1-46ca-9fff-4aec79b4875c}" ma:internalName="TaxCatchAll" ma:showField="CatchAllData" ma:web="266cfa18-8d22-4bd8-9cd2-a7df99e3f4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F0D082-0F5C-4B0A-B097-8ACAA9716A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2e81152-7706-4588-bb5e-7984a8c9a92f"/>
    <ds:schemaRef ds:uri="266cfa18-8d22-4bd8-9cd2-a7df99e3f4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A761454-A26D-4E10-A759-2FA6DB3A120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6205</TotalTime>
  <Words>316</Words>
  <Application>Microsoft Office PowerPoint</Application>
  <PresentationFormat>Personalizar</PresentationFormat>
  <Paragraphs>67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7" baseType="lpstr">
      <vt:lpstr>Averta-Regular</vt:lpstr>
      <vt:lpstr>Averta-Light 2</vt:lpstr>
      <vt:lpstr>Calibri</vt:lpstr>
      <vt:lpstr>Averta-Light 1</vt:lpstr>
      <vt:lpstr>Aptos</vt:lpstr>
      <vt:lpstr>Averta-Semibold</vt:lpstr>
      <vt:lpstr>☞Averta Light</vt:lpstr>
      <vt:lpstr>☞Averta</vt:lpstr>
      <vt:lpstr>Averta-Black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</dc:title>
  <cp:lastModifiedBy>ADMIN RDN</cp:lastModifiedBy>
  <cp:revision>7</cp:revision>
  <dcterms:created xsi:type="dcterms:W3CDTF">2006-08-16T00:00:00Z</dcterms:created>
  <dcterms:modified xsi:type="dcterms:W3CDTF">2025-07-16T11:18:15Z</dcterms:modified>
  <dc:identifier>DAGPVQrvVBQ</dc:identifier>
</cp:coreProperties>
</file>