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Bebas Neue" panose="020F0502020204030204" pitchFamily="34" charset="0"/>
      <p:regular r:id="rId25"/>
    </p:embeddedFont>
    <p:embeddedFont>
      <p:font typeface="Canva Sans" panose="020B0604020202020204" charset="0"/>
      <p:regular r:id="rId26"/>
    </p:embeddedFont>
    <p:embeddedFont>
      <p:font typeface="Canva Sans Bold" panose="020B0604020202020204" charset="0"/>
      <p:regular r:id="rId27"/>
    </p:embeddedFont>
    <p:embeddedFont>
      <p:font typeface="Century Expande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12121">
                <a:alpha val="100000"/>
              </a:srgbClr>
            </a:gs>
            <a:gs pos="33333">
              <a:srgbClr val="002050">
                <a:alpha val="100000"/>
              </a:srgbClr>
            </a:gs>
            <a:gs pos="66667">
              <a:srgbClr val="212121">
                <a:alpha val="100000"/>
              </a:srgbClr>
            </a:gs>
            <a:gs pos="100000">
              <a:srgbClr val="474747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81100"/>
            <a:ext cx="14800134" cy="1816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4"/>
              </a:lnSpc>
            </a:pPr>
            <a:r>
              <a:rPr lang="en-US" sz="711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Aplicação de inteligência artificial em tomada de decisões: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111906"/>
            <a:ext cx="13354752" cy="148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5"/>
              </a:lnSpc>
            </a:pPr>
            <a:r>
              <a:rPr lang="en-US" sz="579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Mapas comparativos complexos com aplicação de farol de negociação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8705820"/>
            <a:ext cx="8115300" cy="55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0"/>
              </a:lnSpc>
            </a:pPr>
            <a:r>
              <a:rPr lang="en-US" sz="419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Fabio Castro - Head de produto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067614"/>
            <a:ext cx="8115300" cy="55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0"/>
              </a:lnSpc>
            </a:pPr>
            <a:r>
              <a:rPr lang="en-US" sz="419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Ricardo Der - CEO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101" y="7566824"/>
            <a:ext cx="6972199" cy="1691476"/>
            <a:chOff x="0" y="0"/>
            <a:chExt cx="3975340" cy="9644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75303" cy="964478"/>
            </a:xfrm>
            <a:custGeom>
              <a:avLst/>
              <a:gdLst/>
              <a:ahLst/>
              <a:cxnLst/>
              <a:rect l="l" t="t" r="r" b="b"/>
              <a:pathLst>
                <a:path w="3975303" h="964478">
                  <a:moveTo>
                    <a:pt x="0" y="0"/>
                  </a:moveTo>
                  <a:lnTo>
                    <a:pt x="3975303" y="0"/>
                  </a:lnTo>
                  <a:lnTo>
                    <a:pt x="3975303" y="964478"/>
                  </a:lnTo>
                  <a:lnTo>
                    <a:pt x="0" y="964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404" b="-1440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35602"/>
            <a:ext cx="18225143" cy="10322602"/>
            <a:chOff x="0" y="0"/>
            <a:chExt cx="24300191" cy="137634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00180" cy="13763498"/>
            </a:xfrm>
            <a:custGeom>
              <a:avLst/>
              <a:gdLst/>
              <a:ahLst/>
              <a:cxnLst/>
              <a:rect l="l" t="t" r="r" b="b"/>
              <a:pathLst>
                <a:path w="24300180" h="13763498">
                  <a:moveTo>
                    <a:pt x="0" y="0"/>
                  </a:moveTo>
                  <a:lnTo>
                    <a:pt x="24300180" y="0"/>
                  </a:lnTo>
                  <a:lnTo>
                    <a:pt x="24300180" y="13763498"/>
                  </a:lnTo>
                  <a:lnTo>
                    <a:pt x="0" y="13763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097000" y="8572500"/>
            <a:ext cx="3755933" cy="1173729"/>
            <a:chOff x="0" y="0"/>
            <a:chExt cx="5007911" cy="15649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07864" cy="1565021"/>
            </a:xfrm>
            <a:custGeom>
              <a:avLst/>
              <a:gdLst/>
              <a:ahLst/>
              <a:cxnLst/>
              <a:rect l="l" t="t" r="r" b="b"/>
              <a:pathLst>
                <a:path w="5007864" h="1565021">
                  <a:moveTo>
                    <a:pt x="0" y="0"/>
                  </a:moveTo>
                  <a:lnTo>
                    <a:pt x="5007864" y="0"/>
                  </a:lnTo>
                  <a:lnTo>
                    <a:pt x="5007864" y="1565021"/>
                  </a:lnTo>
                  <a:lnTo>
                    <a:pt x="0" y="156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093271" y="8991599"/>
            <a:ext cx="5044516" cy="419101"/>
            <a:chOff x="0" y="0"/>
            <a:chExt cx="6726021" cy="5588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26047" cy="558800"/>
            </a:xfrm>
            <a:custGeom>
              <a:avLst/>
              <a:gdLst/>
              <a:ahLst/>
              <a:cxnLst/>
              <a:rect l="l" t="t" r="r" b="b"/>
              <a:pathLst>
                <a:path w="6726047" h="558800">
                  <a:moveTo>
                    <a:pt x="0" y="0"/>
                  </a:moveTo>
                  <a:lnTo>
                    <a:pt x="6726047" y="0"/>
                  </a:lnTo>
                  <a:lnTo>
                    <a:pt x="6726047" y="558800"/>
                  </a:lnTo>
                  <a:lnTo>
                    <a:pt x="0" y="55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5906" t="-2804745" r="-295425" b="-17218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924800" y="495300"/>
            <a:ext cx="4495800" cy="800101"/>
            <a:chOff x="0" y="0"/>
            <a:chExt cx="5994400" cy="10668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94400" cy="1066800"/>
            </a:xfrm>
            <a:custGeom>
              <a:avLst/>
              <a:gdLst/>
              <a:ahLst/>
              <a:cxnLst/>
              <a:rect l="l" t="t" r="r" b="b"/>
              <a:pathLst>
                <a:path w="5994400" h="1066800">
                  <a:moveTo>
                    <a:pt x="0" y="0"/>
                  </a:moveTo>
                  <a:lnTo>
                    <a:pt x="5994400" y="0"/>
                  </a:lnTo>
                  <a:lnTo>
                    <a:pt x="5994400" y="1066800"/>
                  </a:lnTo>
                  <a:lnTo>
                    <a:pt x="0" y="106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9757" t="-2804741" r="-747041" b="-17218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19286"/>
            <a:ext cx="18253843" cy="10306285"/>
            <a:chOff x="0" y="0"/>
            <a:chExt cx="24338457" cy="137417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38407" cy="13741654"/>
            </a:xfrm>
            <a:custGeom>
              <a:avLst/>
              <a:gdLst/>
              <a:ahLst/>
              <a:cxnLst/>
              <a:rect l="l" t="t" r="r" b="b"/>
              <a:pathLst>
                <a:path w="24338407" h="13741654">
                  <a:moveTo>
                    <a:pt x="0" y="0"/>
                  </a:moveTo>
                  <a:lnTo>
                    <a:pt x="24338407" y="0"/>
                  </a:lnTo>
                  <a:lnTo>
                    <a:pt x="24338407" y="13741654"/>
                  </a:lnTo>
                  <a:lnTo>
                    <a:pt x="0" y="13741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3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17029" y="279565"/>
            <a:ext cx="16853943" cy="10007435"/>
            <a:chOff x="0" y="0"/>
            <a:chExt cx="20702212" cy="122924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02270" cy="12292457"/>
            </a:xfrm>
            <a:custGeom>
              <a:avLst/>
              <a:gdLst/>
              <a:ahLst/>
              <a:cxnLst/>
              <a:rect l="l" t="t" r="r" b="b"/>
              <a:pathLst>
                <a:path w="20702270" h="12292457">
                  <a:moveTo>
                    <a:pt x="0" y="0"/>
                  </a:moveTo>
                  <a:lnTo>
                    <a:pt x="20702270" y="0"/>
                  </a:lnTo>
                  <a:lnTo>
                    <a:pt x="20702270" y="12292457"/>
                  </a:lnTo>
                  <a:lnTo>
                    <a:pt x="0" y="12292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69" r="-16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135264" y="8671436"/>
            <a:ext cx="3755933" cy="1173729"/>
            <a:chOff x="0" y="0"/>
            <a:chExt cx="5007911" cy="15649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07864" cy="1565021"/>
            </a:xfrm>
            <a:custGeom>
              <a:avLst/>
              <a:gdLst/>
              <a:ahLst/>
              <a:cxnLst/>
              <a:rect l="l" t="t" r="r" b="b"/>
              <a:pathLst>
                <a:path w="5007864" h="1565021">
                  <a:moveTo>
                    <a:pt x="0" y="0"/>
                  </a:moveTo>
                  <a:lnTo>
                    <a:pt x="5007864" y="0"/>
                  </a:lnTo>
                  <a:lnTo>
                    <a:pt x="5007864" y="1565021"/>
                  </a:lnTo>
                  <a:lnTo>
                    <a:pt x="0" y="156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2495"/>
            <a:ext cx="18298601" cy="10284505"/>
            <a:chOff x="0" y="0"/>
            <a:chExt cx="24398135" cy="13712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98097" cy="13712698"/>
            </a:xfrm>
            <a:custGeom>
              <a:avLst/>
              <a:gdLst/>
              <a:ahLst/>
              <a:cxnLst/>
              <a:rect l="l" t="t" r="r" b="b"/>
              <a:pathLst>
                <a:path w="24398097" h="13712698">
                  <a:moveTo>
                    <a:pt x="0" y="0"/>
                  </a:moveTo>
                  <a:lnTo>
                    <a:pt x="24398097" y="0"/>
                  </a:lnTo>
                  <a:lnTo>
                    <a:pt x="24398097" y="13712698"/>
                  </a:lnTo>
                  <a:lnTo>
                    <a:pt x="0" y="13712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124200" y="2019300"/>
            <a:ext cx="3755933" cy="1173729"/>
            <a:chOff x="0" y="0"/>
            <a:chExt cx="5007911" cy="15649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07864" cy="1565021"/>
            </a:xfrm>
            <a:custGeom>
              <a:avLst/>
              <a:gdLst/>
              <a:ahLst/>
              <a:cxnLst/>
              <a:rect l="l" t="t" r="r" b="b"/>
              <a:pathLst>
                <a:path w="5007864" h="1565021">
                  <a:moveTo>
                    <a:pt x="0" y="0"/>
                  </a:moveTo>
                  <a:lnTo>
                    <a:pt x="5007864" y="0"/>
                  </a:lnTo>
                  <a:lnTo>
                    <a:pt x="5007864" y="1565021"/>
                  </a:lnTo>
                  <a:lnTo>
                    <a:pt x="0" y="156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288643" y="7149240"/>
            <a:ext cx="1028700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1500" b="1">
                <a:solidFill>
                  <a:srgbClr val="09B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Verde</a:t>
            </a:r>
            <a:r>
              <a:rPr lang="en-US" sz="1500" b="1">
                <a:solidFill>
                  <a:srgbClr val="3333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= 10% do baseline </a:t>
            </a: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| </a:t>
            </a:r>
            <a:r>
              <a:rPr lang="en-US" sz="1500" b="1">
                <a:solidFill>
                  <a:srgbClr val="F7BA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Amarelo </a:t>
            </a:r>
            <a:r>
              <a:rPr lang="en-US" sz="1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= 10 – 20% </a:t>
            </a: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|</a:t>
            </a:r>
            <a:r>
              <a:rPr lang="en-US" sz="1500">
                <a:solidFill>
                  <a:srgbClr val="33333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500" b="1">
                <a:solidFill>
                  <a:srgbClr val="F7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Vermelho </a:t>
            </a:r>
            <a:r>
              <a:rPr lang="en-US" sz="1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= 20 – 30% </a:t>
            </a:r>
            <a:r>
              <a:rPr lang="en-US" sz="15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| </a:t>
            </a:r>
            <a:r>
              <a:rPr lang="en-US" sz="15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Preto</a:t>
            </a:r>
            <a:r>
              <a:rPr lang="en-US" sz="1500" b="1">
                <a:solidFill>
                  <a:srgbClr val="F7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500">
                <a:solidFill>
                  <a:srgbClr val="333333"/>
                </a:solidFill>
                <a:latin typeface="Canva Sans"/>
                <a:ea typeface="Canva Sans"/>
                <a:cs typeface="Canva Sans"/>
                <a:sym typeface="Canva Sans"/>
              </a:rPr>
              <a:t>= </a:t>
            </a:r>
            <a:r>
              <a:rPr lang="en-US" sz="1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Acima de 30%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0" y="49045"/>
            <a:ext cx="18287980" cy="10286990"/>
            <a:chOff x="0" y="0"/>
            <a:chExt cx="24383973" cy="13715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44" b="-1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86903" y="3965990"/>
            <a:ext cx="9296400" cy="3619490"/>
            <a:chOff x="0" y="0"/>
            <a:chExt cx="12395200" cy="4825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395200" cy="4826000"/>
            </a:xfrm>
            <a:custGeom>
              <a:avLst/>
              <a:gdLst/>
              <a:ahLst/>
              <a:cxnLst/>
              <a:rect l="l" t="t" r="r" b="b"/>
              <a:pathLst>
                <a:path w="12395200" h="4826000">
                  <a:moveTo>
                    <a:pt x="0" y="0"/>
                  </a:moveTo>
                  <a:lnTo>
                    <a:pt x="12395200" y="0"/>
                  </a:lnTo>
                  <a:lnTo>
                    <a:pt x="12395200" y="4826000"/>
                  </a:lnTo>
                  <a:lnTo>
                    <a:pt x="0" y="482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111" t="-15478" r="-111111" b="-20739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848600" y="1189944"/>
            <a:ext cx="7209453" cy="2826855"/>
            <a:chOff x="0" y="0"/>
            <a:chExt cx="9612604" cy="37691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12630" cy="3769106"/>
            </a:xfrm>
            <a:custGeom>
              <a:avLst/>
              <a:gdLst/>
              <a:ahLst/>
              <a:cxnLst/>
              <a:rect l="l" t="t" r="r" b="b"/>
              <a:pathLst>
                <a:path w="9612630" h="3769106">
                  <a:moveTo>
                    <a:pt x="0" y="0"/>
                  </a:moveTo>
                  <a:lnTo>
                    <a:pt x="9612630" y="0"/>
                  </a:lnTo>
                  <a:lnTo>
                    <a:pt x="9612630" y="3769106"/>
                  </a:lnTo>
                  <a:lnTo>
                    <a:pt x="0" y="3769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26644" y="2187623"/>
            <a:ext cx="4031156" cy="1492153"/>
            <a:chOff x="0" y="0"/>
            <a:chExt cx="5374875" cy="1989537"/>
          </a:xfrm>
        </p:grpSpPr>
        <p:sp>
          <p:nvSpPr>
            <p:cNvPr id="9" name="Freeform 9" descr="Logotipo  O conteúdo gerado por IA pode estar incorreto."/>
            <p:cNvSpPr/>
            <p:nvPr/>
          </p:nvSpPr>
          <p:spPr>
            <a:xfrm>
              <a:off x="0" y="0"/>
              <a:ext cx="5374894" cy="1989582"/>
            </a:xfrm>
            <a:custGeom>
              <a:avLst/>
              <a:gdLst/>
              <a:ahLst/>
              <a:cxnLst/>
              <a:rect l="l" t="t" r="r" b="b"/>
              <a:pathLst>
                <a:path w="5374894" h="1989582">
                  <a:moveTo>
                    <a:pt x="0" y="0"/>
                  </a:moveTo>
                  <a:lnTo>
                    <a:pt x="5374894" y="0"/>
                  </a:lnTo>
                  <a:lnTo>
                    <a:pt x="5374894" y="1989582"/>
                  </a:lnTo>
                  <a:lnTo>
                    <a:pt x="0" y="198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5620056" y="2875546"/>
            <a:ext cx="2263521" cy="830329"/>
            <a:chOff x="0" y="0"/>
            <a:chExt cx="3018028" cy="1107105"/>
          </a:xfrm>
        </p:grpSpPr>
        <p:sp>
          <p:nvSpPr>
            <p:cNvPr id="11" name="Freeform 11"/>
            <p:cNvSpPr/>
            <p:nvPr/>
          </p:nvSpPr>
          <p:spPr>
            <a:xfrm>
              <a:off x="9428" y="10541"/>
              <a:ext cx="2999066" cy="1085850"/>
            </a:xfrm>
            <a:custGeom>
              <a:avLst/>
              <a:gdLst/>
              <a:ahLst/>
              <a:cxnLst/>
              <a:rect l="l" t="t" r="r" b="b"/>
              <a:pathLst>
                <a:path w="2999066" h="1085850">
                  <a:moveTo>
                    <a:pt x="0" y="346456"/>
                  </a:moveTo>
                  <a:lnTo>
                    <a:pt x="2507098" y="346456"/>
                  </a:lnTo>
                  <a:lnTo>
                    <a:pt x="2507098" y="0"/>
                  </a:lnTo>
                  <a:lnTo>
                    <a:pt x="2999066" y="542925"/>
                  </a:lnTo>
                  <a:lnTo>
                    <a:pt x="2507098" y="1085850"/>
                  </a:lnTo>
                  <a:lnTo>
                    <a:pt x="2507098" y="739648"/>
                  </a:lnTo>
                  <a:lnTo>
                    <a:pt x="0" y="739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-889"/>
              <a:ext cx="3018037" cy="1108837"/>
            </a:xfrm>
            <a:custGeom>
              <a:avLst/>
              <a:gdLst/>
              <a:ahLst/>
              <a:cxnLst/>
              <a:rect l="l" t="t" r="r" b="b"/>
              <a:pathLst>
                <a:path w="3018037" h="1108837">
                  <a:moveTo>
                    <a:pt x="9428" y="347218"/>
                  </a:moveTo>
                  <a:lnTo>
                    <a:pt x="2516526" y="347218"/>
                  </a:lnTo>
                  <a:lnTo>
                    <a:pt x="2516526" y="357759"/>
                  </a:lnTo>
                  <a:lnTo>
                    <a:pt x="2507098" y="357759"/>
                  </a:lnTo>
                  <a:lnTo>
                    <a:pt x="2507098" y="11430"/>
                  </a:lnTo>
                  <a:cubicBezTo>
                    <a:pt x="2507098" y="7112"/>
                    <a:pt x="2509369" y="3302"/>
                    <a:pt x="2512891" y="1651"/>
                  </a:cubicBezTo>
                  <a:cubicBezTo>
                    <a:pt x="2516412" y="0"/>
                    <a:pt x="2520502" y="889"/>
                    <a:pt x="2523228" y="3937"/>
                  </a:cubicBezTo>
                  <a:lnTo>
                    <a:pt x="3015196" y="546862"/>
                  </a:lnTo>
                  <a:cubicBezTo>
                    <a:pt x="3017014" y="548894"/>
                    <a:pt x="3018037" y="551561"/>
                    <a:pt x="3018037" y="554355"/>
                  </a:cubicBezTo>
                  <a:cubicBezTo>
                    <a:pt x="3018037" y="557149"/>
                    <a:pt x="3017014" y="559943"/>
                    <a:pt x="3015196" y="561848"/>
                  </a:cubicBezTo>
                  <a:lnTo>
                    <a:pt x="2523228" y="1104900"/>
                  </a:lnTo>
                  <a:cubicBezTo>
                    <a:pt x="2520502" y="1107948"/>
                    <a:pt x="2516412" y="1108837"/>
                    <a:pt x="2512891" y="1107186"/>
                  </a:cubicBezTo>
                  <a:cubicBezTo>
                    <a:pt x="2509370" y="1105535"/>
                    <a:pt x="2507098" y="1101725"/>
                    <a:pt x="2507098" y="1097407"/>
                  </a:cubicBezTo>
                  <a:lnTo>
                    <a:pt x="2507098" y="751078"/>
                  </a:lnTo>
                  <a:lnTo>
                    <a:pt x="2516526" y="751078"/>
                  </a:lnTo>
                  <a:lnTo>
                    <a:pt x="2516526" y="761619"/>
                  </a:lnTo>
                  <a:lnTo>
                    <a:pt x="9428" y="761619"/>
                  </a:lnTo>
                  <a:cubicBezTo>
                    <a:pt x="4203" y="761619"/>
                    <a:pt x="0" y="756920"/>
                    <a:pt x="0" y="751078"/>
                  </a:cubicBezTo>
                  <a:lnTo>
                    <a:pt x="0" y="357886"/>
                  </a:lnTo>
                  <a:cubicBezTo>
                    <a:pt x="0" y="352044"/>
                    <a:pt x="4203" y="347345"/>
                    <a:pt x="9428" y="347345"/>
                  </a:cubicBezTo>
                  <a:moveTo>
                    <a:pt x="9428" y="368554"/>
                  </a:moveTo>
                  <a:lnTo>
                    <a:pt x="9428" y="358013"/>
                  </a:lnTo>
                  <a:lnTo>
                    <a:pt x="18856" y="358013"/>
                  </a:lnTo>
                  <a:lnTo>
                    <a:pt x="18856" y="751078"/>
                  </a:lnTo>
                  <a:lnTo>
                    <a:pt x="9428" y="751078"/>
                  </a:lnTo>
                  <a:lnTo>
                    <a:pt x="9428" y="740537"/>
                  </a:lnTo>
                  <a:lnTo>
                    <a:pt x="2516526" y="740537"/>
                  </a:lnTo>
                  <a:cubicBezTo>
                    <a:pt x="2521751" y="740537"/>
                    <a:pt x="2525954" y="745236"/>
                    <a:pt x="2525954" y="751078"/>
                  </a:cubicBezTo>
                  <a:lnTo>
                    <a:pt x="2525954" y="1097407"/>
                  </a:lnTo>
                  <a:lnTo>
                    <a:pt x="2516526" y="1097407"/>
                  </a:lnTo>
                  <a:lnTo>
                    <a:pt x="2509824" y="1089914"/>
                  </a:lnTo>
                  <a:lnTo>
                    <a:pt x="3001793" y="546989"/>
                  </a:lnTo>
                  <a:lnTo>
                    <a:pt x="3008494" y="554482"/>
                  </a:lnTo>
                  <a:lnTo>
                    <a:pt x="3001793" y="561975"/>
                  </a:lnTo>
                  <a:lnTo>
                    <a:pt x="2509937" y="19050"/>
                  </a:lnTo>
                  <a:lnTo>
                    <a:pt x="2516639" y="11557"/>
                  </a:lnTo>
                  <a:lnTo>
                    <a:pt x="2526068" y="11557"/>
                  </a:lnTo>
                  <a:lnTo>
                    <a:pt x="2526068" y="357886"/>
                  </a:lnTo>
                  <a:cubicBezTo>
                    <a:pt x="2526068" y="363728"/>
                    <a:pt x="2521865" y="368427"/>
                    <a:pt x="2516639" y="368427"/>
                  </a:cubicBezTo>
                  <a:lnTo>
                    <a:pt x="9428" y="368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 rot="-8611458">
            <a:off x="5148822" y="4777375"/>
            <a:ext cx="3632484" cy="830329"/>
            <a:chOff x="0" y="0"/>
            <a:chExt cx="4843312" cy="1107105"/>
          </a:xfrm>
        </p:grpSpPr>
        <p:sp>
          <p:nvSpPr>
            <p:cNvPr id="14" name="Freeform 14"/>
            <p:cNvSpPr/>
            <p:nvPr/>
          </p:nvSpPr>
          <p:spPr>
            <a:xfrm>
              <a:off x="9460" y="10541"/>
              <a:ext cx="4824450" cy="1085977"/>
            </a:xfrm>
            <a:custGeom>
              <a:avLst/>
              <a:gdLst/>
              <a:ahLst/>
              <a:cxnLst/>
              <a:rect l="l" t="t" r="r" b="b"/>
              <a:pathLst>
                <a:path w="4824450" h="1085977">
                  <a:moveTo>
                    <a:pt x="0" y="346456"/>
                  </a:moveTo>
                  <a:lnTo>
                    <a:pt x="4329570" y="346456"/>
                  </a:lnTo>
                  <a:lnTo>
                    <a:pt x="4329570" y="0"/>
                  </a:lnTo>
                  <a:lnTo>
                    <a:pt x="4824450" y="542925"/>
                  </a:lnTo>
                  <a:lnTo>
                    <a:pt x="4329570" y="1085977"/>
                  </a:lnTo>
                  <a:lnTo>
                    <a:pt x="4329570" y="739648"/>
                  </a:lnTo>
                  <a:lnTo>
                    <a:pt x="0" y="739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-889"/>
              <a:ext cx="4843376" cy="1108710"/>
            </a:xfrm>
            <a:custGeom>
              <a:avLst/>
              <a:gdLst/>
              <a:ahLst/>
              <a:cxnLst/>
              <a:rect l="l" t="t" r="r" b="b"/>
              <a:pathLst>
                <a:path w="4843376" h="1108710">
                  <a:moveTo>
                    <a:pt x="9460" y="347218"/>
                  </a:moveTo>
                  <a:lnTo>
                    <a:pt x="4339030" y="347218"/>
                  </a:lnTo>
                  <a:lnTo>
                    <a:pt x="4339030" y="357759"/>
                  </a:lnTo>
                  <a:lnTo>
                    <a:pt x="4329570" y="357759"/>
                  </a:lnTo>
                  <a:lnTo>
                    <a:pt x="4329570" y="11430"/>
                  </a:lnTo>
                  <a:cubicBezTo>
                    <a:pt x="4329570" y="7112"/>
                    <a:pt x="4331850" y="3302"/>
                    <a:pt x="4335383" y="1651"/>
                  </a:cubicBezTo>
                  <a:cubicBezTo>
                    <a:pt x="4338916" y="0"/>
                    <a:pt x="4343019" y="889"/>
                    <a:pt x="4345755" y="3810"/>
                  </a:cubicBezTo>
                  <a:lnTo>
                    <a:pt x="4840520" y="546862"/>
                  </a:lnTo>
                  <a:cubicBezTo>
                    <a:pt x="4842344" y="548894"/>
                    <a:pt x="4843376" y="551561"/>
                    <a:pt x="4843376" y="554355"/>
                  </a:cubicBezTo>
                  <a:cubicBezTo>
                    <a:pt x="4843376" y="557149"/>
                    <a:pt x="4842344" y="559943"/>
                    <a:pt x="4840520" y="561848"/>
                  </a:cubicBezTo>
                  <a:lnTo>
                    <a:pt x="4345641" y="1104900"/>
                  </a:lnTo>
                  <a:cubicBezTo>
                    <a:pt x="4342905" y="1107948"/>
                    <a:pt x="4338802" y="1108710"/>
                    <a:pt x="4335269" y="1107059"/>
                  </a:cubicBezTo>
                  <a:cubicBezTo>
                    <a:pt x="4331736" y="1105408"/>
                    <a:pt x="4329456" y="1101598"/>
                    <a:pt x="4329456" y="1097280"/>
                  </a:cubicBezTo>
                  <a:lnTo>
                    <a:pt x="4329456" y="751078"/>
                  </a:lnTo>
                  <a:lnTo>
                    <a:pt x="4338916" y="751078"/>
                  </a:lnTo>
                  <a:lnTo>
                    <a:pt x="4338916" y="761619"/>
                  </a:lnTo>
                  <a:lnTo>
                    <a:pt x="9460" y="761619"/>
                  </a:lnTo>
                  <a:cubicBezTo>
                    <a:pt x="4217" y="761619"/>
                    <a:pt x="0" y="756920"/>
                    <a:pt x="0" y="751078"/>
                  </a:cubicBezTo>
                  <a:lnTo>
                    <a:pt x="0" y="357886"/>
                  </a:lnTo>
                  <a:cubicBezTo>
                    <a:pt x="0" y="352044"/>
                    <a:pt x="4217" y="347345"/>
                    <a:pt x="9460" y="347345"/>
                  </a:cubicBezTo>
                  <a:moveTo>
                    <a:pt x="9460" y="368554"/>
                  </a:moveTo>
                  <a:lnTo>
                    <a:pt x="9460" y="358013"/>
                  </a:lnTo>
                  <a:lnTo>
                    <a:pt x="18920" y="358013"/>
                  </a:lnTo>
                  <a:lnTo>
                    <a:pt x="18920" y="751078"/>
                  </a:lnTo>
                  <a:lnTo>
                    <a:pt x="9460" y="751078"/>
                  </a:lnTo>
                  <a:lnTo>
                    <a:pt x="9460" y="740537"/>
                  </a:lnTo>
                  <a:lnTo>
                    <a:pt x="4339030" y="740537"/>
                  </a:lnTo>
                  <a:cubicBezTo>
                    <a:pt x="4344273" y="740537"/>
                    <a:pt x="4348490" y="745236"/>
                    <a:pt x="4348490" y="751078"/>
                  </a:cubicBezTo>
                  <a:lnTo>
                    <a:pt x="4348490" y="1097407"/>
                  </a:lnTo>
                  <a:lnTo>
                    <a:pt x="4339030" y="1097407"/>
                  </a:lnTo>
                  <a:lnTo>
                    <a:pt x="4332420" y="1089914"/>
                  </a:lnTo>
                  <a:lnTo>
                    <a:pt x="4827299" y="546989"/>
                  </a:lnTo>
                  <a:lnTo>
                    <a:pt x="4833910" y="554482"/>
                  </a:lnTo>
                  <a:lnTo>
                    <a:pt x="4827299" y="561975"/>
                  </a:lnTo>
                  <a:lnTo>
                    <a:pt x="4332305" y="19050"/>
                  </a:lnTo>
                  <a:lnTo>
                    <a:pt x="4338916" y="11557"/>
                  </a:lnTo>
                  <a:lnTo>
                    <a:pt x="4348376" y="11557"/>
                  </a:lnTo>
                  <a:lnTo>
                    <a:pt x="4348376" y="357886"/>
                  </a:lnTo>
                  <a:cubicBezTo>
                    <a:pt x="4348376" y="363728"/>
                    <a:pt x="4344159" y="368427"/>
                    <a:pt x="4338916" y="368427"/>
                  </a:cubicBezTo>
                  <a:lnTo>
                    <a:pt x="9460" y="368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357103" y="4743445"/>
            <a:ext cx="4708426" cy="2718771"/>
            <a:chOff x="0" y="0"/>
            <a:chExt cx="6277901" cy="36250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77864" cy="3625088"/>
            </a:xfrm>
            <a:custGeom>
              <a:avLst/>
              <a:gdLst/>
              <a:ahLst/>
              <a:cxnLst/>
              <a:rect l="l" t="t" r="r" b="b"/>
              <a:pathLst>
                <a:path w="6277864" h="3625088">
                  <a:moveTo>
                    <a:pt x="0" y="0"/>
                  </a:moveTo>
                  <a:lnTo>
                    <a:pt x="6277864" y="0"/>
                  </a:lnTo>
                  <a:lnTo>
                    <a:pt x="6277864" y="3625088"/>
                  </a:lnTo>
                  <a:lnTo>
                    <a:pt x="0" y="3625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47191" r="-14134" b="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848600" y="4746865"/>
            <a:ext cx="2530988" cy="2718771"/>
            <a:chOff x="0" y="0"/>
            <a:chExt cx="3374650" cy="36250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74644" cy="3625088"/>
            </a:xfrm>
            <a:custGeom>
              <a:avLst/>
              <a:gdLst/>
              <a:ahLst/>
              <a:cxnLst/>
              <a:rect l="l" t="t" r="r" b="b"/>
              <a:pathLst>
                <a:path w="3374644" h="3625088">
                  <a:moveTo>
                    <a:pt x="0" y="0"/>
                  </a:moveTo>
                  <a:lnTo>
                    <a:pt x="3374644" y="0"/>
                  </a:lnTo>
                  <a:lnTo>
                    <a:pt x="3374644" y="3625088"/>
                  </a:lnTo>
                  <a:lnTo>
                    <a:pt x="0" y="3625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3412" r="-389558" b="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16335" y="5068352"/>
            <a:ext cx="5458367" cy="392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00C6B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 MINUTOS</a:t>
            </a:r>
          </a:p>
          <a:p>
            <a:pPr algn="ctr">
              <a:lnSpc>
                <a:spcPts val="5999"/>
              </a:lnSpc>
            </a:pPr>
            <a:r>
              <a:rPr lang="en-US" sz="4999" b="1">
                <a:solidFill>
                  <a:srgbClr val="00C6B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23 processos de cotações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4288739" y="459878"/>
            <a:ext cx="3755933" cy="1173729"/>
            <a:chOff x="0" y="0"/>
            <a:chExt cx="5007911" cy="156497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007864" cy="1565021"/>
            </a:xfrm>
            <a:custGeom>
              <a:avLst/>
              <a:gdLst/>
              <a:ahLst/>
              <a:cxnLst/>
              <a:rect l="l" t="t" r="r" b="b"/>
              <a:pathLst>
                <a:path w="5007864" h="1565021">
                  <a:moveTo>
                    <a:pt x="0" y="0"/>
                  </a:moveTo>
                  <a:lnTo>
                    <a:pt x="5007864" y="0"/>
                  </a:lnTo>
                  <a:lnTo>
                    <a:pt x="5007864" y="1565021"/>
                  </a:lnTo>
                  <a:lnTo>
                    <a:pt x="0" y="156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029200" y="221105"/>
            <a:ext cx="5647055" cy="807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  <a:spcBef>
                <a:spcPct val="0"/>
              </a:spcBef>
            </a:pPr>
            <a:r>
              <a:rPr lang="en-US" sz="4299" b="1" dirty="0">
                <a:solidFill>
                  <a:srgbClr val="FBFBF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400 </a:t>
            </a:r>
            <a:r>
              <a:rPr lang="en-US" sz="4299" b="1" dirty="0" err="1">
                <a:solidFill>
                  <a:srgbClr val="FBFBF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Linhas</a:t>
            </a:r>
            <a:r>
              <a:rPr lang="en-US" sz="4299" b="1" dirty="0">
                <a:solidFill>
                  <a:srgbClr val="FBFBF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de </a:t>
            </a:r>
            <a:r>
              <a:rPr lang="en-US" sz="4299" b="1" dirty="0" err="1">
                <a:solidFill>
                  <a:srgbClr val="FBFBF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Rcs</a:t>
            </a:r>
            <a:r>
              <a:rPr lang="en-US" sz="4299" b="1" dirty="0">
                <a:solidFill>
                  <a:srgbClr val="FBFBF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​​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26644" y="1028700"/>
            <a:ext cx="1139535" cy="1017292"/>
            <a:chOff x="0" y="0"/>
            <a:chExt cx="1519380" cy="1356389"/>
          </a:xfrm>
        </p:grpSpPr>
        <p:sp>
          <p:nvSpPr>
            <p:cNvPr id="25" name="Freeform 25"/>
            <p:cNvSpPr/>
            <p:nvPr/>
          </p:nvSpPr>
          <p:spPr>
            <a:xfrm>
              <a:off x="10541" y="10541"/>
              <a:ext cx="1498219" cy="1335278"/>
            </a:xfrm>
            <a:custGeom>
              <a:avLst/>
              <a:gdLst/>
              <a:ahLst/>
              <a:cxnLst/>
              <a:rect l="l" t="t" r="r" b="b"/>
              <a:pathLst>
                <a:path w="1498219" h="1335278">
                  <a:moveTo>
                    <a:pt x="0" y="667639"/>
                  </a:moveTo>
                  <a:cubicBezTo>
                    <a:pt x="0" y="298958"/>
                    <a:pt x="335407" y="0"/>
                    <a:pt x="749173" y="0"/>
                  </a:cubicBezTo>
                  <a:cubicBezTo>
                    <a:pt x="1162939" y="0"/>
                    <a:pt x="1498219" y="298958"/>
                    <a:pt x="1498219" y="667639"/>
                  </a:cubicBezTo>
                  <a:cubicBezTo>
                    <a:pt x="1498219" y="1036320"/>
                    <a:pt x="1162812" y="1335278"/>
                    <a:pt x="749173" y="1335278"/>
                  </a:cubicBezTo>
                  <a:cubicBezTo>
                    <a:pt x="335534" y="1335278"/>
                    <a:pt x="0" y="1036320"/>
                    <a:pt x="0" y="667639"/>
                  </a:cubicBezTo>
                  <a:close/>
                </a:path>
              </a:pathLst>
            </a:custGeom>
            <a:solidFill>
              <a:srgbClr val="00C6B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1519428" cy="1356360"/>
            </a:xfrm>
            <a:custGeom>
              <a:avLst/>
              <a:gdLst/>
              <a:ahLst/>
              <a:cxnLst/>
              <a:rect l="l" t="t" r="r" b="b"/>
              <a:pathLst>
                <a:path w="1519428" h="1356360">
                  <a:moveTo>
                    <a:pt x="0" y="678180"/>
                  </a:moveTo>
                  <a:cubicBezTo>
                    <a:pt x="0" y="302514"/>
                    <a:pt x="341249" y="0"/>
                    <a:pt x="759714" y="0"/>
                  </a:cubicBezTo>
                  <a:cubicBezTo>
                    <a:pt x="1178179" y="0"/>
                    <a:pt x="1519428" y="302514"/>
                    <a:pt x="1519428" y="678180"/>
                  </a:cubicBezTo>
                  <a:lnTo>
                    <a:pt x="1508887" y="678180"/>
                  </a:lnTo>
                  <a:lnTo>
                    <a:pt x="1519428" y="678180"/>
                  </a:lnTo>
                  <a:cubicBezTo>
                    <a:pt x="1519428" y="1053846"/>
                    <a:pt x="1178179" y="1356360"/>
                    <a:pt x="759714" y="1356360"/>
                  </a:cubicBezTo>
                  <a:lnTo>
                    <a:pt x="759714" y="1345819"/>
                  </a:lnTo>
                  <a:lnTo>
                    <a:pt x="759714" y="1356360"/>
                  </a:lnTo>
                  <a:cubicBezTo>
                    <a:pt x="341249" y="1356360"/>
                    <a:pt x="0" y="1053846"/>
                    <a:pt x="0" y="678180"/>
                  </a:cubicBezTo>
                  <a:lnTo>
                    <a:pt x="10541" y="678180"/>
                  </a:lnTo>
                  <a:lnTo>
                    <a:pt x="21082" y="678180"/>
                  </a:lnTo>
                  <a:lnTo>
                    <a:pt x="10541" y="678180"/>
                  </a:lnTo>
                  <a:lnTo>
                    <a:pt x="0" y="678180"/>
                  </a:lnTo>
                  <a:moveTo>
                    <a:pt x="21209" y="678180"/>
                  </a:moveTo>
                  <a:cubicBezTo>
                    <a:pt x="21209" y="684022"/>
                    <a:pt x="16510" y="688721"/>
                    <a:pt x="10668" y="688721"/>
                  </a:cubicBezTo>
                  <a:cubicBezTo>
                    <a:pt x="4826" y="688721"/>
                    <a:pt x="0" y="684022"/>
                    <a:pt x="0" y="678180"/>
                  </a:cubicBezTo>
                  <a:cubicBezTo>
                    <a:pt x="0" y="672338"/>
                    <a:pt x="4699" y="667639"/>
                    <a:pt x="10541" y="667639"/>
                  </a:cubicBezTo>
                  <a:cubicBezTo>
                    <a:pt x="16383" y="667639"/>
                    <a:pt x="21082" y="672338"/>
                    <a:pt x="21082" y="678180"/>
                  </a:cubicBezTo>
                  <a:cubicBezTo>
                    <a:pt x="21082" y="1039876"/>
                    <a:pt x="350520" y="1335151"/>
                    <a:pt x="759587" y="1335151"/>
                  </a:cubicBezTo>
                  <a:cubicBezTo>
                    <a:pt x="1168654" y="1335151"/>
                    <a:pt x="1498092" y="1039876"/>
                    <a:pt x="1498092" y="678180"/>
                  </a:cubicBezTo>
                  <a:cubicBezTo>
                    <a:pt x="1498092" y="316484"/>
                    <a:pt x="1168781" y="21209"/>
                    <a:pt x="759714" y="21209"/>
                  </a:cubicBezTo>
                  <a:lnTo>
                    <a:pt x="759714" y="10541"/>
                  </a:lnTo>
                  <a:lnTo>
                    <a:pt x="759714" y="21082"/>
                  </a:lnTo>
                  <a:cubicBezTo>
                    <a:pt x="350647" y="21209"/>
                    <a:pt x="21209" y="316484"/>
                    <a:pt x="21209" y="678180"/>
                  </a:cubicBezTo>
                  <a:close/>
                </a:path>
              </a:pathLst>
            </a:custGeom>
            <a:solidFill>
              <a:srgbClr val="00524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1519380" cy="1365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4000">
                  <a:solidFill>
                    <a:srgbClr val="FFFFFF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1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457200" y="0"/>
            <a:ext cx="4001803" cy="4001803"/>
            <a:chOff x="0" y="0"/>
            <a:chExt cx="5335737" cy="5335737"/>
          </a:xfrm>
        </p:grpSpPr>
        <p:sp>
          <p:nvSpPr>
            <p:cNvPr id="29" name="Freeform 29"/>
            <p:cNvSpPr/>
            <p:nvPr/>
          </p:nvSpPr>
          <p:spPr>
            <a:xfrm flipV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0" y="5335778"/>
                  </a:moveTo>
                  <a:lnTo>
                    <a:pt x="5335778" y="5335778"/>
                  </a:lnTo>
                  <a:lnTo>
                    <a:pt x="5335778" y="0"/>
                  </a:lnTo>
                  <a:lnTo>
                    <a:pt x="0" y="0"/>
                  </a:lnTo>
                  <a:lnTo>
                    <a:pt x="0" y="5335778"/>
                  </a:lnTo>
                  <a:close/>
                </a:path>
              </a:pathLst>
            </a:custGeom>
            <a:blipFill>
              <a:blip r:embed="rId7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0" y="10"/>
            <a:ext cx="18287980" cy="10286990"/>
            <a:chOff x="0" y="0"/>
            <a:chExt cx="24383973" cy="13715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44" b="-12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86903" y="3965990"/>
            <a:ext cx="9296400" cy="3619490"/>
            <a:chOff x="0" y="0"/>
            <a:chExt cx="12395200" cy="4825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395200" cy="4826000"/>
            </a:xfrm>
            <a:custGeom>
              <a:avLst/>
              <a:gdLst/>
              <a:ahLst/>
              <a:cxnLst/>
              <a:rect l="l" t="t" r="r" b="b"/>
              <a:pathLst>
                <a:path w="12395200" h="4826000">
                  <a:moveTo>
                    <a:pt x="0" y="0"/>
                  </a:moveTo>
                  <a:lnTo>
                    <a:pt x="12395200" y="0"/>
                  </a:lnTo>
                  <a:lnTo>
                    <a:pt x="12395200" y="4826000"/>
                  </a:lnTo>
                  <a:lnTo>
                    <a:pt x="0" y="482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111" t="-15478" r="-111111" b="-20739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848600" y="1189944"/>
            <a:ext cx="7209453" cy="2826855"/>
            <a:chOff x="0" y="0"/>
            <a:chExt cx="9612604" cy="37691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12630" cy="3769106"/>
            </a:xfrm>
            <a:custGeom>
              <a:avLst/>
              <a:gdLst/>
              <a:ahLst/>
              <a:cxnLst/>
              <a:rect l="l" t="t" r="r" b="b"/>
              <a:pathLst>
                <a:path w="9612630" h="3769106">
                  <a:moveTo>
                    <a:pt x="0" y="0"/>
                  </a:moveTo>
                  <a:lnTo>
                    <a:pt x="9612630" y="0"/>
                  </a:lnTo>
                  <a:lnTo>
                    <a:pt x="9612630" y="3769106"/>
                  </a:lnTo>
                  <a:lnTo>
                    <a:pt x="0" y="3769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5352886" y="2875546"/>
            <a:ext cx="2530690" cy="830329"/>
            <a:chOff x="0" y="0"/>
            <a:chExt cx="3374253" cy="1107105"/>
          </a:xfrm>
        </p:grpSpPr>
        <p:sp>
          <p:nvSpPr>
            <p:cNvPr id="9" name="Freeform 9"/>
            <p:cNvSpPr/>
            <p:nvPr/>
          </p:nvSpPr>
          <p:spPr>
            <a:xfrm>
              <a:off x="10541" y="10541"/>
              <a:ext cx="3353054" cy="1085850"/>
            </a:xfrm>
            <a:custGeom>
              <a:avLst/>
              <a:gdLst/>
              <a:ahLst/>
              <a:cxnLst/>
              <a:rect l="l" t="t" r="r" b="b"/>
              <a:pathLst>
                <a:path w="3353054" h="1085850">
                  <a:moveTo>
                    <a:pt x="0" y="346456"/>
                  </a:moveTo>
                  <a:lnTo>
                    <a:pt x="2803017" y="346456"/>
                  </a:lnTo>
                  <a:lnTo>
                    <a:pt x="2803017" y="0"/>
                  </a:lnTo>
                  <a:lnTo>
                    <a:pt x="3353054" y="542925"/>
                  </a:lnTo>
                  <a:lnTo>
                    <a:pt x="2803017" y="1085850"/>
                  </a:lnTo>
                  <a:lnTo>
                    <a:pt x="2803017" y="739648"/>
                  </a:lnTo>
                  <a:lnTo>
                    <a:pt x="0" y="739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-889"/>
              <a:ext cx="3374263" cy="1108837"/>
            </a:xfrm>
            <a:custGeom>
              <a:avLst/>
              <a:gdLst/>
              <a:ahLst/>
              <a:cxnLst/>
              <a:rect l="l" t="t" r="r" b="b"/>
              <a:pathLst>
                <a:path w="3374263" h="1108837">
                  <a:moveTo>
                    <a:pt x="10541" y="347218"/>
                  </a:moveTo>
                  <a:lnTo>
                    <a:pt x="2813558" y="347218"/>
                  </a:lnTo>
                  <a:lnTo>
                    <a:pt x="2813558" y="357759"/>
                  </a:lnTo>
                  <a:lnTo>
                    <a:pt x="2803017" y="357759"/>
                  </a:lnTo>
                  <a:lnTo>
                    <a:pt x="2803017" y="11430"/>
                  </a:lnTo>
                  <a:cubicBezTo>
                    <a:pt x="2803017" y="7112"/>
                    <a:pt x="2805557" y="3302"/>
                    <a:pt x="2809494" y="1651"/>
                  </a:cubicBezTo>
                  <a:cubicBezTo>
                    <a:pt x="2813431" y="0"/>
                    <a:pt x="2818003" y="889"/>
                    <a:pt x="2821051" y="3937"/>
                  </a:cubicBezTo>
                  <a:lnTo>
                    <a:pt x="3371088" y="546862"/>
                  </a:lnTo>
                  <a:cubicBezTo>
                    <a:pt x="3373120" y="548894"/>
                    <a:pt x="3374263" y="551561"/>
                    <a:pt x="3374263" y="554355"/>
                  </a:cubicBezTo>
                  <a:cubicBezTo>
                    <a:pt x="3374263" y="557149"/>
                    <a:pt x="3373120" y="559943"/>
                    <a:pt x="3371088" y="561848"/>
                  </a:cubicBezTo>
                  <a:lnTo>
                    <a:pt x="2821051" y="1104900"/>
                  </a:lnTo>
                  <a:cubicBezTo>
                    <a:pt x="2818003" y="1107948"/>
                    <a:pt x="2813431" y="1108837"/>
                    <a:pt x="2809494" y="1107186"/>
                  </a:cubicBezTo>
                  <a:cubicBezTo>
                    <a:pt x="2805557" y="1105535"/>
                    <a:pt x="2803017" y="1101725"/>
                    <a:pt x="2803017" y="1097407"/>
                  </a:cubicBezTo>
                  <a:lnTo>
                    <a:pt x="2803017" y="751078"/>
                  </a:lnTo>
                  <a:lnTo>
                    <a:pt x="2813558" y="751078"/>
                  </a:lnTo>
                  <a:lnTo>
                    <a:pt x="2813558" y="761619"/>
                  </a:lnTo>
                  <a:lnTo>
                    <a:pt x="10541" y="761619"/>
                  </a:lnTo>
                  <a:cubicBezTo>
                    <a:pt x="4699" y="761619"/>
                    <a:pt x="0" y="756920"/>
                    <a:pt x="0" y="751078"/>
                  </a:cubicBezTo>
                  <a:lnTo>
                    <a:pt x="0" y="357886"/>
                  </a:lnTo>
                  <a:cubicBezTo>
                    <a:pt x="0" y="352044"/>
                    <a:pt x="4699" y="347345"/>
                    <a:pt x="10541" y="347345"/>
                  </a:cubicBezTo>
                  <a:moveTo>
                    <a:pt x="10541" y="368554"/>
                  </a:moveTo>
                  <a:lnTo>
                    <a:pt x="10541" y="358013"/>
                  </a:lnTo>
                  <a:lnTo>
                    <a:pt x="21082" y="358013"/>
                  </a:lnTo>
                  <a:lnTo>
                    <a:pt x="21082" y="751078"/>
                  </a:lnTo>
                  <a:lnTo>
                    <a:pt x="10541" y="751078"/>
                  </a:lnTo>
                  <a:lnTo>
                    <a:pt x="10541" y="740537"/>
                  </a:lnTo>
                  <a:lnTo>
                    <a:pt x="2813558" y="740537"/>
                  </a:lnTo>
                  <a:cubicBezTo>
                    <a:pt x="2819400" y="740537"/>
                    <a:pt x="2824099" y="745236"/>
                    <a:pt x="2824099" y="751078"/>
                  </a:cubicBezTo>
                  <a:lnTo>
                    <a:pt x="2824099" y="1097407"/>
                  </a:lnTo>
                  <a:lnTo>
                    <a:pt x="2813558" y="1097407"/>
                  </a:lnTo>
                  <a:lnTo>
                    <a:pt x="2806065" y="1089914"/>
                  </a:lnTo>
                  <a:lnTo>
                    <a:pt x="3356102" y="546989"/>
                  </a:lnTo>
                  <a:lnTo>
                    <a:pt x="3363595" y="554482"/>
                  </a:lnTo>
                  <a:lnTo>
                    <a:pt x="3356102" y="561975"/>
                  </a:lnTo>
                  <a:lnTo>
                    <a:pt x="2806192" y="19050"/>
                  </a:lnTo>
                  <a:lnTo>
                    <a:pt x="2813685" y="11557"/>
                  </a:lnTo>
                  <a:lnTo>
                    <a:pt x="2824226" y="11557"/>
                  </a:lnTo>
                  <a:lnTo>
                    <a:pt x="2824226" y="357886"/>
                  </a:lnTo>
                  <a:cubicBezTo>
                    <a:pt x="2824226" y="363728"/>
                    <a:pt x="2819527" y="368427"/>
                    <a:pt x="2813685" y="368427"/>
                  </a:cubicBezTo>
                  <a:lnTo>
                    <a:pt x="10541" y="368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 rot="-8611458">
            <a:off x="4774364" y="4653986"/>
            <a:ext cx="4047601" cy="830329"/>
            <a:chOff x="0" y="0"/>
            <a:chExt cx="5396801" cy="1107105"/>
          </a:xfrm>
        </p:grpSpPr>
        <p:sp>
          <p:nvSpPr>
            <p:cNvPr id="12" name="Freeform 12"/>
            <p:cNvSpPr/>
            <p:nvPr/>
          </p:nvSpPr>
          <p:spPr>
            <a:xfrm>
              <a:off x="10541" y="10541"/>
              <a:ext cx="5375783" cy="1085977"/>
            </a:xfrm>
            <a:custGeom>
              <a:avLst/>
              <a:gdLst/>
              <a:ahLst/>
              <a:cxnLst/>
              <a:rect l="l" t="t" r="r" b="b"/>
              <a:pathLst>
                <a:path w="5375783" h="1085977">
                  <a:moveTo>
                    <a:pt x="0" y="346456"/>
                  </a:moveTo>
                  <a:lnTo>
                    <a:pt x="4824349" y="346456"/>
                  </a:lnTo>
                  <a:lnTo>
                    <a:pt x="4824349" y="0"/>
                  </a:lnTo>
                  <a:lnTo>
                    <a:pt x="5375783" y="542925"/>
                  </a:lnTo>
                  <a:lnTo>
                    <a:pt x="4824349" y="1085977"/>
                  </a:lnTo>
                  <a:lnTo>
                    <a:pt x="4824349" y="739648"/>
                  </a:lnTo>
                  <a:lnTo>
                    <a:pt x="0" y="739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-889"/>
              <a:ext cx="5396865" cy="1108710"/>
            </a:xfrm>
            <a:custGeom>
              <a:avLst/>
              <a:gdLst/>
              <a:ahLst/>
              <a:cxnLst/>
              <a:rect l="l" t="t" r="r" b="b"/>
              <a:pathLst>
                <a:path w="5396865" h="1108710">
                  <a:moveTo>
                    <a:pt x="10541" y="347218"/>
                  </a:moveTo>
                  <a:lnTo>
                    <a:pt x="4834890" y="347218"/>
                  </a:lnTo>
                  <a:lnTo>
                    <a:pt x="4834890" y="357759"/>
                  </a:lnTo>
                  <a:lnTo>
                    <a:pt x="4824349" y="357759"/>
                  </a:lnTo>
                  <a:lnTo>
                    <a:pt x="4824349" y="11430"/>
                  </a:lnTo>
                  <a:cubicBezTo>
                    <a:pt x="4824349" y="7112"/>
                    <a:pt x="4826889" y="3302"/>
                    <a:pt x="4830826" y="1651"/>
                  </a:cubicBezTo>
                  <a:cubicBezTo>
                    <a:pt x="4834763" y="0"/>
                    <a:pt x="4839335" y="889"/>
                    <a:pt x="4842383" y="3810"/>
                  </a:cubicBezTo>
                  <a:lnTo>
                    <a:pt x="5393690" y="546862"/>
                  </a:lnTo>
                  <a:cubicBezTo>
                    <a:pt x="5395722" y="548894"/>
                    <a:pt x="5396865" y="551561"/>
                    <a:pt x="5396865" y="554355"/>
                  </a:cubicBezTo>
                  <a:cubicBezTo>
                    <a:pt x="5396865" y="557149"/>
                    <a:pt x="5395722" y="559943"/>
                    <a:pt x="5393690" y="561848"/>
                  </a:cubicBezTo>
                  <a:lnTo>
                    <a:pt x="4842256" y="1104900"/>
                  </a:lnTo>
                  <a:cubicBezTo>
                    <a:pt x="4839208" y="1107948"/>
                    <a:pt x="4834636" y="1108710"/>
                    <a:pt x="4830699" y="1107059"/>
                  </a:cubicBezTo>
                  <a:cubicBezTo>
                    <a:pt x="4826762" y="1105408"/>
                    <a:pt x="4824222" y="1101598"/>
                    <a:pt x="4824222" y="1097280"/>
                  </a:cubicBezTo>
                  <a:lnTo>
                    <a:pt x="4824222" y="751078"/>
                  </a:lnTo>
                  <a:lnTo>
                    <a:pt x="4834763" y="751078"/>
                  </a:lnTo>
                  <a:lnTo>
                    <a:pt x="4834763" y="761619"/>
                  </a:lnTo>
                  <a:lnTo>
                    <a:pt x="10541" y="761619"/>
                  </a:lnTo>
                  <a:cubicBezTo>
                    <a:pt x="4699" y="761619"/>
                    <a:pt x="0" y="756920"/>
                    <a:pt x="0" y="751078"/>
                  </a:cubicBezTo>
                  <a:lnTo>
                    <a:pt x="0" y="357886"/>
                  </a:lnTo>
                  <a:cubicBezTo>
                    <a:pt x="0" y="352044"/>
                    <a:pt x="4699" y="347345"/>
                    <a:pt x="10541" y="347345"/>
                  </a:cubicBezTo>
                  <a:moveTo>
                    <a:pt x="10541" y="368554"/>
                  </a:moveTo>
                  <a:lnTo>
                    <a:pt x="10541" y="358013"/>
                  </a:lnTo>
                  <a:lnTo>
                    <a:pt x="21082" y="358013"/>
                  </a:lnTo>
                  <a:lnTo>
                    <a:pt x="21082" y="751078"/>
                  </a:lnTo>
                  <a:lnTo>
                    <a:pt x="10541" y="751078"/>
                  </a:lnTo>
                  <a:lnTo>
                    <a:pt x="10541" y="740537"/>
                  </a:lnTo>
                  <a:lnTo>
                    <a:pt x="4834890" y="740537"/>
                  </a:lnTo>
                  <a:cubicBezTo>
                    <a:pt x="4840732" y="740537"/>
                    <a:pt x="4845431" y="745236"/>
                    <a:pt x="4845431" y="751078"/>
                  </a:cubicBezTo>
                  <a:lnTo>
                    <a:pt x="4845431" y="1097407"/>
                  </a:lnTo>
                  <a:lnTo>
                    <a:pt x="4834890" y="1097407"/>
                  </a:lnTo>
                  <a:lnTo>
                    <a:pt x="4827524" y="1089914"/>
                  </a:lnTo>
                  <a:lnTo>
                    <a:pt x="5378958" y="546989"/>
                  </a:lnTo>
                  <a:lnTo>
                    <a:pt x="5386324" y="554482"/>
                  </a:lnTo>
                  <a:lnTo>
                    <a:pt x="5378958" y="561975"/>
                  </a:lnTo>
                  <a:lnTo>
                    <a:pt x="4827397" y="19050"/>
                  </a:lnTo>
                  <a:lnTo>
                    <a:pt x="4834763" y="11557"/>
                  </a:lnTo>
                  <a:lnTo>
                    <a:pt x="4845304" y="11557"/>
                  </a:lnTo>
                  <a:lnTo>
                    <a:pt x="4845304" y="357886"/>
                  </a:lnTo>
                  <a:cubicBezTo>
                    <a:pt x="4845304" y="363728"/>
                    <a:pt x="4840605" y="368427"/>
                    <a:pt x="4834763" y="368427"/>
                  </a:cubicBezTo>
                  <a:lnTo>
                    <a:pt x="10541" y="3684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357103" y="4743445"/>
            <a:ext cx="4708426" cy="2718771"/>
            <a:chOff x="0" y="0"/>
            <a:chExt cx="6277901" cy="36250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77864" cy="3625088"/>
            </a:xfrm>
            <a:custGeom>
              <a:avLst/>
              <a:gdLst/>
              <a:ahLst/>
              <a:cxnLst/>
              <a:rect l="l" t="t" r="r" b="b"/>
              <a:pathLst>
                <a:path w="6277864" h="3625088">
                  <a:moveTo>
                    <a:pt x="0" y="0"/>
                  </a:moveTo>
                  <a:lnTo>
                    <a:pt x="6277864" y="0"/>
                  </a:lnTo>
                  <a:lnTo>
                    <a:pt x="6277864" y="3625088"/>
                  </a:lnTo>
                  <a:lnTo>
                    <a:pt x="0" y="3625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7191" r="-14134" b="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848600" y="4746865"/>
            <a:ext cx="2530988" cy="2718771"/>
            <a:chOff x="0" y="0"/>
            <a:chExt cx="3374650" cy="36250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74644" cy="3625088"/>
            </a:xfrm>
            <a:custGeom>
              <a:avLst/>
              <a:gdLst/>
              <a:ahLst/>
              <a:cxnLst/>
              <a:rect l="l" t="t" r="r" b="b"/>
              <a:pathLst>
                <a:path w="3374644" h="3625088">
                  <a:moveTo>
                    <a:pt x="0" y="0"/>
                  </a:moveTo>
                  <a:lnTo>
                    <a:pt x="3374644" y="0"/>
                  </a:lnTo>
                  <a:lnTo>
                    <a:pt x="3374644" y="3625088"/>
                  </a:lnTo>
                  <a:lnTo>
                    <a:pt x="0" y="3625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3412" r="-389558" b="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788393" y="1621502"/>
            <a:ext cx="2798631" cy="2836281"/>
            <a:chOff x="0" y="0"/>
            <a:chExt cx="3731508" cy="3781708"/>
          </a:xfrm>
        </p:grpSpPr>
        <p:sp>
          <p:nvSpPr>
            <p:cNvPr id="19" name="Freeform 19" descr="Ícone  O conteúdo gerado por IA pode estar incorreto."/>
            <p:cNvSpPr/>
            <p:nvPr/>
          </p:nvSpPr>
          <p:spPr>
            <a:xfrm>
              <a:off x="0" y="0"/>
              <a:ext cx="3731514" cy="3781679"/>
            </a:xfrm>
            <a:custGeom>
              <a:avLst/>
              <a:gdLst/>
              <a:ahLst/>
              <a:cxnLst/>
              <a:rect l="l" t="t" r="r" b="b"/>
              <a:pathLst>
                <a:path w="3731514" h="3781679">
                  <a:moveTo>
                    <a:pt x="0" y="0"/>
                  </a:moveTo>
                  <a:lnTo>
                    <a:pt x="3731514" y="0"/>
                  </a:lnTo>
                  <a:lnTo>
                    <a:pt x="3731514" y="3781679"/>
                  </a:lnTo>
                  <a:lnTo>
                    <a:pt x="0" y="3781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46223" y="5808256"/>
            <a:ext cx="5631973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b="1">
                <a:solidFill>
                  <a:srgbClr val="00C6B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 MINUTOS</a:t>
            </a:r>
          </a:p>
          <a:p>
            <a:pPr algn="ctr">
              <a:lnSpc>
                <a:spcPts val="5999"/>
              </a:lnSpc>
            </a:pPr>
            <a:r>
              <a:rPr lang="en-US" sz="4999" b="1">
                <a:solidFill>
                  <a:srgbClr val="00C6B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19 processos de cotações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4288739" y="459878"/>
            <a:ext cx="3755933" cy="1173729"/>
            <a:chOff x="0" y="0"/>
            <a:chExt cx="5007911" cy="156497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007864" cy="1565021"/>
            </a:xfrm>
            <a:custGeom>
              <a:avLst/>
              <a:gdLst/>
              <a:ahLst/>
              <a:cxnLst/>
              <a:rect l="l" t="t" r="r" b="b"/>
              <a:pathLst>
                <a:path w="5007864" h="1565021">
                  <a:moveTo>
                    <a:pt x="0" y="0"/>
                  </a:moveTo>
                  <a:lnTo>
                    <a:pt x="5007864" y="0"/>
                  </a:lnTo>
                  <a:lnTo>
                    <a:pt x="5007864" y="1565021"/>
                  </a:lnTo>
                  <a:lnTo>
                    <a:pt x="0" y="156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8858" y="604210"/>
            <a:ext cx="1139535" cy="1017292"/>
            <a:chOff x="0" y="0"/>
            <a:chExt cx="1519380" cy="1356389"/>
          </a:xfrm>
        </p:grpSpPr>
        <p:sp>
          <p:nvSpPr>
            <p:cNvPr id="24" name="Freeform 24"/>
            <p:cNvSpPr/>
            <p:nvPr/>
          </p:nvSpPr>
          <p:spPr>
            <a:xfrm>
              <a:off x="10541" y="10541"/>
              <a:ext cx="1498219" cy="1335278"/>
            </a:xfrm>
            <a:custGeom>
              <a:avLst/>
              <a:gdLst/>
              <a:ahLst/>
              <a:cxnLst/>
              <a:rect l="l" t="t" r="r" b="b"/>
              <a:pathLst>
                <a:path w="1498219" h="1335278">
                  <a:moveTo>
                    <a:pt x="0" y="667639"/>
                  </a:moveTo>
                  <a:cubicBezTo>
                    <a:pt x="0" y="298958"/>
                    <a:pt x="335407" y="0"/>
                    <a:pt x="749173" y="0"/>
                  </a:cubicBezTo>
                  <a:cubicBezTo>
                    <a:pt x="1162939" y="0"/>
                    <a:pt x="1498219" y="298958"/>
                    <a:pt x="1498219" y="667639"/>
                  </a:cubicBezTo>
                  <a:cubicBezTo>
                    <a:pt x="1498219" y="1036320"/>
                    <a:pt x="1162812" y="1335278"/>
                    <a:pt x="749173" y="1335278"/>
                  </a:cubicBezTo>
                  <a:cubicBezTo>
                    <a:pt x="335534" y="1335278"/>
                    <a:pt x="0" y="1036320"/>
                    <a:pt x="0" y="667639"/>
                  </a:cubicBezTo>
                  <a:close/>
                </a:path>
              </a:pathLst>
            </a:custGeom>
            <a:solidFill>
              <a:srgbClr val="00C6B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1519428" cy="1356360"/>
            </a:xfrm>
            <a:custGeom>
              <a:avLst/>
              <a:gdLst/>
              <a:ahLst/>
              <a:cxnLst/>
              <a:rect l="l" t="t" r="r" b="b"/>
              <a:pathLst>
                <a:path w="1519428" h="1356360">
                  <a:moveTo>
                    <a:pt x="0" y="678180"/>
                  </a:moveTo>
                  <a:cubicBezTo>
                    <a:pt x="0" y="302514"/>
                    <a:pt x="341249" y="0"/>
                    <a:pt x="759714" y="0"/>
                  </a:cubicBezTo>
                  <a:cubicBezTo>
                    <a:pt x="1178179" y="0"/>
                    <a:pt x="1519428" y="302514"/>
                    <a:pt x="1519428" y="678180"/>
                  </a:cubicBezTo>
                  <a:lnTo>
                    <a:pt x="1508887" y="678180"/>
                  </a:lnTo>
                  <a:lnTo>
                    <a:pt x="1519428" y="678180"/>
                  </a:lnTo>
                  <a:cubicBezTo>
                    <a:pt x="1519428" y="1053846"/>
                    <a:pt x="1178179" y="1356360"/>
                    <a:pt x="759714" y="1356360"/>
                  </a:cubicBezTo>
                  <a:lnTo>
                    <a:pt x="759714" y="1345819"/>
                  </a:lnTo>
                  <a:lnTo>
                    <a:pt x="759714" y="1356360"/>
                  </a:lnTo>
                  <a:cubicBezTo>
                    <a:pt x="341249" y="1356360"/>
                    <a:pt x="0" y="1053846"/>
                    <a:pt x="0" y="678180"/>
                  </a:cubicBezTo>
                  <a:lnTo>
                    <a:pt x="10541" y="678180"/>
                  </a:lnTo>
                  <a:lnTo>
                    <a:pt x="21082" y="678180"/>
                  </a:lnTo>
                  <a:lnTo>
                    <a:pt x="10541" y="678180"/>
                  </a:lnTo>
                  <a:lnTo>
                    <a:pt x="0" y="678180"/>
                  </a:lnTo>
                  <a:moveTo>
                    <a:pt x="21209" y="678180"/>
                  </a:moveTo>
                  <a:cubicBezTo>
                    <a:pt x="21209" y="684022"/>
                    <a:pt x="16510" y="688721"/>
                    <a:pt x="10668" y="688721"/>
                  </a:cubicBezTo>
                  <a:cubicBezTo>
                    <a:pt x="4826" y="688721"/>
                    <a:pt x="0" y="684022"/>
                    <a:pt x="0" y="678180"/>
                  </a:cubicBezTo>
                  <a:cubicBezTo>
                    <a:pt x="0" y="672338"/>
                    <a:pt x="4699" y="667639"/>
                    <a:pt x="10541" y="667639"/>
                  </a:cubicBezTo>
                  <a:cubicBezTo>
                    <a:pt x="16383" y="667639"/>
                    <a:pt x="21082" y="672338"/>
                    <a:pt x="21082" y="678180"/>
                  </a:cubicBezTo>
                  <a:cubicBezTo>
                    <a:pt x="21082" y="1039876"/>
                    <a:pt x="350520" y="1335151"/>
                    <a:pt x="759587" y="1335151"/>
                  </a:cubicBezTo>
                  <a:cubicBezTo>
                    <a:pt x="1168654" y="1335151"/>
                    <a:pt x="1498092" y="1039876"/>
                    <a:pt x="1498092" y="678180"/>
                  </a:cubicBezTo>
                  <a:cubicBezTo>
                    <a:pt x="1498092" y="316484"/>
                    <a:pt x="1168781" y="21209"/>
                    <a:pt x="759714" y="21209"/>
                  </a:cubicBezTo>
                  <a:lnTo>
                    <a:pt x="759714" y="10541"/>
                  </a:lnTo>
                  <a:lnTo>
                    <a:pt x="759714" y="21082"/>
                  </a:lnTo>
                  <a:cubicBezTo>
                    <a:pt x="350647" y="21209"/>
                    <a:pt x="21209" y="316484"/>
                    <a:pt x="21209" y="678180"/>
                  </a:cubicBezTo>
                  <a:close/>
                </a:path>
              </a:pathLst>
            </a:custGeom>
            <a:solidFill>
              <a:srgbClr val="00524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1519380" cy="1365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4000">
                  <a:solidFill>
                    <a:srgbClr val="FFFFFF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457200" y="0"/>
            <a:ext cx="4001803" cy="4001803"/>
            <a:chOff x="0" y="0"/>
            <a:chExt cx="5335737" cy="5335737"/>
          </a:xfrm>
        </p:grpSpPr>
        <p:sp>
          <p:nvSpPr>
            <p:cNvPr id="28" name="Freeform 28"/>
            <p:cNvSpPr/>
            <p:nvPr/>
          </p:nvSpPr>
          <p:spPr>
            <a:xfrm flipV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0" y="5335778"/>
                  </a:moveTo>
                  <a:lnTo>
                    <a:pt x="5335778" y="5335778"/>
                  </a:lnTo>
                  <a:lnTo>
                    <a:pt x="5335778" y="0"/>
                  </a:lnTo>
                  <a:lnTo>
                    <a:pt x="0" y="0"/>
                  </a:lnTo>
                  <a:lnTo>
                    <a:pt x="0" y="5335778"/>
                  </a:lnTo>
                  <a:close/>
                </a:path>
              </a:pathLst>
            </a:custGeom>
            <a:blipFill>
              <a:blip r:embed="rId7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23187" y="762000"/>
            <a:ext cx="13241626" cy="91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999">
                <a:solidFill>
                  <a:srgbClr val="4668C5"/>
                </a:solidFill>
                <a:latin typeface="Bebas Neue"/>
                <a:ea typeface="Bebas Neue"/>
                <a:cs typeface="Bebas Neue"/>
                <a:sym typeface="Bebas Neue"/>
              </a:rPr>
              <a:t>Aplicação Real no portal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457200" y="3465610"/>
            <a:ext cx="4826399" cy="65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Mapa comparativo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7778" y="4318997"/>
            <a:ext cx="3177869" cy="91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Analise de mapa comparativo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52452" y="2356594"/>
            <a:ext cx="1139535" cy="1017292"/>
            <a:chOff x="0" y="0"/>
            <a:chExt cx="1519380" cy="1356389"/>
          </a:xfrm>
        </p:grpSpPr>
        <p:sp>
          <p:nvSpPr>
            <p:cNvPr id="6" name="Freeform 6"/>
            <p:cNvSpPr/>
            <p:nvPr/>
          </p:nvSpPr>
          <p:spPr>
            <a:xfrm>
              <a:off x="10541" y="10541"/>
              <a:ext cx="1498219" cy="1335278"/>
            </a:xfrm>
            <a:custGeom>
              <a:avLst/>
              <a:gdLst/>
              <a:ahLst/>
              <a:cxnLst/>
              <a:rect l="l" t="t" r="r" b="b"/>
              <a:pathLst>
                <a:path w="1498219" h="1335278">
                  <a:moveTo>
                    <a:pt x="0" y="667639"/>
                  </a:moveTo>
                  <a:cubicBezTo>
                    <a:pt x="0" y="298958"/>
                    <a:pt x="335407" y="0"/>
                    <a:pt x="749173" y="0"/>
                  </a:cubicBezTo>
                  <a:cubicBezTo>
                    <a:pt x="1162939" y="0"/>
                    <a:pt x="1498219" y="298958"/>
                    <a:pt x="1498219" y="667639"/>
                  </a:cubicBezTo>
                  <a:cubicBezTo>
                    <a:pt x="1498219" y="1036320"/>
                    <a:pt x="1162812" y="1335278"/>
                    <a:pt x="749173" y="1335278"/>
                  </a:cubicBezTo>
                  <a:cubicBezTo>
                    <a:pt x="335534" y="1335278"/>
                    <a:pt x="0" y="1036320"/>
                    <a:pt x="0" y="667639"/>
                  </a:cubicBezTo>
                  <a:close/>
                </a:path>
              </a:pathLst>
            </a:custGeom>
            <a:solidFill>
              <a:srgbClr val="00C6B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519428" cy="1356360"/>
            </a:xfrm>
            <a:custGeom>
              <a:avLst/>
              <a:gdLst/>
              <a:ahLst/>
              <a:cxnLst/>
              <a:rect l="l" t="t" r="r" b="b"/>
              <a:pathLst>
                <a:path w="1519428" h="1356360">
                  <a:moveTo>
                    <a:pt x="0" y="678180"/>
                  </a:moveTo>
                  <a:cubicBezTo>
                    <a:pt x="0" y="302514"/>
                    <a:pt x="341249" y="0"/>
                    <a:pt x="759714" y="0"/>
                  </a:cubicBezTo>
                  <a:cubicBezTo>
                    <a:pt x="1178179" y="0"/>
                    <a:pt x="1519428" y="302514"/>
                    <a:pt x="1519428" y="678180"/>
                  </a:cubicBezTo>
                  <a:lnTo>
                    <a:pt x="1508887" y="678180"/>
                  </a:lnTo>
                  <a:lnTo>
                    <a:pt x="1519428" y="678180"/>
                  </a:lnTo>
                  <a:cubicBezTo>
                    <a:pt x="1519428" y="1053846"/>
                    <a:pt x="1178179" y="1356360"/>
                    <a:pt x="759714" y="1356360"/>
                  </a:cubicBezTo>
                  <a:lnTo>
                    <a:pt x="759714" y="1345819"/>
                  </a:lnTo>
                  <a:lnTo>
                    <a:pt x="759714" y="1356360"/>
                  </a:lnTo>
                  <a:cubicBezTo>
                    <a:pt x="341249" y="1356360"/>
                    <a:pt x="0" y="1053846"/>
                    <a:pt x="0" y="678180"/>
                  </a:cubicBezTo>
                  <a:lnTo>
                    <a:pt x="10541" y="678180"/>
                  </a:lnTo>
                  <a:lnTo>
                    <a:pt x="21082" y="678180"/>
                  </a:lnTo>
                  <a:lnTo>
                    <a:pt x="10541" y="678180"/>
                  </a:lnTo>
                  <a:lnTo>
                    <a:pt x="0" y="678180"/>
                  </a:lnTo>
                  <a:moveTo>
                    <a:pt x="21209" y="678180"/>
                  </a:moveTo>
                  <a:cubicBezTo>
                    <a:pt x="21209" y="684022"/>
                    <a:pt x="16510" y="688721"/>
                    <a:pt x="10668" y="688721"/>
                  </a:cubicBezTo>
                  <a:cubicBezTo>
                    <a:pt x="4826" y="688721"/>
                    <a:pt x="0" y="684022"/>
                    <a:pt x="0" y="678180"/>
                  </a:cubicBezTo>
                  <a:cubicBezTo>
                    <a:pt x="0" y="672338"/>
                    <a:pt x="4699" y="667639"/>
                    <a:pt x="10541" y="667639"/>
                  </a:cubicBezTo>
                  <a:cubicBezTo>
                    <a:pt x="16383" y="667639"/>
                    <a:pt x="21082" y="672338"/>
                    <a:pt x="21082" y="678180"/>
                  </a:cubicBezTo>
                  <a:cubicBezTo>
                    <a:pt x="21082" y="1039876"/>
                    <a:pt x="350520" y="1335151"/>
                    <a:pt x="759587" y="1335151"/>
                  </a:cubicBezTo>
                  <a:cubicBezTo>
                    <a:pt x="1168654" y="1335151"/>
                    <a:pt x="1498092" y="1039876"/>
                    <a:pt x="1498092" y="678180"/>
                  </a:cubicBezTo>
                  <a:cubicBezTo>
                    <a:pt x="1498092" y="316484"/>
                    <a:pt x="1168781" y="21209"/>
                    <a:pt x="759714" y="21209"/>
                  </a:cubicBezTo>
                  <a:lnTo>
                    <a:pt x="759714" y="10541"/>
                  </a:lnTo>
                  <a:lnTo>
                    <a:pt x="759714" y="21082"/>
                  </a:lnTo>
                  <a:cubicBezTo>
                    <a:pt x="350647" y="21209"/>
                    <a:pt x="21209" y="316484"/>
                    <a:pt x="21209" y="678180"/>
                  </a:cubicBezTo>
                  <a:close/>
                </a:path>
              </a:pathLst>
            </a:custGeom>
            <a:solidFill>
              <a:srgbClr val="00524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519380" cy="1365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4000">
                  <a:solidFill>
                    <a:srgbClr val="FFFFFF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2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875607" y="3570386"/>
            <a:ext cx="14387812" cy="6690068"/>
            <a:chOff x="0" y="0"/>
            <a:chExt cx="19183749" cy="89200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83731" cy="8920099"/>
            </a:xfrm>
            <a:custGeom>
              <a:avLst/>
              <a:gdLst/>
              <a:ahLst/>
              <a:cxnLst/>
              <a:rect l="l" t="t" r="r" b="b"/>
              <a:pathLst>
                <a:path w="19183731" h="8920099">
                  <a:moveTo>
                    <a:pt x="0" y="0"/>
                  </a:moveTo>
                  <a:lnTo>
                    <a:pt x="19183731" y="0"/>
                  </a:lnTo>
                  <a:lnTo>
                    <a:pt x="19183731" y="8920099"/>
                  </a:lnTo>
                  <a:lnTo>
                    <a:pt x="0" y="8920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0480" y="6308057"/>
            <a:ext cx="4001803" cy="4001803"/>
            <a:chOff x="0" y="0"/>
            <a:chExt cx="5335737" cy="53357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0" y="0"/>
                  </a:moveTo>
                  <a:lnTo>
                    <a:pt x="5335778" y="0"/>
                  </a:lnTo>
                  <a:lnTo>
                    <a:pt x="5335778" y="5335778"/>
                  </a:lnTo>
                  <a:lnTo>
                    <a:pt x="0" y="5335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457200" y="0"/>
            <a:ext cx="4001803" cy="4001803"/>
            <a:chOff x="0" y="0"/>
            <a:chExt cx="5335737" cy="5335737"/>
          </a:xfrm>
        </p:grpSpPr>
        <p:sp>
          <p:nvSpPr>
            <p:cNvPr id="14" name="Freeform 14"/>
            <p:cNvSpPr/>
            <p:nvPr/>
          </p:nvSpPr>
          <p:spPr>
            <a:xfrm flipV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0" y="5335778"/>
                  </a:moveTo>
                  <a:lnTo>
                    <a:pt x="5335778" y="5335778"/>
                  </a:lnTo>
                  <a:lnTo>
                    <a:pt x="5335778" y="0"/>
                  </a:lnTo>
                  <a:lnTo>
                    <a:pt x="0" y="0"/>
                  </a:lnTo>
                  <a:lnTo>
                    <a:pt x="0" y="5335778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331917" y="6308057"/>
            <a:ext cx="4001803" cy="4001803"/>
            <a:chOff x="0" y="0"/>
            <a:chExt cx="5335737" cy="5335737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5335778" y="0"/>
                  </a:moveTo>
                  <a:lnTo>
                    <a:pt x="0" y="0"/>
                  </a:lnTo>
                  <a:lnTo>
                    <a:pt x="0" y="5335778"/>
                  </a:lnTo>
                  <a:lnTo>
                    <a:pt x="5335778" y="5335778"/>
                  </a:lnTo>
                  <a:lnTo>
                    <a:pt x="5335778" y="0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331917" y="22860"/>
            <a:ext cx="4001803" cy="4001803"/>
            <a:chOff x="0" y="0"/>
            <a:chExt cx="5335737" cy="5335737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5335778" y="5335778"/>
                  </a:moveTo>
                  <a:lnTo>
                    <a:pt x="0" y="5335778"/>
                  </a:lnTo>
                  <a:lnTo>
                    <a:pt x="0" y="0"/>
                  </a:lnTo>
                  <a:lnTo>
                    <a:pt x="5335778" y="0"/>
                  </a:lnTo>
                  <a:lnTo>
                    <a:pt x="5335778" y="5335778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23187" y="762000"/>
            <a:ext cx="13241626" cy="91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999">
                <a:solidFill>
                  <a:srgbClr val="4668C5"/>
                </a:solidFill>
                <a:latin typeface="Bebas Neue"/>
                <a:ea typeface="Bebas Neue"/>
                <a:cs typeface="Bebas Neue"/>
                <a:sym typeface="Bebas Neue"/>
              </a:rPr>
              <a:t>Aplicação Real no portal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457200" y="3465610"/>
            <a:ext cx="4826399" cy="65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Mapa comparativo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7778" y="4318997"/>
            <a:ext cx="3177869" cy="91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Analise de mapa comparativo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52452" y="2356594"/>
            <a:ext cx="1139535" cy="1017292"/>
            <a:chOff x="0" y="0"/>
            <a:chExt cx="1519380" cy="1356389"/>
          </a:xfrm>
        </p:grpSpPr>
        <p:sp>
          <p:nvSpPr>
            <p:cNvPr id="6" name="Freeform 6"/>
            <p:cNvSpPr/>
            <p:nvPr/>
          </p:nvSpPr>
          <p:spPr>
            <a:xfrm>
              <a:off x="10541" y="10541"/>
              <a:ext cx="1498219" cy="1335278"/>
            </a:xfrm>
            <a:custGeom>
              <a:avLst/>
              <a:gdLst/>
              <a:ahLst/>
              <a:cxnLst/>
              <a:rect l="l" t="t" r="r" b="b"/>
              <a:pathLst>
                <a:path w="1498219" h="1335278">
                  <a:moveTo>
                    <a:pt x="0" y="667639"/>
                  </a:moveTo>
                  <a:cubicBezTo>
                    <a:pt x="0" y="298958"/>
                    <a:pt x="335407" y="0"/>
                    <a:pt x="749173" y="0"/>
                  </a:cubicBezTo>
                  <a:cubicBezTo>
                    <a:pt x="1162939" y="0"/>
                    <a:pt x="1498219" y="298958"/>
                    <a:pt x="1498219" y="667639"/>
                  </a:cubicBezTo>
                  <a:cubicBezTo>
                    <a:pt x="1498219" y="1036320"/>
                    <a:pt x="1162812" y="1335278"/>
                    <a:pt x="749173" y="1335278"/>
                  </a:cubicBezTo>
                  <a:cubicBezTo>
                    <a:pt x="335534" y="1335278"/>
                    <a:pt x="0" y="1036320"/>
                    <a:pt x="0" y="667639"/>
                  </a:cubicBezTo>
                  <a:close/>
                </a:path>
              </a:pathLst>
            </a:custGeom>
            <a:solidFill>
              <a:srgbClr val="00C6B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519428" cy="1356360"/>
            </a:xfrm>
            <a:custGeom>
              <a:avLst/>
              <a:gdLst/>
              <a:ahLst/>
              <a:cxnLst/>
              <a:rect l="l" t="t" r="r" b="b"/>
              <a:pathLst>
                <a:path w="1519428" h="1356360">
                  <a:moveTo>
                    <a:pt x="0" y="678180"/>
                  </a:moveTo>
                  <a:cubicBezTo>
                    <a:pt x="0" y="302514"/>
                    <a:pt x="341249" y="0"/>
                    <a:pt x="759714" y="0"/>
                  </a:cubicBezTo>
                  <a:cubicBezTo>
                    <a:pt x="1178179" y="0"/>
                    <a:pt x="1519428" y="302514"/>
                    <a:pt x="1519428" y="678180"/>
                  </a:cubicBezTo>
                  <a:lnTo>
                    <a:pt x="1508887" y="678180"/>
                  </a:lnTo>
                  <a:lnTo>
                    <a:pt x="1519428" y="678180"/>
                  </a:lnTo>
                  <a:cubicBezTo>
                    <a:pt x="1519428" y="1053846"/>
                    <a:pt x="1178179" y="1356360"/>
                    <a:pt x="759714" y="1356360"/>
                  </a:cubicBezTo>
                  <a:lnTo>
                    <a:pt x="759714" y="1345819"/>
                  </a:lnTo>
                  <a:lnTo>
                    <a:pt x="759714" y="1356360"/>
                  </a:lnTo>
                  <a:cubicBezTo>
                    <a:pt x="341249" y="1356360"/>
                    <a:pt x="0" y="1053846"/>
                    <a:pt x="0" y="678180"/>
                  </a:cubicBezTo>
                  <a:lnTo>
                    <a:pt x="10541" y="678180"/>
                  </a:lnTo>
                  <a:lnTo>
                    <a:pt x="21082" y="678180"/>
                  </a:lnTo>
                  <a:lnTo>
                    <a:pt x="10541" y="678180"/>
                  </a:lnTo>
                  <a:lnTo>
                    <a:pt x="0" y="678180"/>
                  </a:lnTo>
                  <a:moveTo>
                    <a:pt x="21209" y="678180"/>
                  </a:moveTo>
                  <a:cubicBezTo>
                    <a:pt x="21209" y="684022"/>
                    <a:pt x="16510" y="688721"/>
                    <a:pt x="10668" y="688721"/>
                  </a:cubicBezTo>
                  <a:cubicBezTo>
                    <a:pt x="4826" y="688721"/>
                    <a:pt x="0" y="684022"/>
                    <a:pt x="0" y="678180"/>
                  </a:cubicBezTo>
                  <a:cubicBezTo>
                    <a:pt x="0" y="672338"/>
                    <a:pt x="4699" y="667639"/>
                    <a:pt x="10541" y="667639"/>
                  </a:cubicBezTo>
                  <a:cubicBezTo>
                    <a:pt x="16383" y="667639"/>
                    <a:pt x="21082" y="672338"/>
                    <a:pt x="21082" y="678180"/>
                  </a:cubicBezTo>
                  <a:cubicBezTo>
                    <a:pt x="21082" y="1039876"/>
                    <a:pt x="350520" y="1335151"/>
                    <a:pt x="759587" y="1335151"/>
                  </a:cubicBezTo>
                  <a:cubicBezTo>
                    <a:pt x="1168654" y="1335151"/>
                    <a:pt x="1498092" y="1039876"/>
                    <a:pt x="1498092" y="678180"/>
                  </a:cubicBezTo>
                  <a:cubicBezTo>
                    <a:pt x="1498092" y="316484"/>
                    <a:pt x="1168781" y="21209"/>
                    <a:pt x="759714" y="21209"/>
                  </a:cubicBezTo>
                  <a:lnTo>
                    <a:pt x="759714" y="10541"/>
                  </a:lnTo>
                  <a:lnTo>
                    <a:pt x="759714" y="21082"/>
                  </a:lnTo>
                  <a:cubicBezTo>
                    <a:pt x="350647" y="21209"/>
                    <a:pt x="21209" y="316484"/>
                    <a:pt x="21209" y="678180"/>
                  </a:cubicBezTo>
                  <a:close/>
                </a:path>
              </a:pathLst>
            </a:custGeom>
            <a:solidFill>
              <a:srgbClr val="00524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519380" cy="1365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4000">
                  <a:solidFill>
                    <a:srgbClr val="FFFFFF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2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077014" y="3570386"/>
            <a:ext cx="14210986" cy="6743162"/>
            <a:chOff x="0" y="0"/>
            <a:chExt cx="18947981" cy="89908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948019" cy="8990838"/>
            </a:xfrm>
            <a:custGeom>
              <a:avLst/>
              <a:gdLst/>
              <a:ahLst/>
              <a:cxnLst/>
              <a:rect l="l" t="t" r="r" b="b"/>
              <a:pathLst>
                <a:path w="18948019" h="8990838">
                  <a:moveTo>
                    <a:pt x="0" y="0"/>
                  </a:moveTo>
                  <a:lnTo>
                    <a:pt x="18948019" y="0"/>
                  </a:lnTo>
                  <a:lnTo>
                    <a:pt x="18948019" y="8990838"/>
                  </a:lnTo>
                  <a:lnTo>
                    <a:pt x="0" y="8990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0480" y="6308057"/>
            <a:ext cx="4001803" cy="4001803"/>
            <a:chOff x="0" y="0"/>
            <a:chExt cx="5335737" cy="53357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0" y="0"/>
                  </a:moveTo>
                  <a:lnTo>
                    <a:pt x="5335778" y="0"/>
                  </a:lnTo>
                  <a:lnTo>
                    <a:pt x="5335778" y="5335778"/>
                  </a:lnTo>
                  <a:lnTo>
                    <a:pt x="0" y="5335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30480" y="22860"/>
            <a:ext cx="4001803" cy="4001803"/>
            <a:chOff x="0" y="0"/>
            <a:chExt cx="5335737" cy="5335737"/>
          </a:xfrm>
        </p:grpSpPr>
        <p:sp>
          <p:nvSpPr>
            <p:cNvPr id="14" name="Freeform 14"/>
            <p:cNvSpPr/>
            <p:nvPr/>
          </p:nvSpPr>
          <p:spPr>
            <a:xfrm flipV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0" y="5335778"/>
                  </a:moveTo>
                  <a:lnTo>
                    <a:pt x="5335778" y="5335778"/>
                  </a:lnTo>
                  <a:lnTo>
                    <a:pt x="5335778" y="0"/>
                  </a:lnTo>
                  <a:lnTo>
                    <a:pt x="0" y="0"/>
                  </a:lnTo>
                  <a:lnTo>
                    <a:pt x="0" y="5335778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331917" y="6308057"/>
            <a:ext cx="4001803" cy="4001803"/>
            <a:chOff x="0" y="0"/>
            <a:chExt cx="5335737" cy="5335737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5335778" y="0"/>
                  </a:moveTo>
                  <a:lnTo>
                    <a:pt x="0" y="0"/>
                  </a:lnTo>
                  <a:lnTo>
                    <a:pt x="0" y="5335778"/>
                  </a:lnTo>
                  <a:lnTo>
                    <a:pt x="5335778" y="5335778"/>
                  </a:lnTo>
                  <a:lnTo>
                    <a:pt x="5335778" y="0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331917" y="22860"/>
            <a:ext cx="4001803" cy="4001803"/>
            <a:chOff x="0" y="0"/>
            <a:chExt cx="5335737" cy="5335737"/>
          </a:xfrm>
        </p:grpSpPr>
        <p:sp>
          <p:nvSpPr>
            <p:cNvPr id="18" name="Freeform 18"/>
            <p:cNvSpPr/>
            <p:nvPr/>
          </p:nvSpPr>
          <p:spPr>
            <a:xfrm flipH="1" flipV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5335778" y="5335778"/>
                  </a:moveTo>
                  <a:lnTo>
                    <a:pt x="0" y="5335778"/>
                  </a:lnTo>
                  <a:lnTo>
                    <a:pt x="0" y="0"/>
                  </a:lnTo>
                  <a:lnTo>
                    <a:pt x="5335778" y="0"/>
                  </a:lnTo>
                  <a:lnTo>
                    <a:pt x="5335778" y="5335778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23187" y="762000"/>
            <a:ext cx="13241626" cy="919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999">
                <a:solidFill>
                  <a:srgbClr val="4668C5"/>
                </a:solidFill>
                <a:latin typeface="Bebas Neue"/>
                <a:ea typeface="Bebas Neue"/>
                <a:cs typeface="Bebas Neue"/>
                <a:sym typeface="Bebas Neue"/>
              </a:rPr>
              <a:t>Aplicação Real no portal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3590" y="4509233"/>
            <a:ext cx="3677843" cy="23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7"/>
              </a:lnSpc>
            </a:pPr>
            <a:r>
              <a:rPr lang="en-US" sz="2272" b="1">
                <a:solidFill>
                  <a:srgbClr val="09B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Verde</a:t>
            </a:r>
            <a:r>
              <a:rPr lang="en-US" sz="2272" b="1">
                <a:solidFill>
                  <a:srgbClr val="3333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27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= 10% do baseline e ou melhor proposta</a:t>
            </a:r>
          </a:p>
          <a:p>
            <a:pPr algn="ctr">
              <a:lnSpc>
                <a:spcPts val="3567"/>
              </a:lnSpc>
            </a:pPr>
            <a:r>
              <a:rPr lang="en-US" sz="2272">
                <a:solidFill>
                  <a:srgbClr val="33333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72" b="1">
                <a:solidFill>
                  <a:srgbClr val="F7BA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Amarelo </a:t>
            </a:r>
            <a:r>
              <a:rPr lang="en-US" sz="227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= 10 – 20% </a:t>
            </a:r>
          </a:p>
          <a:p>
            <a:pPr algn="ctr">
              <a:lnSpc>
                <a:spcPts val="3567"/>
              </a:lnSpc>
            </a:pPr>
            <a:r>
              <a:rPr lang="en-US" sz="2272">
                <a:solidFill>
                  <a:srgbClr val="33333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272" b="1">
                <a:solidFill>
                  <a:srgbClr val="F7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Vermelho </a:t>
            </a:r>
            <a:r>
              <a:rPr lang="en-US" sz="227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= 20 – 30%</a:t>
            </a:r>
          </a:p>
          <a:p>
            <a:pPr algn="ctr">
              <a:lnSpc>
                <a:spcPts val="3567"/>
              </a:lnSpc>
            </a:pPr>
            <a:r>
              <a:rPr lang="en-US" sz="2272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Preto</a:t>
            </a:r>
            <a:r>
              <a:rPr lang="en-US" sz="2272" b="1">
                <a:solidFill>
                  <a:srgbClr val="F7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27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= Acima de 30%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6285197"/>
            <a:ext cx="4001803" cy="4001803"/>
            <a:chOff x="0" y="0"/>
            <a:chExt cx="5335737" cy="53357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0" y="0"/>
                  </a:moveTo>
                  <a:lnTo>
                    <a:pt x="5335778" y="0"/>
                  </a:lnTo>
                  <a:lnTo>
                    <a:pt x="5335778" y="5335778"/>
                  </a:lnTo>
                  <a:lnTo>
                    <a:pt x="0" y="5335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4001803" cy="4001803"/>
            <a:chOff x="0" y="0"/>
            <a:chExt cx="5335737" cy="5335737"/>
          </a:xfrm>
        </p:grpSpPr>
        <p:sp>
          <p:nvSpPr>
            <p:cNvPr id="7" name="Freeform 7"/>
            <p:cNvSpPr/>
            <p:nvPr/>
          </p:nvSpPr>
          <p:spPr>
            <a:xfrm flipV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0" y="5335778"/>
                  </a:moveTo>
                  <a:lnTo>
                    <a:pt x="5335778" y="5335778"/>
                  </a:lnTo>
                  <a:lnTo>
                    <a:pt x="5335778" y="0"/>
                  </a:lnTo>
                  <a:lnTo>
                    <a:pt x="0" y="0"/>
                  </a:lnTo>
                  <a:lnTo>
                    <a:pt x="0" y="5335778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362397" y="6285197"/>
            <a:ext cx="4001803" cy="4001803"/>
            <a:chOff x="0" y="0"/>
            <a:chExt cx="5335737" cy="5335737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5335778" y="0"/>
                  </a:moveTo>
                  <a:lnTo>
                    <a:pt x="0" y="0"/>
                  </a:lnTo>
                  <a:lnTo>
                    <a:pt x="0" y="5335778"/>
                  </a:lnTo>
                  <a:lnTo>
                    <a:pt x="5335778" y="5335778"/>
                  </a:lnTo>
                  <a:lnTo>
                    <a:pt x="5335778" y="0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62397" y="0"/>
            <a:ext cx="4001803" cy="4001803"/>
            <a:chOff x="0" y="0"/>
            <a:chExt cx="5335737" cy="5335737"/>
          </a:xfrm>
        </p:grpSpPr>
        <p:sp>
          <p:nvSpPr>
            <p:cNvPr id="11" name="Freeform 11"/>
            <p:cNvSpPr/>
            <p:nvPr/>
          </p:nvSpPr>
          <p:spPr>
            <a:xfrm flipH="1" flipV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5335778" y="5335778"/>
                  </a:moveTo>
                  <a:lnTo>
                    <a:pt x="0" y="5335778"/>
                  </a:lnTo>
                  <a:lnTo>
                    <a:pt x="0" y="0"/>
                  </a:lnTo>
                  <a:lnTo>
                    <a:pt x="5335778" y="0"/>
                  </a:lnTo>
                  <a:lnTo>
                    <a:pt x="5335778" y="5335778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-457200" y="3403995"/>
            <a:ext cx="4826399" cy="65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Farol de Negociação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00500" y="2385518"/>
            <a:ext cx="1139535" cy="1017292"/>
            <a:chOff x="0" y="0"/>
            <a:chExt cx="1519380" cy="1356389"/>
          </a:xfrm>
        </p:grpSpPr>
        <p:sp>
          <p:nvSpPr>
            <p:cNvPr id="14" name="Freeform 14"/>
            <p:cNvSpPr/>
            <p:nvPr/>
          </p:nvSpPr>
          <p:spPr>
            <a:xfrm>
              <a:off x="10541" y="10541"/>
              <a:ext cx="1498219" cy="1335278"/>
            </a:xfrm>
            <a:custGeom>
              <a:avLst/>
              <a:gdLst/>
              <a:ahLst/>
              <a:cxnLst/>
              <a:rect l="l" t="t" r="r" b="b"/>
              <a:pathLst>
                <a:path w="1498219" h="1335278">
                  <a:moveTo>
                    <a:pt x="0" y="667639"/>
                  </a:moveTo>
                  <a:cubicBezTo>
                    <a:pt x="0" y="298958"/>
                    <a:pt x="335407" y="0"/>
                    <a:pt x="749173" y="0"/>
                  </a:cubicBezTo>
                  <a:cubicBezTo>
                    <a:pt x="1162939" y="0"/>
                    <a:pt x="1498219" y="298958"/>
                    <a:pt x="1498219" y="667639"/>
                  </a:cubicBezTo>
                  <a:cubicBezTo>
                    <a:pt x="1498219" y="1036320"/>
                    <a:pt x="1162812" y="1335278"/>
                    <a:pt x="749173" y="1335278"/>
                  </a:cubicBezTo>
                  <a:cubicBezTo>
                    <a:pt x="335534" y="1335278"/>
                    <a:pt x="0" y="1036320"/>
                    <a:pt x="0" y="667639"/>
                  </a:cubicBezTo>
                  <a:close/>
                </a:path>
              </a:pathLst>
            </a:custGeom>
            <a:solidFill>
              <a:srgbClr val="00C6B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519428" cy="1356360"/>
            </a:xfrm>
            <a:custGeom>
              <a:avLst/>
              <a:gdLst/>
              <a:ahLst/>
              <a:cxnLst/>
              <a:rect l="l" t="t" r="r" b="b"/>
              <a:pathLst>
                <a:path w="1519428" h="1356360">
                  <a:moveTo>
                    <a:pt x="0" y="678180"/>
                  </a:moveTo>
                  <a:cubicBezTo>
                    <a:pt x="0" y="302514"/>
                    <a:pt x="341249" y="0"/>
                    <a:pt x="759714" y="0"/>
                  </a:cubicBezTo>
                  <a:cubicBezTo>
                    <a:pt x="1178179" y="0"/>
                    <a:pt x="1519428" y="302514"/>
                    <a:pt x="1519428" y="678180"/>
                  </a:cubicBezTo>
                  <a:lnTo>
                    <a:pt x="1508887" y="678180"/>
                  </a:lnTo>
                  <a:lnTo>
                    <a:pt x="1519428" y="678180"/>
                  </a:lnTo>
                  <a:cubicBezTo>
                    <a:pt x="1519428" y="1053846"/>
                    <a:pt x="1178179" y="1356360"/>
                    <a:pt x="759714" y="1356360"/>
                  </a:cubicBezTo>
                  <a:lnTo>
                    <a:pt x="759714" y="1345819"/>
                  </a:lnTo>
                  <a:lnTo>
                    <a:pt x="759714" y="1356360"/>
                  </a:lnTo>
                  <a:cubicBezTo>
                    <a:pt x="341249" y="1356360"/>
                    <a:pt x="0" y="1053846"/>
                    <a:pt x="0" y="678180"/>
                  </a:cubicBezTo>
                  <a:lnTo>
                    <a:pt x="10541" y="678180"/>
                  </a:lnTo>
                  <a:lnTo>
                    <a:pt x="21082" y="678180"/>
                  </a:lnTo>
                  <a:lnTo>
                    <a:pt x="10541" y="678180"/>
                  </a:lnTo>
                  <a:lnTo>
                    <a:pt x="0" y="678180"/>
                  </a:lnTo>
                  <a:moveTo>
                    <a:pt x="21209" y="678180"/>
                  </a:moveTo>
                  <a:cubicBezTo>
                    <a:pt x="21209" y="684022"/>
                    <a:pt x="16510" y="688721"/>
                    <a:pt x="10668" y="688721"/>
                  </a:cubicBezTo>
                  <a:cubicBezTo>
                    <a:pt x="4826" y="688721"/>
                    <a:pt x="0" y="684022"/>
                    <a:pt x="0" y="678180"/>
                  </a:cubicBezTo>
                  <a:cubicBezTo>
                    <a:pt x="0" y="672338"/>
                    <a:pt x="4699" y="667639"/>
                    <a:pt x="10541" y="667639"/>
                  </a:cubicBezTo>
                  <a:cubicBezTo>
                    <a:pt x="16383" y="667639"/>
                    <a:pt x="21082" y="672338"/>
                    <a:pt x="21082" y="678180"/>
                  </a:cubicBezTo>
                  <a:cubicBezTo>
                    <a:pt x="21082" y="1039876"/>
                    <a:pt x="350520" y="1335151"/>
                    <a:pt x="759587" y="1335151"/>
                  </a:cubicBezTo>
                  <a:cubicBezTo>
                    <a:pt x="1168654" y="1335151"/>
                    <a:pt x="1498092" y="1039876"/>
                    <a:pt x="1498092" y="678180"/>
                  </a:cubicBezTo>
                  <a:cubicBezTo>
                    <a:pt x="1498092" y="316484"/>
                    <a:pt x="1168781" y="21209"/>
                    <a:pt x="759714" y="21209"/>
                  </a:cubicBezTo>
                  <a:lnTo>
                    <a:pt x="759714" y="10541"/>
                  </a:lnTo>
                  <a:lnTo>
                    <a:pt x="759714" y="21082"/>
                  </a:lnTo>
                  <a:cubicBezTo>
                    <a:pt x="350647" y="21209"/>
                    <a:pt x="21209" y="316484"/>
                    <a:pt x="21209" y="678180"/>
                  </a:cubicBezTo>
                  <a:close/>
                </a:path>
              </a:pathLst>
            </a:custGeom>
            <a:solidFill>
              <a:srgbClr val="00524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519380" cy="1365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4000">
                  <a:solidFill>
                    <a:srgbClr val="FFFFFF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3</a:t>
              </a: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028870" y="2370231"/>
            <a:ext cx="14227175" cy="6662671"/>
            <a:chOff x="0" y="0"/>
            <a:chExt cx="18969567" cy="888356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969610" cy="8883523"/>
            </a:xfrm>
            <a:custGeom>
              <a:avLst/>
              <a:gdLst/>
              <a:ahLst/>
              <a:cxnLst/>
              <a:rect l="l" t="t" r="r" b="b"/>
              <a:pathLst>
                <a:path w="18969610" h="8883523">
                  <a:moveTo>
                    <a:pt x="0" y="0"/>
                  </a:moveTo>
                  <a:lnTo>
                    <a:pt x="18969610" y="0"/>
                  </a:lnTo>
                  <a:lnTo>
                    <a:pt x="18969610" y="8883523"/>
                  </a:lnTo>
                  <a:lnTo>
                    <a:pt x="0" y="8883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400528" y="-22186"/>
            <a:ext cx="10058400" cy="976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500">
                <a:solidFill>
                  <a:srgbClr val="4668C5"/>
                </a:solidFill>
                <a:latin typeface="Bebas Neue"/>
                <a:ea typeface="Bebas Neue"/>
                <a:cs typeface="Bebas Neue"/>
                <a:sym typeface="Bebas Neue"/>
              </a:rPr>
              <a:t>Aplicação Real no portal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84484" y="2962845"/>
            <a:ext cx="4045089" cy="255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2499" b="1">
                <a:solidFill>
                  <a:srgbClr val="09B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Verde</a:t>
            </a:r>
            <a:r>
              <a:rPr lang="en-US" sz="2499" b="1">
                <a:solidFill>
                  <a:srgbClr val="3333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499">
                <a:solidFill>
                  <a:srgbClr val="333333"/>
                </a:solidFill>
                <a:latin typeface="Canva Sans"/>
                <a:ea typeface="Canva Sans"/>
                <a:cs typeface="Canva Sans"/>
                <a:sym typeface="Canva Sans"/>
              </a:rPr>
              <a:t>= </a:t>
            </a: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10% do baseline e ou melhor proposta</a:t>
            </a:r>
          </a:p>
          <a:p>
            <a:pPr algn="ctr">
              <a:lnSpc>
                <a:spcPts val="3924"/>
              </a:lnSpc>
            </a:pPr>
            <a:r>
              <a:rPr lang="en-US" sz="2499">
                <a:solidFill>
                  <a:srgbClr val="33333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99" b="1">
                <a:solidFill>
                  <a:srgbClr val="F7BA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Amarelo </a:t>
            </a: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= 10 – 20% </a:t>
            </a:r>
          </a:p>
          <a:p>
            <a:pPr algn="ctr">
              <a:lnSpc>
                <a:spcPts val="3924"/>
              </a:lnSpc>
            </a:pPr>
            <a:r>
              <a:rPr lang="en-US" sz="2499">
                <a:solidFill>
                  <a:srgbClr val="333333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99" b="1">
                <a:solidFill>
                  <a:srgbClr val="F7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Vermelho </a:t>
            </a: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= 20 – 30%</a:t>
            </a:r>
          </a:p>
          <a:p>
            <a:pPr algn="ctr">
              <a:lnSpc>
                <a:spcPts val="3924"/>
              </a:lnSpc>
            </a:pPr>
            <a:r>
              <a:rPr lang="en-US" sz="24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Preto</a:t>
            </a:r>
            <a:r>
              <a:rPr lang="en-US" sz="2499" b="1">
                <a:solidFill>
                  <a:srgbClr val="F7050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Acima de 30%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356600" y="1415987"/>
            <a:ext cx="50800" cy="6223000"/>
            <a:chOff x="0" y="0"/>
            <a:chExt cx="67733" cy="8297333"/>
          </a:xfrm>
        </p:grpSpPr>
        <p:sp>
          <p:nvSpPr>
            <p:cNvPr id="5" name="Freeform 5"/>
            <p:cNvSpPr/>
            <p:nvPr/>
          </p:nvSpPr>
          <p:spPr>
            <a:xfrm>
              <a:off x="0" y="33909"/>
              <a:ext cx="67691" cy="8229600"/>
            </a:xfrm>
            <a:custGeom>
              <a:avLst/>
              <a:gdLst/>
              <a:ahLst/>
              <a:cxnLst/>
              <a:rect l="l" t="t" r="r" b="b"/>
              <a:pathLst>
                <a:path w="67691" h="8229600">
                  <a:moveTo>
                    <a:pt x="0" y="8229600"/>
                  </a:moveTo>
                  <a:lnTo>
                    <a:pt x="0" y="0"/>
                  </a:lnTo>
                  <a:lnTo>
                    <a:pt x="67691" y="0"/>
                  </a:lnTo>
                  <a:lnTo>
                    <a:pt x="67691" y="822960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6285197"/>
            <a:ext cx="4001803" cy="4001803"/>
            <a:chOff x="0" y="0"/>
            <a:chExt cx="5335737" cy="53357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0" y="0"/>
                  </a:moveTo>
                  <a:lnTo>
                    <a:pt x="5335778" y="0"/>
                  </a:lnTo>
                  <a:lnTo>
                    <a:pt x="5335778" y="5335778"/>
                  </a:lnTo>
                  <a:lnTo>
                    <a:pt x="0" y="5335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4001803" cy="4001803"/>
            <a:chOff x="0" y="0"/>
            <a:chExt cx="5335737" cy="5335737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0" y="5335778"/>
                  </a:moveTo>
                  <a:lnTo>
                    <a:pt x="5335778" y="5335778"/>
                  </a:lnTo>
                  <a:lnTo>
                    <a:pt x="5335778" y="0"/>
                  </a:lnTo>
                  <a:lnTo>
                    <a:pt x="0" y="0"/>
                  </a:lnTo>
                  <a:lnTo>
                    <a:pt x="0" y="5335778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62397" y="6285197"/>
            <a:ext cx="4001803" cy="4001803"/>
            <a:chOff x="0" y="0"/>
            <a:chExt cx="5335737" cy="5335737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5335778" y="0"/>
                  </a:moveTo>
                  <a:lnTo>
                    <a:pt x="0" y="0"/>
                  </a:lnTo>
                  <a:lnTo>
                    <a:pt x="0" y="5335778"/>
                  </a:lnTo>
                  <a:lnTo>
                    <a:pt x="5335778" y="5335778"/>
                  </a:lnTo>
                  <a:lnTo>
                    <a:pt x="5335778" y="0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362397" y="0"/>
            <a:ext cx="4001803" cy="4001803"/>
            <a:chOff x="0" y="0"/>
            <a:chExt cx="5335737" cy="5335737"/>
          </a:xfrm>
        </p:grpSpPr>
        <p:sp>
          <p:nvSpPr>
            <p:cNvPr id="13" name="Freeform 13"/>
            <p:cNvSpPr/>
            <p:nvPr/>
          </p:nvSpPr>
          <p:spPr>
            <a:xfrm flipH="1" flipV="1">
              <a:off x="0" y="0"/>
              <a:ext cx="5335778" cy="5335778"/>
            </a:xfrm>
            <a:custGeom>
              <a:avLst/>
              <a:gdLst/>
              <a:ahLst/>
              <a:cxnLst/>
              <a:rect l="l" t="t" r="r" b="b"/>
              <a:pathLst>
                <a:path w="5335778" h="5335778">
                  <a:moveTo>
                    <a:pt x="5335778" y="5335778"/>
                  </a:moveTo>
                  <a:lnTo>
                    <a:pt x="0" y="5335778"/>
                  </a:lnTo>
                  <a:lnTo>
                    <a:pt x="0" y="0"/>
                  </a:lnTo>
                  <a:lnTo>
                    <a:pt x="5335778" y="0"/>
                  </a:lnTo>
                  <a:lnTo>
                    <a:pt x="5335778" y="5335778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15472" y="2364075"/>
            <a:ext cx="4826399" cy="65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Farol de Negociação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993866" y="1357690"/>
            <a:ext cx="1139535" cy="1017292"/>
            <a:chOff x="0" y="0"/>
            <a:chExt cx="1519380" cy="1356389"/>
          </a:xfrm>
        </p:grpSpPr>
        <p:sp>
          <p:nvSpPr>
            <p:cNvPr id="16" name="Freeform 16"/>
            <p:cNvSpPr/>
            <p:nvPr/>
          </p:nvSpPr>
          <p:spPr>
            <a:xfrm>
              <a:off x="10541" y="10541"/>
              <a:ext cx="1498219" cy="1335278"/>
            </a:xfrm>
            <a:custGeom>
              <a:avLst/>
              <a:gdLst/>
              <a:ahLst/>
              <a:cxnLst/>
              <a:rect l="l" t="t" r="r" b="b"/>
              <a:pathLst>
                <a:path w="1498219" h="1335278">
                  <a:moveTo>
                    <a:pt x="0" y="667639"/>
                  </a:moveTo>
                  <a:cubicBezTo>
                    <a:pt x="0" y="298958"/>
                    <a:pt x="335407" y="0"/>
                    <a:pt x="749173" y="0"/>
                  </a:cubicBezTo>
                  <a:cubicBezTo>
                    <a:pt x="1162939" y="0"/>
                    <a:pt x="1498219" y="298958"/>
                    <a:pt x="1498219" y="667639"/>
                  </a:cubicBezTo>
                  <a:cubicBezTo>
                    <a:pt x="1498219" y="1036320"/>
                    <a:pt x="1162812" y="1335278"/>
                    <a:pt x="749173" y="1335278"/>
                  </a:cubicBezTo>
                  <a:cubicBezTo>
                    <a:pt x="335534" y="1335278"/>
                    <a:pt x="0" y="1036320"/>
                    <a:pt x="0" y="667639"/>
                  </a:cubicBezTo>
                  <a:close/>
                </a:path>
              </a:pathLst>
            </a:custGeom>
            <a:solidFill>
              <a:srgbClr val="00C6B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1519428" cy="1356360"/>
            </a:xfrm>
            <a:custGeom>
              <a:avLst/>
              <a:gdLst/>
              <a:ahLst/>
              <a:cxnLst/>
              <a:rect l="l" t="t" r="r" b="b"/>
              <a:pathLst>
                <a:path w="1519428" h="1356360">
                  <a:moveTo>
                    <a:pt x="0" y="678180"/>
                  </a:moveTo>
                  <a:cubicBezTo>
                    <a:pt x="0" y="302514"/>
                    <a:pt x="341249" y="0"/>
                    <a:pt x="759714" y="0"/>
                  </a:cubicBezTo>
                  <a:cubicBezTo>
                    <a:pt x="1178179" y="0"/>
                    <a:pt x="1519428" y="302514"/>
                    <a:pt x="1519428" y="678180"/>
                  </a:cubicBezTo>
                  <a:lnTo>
                    <a:pt x="1508887" y="678180"/>
                  </a:lnTo>
                  <a:lnTo>
                    <a:pt x="1519428" y="678180"/>
                  </a:lnTo>
                  <a:cubicBezTo>
                    <a:pt x="1519428" y="1053846"/>
                    <a:pt x="1178179" y="1356360"/>
                    <a:pt x="759714" y="1356360"/>
                  </a:cubicBezTo>
                  <a:lnTo>
                    <a:pt x="759714" y="1345819"/>
                  </a:lnTo>
                  <a:lnTo>
                    <a:pt x="759714" y="1356360"/>
                  </a:lnTo>
                  <a:cubicBezTo>
                    <a:pt x="341249" y="1356360"/>
                    <a:pt x="0" y="1053846"/>
                    <a:pt x="0" y="678180"/>
                  </a:cubicBezTo>
                  <a:lnTo>
                    <a:pt x="10541" y="678180"/>
                  </a:lnTo>
                  <a:lnTo>
                    <a:pt x="21082" y="678180"/>
                  </a:lnTo>
                  <a:lnTo>
                    <a:pt x="10541" y="678180"/>
                  </a:lnTo>
                  <a:lnTo>
                    <a:pt x="0" y="678180"/>
                  </a:lnTo>
                  <a:moveTo>
                    <a:pt x="21209" y="678180"/>
                  </a:moveTo>
                  <a:cubicBezTo>
                    <a:pt x="21209" y="684022"/>
                    <a:pt x="16510" y="688721"/>
                    <a:pt x="10668" y="688721"/>
                  </a:cubicBezTo>
                  <a:cubicBezTo>
                    <a:pt x="4826" y="688721"/>
                    <a:pt x="0" y="684022"/>
                    <a:pt x="0" y="678180"/>
                  </a:cubicBezTo>
                  <a:cubicBezTo>
                    <a:pt x="0" y="672338"/>
                    <a:pt x="4699" y="667639"/>
                    <a:pt x="10541" y="667639"/>
                  </a:cubicBezTo>
                  <a:cubicBezTo>
                    <a:pt x="16383" y="667639"/>
                    <a:pt x="21082" y="672338"/>
                    <a:pt x="21082" y="678180"/>
                  </a:cubicBezTo>
                  <a:cubicBezTo>
                    <a:pt x="21082" y="1039876"/>
                    <a:pt x="350520" y="1335151"/>
                    <a:pt x="759587" y="1335151"/>
                  </a:cubicBezTo>
                  <a:cubicBezTo>
                    <a:pt x="1168654" y="1335151"/>
                    <a:pt x="1498092" y="1039876"/>
                    <a:pt x="1498092" y="678180"/>
                  </a:cubicBezTo>
                  <a:cubicBezTo>
                    <a:pt x="1498092" y="316484"/>
                    <a:pt x="1168781" y="21209"/>
                    <a:pt x="759714" y="21209"/>
                  </a:cubicBezTo>
                  <a:lnTo>
                    <a:pt x="759714" y="10541"/>
                  </a:lnTo>
                  <a:lnTo>
                    <a:pt x="759714" y="21082"/>
                  </a:lnTo>
                  <a:cubicBezTo>
                    <a:pt x="350647" y="21209"/>
                    <a:pt x="21209" y="316484"/>
                    <a:pt x="21209" y="678180"/>
                  </a:cubicBezTo>
                  <a:close/>
                </a:path>
              </a:pathLst>
            </a:custGeom>
            <a:solidFill>
              <a:srgbClr val="00524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519380" cy="1365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00"/>
                </a:lnSpc>
              </a:pPr>
              <a:r>
                <a:rPr lang="en-US" sz="4000">
                  <a:solidFill>
                    <a:srgbClr val="FFFFFF"/>
                  </a:solidFill>
                  <a:latin typeface="Century Expanded"/>
                  <a:ea typeface="Century Expanded"/>
                  <a:cs typeface="Century Expanded"/>
                  <a:sym typeface="Century Expanded"/>
                </a:rPr>
                <a:t>3</a:t>
              </a:r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257345" y="-38100"/>
            <a:ext cx="9030655" cy="10325100"/>
            <a:chOff x="0" y="0"/>
            <a:chExt cx="12040873" cy="13766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040870" cy="13766800"/>
            </a:xfrm>
            <a:custGeom>
              <a:avLst/>
              <a:gdLst/>
              <a:ahLst/>
              <a:cxnLst/>
              <a:rect l="l" t="t" r="r" b="b"/>
              <a:pathLst>
                <a:path w="12040870" h="13766800">
                  <a:moveTo>
                    <a:pt x="0" y="0"/>
                  </a:moveTo>
                  <a:lnTo>
                    <a:pt x="12040870" y="0"/>
                  </a:lnTo>
                  <a:lnTo>
                    <a:pt x="12040870" y="13766800"/>
                  </a:lnTo>
                  <a:lnTo>
                    <a:pt x="0" y="1376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96" r="-129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441564" y="5788512"/>
            <a:ext cx="4760669" cy="342742"/>
            <a:chOff x="0" y="0"/>
            <a:chExt cx="6347559" cy="45698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47587" cy="456946"/>
            </a:xfrm>
            <a:custGeom>
              <a:avLst/>
              <a:gdLst/>
              <a:ahLst/>
              <a:cxnLst/>
              <a:rect l="l" t="t" r="r" b="b"/>
              <a:pathLst>
                <a:path w="6347587" h="456946">
                  <a:moveTo>
                    <a:pt x="0" y="0"/>
                  </a:moveTo>
                  <a:lnTo>
                    <a:pt x="6347587" y="0"/>
                  </a:lnTo>
                  <a:lnTo>
                    <a:pt x="6347587" y="456946"/>
                  </a:lnTo>
                  <a:lnTo>
                    <a:pt x="0" y="456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9430" t="-1700431" r="-15208" b="-121280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78936" y="7378909"/>
            <a:ext cx="7238997" cy="143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4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RESULTADO: TODAS AS COMPRAS PASSARAM PELO PROCESSO DE NEGOCIAÇÃO</a:t>
            </a:r>
          </a:p>
        </p:txBody>
      </p:sp>
      <p:grpSp>
        <p:nvGrpSpPr>
          <p:cNvPr id="24" name="Group 24"/>
          <p:cNvGrpSpPr/>
          <p:nvPr/>
        </p:nvGrpSpPr>
        <p:grpSpPr>
          <a:xfrm rot="-5400000">
            <a:off x="9692920" y="6006791"/>
            <a:ext cx="711246" cy="3845591"/>
            <a:chOff x="0" y="0"/>
            <a:chExt cx="948328" cy="5127455"/>
          </a:xfrm>
        </p:grpSpPr>
        <p:sp>
          <p:nvSpPr>
            <p:cNvPr id="25" name="Freeform 25"/>
            <p:cNvSpPr/>
            <p:nvPr/>
          </p:nvSpPr>
          <p:spPr>
            <a:xfrm>
              <a:off x="10541" y="10541"/>
              <a:ext cx="927227" cy="5106289"/>
            </a:xfrm>
            <a:custGeom>
              <a:avLst/>
              <a:gdLst/>
              <a:ahLst/>
              <a:cxnLst/>
              <a:rect l="l" t="t" r="r" b="b"/>
              <a:pathLst>
                <a:path w="927227" h="5106289">
                  <a:moveTo>
                    <a:pt x="0" y="4634103"/>
                  </a:moveTo>
                  <a:lnTo>
                    <a:pt x="231775" y="4634103"/>
                  </a:lnTo>
                  <a:lnTo>
                    <a:pt x="231775" y="0"/>
                  </a:lnTo>
                  <a:lnTo>
                    <a:pt x="695325" y="0"/>
                  </a:lnTo>
                  <a:lnTo>
                    <a:pt x="695325" y="4634103"/>
                  </a:lnTo>
                  <a:lnTo>
                    <a:pt x="927227" y="4634103"/>
                  </a:lnTo>
                  <a:lnTo>
                    <a:pt x="463677" y="5106289"/>
                  </a:lnTo>
                  <a:close/>
                </a:path>
              </a:pathLst>
            </a:custGeom>
            <a:solidFill>
              <a:srgbClr val="82FFF8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-762" y="0"/>
              <a:ext cx="949960" cy="5127498"/>
            </a:xfrm>
            <a:custGeom>
              <a:avLst/>
              <a:gdLst/>
              <a:ahLst/>
              <a:cxnLst/>
              <a:rect l="l" t="t" r="r" b="b"/>
              <a:pathLst>
                <a:path w="949960" h="5127498">
                  <a:moveTo>
                    <a:pt x="11303" y="4634103"/>
                  </a:moveTo>
                  <a:lnTo>
                    <a:pt x="243078" y="4634103"/>
                  </a:lnTo>
                  <a:lnTo>
                    <a:pt x="243078" y="4644644"/>
                  </a:lnTo>
                  <a:lnTo>
                    <a:pt x="232537" y="4644644"/>
                  </a:lnTo>
                  <a:lnTo>
                    <a:pt x="232537" y="10541"/>
                  </a:lnTo>
                  <a:cubicBezTo>
                    <a:pt x="232537" y="4699"/>
                    <a:pt x="237236" y="0"/>
                    <a:pt x="243078" y="0"/>
                  </a:cubicBezTo>
                  <a:lnTo>
                    <a:pt x="706628" y="0"/>
                  </a:lnTo>
                  <a:cubicBezTo>
                    <a:pt x="712470" y="0"/>
                    <a:pt x="717169" y="4699"/>
                    <a:pt x="717169" y="10541"/>
                  </a:cubicBezTo>
                  <a:lnTo>
                    <a:pt x="717169" y="4644644"/>
                  </a:lnTo>
                  <a:lnTo>
                    <a:pt x="706628" y="4644644"/>
                  </a:lnTo>
                  <a:lnTo>
                    <a:pt x="706628" y="4634103"/>
                  </a:lnTo>
                  <a:lnTo>
                    <a:pt x="938530" y="4634103"/>
                  </a:lnTo>
                  <a:cubicBezTo>
                    <a:pt x="942848" y="4634103"/>
                    <a:pt x="946658" y="4636643"/>
                    <a:pt x="948309" y="4640580"/>
                  </a:cubicBezTo>
                  <a:cubicBezTo>
                    <a:pt x="949960" y="4644517"/>
                    <a:pt x="949071" y="4649089"/>
                    <a:pt x="946150" y="4652137"/>
                  </a:cubicBezTo>
                  <a:lnTo>
                    <a:pt x="482600" y="5124323"/>
                  </a:lnTo>
                  <a:cubicBezTo>
                    <a:pt x="480568" y="5126355"/>
                    <a:pt x="477901" y="5127498"/>
                    <a:pt x="475107" y="5127498"/>
                  </a:cubicBezTo>
                  <a:cubicBezTo>
                    <a:pt x="472313" y="5127498"/>
                    <a:pt x="469519" y="5126355"/>
                    <a:pt x="467614" y="5124323"/>
                  </a:cubicBezTo>
                  <a:lnTo>
                    <a:pt x="3810" y="4652137"/>
                  </a:lnTo>
                  <a:cubicBezTo>
                    <a:pt x="762" y="4649089"/>
                    <a:pt x="0" y="4644517"/>
                    <a:pt x="1651" y="4640580"/>
                  </a:cubicBezTo>
                  <a:cubicBezTo>
                    <a:pt x="3302" y="4636643"/>
                    <a:pt x="7112" y="4634103"/>
                    <a:pt x="11430" y="4634103"/>
                  </a:cubicBezTo>
                  <a:moveTo>
                    <a:pt x="11430" y="4655312"/>
                  </a:moveTo>
                  <a:lnTo>
                    <a:pt x="11430" y="4644771"/>
                  </a:lnTo>
                  <a:lnTo>
                    <a:pt x="18923" y="4637405"/>
                  </a:lnTo>
                  <a:lnTo>
                    <a:pt x="482473" y="5109591"/>
                  </a:lnTo>
                  <a:lnTo>
                    <a:pt x="474980" y="5116957"/>
                  </a:lnTo>
                  <a:lnTo>
                    <a:pt x="467487" y="5109591"/>
                  </a:lnTo>
                  <a:lnTo>
                    <a:pt x="931037" y="4637405"/>
                  </a:lnTo>
                  <a:lnTo>
                    <a:pt x="938530" y="4644771"/>
                  </a:lnTo>
                  <a:lnTo>
                    <a:pt x="938530" y="4655312"/>
                  </a:lnTo>
                  <a:lnTo>
                    <a:pt x="706755" y="4655312"/>
                  </a:lnTo>
                  <a:cubicBezTo>
                    <a:pt x="700913" y="4655312"/>
                    <a:pt x="696214" y="4650613"/>
                    <a:pt x="696214" y="4644771"/>
                  </a:cubicBezTo>
                  <a:lnTo>
                    <a:pt x="696214" y="10541"/>
                  </a:lnTo>
                  <a:lnTo>
                    <a:pt x="706755" y="10541"/>
                  </a:lnTo>
                  <a:lnTo>
                    <a:pt x="706755" y="21082"/>
                  </a:lnTo>
                  <a:lnTo>
                    <a:pt x="243078" y="21082"/>
                  </a:lnTo>
                  <a:lnTo>
                    <a:pt x="243078" y="10541"/>
                  </a:lnTo>
                  <a:lnTo>
                    <a:pt x="253619" y="10541"/>
                  </a:lnTo>
                  <a:lnTo>
                    <a:pt x="253619" y="4644644"/>
                  </a:lnTo>
                  <a:cubicBezTo>
                    <a:pt x="253619" y="4650486"/>
                    <a:pt x="248920" y="4655185"/>
                    <a:pt x="243078" y="4655185"/>
                  </a:cubicBezTo>
                  <a:lnTo>
                    <a:pt x="11303" y="4655185"/>
                  </a:lnTo>
                  <a:close/>
                </a:path>
              </a:pathLst>
            </a:custGeom>
            <a:solidFill>
              <a:srgbClr val="212121"/>
            </a:solid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20000">
              <a:srgbClr val="FFFFFF">
                <a:alpha val="100000"/>
              </a:srgbClr>
            </a:gs>
            <a:gs pos="40000">
              <a:srgbClr val="FFFFFF">
                <a:alpha val="100000"/>
              </a:srgbClr>
            </a:gs>
            <a:gs pos="60000">
              <a:srgbClr val="E6EAFF">
                <a:alpha val="100000"/>
              </a:srgbClr>
            </a:gs>
            <a:gs pos="80000">
              <a:srgbClr val="B8C3FF">
                <a:alpha val="100000"/>
              </a:srgbClr>
            </a:gs>
            <a:gs pos="100000">
              <a:srgbClr val="9DABF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353094"/>
            <a:ext cx="5314345" cy="54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3"/>
              </a:lnSpc>
            </a:pPr>
            <a:r>
              <a:rPr lang="en-US" sz="2894">
                <a:solidFill>
                  <a:srgbClr val="333333"/>
                </a:solidFill>
                <a:latin typeface="Canva Sans"/>
                <a:ea typeface="Canva Sans"/>
                <a:cs typeface="Canva Sans"/>
                <a:sym typeface="Canva Sans"/>
              </a:rPr>
              <a:t>Apresentador: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6200" y="70007"/>
            <a:ext cx="18288000" cy="10255093"/>
            <a:chOff x="0" y="0"/>
            <a:chExt cx="24384000" cy="136734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673455"/>
            </a:xfrm>
            <a:custGeom>
              <a:avLst/>
              <a:gdLst/>
              <a:ahLst/>
              <a:cxnLst/>
              <a:rect l="l" t="t" r="r" b="b"/>
              <a:pathLst>
                <a:path w="24384000" h="13673455">
                  <a:moveTo>
                    <a:pt x="0" y="0"/>
                  </a:moveTo>
                  <a:lnTo>
                    <a:pt x="24384000" y="0"/>
                  </a:lnTo>
                  <a:lnTo>
                    <a:pt x="24384000" y="13673455"/>
                  </a:lnTo>
                  <a:lnTo>
                    <a:pt x="0" y="13673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 rot="452996">
            <a:off x="11756708" y="6709740"/>
            <a:ext cx="6057847" cy="1893077"/>
            <a:chOff x="0" y="0"/>
            <a:chExt cx="8077129" cy="25241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77073" cy="2524125"/>
            </a:xfrm>
            <a:custGeom>
              <a:avLst/>
              <a:gdLst/>
              <a:ahLst/>
              <a:cxnLst/>
              <a:rect l="l" t="t" r="r" b="b"/>
              <a:pathLst>
                <a:path w="8077073" h="2524125">
                  <a:moveTo>
                    <a:pt x="0" y="0"/>
                  </a:moveTo>
                  <a:lnTo>
                    <a:pt x="8077073" y="0"/>
                  </a:lnTo>
                  <a:lnTo>
                    <a:pt x="8077073" y="2524125"/>
                  </a:lnTo>
                  <a:lnTo>
                    <a:pt x="0" y="2524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38200" y="7410244"/>
            <a:ext cx="5982535" cy="2429214"/>
            <a:chOff x="0" y="0"/>
            <a:chExt cx="7976713" cy="32389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76743" cy="3239008"/>
            </a:xfrm>
            <a:custGeom>
              <a:avLst/>
              <a:gdLst/>
              <a:ahLst/>
              <a:cxnLst/>
              <a:rect l="l" t="t" r="r" b="b"/>
              <a:pathLst>
                <a:path w="7976743" h="3239008">
                  <a:moveTo>
                    <a:pt x="0" y="0"/>
                  </a:moveTo>
                  <a:lnTo>
                    <a:pt x="7976743" y="0"/>
                  </a:lnTo>
                  <a:lnTo>
                    <a:pt x="7976743" y="3239008"/>
                  </a:lnTo>
                  <a:lnTo>
                    <a:pt x="0" y="3239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23460"/>
            <a:ext cx="18329897" cy="10263539"/>
            <a:chOff x="0" y="0"/>
            <a:chExt cx="24439863" cy="136847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39880" cy="13684758"/>
            </a:xfrm>
            <a:custGeom>
              <a:avLst/>
              <a:gdLst/>
              <a:ahLst/>
              <a:cxnLst/>
              <a:rect l="l" t="t" r="r" b="b"/>
              <a:pathLst>
                <a:path w="24439880" h="13684758">
                  <a:moveTo>
                    <a:pt x="0" y="0"/>
                  </a:moveTo>
                  <a:lnTo>
                    <a:pt x="24439880" y="0"/>
                  </a:lnTo>
                  <a:lnTo>
                    <a:pt x="24439880" y="13684758"/>
                  </a:lnTo>
                  <a:lnTo>
                    <a:pt x="0" y="13684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0" y="10"/>
            <a:ext cx="18287980" cy="10286990"/>
            <a:chOff x="0" y="0"/>
            <a:chExt cx="24383973" cy="13715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0475" b="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12121">
                <a:alpha val="100000"/>
              </a:srgbClr>
            </a:gs>
            <a:gs pos="50000">
              <a:srgbClr val="002050">
                <a:alpha val="100000"/>
              </a:srgbClr>
            </a:gs>
            <a:gs pos="100000">
              <a:srgbClr val="212121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85504" y="719601"/>
            <a:ext cx="9916992" cy="3099060"/>
            <a:chOff x="0" y="0"/>
            <a:chExt cx="5007911" cy="15649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7864" cy="1565021"/>
            </a:xfrm>
            <a:custGeom>
              <a:avLst/>
              <a:gdLst/>
              <a:ahLst/>
              <a:cxnLst/>
              <a:rect l="l" t="t" r="r" b="b"/>
              <a:pathLst>
                <a:path w="5007864" h="1565021">
                  <a:moveTo>
                    <a:pt x="0" y="0"/>
                  </a:moveTo>
                  <a:lnTo>
                    <a:pt x="5007864" y="0"/>
                  </a:lnTo>
                  <a:lnTo>
                    <a:pt x="5007864" y="1565021"/>
                  </a:lnTo>
                  <a:lnTo>
                    <a:pt x="0" y="156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9697478" y="6961955"/>
            <a:ext cx="1889550" cy="1889550"/>
          </a:xfrm>
          <a:custGeom>
            <a:avLst/>
            <a:gdLst/>
            <a:ahLst/>
            <a:cxnLst/>
            <a:rect l="l" t="t" r="r" b="b"/>
            <a:pathLst>
              <a:path w="1889550" h="1889550">
                <a:moveTo>
                  <a:pt x="0" y="0"/>
                </a:moveTo>
                <a:lnTo>
                  <a:pt x="1889550" y="0"/>
                </a:lnTo>
                <a:lnTo>
                  <a:pt x="1889550" y="1889549"/>
                </a:lnTo>
                <a:lnTo>
                  <a:pt x="0" y="1889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933697" y="6961955"/>
            <a:ext cx="1885815" cy="1889550"/>
          </a:xfrm>
          <a:custGeom>
            <a:avLst/>
            <a:gdLst/>
            <a:ahLst/>
            <a:cxnLst/>
            <a:rect l="l" t="t" r="r" b="b"/>
            <a:pathLst>
              <a:path w="1885815" h="1889550">
                <a:moveTo>
                  <a:pt x="0" y="0"/>
                </a:moveTo>
                <a:lnTo>
                  <a:pt x="1885815" y="0"/>
                </a:lnTo>
                <a:lnTo>
                  <a:pt x="1885815" y="1889549"/>
                </a:lnTo>
                <a:lnTo>
                  <a:pt x="0" y="1889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5561906" y="3932961"/>
            <a:ext cx="7164188" cy="73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2"/>
              </a:lnSpc>
            </a:pPr>
            <a:r>
              <a:rPr lang="en-US" sz="563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MUITO OBRIGADO!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33837" y="7224718"/>
            <a:ext cx="4058109" cy="54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424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FABIO CASTRO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33837" y="7938062"/>
            <a:ext cx="4591909" cy="38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9"/>
              </a:lnSpc>
            </a:pPr>
            <a:r>
              <a:rPr lang="en-US" sz="300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fcastro@semapi.com.br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01435" y="7842720"/>
            <a:ext cx="4452868" cy="431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6"/>
              </a:lnSpc>
            </a:pPr>
            <a:r>
              <a:rPr lang="en-US" sz="3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rder@semapi.com.br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33837" y="8464120"/>
            <a:ext cx="2877406" cy="387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300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(11) 2144-4323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01435" y="8419951"/>
            <a:ext cx="3157310" cy="431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6"/>
              </a:lnSpc>
            </a:pPr>
            <a:r>
              <a:rPr lang="en-US" sz="32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(11) 2144-4340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01435" y="7057205"/>
            <a:ext cx="4452868" cy="607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5"/>
              </a:lnSpc>
            </a:pPr>
            <a:r>
              <a:rPr lang="en-US" sz="465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RICARDO DER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85800" y="685800"/>
            <a:ext cx="16916400" cy="8915400"/>
            <a:chOff x="0" y="0"/>
            <a:chExt cx="22555200" cy="11887200"/>
          </a:xfrm>
        </p:grpSpPr>
        <p:sp>
          <p:nvSpPr>
            <p:cNvPr id="3" name="Freeform 3" descr="Interface gráfica do usuário, Texto, Aplicativo  Descrição gerada automaticamente"/>
            <p:cNvSpPr/>
            <p:nvPr/>
          </p:nvSpPr>
          <p:spPr>
            <a:xfrm>
              <a:off x="0" y="0"/>
              <a:ext cx="22555200" cy="11887200"/>
            </a:xfrm>
            <a:custGeom>
              <a:avLst/>
              <a:gdLst/>
              <a:ahLst/>
              <a:cxnLst/>
              <a:rect l="l" t="t" r="r" b="b"/>
              <a:pathLst>
                <a:path w="22555200" h="11887200">
                  <a:moveTo>
                    <a:pt x="0" y="0"/>
                  </a:moveTo>
                  <a:lnTo>
                    <a:pt x="22555200" y="0"/>
                  </a:lnTo>
                  <a:lnTo>
                    <a:pt x="22555200" y="11887200"/>
                  </a:lnTo>
                  <a:lnTo>
                    <a:pt x="0" y="11887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-67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19285" y="737850"/>
            <a:ext cx="16082860" cy="8495277"/>
            <a:chOff x="0" y="0"/>
            <a:chExt cx="21443813" cy="11327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43823" cy="11327003"/>
            </a:xfrm>
            <a:custGeom>
              <a:avLst/>
              <a:gdLst/>
              <a:ahLst/>
              <a:cxnLst/>
              <a:rect l="l" t="t" r="r" b="b"/>
              <a:pathLst>
                <a:path w="21443823" h="11327003">
                  <a:moveTo>
                    <a:pt x="0" y="0"/>
                  </a:moveTo>
                  <a:lnTo>
                    <a:pt x="21443823" y="0"/>
                  </a:lnTo>
                  <a:lnTo>
                    <a:pt x="21443823" y="11327003"/>
                  </a:lnTo>
                  <a:lnTo>
                    <a:pt x="0" y="11327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62" r="-2562" b="-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4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-37070"/>
            <a:ext cx="18288000" cy="9638270"/>
            <a:chOff x="0" y="0"/>
            <a:chExt cx="22555200" cy="11887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5200" cy="11887200"/>
            </a:xfrm>
            <a:custGeom>
              <a:avLst/>
              <a:gdLst/>
              <a:ahLst/>
              <a:cxnLst/>
              <a:rect l="l" t="t" r="r" b="b"/>
              <a:pathLst>
                <a:path w="22555200" h="11887200">
                  <a:moveTo>
                    <a:pt x="0" y="0"/>
                  </a:moveTo>
                  <a:lnTo>
                    <a:pt x="22555200" y="0"/>
                  </a:lnTo>
                  <a:lnTo>
                    <a:pt x="22555200" y="11887200"/>
                  </a:lnTo>
                  <a:lnTo>
                    <a:pt x="0" y="11887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787" b="-9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2631" y="3151959"/>
            <a:ext cx="3158656" cy="987080"/>
            <a:chOff x="0" y="0"/>
            <a:chExt cx="5007911" cy="15649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07864" cy="1565021"/>
            </a:xfrm>
            <a:custGeom>
              <a:avLst/>
              <a:gdLst/>
              <a:ahLst/>
              <a:cxnLst/>
              <a:rect l="l" t="t" r="r" b="b"/>
              <a:pathLst>
                <a:path w="5007864" h="1565021">
                  <a:moveTo>
                    <a:pt x="0" y="0"/>
                  </a:moveTo>
                  <a:lnTo>
                    <a:pt x="5007864" y="0"/>
                  </a:lnTo>
                  <a:lnTo>
                    <a:pt x="5007864" y="1565021"/>
                  </a:lnTo>
                  <a:lnTo>
                    <a:pt x="0" y="156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69539" y="7121012"/>
            <a:ext cx="16504061" cy="3165988"/>
            <a:chOff x="0" y="0"/>
            <a:chExt cx="22005415" cy="4221317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1"/>
              <a:ext cx="2520715" cy="4221316"/>
              <a:chOff x="0" y="0"/>
              <a:chExt cx="2520715" cy="422131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520696" cy="4221353"/>
              </a:xfrm>
              <a:custGeom>
                <a:avLst/>
                <a:gdLst/>
                <a:ahLst/>
                <a:cxnLst/>
                <a:rect l="l" t="t" r="r" b="b"/>
                <a:pathLst>
                  <a:path w="2520696" h="4221353">
                    <a:moveTo>
                      <a:pt x="0" y="0"/>
                    </a:moveTo>
                    <a:lnTo>
                      <a:pt x="2520696" y="0"/>
                    </a:lnTo>
                    <a:lnTo>
                      <a:pt x="2520696" y="4221353"/>
                    </a:lnTo>
                    <a:lnTo>
                      <a:pt x="0" y="422135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3514215" y="0"/>
              <a:ext cx="2468148" cy="4221316"/>
              <a:chOff x="0" y="0"/>
              <a:chExt cx="2468148" cy="422131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468118" cy="4221353"/>
              </a:xfrm>
              <a:custGeom>
                <a:avLst/>
                <a:gdLst/>
                <a:ahLst/>
                <a:cxnLst/>
                <a:rect l="l" t="t" r="r" b="b"/>
                <a:pathLst>
                  <a:path w="2468118" h="4221353">
                    <a:moveTo>
                      <a:pt x="0" y="0"/>
                    </a:moveTo>
                    <a:lnTo>
                      <a:pt x="2468118" y="0"/>
                    </a:lnTo>
                    <a:lnTo>
                      <a:pt x="2468118" y="4221353"/>
                    </a:lnTo>
                    <a:lnTo>
                      <a:pt x="0" y="422135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1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6975863" y="0"/>
              <a:ext cx="2736681" cy="4221317"/>
              <a:chOff x="0" y="0"/>
              <a:chExt cx="2736681" cy="422131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736723" cy="4221353"/>
              </a:xfrm>
              <a:custGeom>
                <a:avLst/>
                <a:gdLst/>
                <a:ahLst/>
                <a:cxnLst/>
                <a:rect l="l" t="t" r="r" b="b"/>
                <a:pathLst>
                  <a:path w="2736723" h="4221353">
                    <a:moveTo>
                      <a:pt x="0" y="0"/>
                    </a:moveTo>
                    <a:lnTo>
                      <a:pt x="2736723" y="0"/>
                    </a:lnTo>
                    <a:lnTo>
                      <a:pt x="2736723" y="4221353"/>
                    </a:lnTo>
                    <a:lnTo>
                      <a:pt x="0" y="422135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5303" r="-2940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10534940" y="0"/>
              <a:ext cx="3303071" cy="4221317"/>
              <a:chOff x="0" y="0"/>
              <a:chExt cx="3303071" cy="422131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303016" cy="4221353"/>
              </a:xfrm>
              <a:custGeom>
                <a:avLst/>
                <a:gdLst/>
                <a:ahLst/>
                <a:cxnLst/>
                <a:rect l="l" t="t" r="r" b="b"/>
                <a:pathLst>
                  <a:path w="3303016" h="4221353">
                    <a:moveTo>
                      <a:pt x="0" y="0"/>
                    </a:moveTo>
                    <a:lnTo>
                      <a:pt x="3303016" y="0"/>
                    </a:lnTo>
                    <a:lnTo>
                      <a:pt x="3303016" y="4221353"/>
                    </a:lnTo>
                    <a:lnTo>
                      <a:pt x="0" y="422135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8385" r="-8386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14638755" y="0"/>
              <a:ext cx="3289620" cy="4221317"/>
              <a:chOff x="0" y="0"/>
              <a:chExt cx="3289620" cy="422131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289681" cy="4221353"/>
              </a:xfrm>
              <a:custGeom>
                <a:avLst/>
                <a:gdLst/>
                <a:ahLst/>
                <a:cxnLst/>
                <a:rect l="l" t="t" r="r" b="b"/>
                <a:pathLst>
                  <a:path w="3289681" h="4221353">
                    <a:moveTo>
                      <a:pt x="0" y="0"/>
                    </a:moveTo>
                    <a:lnTo>
                      <a:pt x="3289681" y="0"/>
                    </a:lnTo>
                    <a:lnTo>
                      <a:pt x="3289681" y="4221353"/>
                    </a:lnTo>
                    <a:lnTo>
                      <a:pt x="0" y="422135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5766" r="-5764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8715795" y="0"/>
              <a:ext cx="3289620" cy="4194443"/>
              <a:chOff x="0" y="0"/>
              <a:chExt cx="3289620" cy="419444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289681" cy="4194429"/>
              </a:xfrm>
              <a:custGeom>
                <a:avLst/>
                <a:gdLst/>
                <a:ahLst/>
                <a:cxnLst/>
                <a:rect l="l" t="t" r="r" b="b"/>
                <a:pathLst>
                  <a:path w="3289681" h="4194429">
                    <a:moveTo>
                      <a:pt x="0" y="0"/>
                    </a:moveTo>
                    <a:lnTo>
                      <a:pt x="3289681" y="0"/>
                    </a:lnTo>
                    <a:lnTo>
                      <a:pt x="3289681" y="4194429"/>
                    </a:lnTo>
                    <a:lnTo>
                      <a:pt x="0" y="419442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4189" r="-4187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0" y="10"/>
            <a:ext cx="18287980" cy="10286990"/>
            <a:chOff x="0" y="0"/>
            <a:chExt cx="24383973" cy="137159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21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28600" y="9113271"/>
            <a:ext cx="3755933" cy="1173729"/>
            <a:chOff x="0" y="0"/>
            <a:chExt cx="5007911" cy="15649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07864" cy="1565021"/>
            </a:xfrm>
            <a:custGeom>
              <a:avLst/>
              <a:gdLst/>
              <a:ahLst/>
              <a:cxnLst/>
              <a:rect l="l" t="t" r="r" b="b"/>
              <a:pathLst>
                <a:path w="5007864" h="1565021">
                  <a:moveTo>
                    <a:pt x="0" y="0"/>
                  </a:moveTo>
                  <a:lnTo>
                    <a:pt x="5007864" y="0"/>
                  </a:lnTo>
                  <a:lnTo>
                    <a:pt x="5007864" y="1565021"/>
                  </a:lnTo>
                  <a:lnTo>
                    <a:pt x="0" y="156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28683" y="1237652"/>
            <a:ext cx="2339472" cy="910858"/>
            <a:chOff x="0" y="0"/>
            <a:chExt cx="12395200" cy="48259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395200" cy="4826000"/>
            </a:xfrm>
            <a:custGeom>
              <a:avLst/>
              <a:gdLst/>
              <a:ahLst/>
              <a:cxnLst/>
              <a:rect l="l" t="t" r="r" b="b"/>
              <a:pathLst>
                <a:path w="12395200" h="4826000">
                  <a:moveTo>
                    <a:pt x="0" y="0"/>
                  </a:moveTo>
                  <a:lnTo>
                    <a:pt x="12395200" y="0"/>
                  </a:lnTo>
                  <a:lnTo>
                    <a:pt x="12395200" y="4826000"/>
                  </a:lnTo>
                  <a:lnTo>
                    <a:pt x="0" y="482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111" t="-15478" r="-111111" b="-20739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847265" y="1237652"/>
            <a:ext cx="2339472" cy="910858"/>
            <a:chOff x="0" y="0"/>
            <a:chExt cx="12395200" cy="48259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95200" cy="4826000"/>
            </a:xfrm>
            <a:custGeom>
              <a:avLst/>
              <a:gdLst/>
              <a:ahLst/>
              <a:cxnLst/>
              <a:rect l="l" t="t" r="r" b="b"/>
              <a:pathLst>
                <a:path w="12395200" h="4826000">
                  <a:moveTo>
                    <a:pt x="0" y="0"/>
                  </a:moveTo>
                  <a:lnTo>
                    <a:pt x="12395200" y="0"/>
                  </a:lnTo>
                  <a:lnTo>
                    <a:pt x="12395200" y="4826000"/>
                  </a:lnTo>
                  <a:lnTo>
                    <a:pt x="0" y="482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111" t="-15478" r="-111111" b="-20739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839625" y="1237652"/>
            <a:ext cx="2339472" cy="910858"/>
            <a:chOff x="0" y="0"/>
            <a:chExt cx="12395200" cy="48259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395200" cy="4826000"/>
            </a:xfrm>
            <a:custGeom>
              <a:avLst/>
              <a:gdLst/>
              <a:ahLst/>
              <a:cxnLst/>
              <a:rect l="l" t="t" r="r" b="b"/>
              <a:pathLst>
                <a:path w="12395200" h="4826000">
                  <a:moveTo>
                    <a:pt x="0" y="0"/>
                  </a:moveTo>
                  <a:lnTo>
                    <a:pt x="12395200" y="0"/>
                  </a:lnTo>
                  <a:lnTo>
                    <a:pt x="12395200" y="4826000"/>
                  </a:lnTo>
                  <a:lnTo>
                    <a:pt x="0" y="482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111" t="-15478" r="-111111" b="-20739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804538" y="1237652"/>
            <a:ext cx="2339472" cy="910858"/>
            <a:chOff x="0" y="0"/>
            <a:chExt cx="12395200" cy="48259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395200" cy="4826000"/>
            </a:xfrm>
            <a:custGeom>
              <a:avLst/>
              <a:gdLst/>
              <a:ahLst/>
              <a:cxnLst/>
              <a:rect l="l" t="t" r="r" b="b"/>
              <a:pathLst>
                <a:path w="12395200" h="4826000">
                  <a:moveTo>
                    <a:pt x="0" y="0"/>
                  </a:moveTo>
                  <a:lnTo>
                    <a:pt x="12395200" y="0"/>
                  </a:lnTo>
                  <a:lnTo>
                    <a:pt x="12395200" y="4826000"/>
                  </a:lnTo>
                  <a:lnTo>
                    <a:pt x="0" y="482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111" t="-15478" r="-111111" b="-20739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81083" y="1390052"/>
            <a:ext cx="2339472" cy="910858"/>
            <a:chOff x="0" y="0"/>
            <a:chExt cx="12395200" cy="48259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395200" cy="4826000"/>
            </a:xfrm>
            <a:custGeom>
              <a:avLst/>
              <a:gdLst/>
              <a:ahLst/>
              <a:cxnLst/>
              <a:rect l="l" t="t" r="r" b="b"/>
              <a:pathLst>
                <a:path w="12395200" h="4826000">
                  <a:moveTo>
                    <a:pt x="0" y="0"/>
                  </a:moveTo>
                  <a:lnTo>
                    <a:pt x="12395200" y="0"/>
                  </a:lnTo>
                  <a:lnTo>
                    <a:pt x="12395200" y="4826000"/>
                  </a:lnTo>
                  <a:lnTo>
                    <a:pt x="0" y="482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111" t="-15478" r="-111111" b="-20739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8683" y="1351952"/>
            <a:ext cx="14800134" cy="73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2"/>
              </a:lnSpc>
            </a:pPr>
            <a:r>
              <a:rPr lang="en-US" sz="561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Motivação para o uso de RPA com 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23460"/>
            <a:ext cx="18287999" cy="10240079"/>
            <a:chOff x="0" y="0"/>
            <a:chExt cx="24383999" cy="136534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653388"/>
            </a:xfrm>
            <a:custGeom>
              <a:avLst/>
              <a:gdLst/>
              <a:ahLst/>
              <a:cxnLst/>
              <a:rect l="l" t="t" r="r" b="b"/>
              <a:pathLst>
                <a:path w="24384000" h="13653388">
                  <a:moveTo>
                    <a:pt x="0" y="0"/>
                  </a:moveTo>
                  <a:lnTo>
                    <a:pt x="24384000" y="0"/>
                  </a:lnTo>
                  <a:lnTo>
                    <a:pt x="24384000" y="13653388"/>
                  </a:lnTo>
                  <a:lnTo>
                    <a:pt x="0" y="13653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7520"/>
            <a:ext cx="18287999" cy="10271959"/>
            <a:chOff x="0" y="0"/>
            <a:chExt cx="24383999" cy="136959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695935"/>
            </a:xfrm>
            <a:custGeom>
              <a:avLst/>
              <a:gdLst/>
              <a:ahLst/>
              <a:cxnLst/>
              <a:rect l="l" t="t" r="r" b="b"/>
              <a:pathLst>
                <a:path w="24384000" h="13695935">
                  <a:moveTo>
                    <a:pt x="0" y="0"/>
                  </a:moveTo>
                  <a:lnTo>
                    <a:pt x="24384000" y="0"/>
                  </a:lnTo>
                  <a:lnTo>
                    <a:pt x="24384000" y="13695935"/>
                  </a:lnTo>
                  <a:lnTo>
                    <a:pt x="0" y="13695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706600" y="9113271"/>
            <a:ext cx="3755933" cy="1173729"/>
            <a:chOff x="0" y="0"/>
            <a:chExt cx="5007911" cy="15649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07864" cy="1565021"/>
            </a:xfrm>
            <a:custGeom>
              <a:avLst/>
              <a:gdLst/>
              <a:ahLst/>
              <a:cxnLst/>
              <a:rect l="l" t="t" r="r" b="b"/>
              <a:pathLst>
                <a:path w="5007864" h="1565021">
                  <a:moveTo>
                    <a:pt x="0" y="0"/>
                  </a:moveTo>
                  <a:lnTo>
                    <a:pt x="5007864" y="0"/>
                  </a:lnTo>
                  <a:lnTo>
                    <a:pt x="5007864" y="1565021"/>
                  </a:lnTo>
                  <a:lnTo>
                    <a:pt x="0" y="156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95374" y="8267700"/>
            <a:ext cx="3755933" cy="1173729"/>
            <a:chOff x="0" y="0"/>
            <a:chExt cx="5007911" cy="15649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7864" cy="1565021"/>
            </a:xfrm>
            <a:custGeom>
              <a:avLst/>
              <a:gdLst/>
              <a:ahLst/>
              <a:cxnLst/>
              <a:rect l="l" t="t" r="r" b="b"/>
              <a:pathLst>
                <a:path w="5007864" h="1565021">
                  <a:moveTo>
                    <a:pt x="0" y="0"/>
                  </a:moveTo>
                  <a:lnTo>
                    <a:pt x="5007864" y="0"/>
                  </a:lnTo>
                  <a:lnTo>
                    <a:pt x="5007864" y="1565021"/>
                  </a:lnTo>
                  <a:lnTo>
                    <a:pt x="0" y="156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-12160"/>
            <a:ext cx="18266433" cy="10299159"/>
            <a:chOff x="0" y="0"/>
            <a:chExt cx="24355244" cy="137322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55298" cy="13732256"/>
            </a:xfrm>
            <a:custGeom>
              <a:avLst/>
              <a:gdLst/>
              <a:ahLst/>
              <a:cxnLst/>
              <a:rect l="l" t="t" r="r" b="b"/>
              <a:pathLst>
                <a:path w="24355298" h="13732256">
                  <a:moveTo>
                    <a:pt x="0" y="0"/>
                  </a:moveTo>
                  <a:lnTo>
                    <a:pt x="24355298" y="0"/>
                  </a:lnTo>
                  <a:lnTo>
                    <a:pt x="24355298" y="13732256"/>
                  </a:lnTo>
                  <a:lnTo>
                    <a:pt x="0" y="13732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4800" y="8420100"/>
            <a:ext cx="3755933" cy="1173729"/>
            <a:chOff x="0" y="0"/>
            <a:chExt cx="5007911" cy="15649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07864" cy="1565021"/>
            </a:xfrm>
            <a:custGeom>
              <a:avLst/>
              <a:gdLst/>
              <a:ahLst/>
              <a:cxnLst/>
              <a:rect l="l" t="t" r="r" b="b"/>
              <a:pathLst>
                <a:path w="5007864" h="1565021">
                  <a:moveTo>
                    <a:pt x="0" y="0"/>
                  </a:moveTo>
                  <a:lnTo>
                    <a:pt x="5007864" y="0"/>
                  </a:lnTo>
                  <a:lnTo>
                    <a:pt x="5007864" y="1565021"/>
                  </a:lnTo>
                  <a:lnTo>
                    <a:pt x="0" y="156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b="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Personalizar</PresentationFormat>
  <Paragraphs>47</Paragraphs>
  <Slides>22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Canva Sans</vt:lpstr>
      <vt:lpstr>Century Expanded</vt:lpstr>
      <vt:lpstr>Arial</vt:lpstr>
      <vt:lpstr>Calibri</vt:lpstr>
      <vt:lpstr>Bebas Neue</vt:lpstr>
      <vt:lpstr>Canva Sans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USEMOL</dc:title>
  <cp:lastModifiedBy>USER</cp:lastModifiedBy>
  <cp:revision>2</cp:revision>
  <dcterms:created xsi:type="dcterms:W3CDTF">2006-08-16T00:00:00Z</dcterms:created>
  <dcterms:modified xsi:type="dcterms:W3CDTF">2025-07-16T16:49:22Z</dcterms:modified>
  <dc:identifier>DAGr2VcWRhU</dc:identifier>
</cp:coreProperties>
</file>