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1_B20E0B99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103_43112F01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1" r:id="rId4"/>
    <p:sldId id="346" r:id="rId5"/>
    <p:sldId id="342" r:id="rId6"/>
    <p:sldId id="297" r:id="rId7"/>
    <p:sldId id="296" r:id="rId8"/>
    <p:sldId id="289" r:id="rId9"/>
    <p:sldId id="293" r:id="rId10"/>
    <p:sldId id="259" r:id="rId11"/>
    <p:sldId id="290" r:id="rId12"/>
    <p:sldId id="292" r:id="rId13"/>
    <p:sldId id="294" r:id="rId14"/>
    <p:sldId id="295" r:id="rId15"/>
    <p:sldId id="291" r:id="rId16"/>
    <p:sldId id="263" r:id="rId17"/>
    <p:sldId id="286" r:id="rId18"/>
    <p:sldId id="298" r:id="rId19"/>
    <p:sldId id="281" r:id="rId20"/>
    <p:sldId id="26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ont Awesome 6 Brands Regular" panose="020B0604020202020204" charset="0"/>
      <p:regular r:id="rId27"/>
    </p:embeddedFont>
    <p:embeddedFont>
      <p:font typeface="Font Awesome 6 Free Solid" panose="020B0604020202020204" charset="0"/>
      <p:bold r:id="rId28"/>
    </p:embeddedFont>
    <p:embeddedFont>
      <p:font typeface="Inter" panose="020B0604020202020204" charset="0"/>
      <p:regular r:id="rId29"/>
      <p:bold r:id="rId30"/>
      <p:italic r:id="rId31"/>
      <p:boldItalic r:id="rId32"/>
    </p:embeddedFont>
    <p:embeddedFont>
      <p:font typeface="Inter Display ExtraBold" panose="020B0604020202020204" charset="0"/>
      <p:bold r:id="rId33"/>
      <p:boldItalic r:id="rId34"/>
    </p:embeddedFont>
    <p:embeddedFont>
      <p:font typeface="Inter Display ExtraLight" panose="020B0604020202020204" charset="0"/>
      <p:regular r:id="rId35"/>
      <p:italic r:id="rId36"/>
    </p:embeddedFont>
    <p:embeddedFont>
      <p:font typeface="Inter Display SemiBold" panose="020B0604020202020204" charset="0"/>
      <p:bold r:id="rId37"/>
      <p:boldItalic r:id="rId38"/>
    </p:embeddedFont>
    <p:embeddedFont>
      <p:font typeface="Inter ExtraBold" panose="020B0604020202020204" charset="0"/>
      <p:bold r:id="rId39"/>
      <p:boldItalic r:id="rId40"/>
    </p:embeddedFont>
    <p:embeddedFont>
      <p:font typeface="Inter Light" panose="020B0604020202020204" charset="0"/>
      <p:regular r:id="rId41"/>
      <p:italic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Rethink Sans" panose="020B0604020202020204" charset="0"/>
      <p:regular r:id="rId47"/>
      <p:bold r:id="rId48"/>
      <p:italic r:id="rId49"/>
      <p:boldItalic r:id="rId50"/>
    </p:embeddedFont>
    <p:embeddedFont>
      <p:font typeface="Rethink Sans ExtraBold" panose="020B0604020202020204" charset="0"/>
      <p:bold r:id="rId51"/>
      <p:boldItalic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D78C1D-07A1-E2D6-E340-D687EE180C8D}" name="Daniel de Brito Bretas (Holding DTI)" initials="DD" userId="S::danielbretas@aguiabranca.com.br::27a36ff3-6c28-4783-a6df-435eb75a00cb" providerId="AD"/>
  <p188:author id="{3450595E-A1C2-DACA-74DF-3668292FF0FE}" name="Mauricio Barbosa e Castro (Holding DTI)" initials="MB" userId="S::mauricioc@aguiabranca.com.br::a25e1d51-233d-43c9-8dde-8f423bae5f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E1A"/>
    <a:srgbClr val="FFFFFF"/>
    <a:srgbClr val="05132E"/>
    <a:srgbClr val="B38233"/>
    <a:srgbClr val="2970D4"/>
    <a:srgbClr val="3E46A7"/>
    <a:srgbClr val="09A5DD"/>
    <a:srgbClr val="0C0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3289" autoAdjust="0"/>
  </p:normalViewPr>
  <p:slideViewPr>
    <p:cSldViewPr snapToGrid="0">
      <p:cViewPr varScale="1">
        <p:scale>
          <a:sx n="67" d="100"/>
          <a:sy n="67" d="100"/>
        </p:scale>
        <p:origin x="7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guiabranca-my.sharepoint.com/personal/roberson_aguiabranca_com_br/Documents/Entregas%20RPA%20por%20Divis&#227;o%20-%20Consolidada%2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Totalizadores!$Q$31</c:f>
              <c:strCache>
                <c:ptCount val="1"/>
                <c:pt idx="0">
                  <c:v>Mão de Obra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B5-459C-82E6-EC6EDD7A59EF}"/>
                </c:ext>
              </c:extLst>
            </c:dLbl>
            <c:numFmt formatCode="&quot;R$&quot;\ #,##0.00" sourceLinked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Totalizadores!$O$32:$O$38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Totalizadores!$Q$32:$Q$38</c:f>
              <c:numCache>
                <c:formatCode>#,##0</c:formatCode>
                <c:ptCount val="7"/>
                <c:pt idx="1">
                  <c:v>204567.14</c:v>
                </c:pt>
                <c:pt idx="2">
                  <c:v>469950.96</c:v>
                </c:pt>
                <c:pt idx="3">
                  <c:v>1045118.25</c:v>
                </c:pt>
                <c:pt idx="4">
                  <c:v>1864397.57</c:v>
                </c:pt>
                <c:pt idx="5">
                  <c:v>2814728.5700000003</c:v>
                </c:pt>
                <c:pt idx="6">
                  <c:v>3103519.5700000003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B5-459C-82E6-EC6EDD7A59EF}"/>
            </c:ext>
          </c:extLst>
        </c:ser>
        <c:ser>
          <c:idx val="1"/>
          <c:order val="1"/>
          <c:tx>
            <c:strRef>
              <c:f>Totalizadores!$R$31</c:f>
              <c:strCache>
                <c:ptCount val="1"/>
                <c:pt idx="0">
                  <c:v>Ganhos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numFmt formatCode="&quot;R$&quot;\ #,##0.00" sourceLinked="0"/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B5-459C-82E6-EC6EDD7A59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Totalizadores!$O$32:$O$38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Totalizadores!$R$32:$R$38</c:f>
              <c:numCache>
                <c:formatCode>#,##0</c:formatCode>
                <c:ptCount val="7"/>
                <c:pt idx="1">
                  <c:v>488046.31000000006</c:v>
                </c:pt>
                <c:pt idx="2">
                  <c:v>1001052.4199999999</c:v>
                </c:pt>
                <c:pt idx="3">
                  <c:v>2179372.7200000002</c:v>
                </c:pt>
                <c:pt idx="4">
                  <c:v>4790944.1339999996</c:v>
                </c:pt>
                <c:pt idx="5">
                  <c:v>8500734.3480000012</c:v>
                </c:pt>
                <c:pt idx="6">
                  <c:v>13352718.772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B5-459C-82E6-EC6EDD7A59E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80965456"/>
        <c:axId val="1980973616"/>
      </c:lineChart>
      <c:catAx>
        <c:axId val="198096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80973616"/>
        <c:crosses val="autoZero"/>
        <c:auto val="1"/>
        <c:lblAlgn val="ctr"/>
        <c:lblOffset val="100"/>
        <c:noMultiLvlLbl val="0"/>
      </c:catAx>
      <c:valAx>
        <c:axId val="198097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8096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1_B20E0B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E3C151-A5EA-46E5-9963-62C8876CD9E1}" authorId="{69D78C1D-07A1-E2D6-E340-D687EE180C8D}" created="2025-07-03T17:42:23.320">
    <pc:sldMkLst xmlns:pc="http://schemas.microsoft.com/office/powerpoint/2013/main/command">
      <pc:docMk/>
      <pc:sldMk cId="2987264921" sldId="257"/>
    </pc:sldMkLst>
    <p188:txBody>
      <a:bodyPr/>
      <a:lstStyle/>
      <a:p>
        <a:r>
          <a:rPr lang="pt-BR"/>
          <a:t>Sugestão: Ajustar título "Quem sou"</a:t>
        </a:r>
      </a:p>
    </p188:txBody>
  </p188:cm>
</p188:cmLst>
</file>

<file path=ppt/comments/modernComment_103_43112F0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FAD8C3-DF60-467D-8EA4-0F55C03B0432}" authorId="{3450595E-A1C2-DACA-74DF-3668292FF0FE}" created="2025-07-10T21:12:55.644">
    <pc:sldMkLst xmlns:pc="http://schemas.microsoft.com/office/powerpoint/2013/main/command">
      <pc:docMk/>
      <pc:sldMk cId="1125199617" sldId="259"/>
    </pc:sldMkLst>
    <p188:txBody>
      <a:bodyPr/>
      <a:lstStyle/>
      <a:p>
        <a:r>
          <a:rPr lang="pt-BR"/>
          <a:t>Fazer gráfico animado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8A3A4-4E38-419E-B107-9908B3D296B9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D5FB0EF-086B-40F3-BC64-79904BB019EA}">
      <dgm:prSet phldrT="[Texto]"/>
      <dgm:spPr>
        <a:solidFill>
          <a:srgbClr val="09A5DD"/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4000"/>
            </a:lnSpc>
          </a:pPr>
          <a:r>
            <a:rPr lang="pt-BR" dirty="0"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gm:t>
    </dgm:pt>
    <dgm:pt modelId="{8A062DAF-AEC9-43CA-81B7-2FE8AA87256E}" type="parTrans" cxnId="{D8C7BF02-36E2-40FC-A185-52E9AE5E6793}">
      <dgm:prSet/>
      <dgm:spPr/>
      <dgm:t>
        <a:bodyPr/>
        <a:lstStyle/>
        <a:p>
          <a:endParaRPr lang="pt-BR"/>
        </a:p>
      </dgm:t>
    </dgm:pt>
    <dgm:pt modelId="{59BE9EFC-CE77-4608-A8E8-55ED5BAEA29E}" type="sibTrans" cxnId="{D8C7BF02-36E2-40FC-A185-52E9AE5E6793}">
      <dgm:prSet/>
      <dgm:spPr/>
      <dgm:t>
        <a:bodyPr/>
        <a:lstStyle/>
        <a:p>
          <a:endParaRPr lang="pt-BR"/>
        </a:p>
      </dgm:t>
    </dgm:pt>
    <dgm:pt modelId="{3526611D-866F-499C-9438-4B23EE3E619D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gm:t>
    </dgm:pt>
    <dgm:pt modelId="{B7DF92CD-69E9-4E42-8A16-316B0DF02BCE}" type="parTrans" cxnId="{A2197923-6101-4E1A-89DD-3D85EC04B9B9}">
      <dgm:prSet/>
      <dgm:spPr/>
      <dgm:t>
        <a:bodyPr/>
        <a:lstStyle/>
        <a:p>
          <a:endParaRPr lang="pt-BR"/>
        </a:p>
      </dgm:t>
    </dgm:pt>
    <dgm:pt modelId="{53468DE8-5439-41B3-AB6C-966AFAE9304C}" type="sibTrans" cxnId="{A2197923-6101-4E1A-89DD-3D85EC04B9B9}">
      <dgm:prSet/>
      <dgm:spPr/>
      <dgm:t>
        <a:bodyPr/>
        <a:lstStyle/>
        <a:p>
          <a:endParaRPr lang="pt-BR"/>
        </a:p>
      </dgm:t>
    </dgm:pt>
    <dgm:pt modelId="{4CDC69E3-DADE-4710-9FA7-1DBACC8E22E5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gm:t>
    </dgm:pt>
    <dgm:pt modelId="{4E918F59-EDD4-459A-B76B-4F1995062D9F}" type="parTrans" cxnId="{85D93A1F-9E31-44E7-ABE0-7462828D700F}">
      <dgm:prSet/>
      <dgm:spPr/>
      <dgm:t>
        <a:bodyPr/>
        <a:lstStyle/>
        <a:p>
          <a:endParaRPr lang="pt-BR"/>
        </a:p>
      </dgm:t>
    </dgm:pt>
    <dgm:pt modelId="{B545AFAD-3190-4E3D-8533-09136611ADC1}" type="sibTrans" cxnId="{85D93A1F-9E31-44E7-ABE0-7462828D700F}">
      <dgm:prSet/>
      <dgm:spPr/>
      <dgm:t>
        <a:bodyPr/>
        <a:lstStyle/>
        <a:p>
          <a:endParaRPr lang="pt-BR"/>
        </a:p>
      </dgm:t>
    </dgm:pt>
    <dgm:pt modelId="{2705235E-F9AA-4674-AC74-9C570218B39A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gm:t>
    </dgm:pt>
    <dgm:pt modelId="{9728AB5C-507F-41D1-9950-F7A4FBE17146}" type="parTrans" cxnId="{239344CD-1594-48D2-A05E-E3B990C92A53}">
      <dgm:prSet/>
      <dgm:spPr/>
      <dgm:t>
        <a:bodyPr/>
        <a:lstStyle/>
        <a:p>
          <a:endParaRPr lang="pt-BR"/>
        </a:p>
      </dgm:t>
    </dgm:pt>
    <dgm:pt modelId="{971E3EAE-D013-4691-808D-B740E7D1C20E}" type="sibTrans" cxnId="{239344CD-1594-48D2-A05E-E3B990C92A53}">
      <dgm:prSet/>
      <dgm:spPr/>
      <dgm:t>
        <a:bodyPr/>
        <a:lstStyle/>
        <a:p>
          <a:endParaRPr lang="pt-BR"/>
        </a:p>
      </dgm:t>
    </dgm:pt>
    <dgm:pt modelId="{86998ECC-1FF7-4303-807E-ADEDDDA28CEE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gm:t>
    </dgm:pt>
    <dgm:pt modelId="{36CA2A47-549E-4862-B1BE-C2444B1F9664}" type="parTrans" cxnId="{79AA6A30-D5F4-4B20-8ED4-86B0309FF91E}">
      <dgm:prSet/>
      <dgm:spPr/>
      <dgm:t>
        <a:bodyPr/>
        <a:lstStyle/>
        <a:p>
          <a:endParaRPr lang="pt-BR"/>
        </a:p>
      </dgm:t>
    </dgm:pt>
    <dgm:pt modelId="{773B98F1-FCE0-439D-90C7-0DD43D6339EF}" type="sibTrans" cxnId="{79AA6A30-D5F4-4B20-8ED4-86B0309FF91E}">
      <dgm:prSet/>
      <dgm:spPr/>
      <dgm:t>
        <a:bodyPr/>
        <a:lstStyle/>
        <a:p>
          <a:endParaRPr lang="pt-BR"/>
        </a:p>
      </dgm:t>
    </dgm:pt>
    <dgm:pt modelId="{D5BEAD6C-58C0-400D-A00F-C6F2A6675BA1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gm:t>
    </dgm:pt>
    <dgm:pt modelId="{209E1D1C-987B-4B76-837C-26370FBDE14B}" type="parTrans" cxnId="{64F4F781-7AC7-4C19-9AF1-D009636C9736}">
      <dgm:prSet/>
      <dgm:spPr/>
      <dgm:t>
        <a:bodyPr/>
        <a:lstStyle/>
        <a:p>
          <a:endParaRPr lang="pt-BR"/>
        </a:p>
      </dgm:t>
    </dgm:pt>
    <dgm:pt modelId="{3EFACCAB-9A39-4DB4-8BA2-6E7F50147A94}" type="sibTrans" cxnId="{64F4F781-7AC7-4C19-9AF1-D009636C9736}">
      <dgm:prSet/>
      <dgm:spPr/>
      <dgm:t>
        <a:bodyPr/>
        <a:lstStyle/>
        <a:p>
          <a:endParaRPr lang="pt-BR"/>
        </a:p>
      </dgm:t>
    </dgm:pt>
    <dgm:pt modelId="{24DF400A-D3BB-44D9-8CDB-638D7FA7C971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gm:t>
    </dgm:pt>
    <dgm:pt modelId="{6A3C9A47-0D85-4E24-90D7-82D6490385FB}" type="parTrans" cxnId="{3223C91A-D9E1-4D99-8FE8-2290E386AE5D}">
      <dgm:prSet/>
      <dgm:spPr/>
      <dgm:t>
        <a:bodyPr/>
        <a:lstStyle/>
        <a:p>
          <a:endParaRPr lang="pt-BR"/>
        </a:p>
      </dgm:t>
    </dgm:pt>
    <dgm:pt modelId="{32392019-9586-4F13-AAE7-2577D6AD2D82}" type="sibTrans" cxnId="{3223C91A-D9E1-4D99-8FE8-2290E386AE5D}">
      <dgm:prSet/>
      <dgm:spPr/>
      <dgm:t>
        <a:bodyPr/>
        <a:lstStyle/>
        <a:p>
          <a:endParaRPr lang="pt-BR"/>
        </a:p>
      </dgm:t>
    </dgm:pt>
    <dgm:pt modelId="{8D4CA5C9-E749-4125-9F60-55C95846B08A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gm:t>
    </dgm:pt>
    <dgm:pt modelId="{6310579C-386A-4163-9A27-3F97D73A4EDD}" type="parTrans" cxnId="{0A6AC591-985B-4432-AEC2-B6C03DE55169}">
      <dgm:prSet/>
      <dgm:spPr/>
      <dgm:t>
        <a:bodyPr/>
        <a:lstStyle/>
        <a:p>
          <a:endParaRPr lang="pt-BR"/>
        </a:p>
      </dgm:t>
    </dgm:pt>
    <dgm:pt modelId="{6170AA1B-27CF-4184-9205-00CCC312FAD6}" type="sibTrans" cxnId="{0A6AC591-985B-4432-AEC2-B6C03DE55169}">
      <dgm:prSet/>
      <dgm:spPr/>
      <dgm:t>
        <a:bodyPr/>
        <a:lstStyle/>
        <a:p>
          <a:endParaRPr lang="pt-BR"/>
        </a:p>
      </dgm:t>
    </dgm:pt>
    <dgm:pt modelId="{BE6DA94F-76C9-4E1F-95C1-B7B8C574273C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gm:t>
    </dgm:pt>
    <dgm:pt modelId="{307C85DF-B400-4576-9AC0-25C2E373069B}" type="parTrans" cxnId="{907BAE41-F2D5-4F9B-B2CF-ACEE3ABF694B}">
      <dgm:prSet/>
      <dgm:spPr/>
      <dgm:t>
        <a:bodyPr/>
        <a:lstStyle/>
        <a:p>
          <a:endParaRPr lang="pt-BR"/>
        </a:p>
      </dgm:t>
    </dgm:pt>
    <dgm:pt modelId="{A98C3C07-CD35-4871-A172-961123F2EBE9}" type="sibTrans" cxnId="{907BAE41-F2D5-4F9B-B2CF-ACEE3ABF694B}">
      <dgm:prSet/>
      <dgm:spPr/>
      <dgm:t>
        <a:bodyPr/>
        <a:lstStyle/>
        <a:p>
          <a:endParaRPr lang="pt-BR"/>
        </a:p>
      </dgm:t>
    </dgm:pt>
    <dgm:pt modelId="{219011AD-BB38-46EA-BAE9-C032FD04F146}" type="pres">
      <dgm:prSet presAssocID="{D2C8A3A4-4E38-419E-B107-9908B3D296B9}" presName="Name0" presStyleCnt="0">
        <dgm:presLayoutVars>
          <dgm:dir/>
          <dgm:resizeHandles val="exact"/>
        </dgm:presLayoutVars>
      </dgm:prSet>
      <dgm:spPr/>
    </dgm:pt>
    <dgm:pt modelId="{60FF2FF0-49FD-4308-ABB1-6D1CF41DBF29}" type="pres">
      <dgm:prSet presAssocID="{D2C8A3A4-4E38-419E-B107-9908B3D296B9}" presName="fgShape" presStyleLbl="fgShp" presStyleIdx="0" presStyleCnt="1"/>
      <dgm:spPr>
        <a:prstGeom prst="rightArrow">
          <a:avLst/>
        </a:prstGeom>
        <a:solidFill>
          <a:srgbClr val="FFFFFF">
            <a:alpha val="14902"/>
          </a:srgbClr>
        </a:solidFill>
        <a:ln>
          <a:solidFill>
            <a:srgbClr val="FFFFFF">
              <a:alpha val="34902"/>
            </a:srgbClr>
          </a:solidFill>
        </a:ln>
      </dgm:spPr>
    </dgm:pt>
    <dgm:pt modelId="{3F5B9F35-2DE1-4CC7-9EE1-A574D4817D80}" type="pres">
      <dgm:prSet presAssocID="{D2C8A3A4-4E38-419E-B107-9908B3D296B9}" presName="linComp" presStyleCnt="0"/>
      <dgm:spPr/>
    </dgm:pt>
    <dgm:pt modelId="{B47C6A2A-A4F6-4AD7-9A02-B6735AD52A74}" type="pres">
      <dgm:prSet presAssocID="{8D5FB0EF-086B-40F3-BC64-79904BB019EA}" presName="compNode" presStyleCnt="0"/>
      <dgm:spPr/>
    </dgm:pt>
    <dgm:pt modelId="{9D78EABC-73F3-4208-98F5-9BE5F6E871E9}" type="pres">
      <dgm:prSet presAssocID="{8D5FB0EF-086B-40F3-BC64-79904BB019EA}" presName="bkgdShape" presStyleLbl="node1" presStyleIdx="0" presStyleCnt="9"/>
      <dgm:spPr/>
    </dgm:pt>
    <dgm:pt modelId="{2FEE89BC-7BFD-4482-8DD9-4E5B72786C99}" type="pres">
      <dgm:prSet presAssocID="{8D5FB0EF-086B-40F3-BC64-79904BB019EA}" presName="nodeTx" presStyleLbl="node1" presStyleIdx="0" presStyleCnt="9">
        <dgm:presLayoutVars>
          <dgm:bulletEnabled val="1"/>
        </dgm:presLayoutVars>
      </dgm:prSet>
      <dgm:spPr/>
    </dgm:pt>
    <dgm:pt modelId="{759A6697-76D8-4DCC-BAD4-8B0A048CDCC0}" type="pres">
      <dgm:prSet presAssocID="{8D5FB0EF-086B-40F3-BC64-79904BB019EA}" presName="invisiNode" presStyleLbl="node1" presStyleIdx="0" presStyleCnt="9"/>
      <dgm:spPr/>
    </dgm:pt>
    <dgm:pt modelId="{E0946A4B-12BA-4397-ADA0-38319C17B976}" type="pres">
      <dgm:prSet presAssocID="{8D5FB0EF-086B-40F3-BC64-79904BB019EA}" presName="imagNode" presStyleLbl="fgImgPlace1" presStyleIdx="0" presStyleCnt="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Usuário"/>
        </a:ext>
      </dgm:extLst>
    </dgm:pt>
    <dgm:pt modelId="{E2746263-2CD5-441B-B4D4-2959C72FD890}" type="pres">
      <dgm:prSet presAssocID="{59BE9EFC-CE77-4608-A8E8-55ED5BAEA29E}" presName="sibTrans" presStyleLbl="sibTrans2D1" presStyleIdx="0" presStyleCnt="0"/>
      <dgm:spPr/>
    </dgm:pt>
    <dgm:pt modelId="{494A530F-1E32-4966-912E-E4C51D1FFB5C}" type="pres">
      <dgm:prSet presAssocID="{3526611D-866F-499C-9438-4B23EE3E619D}" presName="compNode" presStyleCnt="0"/>
      <dgm:spPr/>
    </dgm:pt>
    <dgm:pt modelId="{72A01608-894E-486B-8AF6-E7F45F3A47CC}" type="pres">
      <dgm:prSet presAssocID="{3526611D-866F-499C-9438-4B23EE3E619D}" presName="bkgdShape" presStyleLbl="node1" presStyleIdx="1" presStyleCnt="9"/>
      <dgm:spPr/>
    </dgm:pt>
    <dgm:pt modelId="{B5092F2B-B852-42A3-8A43-3981D3EF849D}" type="pres">
      <dgm:prSet presAssocID="{3526611D-866F-499C-9438-4B23EE3E619D}" presName="nodeTx" presStyleLbl="node1" presStyleIdx="1" presStyleCnt="9">
        <dgm:presLayoutVars>
          <dgm:bulletEnabled val="1"/>
        </dgm:presLayoutVars>
      </dgm:prSet>
      <dgm:spPr/>
    </dgm:pt>
    <dgm:pt modelId="{E6190F16-FB08-4AD3-96B3-063CBAA0832B}" type="pres">
      <dgm:prSet presAssocID="{3526611D-866F-499C-9438-4B23EE3E619D}" presName="invisiNode" presStyleLbl="node1" presStyleIdx="1" presStyleCnt="9"/>
      <dgm:spPr/>
    </dgm:pt>
    <dgm:pt modelId="{F4C8AEB5-B143-4192-B520-B9B068265737}" type="pres">
      <dgm:prSet presAssocID="{3526611D-866F-499C-9438-4B23EE3E619D}" presName="imagNode" presStyleLbl="fgImgPlace1" presStyleIdx="1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1EFD2B5-82AA-40C3-B2F5-D664CB3B32A5}" type="pres">
      <dgm:prSet presAssocID="{53468DE8-5439-41B3-AB6C-966AFAE9304C}" presName="sibTrans" presStyleLbl="sibTrans2D1" presStyleIdx="0" presStyleCnt="0"/>
      <dgm:spPr/>
    </dgm:pt>
    <dgm:pt modelId="{CB59084E-F902-4030-A22E-93CF003C32C7}" type="pres">
      <dgm:prSet presAssocID="{4CDC69E3-DADE-4710-9FA7-1DBACC8E22E5}" presName="compNode" presStyleCnt="0"/>
      <dgm:spPr/>
    </dgm:pt>
    <dgm:pt modelId="{A143D929-DE2C-4E64-BEFE-0CA1060D9AC5}" type="pres">
      <dgm:prSet presAssocID="{4CDC69E3-DADE-4710-9FA7-1DBACC8E22E5}" presName="bkgdShape" presStyleLbl="node1" presStyleIdx="2" presStyleCnt="9"/>
      <dgm:spPr/>
    </dgm:pt>
    <dgm:pt modelId="{EF581816-71D4-4FC3-870A-B0FBE3AEBF3D}" type="pres">
      <dgm:prSet presAssocID="{4CDC69E3-DADE-4710-9FA7-1DBACC8E22E5}" presName="nodeTx" presStyleLbl="node1" presStyleIdx="2" presStyleCnt="9">
        <dgm:presLayoutVars>
          <dgm:bulletEnabled val="1"/>
        </dgm:presLayoutVars>
      </dgm:prSet>
      <dgm:spPr/>
    </dgm:pt>
    <dgm:pt modelId="{677A153E-97B6-44B1-9678-19EBA34C728B}" type="pres">
      <dgm:prSet presAssocID="{4CDC69E3-DADE-4710-9FA7-1DBACC8E22E5}" presName="invisiNode" presStyleLbl="node1" presStyleIdx="2" presStyleCnt="9"/>
      <dgm:spPr/>
    </dgm:pt>
    <dgm:pt modelId="{6A3B9CD0-F0BD-45EF-B201-64F0C893A149}" type="pres">
      <dgm:prSet presAssocID="{4CDC69E3-DADE-4710-9FA7-1DBACC8E22E5}" presName="imagNode" presStyleLbl="fgImgPlace1" presStyleIdx="2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9072CDB6-AA33-4E9A-85CF-055F74877029}" type="pres">
      <dgm:prSet presAssocID="{B545AFAD-3190-4E3D-8533-09136611ADC1}" presName="sibTrans" presStyleLbl="sibTrans2D1" presStyleIdx="0" presStyleCnt="0"/>
      <dgm:spPr/>
    </dgm:pt>
    <dgm:pt modelId="{428E4500-4D11-417B-8CE4-C3FB37008CD3}" type="pres">
      <dgm:prSet presAssocID="{2705235E-F9AA-4674-AC74-9C570218B39A}" presName="compNode" presStyleCnt="0"/>
      <dgm:spPr/>
    </dgm:pt>
    <dgm:pt modelId="{7256D34A-CF23-4ADC-8B74-E99DCB612FDA}" type="pres">
      <dgm:prSet presAssocID="{2705235E-F9AA-4674-AC74-9C570218B39A}" presName="bkgdShape" presStyleLbl="node1" presStyleIdx="3" presStyleCnt="9" custLinFactNeighborY="-4295"/>
      <dgm:spPr/>
    </dgm:pt>
    <dgm:pt modelId="{27F4F997-7456-451D-8E04-5EF8B67CBF66}" type="pres">
      <dgm:prSet presAssocID="{2705235E-F9AA-4674-AC74-9C570218B39A}" presName="nodeTx" presStyleLbl="node1" presStyleIdx="3" presStyleCnt="9">
        <dgm:presLayoutVars>
          <dgm:bulletEnabled val="1"/>
        </dgm:presLayoutVars>
      </dgm:prSet>
      <dgm:spPr/>
    </dgm:pt>
    <dgm:pt modelId="{DEF5573A-1438-4D43-9EF6-B52BE34F5293}" type="pres">
      <dgm:prSet presAssocID="{2705235E-F9AA-4674-AC74-9C570218B39A}" presName="invisiNode" presStyleLbl="node1" presStyleIdx="3" presStyleCnt="9"/>
      <dgm:spPr/>
    </dgm:pt>
    <dgm:pt modelId="{1EB6E1FB-B22D-4FCD-A720-F14E1A907F9C}" type="pres">
      <dgm:prSet presAssocID="{2705235E-F9AA-4674-AC74-9C570218B39A}" presName="imagNode" presStyleLbl="fgImgPlace1" presStyleIdx="3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D2B62C23-D098-41DC-AA2C-F05456312889}" type="pres">
      <dgm:prSet presAssocID="{971E3EAE-D013-4691-808D-B740E7D1C20E}" presName="sibTrans" presStyleLbl="sibTrans2D1" presStyleIdx="0" presStyleCnt="0"/>
      <dgm:spPr/>
    </dgm:pt>
    <dgm:pt modelId="{07D98A92-072F-486D-BBA9-4CD74A4E8929}" type="pres">
      <dgm:prSet presAssocID="{86998ECC-1FF7-4303-807E-ADEDDDA28CEE}" presName="compNode" presStyleCnt="0"/>
      <dgm:spPr/>
    </dgm:pt>
    <dgm:pt modelId="{4CF04F4A-98E3-4E59-8671-53A8F6CCFA67}" type="pres">
      <dgm:prSet presAssocID="{86998ECC-1FF7-4303-807E-ADEDDDA28CEE}" presName="bkgdShape" presStyleLbl="node1" presStyleIdx="4" presStyleCnt="9"/>
      <dgm:spPr/>
    </dgm:pt>
    <dgm:pt modelId="{B563EAA8-5D83-4468-8E27-71A23C86CB54}" type="pres">
      <dgm:prSet presAssocID="{86998ECC-1FF7-4303-807E-ADEDDDA28CEE}" presName="nodeTx" presStyleLbl="node1" presStyleIdx="4" presStyleCnt="9">
        <dgm:presLayoutVars>
          <dgm:bulletEnabled val="1"/>
        </dgm:presLayoutVars>
      </dgm:prSet>
      <dgm:spPr/>
    </dgm:pt>
    <dgm:pt modelId="{61CE0029-8264-4F09-8B4E-20E850292078}" type="pres">
      <dgm:prSet presAssocID="{86998ECC-1FF7-4303-807E-ADEDDDA28CEE}" presName="invisiNode" presStyleLbl="node1" presStyleIdx="4" presStyleCnt="9"/>
      <dgm:spPr/>
    </dgm:pt>
    <dgm:pt modelId="{351FC5F8-EFCD-4E71-831C-4A2DDC22DA2C}" type="pres">
      <dgm:prSet presAssocID="{86998ECC-1FF7-4303-807E-ADEDDDA28CEE}" presName="imagNode" presStyleLbl="fgImgPlace1" presStyleIdx="4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B347A90-443D-4105-9B25-8EC6CEC270ED}" type="pres">
      <dgm:prSet presAssocID="{773B98F1-FCE0-439D-90C7-0DD43D6339EF}" presName="sibTrans" presStyleLbl="sibTrans2D1" presStyleIdx="0" presStyleCnt="0"/>
      <dgm:spPr/>
    </dgm:pt>
    <dgm:pt modelId="{A98A729D-5BB1-4265-A0DA-E070306764C6}" type="pres">
      <dgm:prSet presAssocID="{BE6DA94F-76C9-4E1F-95C1-B7B8C574273C}" presName="compNode" presStyleCnt="0"/>
      <dgm:spPr/>
    </dgm:pt>
    <dgm:pt modelId="{DF0293C8-2A50-44A9-B0EB-558404B2E203}" type="pres">
      <dgm:prSet presAssocID="{BE6DA94F-76C9-4E1F-95C1-B7B8C574273C}" presName="bkgdShape" presStyleLbl="node1" presStyleIdx="5" presStyleCnt="9"/>
      <dgm:spPr/>
    </dgm:pt>
    <dgm:pt modelId="{BABA5224-47B7-4BF7-BF21-199F35325EE9}" type="pres">
      <dgm:prSet presAssocID="{BE6DA94F-76C9-4E1F-95C1-B7B8C574273C}" presName="nodeTx" presStyleLbl="node1" presStyleIdx="5" presStyleCnt="9">
        <dgm:presLayoutVars>
          <dgm:bulletEnabled val="1"/>
        </dgm:presLayoutVars>
      </dgm:prSet>
      <dgm:spPr/>
    </dgm:pt>
    <dgm:pt modelId="{5C28D02F-A719-4831-BD59-0103BDC85F10}" type="pres">
      <dgm:prSet presAssocID="{BE6DA94F-76C9-4E1F-95C1-B7B8C574273C}" presName="invisiNode" presStyleLbl="node1" presStyleIdx="5" presStyleCnt="9"/>
      <dgm:spPr/>
    </dgm:pt>
    <dgm:pt modelId="{BFD9697C-0E10-4F0D-BC74-304EE4EECBAB}" type="pres">
      <dgm:prSet presAssocID="{BE6DA94F-76C9-4E1F-95C1-B7B8C574273C}" presName="imagNode" presStyleLbl="fgImgPlace1" presStyleIdx="5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1FE532DE-F2C8-46EF-9A14-543B86D07360}" type="pres">
      <dgm:prSet presAssocID="{A98C3C07-CD35-4871-A172-961123F2EBE9}" presName="sibTrans" presStyleLbl="sibTrans2D1" presStyleIdx="0" presStyleCnt="0"/>
      <dgm:spPr/>
    </dgm:pt>
    <dgm:pt modelId="{97CE2465-4263-493E-A7EA-0290B744BAB4}" type="pres">
      <dgm:prSet presAssocID="{D5BEAD6C-58C0-400D-A00F-C6F2A6675BA1}" presName="compNode" presStyleCnt="0"/>
      <dgm:spPr/>
    </dgm:pt>
    <dgm:pt modelId="{8717F98E-B9B1-49E6-AFD7-5D59F282BDAA}" type="pres">
      <dgm:prSet presAssocID="{D5BEAD6C-58C0-400D-A00F-C6F2A6675BA1}" presName="bkgdShape" presStyleLbl="node1" presStyleIdx="6" presStyleCnt="9"/>
      <dgm:spPr/>
    </dgm:pt>
    <dgm:pt modelId="{EB397710-F87A-4C04-BDBF-67D5D4A13432}" type="pres">
      <dgm:prSet presAssocID="{D5BEAD6C-58C0-400D-A00F-C6F2A6675BA1}" presName="nodeTx" presStyleLbl="node1" presStyleIdx="6" presStyleCnt="9">
        <dgm:presLayoutVars>
          <dgm:bulletEnabled val="1"/>
        </dgm:presLayoutVars>
      </dgm:prSet>
      <dgm:spPr/>
    </dgm:pt>
    <dgm:pt modelId="{B4A85CBC-0ED4-455A-846E-EAF049175FC7}" type="pres">
      <dgm:prSet presAssocID="{D5BEAD6C-58C0-400D-A00F-C6F2A6675BA1}" presName="invisiNode" presStyleLbl="node1" presStyleIdx="6" presStyleCnt="9"/>
      <dgm:spPr/>
    </dgm:pt>
    <dgm:pt modelId="{30FD4B57-DC59-427B-AA12-04FF232BA4A9}" type="pres">
      <dgm:prSet presAssocID="{D5BEAD6C-58C0-400D-A00F-C6F2A6675BA1}" presName="imagNode" presStyleLbl="fgImgPlace1" presStyleIdx="6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EFB75B7B-5E8E-44A6-9B3A-7709DDB2C341}" type="pres">
      <dgm:prSet presAssocID="{3EFACCAB-9A39-4DB4-8BA2-6E7F50147A94}" presName="sibTrans" presStyleLbl="sibTrans2D1" presStyleIdx="0" presStyleCnt="0"/>
      <dgm:spPr/>
    </dgm:pt>
    <dgm:pt modelId="{64618208-88DB-49AD-BD0E-D2071386E276}" type="pres">
      <dgm:prSet presAssocID="{24DF400A-D3BB-44D9-8CDB-638D7FA7C971}" presName="compNode" presStyleCnt="0"/>
      <dgm:spPr/>
    </dgm:pt>
    <dgm:pt modelId="{C916A9BB-4CF0-4182-B64A-C2F0B93DA3D4}" type="pres">
      <dgm:prSet presAssocID="{24DF400A-D3BB-44D9-8CDB-638D7FA7C971}" presName="bkgdShape" presStyleLbl="node1" presStyleIdx="7" presStyleCnt="9"/>
      <dgm:spPr/>
    </dgm:pt>
    <dgm:pt modelId="{89AB5A09-2745-4068-882D-F726C2F5F698}" type="pres">
      <dgm:prSet presAssocID="{24DF400A-D3BB-44D9-8CDB-638D7FA7C971}" presName="nodeTx" presStyleLbl="node1" presStyleIdx="7" presStyleCnt="9">
        <dgm:presLayoutVars>
          <dgm:bulletEnabled val="1"/>
        </dgm:presLayoutVars>
      </dgm:prSet>
      <dgm:spPr/>
    </dgm:pt>
    <dgm:pt modelId="{615E280B-21C6-43D9-8859-E8838BC3985B}" type="pres">
      <dgm:prSet presAssocID="{24DF400A-D3BB-44D9-8CDB-638D7FA7C971}" presName="invisiNode" presStyleLbl="node1" presStyleIdx="7" presStyleCnt="9"/>
      <dgm:spPr/>
    </dgm:pt>
    <dgm:pt modelId="{B4EE28B6-B5F4-4625-A1DF-4C7B265CB572}" type="pres">
      <dgm:prSet presAssocID="{24DF400A-D3BB-44D9-8CDB-638D7FA7C971}" presName="imagNode" presStyleLbl="fgImgPlace1" presStyleIdx="7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B384951A-FFF2-4124-BCA6-F8755079C164}" type="pres">
      <dgm:prSet presAssocID="{32392019-9586-4F13-AAE7-2577D6AD2D82}" presName="sibTrans" presStyleLbl="sibTrans2D1" presStyleIdx="0" presStyleCnt="0"/>
      <dgm:spPr/>
    </dgm:pt>
    <dgm:pt modelId="{7844D280-7715-454E-91CD-A979970E7A01}" type="pres">
      <dgm:prSet presAssocID="{8D4CA5C9-E749-4125-9F60-55C95846B08A}" presName="compNode" presStyleCnt="0"/>
      <dgm:spPr/>
    </dgm:pt>
    <dgm:pt modelId="{3A1BCDD6-3BF4-4B12-B7D9-094E259D66BF}" type="pres">
      <dgm:prSet presAssocID="{8D4CA5C9-E749-4125-9F60-55C95846B08A}" presName="bkgdShape" presStyleLbl="node1" presStyleIdx="8" presStyleCnt="9"/>
      <dgm:spPr/>
    </dgm:pt>
    <dgm:pt modelId="{BAE9F373-F3D2-4BB8-84E9-492D7C5BFA63}" type="pres">
      <dgm:prSet presAssocID="{8D4CA5C9-E749-4125-9F60-55C95846B08A}" presName="nodeTx" presStyleLbl="node1" presStyleIdx="8" presStyleCnt="9">
        <dgm:presLayoutVars>
          <dgm:bulletEnabled val="1"/>
        </dgm:presLayoutVars>
      </dgm:prSet>
      <dgm:spPr/>
    </dgm:pt>
    <dgm:pt modelId="{18EFFC8E-40DB-4DD8-8411-D02C88DFAFEF}" type="pres">
      <dgm:prSet presAssocID="{8D4CA5C9-E749-4125-9F60-55C95846B08A}" presName="invisiNode" presStyleLbl="node1" presStyleIdx="8" presStyleCnt="9"/>
      <dgm:spPr/>
    </dgm:pt>
    <dgm:pt modelId="{0831C529-3C5B-43FF-B210-264E697B2EE5}" type="pres">
      <dgm:prSet presAssocID="{8D4CA5C9-E749-4125-9F60-55C95846B08A}" presName="imagNode" presStyleLbl="fgImgPlace1" presStyleIdx="8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</dgm:ptLst>
  <dgm:cxnLst>
    <dgm:cxn modelId="{8BB0FC00-880D-4B34-BCCB-A1B82E0B67CA}" type="presOf" srcId="{971E3EAE-D013-4691-808D-B740E7D1C20E}" destId="{D2B62C23-D098-41DC-AA2C-F05456312889}" srcOrd="0" destOrd="0" presId="urn:microsoft.com/office/officeart/2005/8/layout/hList7"/>
    <dgm:cxn modelId="{D8C7BF02-36E2-40FC-A185-52E9AE5E6793}" srcId="{D2C8A3A4-4E38-419E-B107-9908B3D296B9}" destId="{8D5FB0EF-086B-40F3-BC64-79904BB019EA}" srcOrd="0" destOrd="0" parTransId="{8A062DAF-AEC9-43CA-81B7-2FE8AA87256E}" sibTransId="{59BE9EFC-CE77-4608-A8E8-55ED5BAEA29E}"/>
    <dgm:cxn modelId="{18992506-4155-4AF8-A4B3-FC172F4A1A02}" type="presOf" srcId="{86998ECC-1FF7-4303-807E-ADEDDDA28CEE}" destId="{4CF04F4A-98E3-4E59-8671-53A8F6CCFA67}" srcOrd="0" destOrd="0" presId="urn:microsoft.com/office/officeart/2005/8/layout/hList7"/>
    <dgm:cxn modelId="{1FA50708-6AC8-4A31-983C-99E85382C121}" type="presOf" srcId="{8D4CA5C9-E749-4125-9F60-55C95846B08A}" destId="{BAE9F373-F3D2-4BB8-84E9-492D7C5BFA63}" srcOrd="1" destOrd="0" presId="urn:microsoft.com/office/officeart/2005/8/layout/hList7"/>
    <dgm:cxn modelId="{E9454A0C-EE58-4CE3-B7DC-0F22BC3C3E4E}" type="presOf" srcId="{24DF400A-D3BB-44D9-8CDB-638D7FA7C971}" destId="{C916A9BB-4CF0-4182-B64A-C2F0B93DA3D4}" srcOrd="0" destOrd="0" presId="urn:microsoft.com/office/officeart/2005/8/layout/hList7"/>
    <dgm:cxn modelId="{280F140D-6B81-43ED-9AD8-1B8151D978F1}" type="presOf" srcId="{3526611D-866F-499C-9438-4B23EE3E619D}" destId="{72A01608-894E-486B-8AF6-E7F45F3A47CC}" srcOrd="0" destOrd="0" presId="urn:microsoft.com/office/officeart/2005/8/layout/hList7"/>
    <dgm:cxn modelId="{533D880F-2469-416B-AE41-BE6B26CF0988}" type="presOf" srcId="{53468DE8-5439-41B3-AB6C-966AFAE9304C}" destId="{41EFD2B5-82AA-40C3-B2F5-D664CB3B32A5}" srcOrd="0" destOrd="0" presId="urn:microsoft.com/office/officeart/2005/8/layout/hList7"/>
    <dgm:cxn modelId="{3223C91A-D9E1-4D99-8FE8-2290E386AE5D}" srcId="{D2C8A3A4-4E38-419E-B107-9908B3D296B9}" destId="{24DF400A-D3BB-44D9-8CDB-638D7FA7C971}" srcOrd="7" destOrd="0" parTransId="{6A3C9A47-0D85-4E24-90D7-82D6490385FB}" sibTransId="{32392019-9586-4F13-AAE7-2577D6AD2D82}"/>
    <dgm:cxn modelId="{85D93A1F-9E31-44E7-ABE0-7462828D700F}" srcId="{D2C8A3A4-4E38-419E-B107-9908B3D296B9}" destId="{4CDC69E3-DADE-4710-9FA7-1DBACC8E22E5}" srcOrd="2" destOrd="0" parTransId="{4E918F59-EDD4-459A-B76B-4F1995062D9F}" sibTransId="{B545AFAD-3190-4E3D-8533-09136611ADC1}"/>
    <dgm:cxn modelId="{28A35920-5F3C-4F43-8B9F-FA8B8264338A}" type="presOf" srcId="{2705235E-F9AA-4674-AC74-9C570218B39A}" destId="{27F4F997-7456-451D-8E04-5EF8B67CBF66}" srcOrd="1" destOrd="0" presId="urn:microsoft.com/office/officeart/2005/8/layout/hList7"/>
    <dgm:cxn modelId="{A2197923-6101-4E1A-89DD-3D85EC04B9B9}" srcId="{D2C8A3A4-4E38-419E-B107-9908B3D296B9}" destId="{3526611D-866F-499C-9438-4B23EE3E619D}" srcOrd="1" destOrd="0" parTransId="{B7DF92CD-69E9-4E42-8A16-316B0DF02BCE}" sibTransId="{53468DE8-5439-41B3-AB6C-966AFAE9304C}"/>
    <dgm:cxn modelId="{C83D692F-25CA-449D-B791-9243F186FA5D}" type="presOf" srcId="{86998ECC-1FF7-4303-807E-ADEDDDA28CEE}" destId="{B563EAA8-5D83-4468-8E27-71A23C86CB54}" srcOrd="1" destOrd="0" presId="urn:microsoft.com/office/officeart/2005/8/layout/hList7"/>
    <dgm:cxn modelId="{79AA6A30-D5F4-4B20-8ED4-86B0309FF91E}" srcId="{D2C8A3A4-4E38-419E-B107-9908B3D296B9}" destId="{86998ECC-1FF7-4303-807E-ADEDDDA28CEE}" srcOrd="4" destOrd="0" parTransId="{36CA2A47-549E-4862-B1BE-C2444B1F9664}" sibTransId="{773B98F1-FCE0-439D-90C7-0DD43D6339EF}"/>
    <dgm:cxn modelId="{ED0A6B32-1BC1-4AE3-89E4-4992396DFD6B}" type="presOf" srcId="{D2C8A3A4-4E38-419E-B107-9908B3D296B9}" destId="{219011AD-BB38-46EA-BAE9-C032FD04F146}" srcOrd="0" destOrd="0" presId="urn:microsoft.com/office/officeart/2005/8/layout/hList7"/>
    <dgm:cxn modelId="{907BAE41-F2D5-4F9B-B2CF-ACEE3ABF694B}" srcId="{D2C8A3A4-4E38-419E-B107-9908B3D296B9}" destId="{BE6DA94F-76C9-4E1F-95C1-B7B8C574273C}" srcOrd="5" destOrd="0" parTransId="{307C85DF-B400-4576-9AC0-25C2E373069B}" sibTransId="{A98C3C07-CD35-4871-A172-961123F2EBE9}"/>
    <dgm:cxn modelId="{A75CCF44-3FFB-4CEB-97CD-7E5FFE7D99F0}" type="presOf" srcId="{2705235E-F9AA-4674-AC74-9C570218B39A}" destId="{7256D34A-CF23-4ADC-8B74-E99DCB612FDA}" srcOrd="0" destOrd="0" presId="urn:microsoft.com/office/officeart/2005/8/layout/hList7"/>
    <dgm:cxn modelId="{FBCC5E6A-35FD-48E0-AFFA-5384942A25F0}" type="presOf" srcId="{8D5FB0EF-086B-40F3-BC64-79904BB019EA}" destId="{2FEE89BC-7BFD-4482-8DD9-4E5B72786C99}" srcOrd="1" destOrd="0" presId="urn:microsoft.com/office/officeart/2005/8/layout/hList7"/>
    <dgm:cxn modelId="{55D3EB4A-0FB2-4CB9-962F-1882D08D6ACF}" type="presOf" srcId="{773B98F1-FCE0-439D-90C7-0DD43D6339EF}" destId="{4B347A90-443D-4105-9B25-8EC6CEC270ED}" srcOrd="0" destOrd="0" presId="urn:microsoft.com/office/officeart/2005/8/layout/hList7"/>
    <dgm:cxn modelId="{BB686E4E-B0CF-4675-B0A3-40C43FD6DCE1}" type="presOf" srcId="{24DF400A-D3BB-44D9-8CDB-638D7FA7C971}" destId="{89AB5A09-2745-4068-882D-F726C2F5F698}" srcOrd="1" destOrd="0" presId="urn:microsoft.com/office/officeart/2005/8/layout/hList7"/>
    <dgm:cxn modelId="{BDDECA74-2F7C-4162-868D-8287A70D811D}" type="presOf" srcId="{4CDC69E3-DADE-4710-9FA7-1DBACC8E22E5}" destId="{EF581816-71D4-4FC3-870A-B0FBE3AEBF3D}" srcOrd="1" destOrd="0" presId="urn:microsoft.com/office/officeart/2005/8/layout/hList7"/>
    <dgm:cxn modelId="{8B058C75-BBB4-4DE6-AA55-C1521DB5D258}" type="presOf" srcId="{BE6DA94F-76C9-4E1F-95C1-B7B8C574273C}" destId="{BABA5224-47B7-4BF7-BF21-199F35325EE9}" srcOrd="1" destOrd="0" presId="urn:microsoft.com/office/officeart/2005/8/layout/hList7"/>
    <dgm:cxn modelId="{FB388B79-C0EF-4B61-A479-B19B280DE4DE}" type="presOf" srcId="{A98C3C07-CD35-4871-A172-961123F2EBE9}" destId="{1FE532DE-F2C8-46EF-9A14-543B86D07360}" srcOrd="0" destOrd="0" presId="urn:microsoft.com/office/officeart/2005/8/layout/hList7"/>
    <dgm:cxn modelId="{F4FBE37B-303B-48F5-8D12-7B9E9F677871}" type="presOf" srcId="{BE6DA94F-76C9-4E1F-95C1-B7B8C574273C}" destId="{DF0293C8-2A50-44A9-B0EB-558404B2E203}" srcOrd="0" destOrd="0" presId="urn:microsoft.com/office/officeart/2005/8/layout/hList7"/>
    <dgm:cxn modelId="{DE0AF47B-FE69-479E-BB1B-13DA49EA66C9}" type="presOf" srcId="{3EFACCAB-9A39-4DB4-8BA2-6E7F50147A94}" destId="{EFB75B7B-5E8E-44A6-9B3A-7709DDB2C341}" srcOrd="0" destOrd="0" presId="urn:microsoft.com/office/officeart/2005/8/layout/hList7"/>
    <dgm:cxn modelId="{32976B7F-D4E8-4FF6-9588-F5D2AEF5395F}" type="presOf" srcId="{D5BEAD6C-58C0-400D-A00F-C6F2A6675BA1}" destId="{EB397710-F87A-4C04-BDBF-67D5D4A13432}" srcOrd="1" destOrd="0" presId="urn:microsoft.com/office/officeart/2005/8/layout/hList7"/>
    <dgm:cxn modelId="{64F4F781-7AC7-4C19-9AF1-D009636C9736}" srcId="{D2C8A3A4-4E38-419E-B107-9908B3D296B9}" destId="{D5BEAD6C-58C0-400D-A00F-C6F2A6675BA1}" srcOrd="6" destOrd="0" parTransId="{209E1D1C-987B-4B76-837C-26370FBDE14B}" sibTransId="{3EFACCAB-9A39-4DB4-8BA2-6E7F50147A94}"/>
    <dgm:cxn modelId="{ACB3AC8A-FB91-43FD-B781-906736FF7111}" type="presOf" srcId="{4CDC69E3-DADE-4710-9FA7-1DBACC8E22E5}" destId="{A143D929-DE2C-4E64-BEFE-0CA1060D9AC5}" srcOrd="0" destOrd="0" presId="urn:microsoft.com/office/officeart/2005/8/layout/hList7"/>
    <dgm:cxn modelId="{C348DA8D-F225-4D06-B307-48868A1F207A}" type="presOf" srcId="{D5BEAD6C-58C0-400D-A00F-C6F2A6675BA1}" destId="{8717F98E-B9B1-49E6-AFD7-5D59F282BDAA}" srcOrd="0" destOrd="0" presId="urn:microsoft.com/office/officeart/2005/8/layout/hList7"/>
    <dgm:cxn modelId="{0A6AC591-985B-4432-AEC2-B6C03DE55169}" srcId="{D2C8A3A4-4E38-419E-B107-9908B3D296B9}" destId="{8D4CA5C9-E749-4125-9F60-55C95846B08A}" srcOrd="8" destOrd="0" parTransId="{6310579C-386A-4163-9A27-3F97D73A4EDD}" sibTransId="{6170AA1B-27CF-4184-9205-00CCC312FAD6}"/>
    <dgm:cxn modelId="{11F8D892-E920-487B-BE8C-619381149476}" type="presOf" srcId="{B545AFAD-3190-4E3D-8533-09136611ADC1}" destId="{9072CDB6-AA33-4E9A-85CF-055F74877029}" srcOrd="0" destOrd="0" presId="urn:microsoft.com/office/officeart/2005/8/layout/hList7"/>
    <dgm:cxn modelId="{239344CD-1594-48D2-A05E-E3B990C92A53}" srcId="{D2C8A3A4-4E38-419E-B107-9908B3D296B9}" destId="{2705235E-F9AA-4674-AC74-9C570218B39A}" srcOrd="3" destOrd="0" parTransId="{9728AB5C-507F-41D1-9950-F7A4FBE17146}" sibTransId="{971E3EAE-D013-4691-808D-B740E7D1C20E}"/>
    <dgm:cxn modelId="{D93301CE-E71C-4727-AA9B-9A2943516363}" type="presOf" srcId="{3526611D-866F-499C-9438-4B23EE3E619D}" destId="{B5092F2B-B852-42A3-8A43-3981D3EF849D}" srcOrd="1" destOrd="0" presId="urn:microsoft.com/office/officeart/2005/8/layout/hList7"/>
    <dgm:cxn modelId="{5168F4DA-875E-481B-9728-9A1CE70AC457}" type="presOf" srcId="{59BE9EFC-CE77-4608-A8E8-55ED5BAEA29E}" destId="{E2746263-2CD5-441B-B4D4-2959C72FD890}" srcOrd="0" destOrd="0" presId="urn:microsoft.com/office/officeart/2005/8/layout/hList7"/>
    <dgm:cxn modelId="{E6BA34E6-826C-47BE-817A-AF6408E628B4}" type="presOf" srcId="{32392019-9586-4F13-AAE7-2577D6AD2D82}" destId="{B384951A-FFF2-4124-BCA6-F8755079C164}" srcOrd="0" destOrd="0" presId="urn:microsoft.com/office/officeart/2005/8/layout/hList7"/>
    <dgm:cxn modelId="{C9E644EE-906A-4B3A-AA09-BC54D2CFE1D1}" type="presOf" srcId="{8D4CA5C9-E749-4125-9F60-55C95846B08A}" destId="{3A1BCDD6-3BF4-4B12-B7D9-094E259D66BF}" srcOrd="0" destOrd="0" presId="urn:microsoft.com/office/officeart/2005/8/layout/hList7"/>
    <dgm:cxn modelId="{F92DEDF6-9963-42A1-8518-8C0C7B496212}" type="presOf" srcId="{8D5FB0EF-086B-40F3-BC64-79904BB019EA}" destId="{9D78EABC-73F3-4208-98F5-9BE5F6E871E9}" srcOrd="0" destOrd="0" presId="urn:microsoft.com/office/officeart/2005/8/layout/hList7"/>
    <dgm:cxn modelId="{7A1B38BA-E4C4-4E87-8BCD-B268396FEEAC}" type="presParOf" srcId="{219011AD-BB38-46EA-BAE9-C032FD04F146}" destId="{60FF2FF0-49FD-4308-ABB1-6D1CF41DBF29}" srcOrd="0" destOrd="0" presId="urn:microsoft.com/office/officeart/2005/8/layout/hList7"/>
    <dgm:cxn modelId="{E1DD9D55-CF1A-4ED5-A5AE-CC13E13FAF2B}" type="presParOf" srcId="{219011AD-BB38-46EA-BAE9-C032FD04F146}" destId="{3F5B9F35-2DE1-4CC7-9EE1-A574D4817D80}" srcOrd="1" destOrd="0" presId="urn:microsoft.com/office/officeart/2005/8/layout/hList7"/>
    <dgm:cxn modelId="{64D08485-CC90-4236-B8CB-BA0FCD1CBA66}" type="presParOf" srcId="{3F5B9F35-2DE1-4CC7-9EE1-A574D4817D80}" destId="{B47C6A2A-A4F6-4AD7-9A02-B6735AD52A74}" srcOrd="0" destOrd="0" presId="urn:microsoft.com/office/officeart/2005/8/layout/hList7"/>
    <dgm:cxn modelId="{BF3FBECF-7574-45F2-9F67-47CD718502FC}" type="presParOf" srcId="{B47C6A2A-A4F6-4AD7-9A02-B6735AD52A74}" destId="{9D78EABC-73F3-4208-98F5-9BE5F6E871E9}" srcOrd="0" destOrd="0" presId="urn:microsoft.com/office/officeart/2005/8/layout/hList7"/>
    <dgm:cxn modelId="{EB1CCD46-F921-46E2-81EF-6F1B8D1EFEFC}" type="presParOf" srcId="{B47C6A2A-A4F6-4AD7-9A02-B6735AD52A74}" destId="{2FEE89BC-7BFD-4482-8DD9-4E5B72786C99}" srcOrd="1" destOrd="0" presId="urn:microsoft.com/office/officeart/2005/8/layout/hList7"/>
    <dgm:cxn modelId="{77CB63F2-096E-4E7D-A3F1-22E80FF217B4}" type="presParOf" srcId="{B47C6A2A-A4F6-4AD7-9A02-B6735AD52A74}" destId="{759A6697-76D8-4DCC-BAD4-8B0A048CDCC0}" srcOrd="2" destOrd="0" presId="urn:microsoft.com/office/officeart/2005/8/layout/hList7"/>
    <dgm:cxn modelId="{FE0B251E-EA5D-4B83-B2D5-8A2EE313559F}" type="presParOf" srcId="{B47C6A2A-A4F6-4AD7-9A02-B6735AD52A74}" destId="{E0946A4B-12BA-4397-ADA0-38319C17B976}" srcOrd="3" destOrd="0" presId="urn:microsoft.com/office/officeart/2005/8/layout/hList7"/>
    <dgm:cxn modelId="{BCB6908E-F504-447E-9DBD-CB2741BBDA8C}" type="presParOf" srcId="{3F5B9F35-2DE1-4CC7-9EE1-A574D4817D80}" destId="{E2746263-2CD5-441B-B4D4-2959C72FD890}" srcOrd="1" destOrd="0" presId="urn:microsoft.com/office/officeart/2005/8/layout/hList7"/>
    <dgm:cxn modelId="{1C296C03-A33D-4C57-B9D8-730CD0DC2209}" type="presParOf" srcId="{3F5B9F35-2DE1-4CC7-9EE1-A574D4817D80}" destId="{494A530F-1E32-4966-912E-E4C51D1FFB5C}" srcOrd="2" destOrd="0" presId="urn:microsoft.com/office/officeart/2005/8/layout/hList7"/>
    <dgm:cxn modelId="{6FEF1BF8-36A4-4028-B279-E0B0F84E850B}" type="presParOf" srcId="{494A530F-1E32-4966-912E-E4C51D1FFB5C}" destId="{72A01608-894E-486B-8AF6-E7F45F3A47CC}" srcOrd="0" destOrd="0" presId="urn:microsoft.com/office/officeart/2005/8/layout/hList7"/>
    <dgm:cxn modelId="{73D44D9B-F33C-4C8D-A829-660770BA4DD7}" type="presParOf" srcId="{494A530F-1E32-4966-912E-E4C51D1FFB5C}" destId="{B5092F2B-B852-42A3-8A43-3981D3EF849D}" srcOrd="1" destOrd="0" presId="urn:microsoft.com/office/officeart/2005/8/layout/hList7"/>
    <dgm:cxn modelId="{4F4CA0EA-FF79-4EB0-AB4E-D9D919D2CBBF}" type="presParOf" srcId="{494A530F-1E32-4966-912E-E4C51D1FFB5C}" destId="{E6190F16-FB08-4AD3-96B3-063CBAA0832B}" srcOrd="2" destOrd="0" presId="urn:microsoft.com/office/officeart/2005/8/layout/hList7"/>
    <dgm:cxn modelId="{DC998085-D1EE-4621-BB9B-D6529A3634D8}" type="presParOf" srcId="{494A530F-1E32-4966-912E-E4C51D1FFB5C}" destId="{F4C8AEB5-B143-4192-B520-B9B068265737}" srcOrd="3" destOrd="0" presId="urn:microsoft.com/office/officeart/2005/8/layout/hList7"/>
    <dgm:cxn modelId="{47349459-8532-4916-95EB-DA67548869C2}" type="presParOf" srcId="{3F5B9F35-2DE1-4CC7-9EE1-A574D4817D80}" destId="{41EFD2B5-82AA-40C3-B2F5-D664CB3B32A5}" srcOrd="3" destOrd="0" presId="urn:microsoft.com/office/officeart/2005/8/layout/hList7"/>
    <dgm:cxn modelId="{8067459D-8E49-4EC8-B184-311EA5BA7E31}" type="presParOf" srcId="{3F5B9F35-2DE1-4CC7-9EE1-A574D4817D80}" destId="{CB59084E-F902-4030-A22E-93CF003C32C7}" srcOrd="4" destOrd="0" presId="urn:microsoft.com/office/officeart/2005/8/layout/hList7"/>
    <dgm:cxn modelId="{530C3D17-0818-46C1-A2A0-4EE8481F29F3}" type="presParOf" srcId="{CB59084E-F902-4030-A22E-93CF003C32C7}" destId="{A143D929-DE2C-4E64-BEFE-0CA1060D9AC5}" srcOrd="0" destOrd="0" presId="urn:microsoft.com/office/officeart/2005/8/layout/hList7"/>
    <dgm:cxn modelId="{2E64228A-D8F8-4285-86C6-FE70FB23339A}" type="presParOf" srcId="{CB59084E-F902-4030-A22E-93CF003C32C7}" destId="{EF581816-71D4-4FC3-870A-B0FBE3AEBF3D}" srcOrd="1" destOrd="0" presId="urn:microsoft.com/office/officeart/2005/8/layout/hList7"/>
    <dgm:cxn modelId="{0169CBBB-39FE-4326-86E9-F074DF15D9D9}" type="presParOf" srcId="{CB59084E-F902-4030-A22E-93CF003C32C7}" destId="{677A153E-97B6-44B1-9678-19EBA34C728B}" srcOrd="2" destOrd="0" presId="urn:microsoft.com/office/officeart/2005/8/layout/hList7"/>
    <dgm:cxn modelId="{C4722BD3-D1FF-458C-AC24-82CFF8BF51CB}" type="presParOf" srcId="{CB59084E-F902-4030-A22E-93CF003C32C7}" destId="{6A3B9CD0-F0BD-45EF-B201-64F0C893A149}" srcOrd="3" destOrd="0" presId="urn:microsoft.com/office/officeart/2005/8/layout/hList7"/>
    <dgm:cxn modelId="{4C040852-5D69-47EF-9864-002D17E4199C}" type="presParOf" srcId="{3F5B9F35-2DE1-4CC7-9EE1-A574D4817D80}" destId="{9072CDB6-AA33-4E9A-85CF-055F74877029}" srcOrd="5" destOrd="0" presId="urn:microsoft.com/office/officeart/2005/8/layout/hList7"/>
    <dgm:cxn modelId="{E5FBC2A4-F39D-4070-9401-FBF8E4528629}" type="presParOf" srcId="{3F5B9F35-2DE1-4CC7-9EE1-A574D4817D80}" destId="{428E4500-4D11-417B-8CE4-C3FB37008CD3}" srcOrd="6" destOrd="0" presId="urn:microsoft.com/office/officeart/2005/8/layout/hList7"/>
    <dgm:cxn modelId="{3FE5CDC5-A1C3-4209-AE7A-6255B5FD760A}" type="presParOf" srcId="{428E4500-4D11-417B-8CE4-C3FB37008CD3}" destId="{7256D34A-CF23-4ADC-8B74-E99DCB612FDA}" srcOrd="0" destOrd="0" presId="urn:microsoft.com/office/officeart/2005/8/layout/hList7"/>
    <dgm:cxn modelId="{94BCA1CB-298C-45BF-9169-877E90F49509}" type="presParOf" srcId="{428E4500-4D11-417B-8CE4-C3FB37008CD3}" destId="{27F4F997-7456-451D-8E04-5EF8B67CBF66}" srcOrd="1" destOrd="0" presId="urn:microsoft.com/office/officeart/2005/8/layout/hList7"/>
    <dgm:cxn modelId="{9EF6D94F-48E6-4887-88C1-B76110DA92B3}" type="presParOf" srcId="{428E4500-4D11-417B-8CE4-C3FB37008CD3}" destId="{DEF5573A-1438-4D43-9EF6-B52BE34F5293}" srcOrd="2" destOrd="0" presId="urn:microsoft.com/office/officeart/2005/8/layout/hList7"/>
    <dgm:cxn modelId="{4C67C1E1-FBD5-4326-AB01-45C4D55DC280}" type="presParOf" srcId="{428E4500-4D11-417B-8CE4-C3FB37008CD3}" destId="{1EB6E1FB-B22D-4FCD-A720-F14E1A907F9C}" srcOrd="3" destOrd="0" presId="urn:microsoft.com/office/officeart/2005/8/layout/hList7"/>
    <dgm:cxn modelId="{C2A401AD-A3EC-471B-958C-E65EC7A5DC07}" type="presParOf" srcId="{3F5B9F35-2DE1-4CC7-9EE1-A574D4817D80}" destId="{D2B62C23-D098-41DC-AA2C-F05456312889}" srcOrd="7" destOrd="0" presId="urn:microsoft.com/office/officeart/2005/8/layout/hList7"/>
    <dgm:cxn modelId="{7E22D108-0106-4B5A-9B01-4FEDC194C1B6}" type="presParOf" srcId="{3F5B9F35-2DE1-4CC7-9EE1-A574D4817D80}" destId="{07D98A92-072F-486D-BBA9-4CD74A4E8929}" srcOrd="8" destOrd="0" presId="urn:microsoft.com/office/officeart/2005/8/layout/hList7"/>
    <dgm:cxn modelId="{E7BDBD13-F902-464D-9126-66B424BAA872}" type="presParOf" srcId="{07D98A92-072F-486D-BBA9-4CD74A4E8929}" destId="{4CF04F4A-98E3-4E59-8671-53A8F6CCFA67}" srcOrd="0" destOrd="0" presId="urn:microsoft.com/office/officeart/2005/8/layout/hList7"/>
    <dgm:cxn modelId="{B2655929-7156-4051-B442-12B6B9F40AEC}" type="presParOf" srcId="{07D98A92-072F-486D-BBA9-4CD74A4E8929}" destId="{B563EAA8-5D83-4468-8E27-71A23C86CB54}" srcOrd="1" destOrd="0" presId="urn:microsoft.com/office/officeart/2005/8/layout/hList7"/>
    <dgm:cxn modelId="{2AD67723-73C5-46AA-9676-78A9AE3EE525}" type="presParOf" srcId="{07D98A92-072F-486D-BBA9-4CD74A4E8929}" destId="{61CE0029-8264-4F09-8B4E-20E850292078}" srcOrd="2" destOrd="0" presId="urn:microsoft.com/office/officeart/2005/8/layout/hList7"/>
    <dgm:cxn modelId="{4E1DD4FA-B45C-4E74-88D9-15FEED17002A}" type="presParOf" srcId="{07D98A92-072F-486D-BBA9-4CD74A4E8929}" destId="{351FC5F8-EFCD-4E71-831C-4A2DDC22DA2C}" srcOrd="3" destOrd="0" presId="urn:microsoft.com/office/officeart/2005/8/layout/hList7"/>
    <dgm:cxn modelId="{4DB67B94-623E-4DD9-9B8F-CDB8DAE91ACF}" type="presParOf" srcId="{3F5B9F35-2DE1-4CC7-9EE1-A574D4817D80}" destId="{4B347A90-443D-4105-9B25-8EC6CEC270ED}" srcOrd="9" destOrd="0" presId="urn:microsoft.com/office/officeart/2005/8/layout/hList7"/>
    <dgm:cxn modelId="{FDE1694A-0F6E-40ED-8A6B-55F2813AD4E0}" type="presParOf" srcId="{3F5B9F35-2DE1-4CC7-9EE1-A574D4817D80}" destId="{A98A729D-5BB1-4265-A0DA-E070306764C6}" srcOrd="10" destOrd="0" presId="urn:microsoft.com/office/officeart/2005/8/layout/hList7"/>
    <dgm:cxn modelId="{854F4981-F64A-461D-A825-1F75763B2261}" type="presParOf" srcId="{A98A729D-5BB1-4265-A0DA-E070306764C6}" destId="{DF0293C8-2A50-44A9-B0EB-558404B2E203}" srcOrd="0" destOrd="0" presId="urn:microsoft.com/office/officeart/2005/8/layout/hList7"/>
    <dgm:cxn modelId="{955E199A-EF1F-42A3-B717-76A1984E259E}" type="presParOf" srcId="{A98A729D-5BB1-4265-A0DA-E070306764C6}" destId="{BABA5224-47B7-4BF7-BF21-199F35325EE9}" srcOrd="1" destOrd="0" presId="urn:microsoft.com/office/officeart/2005/8/layout/hList7"/>
    <dgm:cxn modelId="{764621A6-2913-4974-A64E-9DD70E10C134}" type="presParOf" srcId="{A98A729D-5BB1-4265-A0DA-E070306764C6}" destId="{5C28D02F-A719-4831-BD59-0103BDC85F10}" srcOrd="2" destOrd="0" presId="urn:microsoft.com/office/officeart/2005/8/layout/hList7"/>
    <dgm:cxn modelId="{59EA1CB1-EA6B-45A0-B006-0338C5056A59}" type="presParOf" srcId="{A98A729D-5BB1-4265-A0DA-E070306764C6}" destId="{BFD9697C-0E10-4F0D-BC74-304EE4EECBAB}" srcOrd="3" destOrd="0" presId="urn:microsoft.com/office/officeart/2005/8/layout/hList7"/>
    <dgm:cxn modelId="{CC243F7B-F8BD-41A1-BD73-875A1C875EA2}" type="presParOf" srcId="{3F5B9F35-2DE1-4CC7-9EE1-A574D4817D80}" destId="{1FE532DE-F2C8-46EF-9A14-543B86D07360}" srcOrd="11" destOrd="0" presId="urn:microsoft.com/office/officeart/2005/8/layout/hList7"/>
    <dgm:cxn modelId="{A462CD2F-F065-4BE0-8358-86CBD9361BD0}" type="presParOf" srcId="{3F5B9F35-2DE1-4CC7-9EE1-A574D4817D80}" destId="{97CE2465-4263-493E-A7EA-0290B744BAB4}" srcOrd="12" destOrd="0" presId="urn:microsoft.com/office/officeart/2005/8/layout/hList7"/>
    <dgm:cxn modelId="{2C9BB63F-C61A-41CC-A5B6-A7546F83BDB5}" type="presParOf" srcId="{97CE2465-4263-493E-A7EA-0290B744BAB4}" destId="{8717F98E-B9B1-49E6-AFD7-5D59F282BDAA}" srcOrd="0" destOrd="0" presId="urn:microsoft.com/office/officeart/2005/8/layout/hList7"/>
    <dgm:cxn modelId="{DA881CA6-1B12-4741-A486-B0315AC145E7}" type="presParOf" srcId="{97CE2465-4263-493E-A7EA-0290B744BAB4}" destId="{EB397710-F87A-4C04-BDBF-67D5D4A13432}" srcOrd="1" destOrd="0" presId="urn:microsoft.com/office/officeart/2005/8/layout/hList7"/>
    <dgm:cxn modelId="{9378CEB5-69B6-4C5A-A24B-FD22A2ED8A12}" type="presParOf" srcId="{97CE2465-4263-493E-A7EA-0290B744BAB4}" destId="{B4A85CBC-0ED4-455A-846E-EAF049175FC7}" srcOrd="2" destOrd="0" presId="urn:microsoft.com/office/officeart/2005/8/layout/hList7"/>
    <dgm:cxn modelId="{716F8663-BAF3-4291-B891-6A020EC59AAC}" type="presParOf" srcId="{97CE2465-4263-493E-A7EA-0290B744BAB4}" destId="{30FD4B57-DC59-427B-AA12-04FF232BA4A9}" srcOrd="3" destOrd="0" presId="urn:microsoft.com/office/officeart/2005/8/layout/hList7"/>
    <dgm:cxn modelId="{46F11727-D675-459D-97A9-92DC531C97CE}" type="presParOf" srcId="{3F5B9F35-2DE1-4CC7-9EE1-A574D4817D80}" destId="{EFB75B7B-5E8E-44A6-9B3A-7709DDB2C341}" srcOrd="13" destOrd="0" presId="urn:microsoft.com/office/officeart/2005/8/layout/hList7"/>
    <dgm:cxn modelId="{0F29632C-50B8-43FD-97AF-37FE2CF7181C}" type="presParOf" srcId="{3F5B9F35-2DE1-4CC7-9EE1-A574D4817D80}" destId="{64618208-88DB-49AD-BD0E-D2071386E276}" srcOrd="14" destOrd="0" presId="urn:microsoft.com/office/officeart/2005/8/layout/hList7"/>
    <dgm:cxn modelId="{DA263FBB-22D8-4084-A3B3-E398ADCC6985}" type="presParOf" srcId="{64618208-88DB-49AD-BD0E-D2071386E276}" destId="{C916A9BB-4CF0-4182-B64A-C2F0B93DA3D4}" srcOrd="0" destOrd="0" presId="urn:microsoft.com/office/officeart/2005/8/layout/hList7"/>
    <dgm:cxn modelId="{27BE3333-7D45-497B-A2AF-AF6629CEBB8D}" type="presParOf" srcId="{64618208-88DB-49AD-BD0E-D2071386E276}" destId="{89AB5A09-2745-4068-882D-F726C2F5F698}" srcOrd="1" destOrd="0" presId="urn:microsoft.com/office/officeart/2005/8/layout/hList7"/>
    <dgm:cxn modelId="{68D5717E-5BB5-4244-AF73-0CE9115830CE}" type="presParOf" srcId="{64618208-88DB-49AD-BD0E-D2071386E276}" destId="{615E280B-21C6-43D9-8859-E8838BC3985B}" srcOrd="2" destOrd="0" presId="urn:microsoft.com/office/officeart/2005/8/layout/hList7"/>
    <dgm:cxn modelId="{5EDFCB53-5F60-4EF6-BD25-FE4520D12063}" type="presParOf" srcId="{64618208-88DB-49AD-BD0E-D2071386E276}" destId="{B4EE28B6-B5F4-4625-A1DF-4C7B265CB572}" srcOrd="3" destOrd="0" presId="urn:microsoft.com/office/officeart/2005/8/layout/hList7"/>
    <dgm:cxn modelId="{6621BDD6-27B2-41F6-8958-83355B8BC228}" type="presParOf" srcId="{3F5B9F35-2DE1-4CC7-9EE1-A574D4817D80}" destId="{B384951A-FFF2-4124-BCA6-F8755079C164}" srcOrd="15" destOrd="0" presId="urn:microsoft.com/office/officeart/2005/8/layout/hList7"/>
    <dgm:cxn modelId="{08EED15E-7C7D-44AD-92F5-66DC4D986A21}" type="presParOf" srcId="{3F5B9F35-2DE1-4CC7-9EE1-A574D4817D80}" destId="{7844D280-7715-454E-91CD-A979970E7A01}" srcOrd="16" destOrd="0" presId="urn:microsoft.com/office/officeart/2005/8/layout/hList7"/>
    <dgm:cxn modelId="{11723E44-5AE2-4563-94DF-5E5E1B04F6CA}" type="presParOf" srcId="{7844D280-7715-454E-91CD-A979970E7A01}" destId="{3A1BCDD6-3BF4-4B12-B7D9-094E259D66BF}" srcOrd="0" destOrd="0" presId="urn:microsoft.com/office/officeart/2005/8/layout/hList7"/>
    <dgm:cxn modelId="{081ABD3D-6492-44CC-8906-9B4464920642}" type="presParOf" srcId="{7844D280-7715-454E-91CD-A979970E7A01}" destId="{BAE9F373-F3D2-4BB8-84E9-492D7C5BFA63}" srcOrd="1" destOrd="0" presId="urn:microsoft.com/office/officeart/2005/8/layout/hList7"/>
    <dgm:cxn modelId="{2F73041C-8D54-48B4-8AA4-7EF1A22FD048}" type="presParOf" srcId="{7844D280-7715-454E-91CD-A979970E7A01}" destId="{18EFFC8E-40DB-4DD8-8411-D02C88DFAFEF}" srcOrd="2" destOrd="0" presId="urn:microsoft.com/office/officeart/2005/8/layout/hList7"/>
    <dgm:cxn modelId="{05F49FD0-E4D9-47D0-95E8-F54838BF1F1B}" type="presParOf" srcId="{7844D280-7715-454E-91CD-A979970E7A01}" destId="{0831C529-3C5B-43FF-B210-264E697B2EE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8A3A4-4E38-419E-B107-9908B3D296B9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D5FB0EF-086B-40F3-BC64-79904BB019EA}">
      <dgm:prSet phldrT="[Texto]"/>
      <dgm:spPr>
        <a:solidFill>
          <a:srgbClr val="09A5DD">
            <a:alpha val="10196"/>
          </a:srgb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gm:t>
    </dgm:pt>
    <dgm:pt modelId="{8A062DAF-AEC9-43CA-81B7-2FE8AA87256E}" type="parTrans" cxnId="{D8C7BF02-36E2-40FC-A185-52E9AE5E6793}">
      <dgm:prSet/>
      <dgm:spPr/>
      <dgm:t>
        <a:bodyPr/>
        <a:lstStyle/>
        <a:p>
          <a:endParaRPr lang="pt-BR"/>
        </a:p>
      </dgm:t>
    </dgm:pt>
    <dgm:pt modelId="{59BE9EFC-CE77-4608-A8E8-55ED5BAEA29E}" type="sibTrans" cxnId="{D8C7BF02-36E2-40FC-A185-52E9AE5E6793}">
      <dgm:prSet/>
      <dgm:spPr/>
      <dgm:t>
        <a:bodyPr/>
        <a:lstStyle/>
        <a:p>
          <a:endParaRPr lang="pt-BR"/>
        </a:p>
      </dgm:t>
    </dgm:pt>
    <dgm:pt modelId="{3526611D-866F-499C-9438-4B23EE3E619D}">
      <dgm:prSet phldrT="[Texto]"/>
      <dgm:spPr>
        <a:solidFill>
          <a:srgbClr val="3E46A7">
            <a:alpha val="10196"/>
          </a:srgb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gm:t>
    </dgm:pt>
    <dgm:pt modelId="{B7DF92CD-69E9-4E42-8A16-316B0DF02BCE}" type="parTrans" cxnId="{A2197923-6101-4E1A-89DD-3D85EC04B9B9}">
      <dgm:prSet/>
      <dgm:spPr/>
      <dgm:t>
        <a:bodyPr/>
        <a:lstStyle/>
        <a:p>
          <a:endParaRPr lang="pt-BR"/>
        </a:p>
      </dgm:t>
    </dgm:pt>
    <dgm:pt modelId="{53468DE8-5439-41B3-AB6C-966AFAE9304C}" type="sibTrans" cxnId="{A2197923-6101-4E1A-89DD-3D85EC04B9B9}">
      <dgm:prSet/>
      <dgm:spPr/>
      <dgm:t>
        <a:bodyPr/>
        <a:lstStyle/>
        <a:p>
          <a:endParaRPr lang="pt-BR"/>
        </a:p>
      </dgm:t>
    </dgm:pt>
    <dgm:pt modelId="{4CDC69E3-DADE-4710-9FA7-1DBACC8E22E5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gm:t>
    </dgm:pt>
    <dgm:pt modelId="{4E918F59-EDD4-459A-B76B-4F1995062D9F}" type="parTrans" cxnId="{85D93A1F-9E31-44E7-ABE0-7462828D700F}">
      <dgm:prSet/>
      <dgm:spPr/>
      <dgm:t>
        <a:bodyPr/>
        <a:lstStyle/>
        <a:p>
          <a:endParaRPr lang="pt-BR"/>
        </a:p>
      </dgm:t>
    </dgm:pt>
    <dgm:pt modelId="{B545AFAD-3190-4E3D-8533-09136611ADC1}" type="sibTrans" cxnId="{85D93A1F-9E31-44E7-ABE0-7462828D700F}">
      <dgm:prSet/>
      <dgm:spPr/>
      <dgm:t>
        <a:bodyPr/>
        <a:lstStyle/>
        <a:p>
          <a:endParaRPr lang="pt-BR"/>
        </a:p>
      </dgm:t>
    </dgm:pt>
    <dgm:pt modelId="{2705235E-F9AA-4674-AC74-9C570218B39A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gm:t>
    </dgm:pt>
    <dgm:pt modelId="{9728AB5C-507F-41D1-9950-F7A4FBE17146}" type="parTrans" cxnId="{239344CD-1594-48D2-A05E-E3B990C92A53}">
      <dgm:prSet/>
      <dgm:spPr/>
      <dgm:t>
        <a:bodyPr/>
        <a:lstStyle/>
        <a:p>
          <a:endParaRPr lang="pt-BR"/>
        </a:p>
      </dgm:t>
    </dgm:pt>
    <dgm:pt modelId="{971E3EAE-D013-4691-808D-B740E7D1C20E}" type="sibTrans" cxnId="{239344CD-1594-48D2-A05E-E3B990C92A53}">
      <dgm:prSet/>
      <dgm:spPr/>
      <dgm:t>
        <a:bodyPr/>
        <a:lstStyle/>
        <a:p>
          <a:endParaRPr lang="pt-BR"/>
        </a:p>
      </dgm:t>
    </dgm:pt>
    <dgm:pt modelId="{86998ECC-1FF7-4303-807E-ADEDDDA28CEE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gm:t>
    </dgm:pt>
    <dgm:pt modelId="{36CA2A47-549E-4862-B1BE-C2444B1F9664}" type="parTrans" cxnId="{79AA6A30-D5F4-4B20-8ED4-86B0309FF91E}">
      <dgm:prSet/>
      <dgm:spPr/>
      <dgm:t>
        <a:bodyPr/>
        <a:lstStyle/>
        <a:p>
          <a:endParaRPr lang="pt-BR"/>
        </a:p>
      </dgm:t>
    </dgm:pt>
    <dgm:pt modelId="{773B98F1-FCE0-439D-90C7-0DD43D6339EF}" type="sibTrans" cxnId="{79AA6A30-D5F4-4B20-8ED4-86B0309FF91E}">
      <dgm:prSet/>
      <dgm:spPr/>
      <dgm:t>
        <a:bodyPr/>
        <a:lstStyle/>
        <a:p>
          <a:endParaRPr lang="pt-BR"/>
        </a:p>
      </dgm:t>
    </dgm:pt>
    <dgm:pt modelId="{D5BEAD6C-58C0-400D-A00F-C6F2A6675BA1}">
      <dgm:prSet phldrT="[Texto]"/>
      <dgm:spPr>
        <a:solidFill>
          <a:srgbClr val="3E46A7">
            <a:alpha val="10196"/>
          </a:srgb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gm:t>
    </dgm:pt>
    <dgm:pt modelId="{209E1D1C-987B-4B76-837C-26370FBDE14B}" type="parTrans" cxnId="{64F4F781-7AC7-4C19-9AF1-D009636C9736}">
      <dgm:prSet/>
      <dgm:spPr/>
      <dgm:t>
        <a:bodyPr/>
        <a:lstStyle/>
        <a:p>
          <a:endParaRPr lang="pt-BR"/>
        </a:p>
      </dgm:t>
    </dgm:pt>
    <dgm:pt modelId="{3EFACCAB-9A39-4DB4-8BA2-6E7F50147A94}" type="sibTrans" cxnId="{64F4F781-7AC7-4C19-9AF1-D009636C9736}">
      <dgm:prSet/>
      <dgm:spPr/>
      <dgm:t>
        <a:bodyPr/>
        <a:lstStyle/>
        <a:p>
          <a:endParaRPr lang="pt-BR"/>
        </a:p>
      </dgm:t>
    </dgm:pt>
    <dgm:pt modelId="{24DF400A-D3BB-44D9-8CDB-638D7FA7C971}">
      <dgm:prSet phldrT="[Texto]"/>
      <dgm:spPr>
        <a:solidFill>
          <a:srgbClr val="3E46A7">
            <a:alpha val="10196"/>
          </a:srgb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gm:t>
    </dgm:pt>
    <dgm:pt modelId="{6A3C9A47-0D85-4E24-90D7-82D6490385FB}" type="parTrans" cxnId="{3223C91A-D9E1-4D99-8FE8-2290E386AE5D}">
      <dgm:prSet/>
      <dgm:spPr/>
      <dgm:t>
        <a:bodyPr/>
        <a:lstStyle/>
        <a:p>
          <a:endParaRPr lang="pt-BR"/>
        </a:p>
      </dgm:t>
    </dgm:pt>
    <dgm:pt modelId="{32392019-9586-4F13-AAE7-2577D6AD2D82}" type="sibTrans" cxnId="{3223C91A-D9E1-4D99-8FE8-2290E386AE5D}">
      <dgm:prSet/>
      <dgm:spPr/>
      <dgm:t>
        <a:bodyPr/>
        <a:lstStyle/>
        <a:p>
          <a:endParaRPr lang="pt-BR"/>
        </a:p>
      </dgm:t>
    </dgm:pt>
    <dgm:pt modelId="{8D4CA5C9-E749-4125-9F60-55C95846B08A}">
      <dgm:prSet phldrT="[Texto]"/>
      <dgm:spPr>
        <a:solidFill>
          <a:srgbClr val="3E46A7">
            <a:alpha val="10196"/>
          </a:srgb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gm:t>
    </dgm:pt>
    <dgm:pt modelId="{6310579C-386A-4163-9A27-3F97D73A4EDD}" type="parTrans" cxnId="{0A6AC591-985B-4432-AEC2-B6C03DE55169}">
      <dgm:prSet/>
      <dgm:spPr/>
      <dgm:t>
        <a:bodyPr/>
        <a:lstStyle/>
        <a:p>
          <a:endParaRPr lang="pt-BR"/>
        </a:p>
      </dgm:t>
    </dgm:pt>
    <dgm:pt modelId="{6170AA1B-27CF-4184-9205-00CCC312FAD6}" type="sibTrans" cxnId="{0A6AC591-985B-4432-AEC2-B6C03DE55169}">
      <dgm:prSet/>
      <dgm:spPr/>
      <dgm:t>
        <a:bodyPr/>
        <a:lstStyle/>
        <a:p>
          <a:endParaRPr lang="pt-BR"/>
        </a:p>
      </dgm:t>
    </dgm:pt>
    <dgm:pt modelId="{BE6DA94F-76C9-4E1F-95C1-B7B8C574273C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gm:t>
    </dgm:pt>
    <dgm:pt modelId="{307C85DF-B400-4576-9AC0-25C2E373069B}" type="parTrans" cxnId="{907BAE41-F2D5-4F9B-B2CF-ACEE3ABF694B}">
      <dgm:prSet/>
      <dgm:spPr/>
      <dgm:t>
        <a:bodyPr/>
        <a:lstStyle/>
        <a:p>
          <a:endParaRPr lang="pt-BR"/>
        </a:p>
      </dgm:t>
    </dgm:pt>
    <dgm:pt modelId="{A98C3C07-CD35-4871-A172-961123F2EBE9}" type="sibTrans" cxnId="{907BAE41-F2D5-4F9B-B2CF-ACEE3ABF694B}">
      <dgm:prSet/>
      <dgm:spPr/>
      <dgm:t>
        <a:bodyPr/>
        <a:lstStyle/>
        <a:p>
          <a:endParaRPr lang="pt-BR"/>
        </a:p>
      </dgm:t>
    </dgm:pt>
    <dgm:pt modelId="{219011AD-BB38-46EA-BAE9-C032FD04F146}" type="pres">
      <dgm:prSet presAssocID="{D2C8A3A4-4E38-419E-B107-9908B3D296B9}" presName="Name0" presStyleCnt="0">
        <dgm:presLayoutVars>
          <dgm:dir/>
          <dgm:resizeHandles val="exact"/>
        </dgm:presLayoutVars>
      </dgm:prSet>
      <dgm:spPr/>
    </dgm:pt>
    <dgm:pt modelId="{60FF2FF0-49FD-4308-ABB1-6D1CF41DBF29}" type="pres">
      <dgm:prSet presAssocID="{D2C8A3A4-4E38-419E-B107-9908B3D296B9}" presName="fgShape" presStyleLbl="fgShp" presStyleIdx="0" presStyleCnt="1"/>
      <dgm:spPr>
        <a:prstGeom prst="rightArrow">
          <a:avLst/>
        </a:prstGeom>
        <a:solidFill>
          <a:srgbClr val="FFFFFF">
            <a:alpha val="14902"/>
          </a:srgbClr>
        </a:solidFill>
        <a:ln>
          <a:solidFill>
            <a:srgbClr val="FFFFFF">
              <a:alpha val="34902"/>
            </a:srgbClr>
          </a:solidFill>
        </a:ln>
      </dgm:spPr>
    </dgm:pt>
    <dgm:pt modelId="{3F5B9F35-2DE1-4CC7-9EE1-A574D4817D80}" type="pres">
      <dgm:prSet presAssocID="{D2C8A3A4-4E38-419E-B107-9908B3D296B9}" presName="linComp" presStyleCnt="0"/>
      <dgm:spPr/>
    </dgm:pt>
    <dgm:pt modelId="{B47C6A2A-A4F6-4AD7-9A02-B6735AD52A74}" type="pres">
      <dgm:prSet presAssocID="{8D5FB0EF-086B-40F3-BC64-79904BB019EA}" presName="compNode" presStyleCnt="0"/>
      <dgm:spPr/>
    </dgm:pt>
    <dgm:pt modelId="{9D78EABC-73F3-4208-98F5-9BE5F6E871E9}" type="pres">
      <dgm:prSet presAssocID="{8D5FB0EF-086B-40F3-BC64-79904BB019EA}" presName="bkgdShape" presStyleLbl="node1" presStyleIdx="0" presStyleCnt="9"/>
      <dgm:spPr/>
    </dgm:pt>
    <dgm:pt modelId="{2FEE89BC-7BFD-4482-8DD9-4E5B72786C99}" type="pres">
      <dgm:prSet presAssocID="{8D5FB0EF-086B-40F3-BC64-79904BB019EA}" presName="nodeTx" presStyleLbl="node1" presStyleIdx="0" presStyleCnt="9">
        <dgm:presLayoutVars>
          <dgm:bulletEnabled val="1"/>
        </dgm:presLayoutVars>
      </dgm:prSet>
      <dgm:spPr/>
    </dgm:pt>
    <dgm:pt modelId="{759A6697-76D8-4DCC-BAD4-8B0A048CDCC0}" type="pres">
      <dgm:prSet presAssocID="{8D5FB0EF-086B-40F3-BC64-79904BB019EA}" presName="invisiNode" presStyleLbl="node1" presStyleIdx="0" presStyleCnt="9"/>
      <dgm:spPr/>
    </dgm:pt>
    <dgm:pt modelId="{E0946A4B-12BA-4397-ADA0-38319C17B976}" type="pres">
      <dgm:prSet presAssocID="{8D5FB0EF-086B-40F3-BC64-79904BB019EA}" presName="imagNode" presStyleLbl="fgImgPlace1" presStyleIdx="0" presStyleCnt="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Usuário"/>
        </a:ext>
      </dgm:extLst>
    </dgm:pt>
    <dgm:pt modelId="{E2746263-2CD5-441B-B4D4-2959C72FD890}" type="pres">
      <dgm:prSet presAssocID="{59BE9EFC-CE77-4608-A8E8-55ED5BAEA29E}" presName="sibTrans" presStyleLbl="sibTrans2D1" presStyleIdx="0" presStyleCnt="0"/>
      <dgm:spPr/>
    </dgm:pt>
    <dgm:pt modelId="{494A530F-1E32-4966-912E-E4C51D1FFB5C}" type="pres">
      <dgm:prSet presAssocID="{3526611D-866F-499C-9438-4B23EE3E619D}" presName="compNode" presStyleCnt="0"/>
      <dgm:spPr/>
    </dgm:pt>
    <dgm:pt modelId="{72A01608-894E-486B-8AF6-E7F45F3A47CC}" type="pres">
      <dgm:prSet presAssocID="{3526611D-866F-499C-9438-4B23EE3E619D}" presName="bkgdShape" presStyleLbl="node1" presStyleIdx="1" presStyleCnt="9"/>
      <dgm:spPr/>
    </dgm:pt>
    <dgm:pt modelId="{B5092F2B-B852-42A3-8A43-3981D3EF849D}" type="pres">
      <dgm:prSet presAssocID="{3526611D-866F-499C-9438-4B23EE3E619D}" presName="nodeTx" presStyleLbl="node1" presStyleIdx="1" presStyleCnt="9">
        <dgm:presLayoutVars>
          <dgm:bulletEnabled val="1"/>
        </dgm:presLayoutVars>
      </dgm:prSet>
      <dgm:spPr/>
    </dgm:pt>
    <dgm:pt modelId="{E6190F16-FB08-4AD3-96B3-063CBAA0832B}" type="pres">
      <dgm:prSet presAssocID="{3526611D-866F-499C-9438-4B23EE3E619D}" presName="invisiNode" presStyleLbl="node1" presStyleIdx="1" presStyleCnt="9"/>
      <dgm:spPr/>
    </dgm:pt>
    <dgm:pt modelId="{F4C8AEB5-B143-4192-B520-B9B068265737}" type="pres">
      <dgm:prSet presAssocID="{3526611D-866F-499C-9438-4B23EE3E619D}" presName="imagNode" presStyleLbl="fgImgPlace1" presStyleIdx="1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1EFD2B5-82AA-40C3-B2F5-D664CB3B32A5}" type="pres">
      <dgm:prSet presAssocID="{53468DE8-5439-41B3-AB6C-966AFAE9304C}" presName="sibTrans" presStyleLbl="sibTrans2D1" presStyleIdx="0" presStyleCnt="0"/>
      <dgm:spPr/>
    </dgm:pt>
    <dgm:pt modelId="{CB59084E-F902-4030-A22E-93CF003C32C7}" type="pres">
      <dgm:prSet presAssocID="{4CDC69E3-DADE-4710-9FA7-1DBACC8E22E5}" presName="compNode" presStyleCnt="0"/>
      <dgm:spPr/>
    </dgm:pt>
    <dgm:pt modelId="{A143D929-DE2C-4E64-BEFE-0CA1060D9AC5}" type="pres">
      <dgm:prSet presAssocID="{4CDC69E3-DADE-4710-9FA7-1DBACC8E22E5}" presName="bkgdShape" presStyleLbl="node1" presStyleIdx="2" presStyleCnt="9"/>
      <dgm:spPr/>
    </dgm:pt>
    <dgm:pt modelId="{EF581816-71D4-4FC3-870A-B0FBE3AEBF3D}" type="pres">
      <dgm:prSet presAssocID="{4CDC69E3-DADE-4710-9FA7-1DBACC8E22E5}" presName="nodeTx" presStyleLbl="node1" presStyleIdx="2" presStyleCnt="9">
        <dgm:presLayoutVars>
          <dgm:bulletEnabled val="1"/>
        </dgm:presLayoutVars>
      </dgm:prSet>
      <dgm:spPr/>
    </dgm:pt>
    <dgm:pt modelId="{677A153E-97B6-44B1-9678-19EBA34C728B}" type="pres">
      <dgm:prSet presAssocID="{4CDC69E3-DADE-4710-9FA7-1DBACC8E22E5}" presName="invisiNode" presStyleLbl="node1" presStyleIdx="2" presStyleCnt="9"/>
      <dgm:spPr/>
    </dgm:pt>
    <dgm:pt modelId="{6A3B9CD0-F0BD-45EF-B201-64F0C893A149}" type="pres">
      <dgm:prSet presAssocID="{4CDC69E3-DADE-4710-9FA7-1DBACC8E22E5}" presName="imagNode" presStyleLbl="fgImgPlace1" presStyleIdx="2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9072CDB6-AA33-4E9A-85CF-055F74877029}" type="pres">
      <dgm:prSet presAssocID="{B545AFAD-3190-4E3D-8533-09136611ADC1}" presName="sibTrans" presStyleLbl="sibTrans2D1" presStyleIdx="0" presStyleCnt="0"/>
      <dgm:spPr/>
    </dgm:pt>
    <dgm:pt modelId="{428E4500-4D11-417B-8CE4-C3FB37008CD3}" type="pres">
      <dgm:prSet presAssocID="{2705235E-F9AA-4674-AC74-9C570218B39A}" presName="compNode" presStyleCnt="0"/>
      <dgm:spPr/>
    </dgm:pt>
    <dgm:pt modelId="{7256D34A-CF23-4ADC-8B74-E99DCB612FDA}" type="pres">
      <dgm:prSet presAssocID="{2705235E-F9AA-4674-AC74-9C570218B39A}" presName="bkgdShape" presStyleLbl="node1" presStyleIdx="3" presStyleCnt="9" custLinFactNeighborY="-4295"/>
      <dgm:spPr/>
    </dgm:pt>
    <dgm:pt modelId="{27F4F997-7456-451D-8E04-5EF8B67CBF66}" type="pres">
      <dgm:prSet presAssocID="{2705235E-F9AA-4674-AC74-9C570218B39A}" presName="nodeTx" presStyleLbl="node1" presStyleIdx="3" presStyleCnt="9">
        <dgm:presLayoutVars>
          <dgm:bulletEnabled val="1"/>
        </dgm:presLayoutVars>
      </dgm:prSet>
      <dgm:spPr/>
    </dgm:pt>
    <dgm:pt modelId="{DEF5573A-1438-4D43-9EF6-B52BE34F5293}" type="pres">
      <dgm:prSet presAssocID="{2705235E-F9AA-4674-AC74-9C570218B39A}" presName="invisiNode" presStyleLbl="node1" presStyleIdx="3" presStyleCnt="9"/>
      <dgm:spPr/>
    </dgm:pt>
    <dgm:pt modelId="{1EB6E1FB-B22D-4FCD-A720-F14E1A907F9C}" type="pres">
      <dgm:prSet presAssocID="{2705235E-F9AA-4674-AC74-9C570218B39A}" presName="imagNode" presStyleLbl="fgImgPlace1" presStyleIdx="3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D2B62C23-D098-41DC-AA2C-F05456312889}" type="pres">
      <dgm:prSet presAssocID="{971E3EAE-D013-4691-808D-B740E7D1C20E}" presName="sibTrans" presStyleLbl="sibTrans2D1" presStyleIdx="0" presStyleCnt="0"/>
      <dgm:spPr/>
    </dgm:pt>
    <dgm:pt modelId="{07D98A92-072F-486D-BBA9-4CD74A4E8929}" type="pres">
      <dgm:prSet presAssocID="{86998ECC-1FF7-4303-807E-ADEDDDA28CEE}" presName="compNode" presStyleCnt="0"/>
      <dgm:spPr/>
    </dgm:pt>
    <dgm:pt modelId="{4CF04F4A-98E3-4E59-8671-53A8F6CCFA67}" type="pres">
      <dgm:prSet presAssocID="{86998ECC-1FF7-4303-807E-ADEDDDA28CEE}" presName="bkgdShape" presStyleLbl="node1" presStyleIdx="4" presStyleCnt="9"/>
      <dgm:spPr/>
    </dgm:pt>
    <dgm:pt modelId="{B563EAA8-5D83-4468-8E27-71A23C86CB54}" type="pres">
      <dgm:prSet presAssocID="{86998ECC-1FF7-4303-807E-ADEDDDA28CEE}" presName="nodeTx" presStyleLbl="node1" presStyleIdx="4" presStyleCnt="9">
        <dgm:presLayoutVars>
          <dgm:bulletEnabled val="1"/>
        </dgm:presLayoutVars>
      </dgm:prSet>
      <dgm:spPr/>
    </dgm:pt>
    <dgm:pt modelId="{61CE0029-8264-4F09-8B4E-20E850292078}" type="pres">
      <dgm:prSet presAssocID="{86998ECC-1FF7-4303-807E-ADEDDDA28CEE}" presName="invisiNode" presStyleLbl="node1" presStyleIdx="4" presStyleCnt="9"/>
      <dgm:spPr/>
    </dgm:pt>
    <dgm:pt modelId="{351FC5F8-EFCD-4E71-831C-4A2DDC22DA2C}" type="pres">
      <dgm:prSet presAssocID="{86998ECC-1FF7-4303-807E-ADEDDDA28CEE}" presName="imagNode" presStyleLbl="fgImgPlace1" presStyleIdx="4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B347A90-443D-4105-9B25-8EC6CEC270ED}" type="pres">
      <dgm:prSet presAssocID="{773B98F1-FCE0-439D-90C7-0DD43D6339EF}" presName="sibTrans" presStyleLbl="sibTrans2D1" presStyleIdx="0" presStyleCnt="0"/>
      <dgm:spPr/>
    </dgm:pt>
    <dgm:pt modelId="{A98A729D-5BB1-4265-A0DA-E070306764C6}" type="pres">
      <dgm:prSet presAssocID="{BE6DA94F-76C9-4E1F-95C1-B7B8C574273C}" presName="compNode" presStyleCnt="0"/>
      <dgm:spPr/>
    </dgm:pt>
    <dgm:pt modelId="{DF0293C8-2A50-44A9-B0EB-558404B2E203}" type="pres">
      <dgm:prSet presAssocID="{BE6DA94F-76C9-4E1F-95C1-B7B8C574273C}" presName="bkgdShape" presStyleLbl="node1" presStyleIdx="5" presStyleCnt="9"/>
      <dgm:spPr/>
    </dgm:pt>
    <dgm:pt modelId="{BABA5224-47B7-4BF7-BF21-199F35325EE9}" type="pres">
      <dgm:prSet presAssocID="{BE6DA94F-76C9-4E1F-95C1-B7B8C574273C}" presName="nodeTx" presStyleLbl="node1" presStyleIdx="5" presStyleCnt="9">
        <dgm:presLayoutVars>
          <dgm:bulletEnabled val="1"/>
        </dgm:presLayoutVars>
      </dgm:prSet>
      <dgm:spPr/>
    </dgm:pt>
    <dgm:pt modelId="{5C28D02F-A719-4831-BD59-0103BDC85F10}" type="pres">
      <dgm:prSet presAssocID="{BE6DA94F-76C9-4E1F-95C1-B7B8C574273C}" presName="invisiNode" presStyleLbl="node1" presStyleIdx="5" presStyleCnt="9"/>
      <dgm:spPr/>
    </dgm:pt>
    <dgm:pt modelId="{BFD9697C-0E10-4F0D-BC74-304EE4EECBAB}" type="pres">
      <dgm:prSet presAssocID="{BE6DA94F-76C9-4E1F-95C1-B7B8C574273C}" presName="imagNode" presStyleLbl="fgImgPlace1" presStyleIdx="5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1FE532DE-F2C8-46EF-9A14-543B86D07360}" type="pres">
      <dgm:prSet presAssocID="{A98C3C07-CD35-4871-A172-961123F2EBE9}" presName="sibTrans" presStyleLbl="sibTrans2D1" presStyleIdx="0" presStyleCnt="0"/>
      <dgm:spPr/>
    </dgm:pt>
    <dgm:pt modelId="{97CE2465-4263-493E-A7EA-0290B744BAB4}" type="pres">
      <dgm:prSet presAssocID="{D5BEAD6C-58C0-400D-A00F-C6F2A6675BA1}" presName="compNode" presStyleCnt="0"/>
      <dgm:spPr/>
    </dgm:pt>
    <dgm:pt modelId="{8717F98E-B9B1-49E6-AFD7-5D59F282BDAA}" type="pres">
      <dgm:prSet presAssocID="{D5BEAD6C-58C0-400D-A00F-C6F2A6675BA1}" presName="bkgdShape" presStyleLbl="node1" presStyleIdx="6" presStyleCnt="9"/>
      <dgm:spPr/>
    </dgm:pt>
    <dgm:pt modelId="{EB397710-F87A-4C04-BDBF-67D5D4A13432}" type="pres">
      <dgm:prSet presAssocID="{D5BEAD6C-58C0-400D-A00F-C6F2A6675BA1}" presName="nodeTx" presStyleLbl="node1" presStyleIdx="6" presStyleCnt="9">
        <dgm:presLayoutVars>
          <dgm:bulletEnabled val="1"/>
        </dgm:presLayoutVars>
      </dgm:prSet>
      <dgm:spPr/>
    </dgm:pt>
    <dgm:pt modelId="{B4A85CBC-0ED4-455A-846E-EAF049175FC7}" type="pres">
      <dgm:prSet presAssocID="{D5BEAD6C-58C0-400D-A00F-C6F2A6675BA1}" presName="invisiNode" presStyleLbl="node1" presStyleIdx="6" presStyleCnt="9"/>
      <dgm:spPr/>
    </dgm:pt>
    <dgm:pt modelId="{30FD4B57-DC59-427B-AA12-04FF232BA4A9}" type="pres">
      <dgm:prSet presAssocID="{D5BEAD6C-58C0-400D-A00F-C6F2A6675BA1}" presName="imagNode" presStyleLbl="fgImgPlace1" presStyleIdx="6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EFB75B7B-5E8E-44A6-9B3A-7709DDB2C341}" type="pres">
      <dgm:prSet presAssocID="{3EFACCAB-9A39-4DB4-8BA2-6E7F50147A94}" presName="sibTrans" presStyleLbl="sibTrans2D1" presStyleIdx="0" presStyleCnt="0"/>
      <dgm:spPr/>
    </dgm:pt>
    <dgm:pt modelId="{64618208-88DB-49AD-BD0E-D2071386E276}" type="pres">
      <dgm:prSet presAssocID="{24DF400A-D3BB-44D9-8CDB-638D7FA7C971}" presName="compNode" presStyleCnt="0"/>
      <dgm:spPr/>
    </dgm:pt>
    <dgm:pt modelId="{C916A9BB-4CF0-4182-B64A-C2F0B93DA3D4}" type="pres">
      <dgm:prSet presAssocID="{24DF400A-D3BB-44D9-8CDB-638D7FA7C971}" presName="bkgdShape" presStyleLbl="node1" presStyleIdx="7" presStyleCnt="9"/>
      <dgm:spPr/>
    </dgm:pt>
    <dgm:pt modelId="{89AB5A09-2745-4068-882D-F726C2F5F698}" type="pres">
      <dgm:prSet presAssocID="{24DF400A-D3BB-44D9-8CDB-638D7FA7C971}" presName="nodeTx" presStyleLbl="node1" presStyleIdx="7" presStyleCnt="9">
        <dgm:presLayoutVars>
          <dgm:bulletEnabled val="1"/>
        </dgm:presLayoutVars>
      </dgm:prSet>
      <dgm:spPr/>
    </dgm:pt>
    <dgm:pt modelId="{615E280B-21C6-43D9-8859-E8838BC3985B}" type="pres">
      <dgm:prSet presAssocID="{24DF400A-D3BB-44D9-8CDB-638D7FA7C971}" presName="invisiNode" presStyleLbl="node1" presStyleIdx="7" presStyleCnt="9"/>
      <dgm:spPr/>
    </dgm:pt>
    <dgm:pt modelId="{B4EE28B6-B5F4-4625-A1DF-4C7B265CB572}" type="pres">
      <dgm:prSet presAssocID="{24DF400A-D3BB-44D9-8CDB-638D7FA7C971}" presName="imagNode" presStyleLbl="fgImgPlace1" presStyleIdx="7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B384951A-FFF2-4124-BCA6-F8755079C164}" type="pres">
      <dgm:prSet presAssocID="{32392019-9586-4F13-AAE7-2577D6AD2D82}" presName="sibTrans" presStyleLbl="sibTrans2D1" presStyleIdx="0" presStyleCnt="0"/>
      <dgm:spPr/>
    </dgm:pt>
    <dgm:pt modelId="{7844D280-7715-454E-91CD-A979970E7A01}" type="pres">
      <dgm:prSet presAssocID="{8D4CA5C9-E749-4125-9F60-55C95846B08A}" presName="compNode" presStyleCnt="0"/>
      <dgm:spPr/>
    </dgm:pt>
    <dgm:pt modelId="{3A1BCDD6-3BF4-4B12-B7D9-094E259D66BF}" type="pres">
      <dgm:prSet presAssocID="{8D4CA5C9-E749-4125-9F60-55C95846B08A}" presName="bkgdShape" presStyleLbl="node1" presStyleIdx="8" presStyleCnt="9"/>
      <dgm:spPr/>
    </dgm:pt>
    <dgm:pt modelId="{BAE9F373-F3D2-4BB8-84E9-492D7C5BFA63}" type="pres">
      <dgm:prSet presAssocID="{8D4CA5C9-E749-4125-9F60-55C95846B08A}" presName="nodeTx" presStyleLbl="node1" presStyleIdx="8" presStyleCnt="9">
        <dgm:presLayoutVars>
          <dgm:bulletEnabled val="1"/>
        </dgm:presLayoutVars>
      </dgm:prSet>
      <dgm:spPr/>
    </dgm:pt>
    <dgm:pt modelId="{18EFFC8E-40DB-4DD8-8411-D02C88DFAFEF}" type="pres">
      <dgm:prSet presAssocID="{8D4CA5C9-E749-4125-9F60-55C95846B08A}" presName="invisiNode" presStyleLbl="node1" presStyleIdx="8" presStyleCnt="9"/>
      <dgm:spPr/>
    </dgm:pt>
    <dgm:pt modelId="{0831C529-3C5B-43FF-B210-264E697B2EE5}" type="pres">
      <dgm:prSet presAssocID="{8D4CA5C9-E749-4125-9F60-55C95846B08A}" presName="imagNode" presStyleLbl="fgImgPlace1" presStyleIdx="8" presStyleCnt="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>
          <a:solidFill>
            <a:srgbClr val="FFFFFF">
              <a:alpha val="14902"/>
            </a:srgbClr>
          </a:solidFill>
        </a:ln>
      </dgm:spPr>
    </dgm:pt>
  </dgm:ptLst>
  <dgm:cxnLst>
    <dgm:cxn modelId="{8BB0FC00-880D-4B34-BCCB-A1B82E0B67CA}" type="presOf" srcId="{971E3EAE-D013-4691-808D-B740E7D1C20E}" destId="{D2B62C23-D098-41DC-AA2C-F05456312889}" srcOrd="0" destOrd="0" presId="urn:microsoft.com/office/officeart/2005/8/layout/hList7"/>
    <dgm:cxn modelId="{D8C7BF02-36E2-40FC-A185-52E9AE5E6793}" srcId="{D2C8A3A4-4E38-419E-B107-9908B3D296B9}" destId="{8D5FB0EF-086B-40F3-BC64-79904BB019EA}" srcOrd="0" destOrd="0" parTransId="{8A062DAF-AEC9-43CA-81B7-2FE8AA87256E}" sibTransId="{59BE9EFC-CE77-4608-A8E8-55ED5BAEA29E}"/>
    <dgm:cxn modelId="{18992506-4155-4AF8-A4B3-FC172F4A1A02}" type="presOf" srcId="{86998ECC-1FF7-4303-807E-ADEDDDA28CEE}" destId="{4CF04F4A-98E3-4E59-8671-53A8F6CCFA67}" srcOrd="0" destOrd="0" presId="urn:microsoft.com/office/officeart/2005/8/layout/hList7"/>
    <dgm:cxn modelId="{1FA50708-6AC8-4A31-983C-99E85382C121}" type="presOf" srcId="{8D4CA5C9-E749-4125-9F60-55C95846B08A}" destId="{BAE9F373-F3D2-4BB8-84E9-492D7C5BFA63}" srcOrd="1" destOrd="0" presId="urn:microsoft.com/office/officeart/2005/8/layout/hList7"/>
    <dgm:cxn modelId="{E9454A0C-EE58-4CE3-B7DC-0F22BC3C3E4E}" type="presOf" srcId="{24DF400A-D3BB-44D9-8CDB-638D7FA7C971}" destId="{C916A9BB-4CF0-4182-B64A-C2F0B93DA3D4}" srcOrd="0" destOrd="0" presId="urn:microsoft.com/office/officeart/2005/8/layout/hList7"/>
    <dgm:cxn modelId="{280F140D-6B81-43ED-9AD8-1B8151D978F1}" type="presOf" srcId="{3526611D-866F-499C-9438-4B23EE3E619D}" destId="{72A01608-894E-486B-8AF6-E7F45F3A47CC}" srcOrd="0" destOrd="0" presId="urn:microsoft.com/office/officeart/2005/8/layout/hList7"/>
    <dgm:cxn modelId="{533D880F-2469-416B-AE41-BE6B26CF0988}" type="presOf" srcId="{53468DE8-5439-41B3-AB6C-966AFAE9304C}" destId="{41EFD2B5-82AA-40C3-B2F5-D664CB3B32A5}" srcOrd="0" destOrd="0" presId="urn:microsoft.com/office/officeart/2005/8/layout/hList7"/>
    <dgm:cxn modelId="{3223C91A-D9E1-4D99-8FE8-2290E386AE5D}" srcId="{D2C8A3A4-4E38-419E-B107-9908B3D296B9}" destId="{24DF400A-D3BB-44D9-8CDB-638D7FA7C971}" srcOrd="7" destOrd="0" parTransId="{6A3C9A47-0D85-4E24-90D7-82D6490385FB}" sibTransId="{32392019-9586-4F13-AAE7-2577D6AD2D82}"/>
    <dgm:cxn modelId="{85D93A1F-9E31-44E7-ABE0-7462828D700F}" srcId="{D2C8A3A4-4E38-419E-B107-9908B3D296B9}" destId="{4CDC69E3-DADE-4710-9FA7-1DBACC8E22E5}" srcOrd="2" destOrd="0" parTransId="{4E918F59-EDD4-459A-B76B-4F1995062D9F}" sibTransId="{B545AFAD-3190-4E3D-8533-09136611ADC1}"/>
    <dgm:cxn modelId="{28A35920-5F3C-4F43-8B9F-FA8B8264338A}" type="presOf" srcId="{2705235E-F9AA-4674-AC74-9C570218B39A}" destId="{27F4F997-7456-451D-8E04-5EF8B67CBF66}" srcOrd="1" destOrd="0" presId="urn:microsoft.com/office/officeart/2005/8/layout/hList7"/>
    <dgm:cxn modelId="{A2197923-6101-4E1A-89DD-3D85EC04B9B9}" srcId="{D2C8A3A4-4E38-419E-B107-9908B3D296B9}" destId="{3526611D-866F-499C-9438-4B23EE3E619D}" srcOrd="1" destOrd="0" parTransId="{B7DF92CD-69E9-4E42-8A16-316B0DF02BCE}" sibTransId="{53468DE8-5439-41B3-AB6C-966AFAE9304C}"/>
    <dgm:cxn modelId="{C83D692F-25CA-449D-B791-9243F186FA5D}" type="presOf" srcId="{86998ECC-1FF7-4303-807E-ADEDDDA28CEE}" destId="{B563EAA8-5D83-4468-8E27-71A23C86CB54}" srcOrd="1" destOrd="0" presId="urn:microsoft.com/office/officeart/2005/8/layout/hList7"/>
    <dgm:cxn modelId="{79AA6A30-D5F4-4B20-8ED4-86B0309FF91E}" srcId="{D2C8A3A4-4E38-419E-B107-9908B3D296B9}" destId="{86998ECC-1FF7-4303-807E-ADEDDDA28CEE}" srcOrd="4" destOrd="0" parTransId="{36CA2A47-549E-4862-B1BE-C2444B1F9664}" sibTransId="{773B98F1-FCE0-439D-90C7-0DD43D6339EF}"/>
    <dgm:cxn modelId="{ED0A6B32-1BC1-4AE3-89E4-4992396DFD6B}" type="presOf" srcId="{D2C8A3A4-4E38-419E-B107-9908B3D296B9}" destId="{219011AD-BB38-46EA-BAE9-C032FD04F146}" srcOrd="0" destOrd="0" presId="urn:microsoft.com/office/officeart/2005/8/layout/hList7"/>
    <dgm:cxn modelId="{907BAE41-F2D5-4F9B-B2CF-ACEE3ABF694B}" srcId="{D2C8A3A4-4E38-419E-B107-9908B3D296B9}" destId="{BE6DA94F-76C9-4E1F-95C1-B7B8C574273C}" srcOrd="5" destOrd="0" parTransId="{307C85DF-B400-4576-9AC0-25C2E373069B}" sibTransId="{A98C3C07-CD35-4871-A172-961123F2EBE9}"/>
    <dgm:cxn modelId="{A75CCF44-3FFB-4CEB-97CD-7E5FFE7D99F0}" type="presOf" srcId="{2705235E-F9AA-4674-AC74-9C570218B39A}" destId="{7256D34A-CF23-4ADC-8B74-E99DCB612FDA}" srcOrd="0" destOrd="0" presId="urn:microsoft.com/office/officeart/2005/8/layout/hList7"/>
    <dgm:cxn modelId="{FBCC5E6A-35FD-48E0-AFFA-5384942A25F0}" type="presOf" srcId="{8D5FB0EF-086B-40F3-BC64-79904BB019EA}" destId="{2FEE89BC-7BFD-4482-8DD9-4E5B72786C99}" srcOrd="1" destOrd="0" presId="urn:microsoft.com/office/officeart/2005/8/layout/hList7"/>
    <dgm:cxn modelId="{55D3EB4A-0FB2-4CB9-962F-1882D08D6ACF}" type="presOf" srcId="{773B98F1-FCE0-439D-90C7-0DD43D6339EF}" destId="{4B347A90-443D-4105-9B25-8EC6CEC270ED}" srcOrd="0" destOrd="0" presId="urn:microsoft.com/office/officeart/2005/8/layout/hList7"/>
    <dgm:cxn modelId="{BB686E4E-B0CF-4675-B0A3-40C43FD6DCE1}" type="presOf" srcId="{24DF400A-D3BB-44D9-8CDB-638D7FA7C971}" destId="{89AB5A09-2745-4068-882D-F726C2F5F698}" srcOrd="1" destOrd="0" presId="urn:microsoft.com/office/officeart/2005/8/layout/hList7"/>
    <dgm:cxn modelId="{BDDECA74-2F7C-4162-868D-8287A70D811D}" type="presOf" srcId="{4CDC69E3-DADE-4710-9FA7-1DBACC8E22E5}" destId="{EF581816-71D4-4FC3-870A-B0FBE3AEBF3D}" srcOrd="1" destOrd="0" presId="urn:microsoft.com/office/officeart/2005/8/layout/hList7"/>
    <dgm:cxn modelId="{8B058C75-BBB4-4DE6-AA55-C1521DB5D258}" type="presOf" srcId="{BE6DA94F-76C9-4E1F-95C1-B7B8C574273C}" destId="{BABA5224-47B7-4BF7-BF21-199F35325EE9}" srcOrd="1" destOrd="0" presId="urn:microsoft.com/office/officeart/2005/8/layout/hList7"/>
    <dgm:cxn modelId="{FB388B79-C0EF-4B61-A479-B19B280DE4DE}" type="presOf" srcId="{A98C3C07-CD35-4871-A172-961123F2EBE9}" destId="{1FE532DE-F2C8-46EF-9A14-543B86D07360}" srcOrd="0" destOrd="0" presId="urn:microsoft.com/office/officeart/2005/8/layout/hList7"/>
    <dgm:cxn modelId="{F4FBE37B-303B-48F5-8D12-7B9E9F677871}" type="presOf" srcId="{BE6DA94F-76C9-4E1F-95C1-B7B8C574273C}" destId="{DF0293C8-2A50-44A9-B0EB-558404B2E203}" srcOrd="0" destOrd="0" presId="urn:microsoft.com/office/officeart/2005/8/layout/hList7"/>
    <dgm:cxn modelId="{DE0AF47B-FE69-479E-BB1B-13DA49EA66C9}" type="presOf" srcId="{3EFACCAB-9A39-4DB4-8BA2-6E7F50147A94}" destId="{EFB75B7B-5E8E-44A6-9B3A-7709DDB2C341}" srcOrd="0" destOrd="0" presId="urn:microsoft.com/office/officeart/2005/8/layout/hList7"/>
    <dgm:cxn modelId="{32976B7F-D4E8-4FF6-9588-F5D2AEF5395F}" type="presOf" srcId="{D5BEAD6C-58C0-400D-A00F-C6F2A6675BA1}" destId="{EB397710-F87A-4C04-BDBF-67D5D4A13432}" srcOrd="1" destOrd="0" presId="urn:microsoft.com/office/officeart/2005/8/layout/hList7"/>
    <dgm:cxn modelId="{64F4F781-7AC7-4C19-9AF1-D009636C9736}" srcId="{D2C8A3A4-4E38-419E-B107-9908B3D296B9}" destId="{D5BEAD6C-58C0-400D-A00F-C6F2A6675BA1}" srcOrd="6" destOrd="0" parTransId="{209E1D1C-987B-4B76-837C-26370FBDE14B}" sibTransId="{3EFACCAB-9A39-4DB4-8BA2-6E7F50147A94}"/>
    <dgm:cxn modelId="{ACB3AC8A-FB91-43FD-B781-906736FF7111}" type="presOf" srcId="{4CDC69E3-DADE-4710-9FA7-1DBACC8E22E5}" destId="{A143D929-DE2C-4E64-BEFE-0CA1060D9AC5}" srcOrd="0" destOrd="0" presId="urn:microsoft.com/office/officeart/2005/8/layout/hList7"/>
    <dgm:cxn modelId="{C348DA8D-F225-4D06-B307-48868A1F207A}" type="presOf" srcId="{D5BEAD6C-58C0-400D-A00F-C6F2A6675BA1}" destId="{8717F98E-B9B1-49E6-AFD7-5D59F282BDAA}" srcOrd="0" destOrd="0" presId="urn:microsoft.com/office/officeart/2005/8/layout/hList7"/>
    <dgm:cxn modelId="{0A6AC591-985B-4432-AEC2-B6C03DE55169}" srcId="{D2C8A3A4-4E38-419E-B107-9908B3D296B9}" destId="{8D4CA5C9-E749-4125-9F60-55C95846B08A}" srcOrd="8" destOrd="0" parTransId="{6310579C-386A-4163-9A27-3F97D73A4EDD}" sibTransId="{6170AA1B-27CF-4184-9205-00CCC312FAD6}"/>
    <dgm:cxn modelId="{11F8D892-E920-487B-BE8C-619381149476}" type="presOf" srcId="{B545AFAD-3190-4E3D-8533-09136611ADC1}" destId="{9072CDB6-AA33-4E9A-85CF-055F74877029}" srcOrd="0" destOrd="0" presId="urn:microsoft.com/office/officeart/2005/8/layout/hList7"/>
    <dgm:cxn modelId="{239344CD-1594-48D2-A05E-E3B990C92A53}" srcId="{D2C8A3A4-4E38-419E-B107-9908B3D296B9}" destId="{2705235E-F9AA-4674-AC74-9C570218B39A}" srcOrd="3" destOrd="0" parTransId="{9728AB5C-507F-41D1-9950-F7A4FBE17146}" sibTransId="{971E3EAE-D013-4691-808D-B740E7D1C20E}"/>
    <dgm:cxn modelId="{D93301CE-E71C-4727-AA9B-9A2943516363}" type="presOf" srcId="{3526611D-866F-499C-9438-4B23EE3E619D}" destId="{B5092F2B-B852-42A3-8A43-3981D3EF849D}" srcOrd="1" destOrd="0" presId="urn:microsoft.com/office/officeart/2005/8/layout/hList7"/>
    <dgm:cxn modelId="{5168F4DA-875E-481B-9728-9A1CE70AC457}" type="presOf" srcId="{59BE9EFC-CE77-4608-A8E8-55ED5BAEA29E}" destId="{E2746263-2CD5-441B-B4D4-2959C72FD890}" srcOrd="0" destOrd="0" presId="urn:microsoft.com/office/officeart/2005/8/layout/hList7"/>
    <dgm:cxn modelId="{E6BA34E6-826C-47BE-817A-AF6408E628B4}" type="presOf" srcId="{32392019-9586-4F13-AAE7-2577D6AD2D82}" destId="{B384951A-FFF2-4124-BCA6-F8755079C164}" srcOrd="0" destOrd="0" presId="urn:microsoft.com/office/officeart/2005/8/layout/hList7"/>
    <dgm:cxn modelId="{C9E644EE-906A-4B3A-AA09-BC54D2CFE1D1}" type="presOf" srcId="{8D4CA5C9-E749-4125-9F60-55C95846B08A}" destId="{3A1BCDD6-3BF4-4B12-B7D9-094E259D66BF}" srcOrd="0" destOrd="0" presId="urn:microsoft.com/office/officeart/2005/8/layout/hList7"/>
    <dgm:cxn modelId="{F92DEDF6-9963-42A1-8518-8C0C7B496212}" type="presOf" srcId="{8D5FB0EF-086B-40F3-BC64-79904BB019EA}" destId="{9D78EABC-73F3-4208-98F5-9BE5F6E871E9}" srcOrd="0" destOrd="0" presId="urn:microsoft.com/office/officeart/2005/8/layout/hList7"/>
    <dgm:cxn modelId="{7A1B38BA-E4C4-4E87-8BCD-B268396FEEAC}" type="presParOf" srcId="{219011AD-BB38-46EA-BAE9-C032FD04F146}" destId="{60FF2FF0-49FD-4308-ABB1-6D1CF41DBF29}" srcOrd="0" destOrd="0" presId="urn:microsoft.com/office/officeart/2005/8/layout/hList7"/>
    <dgm:cxn modelId="{E1DD9D55-CF1A-4ED5-A5AE-CC13E13FAF2B}" type="presParOf" srcId="{219011AD-BB38-46EA-BAE9-C032FD04F146}" destId="{3F5B9F35-2DE1-4CC7-9EE1-A574D4817D80}" srcOrd="1" destOrd="0" presId="urn:microsoft.com/office/officeart/2005/8/layout/hList7"/>
    <dgm:cxn modelId="{64D08485-CC90-4236-B8CB-BA0FCD1CBA66}" type="presParOf" srcId="{3F5B9F35-2DE1-4CC7-9EE1-A574D4817D80}" destId="{B47C6A2A-A4F6-4AD7-9A02-B6735AD52A74}" srcOrd="0" destOrd="0" presId="urn:microsoft.com/office/officeart/2005/8/layout/hList7"/>
    <dgm:cxn modelId="{BF3FBECF-7574-45F2-9F67-47CD718502FC}" type="presParOf" srcId="{B47C6A2A-A4F6-4AD7-9A02-B6735AD52A74}" destId="{9D78EABC-73F3-4208-98F5-9BE5F6E871E9}" srcOrd="0" destOrd="0" presId="urn:microsoft.com/office/officeart/2005/8/layout/hList7"/>
    <dgm:cxn modelId="{EB1CCD46-F921-46E2-81EF-6F1B8D1EFEFC}" type="presParOf" srcId="{B47C6A2A-A4F6-4AD7-9A02-B6735AD52A74}" destId="{2FEE89BC-7BFD-4482-8DD9-4E5B72786C99}" srcOrd="1" destOrd="0" presId="urn:microsoft.com/office/officeart/2005/8/layout/hList7"/>
    <dgm:cxn modelId="{77CB63F2-096E-4E7D-A3F1-22E80FF217B4}" type="presParOf" srcId="{B47C6A2A-A4F6-4AD7-9A02-B6735AD52A74}" destId="{759A6697-76D8-4DCC-BAD4-8B0A048CDCC0}" srcOrd="2" destOrd="0" presId="urn:microsoft.com/office/officeart/2005/8/layout/hList7"/>
    <dgm:cxn modelId="{FE0B251E-EA5D-4B83-B2D5-8A2EE313559F}" type="presParOf" srcId="{B47C6A2A-A4F6-4AD7-9A02-B6735AD52A74}" destId="{E0946A4B-12BA-4397-ADA0-38319C17B976}" srcOrd="3" destOrd="0" presId="urn:microsoft.com/office/officeart/2005/8/layout/hList7"/>
    <dgm:cxn modelId="{BCB6908E-F504-447E-9DBD-CB2741BBDA8C}" type="presParOf" srcId="{3F5B9F35-2DE1-4CC7-9EE1-A574D4817D80}" destId="{E2746263-2CD5-441B-B4D4-2959C72FD890}" srcOrd="1" destOrd="0" presId="urn:microsoft.com/office/officeart/2005/8/layout/hList7"/>
    <dgm:cxn modelId="{1C296C03-A33D-4C57-B9D8-730CD0DC2209}" type="presParOf" srcId="{3F5B9F35-2DE1-4CC7-9EE1-A574D4817D80}" destId="{494A530F-1E32-4966-912E-E4C51D1FFB5C}" srcOrd="2" destOrd="0" presId="urn:microsoft.com/office/officeart/2005/8/layout/hList7"/>
    <dgm:cxn modelId="{6FEF1BF8-36A4-4028-B279-E0B0F84E850B}" type="presParOf" srcId="{494A530F-1E32-4966-912E-E4C51D1FFB5C}" destId="{72A01608-894E-486B-8AF6-E7F45F3A47CC}" srcOrd="0" destOrd="0" presId="urn:microsoft.com/office/officeart/2005/8/layout/hList7"/>
    <dgm:cxn modelId="{73D44D9B-F33C-4C8D-A829-660770BA4DD7}" type="presParOf" srcId="{494A530F-1E32-4966-912E-E4C51D1FFB5C}" destId="{B5092F2B-B852-42A3-8A43-3981D3EF849D}" srcOrd="1" destOrd="0" presId="urn:microsoft.com/office/officeart/2005/8/layout/hList7"/>
    <dgm:cxn modelId="{4F4CA0EA-FF79-4EB0-AB4E-D9D919D2CBBF}" type="presParOf" srcId="{494A530F-1E32-4966-912E-E4C51D1FFB5C}" destId="{E6190F16-FB08-4AD3-96B3-063CBAA0832B}" srcOrd="2" destOrd="0" presId="urn:microsoft.com/office/officeart/2005/8/layout/hList7"/>
    <dgm:cxn modelId="{DC998085-D1EE-4621-BB9B-D6529A3634D8}" type="presParOf" srcId="{494A530F-1E32-4966-912E-E4C51D1FFB5C}" destId="{F4C8AEB5-B143-4192-B520-B9B068265737}" srcOrd="3" destOrd="0" presId="urn:microsoft.com/office/officeart/2005/8/layout/hList7"/>
    <dgm:cxn modelId="{47349459-8532-4916-95EB-DA67548869C2}" type="presParOf" srcId="{3F5B9F35-2DE1-4CC7-9EE1-A574D4817D80}" destId="{41EFD2B5-82AA-40C3-B2F5-D664CB3B32A5}" srcOrd="3" destOrd="0" presId="urn:microsoft.com/office/officeart/2005/8/layout/hList7"/>
    <dgm:cxn modelId="{8067459D-8E49-4EC8-B184-311EA5BA7E31}" type="presParOf" srcId="{3F5B9F35-2DE1-4CC7-9EE1-A574D4817D80}" destId="{CB59084E-F902-4030-A22E-93CF003C32C7}" srcOrd="4" destOrd="0" presId="urn:microsoft.com/office/officeart/2005/8/layout/hList7"/>
    <dgm:cxn modelId="{530C3D17-0818-46C1-A2A0-4EE8481F29F3}" type="presParOf" srcId="{CB59084E-F902-4030-A22E-93CF003C32C7}" destId="{A143D929-DE2C-4E64-BEFE-0CA1060D9AC5}" srcOrd="0" destOrd="0" presId="urn:microsoft.com/office/officeart/2005/8/layout/hList7"/>
    <dgm:cxn modelId="{2E64228A-D8F8-4285-86C6-FE70FB23339A}" type="presParOf" srcId="{CB59084E-F902-4030-A22E-93CF003C32C7}" destId="{EF581816-71D4-4FC3-870A-B0FBE3AEBF3D}" srcOrd="1" destOrd="0" presId="urn:microsoft.com/office/officeart/2005/8/layout/hList7"/>
    <dgm:cxn modelId="{0169CBBB-39FE-4326-86E9-F074DF15D9D9}" type="presParOf" srcId="{CB59084E-F902-4030-A22E-93CF003C32C7}" destId="{677A153E-97B6-44B1-9678-19EBA34C728B}" srcOrd="2" destOrd="0" presId="urn:microsoft.com/office/officeart/2005/8/layout/hList7"/>
    <dgm:cxn modelId="{C4722BD3-D1FF-458C-AC24-82CFF8BF51CB}" type="presParOf" srcId="{CB59084E-F902-4030-A22E-93CF003C32C7}" destId="{6A3B9CD0-F0BD-45EF-B201-64F0C893A149}" srcOrd="3" destOrd="0" presId="urn:microsoft.com/office/officeart/2005/8/layout/hList7"/>
    <dgm:cxn modelId="{4C040852-5D69-47EF-9864-002D17E4199C}" type="presParOf" srcId="{3F5B9F35-2DE1-4CC7-9EE1-A574D4817D80}" destId="{9072CDB6-AA33-4E9A-85CF-055F74877029}" srcOrd="5" destOrd="0" presId="urn:microsoft.com/office/officeart/2005/8/layout/hList7"/>
    <dgm:cxn modelId="{E5FBC2A4-F39D-4070-9401-FBF8E4528629}" type="presParOf" srcId="{3F5B9F35-2DE1-4CC7-9EE1-A574D4817D80}" destId="{428E4500-4D11-417B-8CE4-C3FB37008CD3}" srcOrd="6" destOrd="0" presId="urn:microsoft.com/office/officeart/2005/8/layout/hList7"/>
    <dgm:cxn modelId="{3FE5CDC5-A1C3-4209-AE7A-6255B5FD760A}" type="presParOf" srcId="{428E4500-4D11-417B-8CE4-C3FB37008CD3}" destId="{7256D34A-CF23-4ADC-8B74-E99DCB612FDA}" srcOrd="0" destOrd="0" presId="urn:microsoft.com/office/officeart/2005/8/layout/hList7"/>
    <dgm:cxn modelId="{94BCA1CB-298C-45BF-9169-877E90F49509}" type="presParOf" srcId="{428E4500-4D11-417B-8CE4-C3FB37008CD3}" destId="{27F4F997-7456-451D-8E04-5EF8B67CBF66}" srcOrd="1" destOrd="0" presId="urn:microsoft.com/office/officeart/2005/8/layout/hList7"/>
    <dgm:cxn modelId="{9EF6D94F-48E6-4887-88C1-B76110DA92B3}" type="presParOf" srcId="{428E4500-4D11-417B-8CE4-C3FB37008CD3}" destId="{DEF5573A-1438-4D43-9EF6-B52BE34F5293}" srcOrd="2" destOrd="0" presId="urn:microsoft.com/office/officeart/2005/8/layout/hList7"/>
    <dgm:cxn modelId="{4C67C1E1-FBD5-4326-AB01-45C4D55DC280}" type="presParOf" srcId="{428E4500-4D11-417B-8CE4-C3FB37008CD3}" destId="{1EB6E1FB-B22D-4FCD-A720-F14E1A907F9C}" srcOrd="3" destOrd="0" presId="urn:microsoft.com/office/officeart/2005/8/layout/hList7"/>
    <dgm:cxn modelId="{C2A401AD-A3EC-471B-958C-E65EC7A5DC07}" type="presParOf" srcId="{3F5B9F35-2DE1-4CC7-9EE1-A574D4817D80}" destId="{D2B62C23-D098-41DC-AA2C-F05456312889}" srcOrd="7" destOrd="0" presId="urn:microsoft.com/office/officeart/2005/8/layout/hList7"/>
    <dgm:cxn modelId="{7E22D108-0106-4B5A-9B01-4FEDC194C1B6}" type="presParOf" srcId="{3F5B9F35-2DE1-4CC7-9EE1-A574D4817D80}" destId="{07D98A92-072F-486D-BBA9-4CD74A4E8929}" srcOrd="8" destOrd="0" presId="urn:microsoft.com/office/officeart/2005/8/layout/hList7"/>
    <dgm:cxn modelId="{E7BDBD13-F902-464D-9126-66B424BAA872}" type="presParOf" srcId="{07D98A92-072F-486D-BBA9-4CD74A4E8929}" destId="{4CF04F4A-98E3-4E59-8671-53A8F6CCFA67}" srcOrd="0" destOrd="0" presId="urn:microsoft.com/office/officeart/2005/8/layout/hList7"/>
    <dgm:cxn modelId="{B2655929-7156-4051-B442-12B6B9F40AEC}" type="presParOf" srcId="{07D98A92-072F-486D-BBA9-4CD74A4E8929}" destId="{B563EAA8-5D83-4468-8E27-71A23C86CB54}" srcOrd="1" destOrd="0" presId="urn:microsoft.com/office/officeart/2005/8/layout/hList7"/>
    <dgm:cxn modelId="{2AD67723-73C5-46AA-9676-78A9AE3EE525}" type="presParOf" srcId="{07D98A92-072F-486D-BBA9-4CD74A4E8929}" destId="{61CE0029-8264-4F09-8B4E-20E850292078}" srcOrd="2" destOrd="0" presId="urn:microsoft.com/office/officeart/2005/8/layout/hList7"/>
    <dgm:cxn modelId="{4E1DD4FA-B45C-4E74-88D9-15FEED17002A}" type="presParOf" srcId="{07D98A92-072F-486D-BBA9-4CD74A4E8929}" destId="{351FC5F8-EFCD-4E71-831C-4A2DDC22DA2C}" srcOrd="3" destOrd="0" presId="urn:microsoft.com/office/officeart/2005/8/layout/hList7"/>
    <dgm:cxn modelId="{4DB67B94-623E-4DD9-9B8F-CDB8DAE91ACF}" type="presParOf" srcId="{3F5B9F35-2DE1-4CC7-9EE1-A574D4817D80}" destId="{4B347A90-443D-4105-9B25-8EC6CEC270ED}" srcOrd="9" destOrd="0" presId="urn:microsoft.com/office/officeart/2005/8/layout/hList7"/>
    <dgm:cxn modelId="{FDE1694A-0F6E-40ED-8A6B-55F2813AD4E0}" type="presParOf" srcId="{3F5B9F35-2DE1-4CC7-9EE1-A574D4817D80}" destId="{A98A729D-5BB1-4265-A0DA-E070306764C6}" srcOrd="10" destOrd="0" presId="urn:microsoft.com/office/officeart/2005/8/layout/hList7"/>
    <dgm:cxn modelId="{854F4981-F64A-461D-A825-1F75763B2261}" type="presParOf" srcId="{A98A729D-5BB1-4265-A0DA-E070306764C6}" destId="{DF0293C8-2A50-44A9-B0EB-558404B2E203}" srcOrd="0" destOrd="0" presId="urn:microsoft.com/office/officeart/2005/8/layout/hList7"/>
    <dgm:cxn modelId="{955E199A-EF1F-42A3-B717-76A1984E259E}" type="presParOf" srcId="{A98A729D-5BB1-4265-A0DA-E070306764C6}" destId="{BABA5224-47B7-4BF7-BF21-199F35325EE9}" srcOrd="1" destOrd="0" presId="urn:microsoft.com/office/officeart/2005/8/layout/hList7"/>
    <dgm:cxn modelId="{764621A6-2913-4974-A64E-9DD70E10C134}" type="presParOf" srcId="{A98A729D-5BB1-4265-A0DA-E070306764C6}" destId="{5C28D02F-A719-4831-BD59-0103BDC85F10}" srcOrd="2" destOrd="0" presId="urn:microsoft.com/office/officeart/2005/8/layout/hList7"/>
    <dgm:cxn modelId="{59EA1CB1-EA6B-45A0-B006-0338C5056A59}" type="presParOf" srcId="{A98A729D-5BB1-4265-A0DA-E070306764C6}" destId="{BFD9697C-0E10-4F0D-BC74-304EE4EECBAB}" srcOrd="3" destOrd="0" presId="urn:microsoft.com/office/officeart/2005/8/layout/hList7"/>
    <dgm:cxn modelId="{CC243F7B-F8BD-41A1-BD73-875A1C875EA2}" type="presParOf" srcId="{3F5B9F35-2DE1-4CC7-9EE1-A574D4817D80}" destId="{1FE532DE-F2C8-46EF-9A14-543B86D07360}" srcOrd="11" destOrd="0" presId="urn:microsoft.com/office/officeart/2005/8/layout/hList7"/>
    <dgm:cxn modelId="{A462CD2F-F065-4BE0-8358-86CBD9361BD0}" type="presParOf" srcId="{3F5B9F35-2DE1-4CC7-9EE1-A574D4817D80}" destId="{97CE2465-4263-493E-A7EA-0290B744BAB4}" srcOrd="12" destOrd="0" presId="urn:microsoft.com/office/officeart/2005/8/layout/hList7"/>
    <dgm:cxn modelId="{2C9BB63F-C61A-41CC-A5B6-A7546F83BDB5}" type="presParOf" srcId="{97CE2465-4263-493E-A7EA-0290B744BAB4}" destId="{8717F98E-B9B1-49E6-AFD7-5D59F282BDAA}" srcOrd="0" destOrd="0" presId="urn:microsoft.com/office/officeart/2005/8/layout/hList7"/>
    <dgm:cxn modelId="{DA881CA6-1B12-4741-A486-B0315AC145E7}" type="presParOf" srcId="{97CE2465-4263-493E-A7EA-0290B744BAB4}" destId="{EB397710-F87A-4C04-BDBF-67D5D4A13432}" srcOrd="1" destOrd="0" presId="urn:microsoft.com/office/officeart/2005/8/layout/hList7"/>
    <dgm:cxn modelId="{9378CEB5-69B6-4C5A-A24B-FD22A2ED8A12}" type="presParOf" srcId="{97CE2465-4263-493E-A7EA-0290B744BAB4}" destId="{B4A85CBC-0ED4-455A-846E-EAF049175FC7}" srcOrd="2" destOrd="0" presId="urn:microsoft.com/office/officeart/2005/8/layout/hList7"/>
    <dgm:cxn modelId="{716F8663-BAF3-4291-B891-6A020EC59AAC}" type="presParOf" srcId="{97CE2465-4263-493E-A7EA-0290B744BAB4}" destId="{30FD4B57-DC59-427B-AA12-04FF232BA4A9}" srcOrd="3" destOrd="0" presId="urn:microsoft.com/office/officeart/2005/8/layout/hList7"/>
    <dgm:cxn modelId="{46F11727-D675-459D-97A9-92DC531C97CE}" type="presParOf" srcId="{3F5B9F35-2DE1-4CC7-9EE1-A574D4817D80}" destId="{EFB75B7B-5E8E-44A6-9B3A-7709DDB2C341}" srcOrd="13" destOrd="0" presId="urn:microsoft.com/office/officeart/2005/8/layout/hList7"/>
    <dgm:cxn modelId="{0F29632C-50B8-43FD-97AF-37FE2CF7181C}" type="presParOf" srcId="{3F5B9F35-2DE1-4CC7-9EE1-A574D4817D80}" destId="{64618208-88DB-49AD-BD0E-D2071386E276}" srcOrd="14" destOrd="0" presId="urn:microsoft.com/office/officeart/2005/8/layout/hList7"/>
    <dgm:cxn modelId="{DA263FBB-22D8-4084-A3B3-E398ADCC6985}" type="presParOf" srcId="{64618208-88DB-49AD-BD0E-D2071386E276}" destId="{C916A9BB-4CF0-4182-B64A-C2F0B93DA3D4}" srcOrd="0" destOrd="0" presId="urn:microsoft.com/office/officeart/2005/8/layout/hList7"/>
    <dgm:cxn modelId="{27BE3333-7D45-497B-A2AF-AF6629CEBB8D}" type="presParOf" srcId="{64618208-88DB-49AD-BD0E-D2071386E276}" destId="{89AB5A09-2745-4068-882D-F726C2F5F698}" srcOrd="1" destOrd="0" presId="urn:microsoft.com/office/officeart/2005/8/layout/hList7"/>
    <dgm:cxn modelId="{68D5717E-5BB5-4244-AF73-0CE9115830CE}" type="presParOf" srcId="{64618208-88DB-49AD-BD0E-D2071386E276}" destId="{615E280B-21C6-43D9-8859-E8838BC3985B}" srcOrd="2" destOrd="0" presId="urn:microsoft.com/office/officeart/2005/8/layout/hList7"/>
    <dgm:cxn modelId="{5EDFCB53-5F60-4EF6-BD25-FE4520D12063}" type="presParOf" srcId="{64618208-88DB-49AD-BD0E-D2071386E276}" destId="{B4EE28B6-B5F4-4625-A1DF-4C7B265CB572}" srcOrd="3" destOrd="0" presId="urn:microsoft.com/office/officeart/2005/8/layout/hList7"/>
    <dgm:cxn modelId="{6621BDD6-27B2-41F6-8958-83355B8BC228}" type="presParOf" srcId="{3F5B9F35-2DE1-4CC7-9EE1-A574D4817D80}" destId="{B384951A-FFF2-4124-BCA6-F8755079C164}" srcOrd="15" destOrd="0" presId="urn:microsoft.com/office/officeart/2005/8/layout/hList7"/>
    <dgm:cxn modelId="{08EED15E-7C7D-44AD-92F5-66DC4D986A21}" type="presParOf" srcId="{3F5B9F35-2DE1-4CC7-9EE1-A574D4817D80}" destId="{7844D280-7715-454E-91CD-A979970E7A01}" srcOrd="16" destOrd="0" presId="urn:microsoft.com/office/officeart/2005/8/layout/hList7"/>
    <dgm:cxn modelId="{11723E44-5AE2-4563-94DF-5E5E1B04F6CA}" type="presParOf" srcId="{7844D280-7715-454E-91CD-A979970E7A01}" destId="{3A1BCDD6-3BF4-4B12-B7D9-094E259D66BF}" srcOrd="0" destOrd="0" presId="urn:microsoft.com/office/officeart/2005/8/layout/hList7"/>
    <dgm:cxn modelId="{081ABD3D-6492-44CC-8906-9B4464920642}" type="presParOf" srcId="{7844D280-7715-454E-91CD-A979970E7A01}" destId="{BAE9F373-F3D2-4BB8-84E9-492D7C5BFA63}" srcOrd="1" destOrd="0" presId="urn:microsoft.com/office/officeart/2005/8/layout/hList7"/>
    <dgm:cxn modelId="{2F73041C-8D54-48B4-8AA4-7EF1A22FD048}" type="presParOf" srcId="{7844D280-7715-454E-91CD-A979970E7A01}" destId="{18EFFC8E-40DB-4DD8-8411-D02C88DFAFEF}" srcOrd="2" destOrd="0" presId="urn:microsoft.com/office/officeart/2005/8/layout/hList7"/>
    <dgm:cxn modelId="{05F49FD0-E4D9-47D0-95E8-F54838BF1F1B}" type="presParOf" srcId="{7844D280-7715-454E-91CD-A979970E7A01}" destId="{0831C529-3C5B-43FF-B210-264E697B2EE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8A3A4-4E38-419E-B107-9908B3D296B9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D5FB0EF-086B-40F3-BC64-79904BB019EA}">
      <dgm:prSet phldrT="[Texto]"/>
      <dgm:spPr>
        <a:solidFill>
          <a:srgbClr val="09A5DD"/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14000"/>
            </a:lnSpc>
          </a:pPr>
          <a:r>
            <a:rPr lang="pt-BR" dirty="0"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gm:t>
    </dgm:pt>
    <dgm:pt modelId="{8A062DAF-AEC9-43CA-81B7-2FE8AA87256E}" type="parTrans" cxnId="{D8C7BF02-36E2-40FC-A185-52E9AE5E6793}">
      <dgm:prSet/>
      <dgm:spPr/>
      <dgm:t>
        <a:bodyPr/>
        <a:lstStyle/>
        <a:p>
          <a:endParaRPr lang="pt-BR"/>
        </a:p>
      </dgm:t>
    </dgm:pt>
    <dgm:pt modelId="{59BE9EFC-CE77-4608-A8E8-55ED5BAEA29E}" type="sibTrans" cxnId="{D8C7BF02-36E2-40FC-A185-52E9AE5E6793}">
      <dgm:prSet/>
      <dgm:spPr/>
      <dgm:t>
        <a:bodyPr/>
        <a:lstStyle/>
        <a:p>
          <a:endParaRPr lang="pt-BR"/>
        </a:p>
      </dgm:t>
    </dgm:pt>
    <dgm:pt modelId="{3526611D-866F-499C-9438-4B23EE3E619D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gm:t>
    </dgm:pt>
    <dgm:pt modelId="{B7DF92CD-69E9-4E42-8A16-316B0DF02BCE}" type="parTrans" cxnId="{A2197923-6101-4E1A-89DD-3D85EC04B9B9}">
      <dgm:prSet/>
      <dgm:spPr/>
      <dgm:t>
        <a:bodyPr/>
        <a:lstStyle/>
        <a:p>
          <a:endParaRPr lang="pt-BR"/>
        </a:p>
      </dgm:t>
    </dgm:pt>
    <dgm:pt modelId="{53468DE8-5439-41B3-AB6C-966AFAE9304C}" type="sibTrans" cxnId="{A2197923-6101-4E1A-89DD-3D85EC04B9B9}">
      <dgm:prSet/>
      <dgm:spPr/>
      <dgm:t>
        <a:bodyPr/>
        <a:lstStyle/>
        <a:p>
          <a:endParaRPr lang="pt-BR"/>
        </a:p>
      </dgm:t>
    </dgm:pt>
    <dgm:pt modelId="{4CDC69E3-DADE-4710-9FA7-1DBACC8E22E5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gm:t>
    </dgm:pt>
    <dgm:pt modelId="{4E918F59-EDD4-459A-B76B-4F1995062D9F}" type="parTrans" cxnId="{85D93A1F-9E31-44E7-ABE0-7462828D700F}">
      <dgm:prSet/>
      <dgm:spPr/>
      <dgm:t>
        <a:bodyPr/>
        <a:lstStyle/>
        <a:p>
          <a:endParaRPr lang="pt-BR"/>
        </a:p>
      </dgm:t>
    </dgm:pt>
    <dgm:pt modelId="{B545AFAD-3190-4E3D-8533-09136611ADC1}" type="sibTrans" cxnId="{85D93A1F-9E31-44E7-ABE0-7462828D700F}">
      <dgm:prSet/>
      <dgm:spPr/>
      <dgm:t>
        <a:bodyPr/>
        <a:lstStyle/>
        <a:p>
          <a:endParaRPr lang="pt-BR"/>
        </a:p>
      </dgm:t>
    </dgm:pt>
    <dgm:pt modelId="{2705235E-F9AA-4674-AC74-9C570218B39A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gm:t>
    </dgm:pt>
    <dgm:pt modelId="{9728AB5C-507F-41D1-9950-F7A4FBE17146}" type="parTrans" cxnId="{239344CD-1594-48D2-A05E-E3B990C92A53}">
      <dgm:prSet/>
      <dgm:spPr/>
      <dgm:t>
        <a:bodyPr/>
        <a:lstStyle/>
        <a:p>
          <a:endParaRPr lang="pt-BR"/>
        </a:p>
      </dgm:t>
    </dgm:pt>
    <dgm:pt modelId="{971E3EAE-D013-4691-808D-B740E7D1C20E}" type="sibTrans" cxnId="{239344CD-1594-48D2-A05E-E3B990C92A53}">
      <dgm:prSet/>
      <dgm:spPr/>
      <dgm:t>
        <a:bodyPr/>
        <a:lstStyle/>
        <a:p>
          <a:endParaRPr lang="pt-BR"/>
        </a:p>
      </dgm:t>
    </dgm:pt>
    <dgm:pt modelId="{86998ECC-1FF7-4303-807E-ADEDDDA28CEE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gm:t>
    </dgm:pt>
    <dgm:pt modelId="{36CA2A47-549E-4862-B1BE-C2444B1F9664}" type="parTrans" cxnId="{79AA6A30-D5F4-4B20-8ED4-86B0309FF91E}">
      <dgm:prSet/>
      <dgm:spPr/>
      <dgm:t>
        <a:bodyPr/>
        <a:lstStyle/>
        <a:p>
          <a:endParaRPr lang="pt-BR"/>
        </a:p>
      </dgm:t>
    </dgm:pt>
    <dgm:pt modelId="{773B98F1-FCE0-439D-90C7-0DD43D6339EF}" type="sibTrans" cxnId="{79AA6A30-D5F4-4B20-8ED4-86B0309FF91E}">
      <dgm:prSet/>
      <dgm:spPr/>
      <dgm:t>
        <a:bodyPr/>
        <a:lstStyle/>
        <a:p>
          <a:endParaRPr lang="pt-BR"/>
        </a:p>
      </dgm:t>
    </dgm:pt>
    <dgm:pt modelId="{D5BEAD6C-58C0-400D-A00F-C6F2A6675BA1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gm:t>
    </dgm:pt>
    <dgm:pt modelId="{209E1D1C-987B-4B76-837C-26370FBDE14B}" type="parTrans" cxnId="{64F4F781-7AC7-4C19-9AF1-D009636C9736}">
      <dgm:prSet/>
      <dgm:spPr/>
      <dgm:t>
        <a:bodyPr/>
        <a:lstStyle/>
        <a:p>
          <a:endParaRPr lang="pt-BR"/>
        </a:p>
      </dgm:t>
    </dgm:pt>
    <dgm:pt modelId="{3EFACCAB-9A39-4DB4-8BA2-6E7F50147A94}" type="sibTrans" cxnId="{64F4F781-7AC7-4C19-9AF1-D009636C9736}">
      <dgm:prSet/>
      <dgm:spPr/>
      <dgm:t>
        <a:bodyPr/>
        <a:lstStyle/>
        <a:p>
          <a:endParaRPr lang="pt-BR"/>
        </a:p>
      </dgm:t>
    </dgm:pt>
    <dgm:pt modelId="{24DF400A-D3BB-44D9-8CDB-638D7FA7C971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gm:t>
    </dgm:pt>
    <dgm:pt modelId="{6A3C9A47-0D85-4E24-90D7-82D6490385FB}" type="parTrans" cxnId="{3223C91A-D9E1-4D99-8FE8-2290E386AE5D}">
      <dgm:prSet/>
      <dgm:spPr/>
      <dgm:t>
        <a:bodyPr/>
        <a:lstStyle/>
        <a:p>
          <a:endParaRPr lang="pt-BR"/>
        </a:p>
      </dgm:t>
    </dgm:pt>
    <dgm:pt modelId="{32392019-9586-4F13-AAE7-2577D6AD2D82}" type="sibTrans" cxnId="{3223C91A-D9E1-4D99-8FE8-2290E386AE5D}">
      <dgm:prSet/>
      <dgm:spPr/>
      <dgm:t>
        <a:bodyPr/>
        <a:lstStyle/>
        <a:p>
          <a:endParaRPr lang="pt-BR"/>
        </a:p>
      </dgm:t>
    </dgm:pt>
    <dgm:pt modelId="{8D4CA5C9-E749-4125-9F60-55C95846B08A}">
      <dgm:prSet phldrT="[Texto]"/>
      <dgm:spPr>
        <a:solidFill>
          <a:schemeClr val="bg2">
            <a:lumMod val="50000"/>
          </a:schemeClr>
        </a:solidFill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gm:t>
    </dgm:pt>
    <dgm:pt modelId="{6310579C-386A-4163-9A27-3F97D73A4EDD}" type="parTrans" cxnId="{0A6AC591-985B-4432-AEC2-B6C03DE55169}">
      <dgm:prSet/>
      <dgm:spPr/>
      <dgm:t>
        <a:bodyPr/>
        <a:lstStyle/>
        <a:p>
          <a:endParaRPr lang="pt-BR"/>
        </a:p>
      </dgm:t>
    </dgm:pt>
    <dgm:pt modelId="{6170AA1B-27CF-4184-9205-00CCC312FAD6}" type="sibTrans" cxnId="{0A6AC591-985B-4432-AEC2-B6C03DE55169}">
      <dgm:prSet/>
      <dgm:spPr/>
      <dgm:t>
        <a:bodyPr/>
        <a:lstStyle/>
        <a:p>
          <a:endParaRPr lang="pt-BR"/>
        </a:p>
      </dgm:t>
    </dgm:pt>
    <dgm:pt modelId="{BE6DA94F-76C9-4E1F-95C1-B7B8C574273C}">
      <dgm:prSet phldrT="[Texto]"/>
      <dgm:spPr>
        <a:ln w="6350"/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gm:t>
    </dgm:pt>
    <dgm:pt modelId="{307C85DF-B400-4576-9AC0-25C2E373069B}" type="parTrans" cxnId="{907BAE41-F2D5-4F9B-B2CF-ACEE3ABF694B}">
      <dgm:prSet/>
      <dgm:spPr/>
      <dgm:t>
        <a:bodyPr/>
        <a:lstStyle/>
        <a:p>
          <a:endParaRPr lang="pt-BR"/>
        </a:p>
      </dgm:t>
    </dgm:pt>
    <dgm:pt modelId="{A98C3C07-CD35-4871-A172-961123F2EBE9}" type="sibTrans" cxnId="{907BAE41-F2D5-4F9B-B2CF-ACEE3ABF694B}">
      <dgm:prSet/>
      <dgm:spPr/>
      <dgm:t>
        <a:bodyPr/>
        <a:lstStyle/>
        <a:p>
          <a:endParaRPr lang="pt-BR"/>
        </a:p>
      </dgm:t>
    </dgm:pt>
    <dgm:pt modelId="{768BAB7D-FA57-4A23-9001-97C207882B95}">
      <dgm:prSet phldrT="[Texto]"/>
      <dgm:spPr>
        <a:solidFill>
          <a:srgbClr val="B38233"/>
        </a:solidFill>
        <a:ln w="6350">
          <a:solidFill>
            <a:srgbClr val="FFFFFF"/>
          </a:solidFill>
        </a:ln>
        <a:effectLst>
          <a:glow rad="63500">
            <a:srgbClr val="B38233">
              <a:alpha val="40000"/>
            </a:srgbClr>
          </a:glow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>
              <a:latin typeface="Inter Light" panose="02000503000000020004" pitchFamily="2" charset="0"/>
              <a:ea typeface="Inter Light" panose="02000503000000020004" pitchFamily="2" charset="0"/>
            </a:rPr>
            <a:t>Revisa a cotação e aplica descontos</a:t>
          </a:r>
        </a:p>
      </dgm:t>
    </dgm:pt>
    <dgm:pt modelId="{1AF4F10B-186E-4B5B-8EF2-804080D92084}" type="parTrans" cxnId="{86A7F3C6-9360-4642-9AC5-234F223B640F}">
      <dgm:prSet/>
      <dgm:spPr/>
      <dgm:t>
        <a:bodyPr/>
        <a:lstStyle/>
        <a:p>
          <a:endParaRPr lang="pt-BR"/>
        </a:p>
      </dgm:t>
    </dgm:pt>
    <dgm:pt modelId="{9439FE86-3C9D-493C-98BB-6D6B1ECDF8E0}" type="sibTrans" cxnId="{86A7F3C6-9360-4642-9AC5-234F223B640F}">
      <dgm:prSet/>
      <dgm:spPr/>
      <dgm:t>
        <a:bodyPr/>
        <a:lstStyle/>
        <a:p>
          <a:endParaRPr lang="pt-BR"/>
        </a:p>
      </dgm:t>
    </dgm:pt>
    <dgm:pt modelId="{219011AD-BB38-46EA-BAE9-C032FD04F146}" type="pres">
      <dgm:prSet presAssocID="{D2C8A3A4-4E38-419E-B107-9908B3D296B9}" presName="Name0" presStyleCnt="0">
        <dgm:presLayoutVars>
          <dgm:dir/>
          <dgm:resizeHandles val="exact"/>
        </dgm:presLayoutVars>
      </dgm:prSet>
      <dgm:spPr/>
    </dgm:pt>
    <dgm:pt modelId="{60FF2FF0-49FD-4308-ABB1-6D1CF41DBF29}" type="pres">
      <dgm:prSet presAssocID="{D2C8A3A4-4E38-419E-B107-9908B3D296B9}" presName="fgShape" presStyleLbl="fgShp" presStyleIdx="0" presStyleCnt="1"/>
      <dgm:spPr>
        <a:prstGeom prst="rightArrow">
          <a:avLst/>
        </a:prstGeom>
        <a:solidFill>
          <a:srgbClr val="FFFFFF">
            <a:alpha val="14902"/>
          </a:srgbClr>
        </a:solidFill>
        <a:ln>
          <a:solidFill>
            <a:srgbClr val="FFFFFF">
              <a:alpha val="34902"/>
            </a:srgbClr>
          </a:solidFill>
        </a:ln>
      </dgm:spPr>
    </dgm:pt>
    <dgm:pt modelId="{3F5B9F35-2DE1-4CC7-9EE1-A574D4817D80}" type="pres">
      <dgm:prSet presAssocID="{D2C8A3A4-4E38-419E-B107-9908B3D296B9}" presName="linComp" presStyleCnt="0"/>
      <dgm:spPr/>
    </dgm:pt>
    <dgm:pt modelId="{B47C6A2A-A4F6-4AD7-9A02-B6735AD52A74}" type="pres">
      <dgm:prSet presAssocID="{8D5FB0EF-086B-40F3-BC64-79904BB019EA}" presName="compNode" presStyleCnt="0"/>
      <dgm:spPr/>
    </dgm:pt>
    <dgm:pt modelId="{9D78EABC-73F3-4208-98F5-9BE5F6E871E9}" type="pres">
      <dgm:prSet presAssocID="{8D5FB0EF-086B-40F3-BC64-79904BB019EA}" presName="bkgdShape" presStyleLbl="node1" presStyleIdx="0" presStyleCnt="10"/>
      <dgm:spPr/>
    </dgm:pt>
    <dgm:pt modelId="{2FEE89BC-7BFD-4482-8DD9-4E5B72786C99}" type="pres">
      <dgm:prSet presAssocID="{8D5FB0EF-086B-40F3-BC64-79904BB019EA}" presName="nodeTx" presStyleLbl="node1" presStyleIdx="0" presStyleCnt="10">
        <dgm:presLayoutVars>
          <dgm:bulletEnabled val="1"/>
        </dgm:presLayoutVars>
      </dgm:prSet>
      <dgm:spPr/>
    </dgm:pt>
    <dgm:pt modelId="{759A6697-76D8-4DCC-BAD4-8B0A048CDCC0}" type="pres">
      <dgm:prSet presAssocID="{8D5FB0EF-086B-40F3-BC64-79904BB019EA}" presName="invisiNode" presStyleLbl="node1" presStyleIdx="0" presStyleCnt="10"/>
      <dgm:spPr/>
    </dgm:pt>
    <dgm:pt modelId="{E0946A4B-12BA-4397-ADA0-38319C17B976}" type="pres">
      <dgm:prSet presAssocID="{8D5FB0EF-086B-40F3-BC64-79904BB019EA}" presName="imagNode" presStyleLbl="fgImgPlace1" presStyleIdx="0" presStyleCnt="1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E2746263-2CD5-441B-B4D4-2959C72FD890}" type="pres">
      <dgm:prSet presAssocID="{59BE9EFC-CE77-4608-A8E8-55ED5BAEA29E}" presName="sibTrans" presStyleLbl="sibTrans2D1" presStyleIdx="0" presStyleCnt="0"/>
      <dgm:spPr/>
    </dgm:pt>
    <dgm:pt modelId="{494A530F-1E32-4966-912E-E4C51D1FFB5C}" type="pres">
      <dgm:prSet presAssocID="{3526611D-866F-499C-9438-4B23EE3E619D}" presName="compNode" presStyleCnt="0"/>
      <dgm:spPr/>
    </dgm:pt>
    <dgm:pt modelId="{72A01608-894E-486B-8AF6-E7F45F3A47CC}" type="pres">
      <dgm:prSet presAssocID="{3526611D-866F-499C-9438-4B23EE3E619D}" presName="bkgdShape" presStyleLbl="node1" presStyleIdx="1" presStyleCnt="10"/>
      <dgm:spPr/>
    </dgm:pt>
    <dgm:pt modelId="{B5092F2B-B852-42A3-8A43-3981D3EF849D}" type="pres">
      <dgm:prSet presAssocID="{3526611D-866F-499C-9438-4B23EE3E619D}" presName="nodeTx" presStyleLbl="node1" presStyleIdx="1" presStyleCnt="10">
        <dgm:presLayoutVars>
          <dgm:bulletEnabled val="1"/>
        </dgm:presLayoutVars>
      </dgm:prSet>
      <dgm:spPr/>
    </dgm:pt>
    <dgm:pt modelId="{E6190F16-FB08-4AD3-96B3-063CBAA0832B}" type="pres">
      <dgm:prSet presAssocID="{3526611D-866F-499C-9438-4B23EE3E619D}" presName="invisiNode" presStyleLbl="node1" presStyleIdx="1" presStyleCnt="10"/>
      <dgm:spPr/>
    </dgm:pt>
    <dgm:pt modelId="{F4C8AEB5-B143-4192-B520-B9B068265737}" type="pres">
      <dgm:prSet presAssocID="{3526611D-866F-499C-9438-4B23EE3E619D}" presName="imagNode" presStyleLbl="fgImgPlace1" presStyleIdx="1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1EFD2B5-82AA-40C3-B2F5-D664CB3B32A5}" type="pres">
      <dgm:prSet presAssocID="{53468DE8-5439-41B3-AB6C-966AFAE9304C}" presName="sibTrans" presStyleLbl="sibTrans2D1" presStyleIdx="0" presStyleCnt="0"/>
      <dgm:spPr/>
    </dgm:pt>
    <dgm:pt modelId="{CB59084E-F902-4030-A22E-93CF003C32C7}" type="pres">
      <dgm:prSet presAssocID="{4CDC69E3-DADE-4710-9FA7-1DBACC8E22E5}" presName="compNode" presStyleCnt="0"/>
      <dgm:spPr/>
    </dgm:pt>
    <dgm:pt modelId="{A143D929-DE2C-4E64-BEFE-0CA1060D9AC5}" type="pres">
      <dgm:prSet presAssocID="{4CDC69E3-DADE-4710-9FA7-1DBACC8E22E5}" presName="bkgdShape" presStyleLbl="node1" presStyleIdx="2" presStyleCnt="10"/>
      <dgm:spPr/>
    </dgm:pt>
    <dgm:pt modelId="{EF581816-71D4-4FC3-870A-B0FBE3AEBF3D}" type="pres">
      <dgm:prSet presAssocID="{4CDC69E3-DADE-4710-9FA7-1DBACC8E22E5}" presName="nodeTx" presStyleLbl="node1" presStyleIdx="2" presStyleCnt="10">
        <dgm:presLayoutVars>
          <dgm:bulletEnabled val="1"/>
        </dgm:presLayoutVars>
      </dgm:prSet>
      <dgm:spPr/>
    </dgm:pt>
    <dgm:pt modelId="{677A153E-97B6-44B1-9678-19EBA34C728B}" type="pres">
      <dgm:prSet presAssocID="{4CDC69E3-DADE-4710-9FA7-1DBACC8E22E5}" presName="invisiNode" presStyleLbl="node1" presStyleIdx="2" presStyleCnt="10"/>
      <dgm:spPr/>
    </dgm:pt>
    <dgm:pt modelId="{6A3B9CD0-F0BD-45EF-B201-64F0C893A149}" type="pres">
      <dgm:prSet presAssocID="{4CDC69E3-DADE-4710-9FA7-1DBACC8E22E5}" presName="imagNode" presStyleLbl="fgImgPlace1" presStyleIdx="2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9072CDB6-AA33-4E9A-85CF-055F74877029}" type="pres">
      <dgm:prSet presAssocID="{B545AFAD-3190-4E3D-8533-09136611ADC1}" presName="sibTrans" presStyleLbl="sibTrans2D1" presStyleIdx="0" presStyleCnt="0"/>
      <dgm:spPr/>
    </dgm:pt>
    <dgm:pt modelId="{428E4500-4D11-417B-8CE4-C3FB37008CD3}" type="pres">
      <dgm:prSet presAssocID="{2705235E-F9AA-4674-AC74-9C570218B39A}" presName="compNode" presStyleCnt="0"/>
      <dgm:spPr/>
    </dgm:pt>
    <dgm:pt modelId="{7256D34A-CF23-4ADC-8B74-E99DCB612FDA}" type="pres">
      <dgm:prSet presAssocID="{2705235E-F9AA-4674-AC74-9C570218B39A}" presName="bkgdShape" presStyleLbl="node1" presStyleIdx="3" presStyleCnt="10" custLinFactNeighborY="-4295"/>
      <dgm:spPr/>
    </dgm:pt>
    <dgm:pt modelId="{27F4F997-7456-451D-8E04-5EF8B67CBF66}" type="pres">
      <dgm:prSet presAssocID="{2705235E-F9AA-4674-AC74-9C570218B39A}" presName="nodeTx" presStyleLbl="node1" presStyleIdx="3" presStyleCnt="10">
        <dgm:presLayoutVars>
          <dgm:bulletEnabled val="1"/>
        </dgm:presLayoutVars>
      </dgm:prSet>
      <dgm:spPr/>
    </dgm:pt>
    <dgm:pt modelId="{DEF5573A-1438-4D43-9EF6-B52BE34F5293}" type="pres">
      <dgm:prSet presAssocID="{2705235E-F9AA-4674-AC74-9C570218B39A}" presName="invisiNode" presStyleLbl="node1" presStyleIdx="3" presStyleCnt="10"/>
      <dgm:spPr/>
    </dgm:pt>
    <dgm:pt modelId="{1EB6E1FB-B22D-4FCD-A720-F14E1A907F9C}" type="pres">
      <dgm:prSet presAssocID="{2705235E-F9AA-4674-AC74-9C570218B39A}" presName="imagNode" presStyleLbl="fgImgPlace1" presStyleIdx="3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D2B62C23-D098-41DC-AA2C-F05456312889}" type="pres">
      <dgm:prSet presAssocID="{971E3EAE-D013-4691-808D-B740E7D1C20E}" presName="sibTrans" presStyleLbl="sibTrans2D1" presStyleIdx="0" presStyleCnt="0"/>
      <dgm:spPr/>
    </dgm:pt>
    <dgm:pt modelId="{07D98A92-072F-486D-BBA9-4CD74A4E8929}" type="pres">
      <dgm:prSet presAssocID="{86998ECC-1FF7-4303-807E-ADEDDDA28CEE}" presName="compNode" presStyleCnt="0"/>
      <dgm:spPr/>
    </dgm:pt>
    <dgm:pt modelId="{4CF04F4A-98E3-4E59-8671-53A8F6CCFA67}" type="pres">
      <dgm:prSet presAssocID="{86998ECC-1FF7-4303-807E-ADEDDDA28CEE}" presName="bkgdShape" presStyleLbl="node1" presStyleIdx="4" presStyleCnt="10"/>
      <dgm:spPr/>
    </dgm:pt>
    <dgm:pt modelId="{B563EAA8-5D83-4468-8E27-71A23C86CB54}" type="pres">
      <dgm:prSet presAssocID="{86998ECC-1FF7-4303-807E-ADEDDDA28CEE}" presName="nodeTx" presStyleLbl="node1" presStyleIdx="4" presStyleCnt="10">
        <dgm:presLayoutVars>
          <dgm:bulletEnabled val="1"/>
        </dgm:presLayoutVars>
      </dgm:prSet>
      <dgm:spPr/>
    </dgm:pt>
    <dgm:pt modelId="{61CE0029-8264-4F09-8B4E-20E850292078}" type="pres">
      <dgm:prSet presAssocID="{86998ECC-1FF7-4303-807E-ADEDDDA28CEE}" presName="invisiNode" presStyleLbl="node1" presStyleIdx="4" presStyleCnt="10"/>
      <dgm:spPr/>
    </dgm:pt>
    <dgm:pt modelId="{351FC5F8-EFCD-4E71-831C-4A2DDC22DA2C}" type="pres">
      <dgm:prSet presAssocID="{86998ECC-1FF7-4303-807E-ADEDDDA28CEE}" presName="imagNode" presStyleLbl="fgImgPlace1" presStyleIdx="4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4B347A90-443D-4105-9B25-8EC6CEC270ED}" type="pres">
      <dgm:prSet presAssocID="{773B98F1-FCE0-439D-90C7-0DD43D6339EF}" presName="sibTrans" presStyleLbl="sibTrans2D1" presStyleIdx="0" presStyleCnt="0"/>
      <dgm:spPr/>
    </dgm:pt>
    <dgm:pt modelId="{A98A729D-5BB1-4265-A0DA-E070306764C6}" type="pres">
      <dgm:prSet presAssocID="{BE6DA94F-76C9-4E1F-95C1-B7B8C574273C}" presName="compNode" presStyleCnt="0"/>
      <dgm:spPr/>
    </dgm:pt>
    <dgm:pt modelId="{DF0293C8-2A50-44A9-B0EB-558404B2E203}" type="pres">
      <dgm:prSet presAssocID="{BE6DA94F-76C9-4E1F-95C1-B7B8C574273C}" presName="bkgdShape" presStyleLbl="node1" presStyleIdx="5" presStyleCnt="10"/>
      <dgm:spPr/>
    </dgm:pt>
    <dgm:pt modelId="{BABA5224-47B7-4BF7-BF21-199F35325EE9}" type="pres">
      <dgm:prSet presAssocID="{BE6DA94F-76C9-4E1F-95C1-B7B8C574273C}" presName="nodeTx" presStyleLbl="node1" presStyleIdx="5" presStyleCnt="10">
        <dgm:presLayoutVars>
          <dgm:bulletEnabled val="1"/>
        </dgm:presLayoutVars>
      </dgm:prSet>
      <dgm:spPr/>
    </dgm:pt>
    <dgm:pt modelId="{5C28D02F-A719-4831-BD59-0103BDC85F10}" type="pres">
      <dgm:prSet presAssocID="{BE6DA94F-76C9-4E1F-95C1-B7B8C574273C}" presName="invisiNode" presStyleLbl="node1" presStyleIdx="5" presStyleCnt="10"/>
      <dgm:spPr/>
    </dgm:pt>
    <dgm:pt modelId="{BFD9697C-0E10-4F0D-BC74-304EE4EECBAB}" type="pres">
      <dgm:prSet presAssocID="{BE6DA94F-76C9-4E1F-95C1-B7B8C574273C}" presName="imagNode" presStyleLbl="fgImgPlace1" presStyleIdx="5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1FE532DE-F2C8-46EF-9A14-543B86D07360}" type="pres">
      <dgm:prSet presAssocID="{A98C3C07-CD35-4871-A172-961123F2EBE9}" presName="sibTrans" presStyleLbl="sibTrans2D1" presStyleIdx="0" presStyleCnt="0"/>
      <dgm:spPr/>
    </dgm:pt>
    <dgm:pt modelId="{97CE2465-4263-493E-A7EA-0290B744BAB4}" type="pres">
      <dgm:prSet presAssocID="{D5BEAD6C-58C0-400D-A00F-C6F2A6675BA1}" presName="compNode" presStyleCnt="0"/>
      <dgm:spPr/>
    </dgm:pt>
    <dgm:pt modelId="{8717F98E-B9B1-49E6-AFD7-5D59F282BDAA}" type="pres">
      <dgm:prSet presAssocID="{D5BEAD6C-58C0-400D-A00F-C6F2A6675BA1}" presName="bkgdShape" presStyleLbl="node1" presStyleIdx="6" presStyleCnt="10"/>
      <dgm:spPr/>
    </dgm:pt>
    <dgm:pt modelId="{EB397710-F87A-4C04-BDBF-67D5D4A13432}" type="pres">
      <dgm:prSet presAssocID="{D5BEAD6C-58C0-400D-A00F-C6F2A6675BA1}" presName="nodeTx" presStyleLbl="node1" presStyleIdx="6" presStyleCnt="10">
        <dgm:presLayoutVars>
          <dgm:bulletEnabled val="1"/>
        </dgm:presLayoutVars>
      </dgm:prSet>
      <dgm:spPr/>
    </dgm:pt>
    <dgm:pt modelId="{B4A85CBC-0ED4-455A-846E-EAF049175FC7}" type="pres">
      <dgm:prSet presAssocID="{D5BEAD6C-58C0-400D-A00F-C6F2A6675BA1}" presName="invisiNode" presStyleLbl="node1" presStyleIdx="6" presStyleCnt="10"/>
      <dgm:spPr/>
    </dgm:pt>
    <dgm:pt modelId="{30FD4B57-DC59-427B-AA12-04FF232BA4A9}" type="pres">
      <dgm:prSet presAssocID="{D5BEAD6C-58C0-400D-A00F-C6F2A6675BA1}" presName="imagNode" presStyleLbl="fgImgPlace1" presStyleIdx="6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EFB75B7B-5E8E-44A6-9B3A-7709DDB2C341}" type="pres">
      <dgm:prSet presAssocID="{3EFACCAB-9A39-4DB4-8BA2-6E7F50147A94}" presName="sibTrans" presStyleLbl="sibTrans2D1" presStyleIdx="0" presStyleCnt="0"/>
      <dgm:spPr/>
    </dgm:pt>
    <dgm:pt modelId="{2FF4CD23-1AED-4566-888A-DE308A39BB38}" type="pres">
      <dgm:prSet presAssocID="{768BAB7D-FA57-4A23-9001-97C207882B95}" presName="compNode" presStyleCnt="0"/>
      <dgm:spPr/>
    </dgm:pt>
    <dgm:pt modelId="{E8045327-91FA-4CD2-904F-35BA2E41E392}" type="pres">
      <dgm:prSet presAssocID="{768BAB7D-FA57-4A23-9001-97C207882B95}" presName="bkgdShape" presStyleLbl="node1" presStyleIdx="7" presStyleCnt="10"/>
      <dgm:spPr/>
    </dgm:pt>
    <dgm:pt modelId="{DE3ED7AC-973A-494D-A07E-E84BEB005769}" type="pres">
      <dgm:prSet presAssocID="{768BAB7D-FA57-4A23-9001-97C207882B95}" presName="nodeTx" presStyleLbl="node1" presStyleIdx="7" presStyleCnt="10">
        <dgm:presLayoutVars>
          <dgm:bulletEnabled val="1"/>
        </dgm:presLayoutVars>
      </dgm:prSet>
      <dgm:spPr/>
    </dgm:pt>
    <dgm:pt modelId="{F653DC31-8547-452F-BA52-030E46B2C43E}" type="pres">
      <dgm:prSet presAssocID="{768BAB7D-FA57-4A23-9001-97C207882B95}" presName="invisiNode" presStyleLbl="node1" presStyleIdx="7" presStyleCnt="10"/>
      <dgm:spPr/>
    </dgm:pt>
    <dgm:pt modelId="{561FCD96-4EB7-432B-89E9-3D7AB514EB3E}" type="pres">
      <dgm:prSet presAssocID="{768BAB7D-FA57-4A23-9001-97C207882B95}" presName="imagNode" presStyleLbl="fgImgPlace1" presStyleIdx="7" presStyleCnt="10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826E71CF-C2F4-4F13-86B6-62C3820C5E8D}" type="pres">
      <dgm:prSet presAssocID="{9439FE86-3C9D-493C-98BB-6D6B1ECDF8E0}" presName="sibTrans" presStyleLbl="sibTrans2D1" presStyleIdx="0" presStyleCnt="0"/>
      <dgm:spPr/>
    </dgm:pt>
    <dgm:pt modelId="{64618208-88DB-49AD-BD0E-D2071386E276}" type="pres">
      <dgm:prSet presAssocID="{24DF400A-D3BB-44D9-8CDB-638D7FA7C971}" presName="compNode" presStyleCnt="0"/>
      <dgm:spPr/>
    </dgm:pt>
    <dgm:pt modelId="{C916A9BB-4CF0-4182-B64A-C2F0B93DA3D4}" type="pres">
      <dgm:prSet presAssocID="{24DF400A-D3BB-44D9-8CDB-638D7FA7C971}" presName="bkgdShape" presStyleLbl="node1" presStyleIdx="8" presStyleCnt="10"/>
      <dgm:spPr/>
    </dgm:pt>
    <dgm:pt modelId="{89AB5A09-2745-4068-882D-F726C2F5F698}" type="pres">
      <dgm:prSet presAssocID="{24DF400A-D3BB-44D9-8CDB-638D7FA7C971}" presName="nodeTx" presStyleLbl="node1" presStyleIdx="8" presStyleCnt="10">
        <dgm:presLayoutVars>
          <dgm:bulletEnabled val="1"/>
        </dgm:presLayoutVars>
      </dgm:prSet>
      <dgm:spPr/>
    </dgm:pt>
    <dgm:pt modelId="{615E280B-21C6-43D9-8859-E8838BC3985B}" type="pres">
      <dgm:prSet presAssocID="{24DF400A-D3BB-44D9-8CDB-638D7FA7C971}" presName="invisiNode" presStyleLbl="node1" presStyleIdx="8" presStyleCnt="10"/>
      <dgm:spPr/>
    </dgm:pt>
    <dgm:pt modelId="{B4EE28B6-B5F4-4625-A1DF-4C7B265CB572}" type="pres">
      <dgm:prSet presAssocID="{24DF400A-D3BB-44D9-8CDB-638D7FA7C971}" presName="imagNode" presStyleLbl="fgImgPlace1" presStyleIdx="8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  <dgm:pt modelId="{B384951A-FFF2-4124-BCA6-F8755079C164}" type="pres">
      <dgm:prSet presAssocID="{32392019-9586-4F13-AAE7-2577D6AD2D82}" presName="sibTrans" presStyleLbl="sibTrans2D1" presStyleIdx="0" presStyleCnt="0"/>
      <dgm:spPr/>
    </dgm:pt>
    <dgm:pt modelId="{7844D280-7715-454E-91CD-A979970E7A01}" type="pres">
      <dgm:prSet presAssocID="{8D4CA5C9-E749-4125-9F60-55C95846B08A}" presName="compNode" presStyleCnt="0"/>
      <dgm:spPr/>
    </dgm:pt>
    <dgm:pt modelId="{3A1BCDD6-3BF4-4B12-B7D9-094E259D66BF}" type="pres">
      <dgm:prSet presAssocID="{8D4CA5C9-E749-4125-9F60-55C95846B08A}" presName="bkgdShape" presStyleLbl="node1" presStyleIdx="9" presStyleCnt="10"/>
      <dgm:spPr/>
    </dgm:pt>
    <dgm:pt modelId="{BAE9F373-F3D2-4BB8-84E9-492D7C5BFA63}" type="pres">
      <dgm:prSet presAssocID="{8D4CA5C9-E749-4125-9F60-55C95846B08A}" presName="nodeTx" presStyleLbl="node1" presStyleIdx="9" presStyleCnt="10">
        <dgm:presLayoutVars>
          <dgm:bulletEnabled val="1"/>
        </dgm:presLayoutVars>
      </dgm:prSet>
      <dgm:spPr/>
    </dgm:pt>
    <dgm:pt modelId="{18EFFC8E-40DB-4DD8-8411-D02C88DFAFEF}" type="pres">
      <dgm:prSet presAssocID="{8D4CA5C9-E749-4125-9F60-55C95846B08A}" presName="invisiNode" presStyleLbl="node1" presStyleIdx="9" presStyleCnt="10"/>
      <dgm:spPr/>
    </dgm:pt>
    <dgm:pt modelId="{0831C529-3C5B-43FF-B210-264E697B2EE5}" type="pres">
      <dgm:prSet presAssocID="{8D4CA5C9-E749-4125-9F60-55C95846B08A}" presName="imagNode" presStyleLbl="fgImgPlace1" presStyleIdx="9" presStyleCnt="10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FFFFFF">
              <a:alpha val="14902"/>
            </a:srgbClr>
          </a:solidFill>
        </a:ln>
      </dgm:spPr>
    </dgm:pt>
  </dgm:ptLst>
  <dgm:cxnLst>
    <dgm:cxn modelId="{8BB0FC00-880D-4B34-BCCB-A1B82E0B67CA}" type="presOf" srcId="{971E3EAE-D013-4691-808D-B740E7D1C20E}" destId="{D2B62C23-D098-41DC-AA2C-F05456312889}" srcOrd="0" destOrd="0" presId="urn:microsoft.com/office/officeart/2005/8/layout/hList7"/>
    <dgm:cxn modelId="{D8C7BF02-36E2-40FC-A185-52E9AE5E6793}" srcId="{D2C8A3A4-4E38-419E-B107-9908B3D296B9}" destId="{8D5FB0EF-086B-40F3-BC64-79904BB019EA}" srcOrd="0" destOrd="0" parTransId="{8A062DAF-AEC9-43CA-81B7-2FE8AA87256E}" sibTransId="{59BE9EFC-CE77-4608-A8E8-55ED5BAEA29E}"/>
    <dgm:cxn modelId="{18992506-4155-4AF8-A4B3-FC172F4A1A02}" type="presOf" srcId="{86998ECC-1FF7-4303-807E-ADEDDDA28CEE}" destId="{4CF04F4A-98E3-4E59-8671-53A8F6CCFA67}" srcOrd="0" destOrd="0" presId="urn:microsoft.com/office/officeart/2005/8/layout/hList7"/>
    <dgm:cxn modelId="{1FA50708-6AC8-4A31-983C-99E85382C121}" type="presOf" srcId="{8D4CA5C9-E749-4125-9F60-55C95846B08A}" destId="{BAE9F373-F3D2-4BB8-84E9-492D7C5BFA63}" srcOrd="1" destOrd="0" presId="urn:microsoft.com/office/officeart/2005/8/layout/hList7"/>
    <dgm:cxn modelId="{E9454A0C-EE58-4CE3-B7DC-0F22BC3C3E4E}" type="presOf" srcId="{24DF400A-D3BB-44D9-8CDB-638D7FA7C971}" destId="{C916A9BB-4CF0-4182-B64A-C2F0B93DA3D4}" srcOrd="0" destOrd="0" presId="urn:microsoft.com/office/officeart/2005/8/layout/hList7"/>
    <dgm:cxn modelId="{280F140D-6B81-43ED-9AD8-1B8151D978F1}" type="presOf" srcId="{3526611D-866F-499C-9438-4B23EE3E619D}" destId="{72A01608-894E-486B-8AF6-E7F45F3A47CC}" srcOrd="0" destOrd="0" presId="urn:microsoft.com/office/officeart/2005/8/layout/hList7"/>
    <dgm:cxn modelId="{533D880F-2469-416B-AE41-BE6B26CF0988}" type="presOf" srcId="{53468DE8-5439-41B3-AB6C-966AFAE9304C}" destId="{41EFD2B5-82AA-40C3-B2F5-D664CB3B32A5}" srcOrd="0" destOrd="0" presId="urn:microsoft.com/office/officeart/2005/8/layout/hList7"/>
    <dgm:cxn modelId="{C774541A-3E3B-4B57-AB04-8027714C370E}" type="presOf" srcId="{768BAB7D-FA57-4A23-9001-97C207882B95}" destId="{E8045327-91FA-4CD2-904F-35BA2E41E392}" srcOrd="0" destOrd="0" presId="urn:microsoft.com/office/officeart/2005/8/layout/hList7"/>
    <dgm:cxn modelId="{3223C91A-D9E1-4D99-8FE8-2290E386AE5D}" srcId="{D2C8A3A4-4E38-419E-B107-9908B3D296B9}" destId="{24DF400A-D3BB-44D9-8CDB-638D7FA7C971}" srcOrd="8" destOrd="0" parTransId="{6A3C9A47-0D85-4E24-90D7-82D6490385FB}" sibTransId="{32392019-9586-4F13-AAE7-2577D6AD2D82}"/>
    <dgm:cxn modelId="{85D93A1F-9E31-44E7-ABE0-7462828D700F}" srcId="{D2C8A3A4-4E38-419E-B107-9908B3D296B9}" destId="{4CDC69E3-DADE-4710-9FA7-1DBACC8E22E5}" srcOrd="2" destOrd="0" parTransId="{4E918F59-EDD4-459A-B76B-4F1995062D9F}" sibTransId="{B545AFAD-3190-4E3D-8533-09136611ADC1}"/>
    <dgm:cxn modelId="{28A35920-5F3C-4F43-8B9F-FA8B8264338A}" type="presOf" srcId="{2705235E-F9AA-4674-AC74-9C570218B39A}" destId="{27F4F997-7456-451D-8E04-5EF8B67CBF66}" srcOrd="1" destOrd="0" presId="urn:microsoft.com/office/officeart/2005/8/layout/hList7"/>
    <dgm:cxn modelId="{A2197923-6101-4E1A-89DD-3D85EC04B9B9}" srcId="{D2C8A3A4-4E38-419E-B107-9908B3D296B9}" destId="{3526611D-866F-499C-9438-4B23EE3E619D}" srcOrd="1" destOrd="0" parTransId="{B7DF92CD-69E9-4E42-8A16-316B0DF02BCE}" sibTransId="{53468DE8-5439-41B3-AB6C-966AFAE9304C}"/>
    <dgm:cxn modelId="{C83D692F-25CA-449D-B791-9243F186FA5D}" type="presOf" srcId="{86998ECC-1FF7-4303-807E-ADEDDDA28CEE}" destId="{B563EAA8-5D83-4468-8E27-71A23C86CB54}" srcOrd="1" destOrd="0" presId="urn:microsoft.com/office/officeart/2005/8/layout/hList7"/>
    <dgm:cxn modelId="{79AA6A30-D5F4-4B20-8ED4-86B0309FF91E}" srcId="{D2C8A3A4-4E38-419E-B107-9908B3D296B9}" destId="{86998ECC-1FF7-4303-807E-ADEDDDA28CEE}" srcOrd="4" destOrd="0" parTransId="{36CA2A47-549E-4862-B1BE-C2444B1F9664}" sibTransId="{773B98F1-FCE0-439D-90C7-0DD43D6339EF}"/>
    <dgm:cxn modelId="{ED0A6B32-1BC1-4AE3-89E4-4992396DFD6B}" type="presOf" srcId="{D2C8A3A4-4E38-419E-B107-9908B3D296B9}" destId="{219011AD-BB38-46EA-BAE9-C032FD04F146}" srcOrd="0" destOrd="0" presId="urn:microsoft.com/office/officeart/2005/8/layout/hList7"/>
    <dgm:cxn modelId="{907BAE41-F2D5-4F9B-B2CF-ACEE3ABF694B}" srcId="{D2C8A3A4-4E38-419E-B107-9908B3D296B9}" destId="{BE6DA94F-76C9-4E1F-95C1-B7B8C574273C}" srcOrd="5" destOrd="0" parTransId="{307C85DF-B400-4576-9AC0-25C2E373069B}" sibTransId="{A98C3C07-CD35-4871-A172-961123F2EBE9}"/>
    <dgm:cxn modelId="{A75CCF44-3FFB-4CEB-97CD-7E5FFE7D99F0}" type="presOf" srcId="{2705235E-F9AA-4674-AC74-9C570218B39A}" destId="{7256D34A-CF23-4ADC-8B74-E99DCB612FDA}" srcOrd="0" destOrd="0" presId="urn:microsoft.com/office/officeart/2005/8/layout/hList7"/>
    <dgm:cxn modelId="{F3ECEA66-3242-48DA-8CCF-90DA4356915A}" type="presOf" srcId="{768BAB7D-FA57-4A23-9001-97C207882B95}" destId="{DE3ED7AC-973A-494D-A07E-E84BEB005769}" srcOrd="1" destOrd="0" presId="urn:microsoft.com/office/officeart/2005/8/layout/hList7"/>
    <dgm:cxn modelId="{FBCC5E6A-35FD-48E0-AFFA-5384942A25F0}" type="presOf" srcId="{8D5FB0EF-086B-40F3-BC64-79904BB019EA}" destId="{2FEE89BC-7BFD-4482-8DD9-4E5B72786C99}" srcOrd="1" destOrd="0" presId="urn:microsoft.com/office/officeart/2005/8/layout/hList7"/>
    <dgm:cxn modelId="{55D3EB4A-0FB2-4CB9-962F-1882D08D6ACF}" type="presOf" srcId="{773B98F1-FCE0-439D-90C7-0DD43D6339EF}" destId="{4B347A90-443D-4105-9B25-8EC6CEC270ED}" srcOrd="0" destOrd="0" presId="urn:microsoft.com/office/officeart/2005/8/layout/hList7"/>
    <dgm:cxn modelId="{BB686E4E-B0CF-4675-B0A3-40C43FD6DCE1}" type="presOf" srcId="{24DF400A-D3BB-44D9-8CDB-638D7FA7C971}" destId="{89AB5A09-2745-4068-882D-F726C2F5F698}" srcOrd="1" destOrd="0" presId="urn:microsoft.com/office/officeart/2005/8/layout/hList7"/>
    <dgm:cxn modelId="{BDDECA74-2F7C-4162-868D-8287A70D811D}" type="presOf" srcId="{4CDC69E3-DADE-4710-9FA7-1DBACC8E22E5}" destId="{EF581816-71D4-4FC3-870A-B0FBE3AEBF3D}" srcOrd="1" destOrd="0" presId="urn:microsoft.com/office/officeart/2005/8/layout/hList7"/>
    <dgm:cxn modelId="{8B058C75-BBB4-4DE6-AA55-C1521DB5D258}" type="presOf" srcId="{BE6DA94F-76C9-4E1F-95C1-B7B8C574273C}" destId="{BABA5224-47B7-4BF7-BF21-199F35325EE9}" srcOrd="1" destOrd="0" presId="urn:microsoft.com/office/officeart/2005/8/layout/hList7"/>
    <dgm:cxn modelId="{FB388B79-C0EF-4B61-A479-B19B280DE4DE}" type="presOf" srcId="{A98C3C07-CD35-4871-A172-961123F2EBE9}" destId="{1FE532DE-F2C8-46EF-9A14-543B86D07360}" srcOrd="0" destOrd="0" presId="urn:microsoft.com/office/officeart/2005/8/layout/hList7"/>
    <dgm:cxn modelId="{F4FBE37B-303B-48F5-8D12-7B9E9F677871}" type="presOf" srcId="{BE6DA94F-76C9-4E1F-95C1-B7B8C574273C}" destId="{DF0293C8-2A50-44A9-B0EB-558404B2E203}" srcOrd="0" destOrd="0" presId="urn:microsoft.com/office/officeart/2005/8/layout/hList7"/>
    <dgm:cxn modelId="{DE0AF47B-FE69-479E-BB1B-13DA49EA66C9}" type="presOf" srcId="{3EFACCAB-9A39-4DB4-8BA2-6E7F50147A94}" destId="{EFB75B7B-5E8E-44A6-9B3A-7709DDB2C341}" srcOrd="0" destOrd="0" presId="urn:microsoft.com/office/officeart/2005/8/layout/hList7"/>
    <dgm:cxn modelId="{32976B7F-D4E8-4FF6-9588-F5D2AEF5395F}" type="presOf" srcId="{D5BEAD6C-58C0-400D-A00F-C6F2A6675BA1}" destId="{EB397710-F87A-4C04-BDBF-67D5D4A13432}" srcOrd="1" destOrd="0" presId="urn:microsoft.com/office/officeart/2005/8/layout/hList7"/>
    <dgm:cxn modelId="{64F4F781-7AC7-4C19-9AF1-D009636C9736}" srcId="{D2C8A3A4-4E38-419E-B107-9908B3D296B9}" destId="{D5BEAD6C-58C0-400D-A00F-C6F2A6675BA1}" srcOrd="6" destOrd="0" parTransId="{209E1D1C-987B-4B76-837C-26370FBDE14B}" sibTransId="{3EFACCAB-9A39-4DB4-8BA2-6E7F50147A94}"/>
    <dgm:cxn modelId="{ACB3AC8A-FB91-43FD-B781-906736FF7111}" type="presOf" srcId="{4CDC69E3-DADE-4710-9FA7-1DBACC8E22E5}" destId="{A143D929-DE2C-4E64-BEFE-0CA1060D9AC5}" srcOrd="0" destOrd="0" presId="urn:microsoft.com/office/officeart/2005/8/layout/hList7"/>
    <dgm:cxn modelId="{C348DA8D-F225-4D06-B307-48868A1F207A}" type="presOf" srcId="{D5BEAD6C-58C0-400D-A00F-C6F2A6675BA1}" destId="{8717F98E-B9B1-49E6-AFD7-5D59F282BDAA}" srcOrd="0" destOrd="0" presId="urn:microsoft.com/office/officeart/2005/8/layout/hList7"/>
    <dgm:cxn modelId="{0A6AC591-985B-4432-AEC2-B6C03DE55169}" srcId="{D2C8A3A4-4E38-419E-B107-9908B3D296B9}" destId="{8D4CA5C9-E749-4125-9F60-55C95846B08A}" srcOrd="9" destOrd="0" parTransId="{6310579C-386A-4163-9A27-3F97D73A4EDD}" sibTransId="{6170AA1B-27CF-4184-9205-00CCC312FAD6}"/>
    <dgm:cxn modelId="{11F8D892-E920-487B-BE8C-619381149476}" type="presOf" srcId="{B545AFAD-3190-4E3D-8533-09136611ADC1}" destId="{9072CDB6-AA33-4E9A-85CF-055F74877029}" srcOrd="0" destOrd="0" presId="urn:microsoft.com/office/officeart/2005/8/layout/hList7"/>
    <dgm:cxn modelId="{C4C0C8BE-AA3C-4067-B2B1-ABEC1B91706D}" type="presOf" srcId="{9439FE86-3C9D-493C-98BB-6D6B1ECDF8E0}" destId="{826E71CF-C2F4-4F13-86B6-62C3820C5E8D}" srcOrd="0" destOrd="0" presId="urn:microsoft.com/office/officeart/2005/8/layout/hList7"/>
    <dgm:cxn modelId="{86A7F3C6-9360-4642-9AC5-234F223B640F}" srcId="{D2C8A3A4-4E38-419E-B107-9908B3D296B9}" destId="{768BAB7D-FA57-4A23-9001-97C207882B95}" srcOrd="7" destOrd="0" parTransId="{1AF4F10B-186E-4B5B-8EF2-804080D92084}" sibTransId="{9439FE86-3C9D-493C-98BB-6D6B1ECDF8E0}"/>
    <dgm:cxn modelId="{239344CD-1594-48D2-A05E-E3B990C92A53}" srcId="{D2C8A3A4-4E38-419E-B107-9908B3D296B9}" destId="{2705235E-F9AA-4674-AC74-9C570218B39A}" srcOrd="3" destOrd="0" parTransId="{9728AB5C-507F-41D1-9950-F7A4FBE17146}" sibTransId="{971E3EAE-D013-4691-808D-B740E7D1C20E}"/>
    <dgm:cxn modelId="{D93301CE-E71C-4727-AA9B-9A2943516363}" type="presOf" srcId="{3526611D-866F-499C-9438-4B23EE3E619D}" destId="{B5092F2B-B852-42A3-8A43-3981D3EF849D}" srcOrd="1" destOrd="0" presId="urn:microsoft.com/office/officeart/2005/8/layout/hList7"/>
    <dgm:cxn modelId="{5168F4DA-875E-481B-9728-9A1CE70AC457}" type="presOf" srcId="{59BE9EFC-CE77-4608-A8E8-55ED5BAEA29E}" destId="{E2746263-2CD5-441B-B4D4-2959C72FD890}" srcOrd="0" destOrd="0" presId="urn:microsoft.com/office/officeart/2005/8/layout/hList7"/>
    <dgm:cxn modelId="{E6BA34E6-826C-47BE-817A-AF6408E628B4}" type="presOf" srcId="{32392019-9586-4F13-AAE7-2577D6AD2D82}" destId="{B384951A-FFF2-4124-BCA6-F8755079C164}" srcOrd="0" destOrd="0" presId="urn:microsoft.com/office/officeart/2005/8/layout/hList7"/>
    <dgm:cxn modelId="{C9E644EE-906A-4B3A-AA09-BC54D2CFE1D1}" type="presOf" srcId="{8D4CA5C9-E749-4125-9F60-55C95846B08A}" destId="{3A1BCDD6-3BF4-4B12-B7D9-094E259D66BF}" srcOrd="0" destOrd="0" presId="urn:microsoft.com/office/officeart/2005/8/layout/hList7"/>
    <dgm:cxn modelId="{F92DEDF6-9963-42A1-8518-8C0C7B496212}" type="presOf" srcId="{8D5FB0EF-086B-40F3-BC64-79904BB019EA}" destId="{9D78EABC-73F3-4208-98F5-9BE5F6E871E9}" srcOrd="0" destOrd="0" presId="urn:microsoft.com/office/officeart/2005/8/layout/hList7"/>
    <dgm:cxn modelId="{7A1B38BA-E4C4-4E87-8BCD-B268396FEEAC}" type="presParOf" srcId="{219011AD-BB38-46EA-BAE9-C032FD04F146}" destId="{60FF2FF0-49FD-4308-ABB1-6D1CF41DBF29}" srcOrd="0" destOrd="0" presId="urn:microsoft.com/office/officeart/2005/8/layout/hList7"/>
    <dgm:cxn modelId="{E1DD9D55-CF1A-4ED5-A5AE-CC13E13FAF2B}" type="presParOf" srcId="{219011AD-BB38-46EA-BAE9-C032FD04F146}" destId="{3F5B9F35-2DE1-4CC7-9EE1-A574D4817D80}" srcOrd="1" destOrd="0" presId="urn:microsoft.com/office/officeart/2005/8/layout/hList7"/>
    <dgm:cxn modelId="{64D08485-CC90-4236-B8CB-BA0FCD1CBA66}" type="presParOf" srcId="{3F5B9F35-2DE1-4CC7-9EE1-A574D4817D80}" destId="{B47C6A2A-A4F6-4AD7-9A02-B6735AD52A74}" srcOrd="0" destOrd="0" presId="urn:microsoft.com/office/officeart/2005/8/layout/hList7"/>
    <dgm:cxn modelId="{BF3FBECF-7574-45F2-9F67-47CD718502FC}" type="presParOf" srcId="{B47C6A2A-A4F6-4AD7-9A02-B6735AD52A74}" destId="{9D78EABC-73F3-4208-98F5-9BE5F6E871E9}" srcOrd="0" destOrd="0" presId="urn:microsoft.com/office/officeart/2005/8/layout/hList7"/>
    <dgm:cxn modelId="{EB1CCD46-F921-46E2-81EF-6F1B8D1EFEFC}" type="presParOf" srcId="{B47C6A2A-A4F6-4AD7-9A02-B6735AD52A74}" destId="{2FEE89BC-7BFD-4482-8DD9-4E5B72786C99}" srcOrd="1" destOrd="0" presId="urn:microsoft.com/office/officeart/2005/8/layout/hList7"/>
    <dgm:cxn modelId="{77CB63F2-096E-4E7D-A3F1-22E80FF217B4}" type="presParOf" srcId="{B47C6A2A-A4F6-4AD7-9A02-B6735AD52A74}" destId="{759A6697-76D8-4DCC-BAD4-8B0A048CDCC0}" srcOrd="2" destOrd="0" presId="urn:microsoft.com/office/officeart/2005/8/layout/hList7"/>
    <dgm:cxn modelId="{FE0B251E-EA5D-4B83-B2D5-8A2EE313559F}" type="presParOf" srcId="{B47C6A2A-A4F6-4AD7-9A02-B6735AD52A74}" destId="{E0946A4B-12BA-4397-ADA0-38319C17B976}" srcOrd="3" destOrd="0" presId="urn:microsoft.com/office/officeart/2005/8/layout/hList7"/>
    <dgm:cxn modelId="{BCB6908E-F504-447E-9DBD-CB2741BBDA8C}" type="presParOf" srcId="{3F5B9F35-2DE1-4CC7-9EE1-A574D4817D80}" destId="{E2746263-2CD5-441B-B4D4-2959C72FD890}" srcOrd="1" destOrd="0" presId="urn:microsoft.com/office/officeart/2005/8/layout/hList7"/>
    <dgm:cxn modelId="{1C296C03-A33D-4C57-B9D8-730CD0DC2209}" type="presParOf" srcId="{3F5B9F35-2DE1-4CC7-9EE1-A574D4817D80}" destId="{494A530F-1E32-4966-912E-E4C51D1FFB5C}" srcOrd="2" destOrd="0" presId="urn:microsoft.com/office/officeart/2005/8/layout/hList7"/>
    <dgm:cxn modelId="{6FEF1BF8-36A4-4028-B279-E0B0F84E850B}" type="presParOf" srcId="{494A530F-1E32-4966-912E-E4C51D1FFB5C}" destId="{72A01608-894E-486B-8AF6-E7F45F3A47CC}" srcOrd="0" destOrd="0" presId="urn:microsoft.com/office/officeart/2005/8/layout/hList7"/>
    <dgm:cxn modelId="{73D44D9B-F33C-4C8D-A829-660770BA4DD7}" type="presParOf" srcId="{494A530F-1E32-4966-912E-E4C51D1FFB5C}" destId="{B5092F2B-B852-42A3-8A43-3981D3EF849D}" srcOrd="1" destOrd="0" presId="urn:microsoft.com/office/officeart/2005/8/layout/hList7"/>
    <dgm:cxn modelId="{4F4CA0EA-FF79-4EB0-AB4E-D9D919D2CBBF}" type="presParOf" srcId="{494A530F-1E32-4966-912E-E4C51D1FFB5C}" destId="{E6190F16-FB08-4AD3-96B3-063CBAA0832B}" srcOrd="2" destOrd="0" presId="urn:microsoft.com/office/officeart/2005/8/layout/hList7"/>
    <dgm:cxn modelId="{DC998085-D1EE-4621-BB9B-D6529A3634D8}" type="presParOf" srcId="{494A530F-1E32-4966-912E-E4C51D1FFB5C}" destId="{F4C8AEB5-B143-4192-B520-B9B068265737}" srcOrd="3" destOrd="0" presId="urn:microsoft.com/office/officeart/2005/8/layout/hList7"/>
    <dgm:cxn modelId="{47349459-8532-4916-95EB-DA67548869C2}" type="presParOf" srcId="{3F5B9F35-2DE1-4CC7-9EE1-A574D4817D80}" destId="{41EFD2B5-82AA-40C3-B2F5-D664CB3B32A5}" srcOrd="3" destOrd="0" presId="urn:microsoft.com/office/officeart/2005/8/layout/hList7"/>
    <dgm:cxn modelId="{8067459D-8E49-4EC8-B184-311EA5BA7E31}" type="presParOf" srcId="{3F5B9F35-2DE1-4CC7-9EE1-A574D4817D80}" destId="{CB59084E-F902-4030-A22E-93CF003C32C7}" srcOrd="4" destOrd="0" presId="urn:microsoft.com/office/officeart/2005/8/layout/hList7"/>
    <dgm:cxn modelId="{530C3D17-0818-46C1-A2A0-4EE8481F29F3}" type="presParOf" srcId="{CB59084E-F902-4030-A22E-93CF003C32C7}" destId="{A143D929-DE2C-4E64-BEFE-0CA1060D9AC5}" srcOrd="0" destOrd="0" presId="urn:microsoft.com/office/officeart/2005/8/layout/hList7"/>
    <dgm:cxn modelId="{2E64228A-D8F8-4285-86C6-FE70FB23339A}" type="presParOf" srcId="{CB59084E-F902-4030-A22E-93CF003C32C7}" destId="{EF581816-71D4-4FC3-870A-B0FBE3AEBF3D}" srcOrd="1" destOrd="0" presId="urn:microsoft.com/office/officeart/2005/8/layout/hList7"/>
    <dgm:cxn modelId="{0169CBBB-39FE-4326-86E9-F074DF15D9D9}" type="presParOf" srcId="{CB59084E-F902-4030-A22E-93CF003C32C7}" destId="{677A153E-97B6-44B1-9678-19EBA34C728B}" srcOrd="2" destOrd="0" presId="urn:microsoft.com/office/officeart/2005/8/layout/hList7"/>
    <dgm:cxn modelId="{C4722BD3-D1FF-458C-AC24-82CFF8BF51CB}" type="presParOf" srcId="{CB59084E-F902-4030-A22E-93CF003C32C7}" destId="{6A3B9CD0-F0BD-45EF-B201-64F0C893A149}" srcOrd="3" destOrd="0" presId="urn:microsoft.com/office/officeart/2005/8/layout/hList7"/>
    <dgm:cxn modelId="{4C040852-5D69-47EF-9864-002D17E4199C}" type="presParOf" srcId="{3F5B9F35-2DE1-4CC7-9EE1-A574D4817D80}" destId="{9072CDB6-AA33-4E9A-85CF-055F74877029}" srcOrd="5" destOrd="0" presId="urn:microsoft.com/office/officeart/2005/8/layout/hList7"/>
    <dgm:cxn modelId="{E5FBC2A4-F39D-4070-9401-FBF8E4528629}" type="presParOf" srcId="{3F5B9F35-2DE1-4CC7-9EE1-A574D4817D80}" destId="{428E4500-4D11-417B-8CE4-C3FB37008CD3}" srcOrd="6" destOrd="0" presId="urn:microsoft.com/office/officeart/2005/8/layout/hList7"/>
    <dgm:cxn modelId="{3FE5CDC5-A1C3-4209-AE7A-6255B5FD760A}" type="presParOf" srcId="{428E4500-4D11-417B-8CE4-C3FB37008CD3}" destId="{7256D34A-CF23-4ADC-8B74-E99DCB612FDA}" srcOrd="0" destOrd="0" presId="urn:microsoft.com/office/officeart/2005/8/layout/hList7"/>
    <dgm:cxn modelId="{94BCA1CB-298C-45BF-9169-877E90F49509}" type="presParOf" srcId="{428E4500-4D11-417B-8CE4-C3FB37008CD3}" destId="{27F4F997-7456-451D-8E04-5EF8B67CBF66}" srcOrd="1" destOrd="0" presId="urn:microsoft.com/office/officeart/2005/8/layout/hList7"/>
    <dgm:cxn modelId="{9EF6D94F-48E6-4887-88C1-B76110DA92B3}" type="presParOf" srcId="{428E4500-4D11-417B-8CE4-C3FB37008CD3}" destId="{DEF5573A-1438-4D43-9EF6-B52BE34F5293}" srcOrd="2" destOrd="0" presId="urn:microsoft.com/office/officeart/2005/8/layout/hList7"/>
    <dgm:cxn modelId="{4C67C1E1-FBD5-4326-AB01-45C4D55DC280}" type="presParOf" srcId="{428E4500-4D11-417B-8CE4-C3FB37008CD3}" destId="{1EB6E1FB-B22D-4FCD-A720-F14E1A907F9C}" srcOrd="3" destOrd="0" presId="urn:microsoft.com/office/officeart/2005/8/layout/hList7"/>
    <dgm:cxn modelId="{C2A401AD-A3EC-471B-958C-E65EC7A5DC07}" type="presParOf" srcId="{3F5B9F35-2DE1-4CC7-9EE1-A574D4817D80}" destId="{D2B62C23-D098-41DC-AA2C-F05456312889}" srcOrd="7" destOrd="0" presId="urn:microsoft.com/office/officeart/2005/8/layout/hList7"/>
    <dgm:cxn modelId="{7E22D108-0106-4B5A-9B01-4FEDC194C1B6}" type="presParOf" srcId="{3F5B9F35-2DE1-4CC7-9EE1-A574D4817D80}" destId="{07D98A92-072F-486D-BBA9-4CD74A4E8929}" srcOrd="8" destOrd="0" presId="urn:microsoft.com/office/officeart/2005/8/layout/hList7"/>
    <dgm:cxn modelId="{E7BDBD13-F902-464D-9126-66B424BAA872}" type="presParOf" srcId="{07D98A92-072F-486D-BBA9-4CD74A4E8929}" destId="{4CF04F4A-98E3-4E59-8671-53A8F6CCFA67}" srcOrd="0" destOrd="0" presId="urn:microsoft.com/office/officeart/2005/8/layout/hList7"/>
    <dgm:cxn modelId="{B2655929-7156-4051-B442-12B6B9F40AEC}" type="presParOf" srcId="{07D98A92-072F-486D-BBA9-4CD74A4E8929}" destId="{B563EAA8-5D83-4468-8E27-71A23C86CB54}" srcOrd="1" destOrd="0" presId="urn:microsoft.com/office/officeart/2005/8/layout/hList7"/>
    <dgm:cxn modelId="{2AD67723-73C5-46AA-9676-78A9AE3EE525}" type="presParOf" srcId="{07D98A92-072F-486D-BBA9-4CD74A4E8929}" destId="{61CE0029-8264-4F09-8B4E-20E850292078}" srcOrd="2" destOrd="0" presId="urn:microsoft.com/office/officeart/2005/8/layout/hList7"/>
    <dgm:cxn modelId="{4E1DD4FA-B45C-4E74-88D9-15FEED17002A}" type="presParOf" srcId="{07D98A92-072F-486D-BBA9-4CD74A4E8929}" destId="{351FC5F8-EFCD-4E71-831C-4A2DDC22DA2C}" srcOrd="3" destOrd="0" presId="urn:microsoft.com/office/officeart/2005/8/layout/hList7"/>
    <dgm:cxn modelId="{4DB67B94-623E-4DD9-9B8F-CDB8DAE91ACF}" type="presParOf" srcId="{3F5B9F35-2DE1-4CC7-9EE1-A574D4817D80}" destId="{4B347A90-443D-4105-9B25-8EC6CEC270ED}" srcOrd="9" destOrd="0" presId="urn:microsoft.com/office/officeart/2005/8/layout/hList7"/>
    <dgm:cxn modelId="{FDE1694A-0F6E-40ED-8A6B-55F2813AD4E0}" type="presParOf" srcId="{3F5B9F35-2DE1-4CC7-9EE1-A574D4817D80}" destId="{A98A729D-5BB1-4265-A0DA-E070306764C6}" srcOrd="10" destOrd="0" presId="urn:microsoft.com/office/officeart/2005/8/layout/hList7"/>
    <dgm:cxn modelId="{854F4981-F64A-461D-A825-1F75763B2261}" type="presParOf" srcId="{A98A729D-5BB1-4265-A0DA-E070306764C6}" destId="{DF0293C8-2A50-44A9-B0EB-558404B2E203}" srcOrd="0" destOrd="0" presId="urn:microsoft.com/office/officeart/2005/8/layout/hList7"/>
    <dgm:cxn modelId="{955E199A-EF1F-42A3-B717-76A1984E259E}" type="presParOf" srcId="{A98A729D-5BB1-4265-A0DA-E070306764C6}" destId="{BABA5224-47B7-4BF7-BF21-199F35325EE9}" srcOrd="1" destOrd="0" presId="urn:microsoft.com/office/officeart/2005/8/layout/hList7"/>
    <dgm:cxn modelId="{764621A6-2913-4974-A64E-9DD70E10C134}" type="presParOf" srcId="{A98A729D-5BB1-4265-A0DA-E070306764C6}" destId="{5C28D02F-A719-4831-BD59-0103BDC85F10}" srcOrd="2" destOrd="0" presId="urn:microsoft.com/office/officeart/2005/8/layout/hList7"/>
    <dgm:cxn modelId="{59EA1CB1-EA6B-45A0-B006-0338C5056A59}" type="presParOf" srcId="{A98A729D-5BB1-4265-A0DA-E070306764C6}" destId="{BFD9697C-0E10-4F0D-BC74-304EE4EECBAB}" srcOrd="3" destOrd="0" presId="urn:microsoft.com/office/officeart/2005/8/layout/hList7"/>
    <dgm:cxn modelId="{CC243F7B-F8BD-41A1-BD73-875A1C875EA2}" type="presParOf" srcId="{3F5B9F35-2DE1-4CC7-9EE1-A574D4817D80}" destId="{1FE532DE-F2C8-46EF-9A14-543B86D07360}" srcOrd="11" destOrd="0" presId="urn:microsoft.com/office/officeart/2005/8/layout/hList7"/>
    <dgm:cxn modelId="{A462CD2F-F065-4BE0-8358-86CBD9361BD0}" type="presParOf" srcId="{3F5B9F35-2DE1-4CC7-9EE1-A574D4817D80}" destId="{97CE2465-4263-493E-A7EA-0290B744BAB4}" srcOrd="12" destOrd="0" presId="urn:microsoft.com/office/officeart/2005/8/layout/hList7"/>
    <dgm:cxn modelId="{2C9BB63F-C61A-41CC-A5B6-A7546F83BDB5}" type="presParOf" srcId="{97CE2465-4263-493E-A7EA-0290B744BAB4}" destId="{8717F98E-B9B1-49E6-AFD7-5D59F282BDAA}" srcOrd="0" destOrd="0" presId="urn:microsoft.com/office/officeart/2005/8/layout/hList7"/>
    <dgm:cxn modelId="{DA881CA6-1B12-4741-A486-B0315AC145E7}" type="presParOf" srcId="{97CE2465-4263-493E-A7EA-0290B744BAB4}" destId="{EB397710-F87A-4C04-BDBF-67D5D4A13432}" srcOrd="1" destOrd="0" presId="urn:microsoft.com/office/officeart/2005/8/layout/hList7"/>
    <dgm:cxn modelId="{9378CEB5-69B6-4C5A-A24B-FD22A2ED8A12}" type="presParOf" srcId="{97CE2465-4263-493E-A7EA-0290B744BAB4}" destId="{B4A85CBC-0ED4-455A-846E-EAF049175FC7}" srcOrd="2" destOrd="0" presId="urn:microsoft.com/office/officeart/2005/8/layout/hList7"/>
    <dgm:cxn modelId="{716F8663-BAF3-4291-B891-6A020EC59AAC}" type="presParOf" srcId="{97CE2465-4263-493E-A7EA-0290B744BAB4}" destId="{30FD4B57-DC59-427B-AA12-04FF232BA4A9}" srcOrd="3" destOrd="0" presId="urn:microsoft.com/office/officeart/2005/8/layout/hList7"/>
    <dgm:cxn modelId="{46F11727-D675-459D-97A9-92DC531C97CE}" type="presParOf" srcId="{3F5B9F35-2DE1-4CC7-9EE1-A574D4817D80}" destId="{EFB75B7B-5E8E-44A6-9B3A-7709DDB2C341}" srcOrd="13" destOrd="0" presId="urn:microsoft.com/office/officeart/2005/8/layout/hList7"/>
    <dgm:cxn modelId="{04EAE3F8-1D54-4355-855D-0E679FF39EA9}" type="presParOf" srcId="{3F5B9F35-2DE1-4CC7-9EE1-A574D4817D80}" destId="{2FF4CD23-1AED-4566-888A-DE308A39BB38}" srcOrd="14" destOrd="0" presId="urn:microsoft.com/office/officeart/2005/8/layout/hList7"/>
    <dgm:cxn modelId="{BFEDB262-6F6F-48D0-AD86-6585D36FAEC8}" type="presParOf" srcId="{2FF4CD23-1AED-4566-888A-DE308A39BB38}" destId="{E8045327-91FA-4CD2-904F-35BA2E41E392}" srcOrd="0" destOrd="0" presId="urn:microsoft.com/office/officeart/2005/8/layout/hList7"/>
    <dgm:cxn modelId="{BEEF45DB-B13C-4B0D-970B-72A31391F990}" type="presParOf" srcId="{2FF4CD23-1AED-4566-888A-DE308A39BB38}" destId="{DE3ED7AC-973A-494D-A07E-E84BEB005769}" srcOrd="1" destOrd="0" presId="urn:microsoft.com/office/officeart/2005/8/layout/hList7"/>
    <dgm:cxn modelId="{BDF677C1-1113-4B9E-9DE6-961175C03D87}" type="presParOf" srcId="{2FF4CD23-1AED-4566-888A-DE308A39BB38}" destId="{F653DC31-8547-452F-BA52-030E46B2C43E}" srcOrd="2" destOrd="0" presId="urn:microsoft.com/office/officeart/2005/8/layout/hList7"/>
    <dgm:cxn modelId="{64642872-293B-464D-B6BB-DC268CD435F7}" type="presParOf" srcId="{2FF4CD23-1AED-4566-888A-DE308A39BB38}" destId="{561FCD96-4EB7-432B-89E9-3D7AB514EB3E}" srcOrd="3" destOrd="0" presId="urn:microsoft.com/office/officeart/2005/8/layout/hList7"/>
    <dgm:cxn modelId="{F3E110C6-3D9C-45D2-BA33-26FD3C840471}" type="presParOf" srcId="{3F5B9F35-2DE1-4CC7-9EE1-A574D4817D80}" destId="{826E71CF-C2F4-4F13-86B6-62C3820C5E8D}" srcOrd="15" destOrd="0" presId="urn:microsoft.com/office/officeart/2005/8/layout/hList7"/>
    <dgm:cxn modelId="{0F29632C-50B8-43FD-97AF-37FE2CF7181C}" type="presParOf" srcId="{3F5B9F35-2DE1-4CC7-9EE1-A574D4817D80}" destId="{64618208-88DB-49AD-BD0E-D2071386E276}" srcOrd="16" destOrd="0" presId="urn:microsoft.com/office/officeart/2005/8/layout/hList7"/>
    <dgm:cxn modelId="{DA263FBB-22D8-4084-A3B3-E398ADCC6985}" type="presParOf" srcId="{64618208-88DB-49AD-BD0E-D2071386E276}" destId="{C916A9BB-4CF0-4182-B64A-C2F0B93DA3D4}" srcOrd="0" destOrd="0" presId="urn:microsoft.com/office/officeart/2005/8/layout/hList7"/>
    <dgm:cxn modelId="{27BE3333-7D45-497B-A2AF-AF6629CEBB8D}" type="presParOf" srcId="{64618208-88DB-49AD-BD0E-D2071386E276}" destId="{89AB5A09-2745-4068-882D-F726C2F5F698}" srcOrd="1" destOrd="0" presId="urn:microsoft.com/office/officeart/2005/8/layout/hList7"/>
    <dgm:cxn modelId="{68D5717E-5BB5-4244-AF73-0CE9115830CE}" type="presParOf" srcId="{64618208-88DB-49AD-BD0E-D2071386E276}" destId="{615E280B-21C6-43D9-8859-E8838BC3985B}" srcOrd="2" destOrd="0" presId="urn:microsoft.com/office/officeart/2005/8/layout/hList7"/>
    <dgm:cxn modelId="{5EDFCB53-5F60-4EF6-BD25-FE4520D12063}" type="presParOf" srcId="{64618208-88DB-49AD-BD0E-D2071386E276}" destId="{B4EE28B6-B5F4-4625-A1DF-4C7B265CB572}" srcOrd="3" destOrd="0" presId="urn:microsoft.com/office/officeart/2005/8/layout/hList7"/>
    <dgm:cxn modelId="{6621BDD6-27B2-41F6-8958-83355B8BC228}" type="presParOf" srcId="{3F5B9F35-2DE1-4CC7-9EE1-A574D4817D80}" destId="{B384951A-FFF2-4124-BCA6-F8755079C164}" srcOrd="17" destOrd="0" presId="urn:microsoft.com/office/officeart/2005/8/layout/hList7"/>
    <dgm:cxn modelId="{08EED15E-7C7D-44AD-92F5-66DC4D986A21}" type="presParOf" srcId="{3F5B9F35-2DE1-4CC7-9EE1-A574D4817D80}" destId="{7844D280-7715-454E-91CD-A979970E7A01}" srcOrd="18" destOrd="0" presId="urn:microsoft.com/office/officeart/2005/8/layout/hList7"/>
    <dgm:cxn modelId="{11723E44-5AE2-4563-94DF-5E5E1B04F6CA}" type="presParOf" srcId="{7844D280-7715-454E-91CD-A979970E7A01}" destId="{3A1BCDD6-3BF4-4B12-B7D9-094E259D66BF}" srcOrd="0" destOrd="0" presId="urn:microsoft.com/office/officeart/2005/8/layout/hList7"/>
    <dgm:cxn modelId="{081ABD3D-6492-44CC-8906-9B4464920642}" type="presParOf" srcId="{7844D280-7715-454E-91CD-A979970E7A01}" destId="{BAE9F373-F3D2-4BB8-84E9-492D7C5BFA63}" srcOrd="1" destOrd="0" presId="urn:microsoft.com/office/officeart/2005/8/layout/hList7"/>
    <dgm:cxn modelId="{2F73041C-8D54-48B4-8AA4-7EF1A22FD048}" type="presParOf" srcId="{7844D280-7715-454E-91CD-A979970E7A01}" destId="{18EFFC8E-40DB-4DD8-8411-D02C88DFAFEF}" srcOrd="2" destOrd="0" presId="urn:microsoft.com/office/officeart/2005/8/layout/hList7"/>
    <dgm:cxn modelId="{05F49FD0-E4D9-47D0-95E8-F54838BF1F1B}" type="presParOf" srcId="{7844D280-7715-454E-91CD-A979970E7A01}" destId="{0831C529-3C5B-43FF-B210-264E697B2EE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EABC-73F3-4208-98F5-9BE5F6E871E9}">
      <dsp:nvSpPr>
        <dsp:cNvPr id="0" name=""/>
        <dsp:cNvSpPr/>
      </dsp:nvSpPr>
      <dsp:spPr>
        <a:xfrm>
          <a:off x="3606" y="0"/>
          <a:ext cx="1192249" cy="2926122"/>
        </a:xfrm>
        <a:prstGeom prst="roundRect">
          <a:avLst>
            <a:gd name="adj" fmla="val 10000"/>
          </a:avLst>
        </a:prstGeom>
        <a:solidFill>
          <a:srgbClr val="09A5DD"/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sp:txBody>
      <dsp:txXfrm>
        <a:off x="3606" y="1170448"/>
        <a:ext cx="1192249" cy="1170448"/>
      </dsp:txXfrm>
    </dsp:sp>
    <dsp:sp modelId="{E0946A4B-12BA-4397-ADA0-38319C17B976}">
      <dsp:nvSpPr>
        <dsp:cNvPr id="0" name=""/>
        <dsp:cNvSpPr/>
      </dsp:nvSpPr>
      <dsp:spPr>
        <a:xfrm>
          <a:off x="112531" y="175567"/>
          <a:ext cx="974398" cy="9743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01608-894E-486B-8AF6-E7F45F3A47CC}">
      <dsp:nvSpPr>
        <dsp:cNvPr id="0" name=""/>
        <dsp:cNvSpPr/>
      </dsp:nvSpPr>
      <dsp:spPr>
        <a:xfrm>
          <a:off x="1231623" y="0"/>
          <a:ext cx="1192249" cy="292612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sp:txBody>
      <dsp:txXfrm>
        <a:off x="1231623" y="1170448"/>
        <a:ext cx="1192249" cy="1170448"/>
      </dsp:txXfrm>
    </dsp:sp>
    <dsp:sp modelId="{F4C8AEB5-B143-4192-B520-B9B068265737}">
      <dsp:nvSpPr>
        <dsp:cNvPr id="0" name=""/>
        <dsp:cNvSpPr/>
      </dsp:nvSpPr>
      <dsp:spPr>
        <a:xfrm>
          <a:off x="1340549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3D929-DE2C-4E64-BEFE-0CA1060D9AC5}">
      <dsp:nvSpPr>
        <dsp:cNvPr id="0" name=""/>
        <dsp:cNvSpPr/>
      </dsp:nvSpPr>
      <dsp:spPr>
        <a:xfrm>
          <a:off x="2459640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sp:txBody>
      <dsp:txXfrm>
        <a:off x="2459640" y="1170448"/>
        <a:ext cx="1192249" cy="1170448"/>
      </dsp:txXfrm>
    </dsp:sp>
    <dsp:sp modelId="{6A3B9CD0-F0BD-45EF-B201-64F0C893A149}">
      <dsp:nvSpPr>
        <dsp:cNvPr id="0" name=""/>
        <dsp:cNvSpPr/>
      </dsp:nvSpPr>
      <dsp:spPr>
        <a:xfrm>
          <a:off x="2568566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6D34A-CF23-4ADC-8B74-E99DCB612FDA}">
      <dsp:nvSpPr>
        <dsp:cNvPr id="0" name=""/>
        <dsp:cNvSpPr/>
      </dsp:nvSpPr>
      <dsp:spPr>
        <a:xfrm>
          <a:off x="3687657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sp:txBody>
      <dsp:txXfrm>
        <a:off x="3687657" y="1170448"/>
        <a:ext cx="1192249" cy="1170448"/>
      </dsp:txXfrm>
    </dsp:sp>
    <dsp:sp modelId="{1EB6E1FB-B22D-4FCD-A720-F14E1A907F9C}">
      <dsp:nvSpPr>
        <dsp:cNvPr id="0" name=""/>
        <dsp:cNvSpPr/>
      </dsp:nvSpPr>
      <dsp:spPr>
        <a:xfrm>
          <a:off x="3796583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04F4A-98E3-4E59-8671-53A8F6CCFA67}">
      <dsp:nvSpPr>
        <dsp:cNvPr id="0" name=""/>
        <dsp:cNvSpPr/>
      </dsp:nvSpPr>
      <dsp:spPr>
        <a:xfrm>
          <a:off x="4915675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sp:txBody>
      <dsp:txXfrm>
        <a:off x="4915675" y="1170448"/>
        <a:ext cx="1192249" cy="1170448"/>
      </dsp:txXfrm>
    </dsp:sp>
    <dsp:sp modelId="{351FC5F8-EFCD-4E71-831C-4A2DDC22DA2C}">
      <dsp:nvSpPr>
        <dsp:cNvPr id="0" name=""/>
        <dsp:cNvSpPr/>
      </dsp:nvSpPr>
      <dsp:spPr>
        <a:xfrm>
          <a:off x="5024600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293C8-2A50-44A9-B0EB-558404B2E203}">
      <dsp:nvSpPr>
        <dsp:cNvPr id="0" name=""/>
        <dsp:cNvSpPr/>
      </dsp:nvSpPr>
      <dsp:spPr>
        <a:xfrm>
          <a:off x="6143692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sp:txBody>
      <dsp:txXfrm>
        <a:off x="6143692" y="1170448"/>
        <a:ext cx="1192249" cy="1170448"/>
      </dsp:txXfrm>
    </dsp:sp>
    <dsp:sp modelId="{BFD9697C-0E10-4F0D-BC74-304EE4EECBAB}">
      <dsp:nvSpPr>
        <dsp:cNvPr id="0" name=""/>
        <dsp:cNvSpPr/>
      </dsp:nvSpPr>
      <dsp:spPr>
        <a:xfrm>
          <a:off x="6252617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7F98E-B9B1-49E6-AFD7-5D59F282BDAA}">
      <dsp:nvSpPr>
        <dsp:cNvPr id="0" name=""/>
        <dsp:cNvSpPr/>
      </dsp:nvSpPr>
      <dsp:spPr>
        <a:xfrm>
          <a:off x="7371709" y="0"/>
          <a:ext cx="1192249" cy="292612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sp:txBody>
      <dsp:txXfrm>
        <a:off x="7371709" y="1170448"/>
        <a:ext cx="1192249" cy="1170448"/>
      </dsp:txXfrm>
    </dsp:sp>
    <dsp:sp modelId="{30FD4B57-DC59-427B-AA12-04FF232BA4A9}">
      <dsp:nvSpPr>
        <dsp:cNvPr id="0" name=""/>
        <dsp:cNvSpPr/>
      </dsp:nvSpPr>
      <dsp:spPr>
        <a:xfrm>
          <a:off x="7480635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6A9BB-4CF0-4182-B64A-C2F0B93DA3D4}">
      <dsp:nvSpPr>
        <dsp:cNvPr id="0" name=""/>
        <dsp:cNvSpPr/>
      </dsp:nvSpPr>
      <dsp:spPr>
        <a:xfrm>
          <a:off x="8599726" y="0"/>
          <a:ext cx="1192249" cy="292612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sp:txBody>
      <dsp:txXfrm>
        <a:off x="8599726" y="1170448"/>
        <a:ext cx="1192249" cy="1170448"/>
      </dsp:txXfrm>
    </dsp:sp>
    <dsp:sp modelId="{B4EE28B6-B5F4-4625-A1DF-4C7B265CB572}">
      <dsp:nvSpPr>
        <dsp:cNvPr id="0" name=""/>
        <dsp:cNvSpPr/>
      </dsp:nvSpPr>
      <dsp:spPr>
        <a:xfrm>
          <a:off x="8708652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BCDD6-3BF4-4B12-B7D9-094E259D66BF}">
      <dsp:nvSpPr>
        <dsp:cNvPr id="0" name=""/>
        <dsp:cNvSpPr/>
      </dsp:nvSpPr>
      <dsp:spPr>
        <a:xfrm>
          <a:off x="9827743" y="0"/>
          <a:ext cx="1192249" cy="292612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sp:txBody>
      <dsp:txXfrm>
        <a:off x="9827743" y="1170448"/>
        <a:ext cx="1192249" cy="1170448"/>
      </dsp:txXfrm>
    </dsp:sp>
    <dsp:sp modelId="{0831C529-3C5B-43FF-B210-264E697B2EE5}">
      <dsp:nvSpPr>
        <dsp:cNvPr id="0" name=""/>
        <dsp:cNvSpPr/>
      </dsp:nvSpPr>
      <dsp:spPr>
        <a:xfrm>
          <a:off x="9936669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F2FF0-49FD-4308-ABB1-6D1CF41DBF29}">
      <dsp:nvSpPr>
        <dsp:cNvPr id="0" name=""/>
        <dsp:cNvSpPr/>
      </dsp:nvSpPr>
      <dsp:spPr>
        <a:xfrm>
          <a:off x="440943" y="2340897"/>
          <a:ext cx="10141712" cy="438918"/>
        </a:xfrm>
        <a:prstGeom prst="rightArrow">
          <a:avLst/>
        </a:prstGeom>
        <a:solidFill>
          <a:srgbClr val="FFFFFF">
            <a:alpha val="14902"/>
          </a:srgbClr>
        </a:solidFill>
        <a:ln w="12700" cap="flat" cmpd="sng" algn="ctr">
          <a:solidFill>
            <a:srgbClr val="FFFFFF">
              <a:alpha val="3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EABC-73F3-4208-98F5-9BE5F6E871E9}">
      <dsp:nvSpPr>
        <dsp:cNvPr id="0" name=""/>
        <dsp:cNvSpPr/>
      </dsp:nvSpPr>
      <dsp:spPr>
        <a:xfrm>
          <a:off x="3606" y="0"/>
          <a:ext cx="1192249" cy="2926122"/>
        </a:xfrm>
        <a:prstGeom prst="roundRect">
          <a:avLst>
            <a:gd name="adj" fmla="val 10000"/>
          </a:avLst>
        </a:prstGeom>
        <a:solidFill>
          <a:srgbClr val="09A5DD">
            <a:alpha val="10196"/>
          </a:srgb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sp:txBody>
      <dsp:txXfrm>
        <a:off x="3606" y="1170448"/>
        <a:ext cx="1192249" cy="1170448"/>
      </dsp:txXfrm>
    </dsp:sp>
    <dsp:sp modelId="{E0946A4B-12BA-4397-ADA0-38319C17B976}">
      <dsp:nvSpPr>
        <dsp:cNvPr id="0" name=""/>
        <dsp:cNvSpPr/>
      </dsp:nvSpPr>
      <dsp:spPr>
        <a:xfrm>
          <a:off x="112531" y="175567"/>
          <a:ext cx="974398" cy="9743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01608-894E-486B-8AF6-E7F45F3A47CC}">
      <dsp:nvSpPr>
        <dsp:cNvPr id="0" name=""/>
        <dsp:cNvSpPr/>
      </dsp:nvSpPr>
      <dsp:spPr>
        <a:xfrm>
          <a:off x="1231623" y="0"/>
          <a:ext cx="1192249" cy="2926122"/>
        </a:xfrm>
        <a:prstGeom prst="roundRect">
          <a:avLst>
            <a:gd name="adj" fmla="val 10000"/>
          </a:avLst>
        </a:prstGeom>
        <a:solidFill>
          <a:srgbClr val="3E46A7">
            <a:alpha val="10196"/>
          </a:srgb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sp:txBody>
      <dsp:txXfrm>
        <a:off x="1231623" y="1170448"/>
        <a:ext cx="1192249" cy="1170448"/>
      </dsp:txXfrm>
    </dsp:sp>
    <dsp:sp modelId="{F4C8AEB5-B143-4192-B520-B9B068265737}">
      <dsp:nvSpPr>
        <dsp:cNvPr id="0" name=""/>
        <dsp:cNvSpPr/>
      </dsp:nvSpPr>
      <dsp:spPr>
        <a:xfrm>
          <a:off x="1340549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3D929-DE2C-4E64-BEFE-0CA1060D9AC5}">
      <dsp:nvSpPr>
        <dsp:cNvPr id="0" name=""/>
        <dsp:cNvSpPr/>
      </dsp:nvSpPr>
      <dsp:spPr>
        <a:xfrm>
          <a:off x="2459640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sp:txBody>
      <dsp:txXfrm>
        <a:off x="2459640" y="1170448"/>
        <a:ext cx="1192249" cy="1170448"/>
      </dsp:txXfrm>
    </dsp:sp>
    <dsp:sp modelId="{6A3B9CD0-F0BD-45EF-B201-64F0C893A149}">
      <dsp:nvSpPr>
        <dsp:cNvPr id="0" name=""/>
        <dsp:cNvSpPr/>
      </dsp:nvSpPr>
      <dsp:spPr>
        <a:xfrm>
          <a:off x="2568566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6D34A-CF23-4ADC-8B74-E99DCB612FDA}">
      <dsp:nvSpPr>
        <dsp:cNvPr id="0" name=""/>
        <dsp:cNvSpPr/>
      </dsp:nvSpPr>
      <dsp:spPr>
        <a:xfrm>
          <a:off x="3687657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sp:txBody>
      <dsp:txXfrm>
        <a:off x="3687657" y="1170448"/>
        <a:ext cx="1192249" cy="1170448"/>
      </dsp:txXfrm>
    </dsp:sp>
    <dsp:sp modelId="{1EB6E1FB-B22D-4FCD-A720-F14E1A907F9C}">
      <dsp:nvSpPr>
        <dsp:cNvPr id="0" name=""/>
        <dsp:cNvSpPr/>
      </dsp:nvSpPr>
      <dsp:spPr>
        <a:xfrm>
          <a:off x="3796583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04F4A-98E3-4E59-8671-53A8F6CCFA67}">
      <dsp:nvSpPr>
        <dsp:cNvPr id="0" name=""/>
        <dsp:cNvSpPr/>
      </dsp:nvSpPr>
      <dsp:spPr>
        <a:xfrm>
          <a:off x="4915675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sp:txBody>
      <dsp:txXfrm>
        <a:off x="4915675" y="1170448"/>
        <a:ext cx="1192249" cy="1170448"/>
      </dsp:txXfrm>
    </dsp:sp>
    <dsp:sp modelId="{351FC5F8-EFCD-4E71-831C-4A2DDC22DA2C}">
      <dsp:nvSpPr>
        <dsp:cNvPr id="0" name=""/>
        <dsp:cNvSpPr/>
      </dsp:nvSpPr>
      <dsp:spPr>
        <a:xfrm>
          <a:off x="5024600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293C8-2A50-44A9-B0EB-558404B2E203}">
      <dsp:nvSpPr>
        <dsp:cNvPr id="0" name=""/>
        <dsp:cNvSpPr/>
      </dsp:nvSpPr>
      <dsp:spPr>
        <a:xfrm>
          <a:off x="6143692" y="0"/>
          <a:ext cx="1192249" cy="2926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sp:txBody>
      <dsp:txXfrm>
        <a:off x="6143692" y="1170448"/>
        <a:ext cx="1192249" cy="1170448"/>
      </dsp:txXfrm>
    </dsp:sp>
    <dsp:sp modelId="{BFD9697C-0E10-4F0D-BC74-304EE4EECBAB}">
      <dsp:nvSpPr>
        <dsp:cNvPr id="0" name=""/>
        <dsp:cNvSpPr/>
      </dsp:nvSpPr>
      <dsp:spPr>
        <a:xfrm>
          <a:off x="6252617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7F98E-B9B1-49E6-AFD7-5D59F282BDAA}">
      <dsp:nvSpPr>
        <dsp:cNvPr id="0" name=""/>
        <dsp:cNvSpPr/>
      </dsp:nvSpPr>
      <dsp:spPr>
        <a:xfrm>
          <a:off x="7371709" y="0"/>
          <a:ext cx="1192249" cy="2926122"/>
        </a:xfrm>
        <a:prstGeom prst="roundRect">
          <a:avLst>
            <a:gd name="adj" fmla="val 10000"/>
          </a:avLst>
        </a:prstGeom>
        <a:solidFill>
          <a:srgbClr val="3E46A7">
            <a:alpha val="10196"/>
          </a:srgb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sp:txBody>
      <dsp:txXfrm>
        <a:off x="7371709" y="1170448"/>
        <a:ext cx="1192249" cy="1170448"/>
      </dsp:txXfrm>
    </dsp:sp>
    <dsp:sp modelId="{30FD4B57-DC59-427B-AA12-04FF232BA4A9}">
      <dsp:nvSpPr>
        <dsp:cNvPr id="0" name=""/>
        <dsp:cNvSpPr/>
      </dsp:nvSpPr>
      <dsp:spPr>
        <a:xfrm>
          <a:off x="7480635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6A9BB-4CF0-4182-B64A-C2F0B93DA3D4}">
      <dsp:nvSpPr>
        <dsp:cNvPr id="0" name=""/>
        <dsp:cNvSpPr/>
      </dsp:nvSpPr>
      <dsp:spPr>
        <a:xfrm>
          <a:off x="8599726" y="0"/>
          <a:ext cx="1192249" cy="2926122"/>
        </a:xfrm>
        <a:prstGeom prst="roundRect">
          <a:avLst>
            <a:gd name="adj" fmla="val 10000"/>
          </a:avLst>
        </a:prstGeom>
        <a:solidFill>
          <a:srgbClr val="3E46A7">
            <a:alpha val="10196"/>
          </a:srgb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sp:txBody>
      <dsp:txXfrm>
        <a:off x="8599726" y="1170448"/>
        <a:ext cx="1192249" cy="1170448"/>
      </dsp:txXfrm>
    </dsp:sp>
    <dsp:sp modelId="{B4EE28B6-B5F4-4625-A1DF-4C7B265CB572}">
      <dsp:nvSpPr>
        <dsp:cNvPr id="0" name=""/>
        <dsp:cNvSpPr/>
      </dsp:nvSpPr>
      <dsp:spPr>
        <a:xfrm>
          <a:off x="8708652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BCDD6-3BF4-4B12-B7D9-094E259D66BF}">
      <dsp:nvSpPr>
        <dsp:cNvPr id="0" name=""/>
        <dsp:cNvSpPr/>
      </dsp:nvSpPr>
      <dsp:spPr>
        <a:xfrm>
          <a:off x="9827743" y="0"/>
          <a:ext cx="1192249" cy="2926122"/>
        </a:xfrm>
        <a:prstGeom prst="roundRect">
          <a:avLst>
            <a:gd name="adj" fmla="val 10000"/>
          </a:avLst>
        </a:prstGeom>
        <a:solidFill>
          <a:srgbClr val="3E46A7">
            <a:alpha val="10196"/>
          </a:srgb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>
              <a:solidFill>
                <a:schemeClr val="tx1">
                  <a:lumMod val="75000"/>
                  <a:lumOff val="25000"/>
                </a:schemeClr>
              </a:solidFill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sp:txBody>
      <dsp:txXfrm>
        <a:off x="9827743" y="1170448"/>
        <a:ext cx="1192249" cy="1170448"/>
      </dsp:txXfrm>
    </dsp:sp>
    <dsp:sp modelId="{0831C529-3C5B-43FF-B210-264E697B2EE5}">
      <dsp:nvSpPr>
        <dsp:cNvPr id="0" name=""/>
        <dsp:cNvSpPr/>
      </dsp:nvSpPr>
      <dsp:spPr>
        <a:xfrm>
          <a:off x="9936669" y="175567"/>
          <a:ext cx="974398" cy="97439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F2FF0-49FD-4308-ABB1-6D1CF41DBF29}">
      <dsp:nvSpPr>
        <dsp:cNvPr id="0" name=""/>
        <dsp:cNvSpPr/>
      </dsp:nvSpPr>
      <dsp:spPr>
        <a:xfrm>
          <a:off x="440943" y="2340897"/>
          <a:ext cx="10141712" cy="438918"/>
        </a:xfrm>
        <a:prstGeom prst="rightArrow">
          <a:avLst/>
        </a:prstGeom>
        <a:solidFill>
          <a:srgbClr val="FFFFFF">
            <a:alpha val="14902"/>
          </a:srgbClr>
        </a:solidFill>
        <a:ln w="12700" cap="flat" cmpd="sng" algn="ctr">
          <a:solidFill>
            <a:srgbClr val="FFFFFF">
              <a:alpha val="3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8EABC-73F3-4208-98F5-9BE5F6E871E9}">
      <dsp:nvSpPr>
        <dsp:cNvPr id="0" name=""/>
        <dsp:cNvSpPr/>
      </dsp:nvSpPr>
      <dsp:spPr>
        <a:xfrm>
          <a:off x="4581" y="0"/>
          <a:ext cx="1072486" cy="2068848"/>
        </a:xfrm>
        <a:prstGeom prst="roundRect">
          <a:avLst>
            <a:gd name="adj" fmla="val 10000"/>
          </a:avLst>
        </a:prstGeom>
        <a:solidFill>
          <a:srgbClr val="09A5DD"/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Inter Light" panose="02000503000000020004" pitchFamily="2" charset="0"/>
              <a:ea typeface="Inter Light" panose="02000503000000020004" pitchFamily="2" charset="0"/>
            </a:rPr>
            <a:t>Monitora novas cotações nos portais</a:t>
          </a:r>
        </a:p>
      </dsp:txBody>
      <dsp:txXfrm>
        <a:off x="4581" y="827539"/>
        <a:ext cx="1072486" cy="827539"/>
      </dsp:txXfrm>
    </dsp:sp>
    <dsp:sp modelId="{E0946A4B-12BA-4397-ADA0-38319C17B976}">
      <dsp:nvSpPr>
        <dsp:cNvPr id="0" name=""/>
        <dsp:cNvSpPr/>
      </dsp:nvSpPr>
      <dsp:spPr>
        <a:xfrm>
          <a:off x="196361" y="124130"/>
          <a:ext cx="688926" cy="68892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A01608-894E-486B-8AF6-E7F45F3A47CC}">
      <dsp:nvSpPr>
        <dsp:cNvPr id="0" name=""/>
        <dsp:cNvSpPr/>
      </dsp:nvSpPr>
      <dsp:spPr>
        <a:xfrm>
          <a:off x="1109243" y="0"/>
          <a:ext cx="1072486" cy="206884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Inter Light" panose="02000503000000020004" pitchFamily="2" charset="0"/>
              <a:ea typeface="Inter Light" panose="02000503000000020004" pitchFamily="2" charset="0"/>
            </a:rPr>
            <a:t>Verifica os itens da cotação</a:t>
          </a:r>
        </a:p>
      </dsp:txBody>
      <dsp:txXfrm>
        <a:off x="1109243" y="827539"/>
        <a:ext cx="1072486" cy="827539"/>
      </dsp:txXfrm>
    </dsp:sp>
    <dsp:sp modelId="{F4C8AEB5-B143-4192-B520-B9B068265737}">
      <dsp:nvSpPr>
        <dsp:cNvPr id="0" name=""/>
        <dsp:cNvSpPr/>
      </dsp:nvSpPr>
      <dsp:spPr>
        <a:xfrm>
          <a:off x="1301023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3D929-DE2C-4E64-BEFE-0CA1060D9AC5}">
      <dsp:nvSpPr>
        <dsp:cNvPr id="0" name=""/>
        <dsp:cNvSpPr/>
      </dsp:nvSpPr>
      <dsp:spPr>
        <a:xfrm>
          <a:off x="2213904" y="0"/>
          <a:ext cx="1072486" cy="20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Consulta o estoque</a:t>
          </a:r>
        </a:p>
      </dsp:txBody>
      <dsp:txXfrm>
        <a:off x="2213904" y="827539"/>
        <a:ext cx="1072486" cy="827539"/>
      </dsp:txXfrm>
    </dsp:sp>
    <dsp:sp modelId="{6A3B9CD0-F0BD-45EF-B201-64F0C893A149}">
      <dsp:nvSpPr>
        <dsp:cNvPr id="0" name=""/>
        <dsp:cNvSpPr/>
      </dsp:nvSpPr>
      <dsp:spPr>
        <a:xfrm>
          <a:off x="2405684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6D34A-CF23-4ADC-8B74-E99DCB612FDA}">
      <dsp:nvSpPr>
        <dsp:cNvPr id="0" name=""/>
        <dsp:cNvSpPr/>
      </dsp:nvSpPr>
      <dsp:spPr>
        <a:xfrm>
          <a:off x="3318565" y="0"/>
          <a:ext cx="1072486" cy="20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Verifica procedência nacional ou importado</a:t>
          </a:r>
        </a:p>
      </dsp:txBody>
      <dsp:txXfrm>
        <a:off x="3318565" y="827539"/>
        <a:ext cx="1072486" cy="827539"/>
      </dsp:txXfrm>
    </dsp:sp>
    <dsp:sp modelId="{1EB6E1FB-B22D-4FCD-A720-F14E1A907F9C}">
      <dsp:nvSpPr>
        <dsp:cNvPr id="0" name=""/>
        <dsp:cNvSpPr/>
      </dsp:nvSpPr>
      <dsp:spPr>
        <a:xfrm>
          <a:off x="3510345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04F4A-98E3-4E59-8671-53A8F6CCFA67}">
      <dsp:nvSpPr>
        <dsp:cNvPr id="0" name=""/>
        <dsp:cNvSpPr/>
      </dsp:nvSpPr>
      <dsp:spPr>
        <a:xfrm>
          <a:off x="4423226" y="0"/>
          <a:ext cx="1072486" cy="20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Consulta tributação</a:t>
          </a:r>
        </a:p>
      </dsp:txBody>
      <dsp:txXfrm>
        <a:off x="4423226" y="827539"/>
        <a:ext cx="1072486" cy="827539"/>
      </dsp:txXfrm>
    </dsp:sp>
    <dsp:sp modelId="{351FC5F8-EFCD-4E71-831C-4A2DDC22DA2C}">
      <dsp:nvSpPr>
        <dsp:cNvPr id="0" name=""/>
        <dsp:cNvSpPr/>
      </dsp:nvSpPr>
      <dsp:spPr>
        <a:xfrm>
          <a:off x="4615006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293C8-2A50-44A9-B0EB-558404B2E203}">
      <dsp:nvSpPr>
        <dsp:cNvPr id="0" name=""/>
        <dsp:cNvSpPr/>
      </dsp:nvSpPr>
      <dsp:spPr>
        <a:xfrm>
          <a:off x="5527887" y="0"/>
          <a:ext cx="1072486" cy="206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Calcula margem de lucro</a:t>
          </a:r>
        </a:p>
      </dsp:txBody>
      <dsp:txXfrm>
        <a:off x="5527887" y="827539"/>
        <a:ext cx="1072486" cy="827539"/>
      </dsp:txXfrm>
    </dsp:sp>
    <dsp:sp modelId="{BFD9697C-0E10-4F0D-BC74-304EE4EECBAB}">
      <dsp:nvSpPr>
        <dsp:cNvPr id="0" name=""/>
        <dsp:cNvSpPr/>
      </dsp:nvSpPr>
      <dsp:spPr>
        <a:xfrm>
          <a:off x="5719667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7F98E-B9B1-49E6-AFD7-5D59F282BDAA}">
      <dsp:nvSpPr>
        <dsp:cNvPr id="0" name=""/>
        <dsp:cNvSpPr/>
      </dsp:nvSpPr>
      <dsp:spPr>
        <a:xfrm>
          <a:off x="6632548" y="0"/>
          <a:ext cx="1072486" cy="206884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Avalia o valor com base no histórico do cliente</a:t>
          </a:r>
        </a:p>
      </dsp:txBody>
      <dsp:txXfrm>
        <a:off x="6632548" y="827539"/>
        <a:ext cx="1072486" cy="827539"/>
      </dsp:txXfrm>
    </dsp:sp>
    <dsp:sp modelId="{30FD4B57-DC59-427B-AA12-04FF232BA4A9}">
      <dsp:nvSpPr>
        <dsp:cNvPr id="0" name=""/>
        <dsp:cNvSpPr/>
      </dsp:nvSpPr>
      <dsp:spPr>
        <a:xfrm>
          <a:off x="6824328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45327-91FA-4CD2-904F-35BA2E41E392}">
      <dsp:nvSpPr>
        <dsp:cNvPr id="0" name=""/>
        <dsp:cNvSpPr/>
      </dsp:nvSpPr>
      <dsp:spPr>
        <a:xfrm>
          <a:off x="7737209" y="0"/>
          <a:ext cx="1072486" cy="2068848"/>
        </a:xfrm>
        <a:prstGeom prst="roundRect">
          <a:avLst>
            <a:gd name="adj" fmla="val 10000"/>
          </a:avLst>
        </a:prstGeom>
        <a:solidFill>
          <a:srgbClr val="B38233"/>
        </a:solidFill>
        <a:ln w="6350" cap="flat" cmpd="sng" algn="ctr">
          <a:solidFill>
            <a:srgbClr val="FFFFFF"/>
          </a:solidFill>
          <a:prstDash val="solid"/>
          <a:miter lim="800000"/>
        </a:ln>
        <a:effectLst>
          <a:glow rad="63500">
            <a:srgbClr val="B38233">
              <a:alpha val="40000"/>
            </a:srgbClr>
          </a:glow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Revisa a cotação e aplica descontos</a:t>
          </a:r>
        </a:p>
      </dsp:txBody>
      <dsp:txXfrm>
        <a:off x="7737209" y="827539"/>
        <a:ext cx="1072486" cy="827539"/>
      </dsp:txXfrm>
    </dsp:sp>
    <dsp:sp modelId="{561FCD96-4EB7-432B-89E9-3D7AB514EB3E}">
      <dsp:nvSpPr>
        <dsp:cNvPr id="0" name=""/>
        <dsp:cNvSpPr/>
      </dsp:nvSpPr>
      <dsp:spPr>
        <a:xfrm>
          <a:off x="7928989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6A9BB-4CF0-4182-B64A-C2F0B93DA3D4}">
      <dsp:nvSpPr>
        <dsp:cNvPr id="0" name=""/>
        <dsp:cNvSpPr/>
      </dsp:nvSpPr>
      <dsp:spPr>
        <a:xfrm>
          <a:off x="8841870" y="0"/>
          <a:ext cx="1072486" cy="206884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Preenche dados para resposta</a:t>
          </a:r>
        </a:p>
      </dsp:txBody>
      <dsp:txXfrm>
        <a:off x="8841870" y="827539"/>
        <a:ext cx="1072486" cy="827539"/>
      </dsp:txXfrm>
    </dsp:sp>
    <dsp:sp modelId="{B4EE28B6-B5F4-4625-A1DF-4C7B265CB572}">
      <dsp:nvSpPr>
        <dsp:cNvPr id="0" name=""/>
        <dsp:cNvSpPr/>
      </dsp:nvSpPr>
      <dsp:spPr>
        <a:xfrm>
          <a:off x="9033650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BCDD6-3BF4-4B12-B7D9-094E259D66BF}">
      <dsp:nvSpPr>
        <dsp:cNvPr id="0" name=""/>
        <dsp:cNvSpPr/>
      </dsp:nvSpPr>
      <dsp:spPr>
        <a:xfrm>
          <a:off x="9946531" y="0"/>
          <a:ext cx="1072486" cy="2068848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6350" cap="flat" cmpd="sng" algn="ctr">
          <a:solidFill>
            <a:scrgbClr r="0" g="0" b="0"/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>
              <a:latin typeface="Inter Light" panose="02000503000000020004" pitchFamily="2" charset="0"/>
              <a:ea typeface="Inter Light" panose="02000503000000020004" pitchFamily="2" charset="0"/>
            </a:rPr>
            <a:t>Alimenta planilha de dados históricos</a:t>
          </a:r>
        </a:p>
      </dsp:txBody>
      <dsp:txXfrm>
        <a:off x="9946531" y="827539"/>
        <a:ext cx="1072486" cy="827539"/>
      </dsp:txXfrm>
    </dsp:sp>
    <dsp:sp modelId="{0831C529-3C5B-43FF-B210-264E697B2EE5}">
      <dsp:nvSpPr>
        <dsp:cNvPr id="0" name=""/>
        <dsp:cNvSpPr/>
      </dsp:nvSpPr>
      <dsp:spPr>
        <a:xfrm>
          <a:off x="10138311" y="124130"/>
          <a:ext cx="688926" cy="68892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FFFF">
              <a:alpha val="1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F2FF0-49FD-4308-ABB1-6D1CF41DBF29}">
      <dsp:nvSpPr>
        <dsp:cNvPr id="0" name=""/>
        <dsp:cNvSpPr/>
      </dsp:nvSpPr>
      <dsp:spPr>
        <a:xfrm>
          <a:off x="440943" y="1655078"/>
          <a:ext cx="10141712" cy="310327"/>
        </a:xfrm>
        <a:prstGeom prst="rightArrow">
          <a:avLst/>
        </a:prstGeom>
        <a:solidFill>
          <a:srgbClr val="FFFFFF">
            <a:alpha val="14902"/>
          </a:srgbClr>
        </a:solidFill>
        <a:ln w="12700" cap="flat" cmpd="sng" algn="ctr">
          <a:solidFill>
            <a:srgbClr val="FFFFFF">
              <a:alpha val="3490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ethink Sans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ethink Sans" pitchFamily="2" charset="0"/>
              </a:defRPr>
            </a:lvl1pPr>
          </a:lstStyle>
          <a:p>
            <a:fld id="{0B382246-2C25-48CE-869D-71D54F78DF8F}" type="datetimeFigureOut">
              <a:rPr lang="pt-BR" smtClean="0"/>
              <a:pPr/>
              <a:t>16/07/2025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ethink Sans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ethink Sans" pitchFamily="2" charset="0"/>
              </a:defRPr>
            </a:lvl1pPr>
          </a:lstStyle>
          <a:p>
            <a:fld id="{85B6868F-A7E1-44FD-BCB4-DE5C7CE3D78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152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ethink San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ethink San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ethink San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ethink San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ethink San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6868F-A7E1-44FD-BCB4-DE5C7CE3D78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47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6868F-A7E1-44FD-BCB4-DE5C7CE3D789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567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FA41B-BE87-9DFF-BEC2-E1D0D8582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ED95EE-19EE-515F-979A-AB19ADAAAE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962C61-E8AA-9B46-1AEB-9A9554C07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B95C6F-ACED-E9B5-D922-BB9182FA6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6868F-A7E1-44FD-BCB4-DE5C7CE3D789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060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6868F-A7E1-44FD-BCB4-DE5C7CE3D789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2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6868F-A7E1-44FD-BCB4-DE5C7CE3D789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755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60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1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4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96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2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35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80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86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96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75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97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igital_futuristic_background">
            <a:hlinkClick r:id="" action="ppaction://media"/>
            <a:extLst>
              <a:ext uri="{FF2B5EF4-FFF2-40B4-BE49-F238E27FC236}">
                <a16:creationId xmlns:a16="http://schemas.microsoft.com/office/drawing/2014/main" id="{690FEAC4-B5BD-073D-1FF1-95AA78D55E55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5CD61CD-5ED0-C10F-9C34-3A74DCCC0DD6}"/>
              </a:ext>
            </a:extLst>
          </p:cNvPr>
          <p:cNvSpPr/>
          <p:nvPr userDrawn="1"/>
        </p:nvSpPr>
        <p:spPr>
          <a:xfrm>
            <a:off x="-16305" y="0"/>
            <a:ext cx="12224609" cy="6876000"/>
          </a:xfrm>
          <a:prstGeom prst="rect">
            <a:avLst/>
          </a:prstGeom>
          <a:gradFill>
            <a:gsLst>
              <a:gs pos="0">
                <a:srgbClr val="0C0E21">
                  <a:alpha val="85000"/>
                </a:srgbClr>
              </a:gs>
              <a:gs pos="100000">
                <a:schemeClr val="tx2">
                  <a:lumMod val="50000"/>
                  <a:alpha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A0D5A-6B0B-45AF-9785-07E9FDB5ECA3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A2E6-5D0C-45DC-B68A-F8C2EAFCFE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98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2" Type="http://schemas.microsoft.com/office/2018/10/relationships/comments" Target="../comments/modernComment_103_43112F0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7.sv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7.sv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7.svg"/><Relationship Id="rId7" Type="http://schemas.openxmlformats.org/officeDocument/2006/relationships/diagramLayout" Target="../diagrams/layout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microsoft.com/office/2007/relationships/diagramDrawing" Target="../diagrams/drawing3.xml"/><Relationship Id="rId4" Type="http://schemas.openxmlformats.org/officeDocument/2006/relationships/image" Target="../media/image44.png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bin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37.svg"/><Relationship Id="rId4" Type="http://schemas.openxmlformats.org/officeDocument/2006/relationships/image" Target="../media/image5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01_B20E0B99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chart" Target="../charts/chart1.xml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ao lado de monitor de computador&#10;&#10;O conteúdo gerado por IA pode estar incorreto.">
            <a:extLst>
              <a:ext uri="{FF2B5EF4-FFF2-40B4-BE49-F238E27FC236}">
                <a16:creationId xmlns:a16="http://schemas.microsoft.com/office/drawing/2014/main" id="{2FA3759F-017E-F7BA-0DF9-DC93EF636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8" y="-9000"/>
            <a:ext cx="12257217" cy="6876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6D50F7B-1610-2D30-960A-DDB2F26942EF}"/>
              </a:ext>
            </a:extLst>
          </p:cNvPr>
          <p:cNvSpPr/>
          <p:nvPr/>
        </p:nvSpPr>
        <p:spPr>
          <a:xfrm>
            <a:off x="-16305" y="-9000"/>
            <a:ext cx="12224609" cy="6885000"/>
          </a:xfrm>
          <a:prstGeom prst="rect">
            <a:avLst/>
          </a:prstGeom>
          <a:gradFill>
            <a:gsLst>
              <a:gs pos="0">
                <a:srgbClr val="0C0E21">
                  <a:alpha val="85000"/>
                </a:srgbClr>
              </a:gs>
              <a:gs pos="100000">
                <a:schemeClr val="tx2">
                  <a:lumMod val="50000"/>
                  <a:alpha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E85691-2F63-9D61-E44C-A287D13D2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pc="-150" dirty="0">
                <a:solidFill>
                  <a:schemeClr val="bg1"/>
                </a:solidFill>
              </a:rPr>
              <a:t>Colaboradores Digitais, Resultados Reais: </a:t>
            </a:r>
            <a:br>
              <a:rPr lang="pt-BR" spc="-150" dirty="0">
                <a:solidFill>
                  <a:schemeClr val="bg1"/>
                </a:solidFill>
              </a:rPr>
            </a:br>
            <a:r>
              <a:rPr lang="pt-BR" sz="4000" spc="-150" dirty="0">
                <a:solidFill>
                  <a:schemeClr val="bg1"/>
                </a:solidFill>
              </a:rPr>
              <a:t>Um Case de Sucesso no B2B </a:t>
            </a:r>
            <a:endParaRPr lang="pt-BR" spc="-15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E01D60-D0B4-FCC1-267C-56E0D24BDA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pt-BR" sz="2000" spc="600" dirty="0">
                <a:solidFill>
                  <a:schemeClr val="tx2">
                    <a:lumMod val="20000"/>
                    <a:lumOff val="80000"/>
                  </a:schemeClr>
                </a:solidFill>
                <a:latin typeface="Rethink Sans" pitchFamily="2" charset="0"/>
              </a:rPr>
              <a:t>INOVAÇÃO NO SETOR DE PEÇAS AUTOMOTIVAS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C8C73F2-332C-3BDE-B034-C58E792D6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98E134F-D277-040D-BFCB-215913697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09" y="5143500"/>
            <a:ext cx="4364182" cy="11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8C84-4553-2F43-AB71-AA5EE97D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48079BE2-419E-51E0-2C46-C8A62F57B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28EFD02-3544-DE5A-88B2-F40D0E48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Transformando Gargalos em Oportunidades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D116D7A-D501-6970-8AB1-1BEC72A1779C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Quando a demanda supera a capacidade, a oportunidade escapa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DB1FE74-6A68-7A12-7C33-F9D58028D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153962"/>
              </p:ext>
            </p:extLst>
          </p:nvPr>
        </p:nvGraphicFramePr>
        <p:xfrm>
          <a:off x="584200" y="2192434"/>
          <a:ext cx="11023600" cy="2926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08E87912-6086-95B3-DC54-146234D773C5}"/>
              </a:ext>
            </a:extLst>
          </p:cNvPr>
          <p:cNvGrpSpPr/>
          <p:nvPr/>
        </p:nvGrpSpPr>
        <p:grpSpPr>
          <a:xfrm>
            <a:off x="584200" y="5185082"/>
            <a:ext cx="11023600" cy="617259"/>
            <a:chOff x="584200" y="1848678"/>
            <a:chExt cx="11023600" cy="61725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A14AF738-C2AA-7F8F-E8BE-2D83160E82C2}"/>
                </a:ext>
              </a:extLst>
            </p:cNvPr>
            <p:cNvSpPr/>
            <p:nvPr/>
          </p:nvSpPr>
          <p:spPr>
            <a:xfrm>
              <a:off x="584200" y="1848678"/>
              <a:ext cx="11023600" cy="179109"/>
            </a:xfrm>
            <a:prstGeom prst="roundRect">
              <a:avLst/>
            </a:prstGeom>
            <a:solidFill>
              <a:srgbClr val="09A5D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rgbClr val="0C0E21"/>
                  </a:solidFill>
                </a:rPr>
                <a:t>EM TODOS OS PORTAIS</a:t>
              </a:r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B1C0401A-1166-38A5-6E45-55C5FED15679}"/>
                </a:ext>
              </a:extLst>
            </p:cNvPr>
            <p:cNvSpPr/>
            <p:nvPr/>
          </p:nvSpPr>
          <p:spPr>
            <a:xfrm>
              <a:off x="1816100" y="2067753"/>
              <a:ext cx="9791700" cy="17910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chemeClr val="bg1"/>
                  </a:solidFill>
                </a:rPr>
                <a:t>PARA CADA COTAÇÃO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95B9A308-547E-E6CA-9FA9-CD69E517B29B}"/>
                </a:ext>
              </a:extLst>
            </p:cNvPr>
            <p:cNvSpPr/>
            <p:nvPr/>
          </p:nvSpPr>
          <p:spPr>
            <a:xfrm>
              <a:off x="3054350" y="2286828"/>
              <a:ext cx="4876800" cy="17910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chemeClr val="bg1"/>
                  </a:solidFill>
                </a:rPr>
                <a:t>PARA CADA ITEM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19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FF2FF0-49FD-4308-ABB1-6D1CF41DB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dgm id="{60FF2FF0-49FD-4308-ABB1-6D1CF41DB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3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3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3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3A39-A0C4-8477-A181-8F2AD4A4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977EA71D-9F5C-B116-BAF4-3217B09E3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66B0FC0-0A4C-D48F-A394-2E97DBB3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Transformando Gargalos em Oportunidades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F67B80-B1E3-FC73-299A-295574FF2A48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tx2">
                    <a:lumMod val="40000"/>
                    <a:lumOff val="60000"/>
                  </a:schemeClr>
                </a:solidFill>
              </a:rPr>
              <a:t>Quando a demanda supera a capacidade, a oportunidade escapa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B46E35C-5891-AF49-2C2D-63CC55924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842416"/>
              </p:ext>
            </p:extLst>
          </p:nvPr>
        </p:nvGraphicFramePr>
        <p:xfrm>
          <a:off x="584200" y="2192434"/>
          <a:ext cx="11023600" cy="2926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Agrupar 8">
            <a:extLst>
              <a:ext uri="{FF2B5EF4-FFF2-40B4-BE49-F238E27FC236}">
                <a16:creationId xmlns:a16="http://schemas.microsoft.com/office/drawing/2014/main" id="{D8A3FAC6-7B9C-CE83-0BFB-B5DD25EE4BF6}"/>
              </a:ext>
            </a:extLst>
          </p:cNvPr>
          <p:cNvGrpSpPr/>
          <p:nvPr/>
        </p:nvGrpSpPr>
        <p:grpSpPr>
          <a:xfrm>
            <a:off x="584200" y="5185082"/>
            <a:ext cx="11023600" cy="617259"/>
            <a:chOff x="584200" y="1848678"/>
            <a:chExt cx="11023600" cy="61725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76CC51D6-C6F5-A6F5-27A3-08D55994B3E8}"/>
                </a:ext>
              </a:extLst>
            </p:cNvPr>
            <p:cNvSpPr/>
            <p:nvPr/>
          </p:nvSpPr>
          <p:spPr>
            <a:xfrm>
              <a:off x="584200" y="1848678"/>
              <a:ext cx="11023600" cy="179109"/>
            </a:xfrm>
            <a:prstGeom prst="roundRect">
              <a:avLst/>
            </a:prstGeom>
            <a:solidFill>
              <a:srgbClr val="09A5D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rgbClr val="0C0E21"/>
                  </a:solidFill>
                </a:rPr>
                <a:t>EM TODOS OS PORTAIS</a:t>
              </a:r>
            </a:p>
          </p:txBody>
        </p:sp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6FB55D12-FC0F-F877-D4CB-43EC91867F9E}"/>
                </a:ext>
              </a:extLst>
            </p:cNvPr>
            <p:cNvSpPr/>
            <p:nvPr/>
          </p:nvSpPr>
          <p:spPr>
            <a:xfrm>
              <a:off x="1816100" y="2067753"/>
              <a:ext cx="9791700" cy="17910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chemeClr val="bg1"/>
                  </a:solidFill>
                </a:rPr>
                <a:t>PARA CADA COTAÇÃO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066AA02E-E82C-CCAE-E01A-B60719E3341E}"/>
                </a:ext>
              </a:extLst>
            </p:cNvPr>
            <p:cNvSpPr/>
            <p:nvPr/>
          </p:nvSpPr>
          <p:spPr>
            <a:xfrm>
              <a:off x="3054350" y="2286828"/>
              <a:ext cx="4876800" cy="17910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spc="300">
                  <a:solidFill>
                    <a:schemeClr val="bg1"/>
                  </a:solidFill>
                </a:rPr>
                <a:t>PARA CADA ITEM</a:t>
              </a: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9A7BE92-6B5B-6998-95FB-751FA8861633}"/>
              </a:ext>
            </a:extLst>
          </p:cNvPr>
          <p:cNvSpPr/>
          <p:nvPr/>
        </p:nvSpPr>
        <p:spPr>
          <a:xfrm>
            <a:off x="3054350" y="2202104"/>
            <a:ext cx="4876800" cy="2916451"/>
          </a:xfrm>
          <a:prstGeom prst="roundRect">
            <a:avLst>
              <a:gd name="adj" fmla="val 388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pt-BR" sz="4400" dirty="0">
                <a:solidFill>
                  <a:schemeClr val="tx2">
                    <a:lumMod val="20000"/>
                    <a:lumOff val="80000"/>
                  </a:schemeClr>
                </a:solidFill>
                <a:latin typeface="Font Awesome 6 Free Solid" panose="02000903000000000000" pitchFamily="50" charset="0"/>
              </a:rPr>
              <a:t>⏱</a:t>
            </a:r>
            <a:endParaRPr lang="pt-BR" sz="4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114000"/>
              </a:lnSpc>
            </a:pPr>
            <a:r>
              <a:rPr lang="pt-BR" sz="4400" spc="3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4 MINUTOS</a:t>
            </a:r>
          </a:p>
          <a:p>
            <a:pPr algn="ctr">
              <a:lnSpc>
                <a:spcPct val="114000"/>
              </a:lnSpc>
            </a:pPr>
            <a:r>
              <a:rPr lang="pt-BR" sz="4400" spc="3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POR ITEM</a:t>
            </a:r>
          </a:p>
        </p:txBody>
      </p:sp>
    </p:spTree>
    <p:extLst>
      <p:ext uri="{BB962C8B-B14F-4D97-AF65-F5344CB8AC3E}">
        <p14:creationId xmlns:p14="http://schemas.microsoft.com/office/powerpoint/2010/main" val="250808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B41D23-41BF-CF28-6480-D8877DCD2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E054982C-D1A0-97FD-8817-FD7DE8AF2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D6ABE31-2A0E-5BA4-5E9A-58CD50E7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Transformando Gargalos em Oportunidades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D00BE4-3942-01E8-351C-15D74C901F1D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Quando a demanda supera a capacidade, a oportunidade escapa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4344AF-BFC7-29CC-F6B1-DA716D6BFFFC}"/>
              </a:ext>
            </a:extLst>
          </p:cNvPr>
          <p:cNvSpPr txBox="1"/>
          <p:nvPr/>
        </p:nvSpPr>
        <p:spPr>
          <a:xfrm>
            <a:off x="838200" y="3227903"/>
            <a:ext cx="10515599" cy="9314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solidFill>
                  <a:schemeClr val="bg1"/>
                </a:solidFill>
              </a:rPr>
              <a:t>Perda de </a:t>
            </a:r>
            <a:r>
              <a:rPr lang="pt-BR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oportunidades</a:t>
            </a:r>
          </a:p>
        </p:txBody>
      </p:sp>
    </p:spTree>
    <p:extLst>
      <p:ext uri="{BB962C8B-B14F-4D97-AF65-F5344CB8AC3E}">
        <p14:creationId xmlns:p14="http://schemas.microsoft.com/office/powerpoint/2010/main" val="450614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2FE21-CBFD-5883-B1E7-437243E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D724CC4-C658-52F0-191D-CC0C0FA0F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6" y="1050350"/>
            <a:ext cx="1260000" cy="12663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87BCB0E-2ECC-9FF3-042E-68D8EAF7764A}"/>
              </a:ext>
            </a:extLst>
          </p:cNvPr>
          <p:cNvSpPr txBox="1"/>
          <p:nvPr/>
        </p:nvSpPr>
        <p:spPr>
          <a:xfrm>
            <a:off x="4309200" y="561688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645BE52-D41D-5DDF-D255-CF671798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31" y="1050350"/>
            <a:ext cx="1260000" cy="12663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291CEEE-6DD7-E121-81E6-8DFB060FC4DA}"/>
              </a:ext>
            </a:extLst>
          </p:cNvPr>
          <p:cNvSpPr txBox="1"/>
          <p:nvPr/>
        </p:nvSpPr>
        <p:spPr>
          <a:xfrm>
            <a:off x="6981242" y="561688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B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EBB6647-CFEA-DB01-769B-6D2C1AB4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516" y="1050350"/>
            <a:ext cx="1260000" cy="12663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8E5C5A-074A-A249-09B1-495FCF239056}"/>
              </a:ext>
            </a:extLst>
          </p:cNvPr>
          <p:cNvSpPr txBox="1"/>
          <p:nvPr/>
        </p:nvSpPr>
        <p:spPr>
          <a:xfrm>
            <a:off x="9662250" y="561688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C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67F0A3C-4BA9-2FB4-481C-D4B16DE3D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7" y="5026471"/>
            <a:ext cx="1269841" cy="126984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8E5D2DA-C828-0884-20C1-C985F40F1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11" y="3034408"/>
            <a:ext cx="1269841" cy="1269841"/>
          </a:xfrm>
          <a:prstGeom prst="rect">
            <a:avLst/>
          </a:prstGeom>
        </p:spPr>
      </p:pic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379B9DF2-3B67-E90E-B530-B660A7926780}"/>
              </a:ext>
            </a:extLst>
          </p:cNvPr>
          <p:cNvCxnSpPr>
            <a:stCxn id="11" idx="2"/>
            <a:endCxn id="23" idx="0"/>
          </p:cNvCxnSpPr>
          <p:nvPr/>
        </p:nvCxnSpPr>
        <p:spPr>
          <a:xfrm>
            <a:off x="7678431" y="2316650"/>
            <a:ext cx="1" cy="71775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BF231764-F3B9-B4BE-9AB7-A47E07FD8092}"/>
              </a:ext>
            </a:extLst>
          </p:cNvPr>
          <p:cNvCxnSpPr>
            <a:stCxn id="9" idx="2"/>
            <a:endCxn id="23" idx="0"/>
          </p:cNvCxnSpPr>
          <p:nvPr/>
        </p:nvCxnSpPr>
        <p:spPr>
          <a:xfrm rot="16200000" flipH="1">
            <a:off x="5995070" y="1351046"/>
            <a:ext cx="717758" cy="264896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7F16438F-36EA-45F8-7BFC-855DD40FB6E5}"/>
              </a:ext>
            </a:extLst>
          </p:cNvPr>
          <p:cNvCxnSpPr>
            <a:stCxn id="13" idx="2"/>
            <a:endCxn id="23" idx="0"/>
          </p:cNvCxnSpPr>
          <p:nvPr/>
        </p:nvCxnSpPr>
        <p:spPr>
          <a:xfrm rot="5400000">
            <a:off x="8671595" y="1323487"/>
            <a:ext cx="717758" cy="270408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117A525E-54D6-8F81-985F-00B56AF1B778}"/>
              </a:ext>
            </a:extLst>
          </p:cNvPr>
          <p:cNvCxnSpPr>
            <a:stCxn id="23" idx="2"/>
            <a:endCxn id="19" idx="0"/>
          </p:cNvCxnSpPr>
          <p:nvPr/>
        </p:nvCxnSpPr>
        <p:spPr>
          <a:xfrm rot="5400000">
            <a:off x="7317094" y="4665133"/>
            <a:ext cx="722222" cy="45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4">
            <a:extLst>
              <a:ext uri="{FF2B5EF4-FFF2-40B4-BE49-F238E27FC236}">
                <a16:creationId xmlns:a16="http://schemas.microsoft.com/office/drawing/2014/main" id="{E074CA8D-F9B8-AD32-0719-EEAED4EA2218}"/>
              </a:ext>
            </a:extLst>
          </p:cNvPr>
          <p:cNvSpPr txBox="1">
            <a:spLocks/>
          </p:cNvSpPr>
          <p:nvPr/>
        </p:nvSpPr>
        <p:spPr>
          <a:xfrm>
            <a:off x="838200" y="321578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Como ficou</a:t>
            </a:r>
          </a:p>
        </p:txBody>
      </p:sp>
    </p:spTree>
    <p:extLst>
      <p:ext uri="{BB962C8B-B14F-4D97-AF65-F5344CB8AC3E}">
        <p14:creationId xmlns:p14="http://schemas.microsoft.com/office/powerpoint/2010/main" val="23044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31A24-C278-0CAB-4FD5-A1C8F4406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A33966D-579D-B16B-80A5-17368D5B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169" y="1050350"/>
            <a:ext cx="1260000" cy="12663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9615C6E-A59A-A822-8235-593B1FF52098}"/>
              </a:ext>
            </a:extLst>
          </p:cNvPr>
          <p:cNvSpPr txBox="1"/>
          <p:nvPr/>
        </p:nvSpPr>
        <p:spPr>
          <a:xfrm>
            <a:off x="4308903" y="561688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7DBB2F3-6FE9-FC9B-D580-0624FCC1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134" y="1050350"/>
            <a:ext cx="1260000" cy="12663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85A0DC-167B-C3C7-5BE8-007A70DF8EE8}"/>
              </a:ext>
            </a:extLst>
          </p:cNvPr>
          <p:cNvSpPr txBox="1"/>
          <p:nvPr/>
        </p:nvSpPr>
        <p:spPr>
          <a:xfrm>
            <a:off x="6980945" y="561688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B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799207-5CD9-6753-9CE6-9DAFD37B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219" y="1050350"/>
            <a:ext cx="1260000" cy="12663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0F8A4B9-8FBB-9758-80FC-EBC40C344691}"/>
              </a:ext>
            </a:extLst>
          </p:cNvPr>
          <p:cNvSpPr txBox="1"/>
          <p:nvPr/>
        </p:nvSpPr>
        <p:spPr>
          <a:xfrm>
            <a:off x="9661953" y="561688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C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796D33C-3F94-CA54-CC28-9172178F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298" y="5023592"/>
            <a:ext cx="1269841" cy="126984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B20FB222-ED44-5CDA-72DB-462112B00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11" y="5026470"/>
            <a:ext cx="1269841" cy="126984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29E8C3D-857B-A7B3-C0B0-10DA42F6A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60" y="5026471"/>
            <a:ext cx="1269841" cy="126984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F4FC1DAC-FA58-805A-6158-87CE92B09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14" y="3036640"/>
            <a:ext cx="1269841" cy="1269841"/>
          </a:xfrm>
          <a:prstGeom prst="rect">
            <a:avLst/>
          </a:prstGeom>
        </p:spPr>
      </p:pic>
      <p:cxnSp>
        <p:nvCxnSpPr>
          <p:cNvPr id="2" name="Conector: Angulado 1">
            <a:extLst>
              <a:ext uri="{FF2B5EF4-FFF2-40B4-BE49-F238E27FC236}">
                <a16:creationId xmlns:a16="http://schemas.microsoft.com/office/drawing/2014/main" id="{FFB29E05-D966-369B-0E39-F81DFF374C45}"/>
              </a:ext>
            </a:extLst>
          </p:cNvPr>
          <p:cNvCxnSpPr>
            <a:cxnSpLocks/>
            <a:stCxn id="16" idx="1"/>
            <a:endCxn id="35" idx="3"/>
          </p:cNvCxnSpPr>
          <p:nvPr/>
        </p:nvCxnSpPr>
        <p:spPr>
          <a:xfrm rot="10800000" flipV="1">
            <a:off x="9990552" y="5658513"/>
            <a:ext cx="386746" cy="2878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989EAFCF-7064-B570-C3CD-37E36375085D}"/>
              </a:ext>
            </a:extLst>
          </p:cNvPr>
          <p:cNvCxnSpPr>
            <a:cxnSpLocks/>
            <a:stCxn id="35" idx="1"/>
            <a:endCxn id="19" idx="3"/>
          </p:cNvCxnSpPr>
          <p:nvPr/>
        </p:nvCxnSpPr>
        <p:spPr>
          <a:xfrm rot="10800000" flipV="1">
            <a:off x="8312601" y="5661390"/>
            <a:ext cx="408110" cy="1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BDE42155-F307-A01A-FE40-FE2A18466868}"/>
              </a:ext>
            </a:extLst>
          </p:cNvPr>
          <p:cNvCxnSpPr>
            <a:cxnSpLocks/>
            <a:stCxn id="19" idx="0"/>
            <a:endCxn id="23" idx="2"/>
          </p:cNvCxnSpPr>
          <p:nvPr/>
        </p:nvCxnSpPr>
        <p:spPr>
          <a:xfrm rot="5400000" flipH="1" flipV="1">
            <a:off x="7317913" y="4666249"/>
            <a:ext cx="719990" cy="454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B43F2C79-9436-107F-FD00-FAAE4032E968}"/>
              </a:ext>
            </a:extLst>
          </p:cNvPr>
          <p:cNvCxnSpPr>
            <a:cxnSpLocks/>
            <a:stCxn id="23" idx="0"/>
            <a:endCxn id="11" idx="2"/>
          </p:cNvCxnSpPr>
          <p:nvPr/>
        </p:nvCxnSpPr>
        <p:spPr>
          <a:xfrm rot="16200000" flipV="1">
            <a:off x="7318140" y="2676644"/>
            <a:ext cx="719990" cy="1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8E082489-D61F-5920-69C9-DF878777C43C}"/>
              </a:ext>
            </a:extLst>
          </p:cNvPr>
          <p:cNvCxnSpPr>
            <a:cxnSpLocks/>
            <a:stCxn id="23" idx="0"/>
            <a:endCxn id="9" idx="2"/>
          </p:cNvCxnSpPr>
          <p:nvPr/>
        </p:nvCxnSpPr>
        <p:spPr>
          <a:xfrm rot="16200000" flipV="1">
            <a:off x="5993657" y="1352162"/>
            <a:ext cx="719990" cy="2648966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C7F9112C-1FD6-3EE6-35F9-4927AA3B3470}"/>
              </a:ext>
            </a:extLst>
          </p:cNvPr>
          <p:cNvCxnSpPr>
            <a:cxnSpLocks/>
            <a:stCxn id="23" idx="0"/>
            <a:endCxn id="13" idx="2"/>
          </p:cNvCxnSpPr>
          <p:nvPr/>
        </p:nvCxnSpPr>
        <p:spPr>
          <a:xfrm rot="5400000" flipH="1" flipV="1">
            <a:off x="8670182" y="1324603"/>
            <a:ext cx="719990" cy="2704084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4">
            <a:extLst>
              <a:ext uri="{FF2B5EF4-FFF2-40B4-BE49-F238E27FC236}">
                <a16:creationId xmlns:a16="http://schemas.microsoft.com/office/drawing/2014/main" id="{670FEAE3-F4F1-9CD3-E992-F37F0417EA88}"/>
              </a:ext>
            </a:extLst>
          </p:cNvPr>
          <p:cNvSpPr txBox="1">
            <a:spLocks/>
          </p:cNvSpPr>
          <p:nvPr/>
        </p:nvSpPr>
        <p:spPr>
          <a:xfrm>
            <a:off x="838200" y="321578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Como ficou</a:t>
            </a:r>
          </a:p>
        </p:txBody>
      </p:sp>
    </p:spTree>
    <p:extLst>
      <p:ext uri="{BB962C8B-B14F-4D97-AF65-F5344CB8AC3E}">
        <p14:creationId xmlns:p14="http://schemas.microsoft.com/office/powerpoint/2010/main" val="40985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29DA-08CA-B8F5-0249-57F06B259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80F4FF49-42B4-4EDE-806D-C96847537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D84D74E9-4013-CA73-11D7-69887E76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>
                <a:solidFill>
                  <a:schemeClr val="bg1"/>
                </a:solidFill>
              </a:rPr>
              <a:t>Mais que Eficiência: Inteligência Operacional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A238BF-BA8F-529B-9E0B-F6E34BA090C5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tx2">
                    <a:lumMod val="40000"/>
                    <a:lumOff val="60000"/>
                  </a:schemeClr>
                </a:solidFill>
              </a:rPr>
              <a:t>RPA como alavanca de valor em toda a organização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5EA17C0-1436-47D6-4F4F-340B3D0E55DA}"/>
              </a:ext>
            </a:extLst>
          </p:cNvPr>
          <p:cNvGrpSpPr/>
          <p:nvPr/>
        </p:nvGrpSpPr>
        <p:grpSpPr>
          <a:xfrm>
            <a:off x="587806" y="2105940"/>
            <a:ext cx="11016386" cy="1527705"/>
            <a:chOff x="587806" y="1901295"/>
            <a:chExt cx="11016386" cy="1527705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F96F18B7-1ED9-EB31-F032-4300FED7E73E}"/>
                </a:ext>
              </a:extLst>
            </p:cNvPr>
            <p:cNvSpPr/>
            <p:nvPr/>
          </p:nvSpPr>
          <p:spPr>
            <a:xfrm>
              <a:off x="587806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09A5DD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114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Monitora novas cotações nos portais</a:t>
              </a:r>
            </a:p>
          </p:txBody>
        </p:sp>
        <p:sp>
          <p:nvSpPr>
            <p:cNvPr id="12" name="Elipse 11" descr="Usuário">
              <a:extLst>
                <a:ext uri="{FF2B5EF4-FFF2-40B4-BE49-F238E27FC236}">
                  <a16:creationId xmlns:a16="http://schemas.microsoft.com/office/drawing/2014/main" id="{0637A3C0-FD87-333E-D3E4-DF69FE8122F7}"/>
                </a:ext>
              </a:extLst>
            </p:cNvPr>
            <p:cNvSpPr/>
            <p:nvPr/>
          </p:nvSpPr>
          <p:spPr>
            <a:xfrm>
              <a:off x="839468" y="2025425"/>
              <a:ext cx="688926" cy="688926"/>
            </a:xfrm>
            <a:prstGeom prst="ellipse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3AE5809F-4B67-6CA0-0D0D-91A4947F7741}"/>
                </a:ext>
              </a:extLst>
            </p:cNvPr>
            <p:cNvSpPr/>
            <p:nvPr/>
          </p:nvSpPr>
          <p:spPr>
            <a:xfrm>
              <a:off x="1815823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3E46A7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Verifica os itens da cotação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7E675F5-07CE-B1FC-94AA-09797F438AA6}"/>
                </a:ext>
              </a:extLst>
            </p:cNvPr>
            <p:cNvSpPr/>
            <p:nvPr/>
          </p:nvSpPr>
          <p:spPr>
            <a:xfrm>
              <a:off x="2067485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9F7FDAF-4714-294C-796E-A9EFE5834D72}"/>
                </a:ext>
              </a:extLst>
            </p:cNvPr>
            <p:cNvSpPr/>
            <p:nvPr/>
          </p:nvSpPr>
          <p:spPr>
            <a:xfrm>
              <a:off x="3043840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2970D4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Consulta o estoque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774B2D1-985E-DD3C-4A6C-F41E251F5850}"/>
                </a:ext>
              </a:extLst>
            </p:cNvPr>
            <p:cNvSpPr/>
            <p:nvPr/>
          </p:nvSpPr>
          <p:spPr>
            <a:xfrm>
              <a:off x="3295502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51219693-E7D6-A4D2-FB35-99D37FAF69CB}"/>
                </a:ext>
              </a:extLst>
            </p:cNvPr>
            <p:cNvSpPr/>
            <p:nvPr/>
          </p:nvSpPr>
          <p:spPr>
            <a:xfrm>
              <a:off x="4271857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2970D4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Verifica procedência nacional ou importado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9365583-F283-665C-0D78-04A4E909299E}"/>
                </a:ext>
              </a:extLst>
            </p:cNvPr>
            <p:cNvSpPr/>
            <p:nvPr/>
          </p:nvSpPr>
          <p:spPr>
            <a:xfrm>
              <a:off x="4523519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09C38B54-F81F-F46E-C8D1-0A01FB71677C}"/>
                </a:ext>
              </a:extLst>
            </p:cNvPr>
            <p:cNvSpPr/>
            <p:nvPr/>
          </p:nvSpPr>
          <p:spPr>
            <a:xfrm>
              <a:off x="5499875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2970D4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Consulta tributação</a:t>
              </a: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B80E398C-633F-B9C4-C38E-80E31E75E993}"/>
                </a:ext>
              </a:extLst>
            </p:cNvPr>
            <p:cNvSpPr/>
            <p:nvPr/>
          </p:nvSpPr>
          <p:spPr>
            <a:xfrm>
              <a:off x="5751536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2AB0293-EB4D-74A1-922C-7093C1463F61}"/>
                </a:ext>
              </a:extLst>
            </p:cNvPr>
            <p:cNvSpPr/>
            <p:nvPr/>
          </p:nvSpPr>
          <p:spPr>
            <a:xfrm>
              <a:off x="6727892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2970D4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Calcula margem de lucro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5F65D0EA-E666-85EF-35F9-6B9477A8F80E}"/>
                </a:ext>
              </a:extLst>
            </p:cNvPr>
            <p:cNvSpPr/>
            <p:nvPr/>
          </p:nvSpPr>
          <p:spPr>
            <a:xfrm>
              <a:off x="6979554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F2C4A48-ED7E-61BD-8653-D9D520D7F436}"/>
                </a:ext>
              </a:extLst>
            </p:cNvPr>
            <p:cNvSpPr/>
            <p:nvPr/>
          </p:nvSpPr>
          <p:spPr>
            <a:xfrm>
              <a:off x="7955909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3E46A7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Avalia o valor com base no histórico do cliente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1611FE3E-540F-304F-F8A7-6608A8DC4315}"/>
                </a:ext>
              </a:extLst>
            </p:cNvPr>
            <p:cNvSpPr/>
            <p:nvPr/>
          </p:nvSpPr>
          <p:spPr>
            <a:xfrm>
              <a:off x="8207571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18CE4CCC-CCDE-3CFD-2119-57F72262A09C}"/>
                </a:ext>
              </a:extLst>
            </p:cNvPr>
            <p:cNvSpPr/>
            <p:nvPr/>
          </p:nvSpPr>
          <p:spPr>
            <a:xfrm>
              <a:off x="9183926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3E46A7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Preenche dados para resposta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40A1FA23-12FA-D921-FABB-57A1F0E69CA0}"/>
                </a:ext>
              </a:extLst>
            </p:cNvPr>
            <p:cNvSpPr/>
            <p:nvPr/>
          </p:nvSpPr>
          <p:spPr>
            <a:xfrm>
              <a:off x="9435588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C0574D32-6C1A-D8BD-D1CF-01F71E09024D}"/>
                </a:ext>
              </a:extLst>
            </p:cNvPr>
            <p:cNvSpPr/>
            <p:nvPr/>
          </p:nvSpPr>
          <p:spPr>
            <a:xfrm>
              <a:off x="10411943" y="1901295"/>
              <a:ext cx="1192249" cy="1527705"/>
            </a:xfrm>
            <a:custGeom>
              <a:avLst/>
              <a:gdLst>
                <a:gd name="connsiteX0" fmla="*/ 0 w 1192249"/>
                <a:gd name="connsiteY0" fmla="*/ 119225 h 2068848"/>
                <a:gd name="connsiteX1" fmla="*/ 119225 w 1192249"/>
                <a:gd name="connsiteY1" fmla="*/ 0 h 2068848"/>
                <a:gd name="connsiteX2" fmla="*/ 1073024 w 1192249"/>
                <a:gd name="connsiteY2" fmla="*/ 0 h 2068848"/>
                <a:gd name="connsiteX3" fmla="*/ 1192249 w 1192249"/>
                <a:gd name="connsiteY3" fmla="*/ 119225 h 2068848"/>
                <a:gd name="connsiteX4" fmla="*/ 1192249 w 1192249"/>
                <a:gd name="connsiteY4" fmla="*/ 1949623 h 2068848"/>
                <a:gd name="connsiteX5" fmla="*/ 1073024 w 1192249"/>
                <a:gd name="connsiteY5" fmla="*/ 2068848 h 2068848"/>
                <a:gd name="connsiteX6" fmla="*/ 119225 w 1192249"/>
                <a:gd name="connsiteY6" fmla="*/ 2068848 h 2068848"/>
                <a:gd name="connsiteX7" fmla="*/ 0 w 1192249"/>
                <a:gd name="connsiteY7" fmla="*/ 1949623 h 2068848"/>
                <a:gd name="connsiteX8" fmla="*/ 0 w 1192249"/>
                <a:gd name="connsiteY8" fmla="*/ 119225 h 206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2249" h="2068848">
                  <a:moveTo>
                    <a:pt x="0" y="119225"/>
                  </a:moveTo>
                  <a:cubicBezTo>
                    <a:pt x="0" y="53379"/>
                    <a:pt x="53379" y="0"/>
                    <a:pt x="119225" y="0"/>
                  </a:cubicBezTo>
                  <a:lnTo>
                    <a:pt x="1073024" y="0"/>
                  </a:lnTo>
                  <a:cubicBezTo>
                    <a:pt x="1138870" y="0"/>
                    <a:pt x="1192249" y="53379"/>
                    <a:pt x="1192249" y="119225"/>
                  </a:cubicBezTo>
                  <a:lnTo>
                    <a:pt x="1192249" y="1949623"/>
                  </a:lnTo>
                  <a:cubicBezTo>
                    <a:pt x="1192249" y="2015469"/>
                    <a:pt x="1138870" y="2068848"/>
                    <a:pt x="1073024" y="2068848"/>
                  </a:cubicBezTo>
                  <a:lnTo>
                    <a:pt x="119225" y="2068848"/>
                  </a:lnTo>
                  <a:cubicBezTo>
                    <a:pt x="53379" y="2068848"/>
                    <a:pt x="0" y="2015469"/>
                    <a:pt x="0" y="1949623"/>
                  </a:cubicBezTo>
                  <a:lnTo>
                    <a:pt x="0" y="119225"/>
                  </a:lnTo>
                  <a:close/>
                </a:path>
              </a:pathLst>
            </a:custGeom>
            <a:solidFill>
              <a:srgbClr val="3E46A7">
                <a:alpha val="25098"/>
              </a:srgbClr>
            </a:solidFill>
            <a:ln w="6350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8232" tIns="905771" rIns="78232" bIns="79200" numCol="1" spcCol="1270" anchor="b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Light" panose="02000503000000020004" pitchFamily="2" charset="0"/>
                  <a:ea typeface="Inter Light" panose="02000503000000020004" pitchFamily="2" charset="0"/>
                </a:rPr>
                <a:t>Alimenta planilha de dados históricos</a:t>
              </a:r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305E4242-DAA9-DA4B-92DE-F29930AD42CE}"/>
                </a:ext>
              </a:extLst>
            </p:cNvPr>
            <p:cNvSpPr/>
            <p:nvPr/>
          </p:nvSpPr>
          <p:spPr>
            <a:xfrm>
              <a:off x="10663605" y="2025425"/>
              <a:ext cx="688926" cy="688926"/>
            </a:xfrm>
            <a:prstGeom prst="ellipse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l="-2000" r="-2000"/>
              </a:stretch>
            </a:blipFill>
            <a:ln>
              <a:solidFill>
                <a:srgbClr val="FFFFFF">
                  <a:alpha val="14902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5DFB6FF-4FB3-9C74-8BA1-D4D7E30610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539165"/>
              </p:ext>
            </p:extLst>
          </p:nvPr>
        </p:nvGraphicFramePr>
        <p:xfrm>
          <a:off x="584200" y="3800646"/>
          <a:ext cx="11023600" cy="2068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4" name="Agrupar 3">
            <a:extLst>
              <a:ext uri="{FF2B5EF4-FFF2-40B4-BE49-F238E27FC236}">
                <a16:creationId xmlns:a16="http://schemas.microsoft.com/office/drawing/2014/main" id="{39947510-D5E2-275A-B27C-222D0B95975D}"/>
              </a:ext>
            </a:extLst>
          </p:cNvPr>
          <p:cNvGrpSpPr/>
          <p:nvPr/>
        </p:nvGrpSpPr>
        <p:grpSpPr>
          <a:xfrm>
            <a:off x="8269888" y="6136691"/>
            <a:ext cx="3135939" cy="246221"/>
            <a:chOff x="8269888" y="6136691"/>
            <a:chExt cx="3135939" cy="246221"/>
          </a:xfrm>
        </p:grpSpPr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49968489-771F-B15F-91B3-EF57C048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13258"/>
            <a:stretch>
              <a:fillRect/>
            </a:stretch>
          </p:blipFill>
          <p:spPr>
            <a:xfrm>
              <a:off x="8269888" y="6160951"/>
              <a:ext cx="1828075" cy="197702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67D1670-00AA-5790-E8B4-044EBBB59268}"/>
                </a:ext>
              </a:extLst>
            </p:cNvPr>
            <p:cNvSpPr txBox="1"/>
            <p:nvPr/>
          </p:nvSpPr>
          <p:spPr>
            <a:xfrm>
              <a:off x="10097963" y="6136691"/>
              <a:ext cx="13078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solidFill>
                    <a:schemeClr val="bg1"/>
                  </a:solidFill>
                  <a:latin typeface="Inter Display SemiBold" panose="02000703000000020004" pitchFamily="2" charset="0"/>
                  <a:ea typeface="Inter Display SemiBold" panose="02000703000000020004" pitchFamily="2" charset="0"/>
                  <a:cs typeface="Inter Display SemiBold" panose="02000703000000020004" pitchFamily="2" charset="0"/>
                </a:rPr>
                <a:t>Colaborador Digital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361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FF2FF0-49FD-4308-ABB1-6D1CF41DB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>
                                            <p:graphicEl>
                                              <a:dgm id="{60FF2FF0-49FD-4308-ABB1-6D1CF41DB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>
                                            <p:graphicEl>
                                              <a:dgm id="{60FF2FF0-49FD-4308-ABB1-6D1CF41DB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>
                                            <p:graphicEl>
                                              <a:dgm id="{E0946A4B-12BA-4397-ADA0-38319C17B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">
                                            <p:graphicEl>
                                              <a:dgm id="{9D78EABC-73F3-4208-98F5-9BE5F6E87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>
                                            <p:graphicEl>
                                              <a:dgm id="{F4C8AEB5-B143-4192-B520-B9B068265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">
                                            <p:graphicEl>
                                              <a:dgm id="{72A01608-894E-486B-8AF6-E7F45F3A4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>
                                            <p:graphicEl>
                                              <a:dgm id="{6A3B9CD0-F0BD-45EF-B201-64F0C893A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>
                                            <p:graphicEl>
                                              <a:dgm id="{A143D929-DE2C-4E64-BEFE-0CA1060D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">
                                            <p:graphicEl>
                                              <a:dgm id="{1EB6E1FB-B22D-4FCD-A720-F14E1A907F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">
                                            <p:graphicEl>
                                              <a:dgm id="{7256D34A-CF23-4ADC-8B74-E99DCB612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">
                                            <p:graphicEl>
                                              <a:dgm id="{351FC5F8-EFCD-4E71-831C-4A2DDC22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4CF04F4A-98E3-4E59-8671-53A8F6CCF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BFD9697C-0E10-4F0D-BC74-304EE4EEC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">
                                            <p:graphicEl>
                                              <a:dgm id="{DF0293C8-2A50-44A9-B0EB-558404B2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30FD4B57-DC59-427B-AA12-04FF232BA4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">
                                            <p:graphicEl>
                                              <a:dgm id="{8717F98E-B9B1-49E6-AFD7-5D59F282B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1FCD96-4EB7-432B-89E9-3D7AB514E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">
                                            <p:graphicEl>
                                              <a:dgm id="{561FCD96-4EB7-432B-89E9-3D7AB514E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045327-91FA-4CD2-904F-35BA2E41E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">
                                            <p:graphicEl>
                                              <a:dgm id="{E8045327-91FA-4CD2-904F-35BA2E41E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2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">
                                            <p:graphicEl>
                                              <a:dgm id="{B4EE28B6-B5F4-4625-A1DF-4C7B265CB5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2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">
                                            <p:graphicEl>
                                              <a:dgm id="{C916A9BB-4CF0-4182-B64A-C2F0B93DA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2">
                                            <p:graphicEl>
                                              <a:dgm id="{0831C529-3C5B-43FF-B210-264E697B2E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2">
                                            <p:graphicEl>
                                              <a:dgm id="{3A1BCDD6-3BF4-4B12-B7D9-094E259D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60BAF-F643-5C8A-4FF7-9C9BDD65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30C6E3B2-1606-62FA-6652-495BBF84785B}"/>
              </a:ext>
            </a:extLst>
          </p:cNvPr>
          <p:cNvSpPr/>
          <p:nvPr/>
        </p:nvSpPr>
        <p:spPr>
          <a:xfrm>
            <a:off x="533400" y="1971972"/>
            <a:ext cx="5378689" cy="2028527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0CA070E9-79FF-1D74-7A23-BD4E14FD910C}"/>
              </a:ext>
            </a:extLst>
          </p:cNvPr>
          <p:cNvSpPr/>
          <p:nvPr/>
        </p:nvSpPr>
        <p:spPr>
          <a:xfrm>
            <a:off x="6146800" y="1971972"/>
            <a:ext cx="5378689" cy="2028527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E5F08AFB-8B7B-A3FF-27A1-719D9728B486}"/>
              </a:ext>
            </a:extLst>
          </p:cNvPr>
          <p:cNvSpPr/>
          <p:nvPr/>
        </p:nvSpPr>
        <p:spPr>
          <a:xfrm>
            <a:off x="533400" y="4181492"/>
            <a:ext cx="11010900" cy="1841310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5CF09CAC-F50B-FBAF-1DEF-85483E3F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E4BD496-45AE-D7BC-629A-DDABB6B4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 Nova Era das Cotações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B748F7-9DE8-9882-B245-4C01EB15BD34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Dos processos manuais à automação inteligente: resultados reais, ganhos mensuráveis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E873D2-BCE7-AD40-08DB-57663591B93B}"/>
              </a:ext>
            </a:extLst>
          </p:cNvPr>
          <p:cNvSpPr txBox="1"/>
          <p:nvPr/>
        </p:nvSpPr>
        <p:spPr>
          <a:xfrm>
            <a:off x="686971" y="2061762"/>
            <a:ext cx="5257800" cy="16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ethink Sans" pitchFamily="2" charset="0"/>
              </a:rPr>
              <a:t>MVP implantado</a:t>
            </a:r>
            <a:endParaRPr lang="pt-BR" sz="2400" b="0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Rethink Sans" pitchFamily="2" charset="0"/>
            </a:endParaRPr>
          </a:p>
          <a:p>
            <a:pPr marL="176213" lvl="1" indent="-176213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→"/>
            </a:pPr>
            <a:r>
              <a:rPr lang="pt-BR" sz="2000" b="0" i="0" spc="-50" dirty="0">
                <a:solidFill>
                  <a:schemeClr val="bg1"/>
                </a:solidFill>
                <a:effectLst/>
              </a:rPr>
              <a:t>Integração com 1 portal via web-</a:t>
            </a:r>
            <a:r>
              <a:rPr lang="pt-BR" sz="2000" b="0" i="0" spc="-50" dirty="0" err="1">
                <a:solidFill>
                  <a:schemeClr val="bg1"/>
                </a:solidFill>
                <a:effectLst/>
              </a:rPr>
              <a:t>scraping</a:t>
            </a:r>
            <a:endParaRPr lang="pt-BR" sz="2000" b="0" i="0" spc="-50" dirty="0">
              <a:solidFill>
                <a:schemeClr val="bg1"/>
              </a:solidFill>
              <a:effectLst/>
            </a:endParaRPr>
          </a:p>
          <a:p>
            <a:pPr marL="176213" lvl="1" indent="-176213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→"/>
            </a:pPr>
            <a:r>
              <a:rPr lang="pt-BR" sz="2000" b="0" i="0" spc="-50" dirty="0">
                <a:solidFill>
                  <a:schemeClr val="bg1"/>
                </a:solidFill>
                <a:effectLst/>
              </a:rPr>
              <a:t>Dados alimentados por planilhas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7CEDAF-DC5E-DE68-3D14-BC02CFFCE136}"/>
              </a:ext>
            </a:extLst>
          </p:cNvPr>
          <p:cNvSpPr txBox="1"/>
          <p:nvPr/>
        </p:nvSpPr>
        <p:spPr>
          <a:xfrm>
            <a:off x="838200" y="4223659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8</a:t>
            </a:r>
            <a:endParaRPr lang="pt-BR" sz="32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250644-AF7A-D281-3AE0-7706FD29FD97}"/>
              </a:ext>
            </a:extLst>
          </p:cNvPr>
          <p:cNvSpPr txBox="1"/>
          <p:nvPr/>
        </p:nvSpPr>
        <p:spPr>
          <a:xfrm>
            <a:off x="838199" y="5064108"/>
            <a:ext cx="1346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Clientes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Atendidos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7F40A48-026D-D5B6-4135-3B8015368D16}"/>
              </a:ext>
            </a:extLst>
          </p:cNvPr>
          <p:cNvSpPr txBox="1"/>
          <p:nvPr/>
        </p:nvSpPr>
        <p:spPr>
          <a:xfrm>
            <a:off x="3012611" y="4223659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1.096</a:t>
            </a:r>
            <a:endParaRPr lang="pt-BR" sz="32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97B3E8-4397-DC93-5CA0-8AD1E93EEB23}"/>
              </a:ext>
            </a:extLst>
          </p:cNvPr>
          <p:cNvSpPr txBox="1"/>
          <p:nvPr/>
        </p:nvSpPr>
        <p:spPr>
          <a:xfrm>
            <a:off x="3078210" y="5064108"/>
            <a:ext cx="134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Cotações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baixadas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33FCAD4-17EC-E47A-AC2D-E7676287E897}"/>
              </a:ext>
            </a:extLst>
          </p:cNvPr>
          <p:cNvSpPr txBox="1"/>
          <p:nvPr/>
        </p:nvSpPr>
        <p:spPr>
          <a:xfrm>
            <a:off x="5187022" y="4223659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10.406</a:t>
            </a:r>
            <a:endParaRPr lang="pt-BR" sz="32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5E48D44-44F2-4A06-0B10-6AB4FFC9D564}"/>
              </a:ext>
            </a:extLst>
          </p:cNvPr>
          <p:cNvSpPr txBox="1"/>
          <p:nvPr/>
        </p:nvSpPr>
        <p:spPr>
          <a:xfrm>
            <a:off x="5252621" y="5064108"/>
            <a:ext cx="134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solicitados</a:t>
            </a:r>
            <a:endParaRPr lang="pt-BR" dirty="0">
              <a:solidFill>
                <a:schemeClr val="bg1"/>
              </a:solidFill>
              <a:latin typeface="Rethink Sans" pitchFamily="2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1E210B-00C3-B5F0-E221-3702791CC81C}"/>
              </a:ext>
            </a:extLst>
          </p:cNvPr>
          <p:cNvSpPr txBox="1"/>
          <p:nvPr/>
        </p:nvSpPr>
        <p:spPr>
          <a:xfrm>
            <a:off x="7361432" y="4223659"/>
            <a:ext cx="2037957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2.595</a:t>
            </a:r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  <a:latin typeface="Rethink Sans" pitchFamily="2" charset="0"/>
              </a:rPr>
              <a:t>(25%)</a:t>
            </a:r>
            <a:endParaRPr lang="pt-BR" sz="3200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F5E0178-BE19-315F-229E-080B847C43EE}"/>
              </a:ext>
            </a:extLst>
          </p:cNvPr>
          <p:cNvSpPr txBox="1"/>
          <p:nvPr/>
        </p:nvSpPr>
        <p:spPr>
          <a:xfrm>
            <a:off x="7361432" y="5064108"/>
            <a:ext cx="1596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respondidos</a:t>
            </a:r>
            <a:endParaRPr lang="pt-BR" dirty="0">
              <a:solidFill>
                <a:schemeClr val="bg1"/>
              </a:solidFill>
              <a:latin typeface="Rethink Sans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C32AC8-968E-8FD9-A5CE-099B89C59915}"/>
              </a:ext>
            </a:extLst>
          </p:cNvPr>
          <p:cNvSpPr txBox="1"/>
          <p:nvPr/>
        </p:nvSpPr>
        <p:spPr>
          <a:xfrm>
            <a:off x="9571845" y="4223659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R$</a:t>
            </a:r>
            <a:r>
              <a:rPr lang="pt-BR" sz="36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6,66M</a:t>
            </a:r>
            <a:endParaRPr lang="pt-BR" sz="32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FCCC37F-7914-2B51-9BE9-48C06E2D6B28}"/>
              </a:ext>
            </a:extLst>
          </p:cNvPr>
          <p:cNvSpPr txBox="1"/>
          <p:nvPr/>
        </p:nvSpPr>
        <p:spPr>
          <a:xfrm>
            <a:off x="9592178" y="5064108"/>
            <a:ext cx="1358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Impacto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Financeiro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0DDCE61-607D-AEC6-6AFE-932463CB9E2C}"/>
              </a:ext>
            </a:extLst>
          </p:cNvPr>
          <p:cNvSpPr txBox="1"/>
          <p:nvPr/>
        </p:nvSpPr>
        <p:spPr>
          <a:xfrm>
            <a:off x="6286500" y="2061762"/>
            <a:ext cx="52578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Rethink Sans" pitchFamily="2" charset="0"/>
              </a:rPr>
              <a:t>Resultados</a:t>
            </a:r>
            <a:endParaRPr lang="pt-BR" sz="2400" b="0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Rethink Sans" pitchFamily="2" charset="0"/>
            </a:endParaRPr>
          </a:p>
          <a:p>
            <a:pPr marL="268288" lvl="1" indent="-268288" algn="l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→"/>
            </a:pPr>
            <a:r>
              <a:rPr lang="pt-BR" sz="2000" b="0" i="0" dirty="0">
                <a:solidFill>
                  <a:schemeClr val="bg1"/>
                </a:solidFill>
                <a:effectLst/>
              </a:rPr>
              <a:t>Redução de custo-hora</a:t>
            </a:r>
          </a:p>
          <a:p>
            <a:pPr marL="268288" lvl="1" indent="-268288" algn="l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→"/>
            </a:pPr>
            <a:r>
              <a:rPr lang="pt-BR" sz="2000" b="0" i="0" dirty="0">
                <a:solidFill>
                  <a:schemeClr val="bg1"/>
                </a:solidFill>
                <a:effectLst/>
              </a:rPr>
              <a:t>Aumento de conversão</a:t>
            </a:r>
          </a:p>
          <a:p>
            <a:pPr marL="268288" lvl="1" indent="-268288" algn="l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→"/>
            </a:pPr>
            <a:r>
              <a:rPr lang="pt-BR" sz="2000" b="0" i="0" dirty="0">
                <a:solidFill>
                  <a:schemeClr val="bg1"/>
                </a:solidFill>
                <a:effectLst/>
              </a:rPr>
              <a:t>Clientes atendidos com mais agilidade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F68C021E-8AEE-7CE3-2FF9-726329CDB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89B0-31B8-2095-9BAE-C9AEB8BFB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D4934B22-C200-76F4-9623-61583E682553}"/>
              </a:ext>
            </a:extLst>
          </p:cNvPr>
          <p:cNvSpPr/>
          <p:nvPr/>
        </p:nvSpPr>
        <p:spPr>
          <a:xfrm>
            <a:off x="533400" y="1971972"/>
            <a:ext cx="5378689" cy="3871904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DBA131CC-1B70-A729-C867-2D8D1FD846AD}"/>
              </a:ext>
            </a:extLst>
          </p:cNvPr>
          <p:cNvSpPr/>
          <p:nvPr/>
        </p:nvSpPr>
        <p:spPr>
          <a:xfrm>
            <a:off x="6146800" y="1971972"/>
            <a:ext cx="5378689" cy="3871904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D93B453D-C3DE-6D4F-8823-0497A0615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9C4365B-BB2F-78B5-0094-4D769521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pc="-50" dirty="0">
                <a:solidFill>
                  <a:schemeClr val="bg1"/>
                </a:solidFill>
              </a:rPr>
              <a:t>A Nova Era das Cotações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CA7B66-846E-866D-26A4-AAC361F024A1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Dos processos manuais à automação inteligente: resultados reais, ganhos mensuráveis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2CCD11-A27A-31A6-AF99-D05DCA47E196}"/>
              </a:ext>
            </a:extLst>
          </p:cNvPr>
          <p:cNvSpPr txBox="1"/>
          <p:nvPr/>
        </p:nvSpPr>
        <p:spPr>
          <a:xfrm>
            <a:off x="5029640" y="2274524"/>
            <a:ext cx="9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Rethink Sans" pitchFamily="2" charset="0"/>
              </a:rPr>
              <a:t>1 ano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  <a:latin typeface="Rethink Sans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4D4FBE2-5C8D-A427-AACA-120143AB9447}"/>
              </a:ext>
            </a:extLst>
          </p:cNvPr>
          <p:cNvSpPr txBox="1"/>
          <p:nvPr/>
        </p:nvSpPr>
        <p:spPr>
          <a:xfrm>
            <a:off x="1031642" y="3967599"/>
            <a:ext cx="197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40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121.538</a:t>
            </a:r>
            <a:endParaRPr lang="pt-BR" sz="36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F7A25D2-F04F-88E7-B851-EB55D83AC818}"/>
              </a:ext>
            </a:extLst>
          </p:cNvPr>
          <p:cNvSpPr txBox="1"/>
          <p:nvPr/>
        </p:nvSpPr>
        <p:spPr>
          <a:xfrm>
            <a:off x="2983080" y="4106098"/>
            <a:ext cx="2379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baixados</a:t>
            </a:r>
            <a:endParaRPr lang="pt-BR" sz="2000" dirty="0">
              <a:solidFill>
                <a:schemeClr val="bg1"/>
              </a:solidFill>
              <a:latin typeface="Rethink Sans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ABBCDE-D721-A05A-804C-A11A7A435928}"/>
              </a:ext>
            </a:extLst>
          </p:cNvPr>
          <p:cNvSpPr txBox="1"/>
          <p:nvPr/>
        </p:nvSpPr>
        <p:spPr>
          <a:xfrm>
            <a:off x="1344935" y="2989099"/>
            <a:ext cx="1665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2000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R$</a:t>
            </a:r>
            <a:r>
              <a:rPr lang="pt-BR" sz="40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67M</a:t>
            </a:r>
            <a:endParaRPr lang="pt-BR" sz="36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A3C2B66-ABA3-6B89-EF03-106290771030}"/>
              </a:ext>
            </a:extLst>
          </p:cNvPr>
          <p:cNvSpPr txBox="1"/>
          <p:nvPr/>
        </p:nvSpPr>
        <p:spPr>
          <a:xfrm>
            <a:off x="2960737" y="2993954"/>
            <a:ext cx="2686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ethink Sans" pitchFamily="2" charset="0"/>
              </a:rPr>
              <a:t>Em cotações transacionadas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F73A9864-9AFA-EBCC-177E-FBC17F792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8776" y="2208197"/>
            <a:ext cx="3067200" cy="4320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88DD76CF-1C76-A790-EDAF-20BEAEE9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4947" y="2208197"/>
            <a:ext cx="1546105" cy="4320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2FFEF4F-D150-B871-2A36-50435EBE20E1}"/>
              </a:ext>
            </a:extLst>
          </p:cNvPr>
          <p:cNvSpPr txBox="1"/>
          <p:nvPr/>
        </p:nvSpPr>
        <p:spPr>
          <a:xfrm>
            <a:off x="1031642" y="4888809"/>
            <a:ext cx="197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40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29.983</a:t>
            </a:r>
            <a:endParaRPr lang="pt-BR" sz="36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897C7F5-5914-E311-2BA9-CC788415A927}"/>
              </a:ext>
            </a:extLst>
          </p:cNvPr>
          <p:cNvSpPr txBox="1"/>
          <p:nvPr/>
        </p:nvSpPr>
        <p:spPr>
          <a:xfrm>
            <a:off x="2983080" y="5027308"/>
            <a:ext cx="2686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respondidos</a:t>
            </a:r>
            <a:endParaRPr lang="pt-BR" sz="2000" dirty="0">
              <a:solidFill>
                <a:schemeClr val="bg1"/>
              </a:solidFill>
              <a:latin typeface="Rethink Sans" pitchFamily="2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A9D740D-79B0-C7C7-4A25-E3F7256FC523}"/>
              </a:ext>
            </a:extLst>
          </p:cNvPr>
          <p:cNvSpPr txBox="1"/>
          <p:nvPr/>
        </p:nvSpPr>
        <p:spPr>
          <a:xfrm>
            <a:off x="6584029" y="3967599"/>
            <a:ext cx="197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40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12.365</a:t>
            </a:r>
            <a:endParaRPr lang="pt-BR" sz="36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499C59D-C826-A4CD-C655-8610CE0E90D4}"/>
              </a:ext>
            </a:extLst>
          </p:cNvPr>
          <p:cNvSpPr txBox="1"/>
          <p:nvPr/>
        </p:nvSpPr>
        <p:spPr>
          <a:xfrm>
            <a:off x="8535467" y="4106098"/>
            <a:ext cx="2379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baixados</a:t>
            </a:r>
            <a:endParaRPr lang="pt-BR" sz="2000" dirty="0">
              <a:solidFill>
                <a:schemeClr val="bg1"/>
              </a:solidFill>
              <a:latin typeface="Rethink Sans" pitchFamily="2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A0B5DE5-B720-71DF-55C1-14328F10E71B}"/>
              </a:ext>
            </a:extLst>
          </p:cNvPr>
          <p:cNvSpPr txBox="1"/>
          <p:nvPr/>
        </p:nvSpPr>
        <p:spPr>
          <a:xfrm>
            <a:off x="6897322" y="2989099"/>
            <a:ext cx="1665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2000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R$</a:t>
            </a:r>
            <a:r>
              <a:rPr lang="pt-BR" sz="40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4M</a:t>
            </a:r>
            <a:endParaRPr lang="pt-BR" sz="36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933BF92-1512-C1D8-E744-DC4423621769}"/>
              </a:ext>
            </a:extLst>
          </p:cNvPr>
          <p:cNvSpPr txBox="1"/>
          <p:nvPr/>
        </p:nvSpPr>
        <p:spPr>
          <a:xfrm>
            <a:off x="8513124" y="2993954"/>
            <a:ext cx="2686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ethink Sans" pitchFamily="2" charset="0"/>
              </a:rPr>
              <a:t>Em cotações transacionadas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4240D2A-F490-91CF-EBDE-D54906427A7D}"/>
              </a:ext>
            </a:extLst>
          </p:cNvPr>
          <p:cNvSpPr txBox="1"/>
          <p:nvPr/>
        </p:nvSpPr>
        <p:spPr>
          <a:xfrm>
            <a:off x="6584029" y="4888809"/>
            <a:ext cx="197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r>
              <a:rPr lang="pt-BR" sz="40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1.</a:t>
            </a:r>
            <a:r>
              <a:rPr lang="pt-BR" sz="4000" b="1" spc="-150" dirty="0">
                <a:solidFill>
                  <a:schemeClr val="tx2">
                    <a:lumMod val="40000"/>
                    <a:lumOff val="60000"/>
                  </a:schemeClr>
                </a:solidFill>
                <a:latin typeface="Rethink Sans" pitchFamily="2" charset="0"/>
              </a:rPr>
              <a:t>862</a:t>
            </a:r>
            <a:endParaRPr lang="pt-BR" sz="36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C5CD115-9BBD-E536-842C-14D25E2582F8}"/>
              </a:ext>
            </a:extLst>
          </p:cNvPr>
          <p:cNvSpPr txBox="1"/>
          <p:nvPr/>
        </p:nvSpPr>
        <p:spPr>
          <a:xfrm>
            <a:off x="8535467" y="5027308"/>
            <a:ext cx="2686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Itens respondidos</a:t>
            </a:r>
            <a:endParaRPr lang="pt-BR" sz="2000" dirty="0">
              <a:solidFill>
                <a:schemeClr val="bg1"/>
              </a:solidFill>
              <a:latin typeface="Rethink Sans" pitchFamily="2" charset="0"/>
            </a:endParaRPr>
          </a:p>
        </p:txBody>
      </p:sp>
      <p:pic>
        <p:nvPicPr>
          <p:cNvPr id="40" name="Gráfico 39" descr="Virar calendário">
            <a:extLst>
              <a:ext uri="{FF2B5EF4-FFF2-40B4-BE49-F238E27FC236}">
                <a16:creationId xmlns:a16="http://schemas.microsoft.com/office/drawing/2014/main" id="{2936818B-375B-5978-B162-C3EDE9EB9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6186" y="2250408"/>
            <a:ext cx="360000" cy="360000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F090928F-BBC4-41C6-B424-6F5B684B1941}"/>
              </a:ext>
            </a:extLst>
          </p:cNvPr>
          <p:cNvSpPr txBox="1"/>
          <p:nvPr/>
        </p:nvSpPr>
        <p:spPr>
          <a:xfrm>
            <a:off x="10379813" y="2274524"/>
            <a:ext cx="1145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Rethink Sans" pitchFamily="2" charset="0"/>
              </a:rPr>
              <a:t>3 meses</a:t>
            </a:r>
            <a:endParaRPr lang="pt-BR" dirty="0">
              <a:solidFill>
                <a:schemeClr val="tx2">
                  <a:lumMod val="60000"/>
                  <a:lumOff val="40000"/>
                </a:schemeClr>
              </a:solidFill>
              <a:latin typeface="Rethink Sans" pitchFamily="2" charset="0"/>
            </a:endParaRPr>
          </a:p>
        </p:txBody>
      </p:sp>
      <p:pic>
        <p:nvPicPr>
          <p:cNvPr id="42" name="Gráfico 41" descr="Virar calendário">
            <a:extLst>
              <a:ext uri="{FF2B5EF4-FFF2-40B4-BE49-F238E27FC236}">
                <a16:creationId xmlns:a16="http://schemas.microsoft.com/office/drawing/2014/main" id="{3A450151-5E81-AE81-9841-9B04B8315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6359" y="2250408"/>
            <a:ext cx="360000" cy="360000"/>
          </a:xfrm>
          <a:prstGeom prst="rect">
            <a:avLst/>
          </a:prstGeom>
        </p:spPr>
      </p:pic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D80DF8A7-6C2E-769F-84EC-FE46DA440ED6}"/>
              </a:ext>
            </a:extLst>
          </p:cNvPr>
          <p:cNvCxnSpPr>
            <a:cxnSpLocks/>
          </p:cNvCxnSpPr>
          <p:nvPr/>
        </p:nvCxnSpPr>
        <p:spPr>
          <a:xfrm>
            <a:off x="903920" y="3848100"/>
            <a:ext cx="4637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A6AD9B7E-FF1A-CDF0-00D2-E5A4E8AD3677}"/>
              </a:ext>
            </a:extLst>
          </p:cNvPr>
          <p:cNvCxnSpPr>
            <a:cxnSpLocks/>
          </p:cNvCxnSpPr>
          <p:nvPr/>
        </p:nvCxnSpPr>
        <p:spPr>
          <a:xfrm>
            <a:off x="903920" y="4738985"/>
            <a:ext cx="4637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91B760D3-705E-777A-1453-A58AE6B489A0}"/>
              </a:ext>
            </a:extLst>
          </p:cNvPr>
          <p:cNvCxnSpPr>
            <a:cxnSpLocks/>
          </p:cNvCxnSpPr>
          <p:nvPr/>
        </p:nvCxnSpPr>
        <p:spPr>
          <a:xfrm>
            <a:off x="6517320" y="3848100"/>
            <a:ext cx="4637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A08F4EB9-5F21-EEFB-904D-8AD2E1EFE5FB}"/>
              </a:ext>
            </a:extLst>
          </p:cNvPr>
          <p:cNvCxnSpPr>
            <a:cxnSpLocks/>
          </p:cNvCxnSpPr>
          <p:nvPr/>
        </p:nvCxnSpPr>
        <p:spPr>
          <a:xfrm>
            <a:off x="6517320" y="4738985"/>
            <a:ext cx="4637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m 55">
            <a:extLst>
              <a:ext uri="{FF2B5EF4-FFF2-40B4-BE49-F238E27FC236}">
                <a16:creationId xmlns:a16="http://schemas.microsoft.com/office/drawing/2014/main" id="{38918A23-6402-EC0E-8C83-4337B74155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79775"/>
          <a:stretch>
            <a:fillRect/>
          </a:stretch>
        </p:blipFill>
        <p:spPr>
          <a:xfrm>
            <a:off x="701399" y="2224589"/>
            <a:ext cx="432000" cy="432000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84A5F13B-E079-909F-8BC7-8C80A7AEFD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79775"/>
          <a:stretch>
            <a:fillRect/>
          </a:stretch>
        </p:blipFill>
        <p:spPr>
          <a:xfrm>
            <a:off x="6362050" y="2224589"/>
            <a:ext cx="432000" cy="432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F4E4622-C01F-763D-B239-5EC73C9BD7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25A0E-3A5A-BCDE-071A-E8175AA57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75514052-F99D-D842-A4A3-B200607B82F7}"/>
              </a:ext>
            </a:extLst>
          </p:cNvPr>
          <p:cNvSpPr/>
          <p:nvPr/>
        </p:nvSpPr>
        <p:spPr>
          <a:xfrm>
            <a:off x="1039300" y="2491373"/>
            <a:ext cx="4500000" cy="2833102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3F035369-6239-8F36-F0FE-F94BEC130B21}"/>
              </a:ext>
            </a:extLst>
          </p:cNvPr>
          <p:cNvSpPr/>
          <p:nvPr/>
        </p:nvSpPr>
        <p:spPr>
          <a:xfrm>
            <a:off x="6652700" y="2491373"/>
            <a:ext cx="4500000" cy="2833102"/>
          </a:xfrm>
          <a:prstGeom prst="roundRect">
            <a:avLst>
              <a:gd name="adj" fmla="val 8448"/>
            </a:avLst>
          </a:prstGeom>
          <a:gradFill flip="none" rotWithShape="1">
            <a:gsLst>
              <a:gs pos="0">
                <a:srgbClr val="0C0E21">
                  <a:alpha val="75000"/>
                </a:srgbClr>
              </a:gs>
              <a:gs pos="100000">
                <a:schemeClr val="tx2">
                  <a:lumMod val="75000"/>
                  <a:alpha val="65000"/>
                </a:schemeClr>
              </a:gs>
            </a:gsLst>
            <a:lin ang="5400000" scaled="1"/>
            <a:tileRect/>
          </a:gradFill>
          <a:ln>
            <a:solidFill>
              <a:srgbClr val="FFFFFF">
                <a:alpha val="25098"/>
              </a:srgbClr>
            </a:solidFill>
          </a:ln>
          <a:effectLst>
            <a:glow rad="228600">
              <a:schemeClr val="bg2">
                <a:lumMod val="75000"/>
                <a:alpha val="5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59DEBFF6-DA11-6161-2498-C9C4A9AD5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ACFC1705-AD94-A7B3-9126-E53DD09C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 Nova Era das Cotações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A69996-F6DD-82E3-5A09-18F7016723BA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Dos processos manuais à automação inteligente: resultados reais, ganhos mensuráveis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1EE8EE1-04EA-13E4-53F9-979E84D7C94F}"/>
              </a:ext>
            </a:extLst>
          </p:cNvPr>
          <p:cNvGrpSpPr/>
          <p:nvPr/>
        </p:nvGrpSpPr>
        <p:grpSpPr>
          <a:xfrm>
            <a:off x="3349683" y="3072201"/>
            <a:ext cx="1980000" cy="1671446"/>
            <a:chOff x="1180401" y="3005999"/>
            <a:chExt cx="1980000" cy="1671446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7A8C5282-FF33-6051-006A-C891736217F1}"/>
                </a:ext>
              </a:extLst>
            </p:cNvPr>
            <p:cNvSpPr txBox="1"/>
            <p:nvPr/>
          </p:nvSpPr>
          <p:spPr>
            <a:xfrm>
              <a:off x="1180401" y="3005999"/>
              <a:ext cx="1980000" cy="101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44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30</a:t>
              </a:r>
              <a:r>
                <a:rPr lang="pt-BR" sz="28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%</a:t>
              </a:r>
              <a:endParaRPr lang="pt-BR" sz="40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5B4EA71-9AFD-B777-3C7A-52D16E2A9663}"/>
                </a:ext>
              </a:extLst>
            </p:cNvPr>
            <p:cNvSpPr txBox="1"/>
            <p:nvPr/>
          </p:nvSpPr>
          <p:spPr>
            <a:xfrm>
              <a:off x="1180401" y="3846448"/>
              <a:ext cx="198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0" i="0" dirty="0">
                  <a:solidFill>
                    <a:schemeClr val="bg1"/>
                  </a:solidFill>
                  <a:effectLst/>
                  <a:latin typeface="Rethink Sans" pitchFamily="2" charset="0"/>
                </a:rPr>
                <a:t>Taxa de 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Rethink Sans" pitchFamily="2" charset="0"/>
                </a:rPr>
                <a:t>perda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4904587-0619-E705-61B3-4C2B33DBC4F4}"/>
              </a:ext>
            </a:extLst>
          </p:cNvPr>
          <p:cNvGrpSpPr/>
          <p:nvPr/>
        </p:nvGrpSpPr>
        <p:grpSpPr>
          <a:xfrm>
            <a:off x="1180401" y="3072201"/>
            <a:ext cx="1980000" cy="1671446"/>
            <a:chOff x="3561511" y="3005999"/>
            <a:chExt cx="1980000" cy="1671446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44745AA-8053-3CB7-FC0A-75DF015F3349}"/>
                </a:ext>
              </a:extLst>
            </p:cNvPr>
            <p:cNvSpPr txBox="1"/>
            <p:nvPr/>
          </p:nvSpPr>
          <p:spPr>
            <a:xfrm>
              <a:off x="3561511" y="3005999"/>
              <a:ext cx="1980000" cy="101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44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12</a:t>
              </a:r>
              <a:r>
                <a:rPr lang="pt-BR" sz="28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%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CA36A07-3C8C-8E42-3DB7-8B480A31A59E}"/>
                </a:ext>
              </a:extLst>
            </p:cNvPr>
            <p:cNvSpPr txBox="1"/>
            <p:nvPr/>
          </p:nvSpPr>
          <p:spPr>
            <a:xfrm>
              <a:off x="3561511" y="3846448"/>
              <a:ext cx="198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0" i="0" dirty="0">
                  <a:solidFill>
                    <a:schemeClr val="bg1"/>
                  </a:solidFill>
                  <a:effectLst/>
                  <a:latin typeface="Rethink Sans" pitchFamily="2" charset="0"/>
                </a:rPr>
                <a:t>Taxa de </a:t>
              </a:r>
            </a:p>
            <a:p>
              <a:pPr algn="ctr"/>
              <a:r>
                <a:rPr lang="pt-BR" sz="2400" b="0" i="0" dirty="0">
                  <a:solidFill>
                    <a:schemeClr val="bg1"/>
                  </a:solidFill>
                  <a:effectLst/>
                  <a:latin typeface="Rethink Sans" pitchFamily="2" charset="0"/>
                </a:rPr>
                <a:t>conversão</a:t>
              </a:r>
              <a:endParaRPr lang="pt-BR" sz="2400" dirty="0">
                <a:solidFill>
                  <a:schemeClr val="bg1"/>
                </a:solidFill>
                <a:latin typeface="Rethink Sans" pitchFamily="2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A2919CA-7F43-05E4-88F1-568113382487}"/>
              </a:ext>
            </a:extLst>
          </p:cNvPr>
          <p:cNvGrpSpPr/>
          <p:nvPr/>
        </p:nvGrpSpPr>
        <p:grpSpPr>
          <a:xfrm>
            <a:off x="9011267" y="3072201"/>
            <a:ext cx="2000332" cy="1671446"/>
            <a:chOff x="6749932" y="2885849"/>
            <a:chExt cx="2000332" cy="1671446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68AE19C-704F-A534-7DE8-25B49FAFFFBB}"/>
                </a:ext>
              </a:extLst>
            </p:cNvPr>
            <p:cNvSpPr txBox="1"/>
            <p:nvPr/>
          </p:nvSpPr>
          <p:spPr>
            <a:xfrm>
              <a:off x="6749932" y="2885849"/>
              <a:ext cx="1980000" cy="101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44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0</a:t>
              </a:r>
              <a:r>
                <a:rPr lang="pt-BR" sz="28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%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DDF25CC-2306-A37B-CC82-86C85457F36C}"/>
                </a:ext>
              </a:extLst>
            </p:cNvPr>
            <p:cNvSpPr txBox="1"/>
            <p:nvPr/>
          </p:nvSpPr>
          <p:spPr>
            <a:xfrm>
              <a:off x="6770264" y="3726298"/>
              <a:ext cx="198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Rethink Sans" pitchFamily="2" charset="0"/>
                </a:rPr>
                <a:t>Taxa de perda</a:t>
              </a:r>
              <a:endParaRPr lang="pt-BR" sz="2400" spc="-150" dirty="0">
                <a:solidFill>
                  <a:schemeClr val="bg1"/>
                </a:solidFill>
                <a:latin typeface="Rethink Sans" pitchFamily="2" charset="0"/>
              </a:endParaRP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24DC2BFA-D91A-2F45-214A-160D27A01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29" t="36667" r="21129" b="36667"/>
          <a:stretch/>
        </p:blipFill>
        <p:spPr>
          <a:xfrm>
            <a:off x="5442068" y="6294417"/>
            <a:ext cx="1307864" cy="427058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FC144641-9220-654C-8E3B-E68115AD97C8}"/>
              </a:ext>
            </a:extLst>
          </p:cNvPr>
          <p:cNvGrpSpPr/>
          <p:nvPr/>
        </p:nvGrpSpPr>
        <p:grpSpPr>
          <a:xfrm>
            <a:off x="6841983" y="3072201"/>
            <a:ext cx="1980002" cy="1671446"/>
            <a:chOff x="9211597" y="2885849"/>
            <a:chExt cx="1980002" cy="1671446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934CEE1-FAE2-6001-4904-35811275A701}"/>
                </a:ext>
              </a:extLst>
            </p:cNvPr>
            <p:cNvSpPr txBox="1"/>
            <p:nvPr/>
          </p:nvSpPr>
          <p:spPr>
            <a:xfrm>
              <a:off x="9211599" y="2885849"/>
              <a:ext cx="1980000" cy="1015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pt-BR" sz="44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20</a:t>
              </a:r>
              <a:r>
                <a:rPr lang="pt-BR" sz="2800" b="1" i="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Rethink Sans" pitchFamily="2" charset="0"/>
                </a:rPr>
                <a:t>%</a:t>
              </a:r>
              <a:endParaRPr lang="pt-BR" sz="40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DB277EA-D6F6-BB3D-9614-5C2A27468353}"/>
                </a:ext>
              </a:extLst>
            </p:cNvPr>
            <p:cNvSpPr txBox="1"/>
            <p:nvPr/>
          </p:nvSpPr>
          <p:spPr>
            <a:xfrm>
              <a:off x="9211597" y="3726298"/>
              <a:ext cx="198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0" i="0" dirty="0">
                  <a:solidFill>
                    <a:schemeClr val="bg1"/>
                  </a:solidFill>
                  <a:effectLst/>
                  <a:latin typeface="Rethink Sans" pitchFamily="2" charset="0"/>
                </a:rPr>
                <a:t>Taxa de 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Rethink Sans" pitchFamily="2" charset="0"/>
                </a:rPr>
                <a:t>conversão</a:t>
              </a:r>
            </a:p>
          </p:txBody>
        </p:sp>
      </p:grp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A37B31D8-7516-184A-861C-1B5B890AC58A}"/>
              </a:ext>
            </a:extLst>
          </p:cNvPr>
          <p:cNvSpPr/>
          <p:nvPr/>
        </p:nvSpPr>
        <p:spPr>
          <a:xfrm>
            <a:off x="5941218" y="3641224"/>
            <a:ext cx="319087" cy="533400"/>
          </a:xfrm>
          <a:custGeom>
            <a:avLst/>
            <a:gdLst>
              <a:gd name="connsiteX0" fmla="*/ 119063 w 319087"/>
              <a:gd name="connsiteY0" fmla="*/ 0 h 533400"/>
              <a:gd name="connsiteX1" fmla="*/ 0 w 319087"/>
              <a:gd name="connsiteY1" fmla="*/ 0 h 533400"/>
              <a:gd name="connsiteX2" fmla="*/ 200025 w 319087"/>
              <a:gd name="connsiteY2" fmla="*/ 266700 h 533400"/>
              <a:gd name="connsiteX3" fmla="*/ 0 w 319087"/>
              <a:gd name="connsiteY3" fmla="*/ 533400 h 533400"/>
              <a:gd name="connsiteX4" fmla="*/ 119063 w 319087"/>
              <a:gd name="connsiteY4" fmla="*/ 533400 h 533400"/>
              <a:gd name="connsiteX5" fmla="*/ 319088 w 319087"/>
              <a:gd name="connsiteY5" fmla="*/ 266700 h 533400"/>
              <a:gd name="connsiteX6" fmla="*/ 119063 w 319087"/>
              <a:gd name="connsiteY6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119063" y="0"/>
                </a:move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E73220E8-DA98-DA5A-592F-D660C940D7FC}"/>
              </a:ext>
            </a:extLst>
          </p:cNvPr>
          <p:cNvSpPr/>
          <p:nvPr/>
        </p:nvSpPr>
        <p:spPr>
          <a:xfrm>
            <a:off x="5712618" y="3641224"/>
            <a:ext cx="319087" cy="533400"/>
          </a:xfrm>
          <a:custGeom>
            <a:avLst/>
            <a:gdLst>
              <a:gd name="connsiteX0" fmla="*/ 0 w 319087"/>
              <a:gd name="connsiteY0" fmla="*/ 533400 h 533400"/>
              <a:gd name="connsiteX1" fmla="*/ 119063 w 319087"/>
              <a:gd name="connsiteY1" fmla="*/ 533400 h 533400"/>
              <a:gd name="connsiteX2" fmla="*/ 319088 w 319087"/>
              <a:gd name="connsiteY2" fmla="*/ 266700 h 533400"/>
              <a:gd name="connsiteX3" fmla="*/ 119063 w 319087"/>
              <a:gd name="connsiteY3" fmla="*/ 0 h 533400"/>
              <a:gd name="connsiteX4" fmla="*/ 0 w 319087"/>
              <a:gd name="connsiteY4" fmla="*/ 0 h 533400"/>
              <a:gd name="connsiteX5" fmla="*/ 200025 w 319087"/>
              <a:gd name="connsiteY5" fmla="*/ 266700 h 533400"/>
              <a:gd name="connsiteX6" fmla="*/ 0 w 319087"/>
              <a:gd name="connsiteY6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0" y="533400"/>
                </a:move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00AD2023-E05E-8EC7-F5FD-AFBD795C4457}"/>
              </a:ext>
            </a:extLst>
          </p:cNvPr>
          <p:cNvSpPr/>
          <p:nvPr/>
        </p:nvSpPr>
        <p:spPr>
          <a:xfrm>
            <a:off x="6169818" y="3641224"/>
            <a:ext cx="319087" cy="533400"/>
          </a:xfrm>
          <a:custGeom>
            <a:avLst/>
            <a:gdLst>
              <a:gd name="connsiteX0" fmla="*/ 119063 w 319087"/>
              <a:gd name="connsiteY0" fmla="*/ 0 h 533400"/>
              <a:gd name="connsiteX1" fmla="*/ 0 w 319087"/>
              <a:gd name="connsiteY1" fmla="*/ 0 h 533400"/>
              <a:gd name="connsiteX2" fmla="*/ 200025 w 319087"/>
              <a:gd name="connsiteY2" fmla="*/ 266700 h 533400"/>
              <a:gd name="connsiteX3" fmla="*/ 0 w 319087"/>
              <a:gd name="connsiteY3" fmla="*/ 533400 h 533400"/>
              <a:gd name="connsiteX4" fmla="*/ 119063 w 319087"/>
              <a:gd name="connsiteY4" fmla="*/ 533400 h 533400"/>
              <a:gd name="connsiteX5" fmla="*/ 319088 w 319087"/>
              <a:gd name="connsiteY5" fmla="*/ 266700 h 533400"/>
              <a:gd name="connsiteX6" fmla="*/ 119063 w 319087"/>
              <a:gd name="connsiteY6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087" h="533400">
                <a:moveTo>
                  <a:pt x="119063" y="0"/>
                </a:moveTo>
                <a:lnTo>
                  <a:pt x="0" y="0"/>
                </a:lnTo>
                <a:lnTo>
                  <a:pt x="200025" y="266700"/>
                </a:lnTo>
                <a:lnTo>
                  <a:pt x="0" y="533400"/>
                </a:lnTo>
                <a:lnTo>
                  <a:pt x="119063" y="533400"/>
                </a:lnTo>
                <a:lnTo>
                  <a:pt x="319088" y="266700"/>
                </a:lnTo>
                <a:lnTo>
                  <a:pt x="119063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955A89E-2FD8-ED95-E9A0-30D9D8B3513B}"/>
              </a:ext>
            </a:extLst>
          </p:cNvPr>
          <p:cNvSpPr txBox="1"/>
          <p:nvPr/>
        </p:nvSpPr>
        <p:spPr>
          <a:xfrm>
            <a:off x="7533664" y="471111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92D050"/>
                </a:solidFill>
                <a:latin typeface="Inter" panose="02000503000000020004" pitchFamily="2" charset="0"/>
                <a:ea typeface="Inter" panose="02000503000000020004" pitchFamily="2" charset="0"/>
              </a:rPr>
              <a:t>↗</a:t>
            </a:r>
            <a:r>
              <a:rPr lang="pt-BR" dirty="0">
                <a:solidFill>
                  <a:srgbClr val="92D050"/>
                </a:solidFill>
              </a:rPr>
              <a:t>8</a:t>
            </a:r>
            <a:r>
              <a:rPr lang="pt-BR" sz="1200" dirty="0">
                <a:solidFill>
                  <a:srgbClr val="92D050"/>
                </a:solidFill>
              </a:rPr>
              <a:t>%</a:t>
            </a:r>
            <a:endParaRPr lang="pt-BR" dirty="0">
              <a:solidFill>
                <a:srgbClr val="92D05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5FB6935-B6CE-C5F7-CC8D-A413F32C1065}"/>
              </a:ext>
            </a:extLst>
          </p:cNvPr>
          <p:cNvSpPr txBox="1"/>
          <p:nvPr/>
        </p:nvSpPr>
        <p:spPr>
          <a:xfrm>
            <a:off x="3587208" y="4711112"/>
            <a:ext cx="1504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Inter ExtraBold" panose="02000503000000020004" pitchFamily="2" charset="0"/>
                <a:ea typeface="Inter ExtraBold" panose="02000503000000020004" pitchFamily="2" charset="0"/>
                <a:cs typeface="Inter ExtraBold" panose="02000503000000020004" pitchFamily="2" charset="0"/>
              </a:rPr>
              <a:t>9.553</a:t>
            </a:r>
          </a:p>
          <a:p>
            <a:pPr algn="ctr"/>
            <a:r>
              <a:rPr lang="pt-BR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 Itens sem resposta</a:t>
            </a:r>
            <a:endParaRPr lang="pt-B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8244B7-2955-E14D-8955-7AE276CCBC0B}"/>
              </a:ext>
            </a:extLst>
          </p:cNvPr>
          <p:cNvSpPr txBox="1"/>
          <p:nvPr/>
        </p:nvSpPr>
        <p:spPr>
          <a:xfrm>
            <a:off x="9332147" y="4711112"/>
            <a:ext cx="1378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Inter Display ExtraBold" panose="02000903000000020004" pitchFamily="2" charset="0"/>
                <a:ea typeface="Inter Display ExtraBold" panose="02000903000000020004" pitchFamily="2" charset="0"/>
                <a:cs typeface="Inter Display ExtraBold" panose="02000903000000020004" pitchFamily="2" charset="0"/>
              </a:rPr>
              <a:t>31.845</a:t>
            </a:r>
          </a:p>
          <a:p>
            <a:pPr algn="ctr"/>
            <a:r>
              <a:rPr lang="pt-BR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Itens respondidos</a:t>
            </a:r>
            <a:endParaRPr lang="pt-BR" sz="11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0D96-5811-6406-B7D2-3F3757D0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mesa, água, computador, barco&#10;&#10;O conteúdo gerado por IA pode estar incorreto.">
            <a:extLst>
              <a:ext uri="{FF2B5EF4-FFF2-40B4-BE49-F238E27FC236}">
                <a16:creationId xmlns:a16="http://schemas.microsoft.com/office/drawing/2014/main" id="{EC592A0F-EEA8-6868-0C99-6A6E46381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l="5389" t="4880" r="5389" b="72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3666FF7F-75AD-0DD9-1305-ABF8AC36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>
                <a:solidFill>
                  <a:schemeClr val="bg1"/>
                </a:solidFill>
              </a:rPr>
              <a:t>Oportunidades à vista</a:t>
            </a:r>
            <a:endParaRPr lang="pt-BR" sz="3600">
              <a:solidFill>
                <a:schemeClr val="bg1"/>
              </a:solidFill>
              <a:ea typeface="Inter Display ExtraBold"/>
              <a:cs typeface="Inter Display ExtraBold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F0D5AE-4249-6D62-B8AD-F9BC00BD87ED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>
                <a:solidFill>
                  <a:schemeClr val="tx2">
                    <a:lumMod val="40000"/>
                    <a:lumOff val="60000"/>
                  </a:schemeClr>
                </a:solidFill>
              </a:rPr>
              <a:t>O plano para escalar, integrar e dominar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5894FF-529D-8787-FB42-E4740032ABDE}"/>
              </a:ext>
            </a:extLst>
          </p:cNvPr>
          <p:cNvSpPr txBox="1"/>
          <p:nvPr/>
        </p:nvSpPr>
        <p:spPr>
          <a:xfrm>
            <a:off x="842211" y="2773753"/>
            <a:ext cx="10515599" cy="13509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spc="-300" dirty="0">
                <a:solidFill>
                  <a:schemeClr val="bg1"/>
                </a:solidFill>
              </a:rPr>
              <a:t>Aplicação de</a:t>
            </a:r>
            <a:r>
              <a:rPr lang="pt-BR" sz="6000" spc="-3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6000" b="1" spc="-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8C4952-D5AB-DB36-1640-EBB8DAB5152C}"/>
              </a:ext>
            </a:extLst>
          </p:cNvPr>
          <p:cNvSpPr txBox="1"/>
          <p:nvPr/>
        </p:nvSpPr>
        <p:spPr>
          <a:xfrm>
            <a:off x="837197" y="1697600"/>
            <a:ext cx="10515599" cy="13509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spc="-300" dirty="0" err="1">
                <a:solidFill>
                  <a:schemeClr val="bg1"/>
                </a:solidFill>
              </a:rPr>
              <a:t>Rollout</a:t>
            </a:r>
            <a:r>
              <a:rPr lang="pt-BR" sz="6000" spc="-300" dirty="0">
                <a:solidFill>
                  <a:schemeClr val="bg1"/>
                </a:solidFill>
              </a:rPr>
              <a:t> em</a:t>
            </a:r>
            <a:r>
              <a:rPr lang="pt-BR" sz="6000" spc="-3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6000" b="1" spc="-3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outras marcas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F603EC-F1EC-999B-A79C-ED26F81AA6EB}"/>
              </a:ext>
            </a:extLst>
          </p:cNvPr>
          <p:cNvSpPr txBox="1"/>
          <p:nvPr/>
        </p:nvSpPr>
        <p:spPr>
          <a:xfrm>
            <a:off x="9348857" y="2805398"/>
            <a:ext cx="777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114 lojas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3857FD-EBD6-F9C6-5186-2FED43514A5C}"/>
              </a:ext>
            </a:extLst>
          </p:cNvPr>
          <p:cNvSpPr txBox="1"/>
          <p:nvPr/>
        </p:nvSpPr>
        <p:spPr>
          <a:xfrm>
            <a:off x="5891282" y="3906498"/>
            <a:ext cx="2783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Antecipar tendência de compra</a:t>
            </a:r>
          </a:p>
          <a:p>
            <a:pPr algn="r"/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Fidelização com cliente com descontos</a:t>
            </a:r>
          </a:p>
        </p:txBody>
      </p:sp>
    </p:spTree>
    <p:extLst>
      <p:ext uri="{BB962C8B-B14F-4D97-AF65-F5344CB8AC3E}">
        <p14:creationId xmlns:p14="http://schemas.microsoft.com/office/powerpoint/2010/main" val="6818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BA133-5D6B-4643-C2DC-D50AA5B2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775" y="365125"/>
            <a:ext cx="5877025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Quem sou eu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5BD13FC-D8BB-229F-ECDF-F7C849FD8F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2702"/>
          <a:stretch>
            <a:fillRect/>
          </a:stretch>
        </p:blipFill>
        <p:spPr>
          <a:xfrm>
            <a:off x="0" y="0"/>
            <a:ext cx="4889634" cy="6858000"/>
          </a:xfr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0B24229-1073-BE24-8DD6-116AD5658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6775" y="1825625"/>
            <a:ext cx="5877025" cy="435133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600" b="1" spc="-1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Roberson Sathler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pc="-15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Liderança em Transformação Digital</a:t>
            </a:r>
          </a:p>
          <a:p>
            <a:pPr marL="360363" indent="-360363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pt-BR" sz="2000" dirty="0">
                <a:solidFill>
                  <a:schemeClr val="bg1"/>
                </a:solidFill>
              </a:rPr>
              <a:t>Produtos Digitais &amp; Automação (RPA/IA)</a:t>
            </a:r>
          </a:p>
          <a:p>
            <a:pPr marL="360363" indent="-360363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pt-BR" sz="2000" dirty="0">
                <a:solidFill>
                  <a:schemeClr val="bg1"/>
                </a:solidFill>
              </a:rPr>
              <a:t>Times Multidisciplinares &amp; </a:t>
            </a:r>
            <a:r>
              <a:rPr lang="pt-BR" sz="2000" dirty="0" err="1">
                <a:solidFill>
                  <a:schemeClr val="bg1"/>
                </a:solidFill>
              </a:rPr>
              <a:t>Agile</a:t>
            </a:r>
            <a:endParaRPr lang="pt-BR" sz="2000" dirty="0">
              <a:solidFill>
                <a:schemeClr val="bg1"/>
              </a:solidFill>
            </a:endParaRPr>
          </a:p>
          <a:p>
            <a:pPr marL="360363" indent="-360363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pt-BR" sz="2000" dirty="0">
                <a:solidFill>
                  <a:schemeClr val="bg1"/>
                </a:solidFill>
              </a:rPr>
              <a:t>Performance | Escalabilidade | UX</a:t>
            </a:r>
          </a:p>
        </p:txBody>
      </p:sp>
    </p:spTree>
    <p:extLst>
      <p:ext uri="{BB962C8B-B14F-4D97-AF65-F5344CB8AC3E}">
        <p14:creationId xmlns:p14="http://schemas.microsoft.com/office/powerpoint/2010/main" val="29872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64DD111-292E-8E26-1474-C0812142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31062"/>
            <a:ext cx="10515600" cy="2852737"/>
          </a:xfrm>
        </p:spPr>
        <p:txBody>
          <a:bodyPr/>
          <a:lstStyle/>
          <a:p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Inter Display ExtraLight" panose="02000303000000020004" pitchFamily="2" charset="0"/>
                <a:ea typeface="Inter Display ExtraLight" panose="02000303000000020004" pitchFamily="2" charset="0"/>
                <a:cs typeface="Inter Display ExtraLight" panose="02000303000000020004" pitchFamily="2" charset="0"/>
              </a:rPr>
              <a:t>Obrigado!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8CCF63-082F-1F4A-33BE-FD65EC14A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410787"/>
            <a:ext cx="10515600" cy="1500187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Font Awesome 6 Free Solid" panose="02000903000000000000" pitchFamily="50" charset="0"/>
              </a:rPr>
              <a:t>✉ </a:t>
            </a:r>
            <a:r>
              <a:rPr lang="pt-BR" dirty="0">
                <a:solidFill>
                  <a:schemeClr val="bg1"/>
                </a:solidFill>
              </a:rPr>
              <a:t>roberson@aguiabranca.com.br</a:t>
            </a:r>
          </a:p>
          <a:p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D34B192-D3F8-2B45-D742-75B6DDECB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29" t="36667" r="21129" b="36667"/>
          <a:stretch/>
        </p:blipFill>
        <p:spPr>
          <a:xfrm>
            <a:off x="4085808" y="485177"/>
            <a:ext cx="4020384" cy="131278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4096F00-2F7D-DCFD-8A0C-C5918D9E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8512" y="3731391"/>
            <a:ext cx="2195744" cy="2195744"/>
          </a:xfrm>
          <a:prstGeom prst="roundRect">
            <a:avLst>
              <a:gd name="adj" fmla="val 6155"/>
            </a:avLst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3AF20A-B46B-DB40-DCB8-FD1FCB1166A6}"/>
              </a:ext>
            </a:extLst>
          </p:cNvPr>
          <p:cNvSpPr txBox="1"/>
          <p:nvPr/>
        </p:nvSpPr>
        <p:spPr>
          <a:xfrm>
            <a:off x="9794568" y="5954123"/>
            <a:ext cx="6436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Font Awesome 6 Brands Regular" panose="02000503000000000000" pitchFamily="50" charset="0"/>
              </a:rPr>
              <a:t></a:t>
            </a:r>
            <a:endParaRPr lang="pt-BR" sz="4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3635500-AE65-CAAE-60BA-B7CD5AD41F0A}"/>
              </a:ext>
            </a:extLst>
          </p:cNvPr>
          <p:cNvSpPr txBox="1"/>
          <p:nvPr/>
        </p:nvSpPr>
        <p:spPr>
          <a:xfrm>
            <a:off x="1930328" y="2164509"/>
            <a:ext cx="83313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spc="-150" dirty="0">
                <a:solidFill>
                  <a:schemeClr val="bg1"/>
                </a:solidFill>
              </a:rPr>
              <a:t>RPA não é só sobre automação, é sobre </a:t>
            </a:r>
            <a:r>
              <a:rPr lang="pt-BR" sz="3600" b="1" spc="-1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libertar o potencial humano</a:t>
            </a:r>
          </a:p>
        </p:txBody>
      </p:sp>
    </p:spTree>
    <p:extLst>
      <p:ext uri="{BB962C8B-B14F-4D97-AF65-F5344CB8AC3E}">
        <p14:creationId xmlns:p14="http://schemas.microsoft.com/office/powerpoint/2010/main" val="24251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81754A3-1AD8-0806-D1FE-6AC03F2F0A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8BEB55-C53B-1681-07DE-F355A971F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79"/>
            <a:ext cx="12192000" cy="5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43557AC-8658-9E75-AF61-3E18E09FEE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495F343-9561-9CA5-78EC-C605699EA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2682978E-8982-8E88-FCFC-997FA93066E7}"/>
              </a:ext>
            </a:extLst>
          </p:cNvPr>
          <p:cNvSpPr/>
          <p:nvPr/>
        </p:nvSpPr>
        <p:spPr>
          <a:xfrm>
            <a:off x="853899" y="1655691"/>
            <a:ext cx="3108876" cy="1285672"/>
          </a:xfrm>
          <a:prstGeom prst="rect">
            <a:avLst/>
          </a:prstGeom>
          <a:noFill/>
          <a:ln w="15875">
            <a:solidFill>
              <a:srgbClr val="E97D1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00990BD1-A412-BD5A-9A5E-8A93C711DEE9}"/>
              </a:ext>
            </a:extLst>
          </p:cNvPr>
          <p:cNvSpPr/>
          <p:nvPr/>
        </p:nvSpPr>
        <p:spPr>
          <a:xfrm>
            <a:off x="867906" y="4838065"/>
            <a:ext cx="3108876" cy="1285672"/>
          </a:xfrm>
          <a:prstGeom prst="rect">
            <a:avLst/>
          </a:prstGeom>
          <a:noFill/>
          <a:ln w="15875">
            <a:solidFill>
              <a:srgbClr val="23356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81C30543-558A-4DBB-7EF3-58F20879FD6E}"/>
              </a:ext>
            </a:extLst>
          </p:cNvPr>
          <p:cNvSpPr/>
          <p:nvPr/>
        </p:nvSpPr>
        <p:spPr>
          <a:xfrm>
            <a:off x="867906" y="3270690"/>
            <a:ext cx="3108876" cy="1285672"/>
          </a:xfrm>
          <a:prstGeom prst="rect">
            <a:avLst/>
          </a:prstGeom>
          <a:noFill/>
          <a:ln w="15875">
            <a:solidFill>
              <a:srgbClr val="A19E1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5923FC2-A760-44A2-7F2E-EAF71AF8E90B}"/>
              </a:ext>
            </a:extLst>
          </p:cNvPr>
          <p:cNvSpPr/>
          <p:nvPr/>
        </p:nvSpPr>
        <p:spPr>
          <a:xfrm>
            <a:off x="0" y="1059767"/>
            <a:ext cx="2969079" cy="252510"/>
          </a:xfrm>
          <a:prstGeom prst="rect">
            <a:avLst/>
          </a:prstGeom>
          <a:solidFill>
            <a:srgbClr val="2FA0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>
              <a:solidFill>
                <a:srgbClr val="233567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367730-6298-4949-E135-F12EB09DA2C5}"/>
              </a:ext>
            </a:extLst>
          </p:cNvPr>
          <p:cNvSpPr txBox="1"/>
          <p:nvPr/>
        </p:nvSpPr>
        <p:spPr>
          <a:xfrm>
            <a:off x="435348" y="355025"/>
            <a:ext cx="536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pc="600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NOSSAS BASES </a:t>
            </a:r>
          </a:p>
          <a:p>
            <a:r>
              <a:rPr lang="pt-BR" spc="600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OPERAÇÃO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5467F01-85B7-A241-1802-1159ADA799D3}"/>
              </a:ext>
            </a:extLst>
          </p:cNvPr>
          <p:cNvSpPr/>
          <p:nvPr/>
        </p:nvSpPr>
        <p:spPr>
          <a:xfrm>
            <a:off x="2898927" y="1118178"/>
            <a:ext cx="135688" cy="135688"/>
          </a:xfrm>
          <a:prstGeom prst="ellipse">
            <a:avLst/>
          </a:prstGeom>
          <a:solidFill>
            <a:srgbClr val="233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4035B22-1694-818A-3852-FCC8B0AD0657}"/>
              </a:ext>
            </a:extLst>
          </p:cNvPr>
          <p:cNvSpPr/>
          <p:nvPr/>
        </p:nvSpPr>
        <p:spPr>
          <a:xfrm>
            <a:off x="538112" y="1802722"/>
            <a:ext cx="719545" cy="719545"/>
          </a:xfrm>
          <a:prstGeom prst="ellipse">
            <a:avLst/>
          </a:prstGeom>
          <a:solidFill>
            <a:srgbClr val="E97D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97D1A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B6FA3D1-7153-4616-BFF8-9F3615481425}"/>
              </a:ext>
            </a:extLst>
          </p:cNvPr>
          <p:cNvSpPr txBox="1"/>
          <p:nvPr/>
        </p:nvSpPr>
        <p:spPr>
          <a:xfrm>
            <a:off x="1322469" y="2118645"/>
            <a:ext cx="266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E97D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497 </a:t>
            </a:r>
            <a:r>
              <a:rPr lang="pt-BR" sz="2400" b="1" dirty="0">
                <a:solidFill>
                  <a:srgbClr val="E97D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E0910C6-9FC9-666D-4DDC-190EDC432E7E}"/>
              </a:ext>
            </a:extLst>
          </p:cNvPr>
          <p:cNvSpPr txBox="1"/>
          <p:nvPr/>
        </p:nvSpPr>
        <p:spPr>
          <a:xfrm>
            <a:off x="1405379" y="1703325"/>
            <a:ext cx="266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E97D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DIVISÃO</a:t>
            </a:r>
          </a:p>
          <a:p>
            <a:r>
              <a:rPr lang="pt-BR" sz="1600" spc="600" dirty="0">
                <a:solidFill>
                  <a:srgbClr val="E97D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PASSAGEIROS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B6722BB-54ED-E55A-3075-90A4551299B9}"/>
              </a:ext>
            </a:extLst>
          </p:cNvPr>
          <p:cNvSpPr txBox="1"/>
          <p:nvPr/>
        </p:nvSpPr>
        <p:spPr>
          <a:xfrm>
            <a:off x="1322469" y="3726005"/>
            <a:ext cx="266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A19E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114 </a:t>
            </a:r>
            <a:r>
              <a:rPr lang="pt-BR" sz="2400" b="1" dirty="0">
                <a:solidFill>
                  <a:srgbClr val="A19E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C64DD96-51C7-645A-9D4A-9488E61C252A}"/>
              </a:ext>
            </a:extLst>
          </p:cNvPr>
          <p:cNvSpPr txBox="1"/>
          <p:nvPr/>
        </p:nvSpPr>
        <p:spPr>
          <a:xfrm>
            <a:off x="1309594" y="3336862"/>
            <a:ext cx="266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A19E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DIVISÃO</a:t>
            </a:r>
          </a:p>
          <a:p>
            <a:r>
              <a:rPr lang="pt-BR" sz="1600" spc="600" dirty="0">
                <a:solidFill>
                  <a:srgbClr val="A19E1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COMÉRCIO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2423A24-B840-B326-F3A9-A0CA5A717899}"/>
              </a:ext>
            </a:extLst>
          </p:cNvPr>
          <p:cNvSpPr/>
          <p:nvPr/>
        </p:nvSpPr>
        <p:spPr>
          <a:xfrm>
            <a:off x="538112" y="4936980"/>
            <a:ext cx="719545" cy="719545"/>
          </a:xfrm>
          <a:prstGeom prst="ellipse">
            <a:avLst/>
          </a:prstGeom>
          <a:solidFill>
            <a:srgbClr val="2335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97D1A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6D3F699-3A7B-A06D-EB58-155C8DB7AC29}"/>
              </a:ext>
            </a:extLst>
          </p:cNvPr>
          <p:cNvSpPr txBox="1"/>
          <p:nvPr/>
        </p:nvSpPr>
        <p:spPr>
          <a:xfrm>
            <a:off x="1322469" y="5310053"/>
            <a:ext cx="266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79 </a:t>
            </a:r>
            <a:r>
              <a:rPr lang="pt-BR" sz="2400" b="1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E692CA2-C928-5926-8D38-C536B00A8BDD}"/>
              </a:ext>
            </a:extLst>
          </p:cNvPr>
          <p:cNvSpPr txBox="1"/>
          <p:nvPr/>
        </p:nvSpPr>
        <p:spPr>
          <a:xfrm>
            <a:off x="1325557" y="4903152"/>
            <a:ext cx="266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DIVISÃO</a:t>
            </a:r>
          </a:p>
          <a:p>
            <a:r>
              <a:rPr lang="pt-BR" sz="1600" spc="600" dirty="0">
                <a:solidFill>
                  <a:srgbClr val="2335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LOGÍSTICA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A8817394-99C4-5E29-9860-DCA9F673B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209" y="1948666"/>
            <a:ext cx="366734" cy="40956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C0BEC01-52D4-A0E9-E35B-019BAF0FF87F}"/>
              </a:ext>
            </a:extLst>
          </p:cNvPr>
          <p:cNvGrpSpPr/>
          <p:nvPr/>
        </p:nvGrpSpPr>
        <p:grpSpPr>
          <a:xfrm>
            <a:off x="538112" y="3381507"/>
            <a:ext cx="719545" cy="719545"/>
            <a:chOff x="538112" y="3381507"/>
            <a:chExt cx="719545" cy="719545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B75434CF-1108-3199-72BC-CE36ADC4A402}"/>
                </a:ext>
              </a:extLst>
            </p:cNvPr>
            <p:cNvSpPr/>
            <p:nvPr/>
          </p:nvSpPr>
          <p:spPr>
            <a:xfrm>
              <a:off x="538112" y="3381507"/>
              <a:ext cx="719545" cy="719545"/>
            </a:xfrm>
            <a:prstGeom prst="ellipse">
              <a:avLst/>
            </a:prstGeom>
            <a:solidFill>
              <a:srgbClr val="A19E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E97D1A"/>
                </a:solidFill>
              </a:endParaRPr>
            </a:p>
          </p:txBody>
        </p: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8EA83341-442B-1FF0-B5BC-DC8E14EFF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2646" y="3486150"/>
              <a:ext cx="462910" cy="462910"/>
            </a:xfrm>
            <a:prstGeom prst="rect">
              <a:avLst/>
            </a:prstGeom>
          </p:spPr>
        </p:pic>
      </p:grpSp>
      <p:pic>
        <p:nvPicPr>
          <p:cNvPr id="36" name="Gráfico 35">
            <a:extLst>
              <a:ext uri="{FF2B5EF4-FFF2-40B4-BE49-F238E27FC236}">
                <a16:creationId xmlns:a16="http://schemas.microsoft.com/office/drawing/2014/main" id="{61AC935A-5C88-4813-9F2E-4F7339C29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256" y="5087303"/>
            <a:ext cx="495300" cy="418897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36B10A86-43B5-1079-EF4D-30FD9FAEC1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5253" y="6215743"/>
            <a:ext cx="1434862" cy="3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C425-8B4F-080A-BA66-7104FBE5F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A1A4FAA-A746-3824-308F-30EA728D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5254" y="6215743"/>
            <a:ext cx="1434861" cy="368073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294081C6-2DFC-2155-B858-62844DA539F5}"/>
              </a:ext>
            </a:extLst>
          </p:cNvPr>
          <p:cNvSpPr txBox="1"/>
          <p:nvPr/>
        </p:nvSpPr>
        <p:spPr>
          <a:xfrm>
            <a:off x="2668079" y="1102048"/>
            <a:ext cx="6855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2FA0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GRUPO ÁGUIA BRANCA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A32CCEC1-C90C-D506-8ED9-3B416D464CA5}"/>
              </a:ext>
            </a:extLst>
          </p:cNvPr>
          <p:cNvSpPr txBox="1"/>
          <p:nvPr/>
        </p:nvSpPr>
        <p:spPr>
          <a:xfrm>
            <a:off x="2117879" y="296749"/>
            <a:ext cx="7956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GRANDES NÚMEROS</a:t>
            </a:r>
            <a:endParaRPr lang="pt-BR" sz="5800" b="1" dirty="0">
              <a:solidFill>
                <a:srgbClr val="233567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5F475E8-558B-8BF6-49EF-7D607C623D8C}"/>
              </a:ext>
            </a:extLst>
          </p:cNvPr>
          <p:cNvSpPr txBox="1"/>
          <p:nvPr/>
        </p:nvSpPr>
        <p:spPr>
          <a:xfrm>
            <a:off x="1422006" y="2180707"/>
            <a:ext cx="2215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21.179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5CB0CBD-8AE4-4B0A-7FCA-404AE1754172}"/>
              </a:ext>
            </a:extLst>
          </p:cNvPr>
          <p:cNvSpPr txBox="1"/>
          <p:nvPr/>
        </p:nvSpPr>
        <p:spPr>
          <a:xfrm>
            <a:off x="1422006" y="2872055"/>
            <a:ext cx="238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2FA0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EMPREGOS</a:t>
            </a:r>
          </a:p>
          <a:p>
            <a:r>
              <a:rPr lang="pt-BR" sz="1600" spc="600" dirty="0">
                <a:solidFill>
                  <a:srgbClr val="2FA0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GERADOS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5B6DA78-A067-C19B-DB0A-E7DC63E54E17}"/>
              </a:ext>
            </a:extLst>
          </p:cNvPr>
          <p:cNvSpPr/>
          <p:nvPr/>
        </p:nvSpPr>
        <p:spPr>
          <a:xfrm>
            <a:off x="942306" y="2142328"/>
            <a:ext cx="2500609" cy="1373468"/>
          </a:xfrm>
          <a:prstGeom prst="rect">
            <a:avLst/>
          </a:prstGeom>
          <a:noFill/>
          <a:ln w="15875">
            <a:solidFill>
              <a:srgbClr val="D7D62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41355A0-26D5-4E07-0469-5F1FAF2701BA}"/>
              </a:ext>
            </a:extLst>
          </p:cNvPr>
          <p:cNvSpPr txBox="1"/>
          <p:nvPr/>
        </p:nvSpPr>
        <p:spPr>
          <a:xfrm>
            <a:off x="4813825" y="2180707"/>
            <a:ext cx="23792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66.819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8AB3404-ABC8-D9C7-AA79-1AE874D17320}"/>
              </a:ext>
            </a:extLst>
          </p:cNvPr>
          <p:cNvSpPr txBox="1"/>
          <p:nvPr/>
        </p:nvSpPr>
        <p:spPr>
          <a:xfrm>
            <a:off x="4881542" y="2872055"/>
            <a:ext cx="3286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2FA0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VEÍCULOS COMERCIALIZADOS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8D4F2009-5292-4D5B-B4A3-7DA0C4EEBFFC}"/>
              </a:ext>
            </a:extLst>
          </p:cNvPr>
          <p:cNvSpPr/>
          <p:nvPr/>
        </p:nvSpPr>
        <p:spPr>
          <a:xfrm>
            <a:off x="4386930" y="2142328"/>
            <a:ext cx="3717589" cy="1373468"/>
          </a:xfrm>
          <a:prstGeom prst="rect">
            <a:avLst/>
          </a:prstGeom>
          <a:noFill/>
          <a:ln w="15875">
            <a:solidFill>
              <a:srgbClr val="D7D62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E9D955A-CF2C-F585-7BA4-33D450D6317B}"/>
              </a:ext>
            </a:extLst>
          </p:cNvPr>
          <p:cNvSpPr txBox="1"/>
          <p:nvPr/>
        </p:nvSpPr>
        <p:spPr>
          <a:xfrm>
            <a:off x="9356454" y="2180707"/>
            <a:ext cx="2476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27.134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E186614-47A0-A9E3-D799-B143F848D37F}"/>
              </a:ext>
            </a:extLst>
          </p:cNvPr>
          <p:cNvSpPr txBox="1"/>
          <p:nvPr/>
        </p:nvSpPr>
        <p:spPr>
          <a:xfrm>
            <a:off x="9424172" y="2895475"/>
            <a:ext cx="2262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spc="600" dirty="0">
                <a:solidFill>
                  <a:srgbClr val="2FA0F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FROTA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969169B6-2420-A4DC-5FE5-D432F2054DB3}"/>
              </a:ext>
            </a:extLst>
          </p:cNvPr>
          <p:cNvSpPr/>
          <p:nvPr/>
        </p:nvSpPr>
        <p:spPr>
          <a:xfrm>
            <a:off x="8795660" y="2142328"/>
            <a:ext cx="2891379" cy="1373468"/>
          </a:xfrm>
          <a:prstGeom prst="rect">
            <a:avLst/>
          </a:prstGeom>
          <a:noFill/>
          <a:ln w="15875">
            <a:solidFill>
              <a:srgbClr val="D7D62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4C2A31A-BF78-F79A-8289-12677949D293}"/>
              </a:ext>
            </a:extLst>
          </p:cNvPr>
          <p:cNvGrpSpPr/>
          <p:nvPr/>
        </p:nvGrpSpPr>
        <p:grpSpPr>
          <a:xfrm>
            <a:off x="3904453" y="2233423"/>
            <a:ext cx="890003" cy="890003"/>
            <a:chOff x="5249734" y="3434538"/>
            <a:chExt cx="719545" cy="719545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89862C25-7A1E-AD20-3096-80123CD15FB0}"/>
                </a:ext>
              </a:extLst>
            </p:cNvPr>
            <p:cNvSpPr/>
            <p:nvPr/>
          </p:nvSpPr>
          <p:spPr>
            <a:xfrm>
              <a:off x="5249734" y="3434538"/>
              <a:ext cx="719545" cy="719545"/>
            </a:xfrm>
            <a:prstGeom prst="ellipse">
              <a:avLst/>
            </a:prstGeom>
            <a:solidFill>
              <a:srgbClr val="D7D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97D1A"/>
                </a:solidFill>
              </a:endParaRPr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A22DCF1-241A-BC44-48CA-DCDE96B79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90557" y="3593378"/>
              <a:ext cx="433746" cy="433746"/>
            </a:xfrm>
            <a:prstGeom prst="rect">
              <a:avLst/>
            </a:prstGeom>
          </p:spPr>
        </p:pic>
      </p:grpSp>
      <p:sp>
        <p:nvSpPr>
          <p:cNvPr id="9" name="Elipse 8">
            <a:extLst>
              <a:ext uri="{FF2B5EF4-FFF2-40B4-BE49-F238E27FC236}">
                <a16:creationId xmlns:a16="http://schemas.microsoft.com/office/drawing/2014/main" id="{4084C165-DE30-55F9-265E-F2897C2E8A7E}"/>
              </a:ext>
            </a:extLst>
          </p:cNvPr>
          <p:cNvSpPr/>
          <p:nvPr/>
        </p:nvSpPr>
        <p:spPr>
          <a:xfrm>
            <a:off x="8425310" y="2233423"/>
            <a:ext cx="890003" cy="890003"/>
          </a:xfrm>
          <a:prstGeom prst="ellipse">
            <a:avLst/>
          </a:prstGeom>
          <a:solidFill>
            <a:srgbClr val="D7D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97D1A"/>
              </a:solidFill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9406F48-30F7-1D91-60B0-F3CBEEB50064}"/>
              </a:ext>
            </a:extLst>
          </p:cNvPr>
          <p:cNvGrpSpPr/>
          <p:nvPr/>
        </p:nvGrpSpPr>
        <p:grpSpPr>
          <a:xfrm>
            <a:off x="525160" y="2233423"/>
            <a:ext cx="890003" cy="890003"/>
            <a:chOff x="896700" y="2036840"/>
            <a:chExt cx="719545" cy="719545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1038C03-A221-42C6-8055-3D52892FA062}"/>
                </a:ext>
              </a:extLst>
            </p:cNvPr>
            <p:cNvSpPr/>
            <p:nvPr/>
          </p:nvSpPr>
          <p:spPr>
            <a:xfrm>
              <a:off x="896700" y="2036840"/>
              <a:ext cx="719545" cy="719545"/>
            </a:xfrm>
            <a:prstGeom prst="ellipse">
              <a:avLst/>
            </a:prstGeom>
            <a:solidFill>
              <a:srgbClr val="D7D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E97D1A"/>
                </a:solidFill>
              </a:endParaRP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B058A444-18ED-9435-B7CA-680551817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3841" y="2137350"/>
              <a:ext cx="486800" cy="478948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11B0026B-4459-6BED-1024-5BCEAA111751}"/>
              </a:ext>
            </a:extLst>
          </p:cNvPr>
          <p:cNvGrpSpPr/>
          <p:nvPr/>
        </p:nvGrpSpPr>
        <p:grpSpPr>
          <a:xfrm>
            <a:off x="1166973" y="4048459"/>
            <a:ext cx="9995597" cy="1707492"/>
            <a:chOff x="1114746" y="4048459"/>
            <a:chExt cx="9995597" cy="1707492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C66E4F79-E3BA-906E-CB30-C5C9262FB42B}"/>
                </a:ext>
              </a:extLst>
            </p:cNvPr>
            <p:cNvGrpSpPr/>
            <p:nvPr/>
          </p:nvGrpSpPr>
          <p:grpSpPr>
            <a:xfrm>
              <a:off x="1114746" y="4095982"/>
              <a:ext cx="4812097" cy="1659969"/>
              <a:chOff x="483374" y="4095982"/>
              <a:chExt cx="4812097" cy="1659969"/>
            </a:xfrm>
          </p:grpSpPr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EC0DE995-B513-B24A-A3FE-78D5D8772032}"/>
                  </a:ext>
                </a:extLst>
              </p:cNvPr>
              <p:cNvSpPr txBox="1"/>
              <p:nvPr/>
            </p:nvSpPr>
            <p:spPr>
              <a:xfrm>
                <a:off x="1367576" y="4221235"/>
                <a:ext cx="392789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0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7.825.655</a:t>
                </a:r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28E3E4E8-2964-6F77-750B-BDC6A070595A}"/>
                  </a:ext>
                </a:extLst>
              </p:cNvPr>
              <p:cNvSpPr txBox="1"/>
              <p:nvPr/>
            </p:nvSpPr>
            <p:spPr>
              <a:xfrm>
                <a:off x="1367577" y="4941062"/>
                <a:ext cx="2975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spc="600" dirty="0">
                    <a:solidFill>
                      <a:srgbClr val="2FA0F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PASSAGEIROS TRANSPORTADOS</a:t>
                </a:r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CC485FC7-C278-6E52-B328-BE6960596679}"/>
                  </a:ext>
                </a:extLst>
              </p:cNvPr>
              <p:cNvSpPr/>
              <p:nvPr/>
            </p:nvSpPr>
            <p:spPr>
              <a:xfrm>
                <a:off x="917287" y="4095982"/>
                <a:ext cx="4068849" cy="1659969"/>
              </a:xfrm>
              <a:prstGeom prst="rect">
                <a:avLst/>
              </a:prstGeom>
              <a:noFill/>
              <a:ln w="15875">
                <a:solidFill>
                  <a:srgbClr val="D7D624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D364F175-A14F-6025-3FB9-188A5634FFBC}"/>
                  </a:ext>
                </a:extLst>
              </p:cNvPr>
              <p:cNvGrpSpPr/>
              <p:nvPr/>
            </p:nvGrpSpPr>
            <p:grpSpPr>
              <a:xfrm>
                <a:off x="483374" y="4271676"/>
                <a:ext cx="890003" cy="890003"/>
                <a:chOff x="3271984" y="7504169"/>
                <a:chExt cx="719545" cy="719545"/>
              </a:xfrm>
            </p:grpSpPr>
            <p:sp>
              <p:nvSpPr>
                <p:cNvPr id="7" name="Elipse 6">
                  <a:extLst>
                    <a:ext uri="{FF2B5EF4-FFF2-40B4-BE49-F238E27FC236}">
                      <a16:creationId xmlns:a16="http://schemas.microsoft.com/office/drawing/2014/main" id="{E3B916BA-33B7-F3C2-525D-3C6A8BB95974}"/>
                    </a:ext>
                  </a:extLst>
                </p:cNvPr>
                <p:cNvSpPr/>
                <p:nvPr/>
              </p:nvSpPr>
              <p:spPr>
                <a:xfrm>
                  <a:off x="3271984" y="7504169"/>
                  <a:ext cx="719545" cy="719545"/>
                </a:xfrm>
                <a:prstGeom prst="ellipse">
                  <a:avLst/>
                </a:prstGeom>
                <a:solidFill>
                  <a:srgbClr val="D7D62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97D1A"/>
                    </a:solidFill>
                  </a:endParaRPr>
                </a:p>
              </p:txBody>
            </p:sp>
            <p:pic>
              <p:nvPicPr>
                <p:cNvPr id="8" name="Gráfico 7">
                  <a:extLst>
                    <a:ext uri="{FF2B5EF4-FFF2-40B4-BE49-F238E27FC236}">
                      <a16:creationId xmlns:a16="http://schemas.microsoft.com/office/drawing/2014/main" id="{FB0823EA-EBF8-C313-2474-DA0734E93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5869" y="7652672"/>
                  <a:ext cx="366734" cy="4095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D529E14A-203E-BFD2-2001-ACA34A372C84}"/>
                </a:ext>
              </a:extLst>
            </p:cNvPr>
            <p:cNvGrpSpPr/>
            <p:nvPr/>
          </p:nvGrpSpPr>
          <p:grpSpPr>
            <a:xfrm>
              <a:off x="5999469" y="4048459"/>
              <a:ext cx="5110874" cy="1659969"/>
              <a:chOff x="5999469" y="4048459"/>
              <a:chExt cx="5110874" cy="1659969"/>
            </a:xfrm>
          </p:grpSpPr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5E09C9B5-0256-02FD-1F4E-07AD9531EE63}"/>
                  </a:ext>
                </a:extLst>
              </p:cNvPr>
              <p:cNvSpPr txBox="1"/>
              <p:nvPr/>
            </p:nvSpPr>
            <p:spPr>
              <a:xfrm>
                <a:off x="6957190" y="4221235"/>
                <a:ext cx="415315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50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367.450.578</a:t>
                </a:r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710C78AC-C5DD-81CE-75CC-F0C22F65B857}"/>
                  </a:ext>
                </a:extLst>
              </p:cNvPr>
              <p:cNvSpPr txBox="1"/>
              <p:nvPr/>
            </p:nvSpPr>
            <p:spPr>
              <a:xfrm>
                <a:off x="7024908" y="4941062"/>
                <a:ext cx="32838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spc="600" dirty="0">
                    <a:solidFill>
                      <a:srgbClr val="2FA0F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QUILÔMETROS PERCORRIDOS</a:t>
                </a:r>
              </a:p>
            </p:txBody>
          </p:sp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503188EC-C46F-A2CA-9385-B3EAB9085610}"/>
                  </a:ext>
                </a:extLst>
              </p:cNvPr>
              <p:cNvSpPr/>
              <p:nvPr/>
            </p:nvSpPr>
            <p:spPr>
              <a:xfrm>
                <a:off x="6318337" y="4048459"/>
                <a:ext cx="4792006" cy="1659969"/>
              </a:xfrm>
              <a:prstGeom prst="rect">
                <a:avLst/>
              </a:prstGeom>
              <a:noFill/>
              <a:ln w="15875">
                <a:solidFill>
                  <a:srgbClr val="D7D624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7" name="Agrupar 36">
                <a:extLst>
                  <a:ext uri="{FF2B5EF4-FFF2-40B4-BE49-F238E27FC236}">
                    <a16:creationId xmlns:a16="http://schemas.microsoft.com/office/drawing/2014/main" id="{B8E297BD-98C4-FB9B-07AE-A44D63B4C11A}"/>
                  </a:ext>
                </a:extLst>
              </p:cNvPr>
              <p:cNvGrpSpPr/>
              <p:nvPr/>
            </p:nvGrpSpPr>
            <p:grpSpPr>
              <a:xfrm>
                <a:off x="5999469" y="4271676"/>
                <a:ext cx="890003" cy="890003"/>
                <a:chOff x="3271984" y="9035726"/>
                <a:chExt cx="719545" cy="719545"/>
              </a:xfrm>
            </p:grpSpPr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CAB1DBD2-0CE4-FBB0-0B3D-939817D3BA17}"/>
                    </a:ext>
                  </a:extLst>
                </p:cNvPr>
                <p:cNvSpPr/>
                <p:nvPr/>
              </p:nvSpPr>
              <p:spPr>
                <a:xfrm>
                  <a:off x="3271984" y="9035726"/>
                  <a:ext cx="719545" cy="719545"/>
                </a:xfrm>
                <a:prstGeom prst="ellipse">
                  <a:avLst/>
                </a:prstGeom>
                <a:solidFill>
                  <a:srgbClr val="D7D62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E97D1A"/>
                    </a:solidFill>
                  </a:endParaRPr>
                </a:p>
              </p:txBody>
            </p:sp>
            <p:pic>
              <p:nvPicPr>
                <p:cNvPr id="12" name="Gráfico 11">
                  <a:extLst>
                    <a:ext uri="{FF2B5EF4-FFF2-40B4-BE49-F238E27FC236}">
                      <a16:creationId xmlns:a16="http://schemas.microsoft.com/office/drawing/2014/main" id="{19D8DE79-F1C1-75C5-4EF7-E272DD1BA2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8581" y="9165197"/>
                  <a:ext cx="454205" cy="46060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3" name="Gráfico 22">
            <a:extLst>
              <a:ext uri="{FF2B5EF4-FFF2-40B4-BE49-F238E27FC236}">
                <a16:creationId xmlns:a16="http://schemas.microsoft.com/office/drawing/2014/main" id="{9BADC51E-BD7A-BBE8-E347-81DC0F1FA1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22769" y="2379775"/>
            <a:ext cx="54851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DCE09-F42C-B5C8-DB48-EF5EBF241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5AC59-1A6C-7DFA-07A6-2797C1FB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39144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RPA em números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F00199-B55D-9588-AD71-B26A174033E6}"/>
              </a:ext>
            </a:extLst>
          </p:cNvPr>
          <p:cNvSpPr txBox="1"/>
          <p:nvPr/>
        </p:nvSpPr>
        <p:spPr>
          <a:xfrm>
            <a:off x="838200" y="1321356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Evolução dos resultados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A361FA0-F77F-3C43-824D-1C4EF0F472D3}"/>
              </a:ext>
            </a:extLst>
          </p:cNvPr>
          <p:cNvSpPr txBox="1"/>
          <p:nvPr/>
        </p:nvSpPr>
        <p:spPr>
          <a:xfrm>
            <a:off x="9503073" y="110255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141</a:t>
            </a:r>
            <a:endParaRPr lang="pt-BR" sz="3200" b="1" i="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E86DE01-B143-74A3-7FC8-9997FECB101F}"/>
              </a:ext>
            </a:extLst>
          </p:cNvPr>
          <p:cNvSpPr txBox="1"/>
          <p:nvPr/>
        </p:nvSpPr>
        <p:spPr>
          <a:xfrm>
            <a:off x="9503073" y="950704"/>
            <a:ext cx="18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Colaboradores 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digitais</a:t>
            </a:r>
          </a:p>
        </p:txBody>
      </p:sp>
      <p:pic>
        <p:nvPicPr>
          <p:cNvPr id="30" name="Gráfico 29" descr="Grupo de pessoas estrutura de tópicos">
            <a:extLst>
              <a:ext uri="{FF2B5EF4-FFF2-40B4-BE49-F238E27FC236}">
                <a16:creationId xmlns:a16="http://schemas.microsoft.com/office/drawing/2014/main" id="{9C7B970D-F8C5-D02E-F4CA-F3A740FC8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124" y="364665"/>
            <a:ext cx="1207440" cy="120744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214181E8-8ECA-A43F-0833-0B258ADB875D}"/>
              </a:ext>
            </a:extLst>
          </p:cNvPr>
          <p:cNvSpPr txBox="1"/>
          <p:nvPr/>
        </p:nvSpPr>
        <p:spPr>
          <a:xfrm>
            <a:off x="9503073" y="1576298"/>
            <a:ext cx="1800001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740.716</a:t>
            </a:r>
            <a:endParaRPr lang="pt-BR" sz="32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49C1832-4E03-AE67-F678-359D84C38243}"/>
              </a:ext>
            </a:extLst>
          </p:cNvPr>
          <p:cNvSpPr txBox="1"/>
          <p:nvPr/>
        </p:nvSpPr>
        <p:spPr>
          <a:xfrm>
            <a:off x="9503073" y="2416747"/>
            <a:ext cx="18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Volume de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Execuções</a:t>
            </a:r>
          </a:p>
        </p:txBody>
      </p:sp>
      <p:pic>
        <p:nvPicPr>
          <p:cNvPr id="34" name="Gráfico 33" descr="Computação em Nuvem estrutura de tópicos">
            <a:extLst>
              <a:ext uri="{FF2B5EF4-FFF2-40B4-BE49-F238E27FC236}">
                <a16:creationId xmlns:a16="http://schemas.microsoft.com/office/drawing/2014/main" id="{E4B524E9-2F3B-1D50-4857-72680EFDC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15564" y="1780715"/>
            <a:ext cx="1206000" cy="1206000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4445E3BD-9B49-3CE1-1E84-C8CC5DFFC8BC}"/>
              </a:ext>
            </a:extLst>
          </p:cNvPr>
          <p:cNvSpPr txBox="1"/>
          <p:nvPr/>
        </p:nvSpPr>
        <p:spPr>
          <a:xfrm>
            <a:off x="9503073" y="3882790"/>
            <a:ext cx="180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Economia em custos operacionais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BE9DEA7-1E64-93D8-B7E6-BD4EE964951A}"/>
              </a:ext>
            </a:extLst>
          </p:cNvPr>
          <p:cNvSpPr txBox="1"/>
          <p:nvPr/>
        </p:nvSpPr>
        <p:spPr>
          <a:xfrm>
            <a:off x="9503073" y="3042341"/>
            <a:ext cx="1800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R$</a:t>
            </a:r>
            <a:r>
              <a:rPr lang="pt-BR" sz="36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13,3M</a:t>
            </a:r>
            <a:endParaRPr lang="pt-BR" sz="32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pic>
        <p:nvPicPr>
          <p:cNvPr id="38" name="Gráfico 37" descr="Cofrinho estrutura de tópicos">
            <a:extLst>
              <a:ext uri="{FF2B5EF4-FFF2-40B4-BE49-F238E27FC236}">
                <a16:creationId xmlns:a16="http://schemas.microsoft.com/office/drawing/2014/main" id="{F68BD916-5934-8EDD-73C4-8423690D3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5564" y="3298191"/>
            <a:ext cx="1206000" cy="120600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0293AD1A-E80D-838D-E80E-3A90C5754E43}"/>
              </a:ext>
            </a:extLst>
          </p:cNvPr>
          <p:cNvSpPr txBox="1"/>
          <p:nvPr/>
        </p:nvSpPr>
        <p:spPr>
          <a:xfrm>
            <a:off x="9503073" y="4785383"/>
            <a:ext cx="1908000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3600" b="1" i="0" spc="-15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Rethink Sans" pitchFamily="2" charset="0"/>
              </a:rPr>
              <a:t>340</a:t>
            </a:r>
            <a:endParaRPr lang="pt-BR" sz="3200" b="1" i="0" spc="-15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Rethink Sans" pitchFamily="2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A60FF3A-98FE-3D59-1A65-221CF9237DF7}"/>
              </a:ext>
            </a:extLst>
          </p:cNvPr>
          <p:cNvSpPr txBox="1"/>
          <p:nvPr/>
        </p:nvSpPr>
        <p:spPr>
          <a:xfrm>
            <a:off x="9503073" y="5625832"/>
            <a:ext cx="180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chemeClr val="bg1"/>
                </a:solidFill>
                <a:effectLst/>
                <a:latin typeface="Rethink Sans" pitchFamily="2" charset="0"/>
              </a:rPr>
              <a:t>Pessoas livres</a:t>
            </a:r>
          </a:p>
          <a:p>
            <a:r>
              <a:rPr lang="pt-BR" dirty="0">
                <a:solidFill>
                  <a:schemeClr val="bg1"/>
                </a:solidFill>
                <a:latin typeface="Rethink Sans" pitchFamily="2" charset="0"/>
              </a:rPr>
              <a:t>Para o negócio</a:t>
            </a:r>
          </a:p>
          <a:p>
            <a:r>
              <a:rPr lang="pt-BR" sz="1200" spc="-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FTE - Full-time </a:t>
            </a:r>
            <a:r>
              <a:rPr lang="pt-BR" sz="1200" spc="-5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equivalent</a:t>
            </a:r>
            <a:endParaRPr lang="pt-BR" sz="1200" spc="-50" dirty="0">
              <a:solidFill>
                <a:schemeClr val="tx2">
                  <a:lumMod val="20000"/>
                  <a:lumOff val="80000"/>
                </a:schemeClr>
              </a:solidFill>
              <a:latin typeface="Rethink Sans" pitchFamily="2" charset="0"/>
            </a:endParaRPr>
          </a:p>
        </p:txBody>
      </p:sp>
      <p:pic>
        <p:nvPicPr>
          <p:cNvPr id="42" name="Gráfico 41" descr="Sucesso do grupo estrutura de tópicos">
            <a:extLst>
              <a:ext uri="{FF2B5EF4-FFF2-40B4-BE49-F238E27FC236}">
                <a16:creationId xmlns:a16="http://schemas.microsoft.com/office/drawing/2014/main" id="{0AAE5C76-14BF-7E56-62D4-9AB9AB840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5564" y="4990433"/>
            <a:ext cx="1206000" cy="1206000"/>
          </a:xfrm>
          <a:prstGeom prst="rect">
            <a:avLst/>
          </a:prstGeo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C2C5C323-7FBD-1FCA-4166-289389AEA9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571799"/>
              </p:ext>
            </p:extLst>
          </p:nvPr>
        </p:nvGraphicFramePr>
        <p:xfrm>
          <a:off x="838200" y="1825625"/>
          <a:ext cx="709843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2780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FAEAF49-FD5F-5B94-181D-EDF0AEBC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Case de sucesso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FAFCCCB-0F1C-8487-F467-4684A3D0C39F}"/>
              </a:ext>
            </a:extLst>
          </p:cNvPr>
          <p:cNvSpPr txBox="1"/>
          <p:nvPr/>
        </p:nvSpPr>
        <p:spPr>
          <a:xfrm>
            <a:off x="838200" y="1321356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Portal de Cotações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204C8B15-9266-BA15-5736-11A5E3B12C58}"/>
              </a:ext>
            </a:extLst>
          </p:cNvPr>
          <p:cNvSpPr txBox="1">
            <a:spLocks/>
          </p:cNvSpPr>
          <p:nvPr/>
        </p:nvSpPr>
        <p:spPr>
          <a:xfrm>
            <a:off x="1552011" y="2358583"/>
            <a:ext cx="9344589" cy="720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spc="-150" dirty="0">
                <a:solidFill>
                  <a:schemeClr val="bg1"/>
                </a:solidFill>
                <a:ea typeface="Inter Light" panose="02000503000000020004" pitchFamily="2" charset="0"/>
              </a:rPr>
              <a:t>Representatividade do setor de 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pós-venda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8ED7C961-5916-EFFD-EA42-ADDF7C1115EA}"/>
              </a:ext>
            </a:extLst>
          </p:cNvPr>
          <p:cNvSpPr txBox="1">
            <a:spLocks/>
          </p:cNvSpPr>
          <p:nvPr/>
        </p:nvSpPr>
        <p:spPr>
          <a:xfrm>
            <a:off x="1552011" y="4245281"/>
            <a:ext cx="9344589" cy="72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spc="-150" dirty="0">
                <a:solidFill>
                  <a:schemeClr val="bg1"/>
                </a:solidFill>
                <a:ea typeface="Inter Light" panose="02000503000000020004" pitchFamily="2" charset="0"/>
              </a:rPr>
              <a:t>Mercado 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(</a:t>
            </a:r>
            <a:r>
              <a:rPr lang="pt-BR" sz="4000" b="1" spc="-150" dirty="0" err="1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supply-chain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)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6DDE6FB0-6799-54C6-BF12-44091177553E}"/>
              </a:ext>
            </a:extLst>
          </p:cNvPr>
          <p:cNvSpPr txBox="1">
            <a:spLocks/>
          </p:cNvSpPr>
          <p:nvPr/>
        </p:nvSpPr>
        <p:spPr>
          <a:xfrm>
            <a:off x="1552011" y="5188632"/>
            <a:ext cx="9344589" cy="720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spc="-150" dirty="0">
                <a:solidFill>
                  <a:schemeClr val="bg1"/>
                </a:solidFill>
                <a:ea typeface="Inter Light" panose="02000503000000020004" pitchFamily="2" charset="0"/>
              </a:rPr>
              <a:t>Atuação em 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âmbito nacional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05D68700-B147-575A-2EF6-8AAD0178EB2F}"/>
              </a:ext>
            </a:extLst>
          </p:cNvPr>
          <p:cNvSpPr txBox="1">
            <a:spLocks/>
          </p:cNvSpPr>
          <p:nvPr/>
        </p:nvSpPr>
        <p:spPr>
          <a:xfrm>
            <a:off x="1552011" y="3301932"/>
            <a:ext cx="9344589" cy="720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spc="-150" dirty="0">
                <a:solidFill>
                  <a:schemeClr val="bg1"/>
                </a:solidFill>
                <a:ea typeface="Inter Light" panose="02000503000000020004" pitchFamily="2" charset="0"/>
              </a:rPr>
              <a:t>Atendimento à 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  <a:ea typeface="Inter Light" panose="02000503000000020004" pitchFamily="2" charset="0"/>
              </a:rPr>
              <a:t>grandes frotistas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7C0C95C-FFBE-ED02-AE31-7868A1C0024B}"/>
              </a:ext>
            </a:extLst>
          </p:cNvPr>
          <p:cNvSpPr txBox="1"/>
          <p:nvPr/>
        </p:nvSpPr>
        <p:spPr>
          <a:xfrm>
            <a:off x="9739382" y="2837179"/>
            <a:ext cx="7873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30 a 50%</a:t>
            </a:r>
          </a:p>
        </p:txBody>
      </p:sp>
    </p:spTree>
    <p:extLst>
      <p:ext uri="{BB962C8B-B14F-4D97-AF65-F5344CB8AC3E}">
        <p14:creationId xmlns:p14="http://schemas.microsoft.com/office/powerpoint/2010/main" val="16704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E5BC-001A-3A83-C300-455886D01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863241C-82EA-63DC-CDA1-B250D4B6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pc="-150" dirty="0">
                <a:solidFill>
                  <a:schemeClr val="bg1"/>
                </a:solidFill>
              </a:rPr>
              <a:t>Desafios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A12861-2002-1CA9-D392-19EE40B6F0D8}"/>
              </a:ext>
            </a:extLst>
          </p:cNvPr>
          <p:cNvSpPr txBox="1"/>
          <p:nvPr/>
        </p:nvSpPr>
        <p:spPr>
          <a:xfrm>
            <a:off x="838200" y="1331026"/>
            <a:ext cx="10515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pc="-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Um cenário de múltiplos portais, dados dispersos e tempo escasso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1D64B2-9397-9B6A-6407-0A930E80D847}"/>
              </a:ext>
            </a:extLst>
          </p:cNvPr>
          <p:cNvSpPr txBox="1"/>
          <p:nvPr/>
        </p:nvSpPr>
        <p:spPr>
          <a:xfrm>
            <a:off x="838200" y="1838785"/>
            <a:ext cx="6680199" cy="9314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4000" dirty="0">
                <a:solidFill>
                  <a:schemeClr val="bg1"/>
                </a:solidFill>
              </a:rPr>
              <a:t>Capilaridade </a:t>
            </a:r>
            <a:r>
              <a:rPr lang="pt-BR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150 mil itens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88F969-A427-A413-F719-A46672C0B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3" t="-425" r="13411" b="425"/>
          <a:stretch>
            <a:fillRect/>
          </a:stretch>
        </p:blipFill>
        <p:spPr>
          <a:xfrm>
            <a:off x="7972272" y="0"/>
            <a:ext cx="4219728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10318F5-C07E-910B-9312-6A39B5EE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129" t="36667" r="21129" b="36667"/>
          <a:stretch/>
        </p:blipFill>
        <p:spPr>
          <a:xfrm>
            <a:off x="838200" y="6294417"/>
            <a:ext cx="1307864" cy="4270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12C7B6-9919-512B-6B50-19C27D713CF3}"/>
              </a:ext>
            </a:extLst>
          </p:cNvPr>
          <p:cNvSpPr txBox="1"/>
          <p:nvPr/>
        </p:nvSpPr>
        <p:spPr>
          <a:xfrm>
            <a:off x="838200" y="3458131"/>
            <a:ext cx="6680199" cy="9314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4000" dirty="0">
                <a:solidFill>
                  <a:schemeClr val="bg1"/>
                </a:solidFill>
              </a:rPr>
              <a:t>Múltiplos </a:t>
            </a:r>
            <a:r>
              <a:rPr lang="pt-BR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portais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4D0A51-42F9-B1D1-E989-A18E6392EEF8}"/>
              </a:ext>
            </a:extLst>
          </p:cNvPr>
          <p:cNvSpPr txBox="1"/>
          <p:nvPr/>
        </p:nvSpPr>
        <p:spPr>
          <a:xfrm>
            <a:off x="838200" y="2648458"/>
            <a:ext cx="6680199" cy="9314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4000" dirty="0">
                <a:solidFill>
                  <a:schemeClr val="bg1"/>
                </a:solidFill>
              </a:rPr>
              <a:t>Prazos de resposta </a:t>
            </a:r>
            <a:r>
              <a:rPr lang="pt-BR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curtos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756BA32-2CD5-3672-610F-0F5D11366025}"/>
              </a:ext>
            </a:extLst>
          </p:cNvPr>
          <p:cNvSpPr txBox="1"/>
          <p:nvPr/>
        </p:nvSpPr>
        <p:spPr>
          <a:xfrm>
            <a:off x="838200" y="4267804"/>
            <a:ext cx="6680199" cy="9314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4000" spc="-150" dirty="0">
                <a:solidFill>
                  <a:schemeClr val="bg1"/>
                </a:solidFill>
              </a:rPr>
              <a:t>Variação tributária </a:t>
            </a:r>
            <a:r>
              <a:rPr lang="pt-BR" sz="4000" b="1" spc="-1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complexa</a:t>
            </a:r>
          </a:p>
        </p:txBody>
      </p:sp>
    </p:spTree>
    <p:extLst>
      <p:ext uri="{BB962C8B-B14F-4D97-AF65-F5344CB8AC3E}">
        <p14:creationId xmlns:p14="http://schemas.microsoft.com/office/powerpoint/2010/main" val="16583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A760C78-1926-EC7C-360D-D7C4DEB2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930" y="1615708"/>
            <a:ext cx="1260000" cy="12663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39F858D-0407-7303-8740-BA11B08226CA}"/>
              </a:ext>
            </a:extLst>
          </p:cNvPr>
          <p:cNvSpPr txBox="1"/>
          <p:nvPr/>
        </p:nvSpPr>
        <p:spPr>
          <a:xfrm>
            <a:off x="3744664" y="1028710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8C045C6-16E5-DA10-6D4F-798A6A28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126" y="1615708"/>
            <a:ext cx="1260000" cy="12663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DD87121-4733-0322-1663-6304BEFF5A8E}"/>
              </a:ext>
            </a:extLst>
          </p:cNvPr>
          <p:cNvSpPr txBox="1"/>
          <p:nvPr/>
        </p:nvSpPr>
        <p:spPr>
          <a:xfrm>
            <a:off x="6416706" y="1028710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B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6681F39-AFCD-23FE-FCB1-AB545113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980" y="1615708"/>
            <a:ext cx="1260000" cy="12663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A702164-F74E-933F-0F46-3681F611308D}"/>
              </a:ext>
            </a:extLst>
          </p:cNvPr>
          <p:cNvSpPr txBox="1"/>
          <p:nvPr/>
        </p:nvSpPr>
        <p:spPr>
          <a:xfrm>
            <a:off x="9097714" y="1028710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Rethink Sans ExtraBold" pitchFamily="2" charset="0"/>
              </a:rPr>
              <a:t>Portal C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EC50A19-EC87-AA00-7364-7B12A6ECE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60" y="4082530"/>
            <a:ext cx="1269841" cy="126984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B526A1A-1343-CF2F-1ADA-3AF862DA8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06" y="3930130"/>
            <a:ext cx="1269841" cy="126984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188F30D-F030-2921-0812-CCCF70001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52" y="4173077"/>
            <a:ext cx="1269841" cy="1269841"/>
          </a:xfrm>
          <a:prstGeom prst="rect">
            <a:avLst/>
          </a:prstGeom>
        </p:spPr>
      </p:pic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DB010E3-1362-D7CF-B340-F9CC4229367D}"/>
              </a:ext>
            </a:extLst>
          </p:cNvPr>
          <p:cNvCxnSpPr>
            <a:stCxn id="18" idx="0"/>
            <a:endCxn id="9" idx="2"/>
          </p:cNvCxnSpPr>
          <p:nvPr/>
        </p:nvCxnSpPr>
        <p:spPr>
          <a:xfrm rot="16200000" flipV="1">
            <a:off x="5264468" y="2082470"/>
            <a:ext cx="1048122" cy="2647197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5430DB88-85E5-C5FE-3DAA-39FCE77F1F74}"/>
              </a:ext>
            </a:extLst>
          </p:cNvPr>
          <p:cNvCxnSpPr>
            <a:stCxn id="18" idx="0"/>
            <a:endCxn id="13" idx="2"/>
          </p:cNvCxnSpPr>
          <p:nvPr/>
        </p:nvCxnSpPr>
        <p:spPr>
          <a:xfrm rot="5400000" flipH="1" flipV="1">
            <a:off x="7940992" y="2053143"/>
            <a:ext cx="1048122" cy="2705853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7067D8D1-F0A1-51C6-35D5-324D5061A368}"/>
              </a:ext>
            </a:extLst>
          </p:cNvPr>
          <p:cNvCxnSpPr>
            <a:stCxn id="18" idx="0"/>
            <a:endCxn id="11" idx="2"/>
          </p:cNvCxnSpPr>
          <p:nvPr/>
        </p:nvCxnSpPr>
        <p:spPr>
          <a:xfrm flipH="1" flipV="1">
            <a:off x="7112126" y="2882008"/>
            <a:ext cx="1" cy="104812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m 30">
            <a:extLst>
              <a:ext uri="{FF2B5EF4-FFF2-40B4-BE49-F238E27FC236}">
                <a16:creationId xmlns:a16="http://schemas.microsoft.com/office/drawing/2014/main" id="{E1CA14CF-4B21-D8B3-9B62-57634F1E2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24" y="4559450"/>
            <a:ext cx="1269841" cy="1269841"/>
          </a:xfrm>
          <a:prstGeom prst="rect">
            <a:avLst/>
          </a:prstGeom>
        </p:spPr>
      </p:pic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D5753268-3602-E1F0-DA7B-842758E7B135}"/>
              </a:ext>
            </a:extLst>
          </p:cNvPr>
          <p:cNvCxnSpPr>
            <a:stCxn id="16" idx="1"/>
            <a:endCxn id="31" idx="3"/>
          </p:cNvCxnSpPr>
          <p:nvPr/>
        </p:nvCxnSpPr>
        <p:spPr>
          <a:xfrm rot="10800000" flipV="1">
            <a:off x="4460566" y="4717451"/>
            <a:ext cx="1217295" cy="476920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>
            <a:extLst>
              <a:ext uri="{FF2B5EF4-FFF2-40B4-BE49-F238E27FC236}">
                <a16:creationId xmlns:a16="http://schemas.microsoft.com/office/drawing/2014/main" id="{CFEAAF43-23BD-36DA-03A2-F83990238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23" y="4559449"/>
            <a:ext cx="1269841" cy="1269841"/>
          </a:xfrm>
          <a:prstGeom prst="rect">
            <a:avLst/>
          </a:prstGeom>
        </p:spPr>
      </p:pic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0941DA8D-AD15-0EF0-F02F-7487166EB66D}"/>
              </a:ext>
            </a:extLst>
          </p:cNvPr>
          <p:cNvCxnSpPr>
            <a:stCxn id="20" idx="3"/>
            <a:endCxn id="35" idx="1"/>
          </p:cNvCxnSpPr>
          <p:nvPr/>
        </p:nvCxnSpPr>
        <p:spPr>
          <a:xfrm>
            <a:off x="8546393" y="4807998"/>
            <a:ext cx="1212930" cy="386372"/>
          </a:xfrm>
          <a:prstGeom prst="bentConnector3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A44BB8-3AE6-F55C-30DA-C269DE6024B4}"/>
              </a:ext>
            </a:extLst>
          </p:cNvPr>
          <p:cNvSpPr txBox="1"/>
          <p:nvPr/>
        </p:nvSpPr>
        <p:spPr>
          <a:xfrm>
            <a:off x="2996980" y="5889528"/>
            <a:ext cx="1495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Rethink Sans" pitchFamily="2" charset="0"/>
              </a:rPr>
              <a:t>Simulador de preço de venda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8DCB29D-1A0B-B8D3-B3ED-34D77396F57A}"/>
              </a:ext>
            </a:extLst>
          </p:cNvPr>
          <p:cNvSpPr txBox="1"/>
          <p:nvPr/>
        </p:nvSpPr>
        <p:spPr>
          <a:xfrm>
            <a:off x="9434685" y="5889528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Rethink Sans" pitchFamily="2" charset="0"/>
              </a:rPr>
              <a:t>Consulta ao estoque</a:t>
            </a:r>
          </a:p>
          <a:p>
            <a:pPr algn="ctr"/>
            <a:r>
              <a:rPr lang="pt-BR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Rethink Sans" pitchFamily="2" charset="0"/>
              </a:rPr>
              <a:t>e custo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72E02D84-0C17-81B6-DB47-66BA10F4EC28}"/>
              </a:ext>
            </a:extLst>
          </p:cNvPr>
          <p:cNvSpPr txBox="1">
            <a:spLocks/>
          </p:cNvSpPr>
          <p:nvPr/>
        </p:nvSpPr>
        <p:spPr>
          <a:xfrm>
            <a:off x="838200" y="321578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Como era</a:t>
            </a:r>
          </a:p>
        </p:txBody>
      </p:sp>
    </p:spTree>
    <p:extLst>
      <p:ext uri="{BB962C8B-B14F-4D97-AF65-F5344CB8AC3E}">
        <p14:creationId xmlns:p14="http://schemas.microsoft.com/office/powerpoint/2010/main" val="5308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 2013 - 2022">
  <a:themeElements>
    <a:clrScheme name="GAB">
      <a:dk1>
        <a:srgbClr val="171717"/>
      </a:dk1>
      <a:lt1>
        <a:srgbClr val="FFFFFF"/>
      </a:lt1>
      <a:dk2>
        <a:srgbClr val="093071"/>
      </a:dk2>
      <a:lt2>
        <a:srgbClr val="D9DBF1"/>
      </a:lt2>
      <a:accent1>
        <a:srgbClr val="2970D4"/>
      </a:accent1>
      <a:accent2>
        <a:srgbClr val="2462BF"/>
      </a:accent2>
      <a:accent3>
        <a:srgbClr val="1F55AB"/>
      </a:accent3>
      <a:accent4>
        <a:srgbClr val="194897"/>
      </a:accent4>
      <a:accent5>
        <a:srgbClr val="123C84"/>
      </a:accent5>
      <a:accent6>
        <a:srgbClr val="093071"/>
      </a:accent6>
      <a:hlink>
        <a:srgbClr val="D9DBF1"/>
      </a:hlink>
      <a:folHlink>
        <a:srgbClr val="F9F9ED"/>
      </a:folHlink>
    </a:clrScheme>
    <a:fontScheme name="RPA">
      <a:majorFont>
        <a:latin typeface="Inter Display ExtraBold"/>
        <a:ea typeface=""/>
        <a:cs typeface=""/>
      </a:majorFont>
      <a:minorFont>
        <a:latin typeface="Rethink Sans"/>
        <a:ea typeface=""/>
        <a:cs typeface="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1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3FE334-CDAB-4F9F-B642-6203FC858A93}">
  <we:reference id="WA200003220" version="1.0.0.0" store="Omex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7e7117fa-cd8d-41fa-846a-5a4198a0e022}" enabled="0" method="" siteId="{7e7117fa-cd8d-41fa-846a-5a4198a0e02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2966</TotalTime>
  <Words>668</Words>
  <Application>Microsoft Office PowerPoint</Application>
  <PresentationFormat>Widescreen</PresentationFormat>
  <Paragraphs>202</Paragraphs>
  <Slides>20</Slides>
  <Notes>5</Notes>
  <HiddenSlides>1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4" baseType="lpstr">
      <vt:lpstr>Rethink Sans ExtraBold</vt:lpstr>
      <vt:lpstr>Arial</vt:lpstr>
      <vt:lpstr>Inter Display ExtraBold</vt:lpstr>
      <vt:lpstr>Font Awesome 6 Brands Regular</vt:lpstr>
      <vt:lpstr>Inter ExtraBold</vt:lpstr>
      <vt:lpstr>Inter</vt:lpstr>
      <vt:lpstr>Rethink Sans</vt:lpstr>
      <vt:lpstr>Font Awesome 6 Free Solid</vt:lpstr>
      <vt:lpstr>Inter Display ExtraLight</vt:lpstr>
      <vt:lpstr>Calibri</vt:lpstr>
      <vt:lpstr>Inter Light</vt:lpstr>
      <vt:lpstr>Poppins</vt:lpstr>
      <vt:lpstr>Inter Display SemiBold</vt:lpstr>
      <vt:lpstr>Tema do Office 2013 - 2022</vt:lpstr>
      <vt:lpstr>Colaboradores Digitais, Resultados Reais:  Um Case de Sucesso no B2B </vt:lpstr>
      <vt:lpstr>Quem sou eu</vt:lpstr>
      <vt:lpstr>Apresentação do PowerPoint</vt:lpstr>
      <vt:lpstr>Apresentação do PowerPoint</vt:lpstr>
      <vt:lpstr>Apresentação do PowerPoint</vt:lpstr>
      <vt:lpstr>RPA em números</vt:lpstr>
      <vt:lpstr>Case de sucesso</vt:lpstr>
      <vt:lpstr>Desafios</vt:lpstr>
      <vt:lpstr>Apresentação do PowerPoint</vt:lpstr>
      <vt:lpstr>Transformando Gargalos em Oportunidades</vt:lpstr>
      <vt:lpstr>Transformando Gargalos em Oportunidades</vt:lpstr>
      <vt:lpstr>Transformando Gargalos em Oportunidades</vt:lpstr>
      <vt:lpstr>Apresentação do PowerPoint</vt:lpstr>
      <vt:lpstr>Apresentação do PowerPoint</vt:lpstr>
      <vt:lpstr>Mais que Eficiência: Inteligência Operacional</vt:lpstr>
      <vt:lpstr>A Nova Era das Cotações</vt:lpstr>
      <vt:lpstr>A Nova Era das Cotações</vt:lpstr>
      <vt:lpstr>A Nova Era das Cotações</vt:lpstr>
      <vt:lpstr>Oportunidades à vista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Colaboradores Digitais, Resultados Reais:  Um Case de Sucesso no B2B </dc:title>
  <dc:creator>Mauricio Barbosa e Castro (Holding DTI)</dc:creator>
  <cp:lastModifiedBy>LENOVO</cp:lastModifiedBy>
  <cp:revision>8</cp:revision>
  <dcterms:created xsi:type="dcterms:W3CDTF">2025-07-02T20:02:30Z</dcterms:created>
  <dcterms:modified xsi:type="dcterms:W3CDTF">2025-07-16T16:25:11Z</dcterms:modified>
</cp:coreProperties>
</file>