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5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notesSlides/notesSlide7.xml" ContentType="application/vnd.openxmlformats-officedocument.presentationml.notesSlide+xml"/>
  <Override PartName="/ppt/ink/ink9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96" r:id="rId3"/>
    <p:sldMasterId id="2147483709" r:id="rId4"/>
    <p:sldMasterId id="2147483741" r:id="rId5"/>
    <p:sldMasterId id="2147483815" r:id="rId6"/>
    <p:sldMasterId id="2147483847" r:id="rId7"/>
  </p:sldMasterIdLst>
  <p:notesMasterIdLst>
    <p:notesMasterId r:id="rId32"/>
  </p:notesMasterIdLst>
  <p:sldIdLst>
    <p:sldId id="256" r:id="rId8"/>
    <p:sldId id="2142534095" r:id="rId9"/>
    <p:sldId id="2142534096" r:id="rId10"/>
    <p:sldId id="2142534098" r:id="rId11"/>
    <p:sldId id="2142534097" r:id="rId12"/>
    <p:sldId id="273" r:id="rId13"/>
    <p:sldId id="266" r:id="rId14"/>
    <p:sldId id="2147481924" r:id="rId15"/>
    <p:sldId id="2147481799" r:id="rId16"/>
    <p:sldId id="2147481800" r:id="rId17"/>
    <p:sldId id="2147481929" r:id="rId18"/>
    <p:sldId id="428" r:id="rId19"/>
    <p:sldId id="424" r:id="rId20"/>
    <p:sldId id="2147481925" r:id="rId21"/>
    <p:sldId id="2142534081" r:id="rId22"/>
    <p:sldId id="2147481928" r:id="rId23"/>
    <p:sldId id="2142534083" r:id="rId24"/>
    <p:sldId id="613" r:id="rId25"/>
    <p:sldId id="639" r:id="rId26"/>
    <p:sldId id="2142534090" r:id="rId27"/>
    <p:sldId id="262" r:id="rId28"/>
    <p:sldId id="2147481926" r:id="rId29"/>
    <p:sldId id="2142534094" r:id="rId30"/>
    <p:sldId id="265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6F6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1" autoAdjust="0"/>
    <p:restoredTop sz="84371" autoAdjust="0"/>
  </p:normalViewPr>
  <p:slideViewPr>
    <p:cSldViewPr snapToGrid="0">
      <p:cViewPr varScale="1">
        <p:scale>
          <a:sx n="61" d="100"/>
          <a:sy n="61" d="100"/>
        </p:scale>
        <p:origin x="14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7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4,'63'-4,"515"8,-558-7,-17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81,'64'-4,"-37"4,40-8,-2 0,163 4,-151 5,-66-2,0-1,0 1,1-1,16-4,43-19,-40 12,-16 6,-11 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26,'246'0,"-155"-10,-58 10,41-4,-38-1,22-1,107 9,-144-2,-13-2,-1 1,0 1,2-1,-1 2,-1-2,0 2,0 0,11 5,-14-2,-2-2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51,'3'-1,"0"1,-1-2,1 2,0-1,0 1,-2-1,2-1,4-2,-4 4,0-3,-1 2,3-1,-1 1,3 0,25-3,0 2,45 4,-21-1,388-16,-259 2,-173 12,1 1,-2 1,2-1,-2 3,0-1,17 6,69 29,-19-8,-39-15,-30-13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0 115,'0'-1,"1"1,-1-1,0-1,0 2,0-1,0 0,0 1,2 0,-2-2,1 2,-1 0,0-1,2-1,-2 2,0 0,1 0,-1-1,1 0,-1 1,2 0,-2 0,1-2,-1 2,3 0,-3 0,0 0,1 0,-1 0,2 0,-2 0,3 0,29-2,-25 2,169 1,117-4,-230-4,-2-1,70-20,-60 12,80-8,-107 19,-14 2,1 0,0 2,33 2,-58-1,0 3,-2-1,1-2,8 6,7 3,2-4,-14-3,-1-1,0 2,12 5,-18-8,-1 0,1 0,-1 1,0-1,2 0,-1 2,-1-2,0 1,0-1,0 2,0-1,2-1,-2 0,0 1,0-1,0 2,0-1,0-1,1 0,-1 1,0 1,0-2,-1 1,1-1,0 2,0-1,0-1,0 1,0 1,-2-1,2-1,0 0,0 3,0-2,0-1,0 2,0-2,0 1,0-1,0 1,2 2,-2-3,0 0,0 1,1 1,-1-1,1 1,13 6,-5-4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30,'6'-1,"-1"-1,1 1,-1 1,1-2,-2 2,3-1,-1 1,11 3,2-3,68 5,-63-2,0-2,-1 1,3-2,-4-2,27-4,-46 6,0-2,1 1,-1 1,-1-2,3 1,-3 0,0-2,2 2,-3-1,2 1,0-2,0 2,2-8,1 8,-5 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1,'73'-1,"131"16,-141-7,121-1,-165-7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25,'1'0,"-1"-2,0 1,0 1,0-1,0 1,0 0,0-2,2 1,-1 1,-1-1,0 1,2-2,-2 2,0-1,0 1,1 0,0 0,-1-2,2 1,-2 1,1 0,-1 0,3-1,-3 1,0 0,1 0,-1 0,2-2,-2 2,1 0,1 0,-1 0,33 0,-30 0,6 0,257 6,-261-8,1 1,-3 1,3-1,7-3,-2-1,-9 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0,'6'1,"2"-1,-2 2,-1-1,2 1,9 3,17 5,18-6,-1-1,75-6,-117 3,59-4,33 0,-89 4,0-2,16-2,-15 1,-1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67,'25'-8,"84"5,-81 3,0 0,0-1,56-12,63-27,-137 39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5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34,'0'0,"1"0,-1 0,0-1,0 1,2 0,-2-1,1 1,-1 0,0 0,2 0,-2 0,0 0,0 0,1 0,0 0,-1 0,0 0,2 0,-1 0,15 0,-15 0,311-26,-301 24,-6-1,2 3,-3 0,1-1,2 1,-1 0,-2 1,2-1,1 0,-3 2,2-1,6 2,-5 0,0-1,2 0,-1-1,-1-1,0 2,1-2,1 0,13-2,1 2,-8-1,-1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39,'3'-3,"0"0,1 0,0 1,-1 2,1-3,0 1,-1 1,1 0,0-1,1 1,-1 1,7-1,7-1,28 2,-18 2,31-1,472-5,-467-3,8 0,-70 8,3-1,-3 0,1 0,1 3,-1-3,1 2,-1-1,0 0,5 5,4-2,-10-1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9,'1'0,"-1"0,0-1,0 1,0-1,0 1,0 0,2 0,-2 0,1-2,-1 2,0 0,2 0,-2-1,0 1,0-2,0 2,1 0,0 0,-1 0,0 0,2 0,-2 0,0 0,1 0,-1 0,2 0,-1 0,-1 0,21-1,-20 1,366 0,-360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18,'287'-7,"-256"7,-24 1,1-1,-1 0,0 0,0-1,13-2,-15 2,1-1,-2-1,2 3,-1 0,1-1,5 1,-5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40,'102'1,"-28"0,79-6,-45-10,-70 6,-1 4,68-2,-102 7,3 0,2 0,-2 1,1-1,0 0,0 3,11 3,-14-5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8,'64'-7,"-5"7,3 1,60 13,2-3,131-5,-254-6,1 0,1 0,-2 0,0 0,-1 0,5 0,-5 0,1-2,2 1,-2 1,1-1,-1 1,2-3,1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29,'1'-1,"-1"1,0 0,2 0,-1 0,-1-2,2 2,-2-1,1 1,0 0,-1 0,2 0,-1 0,-1 0,2 0,-1 0,-1 0,3 0,-2 0,45 1,1 1,46 10,28 2,-97-13,1-1,-1 0,25-4,42-7,-56 8,1-2,0 1,39-16,-66 18,3 0,-3 1,1-1,1 2,1 0,9 0,23 0,-10 0,-27-1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68,'286'5,"-254"-5,-1 0,36-7,60-16,1 2,-92 16,17-2,83-3,-130 11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1,'25'1,"28"5,19 1,117-14,-30 0,287 8,-116 2,-323-3,-4 0,1 0,0 0,-1 0,3 0,-4 0,3 2,-1-2,-1 1,1 0,-1 1,6 2,-9-4,3 0,-3 1,2-1,0 0,-2 2,3-2,-1 0,-1 0,2 0,4 1,-2-1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0,'1'1,"2"1,0-1,0 1,0-2,-1 0,0 1,2 0,-3-1,2 0,0 0,0 0,0 0,2 0,4 0,33 3,60 14,-62-9,70 4,118-19,0-20,-159 19,1 3,96 10,-131-3,2 4,38 9,-20-3,-43-10,0-1,17 1,13-1,-29 2,-11-3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22,'4'0,"-1"-1,1 1,-1 0,1-2,-1 1,1 0,3-2,20-7,-6 7,0 3,0-1,33 5,65 13,-88-13,169 33,47 9,-85-33,-93-8,15-1,87-4,-164 0,-3 0,-1 0,1 0,-3-2,3 2,-1-1,1 1,-1-1,0 1,3-5,-4 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6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51,'10'-4,"-2"1,2-1,-2 1,4 2,-4-2,21-1,62 4,-49 0,292-8,-162 2,-4 2,31-6,-177 10,-12 0,1-1,-1 2,2-1,19 6,-14-2,-2-1,2 0,-1-2,24-1,-31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30,'1'-1,"-1"1,3 0,-1 0,-2-2,2 2,0-1,-1 1,1 0,-1 0,0 0,1 0,2 0,-3 0,86 4,-21 0,-7-5,1-2,98-20,-145 21,-1-1,25 2,-32 1,0 0,0 1,1-1,-1 2,1-1,-2 1,2-1,-2 2,9 1,-9-1,0-1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0,'1'0,"4"0,4 0,7 0,2 0,6 1,5 2,1 1,0 0,-3-1,-3 0,-2 0,-4-3,-1 1,-3-1,-5 0,-2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43,'52'0,"-19"1,-2-1,38-4,16-14,-60 11,2 2,0 1,-2 1,48 0,-64 4,1 2,1-1,1 2,-4-2,14 7,-10-5,-4 0,3-1,-1 1,0-1,18 1,57-4,-46 0,-32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1,'3'0,"79"-1,126 16,-164-8,81 1,-114-8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15,'6'-3,"2"0,-2 1,-1 2,2-3,2 1,-4 2,9-1,49 2,-36 1,292 27,-284-27,53-2,-46 0,-32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22,'36'-4,"247"-12,-167 15,-69 1,-36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17,'1'0,"2"-2,-1 2,-1-1,2 1,-2 0,2 0,-2 0,1 0,-1 0,2 0,3 0,-1 0,198-8,115 2,-307 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22,'1'-1,"-1"1,0-2,0 1,0 1,2-1,-2 1,1-2,-1 2,2-1,-2 1,0 0,1 0,0-2,-1 1,2 1,-2 0,1-1,1 1,-1 0,-1 0,0 0,1-2,1 2,22-5,-6 3,1 1,0 1,-1 1,34 5,-9-1,16 4,-37-5,1-1,30-1,-35-3,28-5,-43 5,1 1,6-1,-3-1,1 0,19-5,-13 3,-8 2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26,'6'1,"-1"1,1-2,1 1,10 4,11 2,19-1,-1-2,2-1,0-5,92-10,18 0,-116 9,154-5,-146 5,29-3,-40 2,-32 3,-2-1,2 2,0-1,0 1,-1 0,9 1,-10-1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0,'172'6,"79"-2,-142-6,27-2,-75 0,-37 4,48 6,-46-2,34 0,-5-1,-23 1,-23-4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7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4,'43'-3,"-27"3,-1-1,27 2,38 16,-10-1,24-2,-2-4,3-3,122-10,-64-15,-40 3,-82 11,-20 1,-1 2,0 1,0 0,1-2,10 4,-17-1,-1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22,'73'1,"-23"0,2-2,80-10,-95 6,3 0,46 4,-81 1,-4 0,0 0,4 0,-4 0,2 1,0-1,-2 0,2 0,0 2,-2-1,2-1,-2 2,2-2,-2 2,6 2,-4-2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1,'84'-1,"90"2,-170-1,3 0,-2 2,1-1,1 1,-1-2,8 5,-7-1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15,'17'-6,"-2"1,9 3,1 1,27 2,-9-1,-34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9,'199'-8,"-160"8,-28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4,'76'8,"488"1,-286-19,-89 0,-183 10,7-1,-1 1,16 1,-24 1,1-1,-1-1,0 2,-1-1,1 0,0 1,-1 0,1 0,0 1,3 2,-2-2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24,'17'-5,"-5"1,11 0,1 1,-2 2,28-1,71 9,-71-3,317-5,-144-7,-209 8,103-5,-104 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8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1,'123'3,"-11"1,77-2,276-12,-350 11,-107-1,1 0,13 3,-15-1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18,'10'4,"-2"-1,2 0,0 1,0-3,-1 2,1-3,1 1,15 1,9-5,37-5,-56 6,48-3,62 2,66-5,-91-1,151 8,-112 4,4-2,150-4,-53 8,-161 1,-65-6,-11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29,'1'0,"2"1,-1-1,0 1,1 1,0-2,-2 0,1 1,1 0,-1-1,4 0,1 2,21 2,-1-3,33 1,59-8,-66 3,35-2,450-17,-415 19,-43-1,142 12,-180-2,-12-2,54 3,-83-7,22-2,-1 2,2 2,-2-1,29 7,-37-6,-12-2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8,'1'-1,"4"0,-4 1,2 0,0-2,-1 2,0 0,2 0,-3 0,2 0,0 0,1 0,5 0,152 2,145-4,99-2,-223 5,241-1,-348 3,37-1,-21-2,-88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15,'267'11,"-51"0,338-11,-516 0,84-4,-114 1,1 2,16-6,-18 4,-1 2,1-1,0 1,1-1,-1 1,7 1,42 3,-15-2,59-2,-94 1,1-2,0 1,-1 0,1-1,8-5,-11 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9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1,'154'11,"-126"-8,85 9,-6 2,107-3,-206-11,1-1,-1-1,1 1,-2 1,1-3,0 0,-1 2,2-3,-1 1,-1-1,14-7,-19 10,0 1,-2-2,3 2,-1-1,0 1,-2 0,3 0,-1 0,0 0,3-2,7 1,-9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11,'49'0,"232"-6,4 2,-173 5,98 5,-205-6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17,'1'0,"1"-2,-1 1,1 1,0 0,0-2,-1 2,2-1,-2 1,1 0,2 0,-4-1,39-3,2 1,57 3,1 1,-33-5,1 4,105 14,19 13,-188-27,-1 0,1-1,0 1,1 0,-2 0,0-1,1-1,4 1,-4-1,1 0,-1 2,1 0,6-3,53 3,-59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0,'6'1,"2"-1,-4 0,3 3,9 1,-9-2,0-1,14 3,110 2,65 5,-105-2,156 13,-184-19,-2-3,64-9,-24-5,118-11,4 17,-208 9,-1-1,0 0,0 1,26 6,-35-5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7,'4'-2,"0"1,2-1,-2 2,0-1,1 1,0 0,-1 0,1 0,3 1,9-1,303 10,21 0,0-27,-272 13,109 5,-33 16,-110-13,-17-1,24 0,-37-3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14,'32'-10,"40"6,111 10,-144-4,34 5,-44-3,1-1,-1-2,48-3,-70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31,'179'-13,"-32"-1,-130 12,21 1,0 1,47 6,-81-6,-2 0,0 0,1 1,0 0,0-1,0 2,-1-1,4 2,-3-2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2,'83'-1,"85"2,-79 10,-85-11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1,'36'1,"-1"4,47 7,-43-5,56 4,147-11,-224-2,29-7,-29 3,24-1,-38 7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1,'8'1,"-1"-1,2 2,10 2,9 3,23-3,78 0,50-12,43-3,-220 11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1,'624'0,"-589"6,-11-4,-21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9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1,'57'4,"-22"0,77-4,-98-2,-9 2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7,'18'-2,"-14"2,-1-1,0-1,1 2,0 0,5 0,185 16,2-16,-145-2,141-1,-173 2,-1 0,31-8,-43 8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25,'74'1,"231"-12,-261 6,-13 1,48-2,80 7,-134 4,-21-5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25,'4'-2,"2"1,-2 1,0-1,0 1,1-3,7-1,18-7,-11 9,2 1,-3 1,2 1,35 6,8 0,121 19,-125-13,106 3,192-13,-340-3,-1-1,14-3,12-2,48 5,-7 1,-79 0,1-3,1 3,0-3,-1 2,-1-2,2 2,0-2,6-4,-5 1,0 2,17-5,-7 6,-12 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20,'0'-1,"0"1,0 0,1 0,-1 0,0-1,0 1,0 0,0 0,0 0,0-2,0 2,0 0,0 0,0 0,2 0,-2 0,0-1,1 1,-1 0,0 0,0 0,0 0,0 0,2 0,-2 0,0 0,0 0,0 0,1 0,12-2,-12 2,131 5,-75-1,289 7,-59 1,-273-9,0-3,-2 0,2 0,-1-3,1 2,-1-2,1 0,19-6,-17 3,0 3,1-1,-1 3,2-2,28 3,-26-1,-16 1,0 0,0-2,2 2,4-2,-8 0,3 1,-3-1,1 2,1 0,-2-1,2 1,-1 0,1 0,3 1,6-1,-2 5,0-3,0 1,-1 1,14 6,-20-7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37,'35'0,"45"-10,21-1,-78 10,24-5,14-2,-57 8,1 0,-3 1,3-1,-1 0,4 3,16 1,102-4,-120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5,'162'-4,"104"19,-219-13,-45-2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1,'22'0,"1"1,-1 1,24 5,114 23,-97-19,-46-8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32,'1'-2,"1"1,-1 0,1 1,-1 0,0-2,2 1,-1 1,-1 0,0 0,5-3,-5 3,15-1,1-2,-2 2,0 1,1 0,17 4,-27-4,239 8,-195-9,1-2,90-21,-134 23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26,'0'0,"1"-3,-1 3,0-1,0 1,0-2,0 1,0 0,2-1,-1 2,-1-1,2 1,-2-2,0 1,0 1,2-1,-2 1,2-2,-2 2,1-1,-1 0,3 1,-3 0,1 0,-1 0,2-2,-1 2,-1 0,3 0,-2 0,6-3,-1 3,1 0,10-1,7 2,1 2,-1 1,36 10,1 0,-55-11,23 2,1 1,1-2,47 0,-63-4,-1-3,2 2,-1-2,1 0,16-5,-13 1,2 2,34-6,-52 9,0 2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51,'1'-1,"-1"-1,0 2,0-1,0 1,0-1,0-1,0 2,0-1,2 1,-2-2,1 2,-1-1,2 1,-2 0,0 0,0-1,1-1,0 1,-1 1,2 0,-2 0,1 0,-1-2,2 2,-1 0,-1 0,0 0,1-1,1 1,30-4,-19 3,331-27,-334 28,-2 1,1-1,0 3,12 3,-12-5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9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11,'98'4,"-55"-3,1 1,43-5,-68 0,-8 2,-1 1,1-3,15-3,-22 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24,'7'-2,"0"-1,0 0,0 2,1-2,-1 2,12-1,46 0,-37 2,166 2,-35 1,-149-3,-2 0,1 0,-1 0,1-1,-1-1,13-2,-14 3,0-1,1 2,-1-1,0 1,0 0,13 1,-10-1,1 2,16-4,-13 1,-12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23,'18'-5,"21"-2,73-3,40 11,-43-1,-106 0,-3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33,'0'-3,"1"2,-1 1,0-2,0 1,0-1,0 1,0 0,2 1,-1-3,-1 3,0-1,2-1,-2 1,0 1,2-2,-2 1,2 1,-2-1,1-1,1 2,-1-1,-1 0,1 1,1 0,-1 0,1-2,-1 2,-1 0,1-1,1 1,-1-2,2 2,5 0,2-1,-1 1,16 1,-11-1,0 0,7 0,0 0,0 2,0 1,0-1,26 9,-41-9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9,'55'2,"-25"-1,0-1,54-7,-45 3,-36 4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4,'0'0,"0"0,1 0,-1-1,0 1,0-2,0 2,0 0,2 0,-2 0,1 0,-1 0,0 0,0 0,2 0,-2 0,0 0,0-1,0 1,1 0,-1 0,1 0,-1 0,0 0,2 1,10-2,-10 1,17 1,0 4,0-1,27 8,3 2,-40-13,-2 2,3-3,-2 0,0 0,1 0,-1 0,1 0,-1-3,0 2,1-1,9-4,14-7,-26 12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15,'1'0,"-1"0,0 0,0-1,2 1,-1 0,-1 0,2 0,-2 0,0 0,1 0,0 0,-1 0,2 0,-2 0,1 0,2 0,-3 0,71-2,-50 4,0-2,2-2,27-4,-46 6,2-2,0 1,-2-1,1 2,1 0,1-1,-3 1,12 1,-12-1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5,'73'-4,"179"4,-244 1,-4-1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2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28,'134'-11,"4"0,-4 6,-128 5,-1-1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59,'81'-4,"-57"3,0-2,32-5,-10-1,101-19,-127 23,-1 5,-1-1,23 2,-40-1,2 0,-1 0,-1 2,2-1,-2-1,2 2,-3-2,3 0,-3 1,3 0,-2 1,0-2,2 1,-3 2,2-3,-1 1,-1 1,1-1,2 0,-1 3,-1 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3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43,'1'-2,"2"2,0-1,0 1,-2 0,2 0,-2 0,2 0,4 0,-4 0,103-3,60-1,142 3,-83 3,-204-3,-1 0,-1-2,1 0,33-9,-46 8,0 2,1 0,1 0,-1-1,1 3,12-1,-13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2,'83'0,"87"0,-118 5,-15-3,44-2,-81 0,17-1,27-5,-38 5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39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34,'1'-1,"4"1,-4 0,2 0,0-2,-1 1,0 1,1-1,2-2,-2 1,-2 1,2 0,1 1,1-2,-4 1,6 0,45-1,51 5,-16 0,431-13,-266 7,-200 3,-70 0,-2 2,-20 5,-11-3,44-4,9 0,307-11,175 5,-321 19,-162-13,22 0,-22 0,-1 0,1 0,1 0,-2 0,0 0,1 0,1 0,-2 0,0 0,1-2,-1 2,0 0,0 0,1-1,1 1,-1 0,-1 0,0 0,0-2,0 2,2-1,-2 1,0-1,0 1,0 0,1-2,-1 2,0-2,-1-3,-1 4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39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6,'421'-6,"-387"7,36 8,4-1,-61-8,-2 0,-1-1,18-2,-17 0,3 2,-1 1,1 0,14 2,0 0,8-1,-23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39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67,'63'-9,"36"10,12-2,-89-1,1 1,40-12,-13-3,-30 10,-1 1,29-8,-28 13,-1-1,22 2,-1-1,-6 0,-26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39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92,'38'2,"-21"-1,32-2,15-10,82-24,2 1,-124 30,-12 0,2 2,-1-1,15 2,-24 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39,'49'2,"-35"0,1-1,1-1,17-3,71-13,93-9,-94 26,-95-1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1 119,'20'-2,"-2"-1,1 2,26-9,56-19,-28 9,-16 5,1 1,-1 4,96-5,-32 21,-118-6,1 0,-2 0,1 0,-1 1,1 0,-1-1,0 2,1-1,-1 0,3 2,-2-1,-2-1,2 0,0 1,1-1,-1-1,0 1,4 1,3-2,-2 1,17-2,-16-1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21,'1'0,"2"-2,-1 1,2 0,-3 1,2 0,0-2,-2 2,2 0,0 0,0 0,-2 0,6 2,1-2,65 2,-48 0,-1-1,0-1,43-5,-32-1,0 1,48-1,-78 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0,'78'8,"232"-6,-153-4,-152 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4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15,'1'0,"2"-3,0 2,0-1,0 0,-2 2,2-2,1 2,-3-3,2 3,0 0,0 0,0-1,-1 1,3 0,0 0,8 1,-1-1,16 5,-7-1,37 0,75-3,-65-2,-65 1,0 0,0 0,0 0,-1-2,0 1,1 1,2-3,-2 3,4-4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10,'192'-9,"-182"9,-1-1,3 1,-3 1,1-1,0 2,-2-1,4 1,-4 0,2 1,0 1,12 6,-16-7,-1-1,1 0,-1 0,0 0,2-2,-3 3,3-2,5-1,5 0,24-3,-8 0,-24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4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48,'7'-1,"1"-1,-1 1,7-2,12-3,77-6,131 2,-121 4,1 0,33 6,-142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6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18,'1'0,"-1"-2,0 2,0 0,0-1,0 1,0 0,0 0,0 0,0-2,2 2,-2-1,1 1,-1 0,0 0,0-1,2 1,-2 0,0 0,0 0,0 0,1-2,0 2,-1 0,0 0,2 0,-2 0,0 0,1 0,-1 0,0 0,3 0,17 0,-16 0,260-8,-220 8,-40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7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18,'45'-5,"16"0,50-2,81 11,-181-4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8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12,'20'4,"-1"0,1-1,32 1,2 0,65 6,178-10,-93-12,-164 9,62-11,-87 10,-11 3,1 1,0-2,-1 1,9-1,7 2,-16 0,3-1,-3 1,3 0,-1 0,-1 1,1-1,-1 2,11 1,-15-1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09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32,'466'0,"-438"0,0-3,27-5,-24 2,33-1,-19 3,-33 1,0 3,0-1,1 1,-1 1,1-1,19 5,28 14,-33-15,-6 0,-17-3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0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7,'63'2,"80"15,53 2,-107-19,103-11,-148 7,69 4,-70 1,174-6,-207 3,1 0,13-5,10-1,-16 3,-14 4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1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3,'50'-2,"-22"1,-1 1,35 4,-22 6,-26-7,0-1,24 2,17-2,202 1,-253-5,2 2,0 0,1-1,-2 1,1-3,9 0,-12 1,-3 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2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18,'160'-10,"-107"6,-1 0,65 5,-72 2,-28-3,33 4,2 10,-37-8,1-2,19 1,-10-2,0-2,49-2,-33-5,-21 2,30 2,16 2,-59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4T20:01:50.413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0,'284'6,"-71"5,-44-11,-3 0,-105 1,68-9,-31 2,-24 6,-67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5T15:28:36.14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1 231 24575,'44'-2'0,"62"-10"0,-23 1 0,34 0 0,50-4 0,57-8-602,56-5-1806,45 1 1387,328-8-2053,7 16-60,141-7 1407,-588 16 1727,-66 3 1315,-52 2 1145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4B8D0-348F-49E5-A55B-FDFE3DF12926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EBC3F-C720-4838-98AB-6E25387E9B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58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Alan Turing previu a Inteligência Artificial na década de 1940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297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2C203-FF59-697B-8966-785AD0695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B5EB4-2D48-AEA3-BD34-24AEA199B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666D95-DDEB-783A-BEA4-FD693CA719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8D20E-4718-B7FA-AA21-6B1E1E314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5292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4C022-F1B2-6D2C-43FE-3A7E35A5B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30DBEB-AC4D-C6C3-20D6-1B0576B28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47EB58-35D8-2BB9-0CC0-0098670016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7698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nstituição</a:t>
            </a:r>
            <a:r>
              <a:rPr lang="pt-BR" dirty="0"/>
              <a:t> financeira: automação de validação documental em </a:t>
            </a:r>
            <a:r>
              <a:rPr lang="pt-BR" dirty="0" err="1"/>
              <a:t>onboarding</a:t>
            </a:r>
            <a:r>
              <a:rPr lang="pt-BR" dirty="0"/>
              <a:t>.</a:t>
            </a:r>
          </a:p>
          <a:p>
            <a:r>
              <a:rPr lang="pt-BR" dirty="0"/>
              <a:t>Indústria: extração e classificação de milhares de </a:t>
            </a:r>
            <a:r>
              <a:rPr lang="pt-BR" dirty="0" err="1"/>
              <a:t>NFes</a:t>
            </a:r>
            <a:r>
              <a:rPr lang="pt-BR" dirty="0"/>
              <a:t>/dia.</a:t>
            </a:r>
          </a:p>
          <a:p>
            <a:r>
              <a:rPr lang="pt-BR" dirty="0"/>
              <a:t>Governo: captura inteligente de dados de protocolos e ofícios.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552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BC6E9-ECFD-0334-B48C-BDA884DEB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6B8BC3F-B1AE-8AB8-2471-C090B04C5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0EAF2FE-0B9D-2C4E-04B4-E4C47129EA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nstituição</a:t>
            </a:r>
            <a:r>
              <a:rPr lang="pt-BR" dirty="0"/>
              <a:t> financeira: automação de validação documental em </a:t>
            </a:r>
            <a:r>
              <a:rPr lang="pt-BR" dirty="0" err="1"/>
              <a:t>onboarding</a:t>
            </a:r>
            <a:r>
              <a:rPr lang="pt-BR" dirty="0"/>
              <a:t>.</a:t>
            </a:r>
          </a:p>
          <a:p>
            <a:r>
              <a:rPr lang="pt-BR" dirty="0"/>
              <a:t>Indústria: extração e classificação de milhares de </a:t>
            </a:r>
            <a:r>
              <a:rPr lang="pt-BR" dirty="0" err="1"/>
              <a:t>NFes</a:t>
            </a:r>
            <a:r>
              <a:rPr lang="pt-BR" dirty="0"/>
              <a:t>/dia.</a:t>
            </a:r>
          </a:p>
          <a:p>
            <a:r>
              <a:rPr lang="pt-BR" dirty="0"/>
              <a:t>Governo: captura inteligente de dados de protocolos e ofícios.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512E11-34C6-2846-F324-EB94441DF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68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Cientistas e nomes notáveis da tecnologia assinam carta aberta solicitando pausa no treinamento de </a:t>
            </a:r>
            <a:r>
              <a:rPr lang="pt-BR" sz="1800" b="1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IAs</a:t>
            </a:r>
            <a:r>
              <a:rPr lang="pt-BR" sz="18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similares ao GPT-4 por pelo menos 6 meses: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com mais de mil signatários – incluindo Elon Musk,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Emad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Mostaque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(do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Stable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Diffusion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), Steve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Wozniak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(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co-fundador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da Apple), além de engenheiros da Meta e Google – a carta argumenta que empresas estão “presas em uma corrida fora de controle para desenvolver e implantar mentes digitais cada vez mais poderosas que ninguém – nem mesmo seus criadores – pode entender, prever ou controlar”. Até o fechamento desta edição, ninguém da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OpenAI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 teria assinado a carta. As informações são do site </a:t>
            </a:r>
            <a:r>
              <a:rPr lang="pt-BR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TechCrunch</a:t>
            </a:r>
            <a:r>
              <a:rPr lang="pt-BR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</a:rPr>
              <a:t>. 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rtl="0"/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F3E6AC-EE2A-4D92-BFD4-7D35F37B4FE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839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Volume crescente de documentos físicos e digitais.</a:t>
            </a:r>
          </a:p>
          <a:p>
            <a:r>
              <a:rPr lang="pt-BR" dirty="0"/>
              <a:t>Processos manuais, lentos e sujeitos a erros.</a:t>
            </a:r>
          </a:p>
          <a:p>
            <a:r>
              <a:rPr lang="pt-BR" dirty="0"/>
              <a:t>Sistemas antigos e rígidos.</a:t>
            </a:r>
          </a:p>
          <a:p>
            <a:r>
              <a:rPr lang="pt-BR" dirty="0"/>
              <a:t>Baixa visibilidade e controle sobre fluxos críticos.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9064D-4FE7-6A54-94A2-EAF646004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ED437D-EA2B-3CBD-BA05-9AEEB992EF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51BC1C-C9B5-55EF-E931-25F3300FB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BCA80-2774-F05E-05D2-A37F135EA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124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B99DB-66D9-390C-A3CC-CCC473A04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B4E96-EADD-42BF-047C-5C6CFFFAB8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50B333-FBA9-5396-291F-86021ABFD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83610-28D2-5EA5-9134-CB771CDCB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E7B59-C89E-47B4-8A06-1D4D4B6FB8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3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ABF84-1B37-968A-E75B-1B4B46489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9B2D97E-3B27-F91C-D13E-80A98289C3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67DEE7-7DE4-FF9A-1F1D-62045C0E81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Volume crescente de documentos físicos e digitais.</a:t>
            </a:r>
          </a:p>
          <a:p>
            <a:r>
              <a:rPr lang="pt-BR" dirty="0"/>
              <a:t>Processos manuais, lentos e sujeitos a erros.</a:t>
            </a:r>
          </a:p>
          <a:p>
            <a:r>
              <a:rPr lang="pt-BR" dirty="0"/>
              <a:t>Sistemas antigos e rígidos.</a:t>
            </a:r>
          </a:p>
          <a:p>
            <a:r>
              <a:rPr lang="pt-BR" dirty="0"/>
              <a:t>Baixa visibilidade e controle sobre fluxos críticos.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4F98A5E-22CF-221E-251D-C1B4290139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070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3541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FEBC3F-C720-4838-98AB-6E25387E9BC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468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f40ae957b1_0_14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1f40ae957b1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0.png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30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Layouts/_rels/slideLayout1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Layouts/_rels/slideLayout1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Layouts/_rels/slideLayout1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12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Layouts/_rels/slideLayout1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12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Layouts/_rels/slideLayout1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12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Layouts/_rels/slideLayout1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5.png"/><Relationship Id="rId7" Type="http://schemas.openxmlformats.org/officeDocument/2006/relationships/image" Target="../media/image47.png"/><Relationship Id="rId12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png"/><Relationship Id="rId11" Type="http://schemas.openxmlformats.org/officeDocument/2006/relationships/image" Target="../media/image54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6E97-E6F6-AC41-A037-2472A7839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01D2A-6971-1230-9EE2-C2B8DD329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EF4A9-57FE-CB41-408C-BF8F39D3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A28F2-E6D5-1748-2116-5FE7D969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5D38-D0CD-768E-9C6F-90E694A8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515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43782-A099-9CCB-C310-7AEFC80BB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141E7-7CBD-7A4E-7BC6-8A52C92AF6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13E85-D4C9-5680-06C2-8F50F37F4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B3ACB-FD40-B264-B05A-161BF68A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95D081-801B-3A5C-56CE-A6E248338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5061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chapter (Light) v1">
  <p:cSld name="New chapter (Light) v1">
    <p:bg>
      <p:bgPr>
        <a:solidFill>
          <a:schemeClr val="l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2634" y="1893634"/>
            <a:ext cx="9245969" cy="520086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5"/>
          <p:cNvSpPr txBox="1">
            <a:spLocks noGrp="1"/>
          </p:cNvSpPr>
          <p:nvPr>
            <p:ph type="title"/>
          </p:nvPr>
        </p:nvSpPr>
        <p:spPr>
          <a:xfrm>
            <a:off x="133400" y="-10667"/>
            <a:ext cx="7327600" cy="2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>
            <a:spLocks noGrp="1"/>
          </p:cNvSpPr>
          <p:nvPr>
            <p:ph type="pic" idx="2"/>
          </p:nvPr>
        </p:nvSpPr>
        <p:spPr>
          <a:xfrm>
            <a:off x="3424633" y="2412500"/>
            <a:ext cx="4182400" cy="41824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94" name="Google Shape;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3166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chapter (Light) v2">
  <p:cSld name="New chapter (Light) v2">
    <p:bg>
      <p:bgPr>
        <a:solidFill>
          <a:schemeClr val="lt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2634" y="1893634"/>
            <a:ext cx="9245969" cy="520086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6"/>
          <p:cNvSpPr txBox="1">
            <a:spLocks noGrp="1"/>
          </p:cNvSpPr>
          <p:nvPr>
            <p:ph type="title"/>
          </p:nvPr>
        </p:nvSpPr>
        <p:spPr>
          <a:xfrm>
            <a:off x="133400" y="-10667"/>
            <a:ext cx="7327600" cy="2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64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6"/>
          <p:cNvSpPr>
            <a:spLocks noGrp="1"/>
          </p:cNvSpPr>
          <p:nvPr>
            <p:ph type="pic" idx="2"/>
          </p:nvPr>
        </p:nvSpPr>
        <p:spPr>
          <a:xfrm>
            <a:off x="3424633" y="2412500"/>
            <a:ext cx="4182400" cy="41824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99" name="Google Shape;9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8447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profile picture" type="secHead">
  <p:cSld name="Text with profile pictur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>
            <a:spLocks noGrp="1"/>
          </p:cNvSpPr>
          <p:nvPr>
            <p:ph type="title"/>
          </p:nvPr>
        </p:nvSpPr>
        <p:spPr>
          <a:xfrm>
            <a:off x="3940267" y="2501200"/>
            <a:ext cx="783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27"/>
          <p:cNvSpPr>
            <a:spLocks noGrp="1"/>
          </p:cNvSpPr>
          <p:nvPr>
            <p:ph type="pic" idx="2"/>
          </p:nvPr>
        </p:nvSpPr>
        <p:spPr>
          <a:xfrm>
            <a:off x="1074600" y="21346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27"/>
          <p:cNvSpPr txBox="1">
            <a:spLocks noGrp="1"/>
          </p:cNvSpPr>
          <p:nvPr>
            <p:ph type="subTitle" idx="1"/>
          </p:nvPr>
        </p:nvSpPr>
        <p:spPr>
          <a:xfrm>
            <a:off x="3969800" y="3832000"/>
            <a:ext cx="732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104" name="Google Shape;10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6895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with profile picture (Light)">
  <p:cSld name="Text with profile picture (Light)">
    <p:bg>
      <p:bgPr>
        <a:solidFill>
          <a:schemeClr val="lt2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8"/>
          <p:cNvSpPr txBox="1">
            <a:spLocks noGrp="1"/>
          </p:cNvSpPr>
          <p:nvPr>
            <p:ph type="title"/>
          </p:nvPr>
        </p:nvSpPr>
        <p:spPr>
          <a:xfrm>
            <a:off x="3940267" y="2501200"/>
            <a:ext cx="783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28"/>
          <p:cNvSpPr>
            <a:spLocks noGrp="1"/>
          </p:cNvSpPr>
          <p:nvPr>
            <p:ph type="pic" idx="2"/>
          </p:nvPr>
        </p:nvSpPr>
        <p:spPr>
          <a:xfrm>
            <a:off x="1074600" y="21346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8"/>
          <p:cNvSpPr txBox="1">
            <a:spLocks noGrp="1"/>
          </p:cNvSpPr>
          <p:nvPr>
            <p:ph type="subTitle" idx="1"/>
          </p:nvPr>
        </p:nvSpPr>
        <p:spPr>
          <a:xfrm>
            <a:off x="3969800" y="3832000"/>
            <a:ext cx="732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pic>
        <p:nvPicPr>
          <p:cNvPr id="109" name="Google Shape;109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6497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rofile pictures">
  <p:cSld name="Three profile picture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740800" y="43074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2" name="Google Shape;112;p29"/>
          <p:cNvSpPr>
            <a:spLocks noGrp="1"/>
          </p:cNvSpPr>
          <p:nvPr>
            <p:ph type="pic" idx="2"/>
          </p:nvPr>
        </p:nvSpPr>
        <p:spPr>
          <a:xfrm>
            <a:off x="1074600" y="14282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29"/>
          <p:cNvSpPr>
            <a:spLocks noGrp="1"/>
          </p:cNvSpPr>
          <p:nvPr>
            <p:ph type="pic" idx="3"/>
          </p:nvPr>
        </p:nvSpPr>
        <p:spPr>
          <a:xfrm>
            <a:off x="4801600" y="14282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9"/>
          <p:cNvSpPr>
            <a:spLocks noGrp="1"/>
          </p:cNvSpPr>
          <p:nvPr>
            <p:ph type="pic" idx="4"/>
          </p:nvPr>
        </p:nvSpPr>
        <p:spPr>
          <a:xfrm>
            <a:off x="8528600" y="14282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" name="Google Shape;115;p29"/>
          <p:cNvSpPr txBox="1">
            <a:spLocks noGrp="1"/>
          </p:cNvSpPr>
          <p:nvPr>
            <p:ph type="title" idx="5"/>
          </p:nvPr>
        </p:nvSpPr>
        <p:spPr>
          <a:xfrm>
            <a:off x="4801600" y="43074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6" name="Google Shape;116;p29"/>
          <p:cNvSpPr txBox="1">
            <a:spLocks noGrp="1"/>
          </p:cNvSpPr>
          <p:nvPr>
            <p:ph type="title" idx="6"/>
          </p:nvPr>
        </p:nvSpPr>
        <p:spPr>
          <a:xfrm>
            <a:off x="8528600" y="43074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117" name="Google Shape;11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7494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rofile pictures (Light)">
  <p:cSld name="Three profile pictures (Light)">
    <p:bg>
      <p:bgPr>
        <a:solidFill>
          <a:schemeClr val="lt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0"/>
          <p:cNvSpPr txBox="1">
            <a:spLocks noGrp="1"/>
          </p:cNvSpPr>
          <p:nvPr>
            <p:ph type="title"/>
          </p:nvPr>
        </p:nvSpPr>
        <p:spPr>
          <a:xfrm>
            <a:off x="740800" y="43074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0" name="Google Shape;120;p30"/>
          <p:cNvSpPr>
            <a:spLocks noGrp="1"/>
          </p:cNvSpPr>
          <p:nvPr>
            <p:ph type="pic" idx="2"/>
          </p:nvPr>
        </p:nvSpPr>
        <p:spPr>
          <a:xfrm>
            <a:off x="1074600" y="14282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30"/>
          <p:cNvSpPr>
            <a:spLocks noGrp="1"/>
          </p:cNvSpPr>
          <p:nvPr>
            <p:ph type="pic" idx="3"/>
          </p:nvPr>
        </p:nvSpPr>
        <p:spPr>
          <a:xfrm>
            <a:off x="4801600" y="14282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30"/>
          <p:cNvSpPr>
            <a:spLocks noGrp="1"/>
          </p:cNvSpPr>
          <p:nvPr>
            <p:ph type="pic" idx="4"/>
          </p:nvPr>
        </p:nvSpPr>
        <p:spPr>
          <a:xfrm>
            <a:off x="8528600" y="1428200"/>
            <a:ext cx="2588800" cy="25888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30"/>
          <p:cNvSpPr txBox="1">
            <a:spLocks noGrp="1"/>
          </p:cNvSpPr>
          <p:nvPr>
            <p:ph type="title" idx="5"/>
          </p:nvPr>
        </p:nvSpPr>
        <p:spPr>
          <a:xfrm>
            <a:off x="4801600" y="43074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title" idx="6"/>
          </p:nvPr>
        </p:nvSpPr>
        <p:spPr>
          <a:xfrm>
            <a:off x="8528600" y="43074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125" name="Google Shape;12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01031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s">
  <p:cSld name="Three ico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572100" y="3830167"/>
            <a:ext cx="3256400" cy="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title" idx="2"/>
          </p:nvPr>
        </p:nvSpPr>
        <p:spPr>
          <a:xfrm>
            <a:off x="572100" y="4496967"/>
            <a:ext cx="3256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29" name="Google Shape;129;p31"/>
          <p:cNvSpPr>
            <a:spLocks noGrp="1"/>
          </p:cNvSpPr>
          <p:nvPr>
            <p:ph type="pic" idx="3"/>
          </p:nvPr>
        </p:nvSpPr>
        <p:spPr>
          <a:xfrm>
            <a:off x="1500100" y="2271300"/>
            <a:ext cx="1400400" cy="14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31"/>
          <p:cNvSpPr>
            <a:spLocks noGrp="1"/>
          </p:cNvSpPr>
          <p:nvPr>
            <p:ph type="pic" idx="4"/>
          </p:nvPr>
        </p:nvSpPr>
        <p:spPr>
          <a:xfrm>
            <a:off x="5395799" y="2271300"/>
            <a:ext cx="1400400" cy="14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1" name="Google Shape;131;p31"/>
          <p:cNvSpPr>
            <a:spLocks noGrp="1"/>
          </p:cNvSpPr>
          <p:nvPr>
            <p:ph type="pic" idx="5"/>
          </p:nvPr>
        </p:nvSpPr>
        <p:spPr>
          <a:xfrm>
            <a:off x="9291500" y="2271300"/>
            <a:ext cx="1400400" cy="14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" name="Google Shape;132;p31"/>
          <p:cNvSpPr txBox="1">
            <a:spLocks noGrp="1"/>
          </p:cNvSpPr>
          <p:nvPr>
            <p:ph type="title" idx="6"/>
          </p:nvPr>
        </p:nvSpPr>
        <p:spPr>
          <a:xfrm>
            <a:off x="4467800" y="3830167"/>
            <a:ext cx="3256400" cy="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3" name="Google Shape;133;p31"/>
          <p:cNvSpPr txBox="1">
            <a:spLocks noGrp="1"/>
          </p:cNvSpPr>
          <p:nvPr>
            <p:ph type="title" idx="7"/>
          </p:nvPr>
        </p:nvSpPr>
        <p:spPr>
          <a:xfrm>
            <a:off x="4467800" y="4496967"/>
            <a:ext cx="3256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4" name="Google Shape;134;p31"/>
          <p:cNvSpPr txBox="1">
            <a:spLocks noGrp="1"/>
          </p:cNvSpPr>
          <p:nvPr>
            <p:ph type="title" idx="8"/>
          </p:nvPr>
        </p:nvSpPr>
        <p:spPr>
          <a:xfrm>
            <a:off x="8363500" y="3830167"/>
            <a:ext cx="3256400" cy="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title" idx="9"/>
          </p:nvPr>
        </p:nvSpPr>
        <p:spPr>
          <a:xfrm>
            <a:off x="8363500" y="4496967"/>
            <a:ext cx="3256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title" idx="13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37" name="Google Shape;13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7109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icons (Light)">
  <p:cSld name="Three icons (Light)">
    <p:bg>
      <p:bgPr>
        <a:solidFill>
          <a:schemeClr val="lt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572100" y="3830167"/>
            <a:ext cx="3256400" cy="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title" idx="2"/>
          </p:nvPr>
        </p:nvSpPr>
        <p:spPr>
          <a:xfrm>
            <a:off x="572100" y="4496967"/>
            <a:ext cx="3256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1" name="Google Shape;141;p32"/>
          <p:cNvSpPr>
            <a:spLocks noGrp="1"/>
          </p:cNvSpPr>
          <p:nvPr>
            <p:ph type="pic" idx="3"/>
          </p:nvPr>
        </p:nvSpPr>
        <p:spPr>
          <a:xfrm>
            <a:off x="1500100" y="2271300"/>
            <a:ext cx="1400400" cy="14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2" name="Google Shape;142;p32"/>
          <p:cNvSpPr>
            <a:spLocks noGrp="1"/>
          </p:cNvSpPr>
          <p:nvPr>
            <p:ph type="pic" idx="4"/>
          </p:nvPr>
        </p:nvSpPr>
        <p:spPr>
          <a:xfrm>
            <a:off x="5395799" y="2271300"/>
            <a:ext cx="1400400" cy="14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3" name="Google Shape;143;p32"/>
          <p:cNvSpPr>
            <a:spLocks noGrp="1"/>
          </p:cNvSpPr>
          <p:nvPr>
            <p:ph type="pic" idx="5"/>
          </p:nvPr>
        </p:nvSpPr>
        <p:spPr>
          <a:xfrm>
            <a:off x="9291500" y="2271300"/>
            <a:ext cx="1400400" cy="1400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4" name="Google Shape;144;p32"/>
          <p:cNvSpPr txBox="1">
            <a:spLocks noGrp="1"/>
          </p:cNvSpPr>
          <p:nvPr>
            <p:ph type="title" idx="6"/>
          </p:nvPr>
        </p:nvSpPr>
        <p:spPr>
          <a:xfrm>
            <a:off x="4467800" y="3830167"/>
            <a:ext cx="3256400" cy="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5" name="Google Shape;145;p32"/>
          <p:cNvSpPr txBox="1">
            <a:spLocks noGrp="1"/>
          </p:cNvSpPr>
          <p:nvPr>
            <p:ph type="title" idx="7"/>
          </p:nvPr>
        </p:nvSpPr>
        <p:spPr>
          <a:xfrm>
            <a:off x="4467800" y="4496967"/>
            <a:ext cx="3256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6" name="Google Shape;146;p32"/>
          <p:cNvSpPr txBox="1">
            <a:spLocks noGrp="1"/>
          </p:cNvSpPr>
          <p:nvPr>
            <p:ph type="title" idx="8"/>
          </p:nvPr>
        </p:nvSpPr>
        <p:spPr>
          <a:xfrm>
            <a:off x="8363500" y="3830167"/>
            <a:ext cx="3256400" cy="6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7" name="Google Shape;147;p32"/>
          <p:cNvSpPr txBox="1">
            <a:spLocks noGrp="1"/>
          </p:cNvSpPr>
          <p:nvPr>
            <p:ph type="title" idx="9"/>
          </p:nvPr>
        </p:nvSpPr>
        <p:spPr>
          <a:xfrm>
            <a:off x="8363500" y="4496967"/>
            <a:ext cx="32564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title" idx="13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49" name="Google Shape;14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1704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cons">
  <p:cSld name="Four ico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 txBox="1">
            <a:spLocks noGrp="1"/>
          </p:cNvSpPr>
          <p:nvPr>
            <p:ph type="title"/>
          </p:nvPr>
        </p:nvSpPr>
        <p:spPr>
          <a:xfrm>
            <a:off x="415600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52" name="Google Shape;152;p33"/>
          <p:cNvSpPr txBox="1">
            <a:spLocks noGrp="1"/>
          </p:cNvSpPr>
          <p:nvPr>
            <p:ph type="title" idx="2"/>
          </p:nvPr>
        </p:nvSpPr>
        <p:spPr>
          <a:xfrm>
            <a:off x="415600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53" name="Google Shape;153;p33"/>
          <p:cNvSpPr>
            <a:spLocks noGrp="1"/>
          </p:cNvSpPr>
          <p:nvPr>
            <p:ph type="pic" idx="3"/>
          </p:nvPr>
        </p:nvSpPr>
        <p:spPr>
          <a:xfrm>
            <a:off x="1227711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3"/>
          <p:cNvSpPr>
            <a:spLocks noGrp="1"/>
          </p:cNvSpPr>
          <p:nvPr>
            <p:ph type="pic" idx="4"/>
          </p:nvPr>
        </p:nvSpPr>
        <p:spPr>
          <a:xfrm>
            <a:off x="4115413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5" name="Google Shape;155;p33"/>
          <p:cNvSpPr>
            <a:spLocks noGrp="1"/>
          </p:cNvSpPr>
          <p:nvPr>
            <p:ph type="pic" idx="5"/>
          </p:nvPr>
        </p:nvSpPr>
        <p:spPr>
          <a:xfrm>
            <a:off x="7003153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6" name="Google Shape;156;p33"/>
          <p:cNvSpPr txBox="1">
            <a:spLocks noGrp="1"/>
          </p:cNvSpPr>
          <p:nvPr>
            <p:ph type="title" idx="6"/>
          </p:nvPr>
        </p:nvSpPr>
        <p:spPr>
          <a:xfrm>
            <a:off x="3303305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title" idx="7"/>
          </p:nvPr>
        </p:nvSpPr>
        <p:spPr>
          <a:xfrm>
            <a:off x="3303305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title" idx="8"/>
          </p:nvPr>
        </p:nvSpPr>
        <p:spPr>
          <a:xfrm>
            <a:off x="6191043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59" name="Google Shape;159;p33"/>
          <p:cNvSpPr txBox="1">
            <a:spLocks noGrp="1"/>
          </p:cNvSpPr>
          <p:nvPr>
            <p:ph type="title" idx="9"/>
          </p:nvPr>
        </p:nvSpPr>
        <p:spPr>
          <a:xfrm>
            <a:off x="6191043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0" name="Google Shape;160;p33"/>
          <p:cNvSpPr>
            <a:spLocks noGrp="1"/>
          </p:cNvSpPr>
          <p:nvPr>
            <p:ph type="pic" idx="13"/>
          </p:nvPr>
        </p:nvSpPr>
        <p:spPr>
          <a:xfrm>
            <a:off x="9890875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1" name="Google Shape;161;p33"/>
          <p:cNvSpPr txBox="1">
            <a:spLocks noGrp="1"/>
          </p:cNvSpPr>
          <p:nvPr>
            <p:ph type="title" idx="14"/>
          </p:nvPr>
        </p:nvSpPr>
        <p:spPr>
          <a:xfrm>
            <a:off x="9078764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title" idx="15"/>
          </p:nvPr>
        </p:nvSpPr>
        <p:spPr>
          <a:xfrm>
            <a:off x="9078764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3" name="Google Shape;163;p33"/>
          <p:cNvSpPr txBox="1">
            <a:spLocks noGrp="1"/>
          </p:cNvSpPr>
          <p:nvPr>
            <p:ph type="title" idx="16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6705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icons Light">
  <p:cSld name="Four icons Light">
    <p:bg>
      <p:bgPr>
        <a:solidFill>
          <a:schemeClr val="lt2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>
            <a:spLocks noGrp="1"/>
          </p:cNvSpPr>
          <p:nvPr>
            <p:ph type="title"/>
          </p:nvPr>
        </p:nvSpPr>
        <p:spPr>
          <a:xfrm>
            <a:off x="415600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7" name="Google Shape;167;p34"/>
          <p:cNvSpPr txBox="1">
            <a:spLocks noGrp="1"/>
          </p:cNvSpPr>
          <p:nvPr>
            <p:ph type="title" idx="2"/>
          </p:nvPr>
        </p:nvSpPr>
        <p:spPr>
          <a:xfrm>
            <a:off x="415600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68" name="Google Shape;168;p34"/>
          <p:cNvSpPr>
            <a:spLocks noGrp="1"/>
          </p:cNvSpPr>
          <p:nvPr>
            <p:ph type="pic" idx="3"/>
          </p:nvPr>
        </p:nvSpPr>
        <p:spPr>
          <a:xfrm>
            <a:off x="1227711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69" name="Google Shape;169;p34"/>
          <p:cNvSpPr>
            <a:spLocks noGrp="1"/>
          </p:cNvSpPr>
          <p:nvPr>
            <p:ph type="pic" idx="4"/>
          </p:nvPr>
        </p:nvSpPr>
        <p:spPr>
          <a:xfrm>
            <a:off x="4115413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0" name="Google Shape;170;p34"/>
          <p:cNvSpPr>
            <a:spLocks noGrp="1"/>
          </p:cNvSpPr>
          <p:nvPr>
            <p:ph type="pic" idx="5"/>
          </p:nvPr>
        </p:nvSpPr>
        <p:spPr>
          <a:xfrm>
            <a:off x="7003153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1" name="Google Shape;171;p34"/>
          <p:cNvSpPr txBox="1">
            <a:spLocks noGrp="1"/>
          </p:cNvSpPr>
          <p:nvPr>
            <p:ph type="title" idx="6"/>
          </p:nvPr>
        </p:nvSpPr>
        <p:spPr>
          <a:xfrm>
            <a:off x="3303305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 idx="7"/>
          </p:nvPr>
        </p:nvSpPr>
        <p:spPr>
          <a:xfrm>
            <a:off x="3303305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3" name="Google Shape;173;p34"/>
          <p:cNvSpPr txBox="1">
            <a:spLocks noGrp="1"/>
          </p:cNvSpPr>
          <p:nvPr>
            <p:ph type="title" idx="8"/>
          </p:nvPr>
        </p:nvSpPr>
        <p:spPr>
          <a:xfrm>
            <a:off x="6191043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4" name="Google Shape;174;p34"/>
          <p:cNvSpPr txBox="1">
            <a:spLocks noGrp="1"/>
          </p:cNvSpPr>
          <p:nvPr>
            <p:ph type="title" idx="9"/>
          </p:nvPr>
        </p:nvSpPr>
        <p:spPr>
          <a:xfrm>
            <a:off x="6191043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5" name="Google Shape;175;p34"/>
          <p:cNvSpPr>
            <a:spLocks noGrp="1"/>
          </p:cNvSpPr>
          <p:nvPr>
            <p:ph type="pic" idx="13"/>
          </p:nvPr>
        </p:nvSpPr>
        <p:spPr>
          <a:xfrm>
            <a:off x="9890875" y="2343395"/>
            <a:ext cx="1225200" cy="1225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6" name="Google Shape;176;p34"/>
          <p:cNvSpPr txBox="1">
            <a:spLocks noGrp="1"/>
          </p:cNvSpPr>
          <p:nvPr>
            <p:ph type="title" idx="14"/>
          </p:nvPr>
        </p:nvSpPr>
        <p:spPr>
          <a:xfrm>
            <a:off x="9078764" y="3707575"/>
            <a:ext cx="2850000" cy="58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7" name="Google Shape;177;p34"/>
          <p:cNvSpPr txBox="1">
            <a:spLocks noGrp="1"/>
          </p:cNvSpPr>
          <p:nvPr>
            <p:ph type="title" idx="15"/>
          </p:nvPr>
        </p:nvSpPr>
        <p:spPr>
          <a:xfrm>
            <a:off x="9078764" y="4291099"/>
            <a:ext cx="2850000" cy="4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title" idx="16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79" name="Google Shape;179;p3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917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E74CBF-774C-3289-CEEC-A85C3F8F84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AC35D1-204D-DA6F-4A24-158373940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89781-0126-91F5-6FF1-764B1FC6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C66AE-42E1-5BF9-287A-D81BD60ED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6D38A-31C1-14B7-E9B7-6260661A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08143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vertical icons">
  <p:cSld name="4 vertical ico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5"/>
          <p:cNvSpPr txBox="1">
            <a:spLocks noGrp="1"/>
          </p:cNvSpPr>
          <p:nvPr>
            <p:ph type="title"/>
          </p:nvPr>
        </p:nvSpPr>
        <p:spPr>
          <a:xfrm>
            <a:off x="1661117" y="3920184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title" idx="2"/>
          </p:nvPr>
        </p:nvSpPr>
        <p:spPr>
          <a:xfrm>
            <a:off x="1661117" y="1573484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title" idx="3"/>
          </p:nvPr>
        </p:nvSpPr>
        <p:spPr>
          <a:xfrm>
            <a:off x="1661117" y="2746833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84" name="Google Shape;184;p35"/>
          <p:cNvSpPr txBox="1">
            <a:spLocks noGrp="1"/>
          </p:cNvSpPr>
          <p:nvPr>
            <p:ph type="title" idx="4"/>
          </p:nvPr>
        </p:nvSpPr>
        <p:spPr>
          <a:xfrm>
            <a:off x="1661117" y="5079717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85" name="Google Shape;185;p35"/>
          <p:cNvSpPr>
            <a:spLocks noGrp="1"/>
          </p:cNvSpPr>
          <p:nvPr>
            <p:ph type="pic" idx="5"/>
          </p:nvPr>
        </p:nvSpPr>
        <p:spPr>
          <a:xfrm>
            <a:off x="595533" y="1559933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6" name="Google Shape;186;p35"/>
          <p:cNvSpPr>
            <a:spLocks noGrp="1"/>
          </p:cNvSpPr>
          <p:nvPr>
            <p:ph type="pic" idx="6"/>
          </p:nvPr>
        </p:nvSpPr>
        <p:spPr>
          <a:xfrm>
            <a:off x="595533" y="2733384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7" name="Google Shape;187;p35"/>
          <p:cNvSpPr>
            <a:spLocks noGrp="1"/>
          </p:cNvSpPr>
          <p:nvPr>
            <p:ph type="pic" idx="7"/>
          </p:nvPr>
        </p:nvSpPr>
        <p:spPr>
          <a:xfrm>
            <a:off x="595533" y="3906517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8" name="Google Shape;188;p35"/>
          <p:cNvSpPr>
            <a:spLocks noGrp="1"/>
          </p:cNvSpPr>
          <p:nvPr>
            <p:ph type="pic" idx="8"/>
          </p:nvPr>
        </p:nvSpPr>
        <p:spPr>
          <a:xfrm>
            <a:off x="595533" y="5079651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89" name="Google Shape;189;p35"/>
          <p:cNvSpPr txBox="1">
            <a:spLocks noGrp="1"/>
          </p:cNvSpPr>
          <p:nvPr>
            <p:ph type="title" idx="9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190" name="Google Shape;190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37869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vertical icons Light">
  <p:cSld name="4 vertical icons Light">
    <p:bg>
      <p:bgPr>
        <a:solidFill>
          <a:schemeClr val="l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1661117" y="3920184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93" name="Google Shape;193;p36"/>
          <p:cNvSpPr txBox="1">
            <a:spLocks noGrp="1"/>
          </p:cNvSpPr>
          <p:nvPr>
            <p:ph type="title" idx="2"/>
          </p:nvPr>
        </p:nvSpPr>
        <p:spPr>
          <a:xfrm>
            <a:off x="1661117" y="1573484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94" name="Google Shape;194;p36"/>
          <p:cNvSpPr txBox="1">
            <a:spLocks noGrp="1"/>
          </p:cNvSpPr>
          <p:nvPr>
            <p:ph type="title" idx="3"/>
          </p:nvPr>
        </p:nvSpPr>
        <p:spPr>
          <a:xfrm>
            <a:off x="1661117" y="2746833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95" name="Google Shape;195;p36"/>
          <p:cNvSpPr txBox="1">
            <a:spLocks noGrp="1"/>
          </p:cNvSpPr>
          <p:nvPr>
            <p:ph type="title" idx="4"/>
          </p:nvPr>
        </p:nvSpPr>
        <p:spPr>
          <a:xfrm>
            <a:off x="1661117" y="5079717"/>
            <a:ext cx="5853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196" name="Google Shape;196;p36"/>
          <p:cNvSpPr>
            <a:spLocks noGrp="1"/>
          </p:cNvSpPr>
          <p:nvPr>
            <p:ph type="pic" idx="5"/>
          </p:nvPr>
        </p:nvSpPr>
        <p:spPr>
          <a:xfrm>
            <a:off x="595533" y="1559933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7" name="Google Shape;197;p36"/>
          <p:cNvSpPr>
            <a:spLocks noGrp="1"/>
          </p:cNvSpPr>
          <p:nvPr>
            <p:ph type="pic" idx="6"/>
          </p:nvPr>
        </p:nvSpPr>
        <p:spPr>
          <a:xfrm>
            <a:off x="595533" y="2733384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8" name="Google Shape;198;p36"/>
          <p:cNvSpPr>
            <a:spLocks noGrp="1"/>
          </p:cNvSpPr>
          <p:nvPr>
            <p:ph type="pic" idx="7"/>
          </p:nvPr>
        </p:nvSpPr>
        <p:spPr>
          <a:xfrm>
            <a:off x="595533" y="3906517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99" name="Google Shape;199;p36"/>
          <p:cNvSpPr>
            <a:spLocks noGrp="1"/>
          </p:cNvSpPr>
          <p:nvPr>
            <p:ph type="pic" idx="8"/>
          </p:nvPr>
        </p:nvSpPr>
        <p:spPr>
          <a:xfrm>
            <a:off x="595533" y="5079651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0" name="Google Shape;200;p36"/>
          <p:cNvSpPr txBox="1">
            <a:spLocks noGrp="1"/>
          </p:cNvSpPr>
          <p:nvPr>
            <p:ph type="title" idx="9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201" name="Google Shape;20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3030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vertical icons">
  <p:cSld name="5 vertical icons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7"/>
          <p:cNvSpPr txBox="1">
            <a:spLocks noGrp="1"/>
          </p:cNvSpPr>
          <p:nvPr>
            <p:ph type="title"/>
          </p:nvPr>
        </p:nvSpPr>
        <p:spPr>
          <a:xfrm>
            <a:off x="1661141" y="3321333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title" idx="2"/>
          </p:nvPr>
        </p:nvSpPr>
        <p:spPr>
          <a:xfrm>
            <a:off x="1661141" y="1262300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title" idx="3"/>
          </p:nvPr>
        </p:nvSpPr>
        <p:spPr>
          <a:xfrm>
            <a:off x="1661141" y="2291633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6" name="Google Shape;206;p37"/>
          <p:cNvSpPr txBox="1">
            <a:spLocks noGrp="1"/>
          </p:cNvSpPr>
          <p:nvPr>
            <p:ph type="title" idx="4"/>
          </p:nvPr>
        </p:nvSpPr>
        <p:spPr>
          <a:xfrm>
            <a:off x="1661141" y="4337200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07" name="Google Shape;207;p37"/>
          <p:cNvSpPr>
            <a:spLocks noGrp="1"/>
          </p:cNvSpPr>
          <p:nvPr>
            <p:ph type="pic" idx="5"/>
          </p:nvPr>
        </p:nvSpPr>
        <p:spPr>
          <a:xfrm>
            <a:off x="595533" y="1248733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8" name="Google Shape;208;p37"/>
          <p:cNvSpPr>
            <a:spLocks noGrp="1"/>
          </p:cNvSpPr>
          <p:nvPr>
            <p:ph type="pic" idx="6"/>
          </p:nvPr>
        </p:nvSpPr>
        <p:spPr>
          <a:xfrm>
            <a:off x="595533" y="2278184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9" name="Google Shape;209;p37"/>
          <p:cNvSpPr>
            <a:spLocks noGrp="1"/>
          </p:cNvSpPr>
          <p:nvPr>
            <p:ph type="pic" idx="7"/>
          </p:nvPr>
        </p:nvSpPr>
        <p:spPr>
          <a:xfrm>
            <a:off x="595533" y="3307651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0" name="Google Shape;210;p37"/>
          <p:cNvSpPr>
            <a:spLocks noGrp="1"/>
          </p:cNvSpPr>
          <p:nvPr>
            <p:ph type="pic" idx="8"/>
          </p:nvPr>
        </p:nvSpPr>
        <p:spPr>
          <a:xfrm>
            <a:off x="595533" y="4337117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1" name="Google Shape;211;p37"/>
          <p:cNvSpPr txBox="1">
            <a:spLocks noGrp="1"/>
          </p:cNvSpPr>
          <p:nvPr>
            <p:ph type="title" idx="9"/>
          </p:nvPr>
        </p:nvSpPr>
        <p:spPr>
          <a:xfrm>
            <a:off x="1661141" y="5366667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867" b="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2" name="Google Shape;212;p37"/>
          <p:cNvSpPr>
            <a:spLocks noGrp="1"/>
          </p:cNvSpPr>
          <p:nvPr>
            <p:ph type="pic" idx="13"/>
          </p:nvPr>
        </p:nvSpPr>
        <p:spPr>
          <a:xfrm>
            <a:off x="595533" y="5366584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13" name="Google Shape;213;p37"/>
          <p:cNvSpPr txBox="1">
            <a:spLocks noGrp="1"/>
          </p:cNvSpPr>
          <p:nvPr>
            <p:ph type="title" idx="14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214" name="Google Shape;214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60206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vertical icons Light">
  <p:cSld name="5 vertical icons Light">
    <p:bg>
      <p:bgPr>
        <a:solidFill>
          <a:schemeClr val="lt2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8"/>
          <p:cNvSpPr txBox="1">
            <a:spLocks noGrp="1"/>
          </p:cNvSpPr>
          <p:nvPr>
            <p:ph type="title"/>
          </p:nvPr>
        </p:nvSpPr>
        <p:spPr>
          <a:xfrm>
            <a:off x="1661141" y="3321333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7" name="Google Shape;217;p38"/>
          <p:cNvSpPr txBox="1">
            <a:spLocks noGrp="1"/>
          </p:cNvSpPr>
          <p:nvPr>
            <p:ph type="title" idx="2"/>
          </p:nvPr>
        </p:nvSpPr>
        <p:spPr>
          <a:xfrm>
            <a:off x="1661141" y="1262300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title" idx="3"/>
          </p:nvPr>
        </p:nvSpPr>
        <p:spPr>
          <a:xfrm>
            <a:off x="1661141" y="2291633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title" idx="4"/>
          </p:nvPr>
        </p:nvSpPr>
        <p:spPr>
          <a:xfrm>
            <a:off x="1661141" y="4337200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20" name="Google Shape;220;p38"/>
          <p:cNvSpPr>
            <a:spLocks noGrp="1"/>
          </p:cNvSpPr>
          <p:nvPr>
            <p:ph type="pic" idx="5"/>
          </p:nvPr>
        </p:nvSpPr>
        <p:spPr>
          <a:xfrm>
            <a:off x="595533" y="1248733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1" name="Google Shape;221;p38"/>
          <p:cNvSpPr>
            <a:spLocks noGrp="1"/>
          </p:cNvSpPr>
          <p:nvPr>
            <p:ph type="pic" idx="6"/>
          </p:nvPr>
        </p:nvSpPr>
        <p:spPr>
          <a:xfrm>
            <a:off x="595533" y="2278184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2" name="Google Shape;222;p38"/>
          <p:cNvSpPr>
            <a:spLocks noGrp="1"/>
          </p:cNvSpPr>
          <p:nvPr>
            <p:ph type="pic" idx="7"/>
          </p:nvPr>
        </p:nvSpPr>
        <p:spPr>
          <a:xfrm>
            <a:off x="595533" y="3307651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3" name="Google Shape;223;p38"/>
          <p:cNvSpPr>
            <a:spLocks noGrp="1"/>
          </p:cNvSpPr>
          <p:nvPr>
            <p:ph type="pic" idx="8"/>
          </p:nvPr>
        </p:nvSpPr>
        <p:spPr>
          <a:xfrm>
            <a:off x="595533" y="4337117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4" name="Google Shape;224;p38"/>
          <p:cNvSpPr txBox="1">
            <a:spLocks noGrp="1"/>
          </p:cNvSpPr>
          <p:nvPr>
            <p:ph type="title" idx="9"/>
          </p:nvPr>
        </p:nvSpPr>
        <p:spPr>
          <a:xfrm>
            <a:off x="1661141" y="5366667"/>
            <a:ext cx="8677200" cy="8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None/>
              <a:defRPr sz="1867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sp>
        <p:nvSpPr>
          <p:cNvPr id="225" name="Google Shape;225;p38"/>
          <p:cNvSpPr>
            <a:spLocks noGrp="1"/>
          </p:cNvSpPr>
          <p:nvPr>
            <p:ph type="pic" idx="13"/>
          </p:nvPr>
        </p:nvSpPr>
        <p:spPr>
          <a:xfrm>
            <a:off x="595533" y="5366584"/>
            <a:ext cx="840800" cy="840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26" name="Google Shape;226;p38"/>
          <p:cNvSpPr txBox="1">
            <a:spLocks noGrp="1"/>
          </p:cNvSpPr>
          <p:nvPr>
            <p:ph type="title" idx="14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03764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">
  <p:cSld name="Three pictures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9"/>
          <p:cNvSpPr txBox="1">
            <a:spLocks noGrp="1"/>
          </p:cNvSpPr>
          <p:nvPr>
            <p:ph type="title"/>
          </p:nvPr>
        </p:nvSpPr>
        <p:spPr>
          <a:xfrm>
            <a:off x="564267" y="39602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title" idx="2"/>
          </p:nvPr>
        </p:nvSpPr>
        <p:spPr>
          <a:xfrm>
            <a:off x="4467800" y="39602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title" idx="3"/>
          </p:nvPr>
        </p:nvSpPr>
        <p:spPr>
          <a:xfrm>
            <a:off x="8371333" y="39602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2" name="Google Shape;232;p39"/>
          <p:cNvSpPr>
            <a:spLocks noGrp="1"/>
          </p:cNvSpPr>
          <p:nvPr>
            <p:ph type="pic" idx="4"/>
          </p:nvPr>
        </p:nvSpPr>
        <p:spPr>
          <a:xfrm>
            <a:off x="603467" y="1470067"/>
            <a:ext cx="3178000" cy="24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3" name="Google Shape;233;p39"/>
          <p:cNvSpPr>
            <a:spLocks noGrp="1"/>
          </p:cNvSpPr>
          <p:nvPr>
            <p:ph type="pic" idx="5"/>
          </p:nvPr>
        </p:nvSpPr>
        <p:spPr>
          <a:xfrm>
            <a:off x="4507000" y="1470067"/>
            <a:ext cx="3178000" cy="24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4" name="Google Shape;234;p39"/>
          <p:cNvSpPr>
            <a:spLocks noGrp="1"/>
          </p:cNvSpPr>
          <p:nvPr>
            <p:ph type="pic" idx="6"/>
          </p:nvPr>
        </p:nvSpPr>
        <p:spPr>
          <a:xfrm>
            <a:off x="8410533" y="1470067"/>
            <a:ext cx="3178000" cy="24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35" name="Google Shape;235;p39"/>
          <p:cNvSpPr txBox="1">
            <a:spLocks noGrp="1"/>
          </p:cNvSpPr>
          <p:nvPr>
            <p:ph type="subTitle" idx="1"/>
          </p:nvPr>
        </p:nvSpPr>
        <p:spPr>
          <a:xfrm>
            <a:off x="603467" y="4992600"/>
            <a:ext cx="31780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ubTitle" idx="7"/>
          </p:nvPr>
        </p:nvSpPr>
        <p:spPr>
          <a:xfrm>
            <a:off x="4487400" y="4992600"/>
            <a:ext cx="31780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9"/>
          <p:cNvSpPr txBox="1">
            <a:spLocks noGrp="1"/>
          </p:cNvSpPr>
          <p:nvPr>
            <p:ph type="subTitle" idx="8"/>
          </p:nvPr>
        </p:nvSpPr>
        <p:spPr>
          <a:xfrm>
            <a:off x="8371333" y="4992600"/>
            <a:ext cx="31780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9"/>
          <p:cNvSpPr txBox="1">
            <a:spLocks noGrp="1"/>
          </p:cNvSpPr>
          <p:nvPr>
            <p:ph type="title" idx="9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239" name="Google Shape;239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0356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(Light)">
  <p:cSld name="Three pictures (Light)">
    <p:bg>
      <p:bgPr>
        <a:solidFill>
          <a:schemeClr val="lt2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0"/>
          <p:cNvSpPr txBox="1">
            <a:spLocks noGrp="1"/>
          </p:cNvSpPr>
          <p:nvPr>
            <p:ph type="title"/>
          </p:nvPr>
        </p:nvSpPr>
        <p:spPr>
          <a:xfrm>
            <a:off x="564267" y="39602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2" name="Google Shape;242;p40"/>
          <p:cNvSpPr txBox="1">
            <a:spLocks noGrp="1"/>
          </p:cNvSpPr>
          <p:nvPr>
            <p:ph type="title" idx="2"/>
          </p:nvPr>
        </p:nvSpPr>
        <p:spPr>
          <a:xfrm>
            <a:off x="4467800" y="39602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3" name="Google Shape;243;p40"/>
          <p:cNvSpPr txBox="1">
            <a:spLocks noGrp="1"/>
          </p:cNvSpPr>
          <p:nvPr>
            <p:ph type="title" idx="3"/>
          </p:nvPr>
        </p:nvSpPr>
        <p:spPr>
          <a:xfrm>
            <a:off x="8371333" y="3960200"/>
            <a:ext cx="325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4" name="Google Shape;244;p40"/>
          <p:cNvSpPr>
            <a:spLocks noGrp="1"/>
          </p:cNvSpPr>
          <p:nvPr>
            <p:ph type="pic" idx="4"/>
          </p:nvPr>
        </p:nvSpPr>
        <p:spPr>
          <a:xfrm>
            <a:off x="603467" y="1470067"/>
            <a:ext cx="3178000" cy="24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45" name="Google Shape;245;p40"/>
          <p:cNvSpPr>
            <a:spLocks noGrp="1"/>
          </p:cNvSpPr>
          <p:nvPr>
            <p:ph type="pic" idx="5"/>
          </p:nvPr>
        </p:nvSpPr>
        <p:spPr>
          <a:xfrm>
            <a:off x="4507000" y="1470067"/>
            <a:ext cx="3178000" cy="24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0"/>
          <p:cNvSpPr>
            <a:spLocks noGrp="1"/>
          </p:cNvSpPr>
          <p:nvPr>
            <p:ph type="pic" idx="6"/>
          </p:nvPr>
        </p:nvSpPr>
        <p:spPr>
          <a:xfrm>
            <a:off x="8410533" y="1470067"/>
            <a:ext cx="3178000" cy="24288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40"/>
          <p:cNvSpPr txBox="1">
            <a:spLocks noGrp="1"/>
          </p:cNvSpPr>
          <p:nvPr>
            <p:ph type="subTitle" idx="1"/>
          </p:nvPr>
        </p:nvSpPr>
        <p:spPr>
          <a:xfrm>
            <a:off x="603467" y="4992600"/>
            <a:ext cx="31780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0"/>
          <p:cNvSpPr txBox="1">
            <a:spLocks noGrp="1"/>
          </p:cNvSpPr>
          <p:nvPr>
            <p:ph type="subTitle" idx="7"/>
          </p:nvPr>
        </p:nvSpPr>
        <p:spPr>
          <a:xfrm>
            <a:off x="4487400" y="4992600"/>
            <a:ext cx="31780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40"/>
          <p:cNvSpPr txBox="1">
            <a:spLocks noGrp="1"/>
          </p:cNvSpPr>
          <p:nvPr>
            <p:ph type="subTitle" idx="8"/>
          </p:nvPr>
        </p:nvSpPr>
        <p:spPr>
          <a:xfrm>
            <a:off x="8371333" y="4992600"/>
            <a:ext cx="3178000" cy="7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0"/>
          <p:cNvSpPr txBox="1">
            <a:spLocks noGrp="1"/>
          </p:cNvSpPr>
          <p:nvPr>
            <p:ph type="title" idx="9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251" name="Google Shape;251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82282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profile pictures">
  <p:cSld name="Four profile pictures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1"/>
          <p:cNvSpPr txBox="1">
            <a:spLocks noGrp="1"/>
          </p:cNvSpPr>
          <p:nvPr>
            <p:ph type="title"/>
          </p:nvPr>
        </p:nvSpPr>
        <p:spPr>
          <a:xfrm>
            <a:off x="6527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4" name="Google Shape;254;p41"/>
          <p:cNvSpPr>
            <a:spLocks noGrp="1"/>
          </p:cNvSpPr>
          <p:nvPr>
            <p:ph type="pic" idx="2"/>
          </p:nvPr>
        </p:nvSpPr>
        <p:spPr>
          <a:xfrm>
            <a:off x="9613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41"/>
          <p:cNvSpPr txBox="1">
            <a:spLocks noGrp="1"/>
          </p:cNvSpPr>
          <p:nvPr>
            <p:ph type="title" idx="3"/>
          </p:nvPr>
        </p:nvSpPr>
        <p:spPr>
          <a:xfrm>
            <a:off x="6527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 Medium"/>
              <a:buNone/>
              <a:defRPr sz="1867" b="0">
                <a:solidFill>
                  <a:srgbClr val="FBFBFB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6" name="Google Shape;256;p41"/>
          <p:cNvSpPr txBox="1">
            <a:spLocks noGrp="1"/>
          </p:cNvSpPr>
          <p:nvPr>
            <p:ph type="title" idx="4"/>
          </p:nvPr>
        </p:nvSpPr>
        <p:spPr>
          <a:xfrm>
            <a:off x="34858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7" name="Google Shape;257;p41"/>
          <p:cNvSpPr>
            <a:spLocks noGrp="1"/>
          </p:cNvSpPr>
          <p:nvPr>
            <p:ph type="pic" idx="5"/>
          </p:nvPr>
        </p:nvSpPr>
        <p:spPr>
          <a:xfrm>
            <a:off x="37944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41"/>
          <p:cNvSpPr txBox="1">
            <a:spLocks noGrp="1"/>
          </p:cNvSpPr>
          <p:nvPr>
            <p:ph type="title" idx="6"/>
          </p:nvPr>
        </p:nvSpPr>
        <p:spPr>
          <a:xfrm>
            <a:off x="34858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 Medium"/>
              <a:buNone/>
              <a:defRPr sz="1867" b="0">
                <a:solidFill>
                  <a:srgbClr val="FBFBFB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9" name="Google Shape;259;p41"/>
          <p:cNvSpPr txBox="1">
            <a:spLocks noGrp="1"/>
          </p:cNvSpPr>
          <p:nvPr>
            <p:ph type="title" idx="7"/>
          </p:nvPr>
        </p:nvSpPr>
        <p:spPr>
          <a:xfrm>
            <a:off x="63189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0" name="Google Shape;260;p41"/>
          <p:cNvSpPr>
            <a:spLocks noGrp="1"/>
          </p:cNvSpPr>
          <p:nvPr>
            <p:ph type="pic" idx="8"/>
          </p:nvPr>
        </p:nvSpPr>
        <p:spPr>
          <a:xfrm>
            <a:off x="66275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41"/>
          <p:cNvSpPr txBox="1">
            <a:spLocks noGrp="1"/>
          </p:cNvSpPr>
          <p:nvPr>
            <p:ph type="title" idx="9"/>
          </p:nvPr>
        </p:nvSpPr>
        <p:spPr>
          <a:xfrm>
            <a:off x="63189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 Medium"/>
              <a:buNone/>
              <a:defRPr sz="1867" b="0">
                <a:solidFill>
                  <a:srgbClr val="FBFBFB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2" name="Google Shape;262;p41"/>
          <p:cNvSpPr txBox="1">
            <a:spLocks noGrp="1"/>
          </p:cNvSpPr>
          <p:nvPr>
            <p:ph type="title" idx="13"/>
          </p:nvPr>
        </p:nvSpPr>
        <p:spPr>
          <a:xfrm>
            <a:off x="91520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41"/>
          <p:cNvSpPr>
            <a:spLocks noGrp="1"/>
          </p:cNvSpPr>
          <p:nvPr>
            <p:ph type="pic" idx="14"/>
          </p:nvPr>
        </p:nvSpPr>
        <p:spPr>
          <a:xfrm>
            <a:off x="94606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41"/>
          <p:cNvSpPr txBox="1">
            <a:spLocks noGrp="1"/>
          </p:cNvSpPr>
          <p:nvPr>
            <p:ph type="title" idx="15"/>
          </p:nvPr>
        </p:nvSpPr>
        <p:spPr>
          <a:xfrm>
            <a:off x="91520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 Medium"/>
              <a:buNone/>
              <a:defRPr sz="1867" b="0">
                <a:solidFill>
                  <a:srgbClr val="FBFBFB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0438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profile pictures (Light)">
  <p:cSld name="Four profile pictures (Light)">
    <p:bg>
      <p:bgPr>
        <a:solidFill>
          <a:schemeClr val="lt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>
            <a:spLocks noGrp="1"/>
          </p:cNvSpPr>
          <p:nvPr>
            <p:ph type="title"/>
          </p:nvPr>
        </p:nvSpPr>
        <p:spPr>
          <a:xfrm>
            <a:off x="6527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8" name="Google Shape;268;p42"/>
          <p:cNvSpPr>
            <a:spLocks noGrp="1"/>
          </p:cNvSpPr>
          <p:nvPr>
            <p:ph type="pic" idx="2"/>
          </p:nvPr>
        </p:nvSpPr>
        <p:spPr>
          <a:xfrm>
            <a:off x="9613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9" name="Google Shape;269;p42"/>
          <p:cNvSpPr txBox="1">
            <a:spLocks noGrp="1"/>
          </p:cNvSpPr>
          <p:nvPr>
            <p:ph type="title" idx="3"/>
          </p:nvPr>
        </p:nvSpPr>
        <p:spPr>
          <a:xfrm>
            <a:off x="6527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None/>
              <a:defRPr sz="1867" b="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0" name="Google Shape;270;p42"/>
          <p:cNvSpPr txBox="1">
            <a:spLocks noGrp="1"/>
          </p:cNvSpPr>
          <p:nvPr>
            <p:ph type="title" idx="4"/>
          </p:nvPr>
        </p:nvSpPr>
        <p:spPr>
          <a:xfrm>
            <a:off x="34858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1" name="Google Shape;271;p42"/>
          <p:cNvSpPr>
            <a:spLocks noGrp="1"/>
          </p:cNvSpPr>
          <p:nvPr>
            <p:ph type="pic" idx="5"/>
          </p:nvPr>
        </p:nvSpPr>
        <p:spPr>
          <a:xfrm>
            <a:off x="37944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42"/>
          <p:cNvSpPr txBox="1">
            <a:spLocks noGrp="1"/>
          </p:cNvSpPr>
          <p:nvPr>
            <p:ph type="title" idx="6"/>
          </p:nvPr>
        </p:nvSpPr>
        <p:spPr>
          <a:xfrm>
            <a:off x="34858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None/>
              <a:defRPr sz="1867" b="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42"/>
          <p:cNvSpPr txBox="1">
            <a:spLocks noGrp="1"/>
          </p:cNvSpPr>
          <p:nvPr>
            <p:ph type="title" idx="7"/>
          </p:nvPr>
        </p:nvSpPr>
        <p:spPr>
          <a:xfrm>
            <a:off x="63189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4" name="Google Shape;274;p42"/>
          <p:cNvSpPr>
            <a:spLocks noGrp="1"/>
          </p:cNvSpPr>
          <p:nvPr>
            <p:ph type="pic" idx="8"/>
          </p:nvPr>
        </p:nvSpPr>
        <p:spPr>
          <a:xfrm>
            <a:off x="66275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42"/>
          <p:cNvSpPr txBox="1">
            <a:spLocks noGrp="1"/>
          </p:cNvSpPr>
          <p:nvPr>
            <p:ph type="title" idx="9"/>
          </p:nvPr>
        </p:nvSpPr>
        <p:spPr>
          <a:xfrm>
            <a:off x="63189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None/>
              <a:defRPr sz="1867" b="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42"/>
          <p:cNvSpPr txBox="1">
            <a:spLocks noGrp="1"/>
          </p:cNvSpPr>
          <p:nvPr>
            <p:ph type="title" idx="13"/>
          </p:nvPr>
        </p:nvSpPr>
        <p:spPr>
          <a:xfrm>
            <a:off x="9152051" y="38425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7" name="Google Shape;277;p42"/>
          <p:cNvSpPr>
            <a:spLocks noGrp="1"/>
          </p:cNvSpPr>
          <p:nvPr>
            <p:ph type="pic" idx="14"/>
          </p:nvPr>
        </p:nvSpPr>
        <p:spPr>
          <a:xfrm>
            <a:off x="9460633" y="1814633"/>
            <a:ext cx="1770000" cy="1770000"/>
          </a:xfrm>
          <a:prstGeom prst="ellipse">
            <a:avLst/>
          </a:prstGeom>
          <a:noFill/>
          <a:ln w="28575" cap="flat" cmpd="sng">
            <a:solidFill>
              <a:srgbClr val="5890F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p42"/>
          <p:cNvSpPr txBox="1">
            <a:spLocks noGrp="1"/>
          </p:cNvSpPr>
          <p:nvPr>
            <p:ph type="title" idx="15"/>
          </p:nvPr>
        </p:nvSpPr>
        <p:spPr>
          <a:xfrm>
            <a:off x="9152051" y="4442948"/>
            <a:ext cx="2387200" cy="6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 Medium"/>
              <a:buNone/>
              <a:defRPr sz="1867" b="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pic>
        <p:nvPicPr>
          <p:cNvPr id="279" name="Google Shape;279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3380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text and bulleting">
  <p:cSld name="Headline with text and bulleting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3"/>
          <p:cNvSpPr txBox="1">
            <a:spLocks noGrp="1"/>
          </p:cNvSpPr>
          <p:nvPr>
            <p:ph type="title"/>
          </p:nvPr>
        </p:nvSpPr>
        <p:spPr>
          <a:xfrm>
            <a:off x="291333" y="345533"/>
            <a:ext cx="5393600" cy="24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2" name="Google Shape;282;p43"/>
          <p:cNvSpPr txBox="1">
            <a:spLocks noGrp="1"/>
          </p:cNvSpPr>
          <p:nvPr>
            <p:ph type="subTitle" idx="1"/>
          </p:nvPr>
        </p:nvSpPr>
        <p:spPr>
          <a:xfrm>
            <a:off x="291333" y="2949867"/>
            <a:ext cx="4858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3" name="Google Shape;283;p43"/>
          <p:cNvSpPr txBox="1">
            <a:spLocks noGrp="1"/>
          </p:cNvSpPr>
          <p:nvPr>
            <p:ph type="body" idx="2"/>
          </p:nvPr>
        </p:nvSpPr>
        <p:spPr>
          <a:xfrm>
            <a:off x="6110100" y="665567"/>
            <a:ext cx="5606000" cy="26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84" name="Google Shape;284;p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2800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text and bulleting (Light)">
  <p:cSld name="Headline with text and bulleting (Light)">
    <p:bg>
      <p:bgPr>
        <a:solidFill>
          <a:schemeClr val="l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4"/>
          <p:cNvSpPr txBox="1">
            <a:spLocks noGrp="1"/>
          </p:cNvSpPr>
          <p:nvPr>
            <p:ph type="body" idx="1"/>
          </p:nvPr>
        </p:nvSpPr>
        <p:spPr>
          <a:xfrm>
            <a:off x="6110100" y="665567"/>
            <a:ext cx="5606000" cy="26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44"/>
          <p:cNvSpPr txBox="1">
            <a:spLocks noGrp="1"/>
          </p:cNvSpPr>
          <p:nvPr>
            <p:ph type="title"/>
          </p:nvPr>
        </p:nvSpPr>
        <p:spPr>
          <a:xfrm>
            <a:off x="291333" y="345533"/>
            <a:ext cx="5393600" cy="24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8" name="Google Shape;288;p44"/>
          <p:cNvSpPr txBox="1">
            <a:spLocks noGrp="1"/>
          </p:cNvSpPr>
          <p:nvPr>
            <p:ph type="subTitle" idx="2"/>
          </p:nvPr>
        </p:nvSpPr>
        <p:spPr>
          <a:xfrm>
            <a:off x="291333" y="2949867"/>
            <a:ext cx="4858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289" name="Google Shape;28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1427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Primary_Title_1">
  <p:cSld name="Instabase_Primary_Title_1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7738949" y="1045376"/>
            <a:ext cx="3382559" cy="3363053"/>
            <a:chOff x="8560537" y="304800"/>
            <a:chExt cx="3382559" cy="3363053"/>
          </a:xfrm>
        </p:grpSpPr>
        <p:sp>
          <p:nvSpPr>
            <p:cNvPr id="12" name="Google Shape;12;p2"/>
            <p:cNvSpPr/>
            <p:nvPr/>
          </p:nvSpPr>
          <p:spPr>
            <a:xfrm>
              <a:off x="8560537" y="2086287"/>
              <a:ext cx="1581000" cy="1581000"/>
            </a:xfrm>
            <a:prstGeom prst="rect">
              <a:avLst/>
            </a:prstGeom>
            <a:solidFill>
              <a:srgbClr val="F1D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361891" y="304800"/>
              <a:ext cx="1581000" cy="1581000"/>
            </a:xfrm>
            <a:prstGeom prst="rect">
              <a:avLst/>
            </a:prstGeom>
            <a:solidFill>
              <a:srgbClr val="EE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86627" y="420150"/>
              <a:ext cx="371100" cy="371100"/>
            </a:xfrm>
            <a:prstGeom prst="ellipse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486627" y="909924"/>
              <a:ext cx="371100" cy="371100"/>
            </a:xfrm>
            <a:prstGeom prst="ellipse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486627" y="1399699"/>
              <a:ext cx="371100" cy="371100"/>
            </a:xfrm>
            <a:prstGeom prst="ellipse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997406" y="484082"/>
              <a:ext cx="832800" cy="243000"/>
            </a:xfrm>
            <a:prstGeom prst="rect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0997406" y="973856"/>
              <a:ext cx="832800" cy="243000"/>
            </a:xfrm>
            <a:prstGeom prst="rect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0997406" y="1463631"/>
              <a:ext cx="832800" cy="243000"/>
            </a:xfrm>
            <a:prstGeom prst="rect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268096" y="2086287"/>
              <a:ext cx="675000" cy="675000"/>
            </a:xfrm>
            <a:prstGeom prst="rect">
              <a:avLst/>
            </a:prstGeom>
            <a:solidFill>
              <a:srgbClr val="34B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384967" y="2870446"/>
              <a:ext cx="675000" cy="675000"/>
            </a:xfrm>
            <a:prstGeom prst="rect">
              <a:avLst/>
            </a:prstGeom>
            <a:solidFill>
              <a:srgbClr val="34B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389334" y="2074176"/>
              <a:ext cx="608100" cy="608100"/>
            </a:xfrm>
            <a:prstGeom prst="ellipse">
              <a:avLst/>
            </a:prstGeom>
            <a:solidFill>
              <a:srgbClr val="ADD7C2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301549" y="2937351"/>
              <a:ext cx="608100" cy="608100"/>
            </a:xfrm>
            <a:prstGeom prst="ellipse">
              <a:avLst/>
            </a:prstGeom>
            <a:solidFill>
              <a:srgbClr val="ADD7C2"/>
            </a:solidFill>
            <a:ln w="9525" cap="flat" cmpd="sng">
              <a:solidFill>
                <a:srgbClr val="3030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741400" y="432485"/>
              <a:ext cx="1353000" cy="1353000"/>
            </a:xfrm>
            <a:prstGeom prst="ellipse">
              <a:avLst/>
            </a:prstGeom>
            <a:noFill/>
            <a:ln w="152400" cap="flat" cmpd="sng">
              <a:solidFill>
                <a:srgbClr val="7C99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60537" y="2086287"/>
              <a:ext cx="1560000" cy="770400"/>
            </a:xfrm>
            <a:prstGeom prst="triangle">
              <a:avLst>
                <a:gd name="adj" fmla="val 50000"/>
              </a:avLst>
            </a:prstGeom>
            <a:solidFill>
              <a:srgbClr val="FFA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60537" y="2897453"/>
              <a:ext cx="1560000" cy="770400"/>
            </a:xfrm>
            <a:prstGeom prst="triangle">
              <a:avLst>
                <a:gd name="adj" fmla="val 50000"/>
              </a:avLst>
            </a:prstGeom>
            <a:solidFill>
              <a:srgbClr val="FFA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2500" y="251"/>
            <a:ext cx="6659400" cy="5518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7303" y="305049"/>
            <a:ext cx="3176951" cy="5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"/>
          <p:cNvSpPr txBox="1">
            <a:spLocks noGrp="1"/>
          </p:cNvSpPr>
          <p:nvPr>
            <p:ph type="title"/>
          </p:nvPr>
        </p:nvSpPr>
        <p:spPr>
          <a:xfrm>
            <a:off x="307302" y="3166100"/>
            <a:ext cx="53019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2"/>
          <p:cNvSpPr txBox="1">
            <a:spLocks noGrp="1"/>
          </p:cNvSpPr>
          <p:nvPr>
            <p:ph type="title" idx="2"/>
          </p:nvPr>
        </p:nvSpPr>
        <p:spPr>
          <a:xfrm>
            <a:off x="307302" y="1843700"/>
            <a:ext cx="53019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Montserrat Medium"/>
              <a:buNone/>
              <a:defRPr sz="4000" b="0" i="0" u="none" strike="noStrike" cap="none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713687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ing without headline">
  <p:cSld name="Bulleting without headline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5833" y="208543"/>
            <a:ext cx="2647408" cy="52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9383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ing without headline (Light)">
  <p:cSld name="Bulleting without headline (Light)">
    <p:bg>
      <p:bgPr>
        <a:solidFill>
          <a:schemeClr val="lt2"/>
        </a:solidFill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4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15599" y="210478"/>
            <a:ext cx="2627864" cy="52092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8805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bulleting" type="tx">
  <p:cSld name="Headline and bulleting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299" name="Google Shape;299;p4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6490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bulleting (Light)">
  <p:cSld name="Headline and bulleting (Light)">
    <p:bg>
      <p:bgPr>
        <a:solidFill>
          <a:schemeClr val="lt2"/>
        </a:solid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2" name="Google Shape;302;p48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03" name="Google Shape;303;p4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7744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double bulleting" type="twoColTx">
  <p:cSld name="Headline and double bulleting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6" name="Google Shape;306;p49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07" name="Google Shape;307;p49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08" name="Google Shape;308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44874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and double bulleting (Light)">
  <p:cSld name="Headline and double bulleting (Light)">
    <p:bg>
      <p:bgPr>
        <a:solidFill>
          <a:schemeClr val="lt2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5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50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13" name="Google Shape;31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442713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text and picture on the right">
  <p:cSld name="Headline with text and picture on the righ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>
            <a:spLocks noGrp="1"/>
          </p:cNvSpPr>
          <p:nvPr>
            <p:ph type="pic" idx="2"/>
          </p:nvPr>
        </p:nvSpPr>
        <p:spPr>
          <a:xfrm>
            <a:off x="6444333" y="667567"/>
            <a:ext cx="5522400" cy="55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16" name="Google Shape;316;p51"/>
          <p:cNvSpPr txBox="1">
            <a:spLocks noGrp="1"/>
          </p:cNvSpPr>
          <p:nvPr>
            <p:ph type="title"/>
          </p:nvPr>
        </p:nvSpPr>
        <p:spPr>
          <a:xfrm>
            <a:off x="291333" y="345533"/>
            <a:ext cx="5393600" cy="24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17" name="Google Shape;317;p51"/>
          <p:cNvSpPr txBox="1">
            <a:spLocks noGrp="1"/>
          </p:cNvSpPr>
          <p:nvPr>
            <p:ph type="subTitle" idx="1"/>
          </p:nvPr>
        </p:nvSpPr>
        <p:spPr>
          <a:xfrm>
            <a:off x="291333" y="2949867"/>
            <a:ext cx="4858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18" name="Google Shape;318;p5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1936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text and picture on the right (Light)">
  <p:cSld name="Headline with text and picture on the right (Light)">
    <p:bg>
      <p:bgPr>
        <a:solidFill>
          <a:schemeClr val="l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2"/>
          <p:cNvSpPr>
            <a:spLocks noGrp="1"/>
          </p:cNvSpPr>
          <p:nvPr>
            <p:ph type="pic" idx="2"/>
          </p:nvPr>
        </p:nvSpPr>
        <p:spPr>
          <a:xfrm>
            <a:off x="6444333" y="667567"/>
            <a:ext cx="5522400" cy="55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21" name="Google Shape;321;p52"/>
          <p:cNvSpPr txBox="1">
            <a:spLocks noGrp="1"/>
          </p:cNvSpPr>
          <p:nvPr>
            <p:ph type="title"/>
          </p:nvPr>
        </p:nvSpPr>
        <p:spPr>
          <a:xfrm>
            <a:off x="291333" y="345533"/>
            <a:ext cx="5393600" cy="24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22" name="Google Shape;322;p52"/>
          <p:cNvSpPr txBox="1">
            <a:spLocks noGrp="1"/>
          </p:cNvSpPr>
          <p:nvPr>
            <p:ph type="subTitle" idx="1"/>
          </p:nvPr>
        </p:nvSpPr>
        <p:spPr>
          <a:xfrm>
            <a:off x="291333" y="2949867"/>
            <a:ext cx="4858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23" name="Google Shape;323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09073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left">
  <p:cSld name="Headline with bulleting, picture on the left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3"/>
          <p:cNvSpPr txBox="1">
            <a:spLocks noGrp="1"/>
          </p:cNvSpPr>
          <p:nvPr>
            <p:ph type="body" idx="1"/>
          </p:nvPr>
        </p:nvSpPr>
        <p:spPr>
          <a:xfrm>
            <a:off x="6081133" y="1852800"/>
            <a:ext cx="5722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6" name="Google Shape;326;p53"/>
          <p:cNvSpPr txBox="1">
            <a:spLocks noGrp="1"/>
          </p:cNvSpPr>
          <p:nvPr>
            <p:ph type="title"/>
          </p:nvPr>
        </p:nvSpPr>
        <p:spPr>
          <a:xfrm>
            <a:off x="6081133" y="443167"/>
            <a:ext cx="5885600" cy="1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27" name="Google Shape;327;p53"/>
          <p:cNvSpPr>
            <a:spLocks noGrp="1"/>
          </p:cNvSpPr>
          <p:nvPr>
            <p:ph type="pic" idx="2"/>
          </p:nvPr>
        </p:nvSpPr>
        <p:spPr>
          <a:xfrm>
            <a:off x="374667" y="667567"/>
            <a:ext cx="5522400" cy="5522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28" name="Google Shape;328;p5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6195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left (Light)">
  <p:cSld name="Headline with bulleting, picture on the left (Light)">
    <p:bg>
      <p:bgPr>
        <a:solidFill>
          <a:schemeClr val="lt2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54"/>
          <p:cNvSpPr txBox="1">
            <a:spLocks noGrp="1"/>
          </p:cNvSpPr>
          <p:nvPr>
            <p:ph type="body" idx="1"/>
          </p:nvPr>
        </p:nvSpPr>
        <p:spPr>
          <a:xfrm>
            <a:off x="6081133" y="1852800"/>
            <a:ext cx="5722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title"/>
          </p:nvPr>
        </p:nvSpPr>
        <p:spPr>
          <a:xfrm>
            <a:off x="6081133" y="443167"/>
            <a:ext cx="5885600" cy="12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32" name="Google Shape;332;p54"/>
          <p:cNvSpPr>
            <a:spLocks noGrp="1"/>
          </p:cNvSpPr>
          <p:nvPr>
            <p:ph type="pic" idx="2"/>
          </p:nvPr>
        </p:nvSpPr>
        <p:spPr>
          <a:xfrm>
            <a:off x="374667" y="667567"/>
            <a:ext cx="5522400" cy="5522400"/>
          </a:xfrm>
          <a:prstGeom prst="rect">
            <a:avLst/>
          </a:prstGeom>
          <a:noFill/>
          <a:ln>
            <a:noFill/>
          </a:ln>
        </p:spPr>
      </p:sp>
      <p:pic>
        <p:nvPicPr>
          <p:cNvPr id="333" name="Google Shape;333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060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Primary_Title_2">
  <p:cSld name="Instabase_Primary_Title_2">
    <p:bg>
      <p:bgPr>
        <a:solidFill>
          <a:srgbClr val="FFFFFF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7738949" y="1045376"/>
            <a:ext cx="3382559" cy="3363053"/>
            <a:chOff x="8560537" y="304800"/>
            <a:chExt cx="3382559" cy="3363053"/>
          </a:xfrm>
        </p:grpSpPr>
        <p:sp>
          <p:nvSpPr>
            <p:cNvPr id="33" name="Google Shape;33;p3"/>
            <p:cNvSpPr/>
            <p:nvPr/>
          </p:nvSpPr>
          <p:spPr>
            <a:xfrm>
              <a:off x="8560537" y="2086287"/>
              <a:ext cx="1581000" cy="1581000"/>
            </a:xfrm>
            <a:prstGeom prst="rect">
              <a:avLst/>
            </a:prstGeom>
            <a:solidFill>
              <a:srgbClr val="F1D4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0361891" y="304800"/>
              <a:ext cx="1581000" cy="1581000"/>
            </a:xfrm>
            <a:prstGeom prst="rect">
              <a:avLst/>
            </a:prstGeom>
            <a:solidFill>
              <a:srgbClr val="EE4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10486627" y="420150"/>
              <a:ext cx="371100" cy="371100"/>
            </a:xfrm>
            <a:prstGeom prst="ellipse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0486627" y="909924"/>
              <a:ext cx="371100" cy="371100"/>
            </a:xfrm>
            <a:prstGeom prst="ellipse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0486627" y="1399699"/>
              <a:ext cx="371100" cy="371100"/>
            </a:xfrm>
            <a:prstGeom prst="ellipse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0997406" y="484082"/>
              <a:ext cx="832800" cy="243000"/>
            </a:xfrm>
            <a:prstGeom prst="rect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0997406" y="973856"/>
              <a:ext cx="832800" cy="243000"/>
            </a:xfrm>
            <a:prstGeom prst="rect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0997406" y="1463631"/>
              <a:ext cx="832800" cy="243000"/>
            </a:xfrm>
            <a:prstGeom prst="rect">
              <a:avLst/>
            </a:prstGeom>
            <a:solidFill>
              <a:srgbClr val="F4A2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1268096" y="2086287"/>
              <a:ext cx="675000" cy="675000"/>
            </a:xfrm>
            <a:prstGeom prst="rect">
              <a:avLst/>
            </a:prstGeom>
            <a:solidFill>
              <a:srgbClr val="34B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10384967" y="2870446"/>
              <a:ext cx="675000" cy="675000"/>
            </a:xfrm>
            <a:prstGeom prst="rect">
              <a:avLst/>
            </a:prstGeom>
            <a:solidFill>
              <a:srgbClr val="34B7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10389334" y="2074176"/>
              <a:ext cx="608100" cy="608100"/>
            </a:xfrm>
            <a:prstGeom prst="ellipse">
              <a:avLst/>
            </a:prstGeom>
            <a:solidFill>
              <a:srgbClr val="ADD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301549" y="2937351"/>
              <a:ext cx="608100" cy="608100"/>
            </a:xfrm>
            <a:prstGeom prst="ellipse">
              <a:avLst/>
            </a:prstGeom>
            <a:solidFill>
              <a:srgbClr val="ADD7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8741400" y="432485"/>
              <a:ext cx="1353000" cy="1353000"/>
            </a:xfrm>
            <a:prstGeom prst="ellipse">
              <a:avLst/>
            </a:prstGeom>
            <a:noFill/>
            <a:ln w="152400" cap="flat" cmpd="sng">
              <a:solidFill>
                <a:srgbClr val="7C99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560537" y="2086287"/>
              <a:ext cx="1560000" cy="770400"/>
            </a:xfrm>
            <a:prstGeom prst="triangle">
              <a:avLst>
                <a:gd name="adj" fmla="val 50000"/>
              </a:avLst>
            </a:prstGeom>
            <a:solidFill>
              <a:srgbClr val="FFA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560537" y="2897453"/>
              <a:ext cx="1560000" cy="770400"/>
            </a:xfrm>
            <a:prstGeom prst="triangle">
              <a:avLst>
                <a:gd name="adj" fmla="val 50000"/>
              </a:avLst>
            </a:prstGeom>
            <a:solidFill>
              <a:srgbClr val="FFA9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67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48;p3"/>
          <p:cNvSpPr/>
          <p:nvPr/>
        </p:nvSpPr>
        <p:spPr>
          <a:xfrm>
            <a:off x="2500" y="251"/>
            <a:ext cx="6659400" cy="55188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7303" y="305049"/>
            <a:ext cx="3176951" cy="5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307302" y="3198851"/>
            <a:ext cx="53019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 idx="2"/>
          </p:nvPr>
        </p:nvSpPr>
        <p:spPr>
          <a:xfrm>
            <a:off x="307302" y="1876451"/>
            <a:ext cx="5301900" cy="13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 Medium"/>
              <a:buNone/>
              <a:defRPr sz="4000" b="0" i="0" u="none" strike="noStrike" cap="non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8890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left 1">
  <p:cSld name="Headline with bulleting, picture on the left 1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 txBox="1">
            <a:spLocks noGrp="1"/>
          </p:cNvSpPr>
          <p:nvPr>
            <p:ph type="body" idx="1"/>
          </p:nvPr>
        </p:nvSpPr>
        <p:spPr>
          <a:xfrm>
            <a:off x="6039600" y="2012600"/>
            <a:ext cx="5752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p55"/>
          <p:cNvSpPr>
            <a:spLocks noGrp="1"/>
          </p:cNvSpPr>
          <p:nvPr>
            <p:ph type="pic" idx="2"/>
          </p:nvPr>
        </p:nvSpPr>
        <p:spPr>
          <a:xfrm>
            <a:off x="586500" y="1407000"/>
            <a:ext cx="5130800" cy="51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37" name="Google Shape;337;p55"/>
          <p:cNvSpPr txBox="1">
            <a:spLocks noGrp="1"/>
          </p:cNvSpPr>
          <p:nvPr>
            <p:ph type="title"/>
          </p:nvPr>
        </p:nvSpPr>
        <p:spPr>
          <a:xfrm>
            <a:off x="6305000" y="1206833"/>
            <a:ext cx="49916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title" idx="3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39" name="Google Shape;339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8664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left (Light)">
  <p:cSld name="1_Headline with bulleting, picture on the left (Light)">
    <p:bg>
      <p:bgPr>
        <a:solidFill>
          <a:schemeClr val="lt2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6"/>
          <p:cNvSpPr txBox="1">
            <a:spLocks noGrp="1"/>
          </p:cNvSpPr>
          <p:nvPr>
            <p:ph type="body" idx="1"/>
          </p:nvPr>
        </p:nvSpPr>
        <p:spPr>
          <a:xfrm>
            <a:off x="6039600" y="2012600"/>
            <a:ext cx="5752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56"/>
          <p:cNvSpPr>
            <a:spLocks noGrp="1"/>
          </p:cNvSpPr>
          <p:nvPr>
            <p:ph type="pic" idx="2"/>
          </p:nvPr>
        </p:nvSpPr>
        <p:spPr>
          <a:xfrm>
            <a:off x="586500" y="1407000"/>
            <a:ext cx="5130800" cy="51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56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6"/>
          <p:cNvSpPr txBox="1">
            <a:spLocks noGrp="1"/>
          </p:cNvSpPr>
          <p:nvPr>
            <p:ph type="title" idx="3"/>
          </p:nvPr>
        </p:nvSpPr>
        <p:spPr>
          <a:xfrm>
            <a:off x="6305000" y="1206833"/>
            <a:ext cx="49916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45" name="Google Shape;345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23873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left 1 1">
  <p:cSld name="Headline with bulleting, picture on the left 1 1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7"/>
          <p:cNvSpPr>
            <a:spLocks noGrp="1"/>
          </p:cNvSpPr>
          <p:nvPr>
            <p:ph type="pic" idx="2"/>
          </p:nvPr>
        </p:nvSpPr>
        <p:spPr>
          <a:xfrm>
            <a:off x="6661200" y="1407000"/>
            <a:ext cx="5130800" cy="51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48" name="Google Shape;348;p57"/>
          <p:cNvSpPr txBox="1">
            <a:spLocks noGrp="1"/>
          </p:cNvSpPr>
          <p:nvPr>
            <p:ph type="body" idx="1"/>
          </p:nvPr>
        </p:nvSpPr>
        <p:spPr>
          <a:xfrm>
            <a:off x="392967" y="2012600"/>
            <a:ext cx="5644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57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7"/>
          <p:cNvSpPr txBox="1">
            <a:spLocks noGrp="1"/>
          </p:cNvSpPr>
          <p:nvPr>
            <p:ph type="title" idx="3"/>
          </p:nvPr>
        </p:nvSpPr>
        <p:spPr>
          <a:xfrm>
            <a:off x="305167" y="1206833"/>
            <a:ext cx="49916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51" name="Google Shape;351;p5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739465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left (Light)">
  <p:cSld name="1_Headline with bulleting, picture on the left (Light)">
    <p:bg>
      <p:bgPr>
        <a:solidFill>
          <a:schemeClr val="lt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8"/>
          <p:cNvSpPr>
            <a:spLocks noGrp="1"/>
          </p:cNvSpPr>
          <p:nvPr>
            <p:ph type="pic" idx="2"/>
          </p:nvPr>
        </p:nvSpPr>
        <p:spPr>
          <a:xfrm>
            <a:off x="6661200" y="1407000"/>
            <a:ext cx="5130800" cy="5130800"/>
          </a:xfrm>
          <a:prstGeom prst="rect">
            <a:avLst/>
          </a:prstGeom>
          <a:noFill/>
          <a:ln>
            <a:noFill/>
          </a:ln>
        </p:spPr>
      </p:sp>
      <p:sp>
        <p:nvSpPr>
          <p:cNvPr id="354" name="Google Shape;354;p58"/>
          <p:cNvSpPr txBox="1">
            <a:spLocks noGrp="1"/>
          </p:cNvSpPr>
          <p:nvPr>
            <p:ph type="body" idx="1"/>
          </p:nvPr>
        </p:nvSpPr>
        <p:spPr>
          <a:xfrm>
            <a:off x="392967" y="2012600"/>
            <a:ext cx="5644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58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8"/>
          <p:cNvSpPr txBox="1">
            <a:spLocks noGrp="1"/>
          </p:cNvSpPr>
          <p:nvPr>
            <p:ph type="title" idx="3"/>
          </p:nvPr>
        </p:nvSpPr>
        <p:spPr>
          <a:xfrm>
            <a:off x="305167" y="1206833"/>
            <a:ext cx="4991600" cy="8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57" name="Google Shape;357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1811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right">
  <p:cSld name="Headline with bulleting, picture on the righ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9"/>
          <p:cNvSpPr txBox="1">
            <a:spLocks noGrp="1"/>
          </p:cNvSpPr>
          <p:nvPr>
            <p:ph type="body" idx="1"/>
          </p:nvPr>
        </p:nvSpPr>
        <p:spPr>
          <a:xfrm>
            <a:off x="392967" y="1852800"/>
            <a:ext cx="5644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0" name="Google Shape;360;p59"/>
          <p:cNvSpPr>
            <a:spLocks noGrp="1"/>
          </p:cNvSpPr>
          <p:nvPr>
            <p:ph type="pic" idx="2"/>
          </p:nvPr>
        </p:nvSpPr>
        <p:spPr>
          <a:xfrm>
            <a:off x="6278567" y="667567"/>
            <a:ext cx="5522400" cy="55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61" name="Google Shape;361;p59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59736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62" name="Google Shape;362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5884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picture on the right (Light)">
  <p:cSld name="Headline with bulleting, picture on the right (Light)">
    <p:bg>
      <p:bgPr>
        <a:solidFill>
          <a:schemeClr val="lt2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 txBox="1">
            <a:spLocks noGrp="1"/>
          </p:cNvSpPr>
          <p:nvPr>
            <p:ph type="body" idx="1"/>
          </p:nvPr>
        </p:nvSpPr>
        <p:spPr>
          <a:xfrm>
            <a:off x="392967" y="1852800"/>
            <a:ext cx="56444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5" name="Google Shape;365;p60"/>
          <p:cNvSpPr>
            <a:spLocks noGrp="1"/>
          </p:cNvSpPr>
          <p:nvPr>
            <p:ph type="pic" idx="2"/>
          </p:nvPr>
        </p:nvSpPr>
        <p:spPr>
          <a:xfrm>
            <a:off x="6278567" y="667567"/>
            <a:ext cx="5522400" cy="55224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60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5732400" cy="12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67" name="Google Shape;367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60286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light on the right">
  <p:cSld name="Headline with bulleting, light on the righ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1"/>
          <p:cNvSpPr/>
          <p:nvPr/>
        </p:nvSpPr>
        <p:spPr>
          <a:xfrm>
            <a:off x="6199600" y="0"/>
            <a:ext cx="5992400" cy="6858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0" name="Google Shape;370;p61"/>
          <p:cNvSpPr txBox="1">
            <a:spLocks noGrp="1"/>
          </p:cNvSpPr>
          <p:nvPr>
            <p:ph type="body" idx="1"/>
          </p:nvPr>
        </p:nvSpPr>
        <p:spPr>
          <a:xfrm>
            <a:off x="392967" y="1852800"/>
            <a:ext cx="5656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1" name="Google Shape;371;p61"/>
          <p:cNvSpPr txBox="1">
            <a:spLocks noGrp="1"/>
          </p:cNvSpPr>
          <p:nvPr>
            <p:ph type="body" idx="2"/>
          </p:nvPr>
        </p:nvSpPr>
        <p:spPr>
          <a:xfrm>
            <a:off x="6434600" y="1852800"/>
            <a:ext cx="5656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61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56560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73" name="Google Shape;373;p6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2703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with bulleting, light on the right 1">
  <p:cSld name="Headline with bulleting, light on the right 1">
    <p:bg>
      <p:bgPr>
        <a:solidFill>
          <a:schemeClr val="lt2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2"/>
          <p:cNvSpPr/>
          <p:nvPr/>
        </p:nvSpPr>
        <p:spPr>
          <a:xfrm>
            <a:off x="6199600" y="0"/>
            <a:ext cx="5992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76" name="Google Shape;376;p62"/>
          <p:cNvSpPr txBox="1">
            <a:spLocks noGrp="1"/>
          </p:cNvSpPr>
          <p:nvPr>
            <p:ph type="body" idx="1"/>
          </p:nvPr>
        </p:nvSpPr>
        <p:spPr>
          <a:xfrm>
            <a:off x="392967" y="1852800"/>
            <a:ext cx="5656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77" name="Google Shape;377;p62"/>
          <p:cNvSpPr txBox="1">
            <a:spLocks noGrp="1"/>
          </p:cNvSpPr>
          <p:nvPr>
            <p:ph type="body" idx="2"/>
          </p:nvPr>
        </p:nvSpPr>
        <p:spPr>
          <a:xfrm>
            <a:off x="6434600" y="1852800"/>
            <a:ext cx="5656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1867">
                <a:solidFill>
                  <a:schemeClr val="lt2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78" name="Google Shape;378;p62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5656000" cy="1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79" name="Google Shape;379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12479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with text">
  <p:cSld name="Big picture with tex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63"/>
          <p:cNvSpPr>
            <a:spLocks noGrp="1"/>
          </p:cNvSpPr>
          <p:nvPr>
            <p:ph type="pic" idx="2"/>
          </p:nvPr>
        </p:nvSpPr>
        <p:spPr>
          <a:xfrm>
            <a:off x="573100" y="1530033"/>
            <a:ext cx="8396400" cy="4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382" name="Google Shape;382;p63"/>
          <p:cNvSpPr txBox="1">
            <a:spLocks noGrp="1"/>
          </p:cNvSpPr>
          <p:nvPr>
            <p:ph type="subTitle" idx="1"/>
          </p:nvPr>
        </p:nvSpPr>
        <p:spPr>
          <a:xfrm>
            <a:off x="9158567" y="1377633"/>
            <a:ext cx="2869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63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84" name="Google Shape;384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103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with text (Light)">
  <p:cSld name="Big picture with text (Light)">
    <p:bg>
      <p:bgPr>
        <a:solidFill>
          <a:schemeClr val="lt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64"/>
          <p:cNvSpPr>
            <a:spLocks noGrp="1"/>
          </p:cNvSpPr>
          <p:nvPr>
            <p:ph type="pic" idx="2"/>
          </p:nvPr>
        </p:nvSpPr>
        <p:spPr>
          <a:xfrm>
            <a:off x="573100" y="1530033"/>
            <a:ext cx="8396400" cy="4687600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64"/>
          <p:cNvSpPr txBox="1">
            <a:spLocks noGrp="1"/>
          </p:cNvSpPr>
          <p:nvPr>
            <p:ph type="subTitle" idx="1"/>
          </p:nvPr>
        </p:nvSpPr>
        <p:spPr>
          <a:xfrm>
            <a:off x="9158567" y="1377633"/>
            <a:ext cx="2869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88" name="Google Shape;388;p64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89" name="Google Shape;389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895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Primary_Title_3">
  <p:cSld name="Instabase_Primary_Title_3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7303" y="305049"/>
            <a:ext cx="3176951" cy="5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07302" y="3938551"/>
            <a:ext cx="53019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SemiBold"/>
              <a:buNone/>
              <a:defRPr sz="1600" b="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/>
          </p:nvPr>
        </p:nvSpPr>
        <p:spPr>
          <a:xfrm>
            <a:off x="307302" y="2536651"/>
            <a:ext cx="5301900" cy="14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7203700" y="11151"/>
            <a:ext cx="4988400" cy="68580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57" name="Google Shape;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204" y="2588303"/>
            <a:ext cx="1388685" cy="1725927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"/>
          <p:cNvSpPr/>
          <p:nvPr/>
        </p:nvSpPr>
        <p:spPr>
          <a:xfrm>
            <a:off x="7593900" y="1751140"/>
            <a:ext cx="1789200" cy="1789200"/>
          </a:xfrm>
          <a:prstGeom prst="rect">
            <a:avLst/>
          </a:prstGeom>
          <a:solidFill>
            <a:srgbClr val="FFA93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9383100" y="508751"/>
            <a:ext cx="2281200" cy="2281200"/>
          </a:xfrm>
          <a:prstGeom prst="ellipse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0" name="Google Shape;60;p4"/>
          <p:cNvSpPr/>
          <p:nvPr/>
        </p:nvSpPr>
        <p:spPr>
          <a:xfrm>
            <a:off x="9383102" y="3540358"/>
            <a:ext cx="2808900" cy="2808900"/>
          </a:xfrm>
          <a:prstGeom prst="rect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>
            <a:off x="6587075" y="3540351"/>
            <a:ext cx="2808900" cy="2808900"/>
          </a:xfrm>
          <a:prstGeom prst="ellipse">
            <a:avLst/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62" name="Google Shape;62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9912" y="749175"/>
            <a:ext cx="1127965" cy="14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4"/>
          <p:cNvSpPr/>
          <p:nvPr/>
        </p:nvSpPr>
        <p:spPr>
          <a:xfrm>
            <a:off x="6202175" y="1751147"/>
            <a:ext cx="382800" cy="382800"/>
          </a:xfrm>
          <a:prstGeom prst="rect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4"/>
          <p:cNvSpPr/>
          <p:nvPr/>
        </p:nvSpPr>
        <p:spPr>
          <a:xfrm>
            <a:off x="6584975" y="658554"/>
            <a:ext cx="1008900" cy="1008900"/>
          </a:xfrm>
          <a:prstGeom prst="rect">
            <a:avLst/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63148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5"/>
          <p:cNvSpPr>
            <a:spLocks noGrp="1"/>
          </p:cNvSpPr>
          <p:nvPr>
            <p:ph type="pic" idx="2"/>
          </p:nvPr>
        </p:nvSpPr>
        <p:spPr>
          <a:xfrm>
            <a:off x="1223800" y="1210567"/>
            <a:ext cx="9744400" cy="5440000"/>
          </a:xfrm>
          <a:prstGeom prst="rect">
            <a:avLst/>
          </a:prstGeom>
          <a:noFill/>
          <a:ln>
            <a:noFill/>
          </a:ln>
        </p:spPr>
      </p:sp>
      <p:sp>
        <p:nvSpPr>
          <p:cNvPr id="392" name="Google Shape;392;p65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93" name="Google Shape;393;p6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3800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 (Light)">
  <p:cSld name="Big picture (Light)">
    <p:bg>
      <p:bgPr>
        <a:solidFill>
          <a:schemeClr val="lt2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66"/>
          <p:cNvSpPr>
            <a:spLocks noGrp="1"/>
          </p:cNvSpPr>
          <p:nvPr>
            <p:ph type="pic" idx="2"/>
          </p:nvPr>
        </p:nvSpPr>
        <p:spPr>
          <a:xfrm>
            <a:off x="1223800" y="1210567"/>
            <a:ext cx="9744400" cy="5440000"/>
          </a:xfrm>
          <a:prstGeom prst="rect">
            <a:avLst/>
          </a:prstGeom>
          <a:noFill/>
          <a:ln>
            <a:noFill/>
          </a:ln>
        </p:spPr>
      </p:sp>
      <p:sp>
        <p:nvSpPr>
          <p:cNvPr id="396" name="Google Shape;396;p66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pic>
        <p:nvPicPr>
          <p:cNvPr id="397" name="Google Shape;397;p6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47812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otation">
  <p:cSld name="Anotation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67"/>
          <p:cNvSpPr txBox="1">
            <a:spLocks noGrp="1"/>
          </p:cNvSpPr>
          <p:nvPr>
            <p:ph type="body" idx="1"/>
          </p:nvPr>
        </p:nvSpPr>
        <p:spPr>
          <a:xfrm>
            <a:off x="130267" y="60766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pic>
        <p:nvPicPr>
          <p:cNvPr id="400" name="Google Shape;400;p6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24244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otation (Light)">
  <p:cSld name="Anotation (Light)">
    <p:bg>
      <p:bgPr>
        <a:solidFill>
          <a:schemeClr val="lt2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68"/>
          <p:cNvSpPr txBox="1">
            <a:spLocks noGrp="1"/>
          </p:cNvSpPr>
          <p:nvPr>
            <p:ph type="body" idx="1"/>
          </p:nvPr>
        </p:nvSpPr>
        <p:spPr>
          <a:xfrm>
            <a:off x="130267" y="6076633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  <p:pic>
        <p:nvPicPr>
          <p:cNvPr id="403" name="Google Shape;403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16306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Title">
  <p:cSld name="End Title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3101" y="1919906"/>
            <a:ext cx="7865801" cy="155934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69"/>
          <p:cNvSpPr txBox="1"/>
          <p:nvPr/>
        </p:nvSpPr>
        <p:spPr>
          <a:xfrm>
            <a:off x="1986597" y="5591888"/>
            <a:ext cx="8218800" cy="93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300"/>
              <a:buFont typeface="Assistant"/>
              <a:buNone/>
            </a:pPr>
            <a:br>
              <a:rPr lang="en" sz="2400" i="0" u="none" strike="noStrike" cap="none">
                <a:solidFill>
                  <a:srgbClr val="FEFEFE"/>
                </a:solidFill>
                <a:latin typeface="Inter"/>
                <a:ea typeface="Inter"/>
                <a:cs typeface="Inter"/>
                <a:sym typeface="Inter"/>
              </a:rPr>
            </a:br>
            <a:r>
              <a:rPr lang="en" sz="2400" i="0" u="none" strike="noStrike" cap="none">
                <a:solidFill>
                  <a:srgbClr val="FEFEFE"/>
                </a:solidFill>
                <a:latin typeface="Inter"/>
                <a:ea typeface="Inter"/>
                <a:cs typeface="Inter"/>
                <a:sym typeface="Inter"/>
              </a:rPr>
              <a:t>Prague | London</a:t>
            </a:r>
            <a:r>
              <a:rPr lang="en" sz="2400">
                <a:solidFill>
                  <a:srgbClr val="FEFEFE"/>
                </a:solidFill>
                <a:latin typeface="Inter"/>
                <a:ea typeface="Inter"/>
                <a:cs typeface="Inter"/>
                <a:sym typeface="Inter"/>
              </a:rPr>
              <a:t> </a:t>
            </a:r>
            <a:r>
              <a:rPr lang="en" sz="2400" i="0" u="none" strike="noStrike" cap="none">
                <a:solidFill>
                  <a:srgbClr val="FEFEFE"/>
                </a:solidFill>
                <a:latin typeface="Inter"/>
                <a:ea typeface="Inter"/>
                <a:cs typeface="Inter"/>
                <a:sym typeface="Inter"/>
              </a:rPr>
              <a:t>| New York </a:t>
            </a:r>
            <a:endParaRPr sz="2400" i="0" u="none" strike="noStrike" cap="none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7" name="Google Shape;407;p69"/>
          <p:cNvSpPr txBox="1"/>
          <p:nvPr/>
        </p:nvSpPr>
        <p:spPr>
          <a:xfrm>
            <a:off x="4096000" y="4067067"/>
            <a:ext cx="4000000" cy="105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solidFill>
                  <a:srgbClr val="FEFEFE"/>
                </a:solidFill>
                <a:latin typeface="Inter"/>
                <a:ea typeface="Inter"/>
                <a:cs typeface="Inter"/>
                <a:sym typeface="Inter"/>
              </a:rPr>
              <a:t>Thank you!</a:t>
            </a: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8" name="Google Shape;408;p69"/>
          <p:cNvSpPr txBox="1">
            <a:spLocks noGrp="1"/>
          </p:cNvSpPr>
          <p:nvPr>
            <p:ph type="subTitle" idx="1"/>
          </p:nvPr>
        </p:nvSpPr>
        <p:spPr>
          <a:xfrm>
            <a:off x="1847600" y="5401633"/>
            <a:ext cx="8496800" cy="6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27220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3">
  <p:cSld name="TITLE_3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7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11" name="Google Shape;411;p7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12" name="Google Shape;412;p7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0381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2_1">
  <p:cSld name="ONE_COLUMN_TEXT_2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71"/>
          <p:cNvSpPr>
            <a:spLocks noGrp="1"/>
          </p:cNvSpPr>
          <p:nvPr>
            <p:ph type="pic" idx="2"/>
          </p:nvPr>
        </p:nvSpPr>
        <p:spPr>
          <a:xfrm>
            <a:off x="1223799" y="1210567"/>
            <a:ext cx="9744400" cy="544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15" name="Google Shape;415;p71" descr="Google Shape;29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8168" y="208533"/>
            <a:ext cx="1628569" cy="32523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71"/>
          <p:cNvSpPr txBox="1">
            <a:spLocks noGrp="1"/>
          </p:cNvSpPr>
          <p:nvPr>
            <p:ph type="body" idx="1"/>
          </p:nvPr>
        </p:nvSpPr>
        <p:spPr>
          <a:xfrm>
            <a:off x="415599" y="4365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90FE"/>
              </a:buClr>
              <a:buSzPts val="2500"/>
              <a:buFont typeface="Helvetica Neue"/>
              <a:buNone/>
              <a:defRPr sz="3333" b="1">
                <a:solidFill>
                  <a:srgbClr val="5890FE"/>
                </a:solidFill>
              </a:defRPr>
            </a:lvl1pPr>
            <a:lvl2pPr marL="1219170" lvl="1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828754" lvl="2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2438339" lvl="3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3047924" lvl="4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3657509" lvl="5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4267093" lvl="6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4876678" lvl="7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5486263" lvl="8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71"/>
          <p:cNvSpPr txBox="1">
            <a:spLocks noGrp="1"/>
          </p:cNvSpPr>
          <p:nvPr>
            <p:ph type="sldNum" idx="12"/>
          </p:nvPr>
        </p:nvSpPr>
        <p:spPr>
          <a:xfrm>
            <a:off x="5892800" y="6185426"/>
            <a:ext cx="2844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sz="1867"/>
          </a:p>
        </p:txBody>
      </p:sp>
    </p:spTree>
    <p:extLst>
      <p:ext uri="{BB962C8B-B14F-4D97-AF65-F5344CB8AC3E}">
        <p14:creationId xmlns:p14="http://schemas.microsoft.com/office/powerpoint/2010/main" val="351915869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_COLUMN_TEXT_2_1 1">
  <p:cSld name="ONE_COLUMN_TEXT_2_1 1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2"/>
          <p:cNvSpPr>
            <a:spLocks noGrp="1"/>
          </p:cNvSpPr>
          <p:nvPr>
            <p:ph type="pic" idx="2"/>
          </p:nvPr>
        </p:nvSpPr>
        <p:spPr>
          <a:xfrm>
            <a:off x="1223799" y="1210567"/>
            <a:ext cx="9744400" cy="544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0" name="Google Shape;420;p72" descr="Google Shape;29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8168" y="208533"/>
            <a:ext cx="1628569" cy="32523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72"/>
          <p:cNvSpPr txBox="1">
            <a:spLocks noGrp="1"/>
          </p:cNvSpPr>
          <p:nvPr>
            <p:ph type="body" idx="1"/>
          </p:nvPr>
        </p:nvSpPr>
        <p:spPr>
          <a:xfrm>
            <a:off x="415599" y="4365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90FE"/>
              </a:buClr>
              <a:buSzPts val="2500"/>
              <a:buFont typeface="Helvetica Neue"/>
              <a:buNone/>
              <a:defRPr sz="3333" b="1">
                <a:solidFill>
                  <a:srgbClr val="5890FE"/>
                </a:solidFill>
              </a:defRPr>
            </a:lvl1pPr>
            <a:lvl2pPr marL="1219170" lvl="1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828754" lvl="2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2438339" lvl="3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3047924" lvl="4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3657509" lvl="5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4267093" lvl="6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4876678" lvl="7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5486263" lvl="8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422" name="Google Shape;422;p72"/>
          <p:cNvSpPr txBox="1">
            <a:spLocks noGrp="1"/>
          </p:cNvSpPr>
          <p:nvPr>
            <p:ph type="sldNum" idx="12"/>
          </p:nvPr>
        </p:nvSpPr>
        <p:spPr>
          <a:xfrm>
            <a:off x="5892800" y="6185426"/>
            <a:ext cx="2844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600"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sz="1867"/>
          </a:p>
        </p:txBody>
      </p:sp>
    </p:spTree>
    <p:extLst>
      <p:ext uri="{BB962C8B-B14F-4D97-AF65-F5344CB8AC3E}">
        <p14:creationId xmlns:p14="http://schemas.microsoft.com/office/powerpoint/2010/main" val="170082932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ark Image Right">
  <p:cSld name="Dark Image Right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73" descr="Google Shape;29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38168" y="208533"/>
            <a:ext cx="1628569" cy="325236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73"/>
          <p:cNvSpPr txBox="1">
            <a:spLocks noGrp="1"/>
          </p:cNvSpPr>
          <p:nvPr>
            <p:ph type="body" idx="1"/>
          </p:nvPr>
        </p:nvSpPr>
        <p:spPr>
          <a:xfrm>
            <a:off x="415599" y="436533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90FE"/>
              </a:buClr>
              <a:buSzPts val="2500"/>
              <a:buFont typeface="Helvetica Neue"/>
              <a:buNone/>
              <a:defRPr sz="3333" b="1">
                <a:solidFill>
                  <a:srgbClr val="5890FE"/>
                </a:solidFill>
              </a:defRPr>
            </a:lvl1pPr>
            <a:lvl2pPr marL="1219170" lvl="1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2pPr>
            <a:lvl3pPr marL="1828754" lvl="2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3pPr>
            <a:lvl4pPr marL="2438339" lvl="3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4pPr>
            <a:lvl5pPr marL="3047924" lvl="4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5pPr>
            <a:lvl6pPr marL="3657509" lvl="5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6pPr>
            <a:lvl7pPr marL="4267093" lvl="6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7pPr>
            <a:lvl8pPr marL="4876678" lvl="7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/>
            </a:lvl8pPr>
            <a:lvl9pPr marL="5486263" lvl="8" indent="-482588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/>
            </a:lvl9pPr>
          </a:lstStyle>
          <a:p>
            <a:endParaRPr/>
          </a:p>
        </p:txBody>
      </p:sp>
      <p:sp>
        <p:nvSpPr>
          <p:cNvPr id="426" name="Google Shape;426;p73"/>
          <p:cNvSpPr txBox="1">
            <a:spLocks noGrp="1"/>
          </p:cNvSpPr>
          <p:nvPr>
            <p:ph type="sldNum" idx="12"/>
          </p:nvPr>
        </p:nvSpPr>
        <p:spPr>
          <a:xfrm>
            <a:off x="6002519" y="6448173"/>
            <a:ext cx="180800" cy="284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Helvetica Neue"/>
              <a:buNone/>
              <a:defRPr sz="800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 sz="1867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61486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intro with text and partner logo 1">
  <p:cSld name="Logo intro with text and partner logo 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3101" y="973562"/>
            <a:ext cx="7865801" cy="155934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4"/>
          <p:cNvSpPr txBox="1">
            <a:spLocks noGrp="1"/>
          </p:cNvSpPr>
          <p:nvPr>
            <p:ph type="subTitle" idx="1"/>
          </p:nvPr>
        </p:nvSpPr>
        <p:spPr>
          <a:xfrm>
            <a:off x="2777400" y="5825333"/>
            <a:ext cx="663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4"/>
          <p:cNvSpPr txBox="1">
            <a:spLocks noGrp="1"/>
          </p:cNvSpPr>
          <p:nvPr>
            <p:ph type="subTitle" idx="2"/>
          </p:nvPr>
        </p:nvSpPr>
        <p:spPr>
          <a:xfrm>
            <a:off x="1553400" y="4641767"/>
            <a:ext cx="90852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74"/>
          <p:cNvSpPr>
            <a:spLocks noGrp="1"/>
          </p:cNvSpPr>
          <p:nvPr>
            <p:ph type="pic" idx="3"/>
          </p:nvPr>
        </p:nvSpPr>
        <p:spPr>
          <a:xfrm>
            <a:off x="3224200" y="3042500"/>
            <a:ext cx="6190400" cy="13356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6513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Primary_Title_2 1">
  <p:cSld name="Instabase_Primary_Title_2 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7303" y="305049"/>
            <a:ext cx="3176951" cy="5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"/>
          <p:cNvSpPr txBox="1">
            <a:spLocks noGrp="1"/>
          </p:cNvSpPr>
          <p:nvPr>
            <p:ph type="title"/>
          </p:nvPr>
        </p:nvSpPr>
        <p:spPr>
          <a:xfrm>
            <a:off x="307302" y="3938551"/>
            <a:ext cx="5301900" cy="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title" idx="2"/>
          </p:nvPr>
        </p:nvSpPr>
        <p:spPr>
          <a:xfrm>
            <a:off x="307302" y="2536651"/>
            <a:ext cx="5301900" cy="14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7203700" y="11151"/>
            <a:ext cx="4988400" cy="6858000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70" name="Google Shape;7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204" y="2588303"/>
            <a:ext cx="1388685" cy="172592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"/>
          <p:cNvSpPr/>
          <p:nvPr/>
        </p:nvSpPr>
        <p:spPr>
          <a:xfrm>
            <a:off x="7593900" y="1751140"/>
            <a:ext cx="1789200" cy="1789200"/>
          </a:xfrm>
          <a:prstGeom prst="rect">
            <a:avLst/>
          </a:prstGeom>
          <a:solidFill>
            <a:srgbClr val="FFA93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5"/>
          <p:cNvSpPr/>
          <p:nvPr/>
        </p:nvSpPr>
        <p:spPr>
          <a:xfrm>
            <a:off x="9383100" y="508751"/>
            <a:ext cx="2281200" cy="2281200"/>
          </a:xfrm>
          <a:prstGeom prst="ellipse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73" name="Google Shape;73;p5"/>
          <p:cNvSpPr/>
          <p:nvPr/>
        </p:nvSpPr>
        <p:spPr>
          <a:xfrm>
            <a:off x="9383102" y="3540358"/>
            <a:ext cx="2808900" cy="2808900"/>
          </a:xfrm>
          <a:prstGeom prst="rect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5"/>
          <p:cNvSpPr/>
          <p:nvPr/>
        </p:nvSpPr>
        <p:spPr>
          <a:xfrm>
            <a:off x="6587075" y="3540351"/>
            <a:ext cx="2808900" cy="2808900"/>
          </a:xfrm>
          <a:prstGeom prst="ellipse">
            <a:avLst/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75" name="Google Shape;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9912" y="749175"/>
            <a:ext cx="1127965" cy="14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"/>
          <p:cNvSpPr/>
          <p:nvPr/>
        </p:nvSpPr>
        <p:spPr>
          <a:xfrm>
            <a:off x="6202175" y="1751147"/>
            <a:ext cx="382800" cy="382800"/>
          </a:xfrm>
          <a:prstGeom prst="rect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6584975" y="658554"/>
            <a:ext cx="1008900" cy="1008900"/>
          </a:xfrm>
          <a:prstGeom prst="rect">
            <a:avLst/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2210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44ADF002-FAB8-C7A0-B705-2DAE15765E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3607"/>
          <a:stretch>
            <a:fillRect/>
          </a:stretch>
        </p:blipFill>
        <p:spPr bwMode="auto">
          <a:xfrm>
            <a:off x="0" y="14288"/>
            <a:ext cx="12192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23490DB-EF54-9FC8-4535-C6A05198FE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67263"/>
            <a:ext cx="5024438" cy="1722437"/>
          </a:xfrm>
          <a:prstGeom prst="roundRect">
            <a:avLst>
              <a:gd name="adj" fmla="val 2282"/>
            </a:avLst>
          </a:prstGeom>
          <a:solidFill>
            <a:schemeClr val="bg1">
              <a:alpha val="79999"/>
            </a:schemeClr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4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CAEE70ED-F3DB-0B18-C7AE-E7DA98202C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5732463"/>
            <a:ext cx="249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85104" y="4932621"/>
            <a:ext cx="3659430" cy="477579"/>
          </a:xfrm>
        </p:spPr>
        <p:txBody>
          <a:bodyPr/>
          <a:lstStyle>
            <a:lvl1pPr marL="0" indent="0" algn="r">
              <a:buNone/>
              <a:defRPr b="1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F5BA03-B54B-7656-CCFA-34DA287332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EED5E-5117-4F1B-988B-AB7449116DC8}" type="datetime1">
              <a:rPr lang="en-US"/>
              <a:pPr>
                <a:defRPr/>
              </a:pPr>
              <a:t>7/16/2025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1304A6-A5B6-D3A7-D87D-62E471B47F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8F7DE7-97CC-3B8D-8DB3-0CA82C599D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B26AA-7DC0-4C65-9253-863EA8864C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91853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4B85C-2E5D-D3E4-FE7D-152895CD32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r="3607"/>
          <a:stretch>
            <a:fillRect/>
          </a:stretch>
        </p:blipFill>
        <p:spPr bwMode="auto">
          <a:xfrm>
            <a:off x="0" y="14288"/>
            <a:ext cx="12192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">
            <a:extLst>
              <a:ext uri="{FF2B5EF4-FFF2-40B4-BE49-F238E27FC236}">
                <a16:creationId xmlns:a16="http://schemas.microsoft.com/office/drawing/2014/main" id="{025D8266-ECFB-4386-8A11-2A03206A4D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67263"/>
            <a:ext cx="5024438" cy="1722437"/>
          </a:xfrm>
          <a:prstGeom prst="roundRect">
            <a:avLst>
              <a:gd name="adj" fmla="val 2282"/>
            </a:avLst>
          </a:prstGeom>
          <a:solidFill>
            <a:schemeClr val="bg1">
              <a:alpha val="79999"/>
            </a:schemeClr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1E109AF-E5F1-5BDF-4733-E7105F988A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3" y="5983288"/>
            <a:ext cx="2487612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85104" y="4932621"/>
            <a:ext cx="3659430" cy="477579"/>
          </a:xfrm>
        </p:spPr>
        <p:txBody>
          <a:bodyPr/>
          <a:lstStyle>
            <a:lvl1pPr marL="0" indent="0" algn="r">
              <a:buNone/>
              <a:defRPr b="1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05000B-A57D-4857-E6A3-E8ADA1C0EE1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728E4-2D98-4A89-BAE9-75D44C2CE3D3}" type="datetime1">
              <a:rPr lang="en-US"/>
              <a:pPr>
                <a:defRPr/>
              </a:pPr>
              <a:t>7/16/2025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95433E-5EA9-4260-3081-CF107CA301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5A8813A-80BF-C169-99A4-D27C4B5108E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BCC71-3DE3-4DDA-9D79-33163CAB0F3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481425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siness-couple-discuss-plans-for-strategic-expansion-in-a-modern-office-1920x1080.jpg">
            <a:extLst>
              <a:ext uri="{FF2B5EF4-FFF2-40B4-BE49-F238E27FC236}">
                <a16:creationId xmlns:a16="http://schemas.microsoft.com/office/drawing/2014/main" id="{4F86F093-0426-5058-8EE9-35329E02F8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6"/>
          <a:stretch>
            <a:fillRect/>
          </a:stretch>
        </p:blipFill>
        <p:spPr bwMode="auto">
          <a:xfrm>
            <a:off x="-17463" y="0"/>
            <a:ext cx="122094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Rounded Rectangle">
            <a:extLst>
              <a:ext uri="{FF2B5EF4-FFF2-40B4-BE49-F238E27FC236}">
                <a16:creationId xmlns:a16="http://schemas.microsoft.com/office/drawing/2014/main" id="{F16BE5EE-0AFD-3374-EBC9-9F6C8A2BE6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67263"/>
            <a:ext cx="5024438" cy="1722437"/>
          </a:xfrm>
          <a:prstGeom prst="roundRect">
            <a:avLst>
              <a:gd name="adj" fmla="val 2282"/>
            </a:avLst>
          </a:prstGeom>
          <a:solidFill>
            <a:schemeClr val="bg1">
              <a:alpha val="79999"/>
            </a:schemeClr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4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2BDB87A-C0BF-1BA8-80AC-08147C97E0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5732463"/>
            <a:ext cx="249078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285104" y="4932621"/>
            <a:ext cx="3659430" cy="477579"/>
          </a:xfrm>
        </p:spPr>
        <p:txBody>
          <a:bodyPr/>
          <a:lstStyle>
            <a:lvl1pPr marL="0" indent="0" algn="r">
              <a:buNone/>
              <a:defRPr b="1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137D35-4C3C-B434-52AC-5BDA904927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CCAFC-5194-44CA-A60E-26605A72BBF7}" type="datetime1">
              <a:rPr lang="en-US"/>
              <a:pPr>
                <a:defRPr/>
              </a:pPr>
              <a:t>7/16/2025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90455B-40B6-116A-DF88-F3EFE58D25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430E12-2EEA-40A1-6734-3A5B323098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B67DF-D46D-4824-892D-0CA2FB74B6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64442"/>
      </p:ext>
    </p:extLst>
  </p:cSld>
  <p:clrMapOvr>
    <a:masterClrMapping/>
  </p:clrMapOvr>
  <p:transition spd="med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9EB57D8-5310-DBF6-2424-8BA2150F5B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AEAC653-0231-1C8D-6E70-6A308A8076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-6157" y="0"/>
            <a:ext cx="4839761" cy="68580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23522" y="210650"/>
            <a:ext cx="3897839" cy="476722"/>
          </a:xfrm>
        </p:spPr>
        <p:txBody>
          <a:bodyPr>
            <a:noAutofit/>
          </a:bodyPr>
          <a:lstStyle>
            <a:lvl1pPr marL="0" indent="0" algn="l">
              <a:buNone/>
              <a:defRPr sz="2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523521" y="733817"/>
            <a:ext cx="3897839" cy="381472"/>
          </a:xfrm>
        </p:spPr>
        <p:txBody>
          <a:bodyPr>
            <a:noAutofit/>
          </a:bodyPr>
          <a:lstStyle>
            <a:lvl1pPr marL="0" indent="0" algn="l">
              <a:buNone/>
              <a:defRPr sz="24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943655" y="1426908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560139" y="1426908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20"/>
          </p:nvPr>
        </p:nvSpPr>
        <p:spPr>
          <a:xfrm>
            <a:off x="6943655" y="1800750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523522" y="1426907"/>
            <a:ext cx="1251729" cy="979677"/>
          </a:xfrm>
        </p:spPr>
        <p:txBody>
          <a:bodyPr rtlCol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943655" y="27428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9560139" y="27428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6943655" y="3116727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523522" y="2742884"/>
            <a:ext cx="1251729" cy="979677"/>
          </a:xfrm>
        </p:spPr>
        <p:txBody>
          <a:bodyPr rtlCol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6943655" y="405253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9560139" y="405253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28"/>
          </p:nvPr>
        </p:nvSpPr>
        <p:spPr>
          <a:xfrm>
            <a:off x="6943655" y="4426377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523522" y="4052534"/>
            <a:ext cx="1251729" cy="979677"/>
          </a:xfrm>
        </p:spPr>
        <p:txBody>
          <a:bodyPr rtlCol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6943655" y="53621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9560139" y="53621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32"/>
          </p:nvPr>
        </p:nvSpPr>
        <p:spPr>
          <a:xfrm>
            <a:off x="6943655" y="5736027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5523522" y="5362184"/>
            <a:ext cx="1251729" cy="979677"/>
          </a:xfrm>
        </p:spPr>
        <p:txBody>
          <a:bodyPr rtlCol="0">
            <a:normAutofit/>
          </a:bodyPr>
          <a:lstStyle>
            <a:lvl1pPr>
              <a:defRPr sz="12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A2D6366-CDBB-6E87-0432-1B5612559A85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180283-85A1-44AD-A90A-5FB532EE099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34355"/>
      </p:ext>
    </p:extLst>
  </p:cSld>
  <p:clrMapOvr>
    <a:masterClrMapping/>
  </p:clrMapOvr>
  <p:transition spd="med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0C30DF6-840D-484F-2F69-3C9024D4A9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© 2019 Kodak Alaris Inc.">
            <a:extLst>
              <a:ext uri="{FF2B5EF4-FFF2-40B4-BE49-F238E27FC236}">
                <a16:creationId xmlns:a16="http://schemas.microsoft.com/office/drawing/2014/main" id="{798CBEC9-F011-AB99-1B35-42A14698C8EE}"/>
              </a:ext>
            </a:extLst>
          </p:cNvPr>
          <p:cNvSpPr txBox="1"/>
          <p:nvPr userDrawn="1"/>
        </p:nvSpPr>
        <p:spPr>
          <a:xfrm>
            <a:off x="447675" y="6604000"/>
            <a:ext cx="968375" cy="152400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ts val="7600"/>
              </a:lnSpc>
              <a:defRPr sz="1300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650">
                <a:latin typeface="+mn-lt"/>
              </a:rPr>
              <a:t>© 2019 Kodak Alaris Inc.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74A9782-8A49-58E8-4583-A503D756FE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1" r="24681"/>
          <a:stretch>
            <a:fillRect/>
          </a:stretch>
        </p:blipFill>
        <p:spPr bwMode="auto">
          <a:xfrm>
            <a:off x="0" y="-23813"/>
            <a:ext cx="5057775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09C6C5F-59EE-547B-8A96-BCD8A12C78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523522" y="210650"/>
            <a:ext cx="3897839" cy="476722"/>
          </a:xfrm>
        </p:spPr>
        <p:txBody>
          <a:bodyPr>
            <a:noAutofit/>
          </a:bodyPr>
          <a:lstStyle>
            <a:lvl1pPr marL="0" indent="0" algn="l">
              <a:buNone/>
              <a:defRPr sz="2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5523521" y="733817"/>
            <a:ext cx="3897839" cy="381472"/>
          </a:xfrm>
        </p:spPr>
        <p:txBody>
          <a:bodyPr>
            <a:noAutofit/>
          </a:bodyPr>
          <a:lstStyle>
            <a:lvl1pPr marL="0" indent="0" algn="l">
              <a:buNone/>
              <a:defRPr sz="24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6943655" y="1426908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9560139" y="1426908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9"/>
          <p:cNvSpPr>
            <a:spLocks noGrp="1"/>
          </p:cNvSpPr>
          <p:nvPr>
            <p:ph type="body" sz="quarter" idx="20"/>
          </p:nvPr>
        </p:nvSpPr>
        <p:spPr>
          <a:xfrm>
            <a:off x="6943655" y="1800750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943655" y="27428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9560139" y="27428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9"/>
          <p:cNvSpPr>
            <a:spLocks noGrp="1"/>
          </p:cNvSpPr>
          <p:nvPr>
            <p:ph type="body" sz="quarter" idx="24"/>
          </p:nvPr>
        </p:nvSpPr>
        <p:spPr>
          <a:xfrm>
            <a:off x="6943655" y="3116727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6943655" y="405253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9560139" y="405253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9"/>
          <p:cNvSpPr>
            <a:spLocks noGrp="1"/>
          </p:cNvSpPr>
          <p:nvPr>
            <p:ph type="body" sz="quarter" idx="28"/>
          </p:nvPr>
        </p:nvSpPr>
        <p:spPr>
          <a:xfrm>
            <a:off x="6943655" y="4426377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6943655" y="53621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9560139" y="5362185"/>
            <a:ext cx="2151167" cy="324315"/>
          </a:xfrm>
        </p:spPr>
        <p:txBody>
          <a:bodyPr>
            <a:noAutofit/>
          </a:bodyPr>
          <a:lstStyle>
            <a:lvl1pPr marL="0" indent="0" algn="l">
              <a:buNone/>
              <a:defRPr sz="1600" b="0" i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9"/>
          <p:cNvSpPr>
            <a:spLocks noGrp="1"/>
          </p:cNvSpPr>
          <p:nvPr>
            <p:ph type="body" sz="quarter" idx="32"/>
          </p:nvPr>
        </p:nvSpPr>
        <p:spPr>
          <a:xfrm>
            <a:off x="6943655" y="5736027"/>
            <a:ext cx="4767651" cy="605834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1F4AA-7A31-4AE7-5B2C-A0613C46BC84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E9452C-DD6C-4D31-8727-9BA216BA241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9028"/>
      </p:ext>
    </p:extLst>
  </p:cSld>
  <p:clrMapOvr>
    <a:masterClrMapping/>
  </p:clrMapOvr>
  <p:transition spd="med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7FE58D1-3168-B754-307A-4CFF6B7AF0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3228" y="353301"/>
            <a:ext cx="6545643" cy="581541"/>
          </a:xfrm>
        </p:spPr>
        <p:txBody>
          <a:bodyPr>
            <a:noAutofit/>
          </a:bodyPr>
          <a:lstStyle>
            <a:lvl1pPr marL="0" indent="0" algn="l">
              <a:buNone/>
              <a:defRPr sz="36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3228" y="934842"/>
            <a:ext cx="6545643" cy="476722"/>
          </a:xfrm>
        </p:spPr>
        <p:txBody>
          <a:bodyPr>
            <a:noAutofit/>
          </a:bodyPr>
          <a:lstStyle>
            <a:lvl1pPr marL="0" indent="0" algn="l">
              <a:buNone/>
              <a:defRPr sz="293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EB0A512-34F3-591E-5FC9-1C792CA7E0C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874882-9F98-472D-A3C0-1FFE7491A7E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36198"/>
      </p:ext>
    </p:extLst>
  </p:cSld>
  <p:clrMapOvr>
    <a:masterClrMapping/>
  </p:clrMapOvr>
  <p:transition spd="med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D3F47F0F-68A3-227B-CD27-1D4AC1AD9B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75770DA7-C702-CCD1-CA59-814FFBF154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40694" y="488767"/>
            <a:ext cx="3897839" cy="581541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840694" y="1070308"/>
            <a:ext cx="3897839" cy="476722"/>
          </a:xfrm>
        </p:spPr>
        <p:txBody>
          <a:bodyPr>
            <a:noAutofit/>
          </a:bodyPr>
          <a:lstStyle>
            <a:lvl1pPr marL="0" indent="0" algn="ctr">
              <a:buNone/>
              <a:defRPr sz="293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34E90D-1A58-8C70-8B33-2C3E3854C01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42875C-2054-468F-AE98-F612D769B35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238562"/>
      </p:ext>
    </p:extLst>
  </p:cSld>
  <p:clrMapOvr>
    <a:masterClrMapping/>
  </p:clrMapOvr>
  <p:transition spd="med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B0074BE-6115-5EF1-120B-2F9A7B6DD3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1098A966-DCCE-5C8E-B035-3877BDE635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86EE304-BC59-963C-9513-E53710CB1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1A5452-C29B-4176-B05C-0848053EEDE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00955"/>
      </p:ext>
    </p:extLst>
  </p:cSld>
  <p:clrMapOvr>
    <a:masterClrMapping/>
  </p:clrMapOvr>
  <p:transition spd="med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7117AC07-1F1D-3954-2107-6DAEB52A37F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286125" y="0"/>
            <a:ext cx="561975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2F1F0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5D1893E0-CDE3-538E-D5B1-C8D7254E48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C82D845B-560B-7E4E-FB46-0A09058F9D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145494" y="336367"/>
            <a:ext cx="3897839" cy="581541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145494" y="967435"/>
            <a:ext cx="3897839" cy="476722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5FDF63B-D03A-93E0-0994-1391EAC197E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7332684-DDE9-406C-86FB-B1AEE373B13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725645"/>
      </p:ext>
    </p:extLst>
  </p:cSld>
  <p:clrMapOvr>
    <a:masterClrMapping/>
  </p:clrMapOvr>
  <p:transition spd="med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922A5CDF-F523-74D7-54E0-84064615F20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5100" y="0"/>
            <a:ext cx="44069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C14A606D-3F46-434A-E0C7-A32C07E0FE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AA64E15E-7289-436D-00AA-50CD311E2C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42560" y="211121"/>
            <a:ext cx="3897839" cy="581541"/>
          </a:xfrm>
        </p:spPr>
        <p:txBody>
          <a:bodyPr>
            <a:noAutofit/>
          </a:bodyPr>
          <a:lstStyle>
            <a:lvl1pPr marL="0" indent="0" algn="ct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135968" y="1855983"/>
            <a:ext cx="2641600" cy="476722"/>
          </a:xfr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0467" y="1855983"/>
            <a:ext cx="2641600" cy="476722"/>
          </a:xfr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8246533" y="787399"/>
            <a:ext cx="711200" cy="722107"/>
          </a:xfrm>
        </p:spPr>
        <p:txBody>
          <a:bodyPr rtlCol="0">
            <a:normAutofit/>
          </a:bodyPr>
          <a:lstStyle>
            <a:lvl1pPr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8243491" y="1597386"/>
            <a:ext cx="1227667" cy="335201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243491" y="2020467"/>
            <a:ext cx="2966660" cy="102383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8246533" y="3417791"/>
            <a:ext cx="711200" cy="722107"/>
          </a:xfrm>
        </p:spPr>
        <p:txBody>
          <a:bodyPr rtlCol="0">
            <a:normAutofit/>
          </a:bodyPr>
          <a:lstStyle>
            <a:lvl1pPr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8243491" y="4227778"/>
            <a:ext cx="1227667" cy="335201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22"/>
          </p:nvPr>
        </p:nvSpPr>
        <p:spPr>
          <a:xfrm>
            <a:off x="8243491" y="4650859"/>
            <a:ext cx="2966660" cy="102383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rgbClr val="7A7A7A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758C522-3CC9-DD72-5834-BB459B48FE8F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771025-0B7C-42A5-8BD1-75525900C22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8299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Right_Dark">
  <p:cSld name="Instabase_Content_Image_Right_Dar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"/>
          <p:cNvSpPr/>
          <p:nvPr/>
        </p:nvSpPr>
        <p:spPr>
          <a:xfrm>
            <a:off x="0" y="-55751"/>
            <a:ext cx="4140000" cy="691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/>
          </p:nvPr>
        </p:nvSpPr>
        <p:spPr>
          <a:xfrm>
            <a:off x="6584351" y="1524002"/>
            <a:ext cx="52776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SemiBold"/>
              <a:buNone/>
              <a:defRPr sz="1867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4" name="Google Shape;134;p11"/>
          <p:cNvSpPr txBox="1">
            <a:spLocks noGrp="1"/>
          </p:cNvSpPr>
          <p:nvPr>
            <p:ph type="title" idx="2"/>
          </p:nvPr>
        </p:nvSpPr>
        <p:spPr>
          <a:xfrm>
            <a:off x="6584351" y="157502"/>
            <a:ext cx="52776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11"/>
          <p:cNvSpPr txBox="1">
            <a:spLocks noGrp="1"/>
          </p:cNvSpPr>
          <p:nvPr>
            <p:ph type="title" idx="3"/>
          </p:nvPr>
        </p:nvSpPr>
        <p:spPr>
          <a:xfrm>
            <a:off x="6584351" y="2156102"/>
            <a:ext cx="52776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36" name="Google Shape;13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9650" y="-178424"/>
            <a:ext cx="1062300" cy="132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1"/>
          <p:cNvSpPr/>
          <p:nvPr/>
        </p:nvSpPr>
        <p:spPr>
          <a:xfrm rot="5400000">
            <a:off x="206273" y="5193475"/>
            <a:ext cx="203400" cy="203400"/>
          </a:xfrm>
          <a:prstGeom prst="ellipse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1"/>
          <p:cNvSpPr/>
          <p:nvPr/>
        </p:nvSpPr>
        <p:spPr>
          <a:xfrm>
            <a:off x="214751" y="5544700"/>
            <a:ext cx="203400" cy="203400"/>
          </a:xfrm>
          <a:prstGeom prst="flowChartDelay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39" name="Google Shape;139;p11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40" name="Google Shape;14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42010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F9B3052C-1A5D-787F-619E-A47226A257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785100" y="0"/>
            <a:ext cx="4406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CB8EE10D-EA0B-FB29-85C2-263BA67E1E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8C70779A-152A-B060-87CD-B830D01A6C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842560" y="211121"/>
            <a:ext cx="3897839" cy="581541"/>
          </a:xfrm>
        </p:spPr>
        <p:txBody>
          <a:bodyPr>
            <a:noAutofit/>
          </a:bodyPr>
          <a:lstStyle>
            <a:lvl1pPr marL="0" indent="0" algn="ct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4135968" y="1855983"/>
            <a:ext cx="2641600" cy="476722"/>
          </a:xfr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770467" y="1855983"/>
            <a:ext cx="2641600" cy="476722"/>
          </a:xfrm>
        </p:spPr>
        <p:txBody>
          <a:bodyPr>
            <a:noAutofit/>
          </a:bodyPr>
          <a:lstStyle>
            <a:lvl1pPr marL="0" indent="0" algn="ctr">
              <a:buNone/>
              <a:defRPr sz="22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8246533" y="787399"/>
            <a:ext cx="711200" cy="722107"/>
          </a:xfrm>
        </p:spPr>
        <p:txBody>
          <a:bodyPr rtlCol="0">
            <a:normAutofit/>
          </a:bodyPr>
          <a:lstStyle>
            <a:lvl1pPr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8243491" y="1597386"/>
            <a:ext cx="1227667" cy="335201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9"/>
          <p:cNvSpPr>
            <a:spLocks noGrp="1"/>
          </p:cNvSpPr>
          <p:nvPr>
            <p:ph type="body" sz="quarter" idx="19"/>
          </p:nvPr>
        </p:nvSpPr>
        <p:spPr>
          <a:xfrm>
            <a:off x="8243491" y="2020467"/>
            <a:ext cx="2966660" cy="102383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Picture Placeholder 24"/>
          <p:cNvSpPr>
            <a:spLocks noGrp="1"/>
          </p:cNvSpPr>
          <p:nvPr>
            <p:ph type="pic" sz="quarter" idx="20"/>
          </p:nvPr>
        </p:nvSpPr>
        <p:spPr>
          <a:xfrm>
            <a:off x="8246533" y="3417791"/>
            <a:ext cx="711200" cy="722107"/>
          </a:xfrm>
        </p:spPr>
        <p:txBody>
          <a:bodyPr rtlCol="0">
            <a:normAutofit/>
          </a:bodyPr>
          <a:lstStyle>
            <a:lvl1pPr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8243491" y="4227778"/>
            <a:ext cx="1227667" cy="335201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9"/>
          <p:cNvSpPr>
            <a:spLocks noGrp="1"/>
          </p:cNvSpPr>
          <p:nvPr>
            <p:ph type="body" sz="quarter" idx="22"/>
          </p:nvPr>
        </p:nvSpPr>
        <p:spPr>
          <a:xfrm>
            <a:off x="8243491" y="4650859"/>
            <a:ext cx="2966660" cy="1023835"/>
          </a:xfrm>
        </p:spPr>
        <p:txBody>
          <a:bodyPr>
            <a:normAutofit/>
          </a:bodyPr>
          <a:lstStyle>
            <a:lvl1pPr>
              <a:lnSpc>
                <a:spcPct val="110000"/>
              </a:lnSpc>
              <a:buClr>
                <a:srgbClr val="FF6633"/>
              </a:buClr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1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AA3B31-3129-B6BC-80B7-840B16B31108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6CA9E5-57C3-44C7-9BA6-23D6C97E33C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17127"/>
      </p:ext>
    </p:extLst>
  </p:cSld>
  <p:clrMapOvr>
    <a:masterClrMapping/>
  </p:clrMapOvr>
  <p:transition spd="med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7A0F47D5-10C4-BF05-084D-1826937513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790950"/>
            <a:ext cx="12192000" cy="306705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8863382-63C3-968F-BE57-2996743F96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812C87D9-22BB-0FFD-9448-593D9BECC2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287526" y="1031773"/>
            <a:ext cx="3897839" cy="581541"/>
          </a:xfrm>
        </p:spPr>
        <p:txBody>
          <a:bodyPr>
            <a:noAutofit/>
          </a:bodyPr>
          <a:lstStyle>
            <a:lvl1pPr marL="0" indent="0" algn="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287526" y="1710671"/>
            <a:ext cx="3897839" cy="326826"/>
          </a:xfrm>
        </p:spPr>
        <p:txBody>
          <a:bodyPr>
            <a:noAutofit/>
          </a:bodyPr>
          <a:lstStyle>
            <a:lvl1pPr marL="0" indent="0" algn="r">
              <a:buNone/>
              <a:defRPr sz="16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6558963" y="670719"/>
            <a:ext cx="1033216" cy="2541573"/>
          </a:xfrm>
        </p:spPr>
        <p:txBody>
          <a:bodyPr rtlCol="0">
            <a:normAutofit/>
          </a:bodyPr>
          <a:lstStyle>
            <a:lvl1pPr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7789333" y="670719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7789332" y="1069501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7813468" y="1983361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813468" y="2382143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8359C5-5E5D-03D6-2208-92A9D74BE2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2BB79B-D1C7-4DC6-8FC4-02EC6071F88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84969"/>
      </p:ext>
    </p:extLst>
  </p:cSld>
  <p:clrMapOvr>
    <a:masterClrMapping/>
  </p:clrMapOvr>
  <p:transition spd="med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7A2994B-84B2-7E25-E3E0-D0F6EDD173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3790950"/>
            <a:ext cx="12192000" cy="3067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01B7953-CE92-854D-4DF9-926E6B5C7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A6922491-2DB2-C8B8-8C4C-7CA99903E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287526" y="1031773"/>
            <a:ext cx="3897839" cy="581541"/>
          </a:xfrm>
        </p:spPr>
        <p:txBody>
          <a:bodyPr>
            <a:noAutofit/>
          </a:bodyPr>
          <a:lstStyle>
            <a:lvl1pPr marL="0" indent="0" algn="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287526" y="1710671"/>
            <a:ext cx="3897839" cy="326826"/>
          </a:xfrm>
        </p:spPr>
        <p:txBody>
          <a:bodyPr>
            <a:noAutofit/>
          </a:bodyPr>
          <a:lstStyle>
            <a:lvl1pPr marL="0" indent="0" algn="r">
              <a:buNone/>
              <a:defRPr sz="16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6558963" y="670719"/>
            <a:ext cx="1033216" cy="2541573"/>
          </a:xfrm>
        </p:spPr>
        <p:txBody>
          <a:bodyPr rtlCol="0">
            <a:normAutofit/>
          </a:bodyPr>
          <a:lstStyle>
            <a:lvl1pPr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7789333" y="670719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7789332" y="1069501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7813468" y="1983361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7813468" y="2382143"/>
            <a:ext cx="3897839" cy="326826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D4D8B0-F722-2D23-B49F-82C5D28CF22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1AA8A-5CC8-49B0-90B2-4B39EF28752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98299"/>
      </p:ext>
    </p:extLst>
  </p:cSld>
  <p:clrMapOvr>
    <a:masterClrMapping/>
  </p:clrMapOvr>
  <p:transition spd="med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ography With 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4204981C-0144-1D2C-011D-50226DDFC1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54102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0CF5D5A-FB21-44B1-D270-8A8DF1887C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8C33861-F820-F279-6C97-B192B4D25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80008" y="1598805"/>
            <a:ext cx="3897839" cy="581541"/>
          </a:xfrm>
        </p:spPr>
        <p:txBody>
          <a:bodyPr>
            <a:noAutofit/>
          </a:bodyPr>
          <a:lstStyle>
            <a:lvl1pPr marL="0" indent="0" algn="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80008" y="2382272"/>
            <a:ext cx="3897839" cy="476722"/>
          </a:xfrm>
        </p:spPr>
        <p:txBody>
          <a:bodyPr>
            <a:noAutofit/>
          </a:bodyPr>
          <a:lstStyle>
            <a:lvl1pPr marL="0" indent="0" algn="r">
              <a:buNone/>
              <a:defRPr sz="1800" b="0" baseline="0">
                <a:solidFill>
                  <a:schemeClr val="accent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DE12CAB-E548-9154-393A-0C3B8DFC92B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E5B777A-5708-4D65-A399-E98C4E2FE1A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4216"/>
      </p:ext>
    </p:extLst>
  </p:cSld>
  <p:clrMapOvr>
    <a:masterClrMapping/>
  </p:clrMapOvr>
  <p:transition spd="med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ography With 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5155B5F-10D3-DFAC-3055-E8528523230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5410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EAED971D-EAC9-917C-32DE-79AA52D383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553CA0F7-4915-AFC1-CD15-1FBA9D0249F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80008" y="1598805"/>
            <a:ext cx="3897839" cy="581541"/>
          </a:xfrm>
        </p:spPr>
        <p:txBody>
          <a:bodyPr>
            <a:noAutofit/>
          </a:bodyPr>
          <a:lstStyle>
            <a:lvl1pPr marL="0" indent="0" algn="r">
              <a:buNone/>
              <a:defRPr sz="33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80008" y="2382272"/>
            <a:ext cx="3897839" cy="476722"/>
          </a:xfrm>
        </p:spPr>
        <p:txBody>
          <a:bodyPr>
            <a:noAutofit/>
          </a:bodyPr>
          <a:lstStyle>
            <a:lvl1pPr marL="0" indent="0" algn="r">
              <a:buNone/>
              <a:defRPr sz="18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61BBD0-23F9-B420-A4D2-5309CF02AEF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A26AE0-D4B1-41E6-820E-34D6ECD0EE2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67780"/>
      </p:ext>
    </p:extLst>
  </p:cSld>
  <p:clrMapOvr>
    <a:masterClrMapping/>
  </p:clrMapOvr>
  <p:transition spd="med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653163A5-BF96-0344-5727-D7B3A4BD306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9812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16DC80F-27D2-0231-7A7B-CB93371FB6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3F012D-1CE0-4372-6310-69368FA124A0}"/>
              </a:ext>
            </a:extLst>
          </p:cNvPr>
          <p:cNvSpPr/>
          <p:nvPr userDrawn="1"/>
        </p:nvSpPr>
        <p:spPr>
          <a:xfrm>
            <a:off x="8093601" y="1502253"/>
            <a:ext cx="3189415" cy="429642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3FB0A8"/>
            </a:solidFill>
            <a:miter lim="400000"/>
          </a:ln>
          <a:effectLst/>
          <a:sp3d/>
        </p:spPr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DBE74D-0834-B1BB-5C26-D7ACDDA46FA1}"/>
              </a:ext>
            </a:extLst>
          </p:cNvPr>
          <p:cNvSpPr/>
          <p:nvPr userDrawn="1"/>
        </p:nvSpPr>
        <p:spPr>
          <a:xfrm>
            <a:off x="4547593" y="1520272"/>
            <a:ext cx="3189415" cy="429642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3FB0A8"/>
            </a:solidFill>
            <a:miter lim="400000"/>
          </a:ln>
          <a:effectLst/>
          <a:sp3d/>
        </p:spPr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•••">
            <a:extLst>
              <a:ext uri="{FF2B5EF4-FFF2-40B4-BE49-F238E27FC236}">
                <a16:creationId xmlns:a16="http://schemas.microsoft.com/office/drawing/2014/main" id="{9B6A00AD-F7A1-F76F-55E1-7CA6EFD8E4FA}"/>
              </a:ext>
            </a:extLst>
          </p:cNvPr>
          <p:cNvSpPr txBox="1"/>
          <p:nvPr userDrawn="1"/>
        </p:nvSpPr>
        <p:spPr>
          <a:xfrm>
            <a:off x="5972175" y="2133600"/>
            <a:ext cx="339725" cy="206375"/>
          </a:xfrm>
          <a:prstGeom prst="rect">
            <a:avLst/>
          </a:prstGeom>
          <a:ln w="3175">
            <a:noFill/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pc="399">
                <a:solidFill>
                  <a:srgbClr val="FF6633"/>
                </a:solidFill>
              </a:defRPr>
            </a:lvl1pPr>
          </a:lstStyle>
          <a:p>
            <a:pPr defTabSz="228600" eaLnBrk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000" kern="0">
                <a:latin typeface="Arial"/>
                <a:cs typeface="Arial"/>
                <a:sym typeface="Arial"/>
              </a:rPr>
              <a:t>•••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8C62FA-8943-8024-E8FA-500442BD4527}"/>
              </a:ext>
            </a:extLst>
          </p:cNvPr>
          <p:cNvSpPr/>
          <p:nvPr userDrawn="1"/>
        </p:nvSpPr>
        <p:spPr>
          <a:xfrm>
            <a:off x="1001585" y="1520272"/>
            <a:ext cx="3189415" cy="429642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3FB0A8"/>
            </a:solidFill>
            <a:miter lim="400000"/>
          </a:ln>
          <a:effectLst/>
          <a:sp3d/>
        </p:spPr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8" name="•••">
            <a:extLst>
              <a:ext uri="{FF2B5EF4-FFF2-40B4-BE49-F238E27FC236}">
                <a16:creationId xmlns:a16="http://schemas.microsoft.com/office/drawing/2014/main" id="{C862EABD-65A0-6F54-9C84-8D703C72860B}"/>
              </a:ext>
            </a:extLst>
          </p:cNvPr>
          <p:cNvSpPr txBox="1"/>
          <p:nvPr userDrawn="1"/>
        </p:nvSpPr>
        <p:spPr>
          <a:xfrm>
            <a:off x="2341563" y="2139950"/>
            <a:ext cx="339725" cy="20478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pc="399">
                <a:solidFill>
                  <a:srgbClr val="FF6633"/>
                </a:solidFill>
              </a:defRPr>
            </a:lvl1pPr>
          </a:lstStyle>
          <a:p>
            <a:pPr defTabSz="228600" eaLnBrk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000" kern="0">
                <a:latin typeface="Arial"/>
                <a:cs typeface="Arial"/>
                <a:sym typeface="Arial"/>
              </a:rPr>
              <a:t>•••</a:t>
            </a:r>
          </a:p>
        </p:txBody>
      </p:sp>
      <p:sp>
        <p:nvSpPr>
          <p:cNvPr id="9" name="•••">
            <a:extLst>
              <a:ext uri="{FF2B5EF4-FFF2-40B4-BE49-F238E27FC236}">
                <a16:creationId xmlns:a16="http://schemas.microsoft.com/office/drawing/2014/main" id="{4A724B92-CCEC-8BD2-EA42-3B7B1B5331E5}"/>
              </a:ext>
            </a:extLst>
          </p:cNvPr>
          <p:cNvSpPr txBox="1"/>
          <p:nvPr userDrawn="1"/>
        </p:nvSpPr>
        <p:spPr>
          <a:xfrm>
            <a:off x="9518650" y="2139950"/>
            <a:ext cx="339725" cy="20478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pc="399">
                <a:solidFill>
                  <a:srgbClr val="FF6633"/>
                </a:solidFill>
              </a:defRPr>
            </a:lvl1pPr>
          </a:lstStyle>
          <a:p>
            <a:pPr defTabSz="228600" eaLnBrk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000" kern="0">
                <a:latin typeface="Arial"/>
                <a:cs typeface="Arial"/>
                <a:sym typeface="Arial"/>
              </a:rPr>
              <a:t>•••</a:t>
            </a:r>
          </a:p>
        </p:txBody>
      </p:sp>
      <p:pic>
        <p:nvPicPr>
          <p:cNvPr id="10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4CE0C308-5F50-CDCC-91A1-F0B634FDA6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03657" y="445862"/>
            <a:ext cx="4399111" cy="477579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03657" y="936030"/>
            <a:ext cx="4399111" cy="500524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280741" y="1696800"/>
            <a:ext cx="2507824" cy="32512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876801" y="1696800"/>
            <a:ext cx="2479462" cy="32512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8397693" y="1696800"/>
            <a:ext cx="2511290" cy="32512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1001585" y="5848290"/>
            <a:ext cx="932413" cy="185692"/>
          </a:xfrm>
        </p:spPr>
        <p:txBody>
          <a:bodyPr>
            <a:noAutofit/>
          </a:bodyPr>
          <a:lstStyle>
            <a:lvl1pPr marL="0" indent="0" algn="l">
              <a:buNone/>
              <a:defRPr sz="93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Text Placeholder 10"/>
          <p:cNvSpPr>
            <a:spLocks noGrp="1"/>
          </p:cNvSpPr>
          <p:nvPr>
            <p:ph type="body" sz="quarter" idx="55"/>
          </p:nvPr>
        </p:nvSpPr>
        <p:spPr>
          <a:xfrm>
            <a:off x="1001585" y="6033982"/>
            <a:ext cx="932413" cy="195062"/>
          </a:xfrm>
        </p:spPr>
        <p:txBody>
          <a:bodyPr>
            <a:noAutofit/>
          </a:bodyPr>
          <a:lstStyle>
            <a:lvl1pPr marL="0" indent="0" algn="l">
              <a:buNone/>
              <a:defRPr sz="93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0"/>
          <p:cNvSpPr>
            <a:spLocks noGrp="1"/>
          </p:cNvSpPr>
          <p:nvPr>
            <p:ph type="body" sz="quarter" idx="56"/>
          </p:nvPr>
        </p:nvSpPr>
        <p:spPr>
          <a:xfrm>
            <a:off x="4878669" y="4514001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0"/>
          <p:cNvSpPr>
            <a:spLocks noGrp="1"/>
          </p:cNvSpPr>
          <p:nvPr>
            <p:ph type="body" sz="quarter" idx="57"/>
          </p:nvPr>
        </p:nvSpPr>
        <p:spPr>
          <a:xfrm>
            <a:off x="4861820" y="5110832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1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Picture Placeholder 24"/>
          <p:cNvSpPr>
            <a:spLocks noGrp="1"/>
          </p:cNvSpPr>
          <p:nvPr>
            <p:ph type="pic" sz="quarter" idx="58"/>
          </p:nvPr>
        </p:nvSpPr>
        <p:spPr>
          <a:xfrm>
            <a:off x="4878669" y="2618229"/>
            <a:ext cx="2494441" cy="1498601"/>
          </a:xfrm>
        </p:spPr>
        <p:txBody>
          <a:bodyPr rtlCol="0">
            <a:normAutofit/>
          </a:bodyPr>
          <a:lstStyle>
            <a:lvl1pPr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59"/>
          </p:nvPr>
        </p:nvSpPr>
        <p:spPr>
          <a:xfrm>
            <a:off x="8414541" y="4514001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60"/>
          </p:nvPr>
        </p:nvSpPr>
        <p:spPr>
          <a:xfrm>
            <a:off x="8397692" y="5110832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1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24"/>
          <p:cNvSpPr>
            <a:spLocks noGrp="1"/>
          </p:cNvSpPr>
          <p:nvPr>
            <p:ph type="pic" sz="quarter" idx="61"/>
          </p:nvPr>
        </p:nvSpPr>
        <p:spPr>
          <a:xfrm>
            <a:off x="8414541" y="2618229"/>
            <a:ext cx="2494441" cy="1498601"/>
          </a:xfrm>
        </p:spPr>
        <p:txBody>
          <a:bodyPr rtlCol="0">
            <a:normAutofit/>
          </a:bodyPr>
          <a:lstStyle>
            <a:lvl1pPr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0" name="Text Placeholder 10"/>
          <p:cNvSpPr>
            <a:spLocks noGrp="1"/>
          </p:cNvSpPr>
          <p:nvPr>
            <p:ph type="body" sz="quarter" idx="62"/>
          </p:nvPr>
        </p:nvSpPr>
        <p:spPr>
          <a:xfrm>
            <a:off x="1294124" y="4518748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0"/>
          <p:cNvSpPr>
            <a:spLocks noGrp="1"/>
          </p:cNvSpPr>
          <p:nvPr>
            <p:ph type="body" sz="quarter" idx="63"/>
          </p:nvPr>
        </p:nvSpPr>
        <p:spPr>
          <a:xfrm>
            <a:off x="1277275" y="5115579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1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Picture Placeholder 24"/>
          <p:cNvSpPr>
            <a:spLocks noGrp="1"/>
          </p:cNvSpPr>
          <p:nvPr>
            <p:ph type="pic" sz="quarter" idx="64"/>
          </p:nvPr>
        </p:nvSpPr>
        <p:spPr>
          <a:xfrm>
            <a:off x="1294124" y="2622976"/>
            <a:ext cx="2494441" cy="1498601"/>
          </a:xfrm>
        </p:spPr>
        <p:txBody>
          <a:bodyPr rtlCol="0">
            <a:normAutofit/>
          </a:bodyPr>
          <a:lstStyle>
            <a:lvl1pPr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9E8C3C-CDDB-20C3-E6E2-50343DA7FB56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8301FEB-A21B-484F-8F48-F4E3CD0F1F3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7052"/>
      </p:ext>
    </p:extLst>
  </p:cSld>
  <p:clrMapOvr>
    <a:masterClrMapping/>
  </p:clrMapOvr>
  <p:transition spd="med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A1A9C95-1AE9-6B8F-E62E-2CED9F8EA07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198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18C730EF-9C2F-9C8D-951A-FFC528651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CB9596-3EFC-F0E2-40D9-9749E3B13FE8}"/>
              </a:ext>
            </a:extLst>
          </p:cNvPr>
          <p:cNvSpPr/>
          <p:nvPr userDrawn="1"/>
        </p:nvSpPr>
        <p:spPr>
          <a:xfrm>
            <a:off x="8093601" y="1502253"/>
            <a:ext cx="3189415" cy="429642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3FB0A8"/>
            </a:solidFill>
            <a:miter lim="400000"/>
          </a:ln>
          <a:effectLst/>
          <a:sp3d/>
        </p:spPr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54F02-6461-AF60-DD79-8C50B4B99463}"/>
              </a:ext>
            </a:extLst>
          </p:cNvPr>
          <p:cNvSpPr/>
          <p:nvPr userDrawn="1"/>
        </p:nvSpPr>
        <p:spPr>
          <a:xfrm>
            <a:off x="4547593" y="1520272"/>
            <a:ext cx="3189415" cy="429642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3FB0A8"/>
            </a:solidFill>
            <a:miter lim="400000"/>
          </a:ln>
          <a:effectLst/>
          <a:sp3d/>
        </p:spPr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6" name="•••">
            <a:extLst>
              <a:ext uri="{FF2B5EF4-FFF2-40B4-BE49-F238E27FC236}">
                <a16:creationId xmlns:a16="http://schemas.microsoft.com/office/drawing/2014/main" id="{0FA7E1ED-BC6A-5A86-EA87-F3D78705FAA3}"/>
              </a:ext>
            </a:extLst>
          </p:cNvPr>
          <p:cNvSpPr txBox="1"/>
          <p:nvPr userDrawn="1"/>
        </p:nvSpPr>
        <p:spPr>
          <a:xfrm>
            <a:off x="5972175" y="2133600"/>
            <a:ext cx="339725" cy="206375"/>
          </a:xfrm>
          <a:prstGeom prst="rect">
            <a:avLst/>
          </a:prstGeom>
          <a:ln w="3175">
            <a:noFill/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pc="399">
                <a:solidFill>
                  <a:srgbClr val="FF6633"/>
                </a:solidFill>
              </a:defRPr>
            </a:lvl1pPr>
          </a:lstStyle>
          <a:p>
            <a:pPr defTabSz="228600" eaLnBrk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000" kern="0">
                <a:latin typeface="Arial"/>
                <a:cs typeface="Arial"/>
                <a:sym typeface="Arial"/>
              </a:rPr>
              <a:t>•••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C2580-0A0C-3B4D-A1CF-02B15BA50E21}"/>
              </a:ext>
            </a:extLst>
          </p:cNvPr>
          <p:cNvSpPr/>
          <p:nvPr userDrawn="1"/>
        </p:nvSpPr>
        <p:spPr>
          <a:xfrm>
            <a:off x="1001585" y="1520272"/>
            <a:ext cx="3189415" cy="4296420"/>
          </a:xfrm>
          <a:prstGeom prst="rect">
            <a:avLst/>
          </a:prstGeom>
          <a:solidFill>
            <a:srgbClr val="FFFFFF"/>
          </a:solidFill>
          <a:ln w="12700" cap="flat">
            <a:solidFill>
              <a:srgbClr val="3FB0A8"/>
            </a:solidFill>
            <a:miter lim="400000"/>
          </a:ln>
          <a:effectLst/>
          <a:sp3d/>
        </p:spPr>
        <p:txBody>
          <a:bodyPr spcFirstLastPara="1" lIns="0" tIns="0" rIns="0" bIns="0" spcCol="38100" anchor="ctr">
            <a:spAutoFit/>
          </a:bodyPr>
          <a:lstStyle/>
          <a:p>
            <a:pPr algn="ctr" defTabSz="41275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8" name="•••">
            <a:extLst>
              <a:ext uri="{FF2B5EF4-FFF2-40B4-BE49-F238E27FC236}">
                <a16:creationId xmlns:a16="http://schemas.microsoft.com/office/drawing/2014/main" id="{0DCF9D5C-B07C-D9BF-86E4-21C81BF5F9D7}"/>
              </a:ext>
            </a:extLst>
          </p:cNvPr>
          <p:cNvSpPr txBox="1"/>
          <p:nvPr userDrawn="1"/>
        </p:nvSpPr>
        <p:spPr>
          <a:xfrm>
            <a:off x="2341563" y="2139950"/>
            <a:ext cx="339725" cy="20478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pc="399">
                <a:solidFill>
                  <a:srgbClr val="FF6633"/>
                </a:solidFill>
              </a:defRPr>
            </a:lvl1pPr>
          </a:lstStyle>
          <a:p>
            <a:pPr defTabSz="228600" eaLnBrk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000" kern="0">
                <a:latin typeface="Arial"/>
                <a:cs typeface="Arial"/>
                <a:sym typeface="Arial"/>
              </a:rPr>
              <a:t>•••</a:t>
            </a:r>
          </a:p>
        </p:txBody>
      </p:sp>
      <p:sp>
        <p:nvSpPr>
          <p:cNvPr id="9" name="•••">
            <a:extLst>
              <a:ext uri="{FF2B5EF4-FFF2-40B4-BE49-F238E27FC236}">
                <a16:creationId xmlns:a16="http://schemas.microsoft.com/office/drawing/2014/main" id="{E51BF95A-93D8-7EEB-1A5F-1D29615A18C3}"/>
              </a:ext>
            </a:extLst>
          </p:cNvPr>
          <p:cNvSpPr txBox="1"/>
          <p:nvPr userDrawn="1"/>
        </p:nvSpPr>
        <p:spPr>
          <a:xfrm>
            <a:off x="9518650" y="2139950"/>
            <a:ext cx="339725" cy="204788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defRPr spc="399">
                <a:solidFill>
                  <a:srgbClr val="FF6633"/>
                </a:solidFill>
              </a:defRPr>
            </a:lvl1pPr>
          </a:lstStyle>
          <a:p>
            <a:pPr defTabSz="228600" eaLnBrk="1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sz="1000" kern="0">
                <a:latin typeface="Arial"/>
                <a:cs typeface="Arial"/>
                <a:sym typeface="Arial"/>
              </a:rPr>
              <a:t>•••</a:t>
            </a:r>
          </a:p>
        </p:txBody>
      </p:sp>
      <p:pic>
        <p:nvPicPr>
          <p:cNvPr id="10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6E241C44-58AE-8808-7B15-836633EC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903657" y="445862"/>
            <a:ext cx="4399111" cy="477579"/>
          </a:xfrm>
        </p:spPr>
        <p:txBody>
          <a:bodyPr>
            <a:noAutofit/>
          </a:bodyPr>
          <a:lstStyle>
            <a:lvl1pPr marL="0" indent="0" algn="ctr">
              <a:buNone/>
              <a:defRPr sz="3600" b="1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3903657" y="936030"/>
            <a:ext cx="4399111" cy="500524"/>
          </a:xfrm>
        </p:spPr>
        <p:txBody>
          <a:bodyPr>
            <a:noAutofit/>
          </a:bodyPr>
          <a:lstStyle>
            <a:lvl1pPr marL="0" indent="0" algn="ctr">
              <a:buNone/>
              <a:defRPr sz="3200" b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280741" y="1696800"/>
            <a:ext cx="2507824" cy="32512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4876801" y="1696800"/>
            <a:ext cx="2479462" cy="32512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8397693" y="1696800"/>
            <a:ext cx="2511290" cy="325123"/>
          </a:xfrm>
        </p:spPr>
        <p:txBody>
          <a:bodyPr>
            <a:noAutofit/>
          </a:bodyPr>
          <a:lstStyle>
            <a:lvl1pPr marL="0" indent="0" algn="ctr">
              <a:buNone/>
              <a:defRPr sz="18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2" name="Text Placeholder 10"/>
          <p:cNvSpPr>
            <a:spLocks noGrp="1"/>
          </p:cNvSpPr>
          <p:nvPr>
            <p:ph type="body" sz="quarter" idx="54"/>
          </p:nvPr>
        </p:nvSpPr>
        <p:spPr>
          <a:xfrm>
            <a:off x="1001585" y="5848290"/>
            <a:ext cx="932413" cy="185692"/>
          </a:xfrm>
        </p:spPr>
        <p:txBody>
          <a:bodyPr>
            <a:noAutofit/>
          </a:bodyPr>
          <a:lstStyle>
            <a:lvl1pPr marL="0" indent="0" algn="l">
              <a:buNone/>
              <a:defRPr sz="93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3" name="Text Placeholder 10"/>
          <p:cNvSpPr>
            <a:spLocks noGrp="1"/>
          </p:cNvSpPr>
          <p:nvPr>
            <p:ph type="body" sz="quarter" idx="55"/>
          </p:nvPr>
        </p:nvSpPr>
        <p:spPr>
          <a:xfrm>
            <a:off x="1001585" y="6033982"/>
            <a:ext cx="932413" cy="195062"/>
          </a:xfrm>
        </p:spPr>
        <p:txBody>
          <a:bodyPr>
            <a:noAutofit/>
          </a:bodyPr>
          <a:lstStyle>
            <a:lvl1pPr marL="0" indent="0" algn="l">
              <a:buNone/>
              <a:defRPr sz="93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Text Placeholder 10"/>
          <p:cNvSpPr>
            <a:spLocks noGrp="1"/>
          </p:cNvSpPr>
          <p:nvPr>
            <p:ph type="body" sz="quarter" idx="56"/>
          </p:nvPr>
        </p:nvSpPr>
        <p:spPr>
          <a:xfrm>
            <a:off x="4878669" y="4514001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10"/>
          <p:cNvSpPr>
            <a:spLocks noGrp="1"/>
          </p:cNvSpPr>
          <p:nvPr>
            <p:ph type="body" sz="quarter" idx="57"/>
          </p:nvPr>
        </p:nvSpPr>
        <p:spPr>
          <a:xfrm>
            <a:off x="4861820" y="5110832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1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Picture Placeholder 24"/>
          <p:cNvSpPr>
            <a:spLocks noGrp="1"/>
          </p:cNvSpPr>
          <p:nvPr>
            <p:ph type="pic" sz="quarter" idx="58"/>
          </p:nvPr>
        </p:nvSpPr>
        <p:spPr>
          <a:xfrm>
            <a:off x="4878669" y="2618229"/>
            <a:ext cx="2494441" cy="1498601"/>
          </a:xfrm>
        </p:spPr>
        <p:txBody>
          <a:bodyPr rtlCol="0">
            <a:normAutofit/>
          </a:bodyPr>
          <a:lstStyle>
            <a:lvl1pPr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7" name="Text Placeholder 10"/>
          <p:cNvSpPr>
            <a:spLocks noGrp="1"/>
          </p:cNvSpPr>
          <p:nvPr>
            <p:ph type="body" sz="quarter" idx="59"/>
          </p:nvPr>
        </p:nvSpPr>
        <p:spPr>
          <a:xfrm>
            <a:off x="8414541" y="4514001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10"/>
          <p:cNvSpPr>
            <a:spLocks noGrp="1"/>
          </p:cNvSpPr>
          <p:nvPr>
            <p:ph type="body" sz="quarter" idx="60"/>
          </p:nvPr>
        </p:nvSpPr>
        <p:spPr>
          <a:xfrm>
            <a:off x="8397692" y="5110832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1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24"/>
          <p:cNvSpPr>
            <a:spLocks noGrp="1"/>
          </p:cNvSpPr>
          <p:nvPr>
            <p:ph type="pic" sz="quarter" idx="61"/>
          </p:nvPr>
        </p:nvSpPr>
        <p:spPr>
          <a:xfrm>
            <a:off x="8414541" y="2618229"/>
            <a:ext cx="2494441" cy="1498601"/>
          </a:xfrm>
        </p:spPr>
        <p:txBody>
          <a:bodyPr rtlCol="0">
            <a:normAutofit/>
          </a:bodyPr>
          <a:lstStyle>
            <a:lvl1pPr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0" name="Text Placeholder 10"/>
          <p:cNvSpPr>
            <a:spLocks noGrp="1"/>
          </p:cNvSpPr>
          <p:nvPr>
            <p:ph type="body" sz="quarter" idx="62"/>
          </p:nvPr>
        </p:nvSpPr>
        <p:spPr>
          <a:xfrm>
            <a:off x="1294124" y="4518748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4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10"/>
          <p:cNvSpPr>
            <a:spLocks noGrp="1"/>
          </p:cNvSpPr>
          <p:nvPr>
            <p:ph type="body" sz="quarter" idx="63"/>
          </p:nvPr>
        </p:nvSpPr>
        <p:spPr>
          <a:xfrm>
            <a:off x="1277275" y="5115579"/>
            <a:ext cx="2494442" cy="286120"/>
          </a:xfrm>
        </p:spPr>
        <p:txBody>
          <a:bodyPr>
            <a:noAutofit/>
          </a:bodyPr>
          <a:lstStyle>
            <a:lvl1pPr marL="0" indent="0" algn="ctr">
              <a:buNone/>
              <a:defRPr sz="11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Picture Placeholder 24"/>
          <p:cNvSpPr>
            <a:spLocks noGrp="1"/>
          </p:cNvSpPr>
          <p:nvPr>
            <p:ph type="pic" sz="quarter" idx="64"/>
          </p:nvPr>
        </p:nvSpPr>
        <p:spPr>
          <a:xfrm>
            <a:off x="1294124" y="2622976"/>
            <a:ext cx="2494441" cy="1498601"/>
          </a:xfrm>
        </p:spPr>
        <p:txBody>
          <a:bodyPr rtlCol="0">
            <a:normAutofit/>
          </a:bodyPr>
          <a:lstStyle>
            <a:lvl1pPr>
              <a:defRPr sz="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70578E5-E87A-F991-6B90-6F27DEF634B6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A79F6C-274B-4059-B5BB-F5CBD68EE5A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49807"/>
      </p:ext>
    </p:extLst>
  </p:cSld>
  <p:clrMapOvr>
    <a:masterClrMapping/>
  </p:clrMapOvr>
  <p:transition spd="med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D18FAE2-54E8-D750-4716-B4C041B545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895057C-63DA-A96F-1A76-FEBA1F6F63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66800" y="1744234"/>
            <a:ext cx="4314793" cy="581541"/>
          </a:xfrm>
        </p:spPr>
        <p:txBody>
          <a:bodyPr>
            <a:noAutofit/>
          </a:bodyPr>
          <a:lstStyle>
            <a:lvl1pPr marL="0" indent="0" algn="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1066800" y="2375302"/>
            <a:ext cx="4314793" cy="377063"/>
          </a:xfrm>
        </p:spPr>
        <p:txBody>
          <a:bodyPr>
            <a:noAutofit/>
          </a:bodyPr>
          <a:lstStyle>
            <a:lvl1pPr marL="0" indent="0" algn="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6"/>
          </p:nvPr>
        </p:nvSpPr>
        <p:spPr>
          <a:xfrm>
            <a:off x="6672584" y="1426625"/>
            <a:ext cx="4123608" cy="3585649"/>
          </a:xfrm>
        </p:spPr>
        <p:txBody>
          <a:bodyPr rtlCol="0">
            <a:normAutofit/>
          </a:bodyPr>
          <a:lstStyle>
            <a:lvl1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1066800" y="3756634"/>
            <a:ext cx="4314793" cy="377063"/>
          </a:xfrm>
        </p:spPr>
        <p:txBody>
          <a:bodyPr>
            <a:noAutofit/>
          </a:bodyPr>
          <a:lstStyle>
            <a:lvl1pPr marL="0" indent="0" algn="r">
              <a:buNone/>
              <a:defRPr sz="18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382B3D-D829-ECBE-32DF-6A11FA6B601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88234D-B8D8-43AD-AB1F-62A4B9428CF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948911"/>
      </p:ext>
    </p:extLst>
  </p:cSld>
  <p:clrMapOvr>
    <a:masterClrMapping/>
  </p:clrMapOvr>
  <p:transition spd="med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638E62B5-4BC9-2D8D-693C-099227DEB8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3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E120171A-F4A9-1A72-8372-7512CE7011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3228" y="353301"/>
            <a:ext cx="6545643" cy="581541"/>
          </a:xfrm>
        </p:spPr>
        <p:txBody>
          <a:bodyPr>
            <a:noAutofit/>
          </a:bodyPr>
          <a:lstStyle>
            <a:lvl1pPr marL="0" indent="0" algn="l">
              <a:buNone/>
              <a:defRPr sz="36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3228" y="934842"/>
            <a:ext cx="6545643" cy="476722"/>
          </a:xfrm>
        </p:spPr>
        <p:txBody>
          <a:bodyPr>
            <a:noAutofit/>
          </a:bodyPr>
          <a:lstStyle>
            <a:lvl1pPr marL="0" indent="0" algn="l">
              <a:buNone/>
              <a:defRPr sz="293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Picture Placeholder 24"/>
          <p:cNvSpPr>
            <a:spLocks noGrp="1"/>
          </p:cNvSpPr>
          <p:nvPr>
            <p:ph type="pic" sz="quarter" idx="17"/>
          </p:nvPr>
        </p:nvSpPr>
        <p:spPr>
          <a:xfrm>
            <a:off x="403229" y="1628854"/>
            <a:ext cx="4016372" cy="2096479"/>
          </a:xfrm>
        </p:spPr>
        <p:txBody>
          <a:bodyPr rtlCol="0">
            <a:normAutofit/>
          </a:bodyPr>
          <a:lstStyle>
            <a:lvl1pPr>
              <a:defRPr sz="16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9" name="Text Placeholder 29"/>
          <p:cNvSpPr>
            <a:spLocks noGrp="1"/>
          </p:cNvSpPr>
          <p:nvPr>
            <p:ph type="body" sz="quarter" idx="18"/>
          </p:nvPr>
        </p:nvSpPr>
        <p:spPr>
          <a:xfrm>
            <a:off x="4792418" y="2108200"/>
            <a:ext cx="6409266" cy="1617133"/>
          </a:xfrm>
        </p:spPr>
        <p:txBody>
          <a:bodyPr/>
          <a:lstStyle>
            <a:lvl1pPr>
              <a:lnSpc>
                <a:spcPct val="100000"/>
              </a:lnSpc>
              <a:buClr>
                <a:srgbClr val="FF6633"/>
              </a:buClr>
              <a:defRPr sz="20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1" name="Picture Placeholder 24"/>
          <p:cNvSpPr>
            <a:spLocks noGrp="1"/>
          </p:cNvSpPr>
          <p:nvPr>
            <p:ph type="pic" sz="quarter" idx="19"/>
          </p:nvPr>
        </p:nvSpPr>
        <p:spPr>
          <a:xfrm>
            <a:off x="403229" y="4079271"/>
            <a:ext cx="4016372" cy="2096479"/>
          </a:xfrm>
        </p:spPr>
        <p:txBody>
          <a:bodyPr rtlCol="0">
            <a:normAutofit/>
          </a:bodyPr>
          <a:lstStyle>
            <a:lvl1pPr>
              <a:defRPr sz="16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62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796794" y="1583060"/>
            <a:ext cx="6404890" cy="477579"/>
          </a:xfr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3" name="Text Placeholder 29"/>
          <p:cNvSpPr>
            <a:spLocks noGrp="1"/>
          </p:cNvSpPr>
          <p:nvPr>
            <p:ph type="body" sz="quarter" idx="21"/>
          </p:nvPr>
        </p:nvSpPr>
        <p:spPr>
          <a:xfrm>
            <a:off x="4792418" y="4616205"/>
            <a:ext cx="6409266" cy="1559546"/>
          </a:xfrm>
        </p:spPr>
        <p:txBody>
          <a:bodyPr/>
          <a:lstStyle>
            <a:lvl1pPr>
              <a:lnSpc>
                <a:spcPct val="100000"/>
              </a:lnSpc>
              <a:buClr>
                <a:srgbClr val="FF6633"/>
              </a:buClr>
              <a:defRPr sz="20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ct val="100000"/>
              </a:lnSpc>
              <a:buClr>
                <a:srgbClr val="FF6633"/>
              </a:buClr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4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4796794" y="4091064"/>
            <a:ext cx="6404890" cy="477579"/>
          </a:xfrm>
        </p:spPr>
        <p:txBody>
          <a:bodyPr>
            <a:noAutofit/>
          </a:bodyPr>
          <a:lstStyle>
            <a:lvl1pPr marL="0" indent="0" algn="l">
              <a:buNone/>
              <a:defRPr sz="2400" b="1" baseline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8D0EF0C-6E5B-C1B2-0E29-CB671C216877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5DEAF7-860E-420E-8F9D-D75D0C712CB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87220"/>
      </p:ext>
    </p:extLst>
  </p:cSld>
  <p:clrMapOvr>
    <a:masterClrMapping/>
  </p:clrMapOvr>
  <p:transition spd="med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C2F547A-7444-36DF-5FCA-5961A702A8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198C51B-D54E-9A67-84D9-0609A3351311}"/>
              </a:ext>
            </a:extLst>
          </p:cNvPr>
          <p:cNvSpPr/>
          <p:nvPr userDrawn="1"/>
        </p:nvSpPr>
        <p:spPr>
          <a:xfrm rot="20628156">
            <a:off x="966788" y="2938463"/>
            <a:ext cx="9615487" cy="1603375"/>
          </a:xfrm>
          <a:custGeom>
            <a:avLst/>
            <a:gdLst>
              <a:gd name="connsiteX0" fmla="*/ 0 w 7744408"/>
              <a:gd name="connsiteY0" fmla="*/ 2472612 h 2472612"/>
              <a:gd name="connsiteX1" fmla="*/ 1819469 w 7744408"/>
              <a:gd name="connsiteY1" fmla="*/ 774441 h 2472612"/>
              <a:gd name="connsiteX2" fmla="*/ 5047861 w 7744408"/>
              <a:gd name="connsiteY2" fmla="*/ 1819469 h 2472612"/>
              <a:gd name="connsiteX3" fmla="*/ 7744408 w 7744408"/>
              <a:gd name="connsiteY3" fmla="*/ 0 h 2472612"/>
              <a:gd name="connsiteX0" fmla="*/ 0 w 7744408"/>
              <a:gd name="connsiteY0" fmla="*/ 2472612 h 2472612"/>
              <a:gd name="connsiteX1" fmla="*/ 1841605 w 7744408"/>
              <a:gd name="connsiteY1" fmla="*/ 1017037 h 2472612"/>
              <a:gd name="connsiteX2" fmla="*/ 5047861 w 7744408"/>
              <a:gd name="connsiteY2" fmla="*/ 1819469 h 2472612"/>
              <a:gd name="connsiteX3" fmla="*/ 7744408 w 7744408"/>
              <a:gd name="connsiteY3" fmla="*/ 0 h 2472612"/>
              <a:gd name="connsiteX0" fmla="*/ 0 w 7552562"/>
              <a:gd name="connsiteY0" fmla="*/ 2565918 h 2565918"/>
              <a:gd name="connsiteX1" fmla="*/ 1841605 w 7552562"/>
              <a:gd name="connsiteY1" fmla="*/ 1110343 h 2565918"/>
              <a:gd name="connsiteX2" fmla="*/ 5047861 w 7552562"/>
              <a:gd name="connsiteY2" fmla="*/ 1912775 h 2565918"/>
              <a:gd name="connsiteX3" fmla="*/ 7552562 w 7552562"/>
              <a:gd name="connsiteY3" fmla="*/ 0 h 2565918"/>
              <a:gd name="connsiteX0" fmla="*/ 0 w 7552562"/>
              <a:gd name="connsiteY0" fmla="*/ 2565918 h 2565918"/>
              <a:gd name="connsiteX1" fmla="*/ 1841605 w 7552562"/>
              <a:gd name="connsiteY1" fmla="*/ 1110343 h 2565918"/>
              <a:gd name="connsiteX2" fmla="*/ 5047861 w 7552562"/>
              <a:gd name="connsiteY2" fmla="*/ 1912775 h 2565918"/>
              <a:gd name="connsiteX3" fmla="*/ 7552562 w 7552562"/>
              <a:gd name="connsiteY3" fmla="*/ 0 h 256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2562" h="2565918">
                <a:moveTo>
                  <a:pt x="0" y="2565918"/>
                </a:moveTo>
                <a:cubicBezTo>
                  <a:pt x="489079" y="1771261"/>
                  <a:pt x="1000295" y="1219200"/>
                  <a:pt x="1841605" y="1110343"/>
                </a:cubicBezTo>
                <a:cubicBezTo>
                  <a:pt x="2682915" y="1001486"/>
                  <a:pt x="4096035" y="2097832"/>
                  <a:pt x="5047861" y="1912775"/>
                </a:cubicBezTo>
                <a:cubicBezTo>
                  <a:pt x="5999687" y="1727718"/>
                  <a:pt x="6860364" y="1041141"/>
                  <a:pt x="7552562" y="0"/>
                </a:cubicBezTo>
              </a:path>
            </a:pathLst>
          </a:custGeom>
          <a:noFill/>
          <a:ln w="31750" cap="flat" cmpd="sng" algn="ctr">
            <a:solidFill>
              <a:srgbClr val="F2663A"/>
            </a:solidFill>
            <a:prstDash val="sysDot"/>
          </a:ln>
          <a:effectLst>
            <a:outerShdw blurRad="50800" dir="2700000" algn="tl" rotWithShape="0">
              <a:prstClr val="black">
                <a:alpha val="11000"/>
              </a:prstClr>
            </a:outerShdw>
          </a:effectLst>
        </p:spPr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N" kern="0">
              <a:solidFill>
                <a:srgbClr val="FFFFFF"/>
              </a:solidFill>
              <a:latin typeface="+mn-lt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86C31E-731F-F915-635D-7884B81D2942}"/>
              </a:ext>
            </a:extLst>
          </p:cNvPr>
          <p:cNvGrpSpPr/>
          <p:nvPr userDrawn="1"/>
        </p:nvGrpSpPr>
        <p:grpSpPr>
          <a:xfrm>
            <a:off x="2560625" y="4270697"/>
            <a:ext cx="482708" cy="482708"/>
            <a:chOff x="2961988" y="3325174"/>
            <a:chExt cx="482708" cy="482708"/>
          </a:xfrm>
          <a:effectLst>
            <a:outerShdw blurRad="508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6F8E49A-A04D-373D-BA2F-451E37900F41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37B4AA"/>
            </a:solidFill>
            <a:ln w="762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FFFFFF"/>
                </a:solidFill>
                <a:latin typeface="+mn-lt"/>
                <a:sym typeface="Arial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2CAFBC78-C9DE-4C69-7E59-0F40E5B4C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000000"/>
                </a:solidFill>
                <a:latin typeface="+mn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DB946F2-AFD9-B05A-2680-C721B6B85DE0}"/>
              </a:ext>
            </a:extLst>
          </p:cNvPr>
          <p:cNvGrpSpPr/>
          <p:nvPr userDrawn="1"/>
        </p:nvGrpSpPr>
        <p:grpSpPr>
          <a:xfrm>
            <a:off x="1021410" y="5680039"/>
            <a:ext cx="482708" cy="482708"/>
            <a:chOff x="2961988" y="3325174"/>
            <a:chExt cx="482708" cy="482708"/>
          </a:xfrm>
          <a:effectLst>
            <a:outerShdw blurRad="508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3AA997-1170-8F0A-532B-BBBF6351A3D2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37B4AA"/>
            </a:solidFill>
            <a:ln w="762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FFFFFF"/>
                </a:solidFill>
                <a:latin typeface="+mn-lt"/>
                <a:sym typeface="Arial"/>
              </a:endParaRPr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85D663A6-E9C9-4B22-3EA8-F37E4049C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000000"/>
                </a:solidFill>
                <a:latin typeface="+mn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F9ADCF0-2C92-4D78-162E-4ACE63DF7DD8}"/>
              </a:ext>
            </a:extLst>
          </p:cNvPr>
          <p:cNvGrpSpPr/>
          <p:nvPr userDrawn="1"/>
        </p:nvGrpSpPr>
        <p:grpSpPr>
          <a:xfrm>
            <a:off x="6698449" y="3540362"/>
            <a:ext cx="482708" cy="482708"/>
            <a:chOff x="2961988" y="3325174"/>
            <a:chExt cx="482708" cy="482708"/>
          </a:xfrm>
          <a:effectLst>
            <a:outerShdw blurRad="508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BE71A5E-A41D-06C6-1D91-1493C70C9C89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37B4AA"/>
            </a:solidFill>
            <a:ln w="762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FFFFFF"/>
                </a:solidFill>
                <a:latin typeface="+mn-lt"/>
                <a:sym typeface="Arial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E28F98D-E41E-E3FF-FF36-68D68DCF3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000000"/>
                </a:solidFill>
                <a:latin typeface="+mn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5379029-9850-61B4-AE69-F2354BCC8EA5}"/>
              </a:ext>
            </a:extLst>
          </p:cNvPr>
          <p:cNvGrpSpPr/>
          <p:nvPr userDrawn="1"/>
        </p:nvGrpSpPr>
        <p:grpSpPr>
          <a:xfrm>
            <a:off x="8728522" y="2520663"/>
            <a:ext cx="482708" cy="482708"/>
            <a:chOff x="2961988" y="3325174"/>
            <a:chExt cx="482708" cy="482708"/>
          </a:xfrm>
          <a:effectLst>
            <a:outerShdw blurRad="508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ECE279-BF5C-C00C-D699-F7C9A7C92637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37B4AA"/>
            </a:solidFill>
            <a:ln w="762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FFFFFF"/>
                </a:solidFill>
                <a:latin typeface="+mn-lt"/>
                <a:sym typeface="Arial"/>
              </a:endParaRPr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445F8CF-CB4E-F7E0-6FE0-B7C554D21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000000"/>
                </a:solidFill>
                <a:latin typeface="+mn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366AE13-8BCE-90F7-CE2E-D5FABF419885}"/>
              </a:ext>
            </a:extLst>
          </p:cNvPr>
          <p:cNvGrpSpPr/>
          <p:nvPr userDrawn="1"/>
        </p:nvGrpSpPr>
        <p:grpSpPr>
          <a:xfrm>
            <a:off x="9909102" y="1356826"/>
            <a:ext cx="482708" cy="482708"/>
            <a:chOff x="2961988" y="3325174"/>
            <a:chExt cx="482708" cy="482708"/>
          </a:xfrm>
          <a:effectLst>
            <a:outerShdw blurRad="508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C13A5EA-5881-A330-99BB-B62DF905BE55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37B4AA"/>
            </a:solidFill>
            <a:ln w="762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FFFFFF"/>
                </a:solidFill>
                <a:latin typeface="+mn-lt"/>
                <a:sym typeface="Arial"/>
              </a:endParaRPr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87FDC5F-8672-5D16-D477-82A8E7FE0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000000"/>
                </a:solidFill>
                <a:latin typeface="+mn-lt"/>
                <a:ea typeface="+mj-ea"/>
                <a:cs typeface="+mj-cs"/>
                <a:sym typeface="Arial"/>
              </a:endParaRPr>
            </a:p>
          </p:txBody>
        </p:sp>
      </p:grpSp>
      <p:cxnSp>
        <p:nvCxnSpPr>
          <p:cNvPr id="19" name="Straight Connector 25">
            <a:extLst>
              <a:ext uri="{FF2B5EF4-FFF2-40B4-BE49-F238E27FC236}">
                <a16:creationId xmlns:a16="http://schemas.microsoft.com/office/drawing/2014/main" id="{1945DF33-7136-F4D8-1187-4405F85931F1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6948488" y="3103563"/>
            <a:ext cx="0" cy="322262"/>
          </a:xfrm>
          <a:prstGeom prst="line">
            <a:avLst/>
          </a:prstGeom>
          <a:noFill/>
          <a:ln w="952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26">
            <a:extLst>
              <a:ext uri="{FF2B5EF4-FFF2-40B4-BE49-F238E27FC236}">
                <a16:creationId xmlns:a16="http://schemas.microsoft.com/office/drawing/2014/main" id="{9394D4F8-53F1-FD77-0B27-B75B7D244720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4773613" y="4527550"/>
            <a:ext cx="0" cy="363538"/>
          </a:xfrm>
          <a:prstGeom prst="line">
            <a:avLst/>
          </a:prstGeom>
          <a:noFill/>
          <a:ln w="952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7">
            <a:extLst>
              <a:ext uri="{FF2B5EF4-FFF2-40B4-BE49-F238E27FC236}">
                <a16:creationId xmlns:a16="http://schemas.microsoft.com/office/drawing/2014/main" id="{54B95892-AB66-C006-09DE-420A52CDB82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809875" y="3654425"/>
            <a:ext cx="0" cy="511175"/>
          </a:xfrm>
          <a:prstGeom prst="line">
            <a:avLst/>
          </a:prstGeom>
          <a:noFill/>
          <a:ln w="952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28">
            <a:extLst>
              <a:ext uri="{FF2B5EF4-FFF2-40B4-BE49-F238E27FC236}">
                <a16:creationId xmlns:a16="http://schemas.microsoft.com/office/drawing/2014/main" id="{407D4718-57E1-E587-BF2D-BC2D2E5AD413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681163" y="5921375"/>
            <a:ext cx="327025" cy="0"/>
          </a:xfrm>
          <a:prstGeom prst="line">
            <a:avLst/>
          </a:prstGeom>
          <a:noFill/>
          <a:ln w="952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4CEC0F-7CEF-21CF-7DE7-51A727343BCA}"/>
              </a:ext>
            </a:extLst>
          </p:cNvPr>
          <p:cNvGrpSpPr/>
          <p:nvPr userDrawn="1"/>
        </p:nvGrpSpPr>
        <p:grpSpPr>
          <a:xfrm>
            <a:off x="4518647" y="3810958"/>
            <a:ext cx="482708" cy="482708"/>
            <a:chOff x="2961988" y="3325174"/>
            <a:chExt cx="482708" cy="482708"/>
          </a:xfrm>
          <a:effectLst>
            <a:outerShdw blurRad="50800" dist="50800" dir="2700000" algn="tl" rotWithShape="0">
              <a:prstClr val="black">
                <a:alpha val="16000"/>
              </a:prstClr>
            </a:outerShdw>
          </a:effectLst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A113DC1-A1F7-6327-01EB-520B601892C6}"/>
                </a:ext>
              </a:extLst>
            </p:cNvPr>
            <p:cNvSpPr/>
            <p:nvPr/>
          </p:nvSpPr>
          <p:spPr>
            <a:xfrm>
              <a:off x="2961988" y="3325174"/>
              <a:ext cx="482708" cy="482708"/>
            </a:xfrm>
            <a:prstGeom prst="ellipse">
              <a:avLst/>
            </a:prstGeom>
            <a:solidFill>
              <a:srgbClr val="37B4AA"/>
            </a:solidFill>
            <a:ln w="762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FFFFFF"/>
                </a:solidFill>
                <a:latin typeface="+mn-lt"/>
                <a:sym typeface="Arial"/>
              </a:endParaRPr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15CEB637-6ECE-187E-D265-09AC259F5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6907" y="3496636"/>
              <a:ext cx="172870" cy="139784"/>
            </a:xfrm>
            <a:custGeom>
              <a:avLst/>
              <a:gdLst>
                <a:gd name="T0" fmla="*/ 2384 w 8130"/>
                <a:gd name="T1" fmla="*/ 4874 h 6574"/>
                <a:gd name="T2" fmla="*/ 846 w 8130"/>
                <a:gd name="T3" fmla="*/ 3340 h 6574"/>
                <a:gd name="T4" fmla="*/ 0 w 8130"/>
                <a:gd name="T5" fmla="*/ 4183 h 6574"/>
                <a:gd name="T6" fmla="*/ 2029 w 8130"/>
                <a:gd name="T7" fmla="*/ 6206 h 6574"/>
                <a:gd name="T8" fmla="*/ 2032 w 8130"/>
                <a:gd name="T9" fmla="*/ 6204 h 6574"/>
                <a:gd name="T10" fmla="*/ 2403 w 8130"/>
                <a:gd name="T11" fmla="*/ 6574 h 6574"/>
                <a:gd name="T12" fmla="*/ 8130 w 8130"/>
                <a:gd name="T13" fmla="*/ 859 h 6574"/>
                <a:gd name="T14" fmla="*/ 7269 w 8130"/>
                <a:gd name="T15" fmla="*/ 0 h 6574"/>
                <a:gd name="T16" fmla="*/ 2384 w 8130"/>
                <a:gd name="T17" fmla="*/ 4874 h 6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30" h="6574">
                  <a:moveTo>
                    <a:pt x="2384" y="4874"/>
                  </a:moveTo>
                  <a:lnTo>
                    <a:pt x="846" y="3340"/>
                  </a:lnTo>
                  <a:lnTo>
                    <a:pt x="0" y="4183"/>
                  </a:lnTo>
                  <a:lnTo>
                    <a:pt x="2029" y="6206"/>
                  </a:lnTo>
                  <a:lnTo>
                    <a:pt x="2032" y="6204"/>
                  </a:lnTo>
                  <a:lnTo>
                    <a:pt x="2403" y="6574"/>
                  </a:lnTo>
                  <a:lnTo>
                    <a:pt x="8130" y="859"/>
                  </a:lnTo>
                  <a:lnTo>
                    <a:pt x="7269" y="0"/>
                  </a:lnTo>
                  <a:lnTo>
                    <a:pt x="2384" y="4874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IN" kern="0">
                <a:solidFill>
                  <a:srgbClr val="000000"/>
                </a:solidFill>
                <a:latin typeface="+mn-lt"/>
                <a:ea typeface="+mj-ea"/>
                <a:cs typeface="+mj-cs"/>
                <a:sym typeface="Arial"/>
              </a:endParaRPr>
            </a:p>
          </p:txBody>
        </p:sp>
      </p:grpSp>
      <p:cxnSp>
        <p:nvCxnSpPr>
          <p:cNvPr id="26" name="Straight Connector 32">
            <a:extLst>
              <a:ext uri="{FF2B5EF4-FFF2-40B4-BE49-F238E27FC236}">
                <a16:creationId xmlns:a16="http://schemas.microsoft.com/office/drawing/2014/main" id="{B78C8761-2923-5386-0257-19BD8B61F19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9017000" y="3130550"/>
            <a:ext cx="0" cy="609600"/>
          </a:xfrm>
          <a:prstGeom prst="line">
            <a:avLst/>
          </a:prstGeom>
          <a:noFill/>
          <a:ln w="952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33">
            <a:extLst>
              <a:ext uri="{FF2B5EF4-FFF2-40B4-BE49-F238E27FC236}">
                <a16:creationId xmlns:a16="http://schemas.microsoft.com/office/drawing/2014/main" id="{3D2A04C6-BD0C-D029-3207-DE8A82C3FA0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10420350" y="1824038"/>
            <a:ext cx="0" cy="384175"/>
          </a:xfrm>
          <a:prstGeom prst="line">
            <a:avLst/>
          </a:prstGeom>
          <a:noFill/>
          <a:ln w="9525" algn="ctr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96650D7A-848E-37CB-CF10-32E11DE715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03228" y="353301"/>
            <a:ext cx="6545643" cy="581541"/>
          </a:xfrm>
        </p:spPr>
        <p:txBody>
          <a:bodyPr>
            <a:noAutofit/>
          </a:bodyPr>
          <a:lstStyle>
            <a:lvl1pPr marL="0" indent="0" algn="l">
              <a:buNone/>
              <a:defRPr sz="36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03228" y="934842"/>
            <a:ext cx="6545643" cy="476722"/>
          </a:xfrm>
        </p:spPr>
        <p:txBody>
          <a:bodyPr>
            <a:noAutofit/>
          </a:bodyPr>
          <a:lstStyle>
            <a:lvl1pPr marL="0" indent="0" algn="l">
              <a:buNone/>
              <a:defRPr sz="293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721492" y="2264364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1492" y="2645259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3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721492" y="3014391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5010904" y="1679328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5010904" y="2060223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5010904" y="2429355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3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9679593" y="2297110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4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9679593" y="2678005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5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9679593" y="3047137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9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2110006" y="5254374"/>
            <a:ext cx="2295126" cy="355980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0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2110006" y="5635269"/>
            <a:ext cx="2295126" cy="355980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1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2110006" y="6004401"/>
            <a:ext cx="2295126" cy="355980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2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4653745" y="5024247"/>
            <a:ext cx="2295126" cy="355980"/>
          </a:xfrm>
        </p:spPr>
        <p:txBody>
          <a:bodyPr>
            <a:noAutofit/>
          </a:bodyPr>
          <a:lstStyle>
            <a:lvl1pPr marL="0" indent="0" algn="l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3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4653745" y="5405142"/>
            <a:ext cx="2295126" cy="355980"/>
          </a:xfrm>
        </p:spPr>
        <p:txBody>
          <a:bodyPr>
            <a:noAutofit/>
          </a:bodyPr>
          <a:lstStyle>
            <a:lvl1pPr marL="0" indent="0" algn="l">
              <a:buNone/>
              <a:defRPr sz="14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4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4653745" y="5774274"/>
            <a:ext cx="2295126" cy="355980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6" name="Text Placeholder 10"/>
          <p:cNvSpPr>
            <a:spLocks noGrp="1"/>
          </p:cNvSpPr>
          <p:nvPr>
            <p:ph type="body" sz="quarter" idx="30"/>
          </p:nvPr>
        </p:nvSpPr>
        <p:spPr>
          <a:xfrm rot="18978359">
            <a:off x="1244526" y="4882837"/>
            <a:ext cx="1147563" cy="328805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8" name="Text Placeholder 10"/>
          <p:cNvSpPr>
            <a:spLocks noGrp="1"/>
          </p:cNvSpPr>
          <p:nvPr>
            <p:ph type="body" sz="quarter" idx="31"/>
          </p:nvPr>
        </p:nvSpPr>
        <p:spPr>
          <a:xfrm rot="20899983">
            <a:off x="3141622" y="3883231"/>
            <a:ext cx="1147563" cy="328805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0" name="Text Placeholder 10"/>
          <p:cNvSpPr>
            <a:spLocks noGrp="1"/>
          </p:cNvSpPr>
          <p:nvPr>
            <p:ph type="body" sz="quarter" idx="32"/>
          </p:nvPr>
        </p:nvSpPr>
        <p:spPr>
          <a:xfrm rot="21150622">
            <a:off x="5259436" y="3617313"/>
            <a:ext cx="1147563" cy="328805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2" name="Text Placeholder 10"/>
          <p:cNvSpPr>
            <a:spLocks noGrp="1"/>
          </p:cNvSpPr>
          <p:nvPr>
            <p:ph type="body" sz="quarter" idx="33"/>
          </p:nvPr>
        </p:nvSpPr>
        <p:spPr>
          <a:xfrm rot="19929166">
            <a:off x="7390033" y="3080893"/>
            <a:ext cx="1147563" cy="328805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4" name="Text Placeholder 10"/>
          <p:cNvSpPr>
            <a:spLocks noGrp="1"/>
          </p:cNvSpPr>
          <p:nvPr>
            <p:ph type="body" sz="quarter" idx="34"/>
          </p:nvPr>
        </p:nvSpPr>
        <p:spPr>
          <a:xfrm rot="18949548">
            <a:off x="8922187" y="1963108"/>
            <a:ext cx="1147563" cy="328805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7530932" y="3914717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6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7530932" y="4295612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7530932" y="4664744"/>
            <a:ext cx="2295126" cy="355980"/>
          </a:xfrm>
        </p:spPr>
        <p:txBody>
          <a:bodyPr>
            <a:noAutofit/>
          </a:bodyPr>
          <a:lstStyle>
            <a:lvl1pPr marL="0" indent="0" algn="r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76591892-8F16-7304-AFDD-827D5152AFE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882C46-52F7-4ACA-A8D6-86A56B64D45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2787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Left_Light">
  <p:cSld name="Instabase_Content_Image_Left_Light">
    <p:bg>
      <p:bgPr>
        <a:solidFill>
          <a:srgbClr val="FFFFFF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"/>
          <p:cNvSpPr/>
          <p:nvPr/>
        </p:nvSpPr>
        <p:spPr>
          <a:xfrm>
            <a:off x="8051851" y="-55751"/>
            <a:ext cx="4140000" cy="69138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3" name="Google Shape;143;p12"/>
          <p:cNvSpPr txBox="1">
            <a:spLocks noGrp="1"/>
          </p:cNvSpPr>
          <p:nvPr>
            <p:ph type="title"/>
          </p:nvPr>
        </p:nvSpPr>
        <p:spPr>
          <a:xfrm>
            <a:off x="206275" y="1524002"/>
            <a:ext cx="4879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867" b="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12"/>
          <p:cNvSpPr txBox="1">
            <a:spLocks noGrp="1"/>
          </p:cNvSpPr>
          <p:nvPr>
            <p:ph type="title" idx="2"/>
          </p:nvPr>
        </p:nvSpPr>
        <p:spPr>
          <a:xfrm>
            <a:off x="206275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12"/>
          <p:cNvSpPr txBox="1">
            <a:spLocks noGrp="1"/>
          </p:cNvSpPr>
          <p:nvPr>
            <p:ph type="title" idx="3"/>
          </p:nvPr>
        </p:nvSpPr>
        <p:spPr>
          <a:xfrm>
            <a:off x="206275" y="2156102"/>
            <a:ext cx="49551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sz="1467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46" name="Google Shape;14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1350" y="3"/>
            <a:ext cx="1062300" cy="132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"/>
          <p:cNvSpPr/>
          <p:nvPr/>
        </p:nvSpPr>
        <p:spPr>
          <a:xfrm rot="5400000">
            <a:off x="11671873" y="404151"/>
            <a:ext cx="203400" cy="203400"/>
          </a:xfrm>
          <a:prstGeom prst="ellipse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12"/>
          <p:cNvSpPr/>
          <p:nvPr/>
        </p:nvSpPr>
        <p:spPr>
          <a:xfrm>
            <a:off x="11680351" y="755375"/>
            <a:ext cx="203400" cy="203400"/>
          </a:xfrm>
          <a:prstGeom prst="flowChartDelay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49" name="Google Shape;149;p12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50" name="Google Shape;150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48916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With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B0B675D3-C87E-9DEA-C911-5AFF6D67227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4724400"/>
            <a:ext cx="12192000" cy="21336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868EEDEB-34CC-21FF-1214-0E3D6FB144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grpSp>
        <p:nvGrpSpPr>
          <p:cNvPr id="4" name="Group">
            <a:extLst>
              <a:ext uri="{FF2B5EF4-FFF2-40B4-BE49-F238E27FC236}">
                <a16:creationId xmlns:a16="http://schemas.microsoft.com/office/drawing/2014/main" id="{5D7B50C4-F316-DD59-5637-EED74F126C0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200150" y="1666875"/>
            <a:ext cx="8618538" cy="2816225"/>
            <a:chOff x="0" y="0"/>
            <a:chExt cx="17237639" cy="5632269"/>
          </a:xfrm>
        </p:grpSpPr>
        <p:sp>
          <p:nvSpPr>
            <p:cNvPr id="5" name="Line">
              <a:extLst>
                <a:ext uri="{FF2B5EF4-FFF2-40B4-BE49-F238E27FC236}">
                  <a16:creationId xmlns:a16="http://schemas.microsoft.com/office/drawing/2014/main" id="{D28019DA-A52F-573B-7FCF-0DC7247E41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26065" y="222752"/>
              <a:ext cx="1" cy="2596075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6" name="Line">
              <a:extLst>
                <a:ext uri="{FF2B5EF4-FFF2-40B4-BE49-F238E27FC236}">
                  <a16:creationId xmlns:a16="http://schemas.microsoft.com/office/drawing/2014/main" id="{0EFEC4EB-EF14-585A-54EE-D8750DB65D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710589" y="222752"/>
              <a:ext cx="1" cy="2596075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7" name="Line">
              <a:extLst>
                <a:ext uri="{FF2B5EF4-FFF2-40B4-BE49-F238E27FC236}">
                  <a16:creationId xmlns:a16="http://schemas.microsoft.com/office/drawing/2014/main" id="{86431399-BA22-FCC3-8B5D-66C5B9DD28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039456" y="896787"/>
              <a:ext cx="1" cy="1922040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9AC33CCD-E52E-83A8-7D8C-18599780AC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8327" y="222752"/>
              <a:ext cx="1" cy="2596075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B7D3A414-4111-9407-17B0-FDFE8F80E3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97195" y="896787"/>
              <a:ext cx="1" cy="1922040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DA89C559-F2C1-27B4-0DA0-2D26312FF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532761" y="2847967"/>
              <a:ext cx="1" cy="2596075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1" name="Line">
              <a:extLst>
                <a:ext uri="{FF2B5EF4-FFF2-40B4-BE49-F238E27FC236}">
                  <a16:creationId xmlns:a16="http://schemas.microsoft.com/office/drawing/2014/main" id="{5E234A66-F2ED-B140-7CD0-A221CAF24B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0016" y="2847967"/>
              <a:ext cx="1" cy="1922039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3D356116-E9CA-9CD6-0793-8AA11AD69C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203892" y="2847967"/>
              <a:ext cx="1" cy="1922039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2F72B047-6688-9758-AFB0-434BD0678A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77920" y="2847967"/>
              <a:ext cx="1" cy="2596075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4" name="Line">
              <a:extLst>
                <a:ext uri="{FF2B5EF4-FFF2-40B4-BE49-F238E27FC236}">
                  <a16:creationId xmlns:a16="http://schemas.microsoft.com/office/drawing/2014/main" id="{BC1A9934-8533-5D81-71F9-9E46FC5F4E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0500" y="2838622"/>
              <a:ext cx="16516569" cy="1"/>
            </a:xfrm>
            <a:prstGeom prst="line">
              <a:avLst/>
            </a:prstGeom>
            <a:noFill/>
            <a:ln w="25400">
              <a:solidFill>
                <a:srgbClr val="BEBEBE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en-US"/>
            </a:p>
          </p:txBody>
        </p:sp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21C75C4F-AC95-B546-0114-C7CD22EA1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2651041"/>
              <a:ext cx="381012" cy="380988"/>
            </a:xfrm>
            <a:prstGeom prst="ellipse">
              <a:avLst/>
            </a:prstGeom>
            <a:solidFill>
              <a:srgbClr val="3FB0A8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16" name="Circle">
              <a:extLst>
                <a:ext uri="{FF2B5EF4-FFF2-40B4-BE49-F238E27FC236}">
                  <a16:creationId xmlns:a16="http://schemas.microsoft.com/office/drawing/2014/main" id="{C3821567-A3D3-42CF-4DFF-B18294092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70804" y="2314502"/>
              <a:ext cx="1066835" cy="1066766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400ADFB7-9D8F-C516-0576-F2A934165A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3209" y="2454197"/>
              <a:ext cx="774725" cy="774675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18" name="Circle">
              <a:extLst>
                <a:ext uri="{FF2B5EF4-FFF2-40B4-BE49-F238E27FC236}">
                  <a16:creationId xmlns:a16="http://schemas.microsoft.com/office/drawing/2014/main" id="{5446F2CD-8286-58E0-8335-267935CE4B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7999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19" name="Circle">
              <a:extLst>
                <a:ext uri="{FF2B5EF4-FFF2-40B4-BE49-F238E27FC236}">
                  <a16:creationId xmlns:a16="http://schemas.microsoft.com/office/drawing/2014/main" id="{A3A80AE1-56AF-E6AF-DDCD-16144BE11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52789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96721271-FA8F-34A7-4430-AF8051BCD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17579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A04C1050-ABAA-B7E7-9728-2F047E95D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2369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2" name="Circle">
              <a:extLst>
                <a:ext uri="{FF2B5EF4-FFF2-40B4-BE49-F238E27FC236}">
                  <a16:creationId xmlns:a16="http://schemas.microsoft.com/office/drawing/2014/main" id="{79F94112-2F96-641B-CB0E-EB712E61A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3983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A4FC02B8-CA43-A093-4CBD-292C1BA41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8773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D5C68023-8979-94AF-0B38-8C0B7D32F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389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B4274B7D-43CC-B60B-BAB6-A3E4F0FF7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354" y="2454197"/>
              <a:ext cx="774725" cy="774675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BEBEBE"/>
              </a:solidFill>
              <a:miter lim="400000"/>
              <a:headEnd/>
              <a:tailEnd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6" name="Circle">
              <a:extLst>
                <a:ext uri="{FF2B5EF4-FFF2-40B4-BE49-F238E27FC236}">
                  <a16:creationId xmlns:a16="http://schemas.microsoft.com/office/drawing/2014/main" id="{E8047288-D1A5-21AC-A33F-A0C34B2E59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9007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7" name="Circle">
              <a:extLst>
                <a:ext uri="{FF2B5EF4-FFF2-40B4-BE49-F238E27FC236}">
                  <a16:creationId xmlns:a16="http://schemas.microsoft.com/office/drawing/2014/main" id="{2222D5A5-F329-F970-3952-731737FB1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217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4390104A-0272-2EE4-039D-5AD2A5162B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9427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12C3FA7D-60B5-4217-DA5B-18CEB54FB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637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9A4ABE29-DC2F-B5F6-1138-C050E15DE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3023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1" name="Circle">
              <a:extLst>
                <a:ext uri="{FF2B5EF4-FFF2-40B4-BE49-F238E27FC236}">
                  <a16:creationId xmlns:a16="http://schemas.microsoft.com/office/drawing/2014/main" id="{4A6317F9-E64E-3B43-1EE1-054965EB1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8233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7E227535-1651-AFB1-DFC0-D352F42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73443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A83089C9-935B-3E31-6513-6183D8B8D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08653" y="2574843"/>
              <a:ext cx="533417" cy="533383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9F549F72-C540-A243-AE7B-BF48F59D8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2362" y="0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5" name="Circle">
              <a:extLst>
                <a:ext uri="{FF2B5EF4-FFF2-40B4-BE49-F238E27FC236}">
                  <a16:creationId xmlns:a16="http://schemas.microsoft.com/office/drawing/2014/main" id="{64BF99AF-BAB9-0CA1-4AAA-3D8062223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2782" y="739752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A68213E2-9655-8556-8AA0-B08D2C9BA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6378" y="0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B464E5B3-F160-6C8A-9085-96A9D11DCA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97271" y="739752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5B25308C-D06E-E2FA-665F-73DB14AE8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2007" y="5365578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39" name="Circle">
              <a:extLst>
                <a:ext uri="{FF2B5EF4-FFF2-40B4-BE49-F238E27FC236}">
                  <a16:creationId xmlns:a16="http://schemas.microsoft.com/office/drawing/2014/main" id="{F93597EE-F9AC-681E-6651-875DDD5239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1588" y="4613128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936A3C0C-3950-0C88-F435-2E39B3A39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7992" y="5365578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AC769E8F-9A87-06DB-9B2B-610138076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8047" y="4613128"/>
              <a:ext cx="266709" cy="266691"/>
            </a:xfrm>
            <a:prstGeom prst="ellipse">
              <a:avLst/>
            </a:prstGeom>
            <a:solidFill>
              <a:srgbClr val="BEBEBE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  <p:sp>
          <p:nvSpPr>
            <p:cNvPr id="42" name="Circle">
              <a:extLst>
                <a:ext uri="{FF2B5EF4-FFF2-40B4-BE49-F238E27FC236}">
                  <a16:creationId xmlns:a16="http://schemas.microsoft.com/office/drawing/2014/main" id="{230AC79C-D6D7-D91E-3660-9D89C7D7D2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7217" y="0"/>
              <a:ext cx="266709" cy="266691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lIns="0" tIns="0" rIns="0" bIns="0" anchor="ctr"/>
            <a:lstStyle>
              <a:lvl1pPr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12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1275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>
                <a:defRPr/>
              </a:pPr>
              <a:endParaRPr lang="en-US" altLang="en-US" sz="1600">
                <a:solidFill>
                  <a:srgbClr val="FFFFFF"/>
                </a:solidFill>
                <a:latin typeface="+mn-lt"/>
                <a:sym typeface="Helvetica Neue Medium" panose="02000503000000020004" pitchFamily="2" charset="0"/>
              </a:endParaRPr>
            </a:p>
          </p:txBody>
        </p:sp>
      </p:grpSp>
      <p:pic>
        <p:nvPicPr>
          <p:cNvPr id="43" name="Picture 49" descr="A close up of a sign&#10;&#10;Description automatically generated">
            <a:extLst>
              <a:ext uri="{FF2B5EF4-FFF2-40B4-BE49-F238E27FC236}">
                <a16:creationId xmlns:a16="http://schemas.microsoft.com/office/drawing/2014/main" id="{85CCC690-1DD6-989B-C676-1DCEB680A3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145493" y="271910"/>
            <a:ext cx="3897839" cy="478236"/>
          </a:xfrm>
        </p:spPr>
        <p:txBody>
          <a:bodyPr>
            <a:noAutofit/>
          </a:bodyPr>
          <a:lstStyle>
            <a:lvl1pPr marL="0" indent="0" algn="ctr">
              <a:buNone/>
              <a:defRPr sz="3300" b="1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145493" y="799673"/>
            <a:ext cx="3897839" cy="419527"/>
          </a:xfrm>
        </p:spPr>
        <p:txBody>
          <a:bodyPr>
            <a:noAutofit/>
          </a:bodyPr>
          <a:lstStyle>
            <a:lvl1pPr marL="0" indent="0" algn="ctr">
              <a:buNone/>
              <a:defRPr sz="18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641600" y="495169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641600" y="955324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2355552" y="1486528"/>
            <a:ext cx="1066920" cy="419527"/>
          </a:xfrm>
        </p:spPr>
        <p:txBody>
          <a:bodyPr>
            <a:noAutofit/>
          </a:bodyPr>
          <a:lstStyle>
            <a:lvl1pPr marL="0" indent="0" algn="l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0" name="Text Placeholder 10"/>
          <p:cNvSpPr>
            <a:spLocks noGrp="1"/>
          </p:cNvSpPr>
          <p:nvPr>
            <p:ph type="body" sz="quarter" idx="18"/>
          </p:nvPr>
        </p:nvSpPr>
        <p:spPr>
          <a:xfrm>
            <a:off x="2355552" y="1946683"/>
            <a:ext cx="1066536" cy="275040"/>
          </a:xfrm>
        </p:spPr>
        <p:txBody>
          <a:bodyPr>
            <a:noAutofit/>
          </a:bodyPr>
          <a:lstStyle>
            <a:lvl1pPr marL="0" indent="0" algn="l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1" name="Text Placeholder 10"/>
          <p:cNvSpPr>
            <a:spLocks noGrp="1"/>
          </p:cNvSpPr>
          <p:nvPr>
            <p:ph type="body" sz="quarter" idx="19"/>
          </p:nvPr>
        </p:nvSpPr>
        <p:spPr>
          <a:xfrm>
            <a:off x="4196619" y="1816179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2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4196619" y="2276334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3" name="Text Placeholder 10"/>
          <p:cNvSpPr>
            <a:spLocks noGrp="1"/>
          </p:cNvSpPr>
          <p:nvPr>
            <p:ph type="body" sz="quarter" idx="21"/>
          </p:nvPr>
        </p:nvSpPr>
        <p:spPr>
          <a:xfrm>
            <a:off x="6030106" y="1502646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4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6030106" y="1962801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5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9774583" y="1497929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6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9774583" y="1958084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7" name="Text Placeholder 10"/>
          <p:cNvSpPr>
            <a:spLocks noGrp="1"/>
          </p:cNvSpPr>
          <p:nvPr>
            <p:ph type="body" sz="quarter" idx="25"/>
          </p:nvPr>
        </p:nvSpPr>
        <p:spPr>
          <a:xfrm>
            <a:off x="7848430" y="1801092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8" name="Text Placeholder 10"/>
          <p:cNvSpPr>
            <a:spLocks noGrp="1"/>
          </p:cNvSpPr>
          <p:nvPr>
            <p:ph type="body" sz="quarter" idx="26"/>
          </p:nvPr>
        </p:nvSpPr>
        <p:spPr>
          <a:xfrm>
            <a:off x="7848430" y="2261247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9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3260034" y="3454956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0" name="Text Placeholder 10"/>
          <p:cNvSpPr>
            <a:spLocks noGrp="1"/>
          </p:cNvSpPr>
          <p:nvPr>
            <p:ph type="body" sz="quarter" idx="28"/>
          </p:nvPr>
        </p:nvSpPr>
        <p:spPr>
          <a:xfrm>
            <a:off x="3260034" y="3915111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1" name="Text Placeholder 10"/>
          <p:cNvSpPr>
            <a:spLocks noGrp="1"/>
          </p:cNvSpPr>
          <p:nvPr>
            <p:ph type="body" sz="quarter" idx="29"/>
          </p:nvPr>
        </p:nvSpPr>
        <p:spPr>
          <a:xfrm>
            <a:off x="6932997" y="3457921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2" name="Text Placeholder 10"/>
          <p:cNvSpPr>
            <a:spLocks noGrp="1"/>
          </p:cNvSpPr>
          <p:nvPr>
            <p:ph type="body" sz="quarter" idx="30"/>
          </p:nvPr>
        </p:nvSpPr>
        <p:spPr>
          <a:xfrm>
            <a:off x="6932997" y="3918076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3" name="Text Placeholder 10"/>
          <p:cNvSpPr>
            <a:spLocks noGrp="1"/>
          </p:cNvSpPr>
          <p:nvPr>
            <p:ph type="body" sz="quarter" idx="31"/>
          </p:nvPr>
        </p:nvSpPr>
        <p:spPr>
          <a:xfrm>
            <a:off x="5097111" y="3946477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4" name="Text Placeholder 10"/>
          <p:cNvSpPr>
            <a:spLocks noGrp="1"/>
          </p:cNvSpPr>
          <p:nvPr>
            <p:ph type="body" sz="quarter" idx="32"/>
          </p:nvPr>
        </p:nvSpPr>
        <p:spPr>
          <a:xfrm>
            <a:off x="5097111" y="4406632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5" name="Text Placeholder 10"/>
          <p:cNvSpPr>
            <a:spLocks noGrp="1"/>
          </p:cNvSpPr>
          <p:nvPr>
            <p:ph type="body" sz="quarter" idx="33"/>
          </p:nvPr>
        </p:nvSpPr>
        <p:spPr>
          <a:xfrm>
            <a:off x="8764315" y="3946477"/>
            <a:ext cx="1066920" cy="419527"/>
          </a:xfrm>
        </p:spPr>
        <p:txBody>
          <a:bodyPr>
            <a:noAutofit/>
          </a:bodyPr>
          <a:lstStyle>
            <a:lvl1pPr marL="0" indent="0" algn="ctr">
              <a:buNone/>
              <a:defRPr sz="2100" b="0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6" name="Text Placeholder 10"/>
          <p:cNvSpPr>
            <a:spLocks noGrp="1"/>
          </p:cNvSpPr>
          <p:nvPr>
            <p:ph type="body" sz="quarter" idx="34"/>
          </p:nvPr>
        </p:nvSpPr>
        <p:spPr>
          <a:xfrm>
            <a:off x="8764315" y="4406632"/>
            <a:ext cx="1066536" cy="275040"/>
          </a:xfrm>
        </p:spPr>
        <p:txBody>
          <a:bodyPr>
            <a:noAutofit/>
          </a:bodyPr>
          <a:lstStyle>
            <a:lvl1pPr marL="0" indent="0" algn="ctr">
              <a:buNone/>
              <a:defRPr sz="12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7" name="Text Placeholder 10"/>
          <p:cNvSpPr>
            <a:spLocks noGrp="1"/>
          </p:cNvSpPr>
          <p:nvPr>
            <p:ph type="body" sz="quarter" idx="35"/>
          </p:nvPr>
        </p:nvSpPr>
        <p:spPr>
          <a:xfrm>
            <a:off x="1813343" y="5132505"/>
            <a:ext cx="1311892" cy="419527"/>
          </a:xfrm>
        </p:spPr>
        <p:txBody>
          <a:bodyPr>
            <a:noAutofit/>
          </a:bodyPr>
          <a:lstStyle>
            <a:lvl1pPr marL="0" indent="0" algn="l">
              <a:buNone/>
              <a:defRPr sz="21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8" name="Text Placeholder 10"/>
          <p:cNvSpPr>
            <a:spLocks noGrp="1"/>
          </p:cNvSpPr>
          <p:nvPr>
            <p:ph type="body" sz="quarter" idx="36"/>
          </p:nvPr>
        </p:nvSpPr>
        <p:spPr>
          <a:xfrm>
            <a:off x="1813343" y="5592660"/>
            <a:ext cx="1311892" cy="275040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9" name="Text Placeholder 10"/>
          <p:cNvSpPr>
            <a:spLocks noGrp="1"/>
          </p:cNvSpPr>
          <p:nvPr>
            <p:ph type="body" sz="quarter" idx="37"/>
          </p:nvPr>
        </p:nvSpPr>
        <p:spPr>
          <a:xfrm>
            <a:off x="5690780" y="5132369"/>
            <a:ext cx="1311892" cy="419527"/>
          </a:xfrm>
        </p:spPr>
        <p:txBody>
          <a:bodyPr>
            <a:noAutofit/>
          </a:bodyPr>
          <a:lstStyle>
            <a:lvl1pPr marL="0" indent="0" algn="l">
              <a:buNone/>
              <a:defRPr sz="21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0" name="Text Placeholder 10"/>
          <p:cNvSpPr>
            <a:spLocks noGrp="1"/>
          </p:cNvSpPr>
          <p:nvPr>
            <p:ph type="body" sz="quarter" idx="38"/>
          </p:nvPr>
        </p:nvSpPr>
        <p:spPr>
          <a:xfrm>
            <a:off x="5690780" y="5592524"/>
            <a:ext cx="1311892" cy="275040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1" name="Text Placeholder 10"/>
          <p:cNvSpPr>
            <a:spLocks noGrp="1"/>
          </p:cNvSpPr>
          <p:nvPr>
            <p:ph type="body" sz="quarter" idx="39"/>
          </p:nvPr>
        </p:nvSpPr>
        <p:spPr>
          <a:xfrm>
            <a:off x="9819048" y="5132369"/>
            <a:ext cx="1311892" cy="419527"/>
          </a:xfrm>
        </p:spPr>
        <p:txBody>
          <a:bodyPr>
            <a:noAutofit/>
          </a:bodyPr>
          <a:lstStyle>
            <a:lvl1pPr marL="0" indent="0" algn="l">
              <a:buNone/>
              <a:defRPr sz="2100" b="1" baseline="0">
                <a:solidFill>
                  <a:schemeClr val="accent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2" name="Text Placeholder 10"/>
          <p:cNvSpPr>
            <a:spLocks noGrp="1"/>
          </p:cNvSpPr>
          <p:nvPr>
            <p:ph type="body" sz="quarter" idx="40"/>
          </p:nvPr>
        </p:nvSpPr>
        <p:spPr>
          <a:xfrm>
            <a:off x="9819048" y="5592524"/>
            <a:ext cx="1311892" cy="275040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rgbClr val="53535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3" name="Picture Placeholder 24"/>
          <p:cNvSpPr>
            <a:spLocks noGrp="1"/>
          </p:cNvSpPr>
          <p:nvPr>
            <p:ph type="pic" sz="quarter" idx="41"/>
          </p:nvPr>
        </p:nvSpPr>
        <p:spPr>
          <a:xfrm>
            <a:off x="872067" y="5132369"/>
            <a:ext cx="874260" cy="760198"/>
          </a:xfrm>
        </p:spPr>
        <p:txBody>
          <a:bodyPr rtlCol="0">
            <a:normAutofit/>
          </a:bodyPr>
          <a:lstStyle>
            <a:lvl1pPr algn="ctr"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4" name="Picture Placeholder 24"/>
          <p:cNvSpPr>
            <a:spLocks noGrp="1"/>
          </p:cNvSpPr>
          <p:nvPr>
            <p:ph type="pic" sz="quarter" idx="42"/>
          </p:nvPr>
        </p:nvSpPr>
        <p:spPr>
          <a:xfrm>
            <a:off x="4756119" y="5117752"/>
            <a:ext cx="874260" cy="760198"/>
          </a:xfrm>
        </p:spPr>
        <p:txBody>
          <a:bodyPr rtlCol="0">
            <a:normAutofit/>
          </a:bodyPr>
          <a:lstStyle>
            <a:lvl1pPr algn="ctr"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55" name="Picture Placeholder 24"/>
          <p:cNvSpPr>
            <a:spLocks noGrp="1"/>
          </p:cNvSpPr>
          <p:nvPr>
            <p:ph type="pic" sz="quarter" idx="43"/>
          </p:nvPr>
        </p:nvSpPr>
        <p:spPr>
          <a:xfrm>
            <a:off x="8883046" y="5117752"/>
            <a:ext cx="874260" cy="760198"/>
          </a:xfrm>
        </p:spPr>
        <p:txBody>
          <a:bodyPr rtlCol="0">
            <a:normAutofit/>
          </a:bodyPr>
          <a:lstStyle>
            <a:lvl1pPr algn="ctr">
              <a:defRPr sz="20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B0EC442B-23C1-3721-8BFC-ECA991F3117A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E07885-45BD-4912-A5D1-DC26ADFB811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26547"/>
      </p:ext>
    </p:extLst>
  </p:cSld>
  <p:clrMapOvr>
    <a:masterClrMapping/>
  </p:clrMapOvr>
  <p:transition spd="med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C48F6C1D-2335-AD16-A3BF-1C1DBE092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DD97103-A987-D392-CB62-D4E1D1A66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BABF1879-1742-C110-700A-C735B901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167B473C-8990-5BD6-E646-C8A23E1335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45225" y="3214688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98C11EDC-90B4-C3CE-8056-76E078D71C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28950" y="3214688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4769D909-14FF-84D0-BA14-F914AF75E91E}"/>
              </a:ext>
            </a:extLst>
          </p:cNvPr>
          <p:cNvSpPr txBox="1"/>
          <p:nvPr userDrawn="1"/>
        </p:nvSpPr>
        <p:spPr>
          <a:xfrm>
            <a:off x="152400" y="179388"/>
            <a:ext cx="2809875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FINANCE &amp;…">
            <a:extLst>
              <a:ext uri="{FF2B5EF4-FFF2-40B4-BE49-F238E27FC236}">
                <a16:creationId xmlns:a16="http://schemas.microsoft.com/office/drawing/2014/main" id="{DDBEEF67-8B8A-31E0-0499-65F7E2645A4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92138"/>
            <a:ext cx="1968500" cy="790575"/>
          </a:xfrm>
          <a:prstGeom prst="rect">
            <a:avLst/>
          </a:prstGeom>
          <a:noFill/>
          <a:ln>
            <a:noFill/>
          </a:ln>
        </p:spPr>
        <p:txBody>
          <a:bodyPr wrap="none"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chemeClr val="accent1"/>
                </a:solidFill>
              </a:rPr>
              <a:t>FINANCE &amp;</a:t>
            </a:r>
          </a:p>
          <a:p>
            <a:pPr eaLnBrk="1" hangingPunct="1">
              <a:defRPr/>
            </a:pPr>
            <a:r>
              <a:rPr lang="en-US" altLang="en-US" sz="2400" b="1">
                <a:solidFill>
                  <a:schemeClr val="accent1"/>
                </a:solidFill>
              </a:rPr>
              <a:t>INSURANCE 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9505425D-8BF2-A1A9-808F-EF120BF03E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595438"/>
            <a:ext cx="5302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A01D522C-9CD6-390F-8EA6-2F96B24E43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649413"/>
            <a:ext cx="73025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11" name="Line">
            <a:extLst>
              <a:ext uri="{FF2B5EF4-FFF2-40B4-BE49-F238E27FC236}">
                <a16:creationId xmlns:a16="http://schemas.microsoft.com/office/drawing/2014/main" id="{4398C62F-71AA-B374-8958-5B098C69CA7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6113" y="1616075"/>
            <a:ext cx="5811837" cy="10064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US / CANADA">
            <a:extLst>
              <a:ext uri="{FF2B5EF4-FFF2-40B4-BE49-F238E27FC236}">
                <a16:creationId xmlns:a16="http://schemas.microsoft.com/office/drawing/2014/main" id="{A0D0841C-B45A-4FD8-F099-9731E726F494}"/>
              </a:ext>
            </a:extLst>
          </p:cNvPr>
          <p:cNvSpPr txBox="1"/>
          <p:nvPr userDrawn="1"/>
        </p:nvSpPr>
        <p:spPr>
          <a:xfrm rot="3178744">
            <a:off x="2486888" y="4402393"/>
            <a:ext cx="2460237" cy="1557091"/>
          </a:xfrm>
          <a:prstGeom prst="rect">
            <a:avLst/>
          </a:prstGeom>
          <a:ln w="12700">
            <a:miter lim="400000"/>
          </a:ln>
        </p:spPr>
        <p:txBody>
          <a:bodyPr spcFirstLastPara="1" wrap="none" lIns="25400" tIns="25400" rIns="25400" bIns="25400" anchor="ctr">
            <a:prstTxWarp prst="textArchDown">
              <a:avLst/>
            </a:prstTxWarp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US </a:t>
            </a:r>
            <a:r>
              <a:rPr lang="en-US" sz="2400">
                <a:latin typeface="+mn-lt"/>
              </a:rPr>
              <a:t>&amp;</a:t>
            </a:r>
            <a:r>
              <a:rPr sz="2400">
                <a:latin typeface="+mn-lt"/>
              </a:rPr>
              <a:t> CANADA</a:t>
            </a: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F8396447-C781-128C-F84C-BD145E284C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EA491E7E-0313-DE01-1742-8BBB4C78D9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347913" cy="349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5" name="Line">
            <a:extLst>
              <a:ext uri="{FF2B5EF4-FFF2-40B4-BE49-F238E27FC236}">
                <a16:creationId xmlns:a16="http://schemas.microsoft.com/office/drawing/2014/main" id="{AE0FF37E-FD0C-DAE8-EF50-EA97289684B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3424238" cy="16605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6" name="Line">
            <a:extLst>
              <a:ext uri="{FF2B5EF4-FFF2-40B4-BE49-F238E27FC236}">
                <a16:creationId xmlns:a16="http://schemas.microsoft.com/office/drawing/2014/main" id="{C7868703-2FBF-E1D9-D5DF-8C119774E13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6CFF23E9-AFDB-A4F9-D279-C77E1353D9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51500" y="125413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3733E12A-C54B-6DA7-2644-0CCA7B5CA9E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1549400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pic>
        <p:nvPicPr>
          <p:cNvPr id="19" name="Picture 25">
            <a:extLst>
              <a:ext uri="{FF2B5EF4-FFF2-40B4-BE49-F238E27FC236}">
                <a16:creationId xmlns:a16="http://schemas.microsoft.com/office/drawing/2014/main" id="{662B0A15-DC37-51C7-41DA-4DBAB68D6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516313"/>
            <a:ext cx="26828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0C036CBD-B48C-5673-9C4C-1BCFDF3996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278188"/>
            <a:ext cx="245903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CC03E86-0B9C-5ABD-DBD8-A14325E631A8}"/>
              </a:ext>
            </a:extLst>
          </p:cNvPr>
          <p:cNvSpPr/>
          <p:nvPr userDrawn="1"/>
        </p:nvSpPr>
        <p:spPr>
          <a:xfrm rot="18781489">
            <a:off x="5324914" y="252784"/>
            <a:ext cx="2210863" cy="148718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EMEA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D8ACFE-CD08-DDB3-D48A-A0D7FE779072}"/>
              </a:ext>
            </a:extLst>
          </p:cNvPr>
          <p:cNvSpPr/>
          <p:nvPr userDrawn="1"/>
        </p:nvSpPr>
        <p:spPr>
          <a:xfrm rot="21421773">
            <a:off x="9220476" y="1375349"/>
            <a:ext cx="2210863" cy="148718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APAC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A3107C-AB3E-1C1D-A010-80B830CE6B89}"/>
              </a:ext>
            </a:extLst>
          </p:cNvPr>
          <p:cNvSpPr/>
          <p:nvPr userDrawn="1"/>
        </p:nvSpPr>
        <p:spPr>
          <a:xfrm rot="18500853">
            <a:off x="7235940" y="4347413"/>
            <a:ext cx="2210863" cy="1643714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LATAM</a:t>
            </a:r>
          </a:p>
        </p:txBody>
      </p:sp>
      <p:pic>
        <p:nvPicPr>
          <p:cNvPr id="24" name="Picture 30">
            <a:extLst>
              <a:ext uri="{FF2B5EF4-FFF2-40B4-BE49-F238E27FC236}">
                <a16:creationId xmlns:a16="http://schemas.microsoft.com/office/drawing/2014/main" id="{176AA03E-25C2-89C8-6BE7-016019EFCB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546100"/>
            <a:ext cx="2460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1">
            <a:extLst>
              <a:ext uri="{FF2B5EF4-FFF2-40B4-BE49-F238E27FC236}">
                <a16:creationId xmlns:a16="http://schemas.microsoft.com/office/drawing/2014/main" id="{B07D688E-49E2-3467-5ED1-73E3F68A4B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1754188"/>
            <a:ext cx="23780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C0357592-5E4E-508B-BE6E-86CAEBB139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8199B8F-C743-1D1B-87C5-864C9176F2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8BB972-436C-4593-B4CB-F71FAA774D6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24703"/>
      </p:ext>
    </p:extLst>
  </p:cSld>
  <p:clrMapOvr>
    <a:masterClrMapping/>
  </p:clrMapOvr>
  <p:transition spd="med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9B5B5F3-01A7-FEF5-4985-3B3959C16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CF61517F-D6B6-1BD5-A973-BD058137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69AA280-E060-08C1-C7B8-94A67F179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80B0564E-0D91-C5EF-CFFE-78EEC86A070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45225" y="3214688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2261CD06-2F15-B9FF-29FC-1E753CEBF9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28950" y="3214688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9A4B003E-217A-14C1-569B-0C6051FB2CE1}"/>
              </a:ext>
            </a:extLst>
          </p:cNvPr>
          <p:cNvSpPr txBox="1"/>
          <p:nvPr userDrawn="1"/>
        </p:nvSpPr>
        <p:spPr>
          <a:xfrm>
            <a:off x="152400" y="179388"/>
            <a:ext cx="2640013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E69CBE4C-71D9-4C63-AE6E-7453EEC1B9F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6113" y="1616075"/>
            <a:ext cx="5811837" cy="10064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US / CANADA">
            <a:extLst>
              <a:ext uri="{FF2B5EF4-FFF2-40B4-BE49-F238E27FC236}">
                <a16:creationId xmlns:a16="http://schemas.microsoft.com/office/drawing/2014/main" id="{3868BCC3-EE32-BD3B-C114-FDE7ABA3B436}"/>
              </a:ext>
            </a:extLst>
          </p:cNvPr>
          <p:cNvSpPr txBox="1"/>
          <p:nvPr userDrawn="1"/>
        </p:nvSpPr>
        <p:spPr>
          <a:xfrm rot="3178744">
            <a:off x="2486888" y="4402393"/>
            <a:ext cx="2460237" cy="1557091"/>
          </a:xfrm>
          <a:prstGeom prst="rect">
            <a:avLst/>
          </a:prstGeom>
          <a:ln w="12700">
            <a:miter lim="400000"/>
          </a:ln>
        </p:spPr>
        <p:txBody>
          <a:bodyPr spcFirstLastPara="1" wrap="none" lIns="25400" tIns="25400" rIns="25400" bIns="25400" anchor="ctr">
            <a:prstTxWarp prst="textArchDown">
              <a:avLst/>
            </a:prstTxWarp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US </a:t>
            </a:r>
            <a:r>
              <a:rPr lang="en-US" sz="2400">
                <a:latin typeface="+mn-lt"/>
              </a:rPr>
              <a:t>&amp;</a:t>
            </a:r>
            <a:r>
              <a:rPr sz="2400">
                <a:latin typeface="+mn-lt"/>
              </a:rPr>
              <a:t> CANADA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B344DDF6-D92D-2907-93AE-3AD2DA3CF299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7CF1D986-F22A-F9F8-4124-1FB372F2531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347913" cy="349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A6B4B702-F52F-19A0-6D98-1D01B38E133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3424238" cy="16605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2D226DE-92D3-50E3-86BC-4FFA6902554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7708C2FC-54E6-BA13-623D-40ACD2456EF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51500" y="125413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FD0EC679-33E5-D513-16C9-09ED1DD26E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1549400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pic>
        <p:nvPicPr>
          <p:cNvPr id="16" name="Picture 22">
            <a:extLst>
              <a:ext uri="{FF2B5EF4-FFF2-40B4-BE49-F238E27FC236}">
                <a16:creationId xmlns:a16="http://schemas.microsoft.com/office/drawing/2014/main" id="{2ABA9BF7-FFA4-CFA0-1F33-FA4AAAE39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516313"/>
            <a:ext cx="26828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CE8A8241-01CC-3A92-290F-891B59E71C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278188"/>
            <a:ext cx="245903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8BB7B8-0C62-DCB4-9981-30E7668DDC26}"/>
              </a:ext>
            </a:extLst>
          </p:cNvPr>
          <p:cNvSpPr/>
          <p:nvPr userDrawn="1"/>
        </p:nvSpPr>
        <p:spPr>
          <a:xfrm rot="18781489">
            <a:off x="5324914" y="252784"/>
            <a:ext cx="2210863" cy="148718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EMEA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F3F37A-3A8B-C574-7F08-48CA7B9A2CD7}"/>
              </a:ext>
            </a:extLst>
          </p:cNvPr>
          <p:cNvSpPr/>
          <p:nvPr userDrawn="1"/>
        </p:nvSpPr>
        <p:spPr>
          <a:xfrm rot="21421773">
            <a:off x="9220476" y="1375349"/>
            <a:ext cx="2210863" cy="148718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APAC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1CD6F59-AD63-EBBE-2EA5-1416ABBDB10F}"/>
              </a:ext>
            </a:extLst>
          </p:cNvPr>
          <p:cNvSpPr/>
          <p:nvPr userDrawn="1"/>
        </p:nvSpPr>
        <p:spPr>
          <a:xfrm rot="18500853">
            <a:off x="7242149" y="4347412"/>
            <a:ext cx="2210863" cy="1643714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LATAM</a:t>
            </a:r>
          </a:p>
        </p:txBody>
      </p:sp>
      <p:sp>
        <p:nvSpPr>
          <p:cNvPr id="21" name="FINANCE &amp;…">
            <a:extLst>
              <a:ext uri="{FF2B5EF4-FFF2-40B4-BE49-F238E27FC236}">
                <a16:creationId xmlns:a16="http://schemas.microsoft.com/office/drawing/2014/main" id="{134A1A13-7E39-72B2-7F47-4B4CD659D0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81025"/>
            <a:ext cx="3033713" cy="79057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chemeClr val="accent1"/>
                </a:solidFill>
                <a:latin typeface="+mn-lt"/>
              </a:rPr>
              <a:t>GOVERNMENT &amp; EDUCATION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19DEDB38-470A-B509-C523-0591656CD88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1612900"/>
            <a:ext cx="6699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F542D8F-E709-9C5C-CFB5-1D48620FE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54163"/>
            <a:ext cx="57785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Picture 30">
            <a:extLst>
              <a:ext uri="{FF2B5EF4-FFF2-40B4-BE49-F238E27FC236}">
                <a16:creationId xmlns:a16="http://schemas.microsoft.com/office/drawing/2014/main" id="{CEB3D771-0ECA-A4AA-17EE-4DBC94A7E7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546100"/>
            <a:ext cx="2460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1">
            <a:extLst>
              <a:ext uri="{FF2B5EF4-FFF2-40B4-BE49-F238E27FC236}">
                <a16:creationId xmlns:a16="http://schemas.microsoft.com/office/drawing/2014/main" id="{C37146D0-D43B-C480-38BF-55F31F7650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1754188"/>
            <a:ext cx="23780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A30701F2-6A76-75F0-FA9F-2E1BA53B99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1C394B7C-565F-6B59-ED57-D2BEB43590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E6EA49-FF4B-4A2A-9B78-324516CED5A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05566"/>
      </p:ext>
    </p:extLst>
  </p:cSld>
  <p:clrMapOvr>
    <a:masterClrMapping/>
  </p:clrMapOvr>
  <p:transition spd="med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91BCE493-A547-E1FD-6C67-DAA93182CE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585526FB-FEDD-1961-FC2B-697D32922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45A1DABD-AFAE-09C9-2358-9A430EF9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57248A9D-42B5-9EDA-D925-C459F6FC45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245225" y="3214688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FC25030F-31DD-09F9-3EFD-452356DAC4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028950" y="3214688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CB88B6E5-EF1F-EB20-647D-40A6D8B312F5}"/>
              </a:ext>
            </a:extLst>
          </p:cNvPr>
          <p:cNvSpPr txBox="1"/>
          <p:nvPr userDrawn="1"/>
        </p:nvSpPr>
        <p:spPr>
          <a:xfrm>
            <a:off x="152400" y="179388"/>
            <a:ext cx="2809875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4F076FE5-FB18-A6D0-BFB8-2AA580DFCAB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186113" y="1616075"/>
            <a:ext cx="5811837" cy="10064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US / CANADA">
            <a:extLst>
              <a:ext uri="{FF2B5EF4-FFF2-40B4-BE49-F238E27FC236}">
                <a16:creationId xmlns:a16="http://schemas.microsoft.com/office/drawing/2014/main" id="{A59274CC-F39F-5219-1A73-23BAEAE1FCD4}"/>
              </a:ext>
            </a:extLst>
          </p:cNvPr>
          <p:cNvSpPr txBox="1"/>
          <p:nvPr userDrawn="1"/>
        </p:nvSpPr>
        <p:spPr>
          <a:xfrm rot="3178744">
            <a:off x="2486888" y="4402393"/>
            <a:ext cx="2460237" cy="1557091"/>
          </a:xfrm>
          <a:prstGeom prst="rect">
            <a:avLst/>
          </a:prstGeom>
          <a:ln w="12700">
            <a:miter lim="400000"/>
          </a:ln>
        </p:spPr>
        <p:txBody>
          <a:bodyPr spcFirstLastPara="1" wrap="none" lIns="25400" tIns="25400" rIns="25400" bIns="25400" anchor="ctr">
            <a:prstTxWarp prst="textArchDown">
              <a:avLst/>
            </a:prstTxWarp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US </a:t>
            </a:r>
            <a:r>
              <a:rPr lang="en-US" sz="2400">
                <a:latin typeface="+mn-lt"/>
              </a:rPr>
              <a:t>&amp;</a:t>
            </a:r>
            <a:r>
              <a:rPr sz="2400">
                <a:latin typeface="+mn-lt"/>
              </a:rPr>
              <a:t> CANADA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780137B7-6A53-5A93-7446-6FF8380CAF6E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564B25AD-E7F2-BD20-1B14-AB5FDC745E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347913" cy="349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F4A82877-D64D-F8B5-3A66-D1182620D42D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3424238" cy="16605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220B8249-7A4B-E07D-51D5-4B6E638CE07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B542C43A-E3A0-DE84-F321-B14A9BE5FAE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51500" y="125413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CAB18F92-C986-4695-BC58-070453D973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953500" y="1549400"/>
            <a:ext cx="2857500" cy="28575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16" name="Picture 22">
            <a:extLst>
              <a:ext uri="{FF2B5EF4-FFF2-40B4-BE49-F238E27FC236}">
                <a16:creationId xmlns:a16="http://schemas.microsoft.com/office/drawing/2014/main" id="{F977FD04-0A10-8E32-EED1-B5FF254A86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3516313"/>
            <a:ext cx="26828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>
            <a:extLst>
              <a:ext uri="{FF2B5EF4-FFF2-40B4-BE49-F238E27FC236}">
                <a16:creationId xmlns:a16="http://schemas.microsoft.com/office/drawing/2014/main" id="{900DC91C-D429-CE4D-C574-1706ACF372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3278188"/>
            <a:ext cx="245903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14E7EB9-8061-F3B5-CD85-1AF2C798BDD2}"/>
              </a:ext>
            </a:extLst>
          </p:cNvPr>
          <p:cNvSpPr/>
          <p:nvPr userDrawn="1"/>
        </p:nvSpPr>
        <p:spPr>
          <a:xfrm rot="18781489">
            <a:off x="5324914" y="252784"/>
            <a:ext cx="2210863" cy="148718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EMEA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5625C3-890E-DC4C-0861-70F94CE4F60F}"/>
              </a:ext>
            </a:extLst>
          </p:cNvPr>
          <p:cNvSpPr/>
          <p:nvPr userDrawn="1"/>
        </p:nvSpPr>
        <p:spPr>
          <a:xfrm rot="21421773">
            <a:off x="9220476" y="1375349"/>
            <a:ext cx="2210863" cy="1487182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APAC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DE7909-51B4-3235-EC36-DDAC4EF9AA11}"/>
              </a:ext>
            </a:extLst>
          </p:cNvPr>
          <p:cNvSpPr/>
          <p:nvPr userDrawn="1"/>
        </p:nvSpPr>
        <p:spPr>
          <a:xfrm rot="18500853">
            <a:off x="7242149" y="4347412"/>
            <a:ext cx="2210863" cy="1643714"/>
          </a:xfrm>
          <a:prstGeom prst="rect">
            <a:avLst/>
          </a:prstGeom>
          <a:noFill/>
        </p:spPr>
        <p:txBody>
          <a:bodyPr spcFirstLastPara="1" wrap="none">
            <a:prstTxWarp prst="textArchDown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ln w="0"/>
                <a:solidFill>
                  <a:srgbClr val="535353"/>
                </a:solidFill>
                <a:latin typeface="+mn-lt"/>
              </a:rPr>
              <a:t>LATAM</a:t>
            </a:r>
          </a:p>
        </p:txBody>
      </p:sp>
      <p:sp>
        <p:nvSpPr>
          <p:cNvPr id="21" name="FINANCE &amp;…">
            <a:extLst>
              <a:ext uri="{FF2B5EF4-FFF2-40B4-BE49-F238E27FC236}">
                <a16:creationId xmlns:a16="http://schemas.microsoft.com/office/drawing/2014/main" id="{B8FF9E66-942D-29DF-9AE2-2B6032D249B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93725"/>
            <a:ext cx="3033713" cy="115887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>
                <a:solidFill>
                  <a:schemeClr val="accent1"/>
                </a:solidFill>
              </a:rPr>
              <a:t>TRANSPORTATION HEALTHCARE LEGAL &amp; BPO </a:t>
            </a:r>
          </a:p>
        </p:txBody>
      </p:sp>
      <p:pic>
        <p:nvPicPr>
          <p:cNvPr id="22" name="Picture 28">
            <a:extLst>
              <a:ext uri="{FF2B5EF4-FFF2-40B4-BE49-F238E27FC236}">
                <a16:creationId xmlns:a16="http://schemas.microsoft.com/office/drawing/2014/main" id="{8E7E47ED-1635-FD0A-CECA-959052A678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828800"/>
            <a:ext cx="55721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9">
            <a:extLst>
              <a:ext uri="{FF2B5EF4-FFF2-40B4-BE49-F238E27FC236}">
                <a16:creationId xmlns:a16="http://schemas.microsoft.com/office/drawing/2014/main" id="{F567DAAF-0DA9-3DDA-ADF2-95A51C7449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835150"/>
            <a:ext cx="611188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0">
            <a:extLst>
              <a:ext uri="{FF2B5EF4-FFF2-40B4-BE49-F238E27FC236}">
                <a16:creationId xmlns:a16="http://schemas.microsoft.com/office/drawing/2014/main" id="{A1A110E6-1AFF-9ABB-F9C2-F1EDE2DA54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763" y="546100"/>
            <a:ext cx="2460625" cy="196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1">
            <a:extLst>
              <a:ext uri="{FF2B5EF4-FFF2-40B4-BE49-F238E27FC236}">
                <a16:creationId xmlns:a16="http://schemas.microsoft.com/office/drawing/2014/main" id="{DDB93B4F-21CA-5FC0-598F-0A2DB5BC97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950" y="1754188"/>
            <a:ext cx="2378075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3DC377DD-FC7C-A4ED-78E2-AE48B354D3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7FD67119-718B-3899-6D30-20884B57A4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7ED957-8B17-4011-93A8-7C05C1D1AE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97412"/>
      </p:ext>
    </p:extLst>
  </p:cSld>
  <p:clrMapOvr>
    <a:masterClrMapping/>
  </p:clrMapOvr>
  <p:transition spd="med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7793284-C467-24F0-1E89-FCE19F69799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E096BA2-2FD6-D72E-A888-BF891E47A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BB06177-78F6-BDE8-D550-35A02D00E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354181B5-AF0B-86EB-FA25-9F6CD2C1C1CF}"/>
              </a:ext>
            </a:extLst>
          </p:cNvPr>
          <p:cNvSpPr/>
          <p:nvPr userDrawn="1"/>
        </p:nvSpPr>
        <p:spPr>
          <a:xfrm>
            <a:off x="8212013" y="390353"/>
            <a:ext cx="2133600" cy="626015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7823970-DE38-5445-ED50-63BC755F8901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C6B08373-136A-88A7-36F3-2516A9EF5600}"/>
              </a:ext>
            </a:extLst>
          </p:cNvPr>
          <p:cNvSpPr txBox="1"/>
          <p:nvPr userDrawn="1"/>
        </p:nvSpPr>
        <p:spPr>
          <a:xfrm>
            <a:off x="152400" y="179388"/>
            <a:ext cx="2640013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806C3FBB-05E9-6777-C1EB-BC55A0E169D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5686425" cy="1289050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FINANCE &amp;…">
            <a:extLst>
              <a:ext uri="{FF2B5EF4-FFF2-40B4-BE49-F238E27FC236}">
                <a16:creationId xmlns:a16="http://schemas.microsoft.com/office/drawing/2014/main" id="{2F2E0597-B234-0B29-1098-08ED4F91D57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85788"/>
            <a:ext cx="2924175" cy="54292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>
                <a:solidFill>
                  <a:schemeClr val="accent1"/>
                </a:solidFill>
                <a:latin typeface="+mn-lt"/>
              </a:rPr>
              <a:t>EMEA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86C3CC6C-C728-053B-5AEE-4D429F8DC25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179638" cy="2825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75DAFC0A-B2C4-0EEC-E9DC-B8E0789F46C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EMEA">
            <a:extLst>
              <a:ext uri="{FF2B5EF4-FFF2-40B4-BE49-F238E27FC236}">
                <a16:creationId xmlns:a16="http://schemas.microsoft.com/office/drawing/2014/main" id="{9A94524C-9373-92FB-A292-02BD69DEE0E7}"/>
              </a:ext>
            </a:extLst>
          </p:cNvPr>
          <p:cNvSpPr txBox="1"/>
          <p:nvPr userDrawn="1"/>
        </p:nvSpPr>
        <p:spPr>
          <a:xfrm>
            <a:off x="8537575" y="471488"/>
            <a:ext cx="1646238" cy="48101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GOVERNMENT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       &amp; EDUCATION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42090DED-C7F1-9399-7A5E-3E18BD9B581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56238" y="71438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07E87F37-C824-05C9-CC72-D69502426BAA}"/>
              </a:ext>
            </a:extLst>
          </p:cNvPr>
          <p:cNvSpPr/>
          <p:nvPr userDrawn="1"/>
        </p:nvSpPr>
        <p:spPr>
          <a:xfrm>
            <a:off x="6781800" y="5281652"/>
            <a:ext cx="303851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5" name="EMEA">
            <a:extLst>
              <a:ext uri="{FF2B5EF4-FFF2-40B4-BE49-F238E27FC236}">
                <a16:creationId xmlns:a16="http://schemas.microsoft.com/office/drawing/2014/main" id="{0BCFB586-7581-BCF1-6DCB-D88B86BBF6F5}"/>
              </a:ext>
            </a:extLst>
          </p:cNvPr>
          <p:cNvSpPr txBox="1"/>
          <p:nvPr userDrawn="1"/>
        </p:nvSpPr>
        <p:spPr>
          <a:xfrm>
            <a:off x="6916738" y="5334000"/>
            <a:ext cx="2074862" cy="6969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TRANSPORTATION   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HEALTHCARE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LEGAL &amp; BPO  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B96ADE38-CBE2-18A6-9615-E90930BBCC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6613" y="2676525"/>
            <a:ext cx="3622675" cy="3506788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B5434571-6933-C7D0-7B94-66D1A158CC15}"/>
              </a:ext>
            </a:extLst>
          </p:cNvPr>
          <p:cNvSpPr/>
          <p:nvPr userDrawn="1"/>
        </p:nvSpPr>
        <p:spPr>
          <a:xfrm>
            <a:off x="5828771" y="3962003"/>
            <a:ext cx="171502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8" name="EMEA">
            <a:extLst>
              <a:ext uri="{FF2B5EF4-FFF2-40B4-BE49-F238E27FC236}">
                <a16:creationId xmlns:a16="http://schemas.microsoft.com/office/drawing/2014/main" id="{25900B92-42F9-13E2-CA37-B56E36229736}"/>
              </a:ext>
            </a:extLst>
          </p:cNvPr>
          <p:cNvSpPr txBox="1"/>
          <p:nvPr userDrawn="1"/>
        </p:nvSpPr>
        <p:spPr>
          <a:xfrm>
            <a:off x="6226175" y="4130675"/>
            <a:ext cx="1120775" cy="48101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FINANCE &amp;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INSURANCE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49FD0377-4EEB-AF69-38B9-E581C59ED5B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76500" y="2771775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latin typeface="+mn-lt"/>
              <a:sym typeface="Helvetica Neue Medium" panose="02000503000000020004" pitchFamily="2" charset="0"/>
            </a:endParaRPr>
          </a:p>
        </p:txBody>
      </p:sp>
      <p:pic>
        <p:nvPicPr>
          <p:cNvPr id="20" name="Picture 26">
            <a:extLst>
              <a:ext uri="{FF2B5EF4-FFF2-40B4-BE49-F238E27FC236}">
                <a16:creationId xmlns:a16="http://schemas.microsoft.com/office/drawing/2014/main" id="{35CF6FB8-F0EE-0B45-C94E-FBF87180B4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3055938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5EAC6081-FA83-EE5C-F5FF-7A358DDEBC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754563"/>
            <a:ext cx="8032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2A61CA0A-39CB-6246-28F1-1C8248AFD7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4795838"/>
            <a:ext cx="4556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64A5CBB6-B463-4195-3FBC-40FC9D9A66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3311525"/>
            <a:ext cx="6588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159959DD-63F6-BC3A-DCC8-779C5C01E6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1285875"/>
            <a:ext cx="10763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DBA7C0DD-C46B-8AAA-B0E5-290D5CE403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296988"/>
            <a:ext cx="7858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FED4CAA1-0E24-8DDA-1B08-D2AB2A2908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3984625"/>
            <a:ext cx="86201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Picture 33">
            <a:extLst>
              <a:ext uri="{FF2B5EF4-FFF2-40B4-BE49-F238E27FC236}">
                <a16:creationId xmlns:a16="http://schemas.microsoft.com/office/drawing/2014/main" id="{78F12275-40F7-011D-367B-CFD79558B0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85863"/>
            <a:ext cx="26003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7E8FEC9B-933B-D764-151D-A7D23B65F3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26B617D-0DDB-C861-7629-EAA532009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1BDEBA-9092-4845-A884-67378D746B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40510"/>
      </p:ext>
    </p:extLst>
  </p:cSld>
  <p:clrMapOvr>
    <a:masterClrMapping/>
  </p:clrMapOvr>
  <p:transition spd="med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8613F79-8291-492E-702D-B563DA3246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F76C71B6-4C2B-1370-CF74-DF9CA1F63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89A26FC-2CCD-A0E1-4807-DD85732B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8A0A2004-9888-86BA-DD2B-230EA3E4BC2C}"/>
              </a:ext>
            </a:extLst>
          </p:cNvPr>
          <p:cNvSpPr/>
          <p:nvPr userDrawn="1"/>
        </p:nvSpPr>
        <p:spPr>
          <a:xfrm>
            <a:off x="8212013" y="390353"/>
            <a:ext cx="2133600" cy="626015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6EDC05C7-BB09-AE6F-CEDA-AB41911E8EB7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13F3FF65-766D-7E5B-98E6-7BAB25077BFC}"/>
              </a:ext>
            </a:extLst>
          </p:cNvPr>
          <p:cNvSpPr txBox="1"/>
          <p:nvPr userDrawn="1"/>
        </p:nvSpPr>
        <p:spPr>
          <a:xfrm>
            <a:off x="152400" y="179388"/>
            <a:ext cx="2924175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3E1F01C7-8E5E-221A-8515-94D35911CD1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5686425" cy="1289050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FINANCE &amp;…">
            <a:extLst>
              <a:ext uri="{FF2B5EF4-FFF2-40B4-BE49-F238E27FC236}">
                <a16:creationId xmlns:a16="http://schemas.microsoft.com/office/drawing/2014/main" id="{6BDD5D91-55A8-14CE-00C5-6B7E6A3294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85788"/>
            <a:ext cx="2924175" cy="54292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>
                <a:solidFill>
                  <a:srgbClr val="3FB0A8"/>
                </a:solidFill>
                <a:latin typeface="+mn-lt"/>
              </a:rPr>
              <a:t>US &amp; CANADA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856DEEC9-E5BA-4726-4B67-FE5EF0DD89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179638" cy="2825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F5B96E7A-E923-73D1-B9DA-41914D07D4D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EMEA">
            <a:extLst>
              <a:ext uri="{FF2B5EF4-FFF2-40B4-BE49-F238E27FC236}">
                <a16:creationId xmlns:a16="http://schemas.microsoft.com/office/drawing/2014/main" id="{9F794FBD-7DC0-B552-BE3A-9B5E1D1E9C11}"/>
              </a:ext>
            </a:extLst>
          </p:cNvPr>
          <p:cNvSpPr txBox="1"/>
          <p:nvPr userDrawn="1"/>
        </p:nvSpPr>
        <p:spPr>
          <a:xfrm>
            <a:off x="8537575" y="471488"/>
            <a:ext cx="1646238" cy="48101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GOVERNMENT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       &amp; EDUCATION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EB8EE4C3-AC05-7140-32D3-2D571BA33E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56238" y="71438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850D2C30-B2C0-054A-BB48-9B2565108F43}"/>
              </a:ext>
            </a:extLst>
          </p:cNvPr>
          <p:cNvSpPr/>
          <p:nvPr userDrawn="1"/>
        </p:nvSpPr>
        <p:spPr>
          <a:xfrm>
            <a:off x="6781800" y="5281652"/>
            <a:ext cx="303851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5" name="EMEA">
            <a:extLst>
              <a:ext uri="{FF2B5EF4-FFF2-40B4-BE49-F238E27FC236}">
                <a16:creationId xmlns:a16="http://schemas.microsoft.com/office/drawing/2014/main" id="{0CA5FAAF-2524-7617-A394-AA33FD4304F1}"/>
              </a:ext>
            </a:extLst>
          </p:cNvPr>
          <p:cNvSpPr txBox="1"/>
          <p:nvPr userDrawn="1"/>
        </p:nvSpPr>
        <p:spPr>
          <a:xfrm>
            <a:off x="6916738" y="5334000"/>
            <a:ext cx="2074862" cy="69691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TRANSPORTATION   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HEALTHCARE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LEGAL &amp; BPO  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52B0701C-3150-CA2A-E6F6-978746510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6613" y="2676525"/>
            <a:ext cx="3622675" cy="3506788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ACE89C12-122D-8EFE-6378-24EA9CD07DB2}"/>
              </a:ext>
            </a:extLst>
          </p:cNvPr>
          <p:cNvSpPr/>
          <p:nvPr userDrawn="1"/>
        </p:nvSpPr>
        <p:spPr>
          <a:xfrm>
            <a:off x="5828771" y="3962003"/>
            <a:ext cx="171502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8" name="EMEA">
            <a:extLst>
              <a:ext uri="{FF2B5EF4-FFF2-40B4-BE49-F238E27FC236}">
                <a16:creationId xmlns:a16="http://schemas.microsoft.com/office/drawing/2014/main" id="{E163CB69-34FF-0E84-49F1-3B9DC20260CC}"/>
              </a:ext>
            </a:extLst>
          </p:cNvPr>
          <p:cNvSpPr txBox="1"/>
          <p:nvPr userDrawn="1"/>
        </p:nvSpPr>
        <p:spPr>
          <a:xfrm>
            <a:off x="6226175" y="4130675"/>
            <a:ext cx="1120775" cy="48101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FINANCE &amp;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INSURANCE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B214CB34-15AB-22EA-9396-E4CF7CD7E5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76500" y="2771775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20" name="Picture 26">
            <a:extLst>
              <a:ext uri="{FF2B5EF4-FFF2-40B4-BE49-F238E27FC236}">
                <a16:creationId xmlns:a16="http://schemas.microsoft.com/office/drawing/2014/main" id="{CF618797-7F5F-6B8D-CF41-F4B15F3330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3055938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D4F64DCE-5577-9E7C-DEFF-4084683DE9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754563"/>
            <a:ext cx="8032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A4397D7E-BDA3-0E0C-6728-77603BFF67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4795838"/>
            <a:ext cx="4556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FD591EBE-6D50-2593-94B8-013E437547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3311525"/>
            <a:ext cx="6588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0A6DA879-F24D-776E-ED65-4952D317D5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1285875"/>
            <a:ext cx="10763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B074BB19-3FF1-56A9-DF41-B656199600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296988"/>
            <a:ext cx="7858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96AAEE20-544D-2A6D-5E74-67B0E727AD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3984625"/>
            <a:ext cx="86201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Picture 33">
            <a:extLst>
              <a:ext uri="{FF2B5EF4-FFF2-40B4-BE49-F238E27FC236}">
                <a16:creationId xmlns:a16="http://schemas.microsoft.com/office/drawing/2014/main" id="{73D9F015-4DB7-6447-34FE-BDE28B28D2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85863"/>
            <a:ext cx="26003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4CBBEB7A-C6EF-42A3-1F4A-8FB149A31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6206C1C0-8FD2-39BD-0CC2-17B457751A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BB76CB-FD3C-475E-B4A1-073F314FDB8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07027"/>
      </p:ext>
    </p:extLst>
  </p:cSld>
  <p:clrMapOvr>
    <a:masterClrMapping/>
  </p:clrMapOvr>
  <p:transition spd="med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F9487612-E634-2F81-E6F8-0A1201317DD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D689F2FA-FB9E-F185-5436-7332A24FB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90C4D22-000D-DF0B-4345-15F7190F0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C6839E1E-8BEA-C8FA-D3F9-776D54517E9E}"/>
              </a:ext>
            </a:extLst>
          </p:cNvPr>
          <p:cNvSpPr/>
          <p:nvPr userDrawn="1"/>
        </p:nvSpPr>
        <p:spPr>
          <a:xfrm>
            <a:off x="8212013" y="390353"/>
            <a:ext cx="2133600" cy="626015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8C15B933-5B15-BAAB-16DE-952049F0AE96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5667DEB4-07F0-230F-9835-1B2649455E94}"/>
              </a:ext>
            </a:extLst>
          </p:cNvPr>
          <p:cNvSpPr txBox="1"/>
          <p:nvPr userDrawn="1"/>
        </p:nvSpPr>
        <p:spPr>
          <a:xfrm>
            <a:off x="152400" y="179388"/>
            <a:ext cx="2924175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FE41CC11-7E0E-9254-E4CD-1B2238E4F64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5686425" cy="1289050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FINANCE &amp;…">
            <a:extLst>
              <a:ext uri="{FF2B5EF4-FFF2-40B4-BE49-F238E27FC236}">
                <a16:creationId xmlns:a16="http://schemas.microsoft.com/office/drawing/2014/main" id="{A2D4EA4A-CF9A-87B5-9968-1A7C77A1D2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85788"/>
            <a:ext cx="2924175" cy="54292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>
                <a:solidFill>
                  <a:srgbClr val="3FB0A8"/>
                </a:solidFill>
                <a:latin typeface="+mn-lt"/>
              </a:rPr>
              <a:t>APAC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981D80B5-DBFC-9EC7-E799-E2C3D78D9BB5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179638" cy="2825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BD8D2A8-DA43-0A27-9710-A7BBDEE779D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EMEA">
            <a:extLst>
              <a:ext uri="{FF2B5EF4-FFF2-40B4-BE49-F238E27FC236}">
                <a16:creationId xmlns:a16="http://schemas.microsoft.com/office/drawing/2014/main" id="{44E16D9F-F21A-342D-03DA-CEA0FFE9D009}"/>
              </a:ext>
            </a:extLst>
          </p:cNvPr>
          <p:cNvSpPr txBox="1"/>
          <p:nvPr userDrawn="1"/>
        </p:nvSpPr>
        <p:spPr>
          <a:xfrm>
            <a:off x="8537575" y="471488"/>
            <a:ext cx="1646238" cy="48101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GOVERNMENT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       &amp; EDUCATION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0C6496B0-F03B-7748-C664-18EE747EB4A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56238" y="71438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104BF703-88AD-1D7E-2874-DF605D663136}"/>
              </a:ext>
            </a:extLst>
          </p:cNvPr>
          <p:cNvSpPr/>
          <p:nvPr userDrawn="1"/>
        </p:nvSpPr>
        <p:spPr>
          <a:xfrm>
            <a:off x="6781800" y="5281652"/>
            <a:ext cx="303851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5" name="EMEA">
            <a:extLst>
              <a:ext uri="{FF2B5EF4-FFF2-40B4-BE49-F238E27FC236}">
                <a16:creationId xmlns:a16="http://schemas.microsoft.com/office/drawing/2014/main" id="{71623C62-874C-2571-0523-68A346E78F5F}"/>
              </a:ext>
            </a:extLst>
          </p:cNvPr>
          <p:cNvSpPr txBox="1"/>
          <p:nvPr userDrawn="1"/>
        </p:nvSpPr>
        <p:spPr>
          <a:xfrm>
            <a:off x="6916738" y="5334000"/>
            <a:ext cx="2074862" cy="69691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TRANSPORTATION   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HEALTHCARE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LEGAL &amp; BPO  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3D57A3CD-135D-CC60-3F40-1CC84FCD9B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6613" y="2676525"/>
            <a:ext cx="3622675" cy="3506788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35C9DF4C-B9B0-F668-A9EC-023B5088A7E8}"/>
              </a:ext>
            </a:extLst>
          </p:cNvPr>
          <p:cNvSpPr/>
          <p:nvPr userDrawn="1"/>
        </p:nvSpPr>
        <p:spPr>
          <a:xfrm>
            <a:off x="5828771" y="3962003"/>
            <a:ext cx="171502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8" name="EMEA">
            <a:extLst>
              <a:ext uri="{FF2B5EF4-FFF2-40B4-BE49-F238E27FC236}">
                <a16:creationId xmlns:a16="http://schemas.microsoft.com/office/drawing/2014/main" id="{14DA391E-5415-B393-30F9-FDACC1CAF9B1}"/>
              </a:ext>
            </a:extLst>
          </p:cNvPr>
          <p:cNvSpPr txBox="1"/>
          <p:nvPr userDrawn="1"/>
        </p:nvSpPr>
        <p:spPr>
          <a:xfrm>
            <a:off x="6226175" y="4130675"/>
            <a:ext cx="1120775" cy="48101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FINANCE &amp;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INSURANCE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6E842A0D-FAE8-55C6-8748-95FAF85FBF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76500" y="2771775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20" name="Picture 26">
            <a:extLst>
              <a:ext uri="{FF2B5EF4-FFF2-40B4-BE49-F238E27FC236}">
                <a16:creationId xmlns:a16="http://schemas.microsoft.com/office/drawing/2014/main" id="{81156230-BA1B-0795-2581-FF76488AFF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3055938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6E6DD945-2CCB-A229-E67C-0B7FE47DD0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754563"/>
            <a:ext cx="8032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085DA3C-4959-CFD8-E720-0CBB4E3812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4795838"/>
            <a:ext cx="4556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EFF7F2D6-3BBF-7C9A-6C68-6B4DC77D1C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3311525"/>
            <a:ext cx="6588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1338A13E-055E-59E0-0072-48A4CDB2B8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1285875"/>
            <a:ext cx="10763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6F063096-48E7-215F-E188-E98E072137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296988"/>
            <a:ext cx="7858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B5117BFF-0261-EC87-B499-0E6074DBE3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3984625"/>
            <a:ext cx="86201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Picture 33">
            <a:extLst>
              <a:ext uri="{FF2B5EF4-FFF2-40B4-BE49-F238E27FC236}">
                <a16:creationId xmlns:a16="http://schemas.microsoft.com/office/drawing/2014/main" id="{64B8E27E-2C16-B03B-2690-B3CE9756C0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85863"/>
            <a:ext cx="26003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B1F3364B-3CC2-CF27-0EB8-97E1FF309D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F0070482-DDF6-4BE0-2FC4-46A2DF5D39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1E17146-39FB-4108-9E36-0F7038501DA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67223"/>
      </p:ext>
    </p:extLst>
  </p:cSld>
  <p:clrMapOvr>
    <a:masterClrMapping/>
  </p:clrMapOvr>
  <p:transition spd="med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9_Key Custom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405F9E0-403C-83FE-70B0-B52E482CB82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34704713-13B4-48FE-CC65-6C8DA34D3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6367463"/>
            <a:ext cx="11229975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52A2A56C-6265-957B-0BDF-CA7B4902F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22675" cy="580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36026D67-5EBE-7D62-EB52-533138C08662}"/>
              </a:ext>
            </a:extLst>
          </p:cNvPr>
          <p:cNvSpPr/>
          <p:nvPr userDrawn="1"/>
        </p:nvSpPr>
        <p:spPr>
          <a:xfrm>
            <a:off x="8212013" y="390353"/>
            <a:ext cx="2133600" cy="626015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691F958E-0412-DFEC-1E29-6060155AF8AB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3352800" cy="535463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456" y="2097"/>
                  <a:pt x="20969" y="4170"/>
                  <a:pt x="20155" y="6191"/>
                </a:cubicBezTo>
                <a:cubicBezTo>
                  <a:pt x="19310" y="8287"/>
                  <a:pt x="18108" y="10339"/>
                  <a:pt x="16311" y="12220"/>
                </a:cubicBezTo>
                <a:cubicBezTo>
                  <a:pt x="14389" y="14232"/>
                  <a:pt x="11859" y="15976"/>
                  <a:pt x="9075" y="17529"/>
                </a:cubicBezTo>
                <a:cubicBezTo>
                  <a:pt x="6312" y="19070"/>
                  <a:pt x="3273" y="20437"/>
                  <a:pt x="0" y="21600"/>
                </a:cubicBezTo>
              </a:path>
            </a:pathLst>
          </a:cu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7" name="KEY CUSTOMERS:">
            <a:extLst>
              <a:ext uri="{FF2B5EF4-FFF2-40B4-BE49-F238E27FC236}">
                <a16:creationId xmlns:a16="http://schemas.microsoft.com/office/drawing/2014/main" id="{09518CEE-7DEF-9B98-1FC0-8F0F2106ADB0}"/>
              </a:ext>
            </a:extLst>
          </p:cNvPr>
          <p:cNvSpPr txBox="1"/>
          <p:nvPr userDrawn="1"/>
        </p:nvSpPr>
        <p:spPr>
          <a:xfrm>
            <a:off x="152400" y="179388"/>
            <a:ext cx="2924175" cy="420687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5054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sz="2400">
                <a:latin typeface="+mn-lt"/>
              </a:rPr>
              <a:t>KEY CUSTOMERS </a:t>
            </a:r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3894E604-E1EA-AFA4-F03D-B3DA7F72AFE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28950" y="2139950"/>
            <a:ext cx="5686425" cy="1289050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9" name="FINANCE &amp;…">
            <a:extLst>
              <a:ext uri="{FF2B5EF4-FFF2-40B4-BE49-F238E27FC236}">
                <a16:creationId xmlns:a16="http://schemas.microsoft.com/office/drawing/2014/main" id="{239CDFC8-5AA6-5C11-2E3F-5024314E4E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" y="585788"/>
            <a:ext cx="2924175" cy="542925"/>
          </a:xfrm>
          <a:prstGeom prst="rect">
            <a:avLst/>
          </a:prstGeom>
          <a:noFill/>
          <a:ln>
            <a:noFill/>
          </a:ln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b="1">
                <a:solidFill>
                  <a:schemeClr val="accent1"/>
                </a:solidFill>
              </a:rPr>
              <a:t>LATAM</a:t>
            </a:r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C46CA954-7BB1-6A64-2161-C42F6CDBB6D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276600" y="1165225"/>
            <a:ext cx="2179638" cy="28257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9615FA84-49AA-4C13-6120-CBB564EAFBC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805113" y="2622550"/>
            <a:ext cx="647700" cy="885825"/>
          </a:xfrm>
          <a:prstGeom prst="line">
            <a:avLst/>
          </a:prstGeom>
          <a:noFill/>
          <a:ln w="25400" cap="rnd">
            <a:solidFill>
              <a:srgbClr val="FF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12" name="EMEA">
            <a:extLst>
              <a:ext uri="{FF2B5EF4-FFF2-40B4-BE49-F238E27FC236}">
                <a16:creationId xmlns:a16="http://schemas.microsoft.com/office/drawing/2014/main" id="{0D1E271D-65B7-C92D-A59D-C2093BE37B55}"/>
              </a:ext>
            </a:extLst>
          </p:cNvPr>
          <p:cNvSpPr txBox="1"/>
          <p:nvPr userDrawn="1"/>
        </p:nvSpPr>
        <p:spPr>
          <a:xfrm>
            <a:off x="8537575" y="471488"/>
            <a:ext cx="1646238" cy="48101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GOVERNMENT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       &amp; EDUCATION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Circle">
            <a:extLst>
              <a:ext uri="{FF2B5EF4-FFF2-40B4-BE49-F238E27FC236}">
                <a16:creationId xmlns:a16="http://schemas.microsoft.com/office/drawing/2014/main" id="{381F39B1-EDBF-6C63-2E14-2B5DCBCDB9B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56238" y="71438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DDD8B637-37BA-FF41-18CA-56217E1C02CF}"/>
              </a:ext>
            </a:extLst>
          </p:cNvPr>
          <p:cNvSpPr/>
          <p:nvPr userDrawn="1"/>
        </p:nvSpPr>
        <p:spPr>
          <a:xfrm>
            <a:off x="6781800" y="5281652"/>
            <a:ext cx="303851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5" name="EMEA">
            <a:extLst>
              <a:ext uri="{FF2B5EF4-FFF2-40B4-BE49-F238E27FC236}">
                <a16:creationId xmlns:a16="http://schemas.microsoft.com/office/drawing/2014/main" id="{3BBE39D0-437D-097A-71A9-BD8A5090EF02}"/>
              </a:ext>
            </a:extLst>
          </p:cNvPr>
          <p:cNvSpPr txBox="1"/>
          <p:nvPr userDrawn="1"/>
        </p:nvSpPr>
        <p:spPr>
          <a:xfrm>
            <a:off x="6916738" y="5334000"/>
            <a:ext cx="2074862" cy="69691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TRANSPORTATION   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HEALTHCARE    </a:t>
            </a:r>
          </a:p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LEGAL &amp; BPO  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33BCA951-909B-F17D-AFE4-B23893C7A2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456613" y="2676525"/>
            <a:ext cx="3622675" cy="3506788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sp>
        <p:nvSpPr>
          <p:cNvPr id="17" name="Rounded Rectangle 23">
            <a:extLst>
              <a:ext uri="{FF2B5EF4-FFF2-40B4-BE49-F238E27FC236}">
                <a16:creationId xmlns:a16="http://schemas.microsoft.com/office/drawing/2014/main" id="{FD177E23-A99F-D035-1276-2BA16506B50A}"/>
              </a:ext>
            </a:extLst>
          </p:cNvPr>
          <p:cNvSpPr/>
          <p:nvPr userDrawn="1"/>
        </p:nvSpPr>
        <p:spPr>
          <a:xfrm>
            <a:off x="5828771" y="3962003"/>
            <a:ext cx="1715029" cy="800898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/>
          <a:lstStyle/>
          <a:p>
            <a:pPr algn="ctr" defTabSz="825500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>
              <a:solidFill>
                <a:srgbClr val="FFFFFF"/>
              </a:solidFill>
              <a:latin typeface="+mn-lt"/>
              <a:sym typeface="Helvetica Neue Medium"/>
            </a:endParaRPr>
          </a:p>
        </p:txBody>
      </p:sp>
      <p:sp>
        <p:nvSpPr>
          <p:cNvPr id="18" name="EMEA">
            <a:extLst>
              <a:ext uri="{FF2B5EF4-FFF2-40B4-BE49-F238E27FC236}">
                <a16:creationId xmlns:a16="http://schemas.microsoft.com/office/drawing/2014/main" id="{14A5E286-7513-FEB1-67B1-68E57E757900}"/>
              </a:ext>
            </a:extLst>
          </p:cNvPr>
          <p:cNvSpPr txBox="1"/>
          <p:nvPr userDrawn="1"/>
        </p:nvSpPr>
        <p:spPr>
          <a:xfrm>
            <a:off x="6226175" y="4130675"/>
            <a:ext cx="1120775" cy="481013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900" b="1">
                <a:solidFill>
                  <a:srgbClr val="555555"/>
                </a:solidFill>
              </a:defRPr>
            </a:lvl1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FINANCE &amp;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400">
                <a:solidFill>
                  <a:srgbClr val="FFFFFF"/>
                </a:solidFill>
                <a:latin typeface="+mn-lt"/>
              </a:rPr>
              <a:t>INSURANCE</a:t>
            </a:r>
            <a:endParaRPr sz="140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928BEBD0-C94D-FD20-DD3F-8898828D23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476500" y="2771775"/>
            <a:ext cx="3622675" cy="3505200"/>
          </a:xfrm>
          <a:prstGeom prst="ellipse">
            <a:avLst/>
          </a:prstGeom>
          <a:solidFill>
            <a:srgbClr val="FFFFFF"/>
          </a:solidFill>
          <a:ln w="57150">
            <a:solidFill>
              <a:srgbClr val="3FB0A8"/>
            </a:solidFill>
            <a:miter lim="400000"/>
            <a:headEnd/>
            <a:tailEnd/>
          </a:ln>
        </p:spPr>
        <p:txBody>
          <a:bodyPr lIns="0" tIns="0" rIns="0" bIns="0" anchor="ctr"/>
          <a:lstStyle>
            <a:lvl1pPr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12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127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600">
              <a:solidFill>
                <a:srgbClr val="FFFFFF"/>
              </a:solidFill>
              <a:sym typeface="Helvetica Neue Medium" panose="02000503000000020004" pitchFamily="2" charset="0"/>
            </a:endParaRPr>
          </a:p>
        </p:txBody>
      </p:sp>
      <p:pic>
        <p:nvPicPr>
          <p:cNvPr id="20" name="Picture 26">
            <a:extLst>
              <a:ext uri="{FF2B5EF4-FFF2-40B4-BE49-F238E27FC236}">
                <a16:creationId xmlns:a16="http://schemas.microsoft.com/office/drawing/2014/main" id="{63319806-08D9-F2C8-AB1E-113D63B374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713" y="3055938"/>
            <a:ext cx="10763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9C3243B6-417C-9C4B-FF02-2EAF20BB14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1613" y="4754563"/>
            <a:ext cx="8032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3B81FFFE-F6F1-AE92-3760-477763490A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113" y="4795838"/>
            <a:ext cx="4556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AB75D149-B149-57FA-7766-0B8C033E7F2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3311525"/>
            <a:ext cx="658812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Image" descr="Image">
            <a:extLst>
              <a:ext uri="{FF2B5EF4-FFF2-40B4-BE49-F238E27FC236}">
                <a16:creationId xmlns:a16="http://schemas.microsoft.com/office/drawing/2014/main" id="{F9F7742B-62B6-7151-4534-016A8CF10B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1285875"/>
            <a:ext cx="10763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Image" descr="Image">
            <a:extLst>
              <a:ext uri="{FF2B5EF4-FFF2-40B4-BE49-F238E27FC236}">
                <a16:creationId xmlns:a16="http://schemas.microsoft.com/office/drawing/2014/main" id="{A7DD0100-F11D-75E5-F076-2161822A66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25" y="1296988"/>
            <a:ext cx="7858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6" name="Image" descr="Image">
            <a:extLst>
              <a:ext uri="{FF2B5EF4-FFF2-40B4-BE49-F238E27FC236}">
                <a16:creationId xmlns:a16="http://schemas.microsoft.com/office/drawing/2014/main" id="{9F99971C-BAE0-08FA-1798-6491E5FD8A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450" y="3984625"/>
            <a:ext cx="862013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Picture 33">
            <a:extLst>
              <a:ext uri="{FF2B5EF4-FFF2-40B4-BE49-F238E27FC236}">
                <a16:creationId xmlns:a16="http://schemas.microsoft.com/office/drawing/2014/main" id="{ACADA7D0-2F74-5215-0BED-911D6BDC1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185863"/>
            <a:ext cx="26003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4" descr="A close up of a sign&#10;&#10;Description automatically generated">
            <a:extLst>
              <a:ext uri="{FF2B5EF4-FFF2-40B4-BE49-F238E27FC236}">
                <a16:creationId xmlns:a16="http://schemas.microsoft.com/office/drawing/2014/main" id="{D72F5EE9-B2B1-5FD5-6388-E4DA107D3C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6435725"/>
            <a:ext cx="12684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7FB3721B-D5BE-B491-94BF-461A8378F6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0513" y="6318250"/>
            <a:ext cx="381000" cy="365125"/>
          </a:xfrm>
        </p:spPr>
        <p:txBody>
          <a:bodyPr/>
          <a:lstStyle>
            <a:lvl1pPr>
              <a:defRPr sz="9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5D6EB7A-14C8-4219-BA37-3ADB80FDD42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08280"/>
      </p:ext>
    </p:extLst>
  </p:cSld>
  <p:clrMapOvr>
    <a:masterClrMapping/>
  </p:clrMapOvr>
  <p:transition spd="med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dle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62BE37-1F2C-79FC-4F68-E790CF52FB4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5873750"/>
            <a:ext cx="12192000" cy="7683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110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en-US" altLang="en-US" sz="1100">
                <a:solidFill>
                  <a:schemeClr val="tx2"/>
                </a:solidFill>
              </a:rPr>
              <a:t>© 2023 Kodak Alaris Inc. </a:t>
            </a:r>
          </a:p>
          <a:p>
            <a:pPr algn="ctr">
              <a:defRPr/>
            </a:pPr>
            <a:r>
              <a:rPr lang="en-US" altLang="en-US" sz="1100">
                <a:solidFill>
                  <a:schemeClr val="tx2"/>
                </a:solidFill>
              </a:rPr>
              <a:t>TM/MC/MR: Alaris, </a:t>
            </a:r>
            <a:r>
              <a:rPr lang="en-US" altLang="en-US" sz="1100" err="1">
                <a:solidFill>
                  <a:schemeClr val="tx2"/>
                </a:solidFill>
              </a:rPr>
              <a:t>ScanMate</a:t>
            </a:r>
            <a:r>
              <a:rPr lang="en-US" altLang="en-US" sz="1100">
                <a:solidFill>
                  <a:schemeClr val="tx2"/>
                </a:solidFill>
              </a:rPr>
              <a:t>. All trademarks and trade names used are property of their respective holders. </a:t>
            </a:r>
          </a:p>
          <a:p>
            <a:pPr algn="ctr">
              <a:defRPr/>
            </a:pPr>
            <a:r>
              <a:rPr lang="en-US" altLang="en-US" sz="1100">
                <a:solidFill>
                  <a:schemeClr val="tx2"/>
                </a:solidFill>
              </a:rPr>
              <a:t>The Kodak trademark and trade dress are used under license from Eastman Kodak Company.</a:t>
            </a:r>
          </a:p>
        </p:txBody>
      </p:sp>
      <p:pic>
        <p:nvPicPr>
          <p:cNvPr id="3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025E13F-C0C4-FD7B-827F-DFD4E460A2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2506663"/>
            <a:ext cx="4260850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282979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062" y="99966"/>
            <a:ext cx="12005732" cy="66655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9" name="Group 48"/>
          <p:cNvGrpSpPr/>
          <p:nvPr/>
        </p:nvGrpSpPr>
        <p:grpSpPr>
          <a:xfrm>
            <a:off x="4176001" y="2784001"/>
            <a:ext cx="3843868" cy="647700"/>
            <a:chOff x="3133725" y="2097088"/>
            <a:chExt cx="2882901" cy="485775"/>
          </a:xfrm>
        </p:grpSpPr>
        <p:sp>
          <p:nvSpPr>
            <p:cNvPr id="38" name="Freeform 37"/>
            <p:cNvSpPr>
              <a:spLocks noEditPoints="1"/>
            </p:cNvSpPr>
            <p:nvPr userDrawn="1"/>
          </p:nvSpPr>
          <p:spPr bwMode="auto">
            <a:xfrm>
              <a:off x="4044950" y="2293938"/>
              <a:ext cx="258763" cy="285750"/>
            </a:xfrm>
            <a:custGeom>
              <a:avLst/>
              <a:gdLst>
                <a:gd name="T0" fmla="*/ 214 w 306"/>
                <a:gd name="T1" fmla="*/ 117 h 333"/>
                <a:gd name="T2" fmla="*/ 214 w 306"/>
                <a:gd name="T3" fmla="*/ 117 h 333"/>
                <a:gd name="T4" fmla="*/ 153 w 306"/>
                <a:gd name="T5" fmla="*/ 117 h 333"/>
                <a:gd name="T6" fmla="*/ 0 w 306"/>
                <a:gd name="T7" fmla="*/ 221 h 333"/>
                <a:gd name="T8" fmla="*/ 151 w 306"/>
                <a:gd name="T9" fmla="*/ 333 h 333"/>
                <a:gd name="T10" fmla="*/ 305 w 306"/>
                <a:gd name="T11" fmla="*/ 212 h 333"/>
                <a:gd name="T12" fmla="*/ 306 w 306"/>
                <a:gd name="T13" fmla="*/ 167 h 333"/>
                <a:gd name="T14" fmla="*/ 304 w 306"/>
                <a:gd name="T15" fmla="*/ 119 h 333"/>
                <a:gd name="T16" fmla="*/ 153 w 306"/>
                <a:gd name="T17" fmla="*/ 0 h 333"/>
                <a:gd name="T18" fmla="*/ 52 w 306"/>
                <a:gd name="T19" fmla="*/ 14 h 333"/>
                <a:gd name="T20" fmla="*/ 52 w 306"/>
                <a:gd name="T21" fmla="*/ 89 h 333"/>
                <a:gd name="T22" fmla="*/ 133 w 306"/>
                <a:gd name="T23" fmla="*/ 73 h 333"/>
                <a:gd name="T24" fmla="*/ 214 w 306"/>
                <a:gd name="T25" fmla="*/ 117 h 333"/>
                <a:gd name="T26" fmla="*/ 149 w 306"/>
                <a:gd name="T27" fmla="*/ 252 h 333"/>
                <a:gd name="T28" fmla="*/ 149 w 306"/>
                <a:gd name="T29" fmla="*/ 252 h 333"/>
                <a:gd name="T30" fmla="*/ 90 w 306"/>
                <a:gd name="T31" fmla="*/ 213 h 333"/>
                <a:gd name="T32" fmla="*/ 149 w 306"/>
                <a:gd name="T33" fmla="*/ 182 h 333"/>
                <a:gd name="T34" fmla="*/ 214 w 306"/>
                <a:gd name="T35" fmla="*/ 182 h 333"/>
                <a:gd name="T36" fmla="*/ 214 w 306"/>
                <a:gd name="T37" fmla="*/ 201 h 333"/>
                <a:gd name="T38" fmla="*/ 149 w 306"/>
                <a:gd name="T39" fmla="*/ 252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6" h="333">
                  <a:moveTo>
                    <a:pt x="214" y="117"/>
                  </a:moveTo>
                  <a:lnTo>
                    <a:pt x="214" y="117"/>
                  </a:lnTo>
                  <a:lnTo>
                    <a:pt x="153" y="117"/>
                  </a:lnTo>
                  <a:cubicBezTo>
                    <a:pt x="45" y="117"/>
                    <a:pt x="0" y="151"/>
                    <a:pt x="0" y="221"/>
                  </a:cubicBezTo>
                  <a:cubicBezTo>
                    <a:pt x="0" y="290"/>
                    <a:pt x="63" y="333"/>
                    <a:pt x="151" y="333"/>
                  </a:cubicBezTo>
                  <a:cubicBezTo>
                    <a:pt x="241" y="333"/>
                    <a:pt x="300" y="285"/>
                    <a:pt x="305" y="212"/>
                  </a:cubicBezTo>
                  <a:cubicBezTo>
                    <a:pt x="305" y="197"/>
                    <a:pt x="306" y="185"/>
                    <a:pt x="306" y="167"/>
                  </a:cubicBezTo>
                  <a:cubicBezTo>
                    <a:pt x="306" y="148"/>
                    <a:pt x="305" y="135"/>
                    <a:pt x="304" y="119"/>
                  </a:cubicBezTo>
                  <a:cubicBezTo>
                    <a:pt x="299" y="32"/>
                    <a:pt x="236" y="0"/>
                    <a:pt x="153" y="0"/>
                  </a:cubicBezTo>
                  <a:cubicBezTo>
                    <a:pt x="101" y="0"/>
                    <a:pt x="59" y="12"/>
                    <a:pt x="52" y="14"/>
                  </a:cubicBezTo>
                  <a:lnTo>
                    <a:pt x="52" y="89"/>
                  </a:lnTo>
                  <a:cubicBezTo>
                    <a:pt x="62" y="86"/>
                    <a:pt x="99" y="73"/>
                    <a:pt x="133" y="73"/>
                  </a:cubicBezTo>
                  <a:cubicBezTo>
                    <a:pt x="178" y="73"/>
                    <a:pt x="212" y="83"/>
                    <a:pt x="214" y="117"/>
                  </a:cubicBezTo>
                  <a:close/>
                  <a:moveTo>
                    <a:pt x="149" y="252"/>
                  </a:moveTo>
                  <a:lnTo>
                    <a:pt x="149" y="252"/>
                  </a:lnTo>
                  <a:cubicBezTo>
                    <a:pt x="113" y="252"/>
                    <a:pt x="90" y="237"/>
                    <a:pt x="90" y="213"/>
                  </a:cubicBezTo>
                  <a:cubicBezTo>
                    <a:pt x="90" y="196"/>
                    <a:pt x="105" y="182"/>
                    <a:pt x="149" y="182"/>
                  </a:cubicBezTo>
                  <a:lnTo>
                    <a:pt x="214" y="182"/>
                  </a:lnTo>
                  <a:cubicBezTo>
                    <a:pt x="214" y="182"/>
                    <a:pt x="214" y="193"/>
                    <a:pt x="214" y="201"/>
                  </a:cubicBezTo>
                  <a:cubicBezTo>
                    <a:pt x="214" y="235"/>
                    <a:pt x="191" y="253"/>
                    <a:pt x="149" y="252"/>
                  </a:cubicBezTo>
                  <a:close/>
                </a:path>
              </a:pathLst>
            </a:custGeom>
            <a:solidFill>
              <a:srgbClr val="ED272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Freeform 38"/>
            <p:cNvSpPr>
              <a:spLocks/>
            </p:cNvSpPr>
            <p:nvPr userDrawn="1"/>
          </p:nvSpPr>
          <p:spPr bwMode="auto">
            <a:xfrm>
              <a:off x="4337050" y="2193925"/>
              <a:ext cx="273050" cy="379413"/>
            </a:xfrm>
            <a:custGeom>
              <a:avLst/>
              <a:gdLst>
                <a:gd name="T0" fmla="*/ 190 w 323"/>
                <a:gd name="T1" fmla="*/ 275 h 442"/>
                <a:gd name="T2" fmla="*/ 190 w 323"/>
                <a:gd name="T3" fmla="*/ 275 h 442"/>
                <a:gd name="T4" fmla="*/ 314 w 323"/>
                <a:gd name="T5" fmla="*/ 128 h 442"/>
                <a:gd name="T6" fmla="*/ 196 w 323"/>
                <a:gd name="T7" fmla="*/ 128 h 442"/>
                <a:gd name="T8" fmla="*/ 99 w 323"/>
                <a:gd name="T9" fmla="*/ 254 h 442"/>
                <a:gd name="T10" fmla="*/ 99 w 323"/>
                <a:gd name="T11" fmla="*/ 0 h 442"/>
                <a:gd name="T12" fmla="*/ 0 w 323"/>
                <a:gd name="T13" fmla="*/ 0 h 442"/>
                <a:gd name="T14" fmla="*/ 0 w 323"/>
                <a:gd name="T15" fmla="*/ 442 h 442"/>
                <a:gd name="T16" fmla="*/ 99 w 323"/>
                <a:gd name="T17" fmla="*/ 442 h 442"/>
                <a:gd name="T18" fmla="*/ 99 w 323"/>
                <a:gd name="T19" fmla="*/ 313 h 442"/>
                <a:gd name="T20" fmla="*/ 199 w 323"/>
                <a:gd name="T21" fmla="*/ 442 h 442"/>
                <a:gd name="T22" fmla="*/ 323 w 323"/>
                <a:gd name="T23" fmla="*/ 442 h 442"/>
                <a:gd name="T24" fmla="*/ 190 w 323"/>
                <a:gd name="T25" fmla="*/ 27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3" h="442">
                  <a:moveTo>
                    <a:pt x="190" y="275"/>
                  </a:moveTo>
                  <a:lnTo>
                    <a:pt x="190" y="275"/>
                  </a:lnTo>
                  <a:lnTo>
                    <a:pt x="314" y="128"/>
                  </a:lnTo>
                  <a:lnTo>
                    <a:pt x="196" y="128"/>
                  </a:lnTo>
                  <a:lnTo>
                    <a:pt x="99" y="254"/>
                  </a:lnTo>
                  <a:lnTo>
                    <a:pt x="99" y="0"/>
                  </a:lnTo>
                  <a:lnTo>
                    <a:pt x="0" y="0"/>
                  </a:lnTo>
                  <a:lnTo>
                    <a:pt x="0" y="442"/>
                  </a:lnTo>
                  <a:lnTo>
                    <a:pt x="99" y="442"/>
                  </a:lnTo>
                  <a:lnTo>
                    <a:pt x="99" y="313"/>
                  </a:lnTo>
                  <a:lnTo>
                    <a:pt x="199" y="442"/>
                  </a:lnTo>
                  <a:lnTo>
                    <a:pt x="323" y="442"/>
                  </a:lnTo>
                  <a:lnTo>
                    <a:pt x="190" y="275"/>
                  </a:lnTo>
                  <a:close/>
                </a:path>
              </a:pathLst>
            </a:custGeom>
            <a:solidFill>
              <a:srgbClr val="ED272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Freeform 39"/>
            <p:cNvSpPr>
              <a:spLocks noEditPoints="1"/>
            </p:cNvSpPr>
            <p:nvPr userDrawn="1"/>
          </p:nvSpPr>
          <p:spPr bwMode="auto">
            <a:xfrm>
              <a:off x="3425825" y="2293938"/>
              <a:ext cx="288925" cy="285750"/>
            </a:xfrm>
            <a:custGeom>
              <a:avLst/>
              <a:gdLst>
                <a:gd name="T0" fmla="*/ 171 w 342"/>
                <a:gd name="T1" fmla="*/ 333 h 333"/>
                <a:gd name="T2" fmla="*/ 171 w 342"/>
                <a:gd name="T3" fmla="*/ 333 h 333"/>
                <a:gd name="T4" fmla="*/ 0 w 342"/>
                <a:gd name="T5" fmla="*/ 167 h 333"/>
                <a:gd name="T6" fmla="*/ 171 w 342"/>
                <a:gd name="T7" fmla="*/ 0 h 333"/>
                <a:gd name="T8" fmla="*/ 342 w 342"/>
                <a:gd name="T9" fmla="*/ 167 h 333"/>
                <a:gd name="T10" fmla="*/ 171 w 342"/>
                <a:gd name="T11" fmla="*/ 333 h 333"/>
                <a:gd name="T12" fmla="*/ 171 w 342"/>
                <a:gd name="T13" fmla="*/ 83 h 333"/>
                <a:gd name="T14" fmla="*/ 171 w 342"/>
                <a:gd name="T15" fmla="*/ 83 h 333"/>
                <a:gd name="T16" fmla="*/ 98 w 342"/>
                <a:gd name="T17" fmla="*/ 166 h 333"/>
                <a:gd name="T18" fmla="*/ 171 w 342"/>
                <a:gd name="T19" fmla="*/ 248 h 333"/>
                <a:gd name="T20" fmla="*/ 244 w 342"/>
                <a:gd name="T21" fmla="*/ 166 h 333"/>
                <a:gd name="T22" fmla="*/ 171 w 342"/>
                <a:gd name="T23" fmla="*/ 8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2" h="333">
                  <a:moveTo>
                    <a:pt x="171" y="333"/>
                  </a:moveTo>
                  <a:lnTo>
                    <a:pt x="171" y="333"/>
                  </a:lnTo>
                  <a:cubicBezTo>
                    <a:pt x="73" y="333"/>
                    <a:pt x="0" y="268"/>
                    <a:pt x="0" y="167"/>
                  </a:cubicBezTo>
                  <a:cubicBezTo>
                    <a:pt x="0" y="65"/>
                    <a:pt x="73" y="0"/>
                    <a:pt x="171" y="0"/>
                  </a:cubicBezTo>
                  <a:cubicBezTo>
                    <a:pt x="269" y="0"/>
                    <a:pt x="342" y="65"/>
                    <a:pt x="342" y="167"/>
                  </a:cubicBezTo>
                  <a:cubicBezTo>
                    <a:pt x="342" y="268"/>
                    <a:pt x="269" y="333"/>
                    <a:pt x="171" y="333"/>
                  </a:cubicBezTo>
                  <a:close/>
                  <a:moveTo>
                    <a:pt x="171" y="83"/>
                  </a:moveTo>
                  <a:lnTo>
                    <a:pt x="171" y="83"/>
                  </a:lnTo>
                  <a:cubicBezTo>
                    <a:pt x="128" y="83"/>
                    <a:pt x="98" y="115"/>
                    <a:pt x="98" y="166"/>
                  </a:cubicBezTo>
                  <a:cubicBezTo>
                    <a:pt x="98" y="216"/>
                    <a:pt x="128" y="248"/>
                    <a:pt x="171" y="248"/>
                  </a:cubicBezTo>
                  <a:cubicBezTo>
                    <a:pt x="214" y="248"/>
                    <a:pt x="244" y="216"/>
                    <a:pt x="244" y="166"/>
                  </a:cubicBezTo>
                  <a:cubicBezTo>
                    <a:pt x="244" y="115"/>
                    <a:pt x="214" y="83"/>
                    <a:pt x="171" y="83"/>
                  </a:cubicBezTo>
                  <a:close/>
                </a:path>
              </a:pathLst>
            </a:custGeom>
            <a:solidFill>
              <a:srgbClr val="ED272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40"/>
            <p:cNvSpPr>
              <a:spLocks/>
            </p:cNvSpPr>
            <p:nvPr userDrawn="1"/>
          </p:nvSpPr>
          <p:spPr bwMode="auto">
            <a:xfrm>
              <a:off x="3133725" y="2206625"/>
              <a:ext cx="317500" cy="366713"/>
            </a:xfrm>
            <a:custGeom>
              <a:avLst/>
              <a:gdLst>
                <a:gd name="T0" fmla="*/ 361 w 376"/>
                <a:gd name="T1" fmla="*/ 0 h 427"/>
                <a:gd name="T2" fmla="*/ 361 w 376"/>
                <a:gd name="T3" fmla="*/ 0 h 427"/>
                <a:gd name="T4" fmla="*/ 232 w 376"/>
                <a:gd name="T5" fmla="*/ 0 h 427"/>
                <a:gd name="T6" fmla="*/ 108 w 376"/>
                <a:gd name="T7" fmla="*/ 171 h 427"/>
                <a:gd name="T8" fmla="*/ 108 w 376"/>
                <a:gd name="T9" fmla="*/ 0 h 427"/>
                <a:gd name="T10" fmla="*/ 0 w 376"/>
                <a:gd name="T11" fmla="*/ 0 h 427"/>
                <a:gd name="T12" fmla="*/ 0 w 376"/>
                <a:gd name="T13" fmla="*/ 427 h 427"/>
                <a:gd name="T14" fmla="*/ 108 w 376"/>
                <a:gd name="T15" fmla="*/ 427 h 427"/>
                <a:gd name="T16" fmla="*/ 108 w 376"/>
                <a:gd name="T17" fmla="*/ 241 h 427"/>
                <a:gd name="T18" fmla="*/ 239 w 376"/>
                <a:gd name="T19" fmla="*/ 427 h 427"/>
                <a:gd name="T20" fmla="*/ 376 w 376"/>
                <a:gd name="T21" fmla="*/ 427 h 427"/>
                <a:gd name="T22" fmla="*/ 207 w 376"/>
                <a:gd name="T23" fmla="*/ 199 h 427"/>
                <a:gd name="T24" fmla="*/ 361 w 376"/>
                <a:gd name="T25" fmla="*/ 0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6" h="427">
                  <a:moveTo>
                    <a:pt x="361" y="0"/>
                  </a:moveTo>
                  <a:lnTo>
                    <a:pt x="361" y="0"/>
                  </a:lnTo>
                  <a:lnTo>
                    <a:pt x="232" y="0"/>
                  </a:lnTo>
                  <a:lnTo>
                    <a:pt x="108" y="171"/>
                  </a:lnTo>
                  <a:lnTo>
                    <a:pt x="108" y="0"/>
                  </a:lnTo>
                  <a:lnTo>
                    <a:pt x="0" y="0"/>
                  </a:lnTo>
                  <a:lnTo>
                    <a:pt x="0" y="427"/>
                  </a:lnTo>
                  <a:lnTo>
                    <a:pt x="108" y="427"/>
                  </a:lnTo>
                  <a:lnTo>
                    <a:pt x="108" y="241"/>
                  </a:lnTo>
                  <a:lnTo>
                    <a:pt x="239" y="427"/>
                  </a:lnTo>
                  <a:lnTo>
                    <a:pt x="376" y="427"/>
                  </a:lnTo>
                  <a:lnTo>
                    <a:pt x="207" y="199"/>
                  </a:lnTo>
                  <a:lnTo>
                    <a:pt x="361" y="0"/>
                  </a:lnTo>
                  <a:close/>
                </a:path>
              </a:pathLst>
            </a:custGeom>
            <a:solidFill>
              <a:srgbClr val="ED272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41"/>
            <p:cNvSpPr>
              <a:spLocks noEditPoints="1"/>
            </p:cNvSpPr>
            <p:nvPr userDrawn="1"/>
          </p:nvSpPr>
          <p:spPr bwMode="auto">
            <a:xfrm>
              <a:off x="3740150" y="2193925"/>
              <a:ext cx="284163" cy="385763"/>
            </a:xfrm>
            <a:custGeom>
              <a:avLst/>
              <a:gdLst>
                <a:gd name="T0" fmla="*/ 338 w 338"/>
                <a:gd name="T1" fmla="*/ 0 h 450"/>
                <a:gd name="T2" fmla="*/ 338 w 338"/>
                <a:gd name="T3" fmla="*/ 0 h 450"/>
                <a:gd name="T4" fmla="*/ 239 w 338"/>
                <a:gd name="T5" fmla="*/ 0 h 450"/>
                <a:gd name="T6" fmla="*/ 239 w 338"/>
                <a:gd name="T7" fmla="*/ 137 h 450"/>
                <a:gd name="T8" fmla="*/ 165 w 338"/>
                <a:gd name="T9" fmla="*/ 117 h 450"/>
                <a:gd name="T10" fmla="*/ 0 w 338"/>
                <a:gd name="T11" fmla="*/ 284 h 450"/>
                <a:gd name="T12" fmla="*/ 171 w 338"/>
                <a:gd name="T13" fmla="*/ 450 h 450"/>
                <a:gd name="T14" fmla="*/ 338 w 338"/>
                <a:gd name="T15" fmla="*/ 270 h 450"/>
                <a:gd name="T16" fmla="*/ 338 w 338"/>
                <a:gd name="T17" fmla="*/ 0 h 450"/>
                <a:gd name="T18" fmla="*/ 171 w 338"/>
                <a:gd name="T19" fmla="*/ 365 h 450"/>
                <a:gd name="T20" fmla="*/ 171 w 338"/>
                <a:gd name="T21" fmla="*/ 365 h 450"/>
                <a:gd name="T22" fmla="*/ 98 w 338"/>
                <a:gd name="T23" fmla="*/ 283 h 450"/>
                <a:gd name="T24" fmla="*/ 171 w 338"/>
                <a:gd name="T25" fmla="*/ 200 h 450"/>
                <a:gd name="T26" fmla="*/ 244 w 338"/>
                <a:gd name="T27" fmla="*/ 283 h 450"/>
                <a:gd name="T28" fmla="*/ 171 w 338"/>
                <a:gd name="T29" fmla="*/ 365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8" h="450">
                  <a:moveTo>
                    <a:pt x="338" y="0"/>
                  </a:moveTo>
                  <a:lnTo>
                    <a:pt x="338" y="0"/>
                  </a:lnTo>
                  <a:lnTo>
                    <a:pt x="239" y="0"/>
                  </a:lnTo>
                  <a:lnTo>
                    <a:pt x="239" y="137"/>
                  </a:lnTo>
                  <a:cubicBezTo>
                    <a:pt x="234" y="133"/>
                    <a:pt x="206" y="117"/>
                    <a:pt x="165" y="117"/>
                  </a:cubicBezTo>
                  <a:cubicBezTo>
                    <a:pt x="70" y="117"/>
                    <a:pt x="0" y="182"/>
                    <a:pt x="0" y="284"/>
                  </a:cubicBezTo>
                  <a:cubicBezTo>
                    <a:pt x="0" y="385"/>
                    <a:pt x="72" y="450"/>
                    <a:pt x="171" y="450"/>
                  </a:cubicBezTo>
                  <a:cubicBezTo>
                    <a:pt x="284" y="450"/>
                    <a:pt x="338" y="371"/>
                    <a:pt x="338" y="270"/>
                  </a:cubicBezTo>
                  <a:lnTo>
                    <a:pt x="338" y="0"/>
                  </a:lnTo>
                  <a:close/>
                  <a:moveTo>
                    <a:pt x="171" y="365"/>
                  </a:moveTo>
                  <a:lnTo>
                    <a:pt x="171" y="365"/>
                  </a:lnTo>
                  <a:cubicBezTo>
                    <a:pt x="128" y="365"/>
                    <a:pt x="98" y="333"/>
                    <a:pt x="98" y="283"/>
                  </a:cubicBezTo>
                  <a:cubicBezTo>
                    <a:pt x="98" y="232"/>
                    <a:pt x="128" y="200"/>
                    <a:pt x="171" y="200"/>
                  </a:cubicBezTo>
                  <a:cubicBezTo>
                    <a:pt x="213" y="200"/>
                    <a:pt x="244" y="232"/>
                    <a:pt x="244" y="283"/>
                  </a:cubicBezTo>
                  <a:cubicBezTo>
                    <a:pt x="244" y="333"/>
                    <a:pt x="213" y="365"/>
                    <a:pt x="171" y="365"/>
                  </a:cubicBezTo>
                  <a:close/>
                </a:path>
              </a:pathLst>
            </a:custGeom>
            <a:solidFill>
              <a:srgbClr val="ED272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42"/>
            <p:cNvSpPr>
              <a:spLocks noEditPoints="1"/>
            </p:cNvSpPr>
            <p:nvPr userDrawn="1"/>
          </p:nvSpPr>
          <p:spPr bwMode="auto">
            <a:xfrm>
              <a:off x="4725988" y="2287588"/>
              <a:ext cx="276225" cy="295275"/>
            </a:xfrm>
            <a:custGeom>
              <a:avLst/>
              <a:gdLst>
                <a:gd name="T0" fmla="*/ 246 w 327"/>
                <a:gd name="T1" fmla="*/ 171 h 343"/>
                <a:gd name="T2" fmla="*/ 246 w 327"/>
                <a:gd name="T3" fmla="*/ 171 h 343"/>
                <a:gd name="T4" fmla="*/ 169 w 327"/>
                <a:gd name="T5" fmla="*/ 81 h 343"/>
                <a:gd name="T6" fmla="*/ 93 w 327"/>
                <a:gd name="T7" fmla="*/ 171 h 343"/>
                <a:gd name="T8" fmla="*/ 169 w 327"/>
                <a:gd name="T9" fmla="*/ 262 h 343"/>
                <a:gd name="T10" fmla="*/ 246 w 327"/>
                <a:gd name="T11" fmla="*/ 171 h 343"/>
                <a:gd name="T12" fmla="*/ 327 w 327"/>
                <a:gd name="T13" fmla="*/ 333 h 343"/>
                <a:gd name="T14" fmla="*/ 327 w 327"/>
                <a:gd name="T15" fmla="*/ 333 h 343"/>
                <a:gd name="T16" fmla="*/ 236 w 327"/>
                <a:gd name="T17" fmla="*/ 333 h 343"/>
                <a:gd name="T18" fmla="*/ 236 w 327"/>
                <a:gd name="T19" fmla="*/ 303 h 343"/>
                <a:gd name="T20" fmla="*/ 235 w 327"/>
                <a:gd name="T21" fmla="*/ 303 h 343"/>
                <a:gd name="T22" fmla="*/ 148 w 327"/>
                <a:gd name="T23" fmla="*/ 343 h 343"/>
                <a:gd name="T24" fmla="*/ 0 w 327"/>
                <a:gd name="T25" fmla="*/ 170 h 343"/>
                <a:gd name="T26" fmla="*/ 147 w 327"/>
                <a:gd name="T27" fmla="*/ 0 h 343"/>
                <a:gd name="T28" fmla="*/ 236 w 327"/>
                <a:gd name="T29" fmla="*/ 41 h 343"/>
                <a:gd name="T30" fmla="*/ 236 w 327"/>
                <a:gd name="T31" fmla="*/ 11 h 343"/>
                <a:gd name="T32" fmla="*/ 327 w 327"/>
                <a:gd name="T33" fmla="*/ 11 h 343"/>
                <a:gd name="T34" fmla="*/ 327 w 327"/>
                <a:gd name="T35" fmla="*/ 33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7" h="343">
                  <a:moveTo>
                    <a:pt x="246" y="171"/>
                  </a:moveTo>
                  <a:lnTo>
                    <a:pt x="246" y="171"/>
                  </a:lnTo>
                  <a:cubicBezTo>
                    <a:pt x="246" y="128"/>
                    <a:pt x="216" y="81"/>
                    <a:pt x="169" y="81"/>
                  </a:cubicBezTo>
                  <a:cubicBezTo>
                    <a:pt x="122" y="81"/>
                    <a:pt x="93" y="128"/>
                    <a:pt x="93" y="171"/>
                  </a:cubicBezTo>
                  <a:cubicBezTo>
                    <a:pt x="93" y="215"/>
                    <a:pt x="122" y="262"/>
                    <a:pt x="169" y="262"/>
                  </a:cubicBezTo>
                  <a:cubicBezTo>
                    <a:pt x="216" y="262"/>
                    <a:pt x="246" y="215"/>
                    <a:pt x="246" y="171"/>
                  </a:cubicBezTo>
                  <a:close/>
                  <a:moveTo>
                    <a:pt x="327" y="333"/>
                  </a:moveTo>
                  <a:lnTo>
                    <a:pt x="327" y="333"/>
                  </a:lnTo>
                  <a:lnTo>
                    <a:pt x="236" y="333"/>
                  </a:lnTo>
                  <a:lnTo>
                    <a:pt x="236" y="303"/>
                  </a:lnTo>
                  <a:lnTo>
                    <a:pt x="235" y="303"/>
                  </a:lnTo>
                  <a:cubicBezTo>
                    <a:pt x="215" y="329"/>
                    <a:pt x="181" y="343"/>
                    <a:pt x="148" y="343"/>
                  </a:cubicBezTo>
                  <a:cubicBezTo>
                    <a:pt x="54" y="343"/>
                    <a:pt x="0" y="257"/>
                    <a:pt x="0" y="170"/>
                  </a:cubicBezTo>
                  <a:cubicBezTo>
                    <a:pt x="0" y="85"/>
                    <a:pt x="54" y="0"/>
                    <a:pt x="147" y="0"/>
                  </a:cubicBezTo>
                  <a:cubicBezTo>
                    <a:pt x="180" y="0"/>
                    <a:pt x="214" y="15"/>
                    <a:pt x="236" y="41"/>
                  </a:cubicBezTo>
                  <a:lnTo>
                    <a:pt x="236" y="11"/>
                  </a:lnTo>
                  <a:lnTo>
                    <a:pt x="327" y="11"/>
                  </a:lnTo>
                  <a:lnTo>
                    <a:pt x="327" y="33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5056188" y="2097088"/>
              <a:ext cx="77788" cy="476251"/>
            </a:xfrm>
            <a:custGeom>
              <a:avLst/>
              <a:gdLst>
                <a:gd name="T0" fmla="*/ 92 w 92"/>
                <a:gd name="T1" fmla="*/ 556 h 556"/>
                <a:gd name="T2" fmla="*/ 92 w 92"/>
                <a:gd name="T3" fmla="*/ 556 h 556"/>
                <a:gd name="T4" fmla="*/ 0 w 92"/>
                <a:gd name="T5" fmla="*/ 556 h 556"/>
                <a:gd name="T6" fmla="*/ 0 w 92"/>
                <a:gd name="T7" fmla="*/ 0 h 556"/>
                <a:gd name="T8" fmla="*/ 92 w 92"/>
                <a:gd name="T9" fmla="*/ 0 h 556"/>
                <a:gd name="T10" fmla="*/ 92 w 92"/>
                <a:gd name="T11" fmla="*/ 556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556">
                  <a:moveTo>
                    <a:pt x="92" y="556"/>
                  </a:moveTo>
                  <a:lnTo>
                    <a:pt x="92" y="556"/>
                  </a:lnTo>
                  <a:lnTo>
                    <a:pt x="0" y="556"/>
                  </a:lnTo>
                  <a:lnTo>
                    <a:pt x="0" y="0"/>
                  </a:lnTo>
                  <a:lnTo>
                    <a:pt x="92" y="0"/>
                  </a:lnTo>
                  <a:lnTo>
                    <a:pt x="92" y="55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Freeform 44"/>
            <p:cNvSpPr>
              <a:spLocks noEditPoints="1"/>
            </p:cNvSpPr>
            <p:nvPr userDrawn="1"/>
          </p:nvSpPr>
          <p:spPr bwMode="auto">
            <a:xfrm>
              <a:off x="5170488" y="2287588"/>
              <a:ext cx="274638" cy="295275"/>
            </a:xfrm>
            <a:custGeom>
              <a:avLst/>
              <a:gdLst>
                <a:gd name="T0" fmla="*/ 245 w 327"/>
                <a:gd name="T1" fmla="*/ 171 h 343"/>
                <a:gd name="T2" fmla="*/ 245 w 327"/>
                <a:gd name="T3" fmla="*/ 171 h 343"/>
                <a:gd name="T4" fmla="*/ 169 w 327"/>
                <a:gd name="T5" fmla="*/ 81 h 343"/>
                <a:gd name="T6" fmla="*/ 93 w 327"/>
                <a:gd name="T7" fmla="*/ 171 h 343"/>
                <a:gd name="T8" fmla="*/ 169 w 327"/>
                <a:gd name="T9" fmla="*/ 262 h 343"/>
                <a:gd name="T10" fmla="*/ 245 w 327"/>
                <a:gd name="T11" fmla="*/ 171 h 343"/>
                <a:gd name="T12" fmla="*/ 327 w 327"/>
                <a:gd name="T13" fmla="*/ 333 h 343"/>
                <a:gd name="T14" fmla="*/ 327 w 327"/>
                <a:gd name="T15" fmla="*/ 333 h 343"/>
                <a:gd name="T16" fmla="*/ 236 w 327"/>
                <a:gd name="T17" fmla="*/ 333 h 343"/>
                <a:gd name="T18" fmla="*/ 236 w 327"/>
                <a:gd name="T19" fmla="*/ 303 h 343"/>
                <a:gd name="T20" fmla="*/ 235 w 327"/>
                <a:gd name="T21" fmla="*/ 303 h 343"/>
                <a:gd name="T22" fmla="*/ 148 w 327"/>
                <a:gd name="T23" fmla="*/ 343 h 343"/>
                <a:gd name="T24" fmla="*/ 0 w 327"/>
                <a:gd name="T25" fmla="*/ 170 h 343"/>
                <a:gd name="T26" fmla="*/ 146 w 327"/>
                <a:gd name="T27" fmla="*/ 0 h 343"/>
                <a:gd name="T28" fmla="*/ 236 w 327"/>
                <a:gd name="T29" fmla="*/ 41 h 343"/>
                <a:gd name="T30" fmla="*/ 236 w 327"/>
                <a:gd name="T31" fmla="*/ 11 h 343"/>
                <a:gd name="T32" fmla="*/ 327 w 327"/>
                <a:gd name="T33" fmla="*/ 11 h 343"/>
                <a:gd name="T34" fmla="*/ 327 w 327"/>
                <a:gd name="T35" fmla="*/ 333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7" h="343">
                  <a:moveTo>
                    <a:pt x="245" y="171"/>
                  </a:moveTo>
                  <a:lnTo>
                    <a:pt x="245" y="171"/>
                  </a:lnTo>
                  <a:cubicBezTo>
                    <a:pt x="245" y="128"/>
                    <a:pt x="216" y="81"/>
                    <a:pt x="169" y="81"/>
                  </a:cubicBezTo>
                  <a:cubicBezTo>
                    <a:pt x="121" y="81"/>
                    <a:pt x="93" y="128"/>
                    <a:pt x="93" y="171"/>
                  </a:cubicBezTo>
                  <a:cubicBezTo>
                    <a:pt x="93" y="215"/>
                    <a:pt x="121" y="262"/>
                    <a:pt x="169" y="262"/>
                  </a:cubicBezTo>
                  <a:cubicBezTo>
                    <a:pt x="216" y="262"/>
                    <a:pt x="245" y="215"/>
                    <a:pt x="245" y="171"/>
                  </a:cubicBezTo>
                  <a:close/>
                  <a:moveTo>
                    <a:pt x="327" y="333"/>
                  </a:moveTo>
                  <a:lnTo>
                    <a:pt x="327" y="333"/>
                  </a:lnTo>
                  <a:lnTo>
                    <a:pt x="236" y="333"/>
                  </a:lnTo>
                  <a:lnTo>
                    <a:pt x="236" y="303"/>
                  </a:lnTo>
                  <a:lnTo>
                    <a:pt x="235" y="303"/>
                  </a:lnTo>
                  <a:cubicBezTo>
                    <a:pt x="215" y="329"/>
                    <a:pt x="181" y="343"/>
                    <a:pt x="148" y="343"/>
                  </a:cubicBezTo>
                  <a:cubicBezTo>
                    <a:pt x="53" y="343"/>
                    <a:pt x="0" y="257"/>
                    <a:pt x="0" y="170"/>
                  </a:cubicBezTo>
                  <a:cubicBezTo>
                    <a:pt x="0" y="85"/>
                    <a:pt x="54" y="0"/>
                    <a:pt x="146" y="0"/>
                  </a:cubicBezTo>
                  <a:cubicBezTo>
                    <a:pt x="180" y="0"/>
                    <a:pt x="214" y="15"/>
                    <a:pt x="236" y="41"/>
                  </a:cubicBezTo>
                  <a:lnTo>
                    <a:pt x="236" y="11"/>
                  </a:lnTo>
                  <a:lnTo>
                    <a:pt x="327" y="11"/>
                  </a:lnTo>
                  <a:lnTo>
                    <a:pt x="327" y="33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Freeform 45"/>
            <p:cNvSpPr>
              <a:spLocks/>
            </p:cNvSpPr>
            <p:nvPr userDrawn="1"/>
          </p:nvSpPr>
          <p:spPr bwMode="auto">
            <a:xfrm>
              <a:off x="5500688" y="2287588"/>
              <a:ext cx="177800" cy="285750"/>
            </a:xfrm>
            <a:custGeom>
              <a:avLst/>
              <a:gdLst>
                <a:gd name="T0" fmla="*/ 92 w 211"/>
                <a:gd name="T1" fmla="*/ 44 h 333"/>
                <a:gd name="T2" fmla="*/ 92 w 211"/>
                <a:gd name="T3" fmla="*/ 44 h 333"/>
                <a:gd name="T4" fmla="*/ 93 w 211"/>
                <a:gd name="T5" fmla="*/ 44 h 333"/>
                <a:gd name="T6" fmla="*/ 173 w 211"/>
                <a:gd name="T7" fmla="*/ 0 h 333"/>
                <a:gd name="T8" fmla="*/ 211 w 211"/>
                <a:gd name="T9" fmla="*/ 8 h 333"/>
                <a:gd name="T10" fmla="*/ 200 w 211"/>
                <a:gd name="T11" fmla="*/ 93 h 333"/>
                <a:gd name="T12" fmla="*/ 162 w 211"/>
                <a:gd name="T13" fmla="*/ 82 h 333"/>
                <a:gd name="T14" fmla="*/ 92 w 211"/>
                <a:gd name="T15" fmla="*/ 188 h 333"/>
                <a:gd name="T16" fmla="*/ 92 w 211"/>
                <a:gd name="T17" fmla="*/ 333 h 333"/>
                <a:gd name="T18" fmla="*/ 0 w 211"/>
                <a:gd name="T19" fmla="*/ 333 h 333"/>
                <a:gd name="T20" fmla="*/ 0 w 211"/>
                <a:gd name="T21" fmla="*/ 11 h 333"/>
                <a:gd name="T22" fmla="*/ 92 w 211"/>
                <a:gd name="T23" fmla="*/ 11 h 333"/>
                <a:gd name="T24" fmla="*/ 92 w 211"/>
                <a:gd name="T25" fmla="*/ 4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1" h="333">
                  <a:moveTo>
                    <a:pt x="92" y="44"/>
                  </a:moveTo>
                  <a:lnTo>
                    <a:pt x="92" y="44"/>
                  </a:lnTo>
                  <a:lnTo>
                    <a:pt x="93" y="44"/>
                  </a:lnTo>
                  <a:cubicBezTo>
                    <a:pt x="112" y="16"/>
                    <a:pt x="139" y="0"/>
                    <a:pt x="173" y="0"/>
                  </a:cubicBezTo>
                  <a:cubicBezTo>
                    <a:pt x="186" y="0"/>
                    <a:pt x="199" y="3"/>
                    <a:pt x="211" y="8"/>
                  </a:cubicBezTo>
                  <a:lnTo>
                    <a:pt x="200" y="93"/>
                  </a:lnTo>
                  <a:cubicBezTo>
                    <a:pt x="189" y="85"/>
                    <a:pt x="176" y="82"/>
                    <a:pt x="162" y="82"/>
                  </a:cubicBezTo>
                  <a:cubicBezTo>
                    <a:pt x="99" y="82"/>
                    <a:pt x="92" y="138"/>
                    <a:pt x="92" y="188"/>
                  </a:cubicBezTo>
                  <a:lnTo>
                    <a:pt x="92" y="333"/>
                  </a:lnTo>
                  <a:lnTo>
                    <a:pt x="0" y="333"/>
                  </a:lnTo>
                  <a:lnTo>
                    <a:pt x="0" y="11"/>
                  </a:lnTo>
                  <a:lnTo>
                    <a:pt x="92" y="11"/>
                  </a:lnTo>
                  <a:lnTo>
                    <a:pt x="92" y="4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46"/>
            <p:cNvSpPr>
              <a:spLocks noEditPoints="1"/>
            </p:cNvSpPr>
            <p:nvPr userDrawn="1"/>
          </p:nvSpPr>
          <p:spPr bwMode="auto">
            <a:xfrm>
              <a:off x="5699125" y="2135188"/>
              <a:ext cx="92075" cy="438151"/>
            </a:xfrm>
            <a:custGeom>
              <a:avLst/>
              <a:gdLst>
                <a:gd name="T0" fmla="*/ 100 w 109"/>
                <a:gd name="T1" fmla="*/ 512 h 512"/>
                <a:gd name="T2" fmla="*/ 100 w 109"/>
                <a:gd name="T3" fmla="*/ 512 h 512"/>
                <a:gd name="T4" fmla="*/ 9 w 109"/>
                <a:gd name="T5" fmla="*/ 512 h 512"/>
                <a:gd name="T6" fmla="*/ 9 w 109"/>
                <a:gd name="T7" fmla="*/ 190 h 512"/>
                <a:gd name="T8" fmla="*/ 100 w 109"/>
                <a:gd name="T9" fmla="*/ 190 h 512"/>
                <a:gd name="T10" fmla="*/ 100 w 109"/>
                <a:gd name="T11" fmla="*/ 512 h 512"/>
                <a:gd name="T12" fmla="*/ 109 w 109"/>
                <a:gd name="T13" fmla="*/ 55 h 512"/>
                <a:gd name="T14" fmla="*/ 109 w 109"/>
                <a:gd name="T15" fmla="*/ 55 h 512"/>
                <a:gd name="T16" fmla="*/ 55 w 109"/>
                <a:gd name="T17" fmla="*/ 109 h 512"/>
                <a:gd name="T18" fmla="*/ 0 w 109"/>
                <a:gd name="T19" fmla="*/ 55 h 512"/>
                <a:gd name="T20" fmla="*/ 55 w 109"/>
                <a:gd name="T21" fmla="*/ 0 h 512"/>
                <a:gd name="T22" fmla="*/ 109 w 109"/>
                <a:gd name="T23" fmla="*/ 55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" h="512">
                  <a:moveTo>
                    <a:pt x="100" y="512"/>
                  </a:moveTo>
                  <a:lnTo>
                    <a:pt x="100" y="512"/>
                  </a:lnTo>
                  <a:lnTo>
                    <a:pt x="9" y="512"/>
                  </a:lnTo>
                  <a:lnTo>
                    <a:pt x="9" y="190"/>
                  </a:lnTo>
                  <a:lnTo>
                    <a:pt x="100" y="190"/>
                  </a:lnTo>
                  <a:lnTo>
                    <a:pt x="100" y="512"/>
                  </a:lnTo>
                  <a:close/>
                  <a:moveTo>
                    <a:pt x="109" y="55"/>
                  </a:moveTo>
                  <a:lnTo>
                    <a:pt x="109" y="55"/>
                  </a:lnTo>
                  <a:cubicBezTo>
                    <a:pt x="109" y="85"/>
                    <a:pt x="85" y="109"/>
                    <a:pt x="55" y="109"/>
                  </a:cubicBezTo>
                  <a:cubicBezTo>
                    <a:pt x="24" y="109"/>
                    <a:pt x="0" y="85"/>
                    <a:pt x="0" y="55"/>
                  </a:cubicBezTo>
                  <a:cubicBezTo>
                    <a:pt x="0" y="25"/>
                    <a:pt x="24" y="0"/>
                    <a:pt x="55" y="0"/>
                  </a:cubicBezTo>
                  <a:cubicBezTo>
                    <a:pt x="85" y="0"/>
                    <a:pt x="109" y="25"/>
                    <a:pt x="109" y="55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47"/>
            <p:cNvSpPr>
              <a:spLocks/>
            </p:cNvSpPr>
            <p:nvPr userDrawn="1"/>
          </p:nvSpPr>
          <p:spPr bwMode="auto">
            <a:xfrm>
              <a:off x="5815013" y="2287588"/>
              <a:ext cx="201613" cy="295275"/>
            </a:xfrm>
            <a:custGeom>
              <a:avLst/>
              <a:gdLst>
                <a:gd name="T0" fmla="*/ 184 w 238"/>
                <a:gd name="T1" fmla="*/ 87 h 343"/>
                <a:gd name="T2" fmla="*/ 184 w 238"/>
                <a:gd name="T3" fmla="*/ 87 h 343"/>
                <a:gd name="T4" fmla="*/ 136 w 238"/>
                <a:gd name="T5" fmla="*/ 64 h 343"/>
                <a:gd name="T6" fmla="*/ 106 w 238"/>
                <a:gd name="T7" fmla="*/ 92 h 343"/>
                <a:gd name="T8" fmla="*/ 172 w 238"/>
                <a:gd name="T9" fmla="*/ 137 h 343"/>
                <a:gd name="T10" fmla="*/ 238 w 238"/>
                <a:gd name="T11" fmla="*/ 229 h 343"/>
                <a:gd name="T12" fmla="*/ 113 w 238"/>
                <a:gd name="T13" fmla="*/ 343 h 343"/>
                <a:gd name="T14" fmla="*/ 0 w 238"/>
                <a:gd name="T15" fmla="*/ 289 h 343"/>
                <a:gd name="T16" fmla="*/ 41 w 238"/>
                <a:gd name="T17" fmla="*/ 235 h 343"/>
                <a:gd name="T18" fmla="*/ 110 w 238"/>
                <a:gd name="T19" fmla="*/ 272 h 343"/>
                <a:gd name="T20" fmla="*/ 146 w 238"/>
                <a:gd name="T21" fmla="*/ 238 h 343"/>
                <a:gd name="T22" fmla="*/ 82 w 238"/>
                <a:gd name="T23" fmla="*/ 189 h 343"/>
                <a:gd name="T24" fmla="*/ 18 w 238"/>
                <a:gd name="T25" fmla="*/ 104 h 343"/>
                <a:gd name="T26" fmla="*/ 120 w 238"/>
                <a:gd name="T27" fmla="*/ 0 h 343"/>
                <a:gd name="T28" fmla="*/ 224 w 238"/>
                <a:gd name="T29" fmla="*/ 34 h 343"/>
                <a:gd name="T30" fmla="*/ 184 w 238"/>
                <a:gd name="T31" fmla="*/ 87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38" h="343">
                  <a:moveTo>
                    <a:pt x="184" y="87"/>
                  </a:moveTo>
                  <a:lnTo>
                    <a:pt x="184" y="87"/>
                  </a:lnTo>
                  <a:cubicBezTo>
                    <a:pt x="171" y="74"/>
                    <a:pt x="154" y="64"/>
                    <a:pt x="136" y="64"/>
                  </a:cubicBezTo>
                  <a:cubicBezTo>
                    <a:pt x="121" y="64"/>
                    <a:pt x="106" y="76"/>
                    <a:pt x="106" y="92"/>
                  </a:cubicBezTo>
                  <a:cubicBezTo>
                    <a:pt x="106" y="116"/>
                    <a:pt x="139" y="122"/>
                    <a:pt x="172" y="137"/>
                  </a:cubicBezTo>
                  <a:cubicBezTo>
                    <a:pt x="205" y="151"/>
                    <a:pt x="238" y="173"/>
                    <a:pt x="238" y="229"/>
                  </a:cubicBezTo>
                  <a:cubicBezTo>
                    <a:pt x="238" y="300"/>
                    <a:pt x="180" y="343"/>
                    <a:pt x="113" y="343"/>
                  </a:cubicBezTo>
                  <a:cubicBezTo>
                    <a:pt x="70" y="343"/>
                    <a:pt x="28" y="323"/>
                    <a:pt x="0" y="289"/>
                  </a:cubicBezTo>
                  <a:lnTo>
                    <a:pt x="41" y="235"/>
                  </a:lnTo>
                  <a:cubicBezTo>
                    <a:pt x="59" y="255"/>
                    <a:pt x="83" y="272"/>
                    <a:pt x="110" y="272"/>
                  </a:cubicBezTo>
                  <a:cubicBezTo>
                    <a:pt x="130" y="272"/>
                    <a:pt x="146" y="258"/>
                    <a:pt x="146" y="238"/>
                  </a:cubicBezTo>
                  <a:cubicBezTo>
                    <a:pt x="146" y="209"/>
                    <a:pt x="114" y="203"/>
                    <a:pt x="82" y="189"/>
                  </a:cubicBezTo>
                  <a:cubicBezTo>
                    <a:pt x="50" y="175"/>
                    <a:pt x="18" y="156"/>
                    <a:pt x="18" y="104"/>
                  </a:cubicBezTo>
                  <a:cubicBezTo>
                    <a:pt x="18" y="44"/>
                    <a:pt x="60" y="0"/>
                    <a:pt x="120" y="0"/>
                  </a:cubicBezTo>
                  <a:cubicBezTo>
                    <a:pt x="154" y="0"/>
                    <a:pt x="198" y="11"/>
                    <a:pt x="224" y="34"/>
                  </a:cubicBezTo>
                  <a:lnTo>
                    <a:pt x="184" y="8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</p:spTree>
    <p:extLst>
      <p:ext uri="{BB962C8B-B14F-4D97-AF65-F5344CB8AC3E}">
        <p14:creationId xmlns:p14="http://schemas.microsoft.com/office/powerpoint/2010/main" val="3526733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Right_Light">
  <p:cSld name="Instabase_Content_Image_Right_Light"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/>
          <p:nvPr/>
        </p:nvSpPr>
        <p:spPr>
          <a:xfrm>
            <a:off x="0" y="-55751"/>
            <a:ext cx="4140000" cy="69138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53" name="Google Shape;153;p13"/>
          <p:cNvSpPr txBox="1">
            <a:spLocks noGrp="1"/>
          </p:cNvSpPr>
          <p:nvPr>
            <p:ph type="sldNum" idx="12"/>
          </p:nvPr>
        </p:nvSpPr>
        <p:spPr>
          <a:xfrm>
            <a:off x="10732510" y="6212839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4" name="Google Shape;154;p13"/>
          <p:cNvSpPr txBox="1">
            <a:spLocks noGrp="1"/>
          </p:cNvSpPr>
          <p:nvPr>
            <p:ph type="title"/>
          </p:nvPr>
        </p:nvSpPr>
        <p:spPr>
          <a:xfrm>
            <a:off x="6584351" y="1524002"/>
            <a:ext cx="52716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867" b="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2"/>
          </p:nvPr>
        </p:nvSpPr>
        <p:spPr>
          <a:xfrm>
            <a:off x="6584351" y="157502"/>
            <a:ext cx="50292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3"/>
          </p:nvPr>
        </p:nvSpPr>
        <p:spPr>
          <a:xfrm>
            <a:off x="6584351" y="2156102"/>
            <a:ext cx="53532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sz="1467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57" name="Google Shape;157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9650" y="-178424"/>
            <a:ext cx="1062300" cy="132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3"/>
          <p:cNvSpPr txBox="1">
            <a:spLocks noGrp="1"/>
          </p:cNvSpPr>
          <p:nvPr>
            <p:ph type="sldNum" idx="4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59" name="Google Shape;15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3"/>
          <p:cNvSpPr/>
          <p:nvPr/>
        </p:nvSpPr>
        <p:spPr>
          <a:xfrm rot="5400000">
            <a:off x="206273" y="5193475"/>
            <a:ext cx="203400" cy="203400"/>
          </a:xfrm>
          <a:prstGeom prst="ellipse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3"/>
          <p:cNvSpPr/>
          <p:nvPr/>
        </p:nvSpPr>
        <p:spPr>
          <a:xfrm>
            <a:off x="214751" y="5544700"/>
            <a:ext cx="203400" cy="203400"/>
          </a:xfrm>
          <a:prstGeom prst="flowChartDelay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7950723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3CBD-41F5-4991-A675-5FCC64CD8F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DD98DC-84D3-4D2D-948B-2745F5F5F9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08C56-B43A-4DBD-AEF3-805472B3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2D8B7-73A2-445C-B167-92F5D29C36E0}" type="datetimeFigureOut">
              <a:rPr lang="pt-BR" smtClean="0"/>
              <a:t>16/07/2025</a:t>
            </a:fld>
            <a:endParaRPr lang="pt-B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22C73-B2B2-4D7C-BBCE-EADF9837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09A7E-8AF6-4D5E-A739-253A50CDB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DEAD-82B7-4EFF-B2B6-7456E3442FA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25495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3CB7A-7B6C-428F-9B28-AF09BF6BB5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11C6FA-1690-4373-9383-9C3A2243F0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465D79-9E7D-4693-9F37-979DCC7DD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F74219-58B9-48AB-8AC9-E4F4B9B4E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4D79B8C-F726-4181-97D6-B0FFBC710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706DF571-0081-4F45-8F80-7B0C0B0F6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90" y="16170"/>
            <a:ext cx="12335731" cy="696968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5ADE5BD-082D-7749-9D23-F49F9313A80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705588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A8DC76-7653-4F6C-A7EF-A188F8CAD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406F7D-EB00-47B2-957A-B2966707A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AAA40F-95E2-423E-BE41-F4D4813B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5ED9EAF-E7CA-4B07-82A3-A005647E2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A0A689-A5F7-4913-BB53-9461975FF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054163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FB178B-60FA-4655-8943-D99B345FE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B59735-D531-4BBC-BF4B-B25A8D00B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63DF84-9052-4C53-B054-B41211258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6F413B-7740-4BAE-B575-6DA8224B8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72EA8B-8EB5-48C4-9FFD-1E891858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6889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C47C25-0605-4B5C-A169-E85768B6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A222443-6753-4B79-A4D6-C3B9F2BE4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EED1EA-A2C8-4A1F-B046-7B535B886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9707C0B-B005-4BE8-892F-E31AECC0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B2A2B3-84BF-4630-8D75-35E0AD51C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2C4100-D1B0-4D35-9CF4-C1EEBD996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878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A457B-2505-457A-8280-8CAE5D10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B1D97F-8861-42ED-A65E-4CF273F5D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36BCEF-CCD0-49EA-821C-12EA0A3E9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69C231-D04A-47D2-B2D1-172F4AD17D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3D6A451-B56F-4D32-BC93-13681BC595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481992C-908E-4406-865F-AC513D29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781AAFE-7F78-48BF-A92D-F4F615ED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F2E3DFD-F70B-4AC8-B9C1-B2C7C2B9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40973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4F7B46-520C-43CF-AFC5-EAEE0F29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2486D16-A858-40CE-A6B8-B29E6868F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2B07248-705E-4A90-B2B9-3D0352A2E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56623CB-8E2A-439A-B84F-BD47E943D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451458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32A8095-83AA-4328-B22B-EF023AE6D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DEC5B4C-BB1E-4A7B-91FF-66096678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7AB68F-0820-418A-8BA5-5A2E55BF7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0945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18B212-D37F-4AEB-B983-BD6B81794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829EBB-21AB-46FC-A0B9-66CA3005F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1F6BAE1-E0C6-448B-981D-688963EC5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8170B47-FD47-4164-8C12-80BB6B694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E49D1D-FAED-4074-93B9-A6253A80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5A7BF1-DAC7-4F98-BD22-29C1D937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83786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F0320-F186-4BAA-944D-E41FBB81B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09183A-5319-4CA5-B957-89648D94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1B1C5CA-B13F-49ED-8F42-B0C975EEA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847EC77-90E7-4FC9-8D2D-9729C0326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5C2C46D-1D81-4FA9-BE13-97472C622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D3020E-57EC-4000-9CBA-0FDFB7FBD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2508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Left_Dark 1">
  <p:cSld name="Instabase_Content_Image_Left_Dark 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/>
          <p:nvPr/>
        </p:nvSpPr>
        <p:spPr>
          <a:xfrm>
            <a:off x="8051851" y="-55751"/>
            <a:ext cx="4140000" cy="691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64" name="Google Shape;164;p14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65" name="Google Shape;165;p14"/>
          <p:cNvSpPr txBox="1">
            <a:spLocks noGrp="1"/>
          </p:cNvSpPr>
          <p:nvPr>
            <p:ph type="title"/>
          </p:nvPr>
        </p:nvSpPr>
        <p:spPr>
          <a:xfrm>
            <a:off x="206275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6" name="Google Shape;16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1350" y="3"/>
            <a:ext cx="1062300" cy="132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4"/>
          <p:cNvSpPr txBox="1">
            <a:spLocks noGrp="1"/>
          </p:cNvSpPr>
          <p:nvPr>
            <p:ph type="title" idx="2"/>
          </p:nvPr>
        </p:nvSpPr>
        <p:spPr>
          <a:xfrm>
            <a:off x="206275" y="1776600"/>
            <a:ext cx="4955100" cy="42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68" name="Google Shape;1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14"/>
          <p:cNvSpPr/>
          <p:nvPr/>
        </p:nvSpPr>
        <p:spPr>
          <a:xfrm rot="5400000">
            <a:off x="11671873" y="404151"/>
            <a:ext cx="203400" cy="203400"/>
          </a:xfrm>
          <a:prstGeom prst="ellipse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1680351" y="755375"/>
            <a:ext cx="203400" cy="203400"/>
          </a:xfrm>
          <a:prstGeom prst="flowChartDelay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52521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A7A536-A881-48AC-BEC9-11449C440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F12FE9-1EA2-42D0-BB52-97D1A62AC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A2D3B4-5566-4CCE-8540-6EC7E599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35B13CD-2B3E-45F0-B795-65C0C79D4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B428BB-DF47-45F6-A94A-5582EED9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12670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9642E02-110E-4AD6-8BE6-0E62F111A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AD7A69-48C5-4AA0-AF88-12F7174F5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BA674E-5723-48B6-9D44-9CED05033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B0D9177-D94B-4A8A-926D-F272248A7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F9C3E33-2A4B-4D96-9595-79BF60016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063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E2F4-D77D-EA34-BA0B-8820960B9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02883B-9C59-09D5-8860-D5C414049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EA0E2-DC96-C5CD-8EFB-29878461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2B618C-3DEE-C523-3864-5C2ABAD8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D10F8-FCE6-7511-86A5-EDF6AEC6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596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Right_Dark 1">
  <p:cSld name="Instabase_Content_Image_Right_Dark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/>
          <p:nvPr/>
        </p:nvSpPr>
        <p:spPr>
          <a:xfrm>
            <a:off x="0" y="-55751"/>
            <a:ext cx="4140000" cy="6913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3" name="Google Shape;173;p15"/>
          <p:cNvSpPr txBox="1">
            <a:spLocks noGrp="1"/>
          </p:cNvSpPr>
          <p:nvPr>
            <p:ph type="title"/>
          </p:nvPr>
        </p:nvSpPr>
        <p:spPr>
          <a:xfrm>
            <a:off x="6982451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15"/>
          <p:cNvSpPr txBox="1">
            <a:spLocks noGrp="1"/>
          </p:cNvSpPr>
          <p:nvPr>
            <p:ph type="title" idx="2"/>
          </p:nvPr>
        </p:nvSpPr>
        <p:spPr>
          <a:xfrm>
            <a:off x="6982451" y="1776600"/>
            <a:ext cx="4955100" cy="42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175" name="Google Shape;17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9650" y="-178424"/>
            <a:ext cx="1062300" cy="132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5"/>
          <p:cNvSpPr/>
          <p:nvPr/>
        </p:nvSpPr>
        <p:spPr>
          <a:xfrm rot="5400000">
            <a:off x="1200873" y="225725"/>
            <a:ext cx="203400" cy="203400"/>
          </a:xfrm>
          <a:prstGeom prst="ellipse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5"/>
          <p:cNvSpPr/>
          <p:nvPr/>
        </p:nvSpPr>
        <p:spPr>
          <a:xfrm>
            <a:off x="1209351" y="576951"/>
            <a:ext cx="203400" cy="203400"/>
          </a:xfrm>
          <a:prstGeom prst="flowChartDelay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78" name="Google Shape;178;p15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79" name="Google Shape;17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5699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Left_Light 1">
  <p:cSld name="Instabase_Content_Image_Left_Light 1">
    <p:bg>
      <p:bgPr>
        <a:solidFill>
          <a:srgbClr val="FFFFFF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"/>
          <p:cNvSpPr/>
          <p:nvPr/>
        </p:nvSpPr>
        <p:spPr>
          <a:xfrm>
            <a:off x="8051851" y="-55751"/>
            <a:ext cx="4140000" cy="69138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2" name="Google Shape;182;p16"/>
          <p:cNvSpPr txBox="1">
            <a:spLocks noGrp="1"/>
          </p:cNvSpPr>
          <p:nvPr>
            <p:ph type="title"/>
          </p:nvPr>
        </p:nvSpPr>
        <p:spPr>
          <a:xfrm>
            <a:off x="206275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83" name="Google Shape;183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421350" y="3"/>
            <a:ext cx="1062300" cy="132028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/>
          <p:nvPr/>
        </p:nvSpPr>
        <p:spPr>
          <a:xfrm rot="5400000">
            <a:off x="11671873" y="404151"/>
            <a:ext cx="203400" cy="203400"/>
          </a:xfrm>
          <a:prstGeom prst="ellipse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6"/>
          <p:cNvSpPr/>
          <p:nvPr/>
        </p:nvSpPr>
        <p:spPr>
          <a:xfrm>
            <a:off x="11680351" y="755375"/>
            <a:ext cx="203400" cy="203400"/>
          </a:xfrm>
          <a:prstGeom prst="flowChartDelay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186" name="Google Shape;186;p16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87" name="Google Shape;18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6"/>
          <p:cNvSpPr txBox="1">
            <a:spLocks noGrp="1"/>
          </p:cNvSpPr>
          <p:nvPr>
            <p:ph type="title" idx="2"/>
          </p:nvPr>
        </p:nvSpPr>
        <p:spPr>
          <a:xfrm>
            <a:off x="206275" y="1776600"/>
            <a:ext cx="4955100" cy="42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30303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984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Circle_Dark">
  <p:cSld name="Instabase_Content_Image_Circle_Dark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01" name="Google Shape;201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8"/>
          <p:cNvSpPr txBox="1">
            <a:spLocks noGrp="1"/>
          </p:cNvSpPr>
          <p:nvPr>
            <p:ph type="title"/>
          </p:nvPr>
        </p:nvSpPr>
        <p:spPr>
          <a:xfrm>
            <a:off x="6337602" y="1524002"/>
            <a:ext cx="4879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SemiBold"/>
              <a:buNone/>
              <a:defRPr sz="1867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title" idx="2"/>
          </p:nvPr>
        </p:nvSpPr>
        <p:spPr>
          <a:xfrm>
            <a:off x="6337602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title" idx="3"/>
          </p:nvPr>
        </p:nvSpPr>
        <p:spPr>
          <a:xfrm>
            <a:off x="6337602" y="2156102"/>
            <a:ext cx="49551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25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Image_Circle_Light">
  <p:cSld name="Instabase_Content_Image_Circle_Light">
    <p:bg>
      <p:bgPr>
        <a:solidFill>
          <a:srgbClr val="FFFFFF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9"/>
          <p:cNvSpPr txBox="1">
            <a:spLocks noGrp="1"/>
          </p:cNvSpPr>
          <p:nvPr>
            <p:ph type="title"/>
          </p:nvPr>
        </p:nvSpPr>
        <p:spPr>
          <a:xfrm>
            <a:off x="6337602" y="1524002"/>
            <a:ext cx="4879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867" b="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19"/>
          <p:cNvSpPr txBox="1">
            <a:spLocks noGrp="1"/>
          </p:cNvSpPr>
          <p:nvPr>
            <p:ph type="title" idx="2"/>
          </p:nvPr>
        </p:nvSpPr>
        <p:spPr>
          <a:xfrm>
            <a:off x="6337602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8" name="Google Shape;208;p19"/>
          <p:cNvSpPr txBox="1">
            <a:spLocks noGrp="1"/>
          </p:cNvSpPr>
          <p:nvPr>
            <p:ph type="title" idx="3"/>
          </p:nvPr>
        </p:nvSpPr>
        <p:spPr>
          <a:xfrm>
            <a:off x="6337602" y="2156102"/>
            <a:ext cx="4955100" cy="3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sz="1467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-11149" y="6225451"/>
            <a:ext cx="12277500" cy="7347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10" name="Google Shape;210;p19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11" name="Google Shape;21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7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50/50">
  <p:cSld name="Instabase_Content_50/50"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0"/>
          <p:cNvSpPr/>
          <p:nvPr/>
        </p:nvSpPr>
        <p:spPr>
          <a:xfrm>
            <a:off x="3251" y="-5900"/>
            <a:ext cx="5985900" cy="68640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20"/>
          <p:cNvSpPr/>
          <p:nvPr/>
        </p:nvSpPr>
        <p:spPr>
          <a:xfrm>
            <a:off x="2189602" y="2572875"/>
            <a:ext cx="10002300" cy="428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0"/>
          <p:cNvSpPr/>
          <p:nvPr/>
        </p:nvSpPr>
        <p:spPr>
          <a:xfrm>
            <a:off x="5906807" y="311727"/>
            <a:ext cx="232500" cy="232500"/>
          </a:xfrm>
          <a:prstGeom prst="flowChartDelay">
            <a:avLst/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20"/>
          <p:cNvSpPr/>
          <p:nvPr/>
        </p:nvSpPr>
        <p:spPr>
          <a:xfrm rot="10800000">
            <a:off x="5819479" y="645827"/>
            <a:ext cx="213900" cy="213900"/>
          </a:xfrm>
          <a:prstGeom prst="flowChartDelay">
            <a:avLst/>
          </a:prstGeom>
          <a:solidFill>
            <a:srgbClr val="ADD7C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/>
          </p:nvPr>
        </p:nvSpPr>
        <p:spPr>
          <a:xfrm>
            <a:off x="2494402" y="2877675"/>
            <a:ext cx="9392700" cy="33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19" name="Google Shape;21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0"/>
          <p:cNvSpPr txBox="1">
            <a:spLocks noGrp="1"/>
          </p:cNvSpPr>
          <p:nvPr>
            <p:ph type="title" idx="2"/>
          </p:nvPr>
        </p:nvSpPr>
        <p:spPr>
          <a:xfrm>
            <a:off x="206275" y="1524002"/>
            <a:ext cx="4879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SemiBold"/>
              <a:buNone/>
              <a:defRPr sz="1867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title" idx="3"/>
          </p:nvPr>
        </p:nvSpPr>
        <p:spPr>
          <a:xfrm>
            <a:off x="206275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66810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DarkBar">
  <p:cSld name="Instabase_Content_DarkBar">
    <p:bg>
      <p:bgPr>
        <a:solidFill>
          <a:srgbClr val="FFFFFF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3"/>
          <p:cNvSpPr/>
          <p:nvPr/>
        </p:nvSpPr>
        <p:spPr>
          <a:xfrm>
            <a:off x="-11149" y="6225451"/>
            <a:ext cx="12277500" cy="734700"/>
          </a:xfrm>
          <a:prstGeom prst="rect">
            <a:avLst/>
          </a:prstGeom>
          <a:solidFill>
            <a:srgbClr val="343434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3" name="Google Shape;233;p23"/>
          <p:cNvSpPr/>
          <p:nvPr/>
        </p:nvSpPr>
        <p:spPr>
          <a:xfrm>
            <a:off x="11564775" y="303927"/>
            <a:ext cx="179100" cy="179100"/>
          </a:xfrm>
          <a:prstGeom prst="rect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4" name="Google Shape;234;p23"/>
          <p:cNvSpPr/>
          <p:nvPr/>
        </p:nvSpPr>
        <p:spPr>
          <a:xfrm>
            <a:off x="11860507" y="301075"/>
            <a:ext cx="179100" cy="179100"/>
          </a:xfrm>
          <a:prstGeom prst="ellipse">
            <a:avLst/>
          </a:prstGeom>
          <a:solidFill>
            <a:srgbClr val="EE482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5" name="Google Shape;235;p23"/>
          <p:cNvSpPr/>
          <p:nvPr/>
        </p:nvSpPr>
        <p:spPr>
          <a:xfrm>
            <a:off x="11744015" y="565538"/>
            <a:ext cx="179100" cy="179100"/>
          </a:xfrm>
          <a:prstGeom prst="flowChartDelay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36" name="Google Shape;236;p23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37" name="Google Shape;23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206275" y="892202"/>
            <a:ext cx="110703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867" b="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title" idx="2"/>
          </p:nvPr>
        </p:nvSpPr>
        <p:spPr>
          <a:xfrm>
            <a:off x="206275" y="157502"/>
            <a:ext cx="10561200" cy="7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>
            <a:spLocks noGrp="1"/>
          </p:cNvSpPr>
          <p:nvPr>
            <p:ph type="title" idx="3"/>
          </p:nvPr>
        </p:nvSpPr>
        <p:spPr>
          <a:xfrm>
            <a:off x="206275" y="1524302"/>
            <a:ext cx="11241900" cy="41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sz="1467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7295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inBoxes">
  <p:cSld name="Instabase_ContentinBoxes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/>
          <p:nvPr/>
        </p:nvSpPr>
        <p:spPr>
          <a:xfrm>
            <a:off x="3250" y="0"/>
            <a:ext cx="12188700" cy="588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25"/>
          <p:cNvSpPr/>
          <p:nvPr/>
        </p:nvSpPr>
        <p:spPr>
          <a:xfrm>
            <a:off x="3133500" y="624475"/>
            <a:ext cx="2355600" cy="2695800"/>
          </a:xfrm>
          <a:prstGeom prst="roundRect">
            <a:avLst>
              <a:gd name="adj" fmla="val 7262"/>
            </a:avLst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34443" y="-207997"/>
            <a:ext cx="1388685" cy="1725927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25"/>
          <p:cNvSpPr txBox="1">
            <a:spLocks noGrp="1"/>
          </p:cNvSpPr>
          <p:nvPr>
            <p:ph type="title"/>
          </p:nvPr>
        </p:nvSpPr>
        <p:spPr>
          <a:xfrm>
            <a:off x="3300904" y="1281327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title" idx="2"/>
          </p:nvPr>
        </p:nvSpPr>
        <p:spPr>
          <a:xfrm>
            <a:off x="3300904" y="1995927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title" idx="3"/>
          </p:nvPr>
        </p:nvSpPr>
        <p:spPr>
          <a:xfrm>
            <a:off x="3480775" y="4463702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title" idx="4"/>
          </p:nvPr>
        </p:nvSpPr>
        <p:spPr>
          <a:xfrm>
            <a:off x="3480775" y="5178302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title" idx="5"/>
          </p:nvPr>
        </p:nvSpPr>
        <p:spPr>
          <a:xfrm>
            <a:off x="578125" y="3934251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title" idx="6"/>
          </p:nvPr>
        </p:nvSpPr>
        <p:spPr>
          <a:xfrm>
            <a:off x="578125" y="4648850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25"/>
          <p:cNvSpPr/>
          <p:nvPr/>
        </p:nvSpPr>
        <p:spPr>
          <a:xfrm>
            <a:off x="488900" y="100375"/>
            <a:ext cx="2355600" cy="2695800"/>
          </a:xfrm>
          <a:prstGeom prst="roundRect">
            <a:avLst>
              <a:gd name="adj" fmla="val 7262"/>
            </a:avLst>
          </a:prstGeom>
          <a:solidFill>
            <a:srgbClr val="EE482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25"/>
          <p:cNvSpPr txBox="1">
            <a:spLocks noGrp="1"/>
          </p:cNvSpPr>
          <p:nvPr>
            <p:ph type="title" idx="7"/>
          </p:nvPr>
        </p:nvSpPr>
        <p:spPr>
          <a:xfrm>
            <a:off x="656304" y="757227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2" name="Google Shape;262;p25"/>
          <p:cNvSpPr txBox="1">
            <a:spLocks noGrp="1"/>
          </p:cNvSpPr>
          <p:nvPr>
            <p:ph type="title" idx="8"/>
          </p:nvPr>
        </p:nvSpPr>
        <p:spPr>
          <a:xfrm>
            <a:off x="656304" y="1471826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3" name="Google Shape;263;p25"/>
          <p:cNvSpPr/>
          <p:nvPr/>
        </p:nvSpPr>
        <p:spPr>
          <a:xfrm>
            <a:off x="3133500" y="3517025"/>
            <a:ext cx="2355600" cy="2695800"/>
          </a:xfrm>
          <a:prstGeom prst="roundRect">
            <a:avLst>
              <a:gd name="adj" fmla="val 7262"/>
            </a:avLst>
          </a:prstGeom>
          <a:solidFill>
            <a:srgbClr val="FFA93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25"/>
          <p:cNvSpPr txBox="1">
            <a:spLocks noGrp="1"/>
          </p:cNvSpPr>
          <p:nvPr>
            <p:ph type="title" idx="9"/>
          </p:nvPr>
        </p:nvSpPr>
        <p:spPr>
          <a:xfrm>
            <a:off x="3300904" y="4173875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25"/>
          <p:cNvSpPr txBox="1">
            <a:spLocks noGrp="1"/>
          </p:cNvSpPr>
          <p:nvPr>
            <p:ph type="title" idx="13"/>
          </p:nvPr>
        </p:nvSpPr>
        <p:spPr>
          <a:xfrm>
            <a:off x="3300904" y="4888475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6" name="Google Shape;266;p25"/>
          <p:cNvSpPr/>
          <p:nvPr/>
        </p:nvSpPr>
        <p:spPr>
          <a:xfrm>
            <a:off x="488900" y="2992925"/>
            <a:ext cx="2355600" cy="2695800"/>
          </a:xfrm>
          <a:prstGeom prst="roundRect">
            <a:avLst>
              <a:gd name="adj" fmla="val 7262"/>
            </a:avLst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67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25"/>
          <p:cNvSpPr txBox="1">
            <a:spLocks noGrp="1"/>
          </p:cNvSpPr>
          <p:nvPr>
            <p:ph type="title" idx="14"/>
          </p:nvPr>
        </p:nvSpPr>
        <p:spPr>
          <a:xfrm>
            <a:off x="656304" y="3649775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title" idx="15"/>
          </p:nvPr>
        </p:nvSpPr>
        <p:spPr>
          <a:xfrm>
            <a:off x="656304" y="4364375"/>
            <a:ext cx="2020800" cy="6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None/>
              <a:defRPr sz="16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9" name="Google Shape;269;p25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70" name="Google Shape;27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 txBox="1">
            <a:spLocks noGrp="1"/>
          </p:cNvSpPr>
          <p:nvPr>
            <p:ph type="title" idx="16"/>
          </p:nvPr>
        </p:nvSpPr>
        <p:spPr>
          <a:xfrm>
            <a:off x="6337602" y="1524002"/>
            <a:ext cx="48795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SemiBold"/>
              <a:buNone/>
              <a:defRPr sz="1867" b="0" i="0" u="none" strike="noStrike" cap="none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  <a:defRPr sz="1733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25"/>
          <p:cNvSpPr txBox="1">
            <a:spLocks noGrp="1"/>
          </p:cNvSpPr>
          <p:nvPr>
            <p:ph type="title" idx="17"/>
          </p:nvPr>
        </p:nvSpPr>
        <p:spPr>
          <a:xfrm>
            <a:off x="6337602" y="157502"/>
            <a:ext cx="4655100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Montserrat"/>
              <a:buNone/>
              <a:defRPr sz="4000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67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3" name="Google Shape;273;p25"/>
          <p:cNvSpPr txBox="1">
            <a:spLocks noGrp="1"/>
          </p:cNvSpPr>
          <p:nvPr>
            <p:ph type="title" idx="18"/>
          </p:nvPr>
        </p:nvSpPr>
        <p:spPr>
          <a:xfrm>
            <a:off x="6337602" y="2156102"/>
            <a:ext cx="4955100" cy="3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ontserrat"/>
              <a:buNone/>
              <a:defRPr sz="1467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ontserrat"/>
              <a:buNone/>
              <a:defRPr sz="1333" b="0" i="0" u="none" strike="noStrike" cap="none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2084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Timeline">
  <p:cSld name="Instabase_Timeline">
    <p:bg>
      <p:bgPr>
        <a:solidFill>
          <a:srgbClr val="343434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6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76" name="Google Shape;276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6"/>
          <p:cNvSpPr txBox="1">
            <a:spLocks noGrp="1"/>
          </p:cNvSpPr>
          <p:nvPr>
            <p:ph type="title"/>
          </p:nvPr>
        </p:nvSpPr>
        <p:spPr>
          <a:xfrm>
            <a:off x="206275" y="881102"/>
            <a:ext cx="11580600" cy="6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ontserrat SemiBold"/>
              <a:buNone/>
              <a:defRPr sz="1867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Arial"/>
              <a:buNone/>
              <a:defRPr sz="1733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8" name="Google Shape;278;p26"/>
          <p:cNvSpPr txBox="1">
            <a:spLocks noGrp="1"/>
          </p:cNvSpPr>
          <p:nvPr>
            <p:ph type="title" idx="2"/>
          </p:nvPr>
        </p:nvSpPr>
        <p:spPr>
          <a:xfrm>
            <a:off x="206275" y="157500"/>
            <a:ext cx="114801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9" name="Google Shape;279;p26"/>
          <p:cNvSpPr txBox="1">
            <a:spLocks noGrp="1"/>
          </p:cNvSpPr>
          <p:nvPr>
            <p:ph type="title" idx="3"/>
          </p:nvPr>
        </p:nvSpPr>
        <p:spPr>
          <a:xfrm>
            <a:off x="206275" y="1524302"/>
            <a:ext cx="11241900" cy="46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8050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Timeline 1">
  <p:cSld name="Instabase_Timeline 1">
    <p:bg>
      <p:bgPr>
        <a:solidFill>
          <a:srgbClr val="343434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82" name="Google Shape;28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206275" y="157500"/>
            <a:ext cx="114801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4" name="Google Shape;284;p27"/>
          <p:cNvSpPr txBox="1">
            <a:spLocks noGrp="1"/>
          </p:cNvSpPr>
          <p:nvPr>
            <p:ph type="title" idx="2"/>
          </p:nvPr>
        </p:nvSpPr>
        <p:spPr>
          <a:xfrm>
            <a:off x="206275" y="1166864"/>
            <a:ext cx="11241900" cy="50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ontserrat"/>
              <a:buNone/>
              <a:defRPr sz="146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Montserrat"/>
              <a:buNone/>
              <a:defRPr sz="1333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2189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ThankYou">
  <p:cSld name="Instabase_ThankYou">
    <p:bg>
      <p:bgPr>
        <a:solidFill>
          <a:srgbClr val="343434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>
            <a:spLocks noGrp="1"/>
          </p:cNvSpPr>
          <p:nvPr>
            <p:ph type="title"/>
          </p:nvPr>
        </p:nvSpPr>
        <p:spPr>
          <a:xfrm>
            <a:off x="304800" y="3709902"/>
            <a:ext cx="11582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 SemiBold"/>
              <a:buNone/>
              <a:defRPr sz="1600" b="0" i="0" u="none" strike="noStrike" cap="none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title" idx="2"/>
          </p:nvPr>
        </p:nvSpPr>
        <p:spPr>
          <a:xfrm>
            <a:off x="304825" y="2949700"/>
            <a:ext cx="11582400" cy="7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Montserrat"/>
              <a:buNone/>
              <a:defRPr sz="40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14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8" name="Google Shape;288;p28"/>
          <p:cNvSpPr/>
          <p:nvPr/>
        </p:nvSpPr>
        <p:spPr>
          <a:xfrm>
            <a:off x="443702" y="323351"/>
            <a:ext cx="1973700" cy="1973700"/>
          </a:xfrm>
          <a:prstGeom prst="rect">
            <a:avLst/>
          </a:prstGeom>
          <a:solidFill>
            <a:srgbClr val="8463AA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89" name="Google Shape;289;p28"/>
          <p:cNvSpPr/>
          <p:nvPr/>
        </p:nvSpPr>
        <p:spPr>
          <a:xfrm>
            <a:off x="2" y="2383351"/>
            <a:ext cx="443700" cy="443700"/>
          </a:xfrm>
          <a:prstGeom prst="rect">
            <a:avLst/>
          </a:prstGeom>
          <a:solidFill>
            <a:srgbClr val="34B785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0" name="Google Shape;290;p28"/>
          <p:cNvSpPr/>
          <p:nvPr/>
        </p:nvSpPr>
        <p:spPr>
          <a:xfrm>
            <a:off x="-494700" y="323351"/>
            <a:ext cx="938400" cy="938400"/>
          </a:xfrm>
          <a:prstGeom prst="ellipse">
            <a:avLst/>
          </a:prstGeom>
          <a:solidFill>
            <a:srgbClr val="FFA93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291" name="Google Shape;291;p28"/>
          <p:cNvSpPr/>
          <p:nvPr/>
        </p:nvSpPr>
        <p:spPr>
          <a:xfrm>
            <a:off x="2609400" y="323349"/>
            <a:ext cx="613200" cy="613200"/>
          </a:xfrm>
          <a:prstGeom prst="flowChartDelay">
            <a:avLst/>
          </a:prstGeom>
          <a:solidFill>
            <a:srgbClr val="7C99C9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292" name="Google Shape;29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5553" y="3"/>
            <a:ext cx="901851" cy="112087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8"/>
          <p:cNvSpPr txBox="1">
            <a:spLocks noGrp="1"/>
          </p:cNvSpPr>
          <p:nvPr>
            <p:ph type="sldNum" idx="12"/>
          </p:nvPr>
        </p:nvSpPr>
        <p:spPr>
          <a:xfrm>
            <a:off x="10732510" y="6426427"/>
            <a:ext cx="1307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4" rIns="0" bIns="34274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294" name="Google Shape;29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277" y="6457103"/>
            <a:ext cx="1664275" cy="303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4212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912D-F57E-7F9E-43AC-34A41A90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AE16A-865D-D291-0FB6-36F7FC8B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5C64B-0CC6-5A58-D109-54BC28350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15DB3-4D49-94D7-9B93-032D19DF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C4BF5-D684-5EF9-7AD9-79C755340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2634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DarkBar 1 2">
  <p:cSld name="Instabase_Content_DarkBar 1 2">
    <p:bg>
      <p:bgPr>
        <a:solidFill>
          <a:srgbClr val="FFFFFF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34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0" y="2"/>
            <a:ext cx="12192000" cy="685798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4"/>
          <p:cNvSpPr txBox="1">
            <a:spLocks noGrp="1"/>
          </p:cNvSpPr>
          <p:nvPr>
            <p:ph type="sldNum" idx="12"/>
          </p:nvPr>
        </p:nvSpPr>
        <p:spPr>
          <a:xfrm>
            <a:off x="11409047" y="6333135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006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abase_Content_DarkBar 1">
  <p:cSld name="1_Instabase_Content_DarkBar 1">
    <p:bg>
      <p:bgPr>
        <a:solidFill>
          <a:srgbClr val="FFFFFF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77"/>
          <p:cNvPicPr preferRelativeResize="0"/>
          <p:nvPr/>
        </p:nvPicPr>
        <p:blipFill>
          <a:blip r:embed="rId2">
            <a:alphaModFix amt="49000"/>
          </a:blip>
          <a:stretch>
            <a:fillRect/>
          </a:stretch>
        </p:blipFill>
        <p:spPr>
          <a:xfrm>
            <a:off x="1" y="1"/>
            <a:ext cx="12191999" cy="6857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554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88361E-969D-4F7C-BFE8-5E8391B1A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37A283F-5BD2-4D06-B85C-14622DB926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03024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rtlCol="0"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t-BR" noProof="0"/>
              <a:t>Clique para editar o estilo de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34CA2-9F5E-48FA-843C-0B2031554A67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065740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B1F27E-7DAF-45D3-90B3-991C8DB57655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8449993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rtlCol="0"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9C84BDBB-7383-475F-BEA4-6DEA016CA495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7235196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 rtlCol="0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F057F5-8FF5-4D8D-8D1D-AB2EA718C0A8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631178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ítulo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rtlCol="0"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rtlCol="0" anchor="t">
            <a:normAutofit/>
          </a:bodyPr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A6DEE47-7D13-43F4-ABED-3A5080F68646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9667339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973E3D-DBBF-4A29-999A-7303C12DCD81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7" name="Retângulo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8058710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74E23CD-D9DA-4A76-9BB0-7BEF6E78EC36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3343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FD9C-2D29-169C-80DD-37A7A0E49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C337C-2009-998B-F226-87AC26463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655E44-E36A-08BE-3EDB-F035D90AA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29E01-F63D-BF12-4AAE-2080A26F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DE4D2-37D9-8949-CF91-85DE137E4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87E25-48C7-5617-01FD-264A427F9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2576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rtlCol="0"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rtlCol="0"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E782A511-DCA3-4DB1-B232-6DE9BF3E093E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3320955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1A46BD8-7B90-4F0C-B77B-34482E71BE4B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777386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 rtlCol="0"/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31BE170-2D6A-4F23-959F-F3FDD7EE17C8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468422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 rtlCol="0"/>
          <a:lstStyle/>
          <a:p>
            <a:pPr rtl="0"/>
            <a:r>
              <a:rPr lang="pt-BR" noProof="0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rtlCol="0" anchor="t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CCF2502B-DA48-44EE-974F-4401E37897C2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 rtlCol="0"/>
          <a:lstStyle/>
          <a:p>
            <a:pPr rtl="0"/>
            <a:endParaRPr lang="pt-BR" noProof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 rtlCol="0"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780275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subtítulo centr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1FABF6-BCBB-4979-A429-A8C53EAF4D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781" y="365125"/>
            <a:ext cx="11014435" cy="3616325"/>
          </a:xfrm>
        </p:spPr>
        <p:txBody>
          <a:bodyPr rtlCol="0" anchor="t" anchorCtr="0"/>
          <a:lstStyle>
            <a:lvl1pPr algn="ctr">
              <a:defRPr/>
            </a:lvl1pPr>
          </a:lstStyle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7940B77-ABE7-4DC7-A608-AB177943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4679C43-C600-4BFA-A566-C6E5CA74822C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FD022E-97C1-4D08-B1C8-18C6109D0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A0B26426-C17F-4D34-BD4F-CE33FA0E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D164B4E-BB64-4235-AA14-F42088F189EC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89B21A59-00E0-403F-9E1E-43C43756FD4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52550" y="6154738"/>
            <a:ext cx="9486900" cy="365125"/>
          </a:xfrm>
        </p:spPr>
        <p:txBody>
          <a:bodyPr rtlCol="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t-BR" noProof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1751504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958B2-E322-19CF-3606-7D1AC66927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" b="15"/>
          <a:stretch/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B1A00189-F9F3-B04C-0EEE-98149F3E0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BFE851C-31CE-C32F-B7F2-C452CA9833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28" y="2754003"/>
            <a:ext cx="6091146" cy="535531"/>
          </a:xfrm>
        </p:spPr>
        <p:txBody>
          <a:bodyPr wrap="square"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Main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1429D49-3B91-22FE-EDCE-26C9056BAB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3728" y="3422400"/>
            <a:ext cx="5795212" cy="435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Master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4400A6-49FB-581C-BB56-69D74D070CDC}"/>
              </a:ext>
            </a:extLst>
          </p:cNvPr>
          <p:cNvSpPr/>
          <p:nvPr userDrawn="1"/>
        </p:nvSpPr>
        <p:spPr>
          <a:xfrm>
            <a:off x="6281057" y="2253343"/>
            <a:ext cx="5886986" cy="4604657"/>
          </a:xfrm>
          <a:prstGeom prst="rect">
            <a:avLst/>
          </a:prstGeom>
          <a:gradFill>
            <a:gsLst>
              <a:gs pos="37000">
                <a:schemeClr val="tx2">
                  <a:alpha val="0"/>
                </a:schemeClr>
              </a:gs>
              <a:gs pos="100000">
                <a:schemeClr val="tx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CA0D79ED-A0B9-EA07-E7C0-07A3F7585E25}"/>
              </a:ext>
            </a:extLst>
          </p:cNvPr>
          <p:cNvSpPr>
            <a:spLocks/>
          </p:cNvSpPr>
          <p:nvPr userDrawn="1"/>
        </p:nvSpPr>
        <p:spPr bwMode="auto">
          <a:xfrm>
            <a:off x="6372831" y="4625109"/>
            <a:ext cx="1442066" cy="2232891"/>
          </a:xfrm>
          <a:custGeom>
            <a:avLst/>
            <a:gdLst>
              <a:gd name="T0" fmla="*/ 195 w 425"/>
              <a:gd name="T1" fmla="*/ 521 h 521"/>
              <a:gd name="T2" fmla="*/ 0 w 425"/>
              <a:gd name="T3" fmla="*/ 521 h 521"/>
              <a:gd name="T4" fmla="*/ 223 w 425"/>
              <a:gd name="T5" fmla="*/ 0 h 521"/>
              <a:gd name="T6" fmla="*/ 425 w 425"/>
              <a:gd name="T7" fmla="*/ 0 h 521"/>
              <a:gd name="T8" fmla="*/ 195 w 425"/>
              <a:gd name="T9" fmla="*/ 521 h 521"/>
              <a:gd name="connsiteX0" fmla="*/ 2801 w 8213"/>
              <a:gd name="connsiteY0" fmla="*/ 10000 h 10000"/>
              <a:gd name="connsiteX1" fmla="*/ 0 w 8213"/>
              <a:gd name="connsiteY1" fmla="*/ 9854 h 10000"/>
              <a:gd name="connsiteX2" fmla="*/ 3460 w 8213"/>
              <a:gd name="connsiteY2" fmla="*/ 0 h 10000"/>
              <a:gd name="connsiteX3" fmla="*/ 8213 w 8213"/>
              <a:gd name="connsiteY3" fmla="*/ 0 h 10000"/>
              <a:gd name="connsiteX4" fmla="*/ 2801 w 8213"/>
              <a:gd name="connsiteY4" fmla="*/ 10000 h 10000"/>
              <a:gd name="connsiteX0" fmla="*/ 3410 w 10000"/>
              <a:gd name="connsiteY0" fmla="*/ 10000 h 10000"/>
              <a:gd name="connsiteX1" fmla="*/ 0 w 10000"/>
              <a:gd name="connsiteY1" fmla="*/ 9854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3410 w 10000"/>
              <a:gd name="connsiteY4" fmla="*/ 10000 h 10000"/>
              <a:gd name="connsiteX0" fmla="*/ 3577 w 10000"/>
              <a:gd name="connsiteY0" fmla="*/ 9832 h 9854"/>
              <a:gd name="connsiteX1" fmla="*/ 0 w 10000"/>
              <a:gd name="connsiteY1" fmla="*/ 9854 h 9854"/>
              <a:gd name="connsiteX2" fmla="*/ 6825 w 10000"/>
              <a:gd name="connsiteY2" fmla="*/ 0 h 9854"/>
              <a:gd name="connsiteX3" fmla="*/ 10000 w 10000"/>
              <a:gd name="connsiteY3" fmla="*/ 0 h 9854"/>
              <a:gd name="connsiteX4" fmla="*/ 3577 w 10000"/>
              <a:gd name="connsiteY4" fmla="*/ 9832 h 9854"/>
              <a:gd name="connsiteX0" fmla="*/ 3577 w 10000"/>
              <a:gd name="connsiteY0" fmla="*/ 10035 h 10035"/>
              <a:gd name="connsiteX1" fmla="*/ 0 w 10000"/>
              <a:gd name="connsiteY1" fmla="*/ 10000 h 10035"/>
              <a:gd name="connsiteX2" fmla="*/ 6825 w 10000"/>
              <a:gd name="connsiteY2" fmla="*/ 0 h 10035"/>
              <a:gd name="connsiteX3" fmla="*/ 10000 w 10000"/>
              <a:gd name="connsiteY3" fmla="*/ 0 h 10035"/>
              <a:gd name="connsiteX4" fmla="*/ 3577 w 10000"/>
              <a:gd name="connsiteY4" fmla="*/ 10035 h 10035"/>
              <a:gd name="connsiteX0" fmla="*/ 2659 w 10000"/>
              <a:gd name="connsiteY0" fmla="*/ 9978 h 10000"/>
              <a:gd name="connsiteX1" fmla="*/ 0 w 10000"/>
              <a:gd name="connsiteY1" fmla="*/ 10000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2659 w 10000"/>
              <a:gd name="connsiteY4" fmla="*/ 9978 h 10000"/>
              <a:gd name="connsiteX0" fmla="*/ 2659 w 9499"/>
              <a:gd name="connsiteY0" fmla="*/ 9978 h 10000"/>
              <a:gd name="connsiteX1" fmla="*/ 0 w 9499"/>
              <a:gd name="connsiteY1" fmla="*/ 10000 h 10000"/>
              <a:gd name="connsiteX2" fmla="*/ 6825 w 9499"/>
              <a:gd name="connsiteY2" fmla="*/ 0 h 10000"/>
              <a:gd name="connsiteX3" fmla="*/ 9499 w 9499"/>
              <a:gd name="connsiteY3" fmla="*/ 0 h 10000"/>
              <a:gd name="connsiteX4" fmla="*/ 2659 w 9499"/>
              <a:gd name="connsiteY4" fmla="*/ 9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9" h="10000">
                <a:moveTo>
                  <a:pt x="2659" y="9978"/>
                </a:moveTo>
                <a:lnTo>
                  <a:pt x="0" y="10000"/>
                </a:lnTo>
                <a:lnTo>
                  <a:pt x="6825" y="0"/>
                </a:lnTo>
                <a:lnTo>
                  <a:pt x="9499" y="0"/>
                </a:lnTo>
                <a:lnTo>
                  <a:pt x="2659" y="9978"/>
                </a:lnTo>
                <a:close/>
              </a:path>
            </a:pathLst>
          </a:custGeom>
          <a:gradFill flip="none" rotWithShape="1">
            <a:gsLst>
              <a:gs pos="100000">
                <a:srgbClr val="FF6D69"/>
              </a:gs>
              <a:gs pos="15000">
                <a:schemeClr val="accent4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EB7ADD7D-E7C6-4801-6D6D-656CC9E755F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4301" y="5704115"/>
            <a:ext cx="4360207" cy="885192"/>
          </a:xfrm>
          <a:prstGeom prst="rect">
            <a:avLst/>
          </a:prstGeom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6A6769A1-CD7D-03D6-210F-E1FF7599A28B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4167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958B2-E322-19CF-3606-7D1AC6692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4" t="8558" r="-21534" b="8558"/>
          <a:stretch/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B1A00189-F9F3-B04C-0EEE-98149F3E0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45CCF9-C5D2-60EC-5466-38DC1510EE8A}"/>
              </a:ext>
            </a:extLst>
          </p:cNvPr>
          <p:cNvSpPr/>
          <p:nvPr userDrawn="1"/>
        </p:nvSpPr>
        <p:spPr>
          <a:xfrm>
            <a:off x="6281057" y="2253343"/>
            <a:ext cx="5886986" cy="4604657"/>
          </a:xfrm>
          <a:prstGeom prst="rect">
            <a:avLst/>
          </a:prstGeom>
          <a:gradFill>
            <a:gsLst>
              <a:gs pos="37000">
                <a:schemeClr val="tx2">
                  <a:alpha val="0"/>
                </a:schemeClr>
              </a:gs>
              <a:gs pos="100000">
                <a:schemeClr val="tx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57F8CCA0-3F72-6B20-5B3A-5ED2576E23F5}"/>
              </a:ext>
            </a:extLst>
          </p:cNvPr>
          <p:cNvSpPr>
            <a:spLocks/>
          </p:cNvSpPr>
          <p:nvPr userDrawn="1"/>
        </p:nvSpPr>
        <p:spPr bwMode="auto">
          <a:xfrm>
            <a:off x="6372831" y="4625109"/>
            <a:ext cx="1442066" cy="2232891"/>
          </a:xfrm>
          <a:custGeom>
            <a:avLst/>
            <a:gdLst>
              <a:gd name="T0" fmla="*/ 195 w 425"/>
              <a:gd name="T1" fmla="*/ 521 h 521"/>
              <a:gd name="T2" fmla="*/ 0 w 425"/>
              <a:gd name="T3" fmla="*/ 521 h 521"/>
              <a:gd name="T4" fmla="*/ 223 w 425"/>
              <a:gd name="T5" fmla="*/ 0 h 521"/>
              <a:gd name="T6" fmla="*/ 425 w 425"/>
              <a:gd name="T7" fmla="*/ 0 h 521"/>
              <a:gd name="T8" fmla="*/ 195 w 425"/>
              <a:gd name="T9" fmla="*/ 521 h 521"/>
              <a:gd name="connsiteX0" fmla="*/ 2801 w 8213"/>
              <a:gd name="connsiteY0" fmla="*/ 10000 h 10000"/>
              <a:gd name="connsiteX1" fmla="*/ 0 w 8213"/>
              <a:gd name="connsiteY1" fmla="*/ 9854 h 10000"/>
              <a:gd name="connsiteX2" fmla="*/ 3460 w 8213"/>
              <a:gd name="connsiteY2" fmla="*/ 0 h 10000"/>
              <a:gd name="connsiteX3" fmla="*/ 8213 w 8213"/>
              <a:gd name="connsiteY3" fmla="*/ 0 h 10000"/>
              <a:gd name="connsiteX4" fmla="*/ 2801 w 8213"/>
              <a:gd name="connsiteY4" fmla="*/ 10000 h 10000"/>
              <a:gd name="connsiteX0" fmla="*/ 3410 w 10000"/>
              <a:gd name="connsiteY0" fmla="*/ 10000 h 10000"/>
              <a:gd name="connsiteX1" fmla="*/ 0 w 10000"/>
              <a:gd name="connsiteY1" fmla="*/ 9854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3410 w 10000"/>
              <a:gd name="connsiteY4" fmla="*/ 10000 h 10000"/>
              <a:gd name="connsiteX0" fmla="*/ 3577 w 10000"/>
              <a:gd name="connsiteY0" fmla="*/ 9832 h 9854"/>
              <a:gd name="connsiteX1" fmla="*/ 0 w 10000"/>
              <a:gd name="connsiteY1" fmla="*/ 9854 h 9854"/>
              <a:gd name="connsiteX2" fmla="*/ 6825 w 10000"/>
              <a:gd name="connsiteY2" fmla="*/ 0 h 9854"/>
              <a:gd name="connsiteX3" fmla="*/ 10000 w 10000"/>
              <a:gd name="connsiteY3" fmla="*/ 0 h 9854"/>
              <a:gd name="connsiteX4" fmla="*/ 3577 w 10000"/>
              <a:gd name="connsiteY4" fmla="*/ 9832 h 9854"/>
              <a:gd name="connsiteX0" fmla="*/ 3577 w 10000"/>
              <a:gd name="connsiteY0" fmla="*/ 10035 h 10035"/>
              <a:gd name="connsiteX1" fmla="*/ 0 w 10000"/>
              <a:gd name="connsiteY1" fmla="*/ 10000 h 10035"/>
              <a:gd name="connsiteX2" fmla="*/ 6825 w 10000"/>
              <a:gd name="connsiteY2" fmla="*/ 0 h 10035"/>
              <a:gd name="connsiteX3" fmla="*/ 10000 w 10000"/>
              <a:gd name="connsiteY3" fmla="*/ 0 h 10035"/>
              <a:gd name="connsiteX4" fmla="*/ 3577 w 10000"/>
              <a:gd name="connsiteY4" fmla="*/ 10035 h 10035"/>
              <a:gd name="connsiteX0" fmla="*/ 2659 w 10000"/>
              <a:gd name="connsiteY0" fmla="*/ 9978 h 10000"/>
              <a:gd name="connsiteX1" fmla="*/ 0 w 10000"/>
              <a:gd name="connsiteY1" fmla="*/ 10000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2659 w 10000"/>
              <a:gd name="connsiteY4" fmla="*/ 9978 h 10000"/>
              <a:gd name="connsiteX0" fmla="*/ 2659 w 9499"/>
              <a:gd name="connsiteY0" fmla="*/ 9978 h 10000"/>
              <a:gd name="connsiteX1" fmla="*/ 0 w 9499"/>
              <a:gd name="connsiteY1" fmla="*/ 10000 h 10000"/>
              <a:gd name="connsiteX2" fmla="*/ 6825 w 9499"/>
              <a:gd name="connsiteY2" fmla="*/ 0 h 10000"/>
              <a:gd name="connsiteX3" fmla="*/ 9499 w 9499"/>
              <a:gd name="connsiteY3" fmla="*/ 0 h 10000"/>
              <a:gd name="connsiteX4" fmla="*/ 2659 w 9499"/>
              <a:gd name="connsiteY4" fmla="*/ 9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9" h="10000">
                <a:moveTo>
                  <a:pt x="2659" y="9978"/>
                </a:moveTo>
                <a:lnTo>
                  <a:pt x="0" y="10000"/>
                </a:lnTo>
                <a:lnTo>
                  <a:pt x="6825" y="0"/>
                </a:lnTo>
                <a:lnTo>
                  <a:pt x="9499" y="0"/>
                </a:lnTo>
                <a:lnTo>
                  <a:pt x="2659" y="9978"/>
                </a:lnTo>
                <a:close/>
              </a:path>
            </a:pathLst>
          </a:custGeom>
          <a:gradFill flip="none" rotWithShape="1">
            <a:gsLst>
              <a:gs pos="100000">
                <a:srgbClr val="FF6D69"/>
              </a:gs>
              <a:gs pos="15000">
                <a:schemeClr val="accent4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30B5CD53-E2A8-CDE1-CD1B-8487ED4389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4301" y="5704115"/>
            <a:ext cx="4360207" cy="885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521442D-FEF1-8C3F-C342-5349F561CC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28" y="2754003"/>
            <a:ext cx="6143100" cy="535531"/>
          </a:xfrm>
        </p:spPr>
        <p:txBody>
          <a:bodyPr wrap="square"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Main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A43A4E3-CD69-121F-42DB-05C9B4D33B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3728" y="3422400"/>
            <a:ext cx="5795212" cy="435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Master subtitle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118F3667-7F6B-25DE-525C-5BBF5C1C4B5E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242590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red dots&#10;&#10;Description automatically generated">
            <a:extLst>
              <a:ext uri="{FF2B5EF4-FFF2-40B4-BE49-F238E27FC236}">
                <a16:creationId xmlns:a16="http://schemas.microsoft.com/office/drawing/2014/main" id="{E44C56FD-C8A3-4C6C-51ED-79AD923201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2" r="20784" b="103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B1A00189-F9F3-B04C-0EEE-98149F3E0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DD7A65-DCB3-47D4-D6C6-9C47EC7104B5}"/>
              </a:ext>
            </a:extLst>
          </p:cNvPr>
          <p:cNvSpPr/>
          <p:nvPr userDrawn="1"/>
        </p:nvSpPr>
        <p:spPr>
          <a:xfrm>
            <a:off x="6281057" y="2253343"/>
            <a:ext cx="5886986" cy="4604657"/>
          </a:xfrm>
          <a:prstGeom prst="rect">
            <a:avLst/>
          </a:prstGeom>
          <a:gradFill>
            <a:gsLst>
              <a:gs pos="37000">
                <a:schemeClr val="tx2">
                  <a:alpha val="0"/>
                </a:schemeClr>
              </a:gs>
              <a:gs pos="100000">
                <a:schemeClr val="tx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461B5FA-FEDE-F802-C40D-D6ABC49F5BBC}"/>
              </a:ext>
            </a:extLst>
          </p:cNvPr>
          <p:cNvSpPr>
            <a:spLocks/>
          </p:cNvSpPr>
          <p:nvPr userDrawn="1"/>
        </p:nvSpPr>
        <p:spPr bwMode="auto">
          <a:xfrm>
            <a:off x="6372831" y="4625109"/>
            <a:ext cx="1442066" cy="2232891"/>
          </a:xfrm>
          <a:custGeom>
            <a:avLst/>
            <a:gdLst>
              <a:gd name="T0" fmla="*/ 195 w 425"/>
              <a:gd name="T1" fmla="*/ 521 h 521"/>
              <a:gd name="T2" fmla="*/ 0 w 425"/>
              <a:gd name="T3" fmla="*/ 521 h 521"/>
              <a:gd name="T4" fmla="*/ 223 w 425"/>
              <a:gd name="T5" fmla="*/ 0 h 521"/>
              <a:gd name="T6" fmla="*/ 425 w 425"/>
              <a:gd name="T7" fmla="*/ 0 h 521"/>
              <a:gd name="T8" fmla="*/ 195 w 425"/>
              <a:gd name="T9" fmla="*/ 521 h 521"/>
              <a:gd name="connsiteX0" fmla="*/ 2801 w 8213"/>
              <a:gd name="connsiteY0" fmla="*/ 10000 h 10000"/>
              <a:gd name="connsiteX1" fmla="*/ 0 w 8213"/>
              <a:gd name="connsiteY1" fmla="*/ 9854 h 10000"/>
              <a:gd name="connsiteX2" fmla="*/ 3460 w 8213"/>
              <a:gd name="connsiteY2" fmla="*/ 0 h 10000"/>
              <a:gd name="connsiteX3" fmla="*/ 8213 w 8213"/>
              <a:gd name="connsiteY3" fmla="*/ 0 h 10000"/>
              <a:gd name="connsiteX4" fmla="*/ 2801 w 8213"/>
              <a:gd name="connsiteY4" fmla="*/ 10000 h 10000"/>
              <a:gd name="connsiteX0" fmla="*/ 3410 w 10000"/>
              <a:gd name="connsiteY0" fmla="*/ 10000 h 10000"/>
              <a:gd name="connsiteX1" fmla="*/ 0 w 10000"/>
              <a:gd name="connsiteY1" fmla="*/ 9854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3410 w 10000"/>
              <a:gd name="connsiteY4" fmla="*/ 10000 h 10000"/>
              <a:gd name="connsiteX0" fmla="*/ 3577 w 10000"/>
              <a:gd name="connsiteY0" fmla="*/ 9832 h 9854"/>
              <a:gd name="connsiteX1" fmla="*/ 0 w 10000"/>
              <a:gd name="connsiteY1" fmla="*/ 9854 h 9854"/>
              <a:gd name="connsiteX2" fmla="*/ 6825 w 10000"/>
              <a:gd name="connsiteY2" fmla="*/ 0 h 9854"/>
              <a:gd name="connsiteX3" fmla="*/ 10000 w 10000"/>
              <a:gd name="connsiteY3" fmla="*/ 0 h 9854"/>
              <a:gd name="connsiteX4" fmla="*/ 3577 w 10000"/>
              <a:gd name="connsiteY4" fmla="*/ 9832 h 9854"/>
              <a:gd name="connsiteX0" fmla="*/ 3577 w 10000"/>
              <a:gd name="connsiteY0" fmla="*/ 10035 h 10035"/>
              <a:gd name="connsiteX1" fmla="*/ 0 w 10000"/>
              <a:gd name="connsiteY1" fmla="*/ 10000 h 10035"/>
              <a:gd name="connsiteX2" fmla="*/ 6825 w 10000"/>
              <a:gd name="connsiteY2" fmla="*/ 0 h 10035"/>
              <a:gd name="connsiteX3" fmla="*/ 10000 w 10000"/>
              <a:gd name="connsiteY3" fmla="*/ 0 h 10035"/>
              <a:gd name="connsiteX4" fmla="*/ 3577 w 10000"/>
              <a:gd name="connsiteY4" fmla="*/ 10035 h 10035"/>
              <a:gd name="connsiteX0" fmla="*/ 2659 w 10000"/>
              <a:gd name="connsiteY0" fmla="*/ 9978 h 10000"/>
              <a:gd name="connsiteX1" fmla="*/ 0 w 10000"/>
              <a:gd name="connsiteY1" fmla="*/ 10000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2659 w 10000"/>
              <a:gd name="connsiteY4" fmla="*/ 9978 h 10000"/>
              <a:gd name="connsiteX0" fmla="*/ 2659 w 9499"/>
              <a:gd name="connsiteY0" fmla="*/ 9978 h 10000"/>
              <a:gd name="connsiteX1" fmla="*/ 0 w 9499"/>
              <a:gd name="connsiteY1" fmla="*/ 10000 h 10000"/>
              <a:gd name="connsiteX2" fmla="*/ 6825 w 9499"/>
              <a:gd name="connsiteY2" fmla="*/ 0 h 10000"/>
              <a:gd name="connsiteX3" fmla="*/ 9499 w 9499"/>
              <a:gd name="connsiteY3" fmla="*/ 0 h 10000"/>
              <a:gd name="connsiteX4" fmla="*/ 2659 w 9499"/>
              <a:gd name="connsiteY4" fmla="*/ 9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9" h="10000">
                <a:moveTo>
                  <a:pt x="2659" y="9978"/>
                </a:moveTo>
                <a:lnTo>
                  <a:pt x="0" y="10000"/>
                </a:lnTo>
                <a:lnTo>
                  <a:pt x="6825" y="0"/>
                </a:lnTo>
                <a:lnTo>
                  <a:pt x="9499" y="0"/>
                </a:lnTo>
                <a:lnTo>
                  <a:pt x="2659" y="9978"/>
                </a:lnTo>
                <a:close/>
              </a:path>
            </a:pathLst>
          </a:custGeom>
          <a:gradFill flip="none" rotWithShape="1">
            <a:gsLst>
              <a:gs pos="100000">
                <a:srgbClr val="FF6D69"/>
              </a:gs>
              <a:gs pos="15000">
                <a:schemeClr val="accent4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9252FE29-F516-AA16-DC96-BAA5AA93B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4301" y="5704115"/>
            <a:ext cx="4360207" cy="885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353CF25-E66D-DD2B-8D27-3A1852089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27" y="2754003"/>
            <a:ext cx="6101537" cy="535531"/>
          </a:xfrm>
        </p:spPr>
        <p:txBody>
          <a:bodyPr wrap="square"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Main Title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951EB96-B1D1-CF3D-98A4-DC3211F762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3728" y="3422400"/>
            <a:ext cx="5795212" cy="435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Master subtitle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6623B323-111F-53C2-8490-22A95D072E10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631919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2958B2-E322-19CF-3606-7D1AC6692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3" t="15" r="-21513" b="15"/>
          <a:stretch/>
        </p:blipFill>
        <p:spPr>
          <a:xfrm flipH="1">
            <a:off x="0" y="0"/>
            <a:ext cx="12191998" cy="6858000"/>
          </a:xfrm>
          <a:prstGeom prst="rect">
            <a:avLst/>
          </a:prstGeom>
        </p:spPr>
      </p:pic>
      <p:pic>
        <p:nvPicPr>
          <p:cNvPr id="3" name="Picture 2" descr="A blue and black background&#10;&#10;Description automatically generated">
            <a:extLst>
              <a:ext uri="{FF2B5EF4-FFF2-40B4-BE49-F238E27FC236}">
                <a16:creationId xmlns:a16="http://schemas.microsoft.com/office/drawing/2014/main" id="{B1A00189-F9F3-B04C-0EEE-98149F3E0D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92D0D6-632D-54A4-618B-D08B2CF81397}"/>
              </a:ext>
            </a:extLst>
          </p:cNvPr>
          <p:cNvSpPr/>
          <p:nvPr userDrawn="1"/>
        </p:nvSpPr>
        <p:spPr>
          <a:xfrm>
            <a:off x="6281057" y="2253343"/>
            <a:ext cx="5886986" cy="4604657"/>
          </a:xfrm>
          <a:prstGeom prst="rect">
            <a:avLst/>
          </a:prstGeom>
          <a:gradFill>
            <a:gsLst>
              <a:gs pos="37000">
                <a:schemeClr val="tx2">
                  <a:alpha val="0"/>
                </a:schemeClr>
              </a:gs>
              <a:gs pos="100000">
                <a:schemeClr val="tx2"/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8F6CE725-5249-6DFF-A8C7-40C1D2FA6927}"/>
              </a:ext>
            </a:extLst>
          </p:cNvPr>
          <p:cNvSpPr>
            <a:spLocks/>
          </p:cNvSpPr>
          <p:nvPr userDrawn="1"/>
        </p:nvSpPr>
        <p:spPr bwMode="auto">
          <a:xfrm>
            <a:off x="6372831" y="4625109"/>
            <a:ext cx="1442066" cy="2232891"/>
          </a:xfrm>
          <a:custGeom>
            <a:avLst/>
            <a:gdLst>
              <a:gd name="T0" fmla="*/ 195 w 425"/>
              <a:gd name="T1" fmla="*/ 521 h 521"/>
              <a:gd name="T2" fmla="*/ 0 w 425"/>
              <a:gd name="T3" fmla="*/ 521 h 521"/>
              <a:gd name="T4" fmla="*/ 223 w 425"/>
              <a:gd name="T5" fmla="*/ 0 h 521"/>
              <a:gd name="T6" fmla="*/ 425 w 425"/>
              <a:gd name="T7" fmla="*/ 0 h 521"/>
              <a:gd name="T8" fmla="*/ 195 w 425"/>
              <a:gd name="T9" fmla="*/ 521 h 521"/>
              <a:gd name="connsiteX0" fmla="*/ 2801 w 8213"/>
              <a:gd name="connsiteY0" fmla="*/ 10000 h 10000"/>
              <a:gd name="connsiteX1" fmla="*/ 0 w 8213"/>
              <a:gd name="connsiteY1" fmla="*/ 9854 h 10000"/>
              <a:gd name="connsiteX2" fmla="*/ 3460 w 8213"/>
              <a:gd name="connsiteY2" fmla="*/ 0 h 10000"/>
              <a:gd name="connsiteX3" fmla="*/ 8213 w 8213"/>
              <a:gd name="connsiteY3" fmla="*/ 0 h 10000"/>
              <a:gd name="connsiteX4" fmla="*/ 2801 w 8213"/>
              <a:gd name="connsiteY4" fmla="*/ 10000 h 10000"/>
              <a:gd name="connsiteX0" fmla="*/ 3410 w 10000"/>
              <a:gd name="connsiteY0" fmla="*/ 10000 h 10000"/>
              <a:gd name="connsiteX1" fmla="*/ 0 w 10000"/>
              <a:gd name="connsiteY1" fmla="*/ 9854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3410 w 10000"/>
              <a:gd name="connsiteY4" fmla="*/ 10000 h 10000"/>
              <a:gd name="connsiteX0" fmla="*/ 3577 w 10000"/>
              <a:gd name="connsiteY0" fmla="*/ 9832 h 9854"/>
              <a:gd name="connsiteX1" fmla="*/ 0 w 10000"/>
              <a:gd name="connsiteY1" fmla="*/ 9854 h 9854"/>
              <a:gd name="connsiteX2" fmla="*/ 6825 w 10000"/>
              <a:gd name="connsiteY2" fmla="*/ 0 h 9854"/>
              <a:gd name="connsiteX3" fmla="*/ 10000 w 10000"/>
              <a:gd name="connsiteY3" fmla="*/ 0 h 9854"/>
              <a:gd name="connsiteX4" fmla="*/ 3577 w 10000"/>
              <a:gd name="connsiteY4" fmla="*/ 9832 h 9854"/>
              <a:gd name="connsiteX0" fmla="*/ 3577 w 10000"/>
              <a:gd name="connsiteY0" fmla="*/ 10035 h 10035"/>
              <a:gd name="connsiteX1" fmla="*/ 0 w 10000"/>
              <a:gd name="connsiteY1" fmla="*/ 10000 h 10035"/>
              <a:gd name="connsiteX2" fmla="*/ 6825 w 10000"/>
              <a:gd name="connsiteY2" fmla="*/ 0 h 10035"/>
              <a:gd name="connsiteX3" fmla="*/ 10000 w 10000"/>
              <a:gd name="connsiteY3" fmla="*/ 0 h 10035"/>
              <a:gd name="connsiteX4" fmla="*/ 3577 w 10000"/>
              <a:gd name="connsiteY4" fmla="*/ 10035 h 10035"/>
              <a:gd name="connsiteX0" fmla="*/ 2659 w 10000"/>
              <a:gd name="connsiteY0" fmla="*/ 9978 h 10000"/>
              <a:gd name="connsiteX1" fmla="*/ 0 w 10000"/>
              <a:gd name="connsiteY1" fmla="*/ 10000 h 10000"/>
              <a:gd name="connsiteX2" fmla="*/ 6825 w 10000"/>
              <a:gd name="connsiteY2" fmla="*/ 0 h 10000"/>
              <a:gd name="connsiteX3" fmla="*/ 10000 w 10000"/>
              <a:gd name="connsiteY3" fmla="*/ 0 h 10000"/>
              <a:gd name="connsiteX4" fmla="*/ 2659 w 10000"/>
              <a:gd name="connsiteY4" fmla="*/ 9978 h 10000"/>
              <a:gd name="connsiteX0" fmla="*/ 2659 w 9499"/>
              <a:gd name="connsiteY0" fmla="*/ 9978 h 10000"/>
              <a:gd name="connsiteX1" fmla="*/ 0 w 9499"/>
              <a:gd name="connsiteY1" fmla="*/ 10000 h 10000"/>
              <a:gd name="connsiteX2" fmla="*/ 6825 w 9499"/>
              <a:gd name="connsiteY2" fmla="*/ 0 h 10000"/>
              <a:gd name="connsiteX3" fmla="*/ 9499 w 9499"/>
              <a:gd name="connsiteY3" fmla="*/ 0 h 10000"/>
              <a:gd name="connsiteX4" fmla="*/ 2659 w 9499"/>
              <a:gd name="connsiteY4" fmla="*/ 9978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99" h="10000">
                <a:moveTo>
                  <a:pt x="2659" y="9978"/>
                </a:moveTo>
                <a:lnTo>
                  <a:pt x="0" y="10000"/>
                </a:lnTo>
                <a:lnTo>
                  <a:pt x="6825" y="0"/>
                </a:lnTo>
                <a:lnTo>
                  <a:pt x="9499" y="0"/>
                </a:lnTo>
                <a:lnTo>
                  <a:pt x="2659" y="9978"/>
                </a:lnTo>
                <a:close/>
              </a:path>
            </a:pathLst>
          </a:custGeom>
          <a:gradFill flip="none" rotWithShape="1">
            <a:gsLst>
              <a:gs pos="100000">
                <a:srgbClr val="FF6D69"/>
              </a:gs>
              <a:gs pos="15000">
                <a:schemeClr val="accent4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4BA04B06-BF09-6F1C-0AFA-3BD014069A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74301" y="5704115"/>
            <a:ext cx="4360207" cy="8851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F4A1B8-CE04-BDD8-6B0D-FCDB2EA8BE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28" y="2754003"/>
            <a:ext cx="6122318" cy="535531"/>
          </a:xfrm>
        </p:spPr>
        <p:txBody>
          <a:bodyPr wrap="square"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Main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5D09AED-195A-7022-5423-705C5F16AF2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3728" y="3422400"/>
            <a:ext cx="5795212" cy="435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Master subtitle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4A316DC6-B833-03CA-B1E0-64721CB9F889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345858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7E786C-6973-2D79-98EC-A095F3606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216C38BC-7207-D8A1-F4F6-B83E72481E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16686" y="5854831"/>
            <a:ext cx="3617822" cy="7344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568A0C-0550-1CF2-16F6-935CFB8C77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3727" y="2754003"/>
            <a:ext cx="8252455" cy="535531"/>
          </a:xfrm>
        </p:spPr>
        <p:txBody>
          <a:bodyPr wrap="square" anchor="b" anchorCtr="0">
            <a:spAutoFit/>
          </a:bodyPr>
          <a:lstStyle>
            <a:lvl1pPr algn="l">
              <a:defRPr sz="32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Main Title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F4F14D6-5D24-329E-EA12-A16AD4C6D86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3727" y="3422400"/>
            <a:ext cx="7823351" cy="43582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buNone/>
              <a:defRPr sz="22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Master subtitle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7C683AA0-4C9E-339E-048A-DB29D17D43A9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07050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38C8-FB19-0890-515C-B159F5021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89A8AC-C3EE-65E2-1CD1-B6E5408BC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53500A-8645-FFC3-33EE-F3DDC02E2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D36DCA-EBF4-18E1-C548-B655C70676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BFCD78-6D28-3888-CB2F-E2D1A9178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85F9F9-F730-F7B7-0527-07BA5765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8BC30A-9553-BA7E-BD52-A67CBA018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F9814B-B9DD-73B0-267D-0508104B4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191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9AEB83-BB76-E06A-EFE4-6DD8FDA827E8}"/>
              </a:ext>
            </a:extLst>
          </p:cNvPr>
          <p:cNvSpPr/>
          <p:nvPr userDrawn="1"/>
        </p:nvSpPr>
        <p:spPr>
          <a:xfrm>
            <a:off x="6606721" y="-1835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2000" t="-1000" r="-107000" b="-28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E7DCF-4D2C-62C4-7E9B-DB0B533DC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3F09B-2160-EFEE-19A1-FD43D49ED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03" b="80087"/>
          <a:stretch/>
        </p:blipFill>
        <p:spPr>
          <a:xfrm>
            <a:off x="-1517" y="-3168"/>
            <a:ext cx="743332" cy="136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D0F53-F9D2-065D-3B20-5BB42B244E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629FC82-78DC-CD44-F672-FFC8C0391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Parallelogram 19">
            <a:extLst>
              <a:ext uri="{FF2B5EF4-FFF2-40B4-BE49-F238E27FC236}">
                <a16:creationId xmlns:a16="http://schemas.microsoft.com/office/drawing/2014/main" id="{C88805D9-EFE2-450A-FB11-92F9F2306973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9E2A5A9-3E2C-11A2-2F3B-FBBD4130C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648"/>
            <a:ext cx="7762383" cy="808067"/>
          </a:xfrm>
        </p:spPr>
        <p:txBody>
          <a:bodyPr anchor="b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2B1C27-CB3D-BD29-FAC9-82E2AC20C7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86070"/>
            <a:ext cx="7762383" cy="4516789"/>
          </a:xfrm>
        </p:spPr>
        <p:txBody>
          <a:bodyPr>
            <a:normAutofit/>
          </a:bodyPr>
          <a:lstStyle/>
          <a:p>
            <a:pPr marL="45720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1</a:t>
            </a:r>
          </a:p>
          <a:p>
            <a:pPr marL="45720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2</a:t>
            </a:r>
          </a:p>
          <a:p>
            <a:pPr marL="914400" lvl="1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Subitem 1</a:t>
            </a:r>
          </a:p>
          <a:p>
            <a:pPr marL="914400" lvl="1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Subitem 2</a:t>
            </a:r>
          </a:p>
          <a:p>
            <a:pPr marL="457200" lvl="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3</a:t>
            </a:r>
          </a:p>
          <a:p>
            <a:pPr marL="457200" lvl="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4</a:t>
            </a:r>
          </a:p>
          <a:p>
            <a:pPr marL="457200" lvl="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5</a:t>
            </a:r>
          </a:p>
        </p:txBody>
      </p:sp>
    </p:spTree>
    <p:extLst>
      <p:ext uri="{BB962C8B-B14F-4D97-AF65-F5344CB8AC3E}">
        <p14:creationId xmlns:p14="http://schemas.microsoft.com/office/powerpoint/2010/main" val="4252679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9AEB83-BB76-E06A-EFE4-6DD8FDA827E8}"/>
              </a:ext>
            </a:extLst>
          </p:cNvPr>
          <p:cNvSpPr/>
          <p:nvPr userDrawn="1"/>
        </p:nvSpPr>
        <p:spPr>
          <a:xfrm>
            <a:off x="6606721" y="-1835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blipFill>
            <a:blip r:embed="rId2"/>
            <a:srcRect/>
            <a:stretch>
              <a:fillRect l="-80491" r="-3773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E7DCF-4D2C-62C4-7E9B-DB0B533DC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3F09B-2160-EFEE-19A1-FD43D49ED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03" b="80087"/>
          <a:stretch/>
        </p:blipFill>
        <p:spPr>
          <a:xfrm>
            <a:off x="-1517" y="-3168"/>
            <a:ext cx="743332" cy="136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D0F53-F9D2-065D-3B20-5BB42B244E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FBF370-6175-E9C4-490E-8535899C6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7162983" cy="4738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629FC82-78DC-CD44-F672-FFC8C0391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Parallelogram 19">
            <a:extLst>
              <a:ext uri="{FF2B5EF4-FFF2-40B4-BE49-F238E27FC236}">
                <a16:creationId xmlns:a16="http://schemas.microsoft.com/office/drawing/2014/main" id="{C88805D9-EFE2-450A-FB11-92F9F2306973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4F58083-A843-A3AB-82F0-E79E15F7B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8160327" cy="92996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8828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9AEB83-BB76-E06A-EFE4-6DD8FDA827E8}"/>
              </a:ext>
            </a:extLst>
          </p:cNvPr>
          <p:cNvSpPr/>
          <p:nvPr userDrawn="1"/>
        </p:nvSpPr>
        <p:spPr>
          <a:xfrm>
            <a:off x="6606721" y="-1835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33455" r="-10545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E7DCF-4D2C-62C4-7E9B-DB0B533DC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D0F53-F9D2-065D-3B20-5BB42B244E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FBF370-6175-E9C4-490E-8535899C6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7162983" cy="4738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629FC82-78DC-CD44-F672-FFC8C0391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2" name="Parallelogram 19">
            <a:extLst>
              <a:ext uri="{FF2B5EF4-FFF2-40B4-BE49-F238E27FC236}">
                <a16:creationId xmlns:a16="http://schemas.microsoft.com/office/drawing/2014/main" id="{C88805D9-EFE2-450A-FB11-92F9F2306973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64A781-5603-C365-1150-4937255E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7786255" cy="92996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9479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9AEB83-BB76-E06A-EFE4-6DD8FDA827E8}"/>
              </a:ext>
            </a:extLst>
          </p:cNvPr>
          <p:cNvSpPr/>
          <p:nvPr userDrawn="1"/>
        </p:nvSpPr>
        <p:spPr>
          <a:xfrm>
            <a:off x="8766313" y="-1835"/>
            <a:ext cx="3428353" cy="6859835"/>
          </a:xfrm>
          <a:prstGeom prst="rect">
            <a:avLst/>
          </a:prstGeom>
          <a:gradFill flip="none" rotWithShape="1">
            <a:gsLst>
              <a:gs pos="65000">
                <a:schemeClr val="accent1"/>
              </a:gs>
              <a:gs pos="23000">
                <a:srgbClr val="0065A9"/>
              </a:gs>
              <a:gs pos="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E7DCF-4D2C-62C4-7E9B-DB0B533DC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9D0F53-F9D2-065D-3B20-5BB42B244E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7FBF370-6175-E9C4-490E-8535899C68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7162983" cy="4738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2629FC82-78DC-CD44-F672-FFC8C0391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764A781-5603-C365-1150-4937255E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7786255" cy="92996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1208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8BFA8-9486-4933-92A9-64EF5592E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18F3D-117D-470C-ADA4-901FA5DA42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10860492" cy="473844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368970-F33F-D524-AFA0-69AFD3888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10565991" cy="92996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21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6D87-42EF-46F4-931F-9D999C35C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301D223-886A-6F06-0F77-6D9844C2D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10565991" cy="929969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872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196FB-CFE5-4D9E-B2F8-3F3E4742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190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 - Blank Unbran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D196FB-CFE5-4D9E-B2F8-3F3E4742B9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>
            <a:lvl1pPr algn="l">
              <a:defRPr/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9BCCD07-0FD6-3119-356D-3E6C5FD28A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518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B5A070-7F07-838F-F500-71CD30B4B7DF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76BF942-BA1A-60DC-CCC4-BC1D343EEDAA}"/>
              </a:ext>
            </a:extLst>
          </p:cNvPr>
          <p:cNvSpPr/>
          <p:nvPr userDrawn="1"/>
        </p:nvSpPr>
        <p:spPr>
          <a:xfrm>
            <a:off x="6604055" y="0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2000" t="-1000" r="-107000" b="-28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03828-9B9E-EB21-F066-15872E793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30305-B55D-D988-40B3-A146B3BA26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9" name="Parallelogram 19">
            <a:extLst>
              <a:ext uri="{FF2B5EF4-FFF2-40B4-BE49-F238E27FC236}">
                <a16:creationId xmlns:a16="http://schemas.microsoft.com/office/drawing/2014/main" id="{89A82F75-9CB6-0267-F451-CB02BC999DAC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27A1829-BA9D-5998-D3E9-D796D65B0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78E24-8E4A-E465-BDA6-AEE1BE6BB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03" b="80087"/>
          <a:stretch/>
        </p:blipFill>
        <p:spPr>
          <a:xfrm>
            <a:off x="-1517" y="-3168"/>
            <a:ext cx="743332" cy="1365624"/>
          </a:xfrm>
          <a:prstGeom prst="rect">
            <a:avLst/>
          </a:prstGeom>
        </p:spPr>
      </p:pic>
      <p:sp>
        <p:nvSpPr>
          <p:cNvPr id="5" name="Title 10">
            <a:extLst>
              <a:ext uri="{FF2B5EF4-FFF2-40B4-BE49-F238E27FC236}">
                <a16:creationId xmlns:a16="http://schemas.microsoft.com/office/drawing/2014/main" id="{2C751B6C-0593-67B1-A6C9-06FE89C99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648"/>
            <a:ext cx="7762383" cy="808067"/>
          </a:xfrm>
        </p:spPr>
        <p:txBody>
          <a:bodyPr anchor="b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201FD84C-0421-AD4B-3312-4CB24C6333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586070"/>
            <a:ext cx="7762383" cy="4516789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marL="45720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1</a:t>
            </a:r>
          </a:p>
          <a:p>
            <a:pPr marL="45720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2</a:t>
            </a:r>
          </a:p>
          <a:p>
            <a:pPr marL="914400" lvl="1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Subitem 1</a:t>
            </a:r>
          </a:p>
          <a:p>
            <a:pPr marL="914400" lvl="1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Subitem 2</a:t>
            </a:r>
          </a:p>
          <a:p>
            <a:pPr marL="457200" lvl="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3</a:t>
            </a:r>
          </a:p>
          <a:p>
            <a:pPr marL="457200" lvl="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4</a:t>
            </a:r>
          </a:p>
          <a:p>
            <a:pPr marL="457200" lvl="0" indent="-457200"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800" dirty="0"/>
              <a:t>Agenda Item 5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D4D37F7-8093-59DB-9E7C-51B72AF5A614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545249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ba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B5A070-7F07-838F-F500-71CD30B4B7DF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6B2063-5AB2-1786-556B-F57D60D70E80}"/>
              </a:ext>
            </a:extLst>
          </p:cNvPr>
          <p:cNvSpPr/>
          <p:nvPr userDrawn="1"/>
        </p:nvSpPr>
        <p:spPr>
          <a:xfrm>
            <a:off x="6606721" y="-1835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blipFill>
            <a:blip r:embed="rId2"/>
            <a:srcRect/>
            <a:stretch>
              <a:fillRect l="-80491" r="-3773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03828-9B9E-EB21-F066-15872E793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30305-B55D-D988-40B3-A146B3BA26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9" name="Parallelogram 19">
            <a:extLst>
              <a:ext uri="{FF2B5EF4-FFF2-40B4-BE49-F238E27FC236}">
                <a16:creationId xmlns:a16="http://schemas.microsoft.com/office/drawing/2014/main" id="{89A82F75-9CB6-0267-F451-CB02BC999DAC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27A1829-BA9D-5998-D3E9-D796D65B0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CD5BA7-E947-7F4F-DD45-2CB056AC3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7478294" cy="46660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DB86C60-F0D8-5BC1-60B1-FFFFA8214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7664669" cy="92996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78E24-8E4A-E465-BDA6-AEE1BE6BB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03" b="80087"/>
          <a:stretch/>
        </p:blipFill>
        <p:spPr>
          <a:xfrm>
            <a:off x="-1517" y="-3168"/>
            <a:ext cx="743332" cy="1365624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01E9E0B1-F08E-835E-A356-EED64DF12DE0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10918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2FECC-3BFD-124F-FC24-43CFB23FC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D85E5-1983-156E-D62C-D5120291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7380F-12E5-CFDF-5356-6F387F303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574494-8579-6D7B-5344-4C8D472DE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3379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ba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B5A070-7F07-838F-F500-71CD30B4B7DF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6B2063-5AB2-1786-556B-F57D60D70E80}"/>
              </a:ext>
            </a:extLst>
          </p:cNvPr>
          <p:cNvSpPr/>
          <p:nvPr userDrawn="1"/>
        </p:nvSpPr>
        <p:spPr>
          <a:xfrm>
            <a:off x="6606721" y="-1835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blipFill>
            <a:blip r:embed="rId2"/>
            <a:srcRect/>
            <a:stretch>
              <a:fillRect l="-59111" r="-5911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03828-9B9E-EB21-F066-15872E793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30305-B55D-D988-40B3-A146B3BA26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9" name="Parallelogram 19">
            <a:extLst>
              <a:ext uri="{FF2B5EF4-FFF2-40B4-BE49-F238E27FC236}">
                <a16:creationId xmlns:a16="http://schemas.microsoft.com/office/drawing/2014/main" id="{89A82F75-9CB6-0267-F451-CB02BC999DAC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27A1829-BA9D-5998-D3E9-D796D65B0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CD5BA7-E947-7F4F-DD45-2CB056AC3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7478294" cy="46660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78E24-8E4A-E465-BDA6-AEE1BE6BB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03" b="80087"/>
          <a:stretch/>
        </p:blipFill>
        <p:spPr>
          <a:xfrm>
            <a:off x="-1517" y="-3168"/>
            <a:ext cx="743332" cy="13656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254B38-1C60-4884-9496-225505E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7664669" cy="92996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767D9D5-E851-32C8-D90A-B715C78BD80F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5186619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deba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B5A070-7F07-838F-F500-71CD30B4B7DF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6B2063-5AB2-1786-556B-F57D60D70E80}"/>
              </a:ext>
            </a:extLst>
          </p:cNvPr>
          <p:cNvSpPr/>
          <p:nvPr userDrawn="1"/>
        </p:nvSpPr>
        <p:spPr>
          <a:xfrm>
            <a:off x="6606721" y="-1835"/>
            <a:ext cx="5587945" cy="6859835"/>
          </a:xfrm>
          <a:custGeom>
            <a:avLst/>
            <a:gdLst>
              <a:gd name="connsiteX0" fmla="*/ 0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0 w 5585279"/>
              <a:gd name="connsiteY4" fmla="*/ 0 h 6858000"/>
              <a:gd name="connsiteX0" fmla="*/ 3254477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254477 w 5585279"/>
              <a:gd name="connsiteY4" fmla="*/ 0 h 6877665"/>
              <a:gd name="connsiteX0" fmla="*/ 3765754 w 5585279"/>
              <a:gd name="connsiteY0" fmla="*/ 0 h 6877665"/>
              <a:gd name="connsiteX1" fmla="*/ 5585279 w 5585279"/>
              <a:gd name="connsiteY1" fmla="*/ 19665 h 6877665"/>
              <a:gd name="connsiteX2" fmla="*/ 5585279 w 5585279"/>
              <a:gd name="connsiteY2" fmla="*/ 6877665 h 6877665"/>
              <a:gd name="connsiteX3" fmla="*/ 0 w 5585279"/>
              <a:gd name="connsiteY3" fmla="*/ 6877665 h 6877665"/>
              <a:gd name="connsiteX4" fmla="*/ 3765754 w 5585279"/>
              <a:gd name="connsiteY4" fmla="*/ 0 h 6877665"/>
              <a:gd name="connsiteX0" fmla="*/ 3254477 w 5585279"/>
              <a:gd name="connsiteY0" fmla="*/ 0 h 6858000"/>
              <a:gd name="connsiteX1" fmla="*/ 5585279 w 5585279"/>
              <a:gd name="connsiteY1" fmla="*/ 0 h 6858000"/>
              <a:gd name="connsiteX2" fmla="*/ 5585279 w 5585279"/>
              <a:gd name="connsiteY2" fmla="*/ 6858000 h 6858000"/>
              <a:gd name="connsiteX3" fmla="*/ 0 w 5585279"/>
              <a:gd name="connsiteY3" fmla="*/ 6858000 h 6858000"/>
              <a:gd name="connsiteX4" fmla="*/ 3254477 w 5585279"/>
              <a:gd name="connsiteY4" fmla="*/ 0 h 6858000"/>
              <a:gd name="connsiteX0" fmla="*/ 3195484 w 5585279"/>
              <a:gd name="connsiteY0" fmla="*/ 0 h 6867832"/>
              <a:gd name="connsiteX1" fmla="*/ 5585279 w 5585279"/>
              <a:gd name="connsiteY1" fmla="*/ 9832 h 6867832"/>
              <a:gd name="connsiteX2" fmla="*/ 5585279 w 5585279"/>
              <a:gd name="connsiteY2" fmla="*/ 6867832 h 6867832"/>
              <a:gd name="connsiteX3" fmla="*/ 0 w 5585279"/>
              <a:gd name="connsiteY3" fmla="*/ 6867832 h 6867832"/>
              <a:gd name="connsiteX4" fmla="*/ 3195484 w 5585279"/>
              <a:gd name="connsiteY4" fmla="*/ 0 h 6867832"/>
              <a:gd name="connsiteX0" fmla="*/ 3195484 w 5585279"/>
              <a:gd name="connsiteY0" fmla="*/ 0 h 6859835"/>
              <a:gd name="connsiteX1" fmla="*/ 5585279 w 5585279"/>
              <a:gd name="connsiteY1" fmla="*/ 1835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5279"/>
              <a:gd name="connsiteY0" fmla="*/ 0 h 6859835"/>
              <a:gd name="connsiteX1" fmla="*/ 5563952 w 5585279"/>
              <a:gd name="connsiteY1" fmla="*/ 44489 h 6859835"/>
              <a:gd name="connsiteX2" fmla="*/ 5585279 w 5585279"/>
              <a:gd name="connsiteY2" fmla="*/ 6859835 h 6859835"/>
              <a:gd name="connsiteX3" fmla="*/ 0 w 5585279"/>
              <a:gd name="connsiteY3" fmla="*/ 6859835 h 6859835"/>
              <a:gd name="connsiteX4" fmla="*/ 3195484 w 5585279"/>
              <a:gd name="connsiteY4" fmla="*/ 0 h 6859835"/>
              <a:gd name="connsiteX0" fmla="*/ 3195484 w 5587945"/>
              <a:gd name="connsiteY0" fmla="*/ 0 h 6859835"/>
              <a:gd name="connsiteX1" fmla="*/ 5587945 w 5587945"/>
              <a:gd name="connsiteY1" fmla="*/ 1835 h 6859835"/>
              <a:gd name="connsiteX2" fmla="*/ 5585279 w 5587945"/>
              <a:gd name="connsiteY2" fmla="*/ 6859835 h 6859835"/>
              <a:gd name="connsiteX3" fmla="*/ 0 w 5587945"/>
              <a:gd name="connsiteY3" fmla="*/ 6859835 h 6859835"/>
              <a:gd name="connsiteX4" fmla="*/ 3195484 w 5587945"/>
              <a:gd name="connsiteY4" fmla="*/ 0 h 6859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87945" h="6859835">
                <a:moveTo>
                  <a:pt x="3195484" y="0"/>
                </a:moveTo>
                <a:lnTo>
                  <a:pt x="5587945" y="1835"/>
                </a:lnTo>
                <a:cubicBezTo>
                  <a:pt x="5587056" y="2287835"/>
                  <a:pt x="5586168" y="4573835"/>
                  <a:pt x="5585279" y="6859835"/>
                </a:cubicBezTo>
                <a:lnTo>
                  <a:pt x="0" y="6859835"/>
                </a:lnTo>
                <a:lnTo>
                  <a:pt x="319548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03828-9B9E-EB21-F066-15872E793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47922" y="3831335"/>
            <a:ext cx="3044075" cy="30266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730305-B55D-D988-40B3-A146B3BA2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9" name="Parallelogram 19">
            <a:extLst>
              <a:ext uri="{FF2B5EF4-FFF2-40B4-BE49-F238E27FC236}">
                <a16:creationId xmlns:a16="http://schemas.microsoft.com/office/drawing/2014/main" id="{89A82F75-9CB6-0267-F451-CB02BC999DAC}"/>
              </a:ext>
            </a:extLst>
          </p:cNvPr>
          <p:cNvSpPr/>
          <p:nvPr userDrawn="1"/>
        </p:nvSpPr>
        <p:spPr>
          <a:xfrm>
            <a:off x="8186402" y="5976"/>
            <a:ext cx="2058925" cy="2475431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  <a:gd name="connsiteX0" fmla="*/ 0 w 1936292"/>
              <a:gd name="connsiteY0" fmla="*/ 2715405 h 2715405"/>
              <a:gd name="connsiteX1" fmla="*/ 828973 w 1936292"/>
              <a:gd name="connsiteY1" fmla="*/ 0 h 2715405"/>
              <a:gd name="connsiteX2" fmla="*/ 1936292 w 1936292"/>
              <a:gd name="connsiteY2" fmla="*/ 5605 h 2715405"/>
              <a:gd name="connsiteX3" fmla="*/ 980447 w 1936292"/>
              <a:gd name="connsiteY3" fmla="*/ 2715405 h 2715405"/>
              <a:gd name="connsiteX4" fmla="*/ 0 w 1936292"/>
              <a:gd name="connsiteY4" fmla="*/ 2715405 h 2715405"/>
              <a:gd name="connsiteX0" fmla="*/ 0 w 2138731"/>
              <a:gd name="connsiteY0" fmla="*/ 2715405 h 2715405"/>
              <a:gd name="connsiteX1" fmla="*/ 828973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138731"/>
              <a:gd name="connsiteY0" fmla="*/ 2715405 h 2715405"/>
              <a:gd name="connsiteX1" fmla="*/ 1172240 w 2138731"/>
              <a:gd name="connsiteY1" fmla="*/ 0 h 2715405"/>
              <a:gd name="connsiteX2" fmla="*/ 2138731 w 2138731"/>
              <a:gd name="connsiteY2" fmla="*/ 5605 h 2715405"/>
              <a:gd name="connsiteX3" fmla="*/ 980447 w 2138731"/>
              <a:gd name="connsiteY3" fmla="*/ 2715405 h 2715405"/>
              <a:gd name="connsiteX4" fmla="*/ 0 w 2138731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1050860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15405 h 2715405"/>
              <a:gd name="connsiteX1" fmla="*/ 1242653 w 2209144"/>
              <a:gd name="connsiteY1" fmla="*/ 0 h 2715405"/>
              <a:gd name="connsiteX2" fmla="*/ 2209144 w 2209144"/>
              <a:gd name="connsiteY2" fmla="*/ 5605 h 2715405"/>
              <a:gd name="connsiteX3" fmla="*/ 989248 w 2209144"/>
              <a:gd name="connsiteY3" fmla="*/ 2715405 h 2715405"/>
              <a:gd name="connsiteX4" fmla="*/ 0 w 2209144"/>
              <a:gd name="connsiteY4" fmla="*/ 2715405 h 2715405"/>
              <a:gd name="connsiteX0" fmla="*/ 0 w 2209144"/>
              <a:gd name="connsiteY0" fmla="*/ 2709800 h 2709800"/>
              <a:gd name="connsiteX1" fmla="*/ 1269059 w 2209144"/>
              <a:gd name="connsiteY1" fmla="*/ 3197 h 2709800"/>
              <a:gd name="connsiteX2" fmla="*/ 2209144 w 2209144"/>
              <a:gd name="connsiteY2" fmla="*/ 0 h 2709800"/>
              <a:gd name="connsiteX3" fmla="*/ 989248 w 2209144"/>
              <a:gd name="connsiteY3" fmla="*/ 2709800 h 2709800"/>
              <a:gd name="connsiteX4" fmla="*/ 0 w 2209144"/>
              <a:gd name="connsiteY4" fmla="*/ 2709800 h 2709800"/>
              <a:gd name="connsiteX0" fmla="*/ 0 w 2209144"/>
              <a:gd name="connsiteY0" fmla="*/ 2709800 h 2716359"/>
              <a:gd name="connsiteX1" fmla="*/ 1269059 w 2209144"/>
              <a:gd name="connsiteY1" fmla="*/ 3197 h 2716359"/>
              <a:gd name="connsiteX2" fmla="*/ 2209144 w 2209144"/>
              <a:gd name="connsiteY2" fmla="*/ 0 h 2716359"/>
              <a:gd name="connsiteX3" fmla="*/ 963015 w 2209144"/>
              <a:gd name="connsiteY3" fmla="*/ 2716359 h 2716359"/>
              <a:gd name="connsiteX4" fmla="*/ 0 w 2209144"/>
              <a:gd name="connsiteY4" fmla="*/ 2709800 h 2716359"/>
              <a:gd name="connsiteX0" fmla="*/ 0 w 2259314"/>
              <a:gd name="connsiteY0" fmla="*/ 2709800 h 2716359"/>
              <a:gd name="connsiteX1" fmla="*/ 1269059 w 2259314"/>
              <a:gd name="connsiteY1" fmla="*/ 3197 h 2716359"/>
              <a:gd name="connsiteX2" fmla="*/ 2259314 w 2259314"/>
              <a:gd name="connsiteY2" fmla="*/ 0 h 2716359"/>
              <a:gd name="connsiteX3" fmla="*/ 963015 w 2259314"/>
              <a:gd name="connsiteY3" fmla="*/ 2716359 h 2716359"/>
              <a:gd name="connsiteX4" fmla="*/ 0 w 2259314"/>
              <a:gd name="connsiteY4" fmla="*/ 2709800 h 2716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9314" h="2716359">
                <a:moveTo>
                  <a:pt x="0" y="2709800"/>
                </a:moveTo>
                <a:lnTo>
                  <a:pt x="1269059" y="3197"/>
                </a:lnTo>
                <a:lnTo>
                  <a:pt x="2259314" y="0"/>
                </a:lnTo>
                <a:lnTo>
                  <a:pt x="963015" y="2716359"/>
                </a:lnTo>
                <a:lnTo>
                  <a:pt x="0" y="2709800"/>
                </a:lnTo>
                <a:close/>
              </a:path>
            </a:pathLst>
          </a:custGeom>
          <a:gradFill flip="none" rotWithShape="1"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827A1829-BA9D-5998-D3E9-D796D65B0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0CD5BA7-E947-7F4F-DD45-2CB056AC39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7478294" cy="46660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C78E24-8E4A-E465-BDA6-AEE1BE6BB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903" b="80087"/>
          <a:stretch/>
        </p:blipFill>
        <p:spPr>
          <a:xfrm>
            <a:off x="-1517" y="-3168"/>
            <a:ext cx="743332" cy="136562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7254B38-1C60-4884-9496-225505EDA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7664669" cy="92996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767D9D5-E851-32C8-D90A-B715C78BD80F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61497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9513051-A006-A5EA-1225-40A9345590AC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12CCE4-6943-B826-2D40-15FF8D5F1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71"/>
            <a:ext cx="1219199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26D22B-FA48-B53F-E33F-B8B1D04045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8BFA8-9486-4933-92A9-64EF5592E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18F3D-117D-470C-ADA4-901FA5DA42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10860492" cy="46660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A4AB83-B138-0047-FC43-B98F0C438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539"/>
            <a:ext cx="10857681" cy="92996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54E236B-6E34-CCD5-45E9-8369292445BB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40404303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1CEFADF-1EDE-87FD-69E9-D9933F2729CF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47CFD-3497-3148-6703-BAF5ABBC4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71"/>
            <a:ext cx="12191998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2E41BE-A777-2B2B-A9DD-2636DA4889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6D87-42EF-46F4-931F-9D999C35C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354482-AA55-B9DA-0ECA-E90D5566F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28539"/>
            <a:ext cx="10810009" cy="929969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A8728B91-EFD0-39CC-EF45-307E6C66630B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031937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2C63C-B526-8580-6BCF-993085213B3B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73CA7-A9C1-2422-AAF3-221A4F8FB1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71"/>
            <a:ext cx="12191998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3F9527-3686-B7E1-0768-5DDD399050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6D87-42EF-46F4-931F-9D999C35C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640F082A-B0F5-A33A-50D8-DADCC119FDC0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2616304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Unbrand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2C63C-B526-8580-6BCF-993085213B3B}"/>
              </a:ext>
            </a:extLst>
          </p:cNvPr>
          <p:cNvSpPr/>
          <p:nvPr userDrawn="1"/>
        </p:nvSpPr>
        <p:spPr>
          <a:xfrm>
            <a:off x="1149" y="527"/>
            <a:ext cx="12190851" cy="6857473"/>
          </a:xfrm>
          <a:prstGeom prst="rect">
            <a:avLst/>
          </a:prstGeom>
          <a:gradFill flip="none" rotWithShape="1">
            <a:gsLst>
              <a:gs pos="48000">
                <a:srgbClr val="012F62"/>
              </a:gs>
              <a:gs pos="100000">
                <a:srgbClr val="00123B"/>
              </a:gs>
              <a:gs pos="0">
                <a:srgbClr val="005DA0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6257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0D235B-68D4-EAA1-12F5-7CF231B2D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6D87-42EF-46F4-931F-9D999C35C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CE897-1C99-29AB-93E5-123365DE9C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5522B1-5616-4E38-52F4-8B42B9C881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307" y="1963639"/>
            <a:ext cx="7064478" cy="1528502"/>
          </a:xfrm>
        </p:spPr>
        <p:txBody>
          <a:bodyPr anchor="b" anchorCtr="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F923B97-92C2-CD1A-9408-07E7DDCBB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254" y="3911452"/>
            <a:ext cx="7064478" cy="1712285"/>
          </a:xfrm>
        </p:spPr>
        <p:txBody>
          <a:bodyPr>
            <a:normAutofit/>
          </a:bodyPr>
          <a:lstStyle>
            <a:lvl1pPr marL="4572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 marL="32004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1560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3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64B8CCD-A357-AD85-AB2C-310EBD5DDD55}"/>
              </a:ext>
            </a:extLst>
          </p:cNvPr>
          <p:cNvSpPr txBox="1"/>
          <p:nvPr userDrawn="1"/>
        </p:nvSpPr>
        <p:spPr>
          <a:xfrm>
            <a:off x="5166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0757739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659125C-2A9F-0515-497A-B0BDB1354F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6D87-42EF-46F4-931F-9D999C35C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A38A9-C794-62B8-62E8-4BFD634B0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3542D37-F3C4-4B40-9138-4776D41A4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6541" y="1423313"/>
            <a:ext cx="7064478" cy="1528502"/>
          </a:xfrm>
        </p:spPr>
        <p:txBody>
          <a:bodyPr anchor="b" anchorCtr="0">
            <a:normAutofit/>
          </a:bodyPr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281C9CA-4E1C-AFBA-3C8A-0B3BEE2201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41488" y="3383351"/>
            <a:ext cx="7064478" cy="3173316"/>
          </a:xfrm>
        </p:spPr>
        <p:txBody>
          <a:bodyPr>
            <a:normAutofit/>
          </a:bodyPr>
          <a:lstStyle>
            <a:lvl1pPr marL="4572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20040" indent="0">
              <a:buFontTx/>
              <a:buNone/>
              <a:defRPr>
                <a:solidFill>
                  <a:schemeClr val="bg1"/>
                </a:solidFill>
              </a:defRPr>
            </a:lvl2pPr>
            <a:lvl3pPr marL="6858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051560" indent="0">
              <a:buFontTx/>
              <a:buNone/>
              <a:defRPr>
                <a:solidFill>
                  <a:schemeClr val="bg1"/>
                </a:solidFill>
              </a:defRPr>
            </a:lvl4pPr>
            <a:lvl5pPr marL="141732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60C327F-F091-0982-8A51-DC8D56637C86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4419820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86EA-D499-F138-C06D-F050383E88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F3BA3F-FC20-E817-19B4-15538E18B93D}"/>
              </a:ext>
            </a:extLst>
          </p:cNvPr>
          <p:cNvSpPr txBox="1"/>
          <p:nvPr userDrawn="1"/>
        </p:nvSpPr>
        <p:spPr>
          <a:xfrm>
            <a:off x="2913284" y="6123397"/>
            <a:ext cx="6714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Tungsten Automation Corporation. Tungsten Automation, Tungsten, and the Tungsten Automation logo are trademarks of Tungsten Automation Corporation. All other trademarks are the property of their respective owners.</a:t>
            </a:r>
            <a:endParaRPr kumimoji="0" lang="en-IN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138A5-699F-D524-3600-CD76E7E0E6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2444" y="5974252"/>
            <a:ext cx="1869023" cy="4991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DE97D06-B5E6-721F-1A1F-2C8DBAB038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27" y="2857501"/>
            <a:ext cx="5828817" cy="1485900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32098882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5A8A-38E1-4A56-A8B7-680100496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96D87-42EF-46F4-931F-9D999C35CE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725ED-AB00-4B02-A764-80C23BBB66A4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494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3850F-62E3-6AC3-FF00-1B4DEF3F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007CA3-4AF7-66A3-6FF6-50A235A80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9ABDF-7DCE-A4B7-18BF-DA678075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8974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9756-DC34-406D-946A-A218374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795"/>
            <a:ext cx="10826152" cy="92996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8BFA8-9486-4933-92A9-64EF5592E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18F3D-117D-470C-ADA4-901FA5DA42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10860492" cy="4831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022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49756-DC34-406D-946A-A21837454B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4795"/>
            <a:ext cx="10826152" cy="929969"/>
          </a:xfrm>
        </p:spPr>
        <p:txBody>
          <a:bodyPr>
            <a:noAutofit/>
          </a:bodyPr>
          <a:lstStyle/>
          <a:p>
            <a:r>
              <a:rPr lang="en-US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18F3D-117D-470C-ADA4-901FA5DA42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5389" y="1524764"/>
            <a:ext cx="10860492" cy="4831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005AF96F-0A5B-4836-A2C1-6C3FF8E7DE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5389" y="171976"/>
            <a:ext cx="10826152" cy="4137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lang="en-US" sz="1440" b="0" i="0" kern="1200" cap="none" spc="150" baseline="0" dirty="0">
                <a:solidFill>
                  <a:schemeClr val="accen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None/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92106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&amp;Content-50/50-Blue&amp;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306B53EE-E733-6B18-F8A9-649EC6B73DD1}"/>
              </a:ext>
            </a:extLst>
          </p:cNvPr>
          <p:cNvSpPr>
            <a:spLocks/>
          </p:cNvSpPr>
          <p:nvPr userDrawn="1"/>
        </p:nvSpPr>
        <p:spPr bwMode="auto">
          <a:xfrm>
            <a:off x="-83503" y="-12344"/>
            <a:ext cx="6893093" cy="6870344"/>
          </a:xfrm>
          <a:custGeom>
            <a:avLst/>
            <a:gdLst>
              <a:gd name="T0" fmla="*/ 1938 w 3636"/>
              <a:gd name="T1" fmla="*/ 3624 h 3624"/>
              <a:gd name="T2" fmla="*/ 0 w 3636"/>
              <a:gd name="T3" fmla="*/ 3624 h 3624"/>
              <a:gd name="T4" fmla="*/ 0 w 3636"/>
              <a:gd name="T5" fmla="*/ 0 h 3624"/>
              <a:gd name="T6" fmla="*/ 3636 w 3636"/>
              <a:gd name="T7" fmla="*/ 0 h 3624"/>
              <a:gd name="T8" fmla="*/ 1938 w 3636"/>
              <a:gd name="T9" fmla="*/ 3624 h 36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36" h="3624">
                <a:moveTo>
                  <a:pt x="1938" y="3624"/>
                </a:moveTo>
                <a:lnTo>
                  <a:pt x="0" y="3624"/>
                </a:lnTo>
                <a:lnTo>
                  <a:pt x="0" y="0"/>
                </a:lnTo>
                <a:lnTo>
                  <a:pt x="3636" y="0"/>
                </a:lnTo>
                <a:lnTo>
                  <a:pt x="1938" y="3624"/>
                </a:lnTo>
                <a:close/>
              </a:path>
            </a:pathLst>
          </a:custGeom>
          <a:gradFill flip="none" rotWithShape="1">
            <a:gsLst>
              <a:gs pos="65000">
                <a:schemeClr val="accent1"/>
              </a:gs>
              <a:gs pos="23000">
                <a:srgbClr val="0065A9"/>
              </a:gs>
              <a:gs pos="0">
                <a:schemeClr val="accent5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49756-DC34-406D-946A-A218374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575" y="594795"/>
            <a:ext cx="4939602" cy="9279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8BFA8-9486-4933-92A9-64EF5592E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18F3D-117D-470C-ADA4-901FA5DA42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764" y="1524764"/>
            <a:ext cx="4496031" cy="48315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70B372-FF7B-0304-CA31-2E03F7965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4122" y="1524764"/>
            <a:ext cx="4496031" cy="4723636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6B5AA02D-9EBA-25C0-9133-BB4A5C093517}"/>
              </a:ext>
            </a:extLst>
          </p:cNvPr>
          <p:cNvSpPr/>
          <p:nvPr userDrawn="1"/>
        </p:nvSpPr>
        <p:spPr>
          <a:xfrm>
            <a:off x="3246483" y="4497293"/>
            <a:ext cx="1960217" cy="2079337"/>
          </a:xfrm>
          <a:prstGeom prst="parallelogram">
            <a:avLst>
              <a:gd name="adj" fmla="val 50932"/>
            </a:avLst>
          </a:prstGeom>
          <a:gradFill>
            <a:gsLst>
              <a:gs pos="100000">
                <a:schemeClr val="accent5">
                  <a:alpha val="0"/>
                </a:schemeClr>
              </a:gs>
              <a:gs pos="0">
                <a:schemeClr val="accent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C997BFEA-4559-9759-0A21-49C9012E774D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7891595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25A8A-38E1-4A56-A8B7-680100496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4795"/>
            <a:ext cx="10826152" cy="96564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214886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4284-D960-F64B-6A9E-DC2CF8776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31DA-547A-ABDA-2199-A6C76D451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4DC40-5B42-3935-95AE-D1F6458BA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1D3B-B477-A141-8208-AE908B0DC9C7}" type="datetimeFigureOut">
              <a:rPr lang="en-US" smtClean="0"/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59AF7-6B85-E0AA-8E4F-9FF207CA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818EB-72FD-4CC9-E213-56F4A841B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309F-1132-B540-8EE0-45882893BAC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70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&amp;Content-50/50-White&amp;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10">
            <a:extLst>
              <a:ext uri="{FF2B5EF4-FFF2-40B4-BE49-F238E27FC236}">
                <a16:creationId xmlns:a16="http://schemas.microsoft.com/office/drawing/2014/main" id="{4731A0A0-BC5D-4B74-D279-E9472605BCD3}"/>
              </a:ext>
            </a:extLst>
          </p:cNvPr>
          <p:cNvSpPr>
            <a:spLocks/>
          </p:cNvSpPr>
          <p:nvPr userDrawn="1"/>
        </p:nvSpPr>
        <p:spPr bwMode="auto">
          <a:xfrm>
            <a:off x="3175" y="0"/>
            <a:ext cx="6772275" cy="6858000"/>
          </a:xfrm>
          <a:custGeom>
            <a:avLst/>
            <a:gdLst>
              <a:gd name="T0" fmla="*/ 0 w 4266"/>
              <a:gd name="T1" fmla="*/ 0 h 4320"/>
              <a:gd name="T2" fmla="*/ 0 w 4266"/>
              <a:gd name="T3" fmla="*/ 4320 h 4320"/>
              <a:gd name="T4" fmla="*/ 2945 w 4266"/>
              <a:gd name="T5" fmla="*/ 4320 h 4320"/>
              <a:gd name="T6" fmla="*/ 4266 w 4266"/>
              <a:gd name="T7" fmla="*/ 0 h 4320"/>
              <a:gd name="T8" fmla="*/ 0 w 4266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6" h="4320">
                <a:moveTo>
                  <a:pt x="0" y="0"/>
                </a:moveTo>
                <a:lnTo>
                  <a:pt x="0" y="4320"/>
                </a:lnTo>
                <a:lnTo>
                  <a:pt x="2945" y="4320"/>
                </a:lnTo>
                <a:lnTo>
                  <a:pt x="426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91BCB828-5171-BC4F-0BB7-7287B4D5B482}"/>
              </a:ext>
            </a:extLst>
          </p:cNvPr>
          <p:cNvSpPr>
            <a:spLocks/>
          </p:cNvSpPr>
          <p:nvPr userDrawn="1"/>
        </p:nvSpPr>
        <p:spPr bwMode="auto">
          <a:xfrm>
            <a:off x="4692877" y="0"/>
            <a:ext cx="7510463" cy="6858000"/>
          </a:xfrm>
          <a:custGeom>
            <a:avLst/>
            <a:gdLst>
              <a:gd name="T0" fmla="*/ 4731 w 4731"/>
              <a:gd name="T1" fmla="*/ 0 h 4320"/>
              <a:gd name="T2" fmla="*/ 1321 w 4731"/>
              <a:gd name="T3" fmla="*/ 0 h 4320"/>
              <a:gd name="T4" fmla="*/ 0 w 4731"/>
              <a:gd name="T5" fmla="*/ 4320 h 4320"/>
              <a:gd name="T6" fmla="*/ 4731 w 4731"/>
              <a:gd name="T7" fmla="*/ 4320 h 4320"/>
              <a:gd name="T8" fmla="*/ 4731 w 4731"/>
              <a:gd name="T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731" h="4320">
                <a:moveTo>
                  <a:pt x="4731" y="0"/>
                </a:moveTo>
                <a:lnTo>
                  <a:pt x="1321" y="0"/>
                </a:lnTo>
                <a:lnTo>
                  <a:pt x="0" y="4320"/>
                </a:lnTo>
                <a:lnTo>
                  <a:pt x="4731" y="4320"/>
                </a:lnTo>
                <a:lnTo>
                  <a:pt x="4731" y="0"/>
                </a:lnTo>
                <a:close/>
              </a:path>
            </a:pathLst>
          </a:custGeom>
          <a:gradFill flip="none" rotWithShape="1">
            <a:gsLst>
              <a:gs pos="65000">
                <a:srgbClr val="00325D"/>
              </a:gs>
              <a:gs pos="0">
                <a:srgbClr val="00123B"/>
              </a:gs>
              <a:gs pos="100000">
                <a:srgbClr val="00578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Parallelogram 19">
            <a:extLst>
              <a:ext uri="{FF2B5EF4-FFF2-40B4-BE49-F238E27FC236}">
                <a16:creationId xmlns:a16="http://schemas.microsoft.com/office/drawing/2014/main" id="{FD220698-3DAC-14C8-0C6A-5391DEB45C3D}"/>
              </a:ext>
            </a:extLst>
          </p:cNvPr>
          <p:cNvSpPr/>
          <p:nvPr userDrawn="1"/>
        </p:nvSpPr>
        <p:spPr>
          <a:xfrm>
            <a:off x="4256879" y="4382544"/>
            <a:ext cx="1652258" cy="2477475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068" h="2718602">
                <a:moveTo>
                  <a:pt x="0" y="2718602"/>
                </a:moveTo>
                <a:lnTo>
                  <a:pt x="828973" y="3197"/>
                </a:lnTo>
                <a:lnTo>
                  <a:pt x="1813068" y="0"/>
                </a:lnTo>
                <a:lnTo>
                  <a:pt x="980447" y="2718602"/>
                </a:lnTo>
                <a:lnTo>
                  <a:pt x="0" y="2718602"/>
                </a:lnTo>
                <a:close/>
              </a:path>
            </a:pathLst>
          </a:custGeom>
          <a:gradFill flip="none" rotWithShape="1">
            <a:gsLst>
              <a:gs pos="0">
                <a:srgbClr val="62B8F2">
                  <a:alpha val="0"/>
                </a:srgbClr>
              </a:gs>
              <a:gs pos="100000">
                <a:srgbClr val="62B8F2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19">
            <a:extLst>
              <a:ext uri="{FF2B5EF4-FFF2-40B4-BE49-F238E27FC236}">
                <a16:creationId xmlns:a16="http://schemas.microsoft.com/office/drawing/2014/main" id="{3FC2D4CE-5889-6D05-36ED-2323BD8F70F4}"/>
              </a:ext>
            </a:extLst>
          </p:cNvPr>
          <p:cNvSpPr/>
          <p:nvPr userDrawn="1"/>
        </p:nvSpPr>
        <p:spPr>
          <a:xfrm>
            <a:off x="5556846" y="0"/>
            <a:ext cx="1652258" cy="2477475"/>
          </a:xfrm>
          <a:custGeom>
            <a:avLst/>
            <a:gdLst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971393 w 2073499"/>
              <a:gd name="connsiteY3" fmla="*/ 3296992 h 3296992"/>
              <a:gd name="connsiteX4" fmla="*/ 0 w 2073499"/>
              <a:gd name="connsiteY4" fmla="*/ 3296992 h 3296992"/>
              <a:gd name="connsiteX0" fmla="*/ 0 w 2073499"/>
              <a:gd name="connsiteY0" fmla="*/ 3296992 h 3296992"/>
              <a:gd name="connsiteX1" fmla="*/ 1102106 w 2073499"/>
              <a:gd name="connsiteY1" fmla="*/ 0 h 3296992"/>
              <a:gd name="connsiteX2" fmla="*/ 2073499 w 2073499"/>
              <a:gd name="connsiteY2" fmla="*/ 0 h 3296992"/>
              <a:gd name="connsiteX3" fmla="*/ 1061928 w 2073499"/>
              <a:gd name="connsiteY3" fmla="*/ 3296992 h 3296992"/>
              <a:gd name="connsiteX4" fmla="*/ 0 w 2073499"/>
              <a:gd name="connsiteY4" fmla="*/ 3296992 h 3296992"/>
              <a:gd name="connsiteX0" fmla="*/ 0 w 1992018"/>
              <a:gd name="connsiteY0" fmla="*/ 3296992 h 3296992"/>
              <a:gd name="connsiteX1" fmla="*/ 1020625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16391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1007924 w 1992018"/>
              <a:gd name="connsiteY1" fmla="*/ 0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992018"/>
              <a:gd name="connsiteY0" fmla="*/ 3296992 h 3296992"/>
              <a:gd name="connsiteX1" fmla="*/ 876906 w 1992018"/>
              <a:gd name="connsiteY1" fmla="*/ 428201 h 3296992"/>
              <a:gd name="connsiteX2" fmla="*/ 1992018 w 1992018"/>
              <a:gd name="connsiteY2" fmla="*/ 0 h 3296992"/>
              <a:gd name="connsiteX3" fmla="*/ 980447 w 1992018"/>
              <a:gd name="connsiteY3" fmla="*/ 3296992 h 3296992"/>
              <a:gd name="connsiteX4" fmla="*/ 0 w 1992018"/>
              <a:gd name="connsiteY4" fmla="*/ 3296992 h 3296992"/>
              <a:gd name="connsiteX0" fmla="*/ 0 w 1809873"/>
              <a:gd name="connsiteY0" fmla="*/ 2868791 h 2868791"/>
              <a:gd name="connsiteX1" fmla="*/ 876906 w 1809873"/>
              <a:gd name="connsiteY1" fmla="*/ 0 h 2868791"/>
              <a:gd name="connsiteX2" fmla="*/ 1809873 w 1809873"/>
              <a:gd name="connsiteY2" fmla="*/ 159777 h 2868791"/>
              <a:gd name="connsiteX3" fmla="*/ 980447 w 1809873"/>
              <a:gd name="connsiteY3" fmla="*/ 2868791 h 2868791"/>
              <a:gd name="connsiteX4" fmla="*/ 0 w 1809873"/>
              <a:gd name="connsiteY4" fmla="*/ 2868791 h 2868791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6391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09873"/>
              <a:gd name="connsiteY0" fmla="*/ 2715405 h 2715405"/>
              <a:gd name="connsiteX1" fmla="*/ 828973 w 1809873"/>
              <a:gd name="connsiteY1" fmla="*/ 0 h 2715405"/>
              <a:gd name="connsiteX2" fmla="*/ 1809873 w 1809873"/>
              <a:gd name="connsiteY2" fmla="*/ 3195 h 2715405"/>
              <a:gd name="connsiteX3" fmla="*/ 980447 w 1809873"/>
              <a:gd name="connsiteY3" fmla="*/ 2715405 h 2715405"/>
              <a:gd name="connsiteX4" fmla="*/ 0 w 1809873"/>
              <a:gd name="connsiteY4" fmla="*/ 2715405 h 2715405"/>
              <a:gd name="connsiteX0" fmla="*/ 0 w 1813068"/>
              <a:gd name="connsiteY0" fmla="*/ 2718602 h 2718602"/>
              <a:gd name="connsiteX1" fmla="*/ 828973 w 1813068"/>
              <a:gd name="connsiteY1" fmla="*/ 3197 h 2718602"/>
              <a:gd name="connsiteX2" fmla="*/ 1813068 w 1813068"/>
              <a:gd name="connsiteY2" fmla="*/ 0 h 2718602"/>
              <a:gd name="connsiteX3" fmla="*/ 980447 w 1813068"/>
              <a:gd name="connsiteY3" fmla="*/ 2718602 h 2718602"/>
              <a:gd name="connsiteX4" fmla="*/ 0 w 1813068"/>
              <a:gd name="connsiteY4" fmla="*/ 2718602 h 271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3068" h="2718602">
                <a:moveTo>
                  <a:pt x="0" y="2718602"/>
                </a:moveTo>
                <a:lnTo>
                  <a:pt x="828973" y="3197"/>
                </a:lnTo>
                <a:lnTo>
                  <a:pt x="1813068" y="0"/>
                </a:lnTo>
                <a:lnTo>
                  <a:pt x="980447" y="2718602"/>
                </a:lnTo>
                <a:lnTo>
                  <a:pt x="0" y="2718602"/>
                </a:lnTo>
                <a:close/>
              </a:path>
            </a:pathLst>
          </a:custGeom>
          <a:gradFill flip="none" rotWithShape="1">
            <a:gsLst>
              <a:gs pos="0">
                <a:srgbClr val="FFC410"/>
              </a:gs>
              <a:gs pos="100000">
                <a:srgbClr val="FFC410">
                  <a:alpha val="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449756-DC34-406D-946A-A2183745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257" y="594795"/>
            <a:ext cx="4939602" cy="9279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A8BFA8-9486-4933-92A9-64EF5592E4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F18F3D-117D-470C-ADA4-901FA5DA42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1257" y="1524764"/>
            <a:ext cx="4496031" cy="4831586"/>
          </a:xfrm>
        </p:spPr>
        <p:txBody>
          <a:bodyPr/>
          <a:lstStyle/>
          <a:p>
            <a:pPr lvl="0"/>
            <a:r>
              <a:rPr lang="en-US"/>
              <a:t>Click to edit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70B372-FF7B-0304-CA31-2E03F79654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34122" y="1524764"/>
            <a:ext cx="4496031" cy="473127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body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324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6E97-E6F6-AC41-A037-2472A78391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01D2A-6971-1230-9EE2-C2B8DD329D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EF4A9-57FE-CB41-408C-BF8F39D34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A28F2-E6D5-1748-2116-5FE7D969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15D38-D0CD-768E-9C6F-90E694A84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20810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intro" type="title">
  <p:cSld name="Logo intro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3101" y="2649333"/>
            <a:ext cx="7865801" cy="1559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3946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intro with text">
  <p:cSld name="Logo intro with text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3101" y="1919906"/>
            <a:ext cx="7865801" cy="155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3"/>
          <p:cNvSpPr txBox="1">
            <a:spLocks noGrp="1"/>
          </p:cNvSpPr>
          <p:nvPr>
            <p:ph type="subTitle" idx="1"/>
          </p:nvPr>
        </p:nvSpPr>
        <p:spPr>
          <a:xfrm>
            <a:off x="2777400" y="5825333"/>
            <a:ext cx="663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2"/>
          </p:nvPr>
        </p:nvSpPr>
        <p:spPr>
          <a:xfrm>
            <a:off x="1553400" y="4165700"/>
            <a:ext cx="90852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500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intro with text and partner logo">
  <p:cSld name="Logo intro with text and partner log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63101" y="973562"/>
            <a:ext cx="7865801" cy="155934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2777400" y="5825333"/>
            <a:ext cx="663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2"/>
          </p:nvPr>
        </p:nvSpPr>
        <p:spPr>
          <a:xfrm>
            <a:off x="1553400" y="4641767"/>
            <a:ext cx="90852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None/>
              <a:defRPr sz="4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819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2412B-96E7-4927-CDC6-3C1FE50C6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1C1E6B-9F6C-A761-25ED-E0842F1D7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80F171-3504-FD5E-1562-B249D9CE1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BF8BF-15B5-2E8F-DC15-D02E7D0EC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60D03-4949-A76B-6FBC-9008618E2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4EDDA0-85BE-3089-0C7D-8D6A3B7F5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9280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">
  <p:cSld name="Blank pag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909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2">
  <p:cSld name="Blank page 2">
    <p:bg>
      <p:bgPr>
        <a:solidFill>
          <a:schemeClr val="lt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6"/>
          <p:cNvSpPr txBox="1">
            <a:spLocks noGrp="1"/>
          </p:cNvSpPr>
          <p:nvPr>
            <p:ph type="title"/>
          </p:nvPr>
        </p:nvSpPr>
        <p:spPr>
          <a:xfrm>
            <a:off x="305167" y="2430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912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1">
  <p:cSld name="Blank pag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/>
          <p:nvPr/>
        </p:nvSpPr>
        <p:spPr>
          <a:xfrm>
            <a:off x="1997167" y="1985567"/>
            <a:ext cx="8848000" cy="3146800"/>
          </a:xfrm>
          <a:prstGeom prst="rect">
            <a:avLst/>
          </a:prstGeom>
          <a:solidFill>
            <a:srgbClr val="0C0A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6" name="Google Shape;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0351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1 4">
  <p:cSld name="Blank page 1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4" cy="686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4823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1 4 1 1">
  <p:cSld name="Blank page 1 4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12192004" cy="6863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7598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1 3">
  <p:cSld name="Blank page 1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/>
          <p:nvPr/>
        </p:nvSpPr>
        <p:spPr>
          <a:xfrm>
            <a:off x="1997167" y="1985567"/>
            <a:ext cx="8848000" cy="31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35" name="Google Shape;35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4836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1 2">
  <p:cSld name="Blank page 1 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2172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 1 1">
  <p:cSld name="Blank page 1 1">
    <p:bg>
      <p:bgPr>
        <a:solidFill>
          <a:schemeClr val="lt2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4584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, no logo">
  <p:cSld name="Blank page, no logo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7148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page, no logo 1">
  <p:cSld name="Blank page, no logo 1">
    <p:bg>
      <p:bgPr>
        <a:solidFill>
          <a:schemeClr val="lt2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795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A9341-AEEC-D31A-8712-A5D52810A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B187DA-9F6E-C3F3-4FAB-B4F2E80761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125839-1229-3646-2260-326C95F809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F2D47-1B37-3F85-5A9C-83C1E9DB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9A3003-336D-9D68-EA77-C38304B9B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94D47-8D76-ED0C-C24A-D7C01FDAE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8388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headline">
  <p:cSld name="Big headlin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5"/>
          <p:cNvSpPr txBox="1">
            <a:spLocks noGrp="1"/>
          </p:cNvSpPr>
          <p:nvPr>
            <p:ph type="title"/>
          </p:nvPr>
        </p:nvSpPr>
        <p:spPr>
          <a:xfrm>
            <a:off x="295900" y="208533"/>
            <a:ext cx="8683600" cy="47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7200"/>
              <a:buFont typeface="Inter Medium"/>
              <a:buNone/>
              <a:defRPr sz="9600" b="0">
                <a:solidFill>
                  <a:srgbClr val="FBFBFB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44" name="Google Shape;44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8473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headline (Light)">
  <p:cSld name="Big headline (Light)">
    <p:bg>
      <p:bgPr>
        <a:solidFill>
          <a:schemeClr val="lt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295900" y="208533"/>
            <a:ext cx="8683600" cy="47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Inter Medium"/>
              <a:buNone/>
              <a:defRPr sz="9600" b="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47" name="Google Shape;4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8246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um headline">
  <p:cSld name="Medium headlin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>
            <a:spLocks noGrp="1"/>
          </p:cNvSpPr>
          <p:nvPr>
            <p:ph type="title"/>
          </p:nvPr>
        </p:nvSpPr>
        <p:spPr>
          <a:xfrm>
            <a:off x="653667" y="1658367"/>
            <a:ext cx="77176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subTitle" idx="1"/>
          </p:nvPr>
        </p:nvSpPr>
        <p:spPr>
          <a:xfrm>
            <a:off x="653667" y="3498800"/>
            <a:ext cx="732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1" name="Google Shape;51;p17"/>
          <p:cNvSpPr txBox="1"/>
          <p:nvPr/>
        </p:nvSpPr>
        <p:spPr>
          <a:xfrm>
            <a:off x="6057900" y="3358103"/>
            <a:ext cx="76000" cy="15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"/>
              <a:buNone/>
            </a:pPr>
            <a:r>
              <a:rPr lang="en" sz="667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 sz="667"/>
          </a:p>
        </p:txBody>
      </p:sp>
      <p:pic>
        <p:nvPicPr>
          <p:cNvPr id="52" name="Google Shape;5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041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um headline (Light)">
  <p:cSld name="Medium headline (Light)">
    <p:bg>
      <p:bgPr>
        <a:solidFill>
          <a:schemeClr val="l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653667" y="1658367"/>
            <a:ext cx="77176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ubTitle" idx="1"/>
          </p:nvPr>
        </p:nvSpPr>
        <p:spPr>
          <a:xfrm>
            <a:off x="653667" y="3498800"/>
            <a:ext cx="732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18"/>
          <p:cNvSpPr txBox="1"/>
          <p:nvPr/>
        </p:nvSpPr>
        <p:spPr>
          <a:xfrm>
            <a:off x="6057900" y="3358103"/>
            <a:ext cx="76000" cy="15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"/>
              <a:buNone/>
            </a:pPr>
            <a:r>
              <a:rPr lang="en" sz="667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 sz="667"/>
          </a:p>
        </p:txBody>
      </p:sp>
      <p:pic>
        <p:nvPicPr>
          <p:cNvPr id="57" name="Google Shape;5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24981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um headline with icons">
  <p:cSld name="Medium headline with icons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653667" y="1658367"/>
            <a:ext cx="77176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ubTitle" idx="1"/>
          </p:nvPr>
        </p:nvSpPr>
        <p:spPr>
          <a:xfrm>
            <a:off x="653667" y="3498800"/>
            <a:ext cx="732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1" name="Google Shape;61;p19"/>
          <p:cNvSpPr txBox="1"/>
          <p:nvPr/>
        </p:nvSpPr>
        <p:spPr>
          <a:xfrm>
            <a:off x="6057900" y="3358103"/>
            <a:ext cx="76000" cy="15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"/>
              <a:buNone/>
            </a:pPr>
            <a:r>
              <a:rPr lang="en" sz="667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 sz="667"/>
          </a:p>
        </p:txBody>
      </p:sp>
      <p:sp>
        <p:nvSpPr>
          <p:cNvPr id="62" name="Google Shape;62;p19"/>
          <p:cNvSpPr>
            <a:spLocks noGrp="1"/>
          </p:cNvSpPr>
          <p:nvPr>
            <p:ph type="pic" idx="2"/>
          </p:nvPr>
        </p:nvSpPr>
        <p:spPr>
          <a:xfrm>
            <a:off x="3114351" y="4251351"/>
            <a:ext cx="734000" cy="73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3" name="Google Shape;63;p19"/>
          <p:cNvSpPr>
            <a:spLocks noGrp="1"/>
          </p:cNvSpPr>
          <p:nvPr>
            <p:ph type="pic" idx="3"/>
          </p:nvPr>
        </p:nvSpPr>
        <p:spPr>
          <a:xfrm>
            <a:off x="1972484" y="4251351"/>
            <a:ext cx="734000" cy="73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64" name="Google Shape;64;p19"/>
          <p:cNvSpPr>
            <a:spLocks noGrp="1"/>
          </p:cNvSpPr>
          <p:nvPr>
            <p:ph type="pic" idx="4"/>
          </p:nvPr>
        </p:nvSpPr>
        <p:spPr>
          <a:xfrm>
            <a:off x="830617" y="4251351"/>
            <a:ext cx="734000" cy="7340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65" name="Google Shape;65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03927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um headline with icons (Light)">
  <p:cSld name="Medium headline with icons (Light)">
    <p:bg>
      <p:bgPr>
        <a:solidFill>
          <a:schemeClr val="lt2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0"/>
          <p:cNvSpPr txBox="1">
            <a:spLocks noGrp="1"/>
          </p:cNvSpPr>
          <p:nvPr>
            <p:ph type="title"/>
          </p:nvPr>
        </p:nvSpPr>
        <p:spPr>
          <a:xfrm>
            <a:off x="653667" y="1658367"/>
            <a:ext cx="77176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ubTitle" idx="1"/>
          </p:nvPr>
        </p:nvSpPr>
        <p:spPr>
          <a:xfrm>
            <a:off x="653667" y="3498800"/>
            <a:ext cx="73268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20"/>
          <p:cNvSpPr txBox="1"/>
          <p:nvPr/>
        </p:nvSpPr>
        <p:spPr>
          <a:xfrm>
            <a:off x="6057900" y="3358103"/>
            <a:ext cx="76000" cy="153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Times"/>
              <a:buNone/>
            </a:pPr>
            <a:r>
              <a:rPr lang="en" sz="667" b="0" i="0" u="none" strike="noStrike" cap="none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 </a:t>
            </a:r>
            <a:endParaRPr sz="667"/>
          </a:p>
        </p:txBody>
      </p:sp>
      <p:sp>
        <p:nvSpPr>
          <p:cNvPr id="70" name="Google Shape;70;p20"/>
          <p:cNvSpPr>
            <a:spLocks noGrp="1"/>
          </p:cNvSpPr>
          <p:nvPr>
            <p:ph type="pic" idx="2"/>
          </p:nvPr>
        </p:nvSpPr>
        <p:spPr>
          <a:xfrm>
            <a:off x="3114351" y="4251351"/>
            <a:ext cx="734000" cy="73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1" name="Google Shape;71;p20"/>
          <p:cNvSpPr>
            <a:spLocks noGrp="1"/>
          </p:cNvSpPr>
          <p:nvPr>
            <p:ph type="pic" idx="3"/>
          </p:nvPr>
        </p:nvSpPr>
        <p:spPr>
          <a:xfrm>
            <a:off x="1972484" y="4251351"/>
            <a:ext cx="734000" cy="734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72" name="Google Shape;72;p20"/>
          <p:cNvSpPr>
            <a:spLocks noGrp="1"/>
          </p:cNvSpPr>
          <p:nvPr>
            <p:ph type="pic" idx="4"/>
          </p:nvPr>
        </p:nvSpPr>
        <p:spPr>
          <a:xfrm>
            <a:off x="830617" y="4251351"/>
            <a:ext cx="734000" cy="7340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73" name="Google Shape;73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72977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um headline 1">
  <p:cSld name="Medium headline 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653667" y="1658367"/>
            <a:ext cx="77176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Inter Medium"/>
              <a:buNone/>
              <a:defRPr sz="6400" b="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76" name="Google Shape;76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638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dium headline (Light)">
  <p:cSld name="1_Medium headline (Light)">
    <p:bg>
      <p:bgPr>
        <a:solidFill>
          <a:schemeClr val="l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2"/>
          <p:cNvSpPr txBox="1">
            <a:spLocks noGrp="1"/>
          </p:cNvSpPr>
          <p:nvPr>
            <p:ph type="title"/>
          </p:nvPr>
        </p:nvSpPr>
        <p:spPr>
          <a:xfrm>
            <a:off x="653667" y="1658367"/>
            <a:ext cx="7717600" cy="17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Inter Medium"/>
              <a:buNone/>
              <a:defRPr sz="6400" b="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79" name="Google Shape;7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38170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4508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chapter v1">
  <p:cSld name="New chapter v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2634" y="1893634"/>
            <a:ext cx="9245969" cy="520086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3"/>
          <p:cNvSpPr txBox="1">
            <a:spLocks noGrp="1"/>
          </p:cNvSpPr>
          <p:nvPr>
            <p:ph type="title"/>
          </p:nvPr>
        </p:nvSpPr>
        <p:spPr>
          <a:xfrm>
            <a:off x="133400" y="-10667"/>
            <a:ext cx="7327600" cy="2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>
            <a:spLocks noGrp="1"/>
          </p:cNvSpPr>
          <p:nvPr>
            <p:ph type="pic" idx="2"/>
          </p:nvPr>
        </p:nvSpPr>
        <p:spPr>
          <a:xfrm>
            <a:off x="3424633" y="2412500"/>
            <a:ext cx="4182400" cy="41824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84" name="Google Shape;8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38339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chapter v2">
  <p:cSld name="New chapter v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12634" y="1893634"/>
            <a:ext cx="9245969" cy="520086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24"/>
          <p:cNvSpPr txBox="1">
            <a:spLocks noGrp="1"/>
          </p:cNvSpPr>
          <p:nvPr>
            <p:ph type="title"/>
          </p:nvPr>
        </p:nvSpPr>
        <p:spPr>
          <a:xfrm>
            <a:off x="133400" y="-10667"/>
            <a:ext cx="7327600" cy="26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>
            <a:spLocks noGrp="1"/>
          </p:cNvSpPr>
          <p:nvPr>
            <p:ph type="pic" idx="2"/>
          </p:nvPr>
        </p:nvSpPr>
        <p:spPr>
          <a:xfrm>
            <a:off x="3424633" y="2412500"/>
            <a:ext cx="4182400" cy="41824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89" name="Google Shape;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38169" y="209717"/>
            <a:ext cx="1628569" cy="322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811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image" Target="../media/image5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image" Target="../media/image6.png"/><Relationship Id="rId8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97.xml"/><Relationship Id="rId42" Type="http://schemas.openxmlformats.org/officeDocument/2006/relationships/slideLayout" Target="../slideLayouts/slideLayout118.xml"/><Relationship Id="rId47" Type="http://schemas.openxmlformats.org/officeDocument/2006/relationships/slideLayout" Target="../slideLayouts/slideLayout123.xml"/><Relationship Id="rId63" Type="http://schemas.openxmlformats.org/officeDocument/2006/relationships/slideLayout" Target="../slideLayouts/slideLayout139.xml"/><Relationship Id="rId68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9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37" Type="http://schemas.openxmlformats.org/officeDocument/2006/relationships/slideLayout" Target="../slideLayouts/slideLayout113.xml"/><Relationship Id="rId40" Type="http://schemas.openxmlformats.org/officeDocument/2006/relationships/slideLayout" Target="../slideLayouts/slideLayout116.xml"/><Relationship Id="rId45" Type="http://schemas.openxmlformats.org/officeDocument/2006/relationships/slideLayout" Target="../slideLayouts/slideLayout121.xml"/><Relationship Id="rId53" Type="http://schemas.openxmlformats.org/officeDocument/2006/relationships/slideLayout" Target="../slideLayouts/slideLayout129.xml"/><Relationship Id="rId58" Type="http://schemas.openxmlformats.org/officeDocument/2006/relationships/slideLayout" Target="../slideLayouts/slideLayout134.xml"/><Relationship Id="rId66" Type="http://schemas.openxmlformats.org/officeDocument/2006/relationships/slideLayout" Target="../slideLayouts/slideLayout142.xml"/><Relationship Id="rId74" Type="http://schemas.openxmlformats.org/officeDocument/2006/relationships/theme" Target="../theme/theme5.xml"/><Relationship Id="rId5" Type="http://schemas.openxmlformats.org/officeDocument/2006/relationships/slideLayout" Target="../slideLayouts/slideLayout81.xml"/><Relationship Id="rId61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43" Type="http://schemas.openxmlformats.org/officeDocument/2006/relationships/slideLayout" Target="../slideLayouts/slideLayout119.xml"/><Relationship Id="rId48" Type="http://schemas.openxmlformats.org/officeDocument/2006/relationships/slideLayout" Target="../slideLayouts/slideLayout124.xml"/><Relationship Id="rId56" Type="http://schemas.openxmlformats.org/officeDocument/2006/relationships/slideLayout" Target="../slideLayouts/slideLayout132.xml"/><Relationship Id="rId64" Type="http://schemas.openxmlformats.org/officeDocument/2006/relationships/slideLayout" Target="../slideLayouts/slideLayout140.xml"/><Relationship Id="rId69" Type="http://schemas.openxmlformats.org/officeDocument/2006/relationships/slideLayout" Target="../slideLayouts/slideLayout145.xml"/><Relationship Id="rId8" Type="http://schemas.openxmlformats.org/officeDocument/2006/relationships/slideLayout" Target="../slideLayouts/slideLayout84.xml"/><Relationship Id="rId51" Type="http://schemas.openxmlformats.org/officeDocument/2006/relationships/slideLayout" Target="../slideLayouts/slideLayout127.xml"/><Relationship Id="rId7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38" Type="http://schemas.openxmlformats.org/officeDocument/2006/relationships/slideLayout" Target="../slideLayouts/slideLayout114.xml"/><Relationship Id="rId46" Type="http://schemas.openxmlformats.org/officeDocument/2006/relationships/slideLayout" Target="../slideLayouts/slideLayout122.xml"/><Relationship Id="rId59" Type="http://schemas.openxmlformats.org/officeDocument/2006/relationships/slideLayout" Target="../slideLayouts/slideLayout135.xml"/><Relationship Id="rId67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96.xml"/><Relationship Id="rId41" Type="http://schemas.openxmlformats.org/officeDocument/2006/relationships/slideLayout" Target="../slideLayouts/slideLayout117.xml"/><Relationship Id="rId54" Type="http://schemas.openxmlformats.org/officeDocument/2006/relationships/slideLayout" Target="../slideLayouts/slideLayout130.xml"/><Relationship Id="rId62" Type="http://schemas.openxmlformats.org/officeDocument/2006/relationships/slideLayout" Target="../slideLayouts/slideLayout138.xml"/><Relationship Id="rId7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slideLayout" Target="../slideLayouts/slideLayout112.xml"/><Relationship Id="rId49" Type="http://schemas.openxmlformats.org/officeDocument/2006/relationships/slideLayout" Target="../slideLayouts/slideLayout125.xml"/><Relationship Id="rId57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86.xml"/><Relationship Id="rId31" Type="http://schemas.openxmlformats.org/officeDocument/2006/relationships/slideLayout" Target="../slideLayouts/slideLayout107.xml"/><Relationship Id="rId44" Type="http://schemas.openxmlformats.org/officeDocument/2006/relationships/slideLayout" Target="../slideLayouts/slideLayout120.xml"/><Relationship Id="rId52" Type="http://schemas.openxmlformats.org/officeDocument/2006/relationships/slideLayout" Target="../slideLayouts/slideLayout128.xml"/><Relationship Id="rId60" Type="http://schemas.openxmlformats.org/officeDocument/2006/relationships/slideLayout" Target="../slideLayouts/slideLayout136.xml"/><Relationship Id="rId65" Type="http://schemas.openxmlformats.org/officeDocument/2006/relationships/slideLayout" Target="../slideLayouts/slideLayout141.xml"/><Relationship Id="rId7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9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10.xml"/><Relationship Id="rId50" Type="http://schemas.openxmlformats.org/officeDocument/2006/relationships/slideLayout" Target="../slideLayouts/slideLayout126.xml"/><Relationship Id="rId55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83.xml"/><Relationship Id="rId71" Type="http://schemas.openxmlformats.org/officeDocument/2006/relationships/slideLayout" Target="../slideLayouts/slideLayout1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26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52.xml"/><Relationship Id="rId21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5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29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24" Type="http://schemas.openxmlformats.org/officeDocument/2006/relationships/slideLayout" Target="../slideLayouts/slideLayout173.xml"/><Relationship Id="rId32" Type="http://schemas.openxmlformats.org/officeDocument/2006/relationships/theme" Target="../theme/theme6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23" Type="http://schemas.openxmlformats.org/officeDocument/2006/relationships/slideLayout" Target="../slideLayouts/slideLayout172.xml"/><Relationship Id="rId28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31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slideLayout" Target="../slideLayouts/slideLayout171.xml"/><Relationship Id="rId27" Type="http://schemas.openxmlformats.org/officeDocument/2006/relationships/slideLayout" Target="../slideLayouts/slideLayout176.xml"/><Relationship Id="rId30" Type="http://schemas.openxmlformats.org/officeDocument/2006/relationships/slideLayout" Target="../slideLayouts/slideLayout1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FCA2A4-2740-A762-0D72-5D864F02C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32101-5A31-A7A4-ED40-06FB20E4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2B676-D0AE-C696-C3E7-E2BC88B93B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6C5E7-EE20-49AF-A4B9-DE9B8ECBF101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263BF6-DA05-7317-372D-6C53CA1AA5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44DC5-707C-2041-D65F-D159AE5C7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42D41-1136-446F-883A-FA1A2587E9A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653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343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261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80" r:id="rId14"/>
    <p:sldLayoutId id="2147483682" r:id="rId15"/>
    <p:sldLayoutId id="2147483683" r:id="rId16"/>
    <p:sldLayoutId id="2147483684" r:id="rId17"/>
    <p:sldLayoutId id="2147483685" r:id="rId18"/>
    <p:sldLayoutId id="2147483689" r:id="rId19"/>
    <p:sldLayoutId id="2147483694" r:id="rId20"/>
    <p:sldLayoutId id="2147483695" r:id="rId2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0D110607-227D-4A11-B3D0-0B2B6E648C32}" type="datetime1">
              <a:rPr lang="pt-BR" noProof="0" smtClean="0"/>
              <a:t>16/07/2025</a:t>
            </a:fld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rtl="0"/>
            <a:fld id="{D57F1E4F-1CFF-5643-939E-217C01CDF565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9" name="Retângulo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tângulo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tângulo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1337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8868A1-B0CA-EE2F-106A-D0B1A9AD24C4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AA8321-946B-449C-A2C3-E94FB2FAF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795"/>
            <a:ext cx="10826152" cy="808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E24AF-5AFB-4858-A79E-1ADCAD5AF1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4191" y="6341850"/>
            <a:ext cx="549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151725ED-AB00-4B02-A764-80C23BBB66A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9C70A5-A351-4E55-9B45-FB93EAF04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9999"/>
            <a:ext cx="11101552" cy="4602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9948C9-ACC5-DEC9-DF01-D0A31493A85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3969" y="6290370"/>
            <a:ext cx="1652046" cy="441191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A847241A-FFBD-1A73-1B6A-01F8AD17EE93}"/>
              </a:ext>
            </a:extLst>
          </p:cNvPr>
          <p:cNvSpPr txBox="1"/>
          <p:nvPr userDrawn="1"/>
        </p:nvSpPr>
        <p:spPr>
          <a:xfrm>
            <a:off x="211899" y="6446423"/>
            <a:ext cx="4982515" cy="228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Proprietary and Confidential © 2024 Tungsten Automation, Corp.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824384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859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600" b="1" i="0" kern="1200" cap="none" baseline="0" dirty="0" smtClean="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5"/>
        </a:buClr>
        <a:buFont typeface="Arial" panose="020B0604020202020204" pitchFamily="34" charset="0"/>
        <a:buChar char="•"/>
        <a:defRPr lang="en-US" sz="2200" b="0" i="0" kern="1200" baseline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864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–"/>
        <a:defRPr lang="en-US" sz="2000" b="0" i="0" kern="1200" baseline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5"/>
        </a:buClr>
        <a:buFont typeface="Arial" panose="020B0604020202020204" pitchFamily="34" charset="0"/>
        <a:buChar char="•"/>
        <a:defRPr lang="en-US" sz="1800" b="0" i="0" kern="1200" baseline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80160" indent="-2286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–"/>
        <a:defRPr lang="en-US" sz="1600" b="0" i="0" kern="1200" baseline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45920" indent="-22860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accent5"/>
        </a:buClr>
        <a:buFont typeface="Arial" panose="020B0604020202020204" pitchFamily="34" charset="0"/>
        <a:buChar char="•"/>
        <a:defRPr lang="en-US" sz="1400" b="0" i="0" kern="1200" baseline="0" dirty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6pPr>
      <a:lvl7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accent5"/>
          </a:solidFill>
          <a:latin typeface="+mn-lt"/>
          <a:ea typeface="+mn-ea"/>
          <a:cs typeface="+mn-cs"/>
        </a:defRPr>
      </a:lvl8pPr>
      <a:lvl9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A2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4350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5890FE"/>
              </a:buClr>
              <a:buSzPts val="2500"/>
              <a:buFont typeface="Inter"/>
              <a:buNone/>
              <a:defRPr sz="2500" b="1">
                <a:solidFill>
                  <a:srgbClr val="5890FE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800"/>
              <a:buFont typeface="Inter"/>
              <a:buChar char="●"/>
              <a:defRPr sz="1800"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○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■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●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○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■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●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○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FBFB"/>
              </a:buClr>
              <a:buSzPts val="1400"/>
              <a:buFont typeface="Inter"/>
              <a:buChar char="■"/>
              <a:defRPr>
                <a:solidFill>
                  <a:srgbClr val="FBFBFB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53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88" r:id="rId47"/>
    <p:sldLayoutId id="2147483789" r:id="rId48"/>
    <p:sldLayoutId id="2147483790" r:id="rId49"/>
    <p:sldLayoutId id="2147483791" r:id="rId50"/>
    <p:sldLayoutId id="2147483792" r:id="rId51"/>
    <p:sldLayoutId id="2147483793" r:id="rId52"/>
    <p:sldLayoutId id="2147483794" r:id="rId53"/>
    <p:sldLayoutId id="2147483795" r:id="rId54"/>
    <p:sldLayoutId id="2147483796" r:id="rId55"/>
    <p:sldLayoutId id="2147483797" r:id="rId56"/>
    <p:sldLayoutId id="2147483798" r:id="rId57"/>
    <p:sldLayoutId id="2147483799" r:id="rId58"/>
    <p:sldLayoutId id="2147483800" r:id="rId59"/>
    <p:sldLayoutId id="2147483801" r:id="rId60"/>
    <p:sldLayoutId id="2147483802" r:id="rId61"/>
    <p:sldLayoutId id="2147483803" r:id="rId62"/>
    <p:sldLayoutId id="2147483804" r:id="rId63"/>
    <p:sldLayoutId id="2147483805" r:id="rId64"/>
    <p:sldLayoutId id="2147483806" r:id="rId65"/>
    <p:sldLayoutId id="2147483807" r:id="rId66"/>
    <p:sldLayoutId id="2147483808" r:id="rId67"/>
    <p:sldLayoutId id="2147483809" r:id="rId68"/>
    <p:sldLayoutId id="2147483810" r:id="rId69"/>
    <p:sldLayoutId id="2147483811" r:id="rId70"/>
    <p:sldLayoutId id="2147483812" r:id="rId71"/>
    <p:sldLayoutId id="2147483813" r:id="rId72"/>
    <p:sldLayoutId id="2147483814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AC37188-9055-7A66-A42F-E6CE5CE5A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B4488F-BD7C-0E96-2557-6189B0648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44C7E-4438-EF53-9BF5-9A7832F9F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E42FF4-7DC9-4753-8810-0F191537349F}" type="datetime1">
              <a:rPr lang="en-US"/>
              <a:pPr>
                <a:defRPr/>
              </a:pPr>
              <a:t>7/16/2025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2CC3D-5171-33DD-EDB6-8C594DF6F8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F978F-389C-F052-6296-099C173105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291BD0-C138-4FF9-99E9-0A0496C0EF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31" name="MSIPCMContentMarking" descr="{&quot;HashCode&quot;:-349811372,&quot;Placement&quot;:&quot;Footer&quot;}">
            <a:extLst>
              <a:ext uri="{FF2B5EF4-FFF2-40B4-BE49-F238E27FC236}">
                <a16:creationId xmlns:a16="http://schemas.microsoft.com/office/drawing/2014/main" id="{F6CB9FC0-E878-3175-DF51-CFFF03580E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96063"/>
            <a:ext cx="820738" cy="26193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000000"/>
                </a:solidFill>
                <a:latin typeface="Calibri" panose="020F0502020204030204" pitchFamily="34" charset="0"/>
              </a:rPr>
              <a:t>Controlled</a:t>
            </a:r>
          </a:p>
        </p:txBody>
      </p:sp>
    </p:spTree>
    <p:extLst>
      <p:ext uri="{BB962C8B-B14F-4D97-AF65-F5344CB8AC3E}">
        <p14:creationId xmlns:p14="http://schemas.microsoft.com/office/powerpoint/2010/main" val="28494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  <p:sldLayoutId id="2147483842" r:id="rId27"/>
    <p:sldLayoutId id="2147483843" r:id="rId28"/>
    <p:sldLayoutId id="2147483844" r:id="rId29"/>
    <p:sldLayoutId id="2147483845" r:id="rId30"/>
    <p:sldLayoutId id="2147483846" r:id="rId31"/>
  </p:sldLayoutIdLst>
  <p:transition spd="med">
    <p:fade/>
  </p:transition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535353"/>
          </a:solidFill>
          <a:latin typeface="+mn-lt"/>
          <a:ea typeface="+mj-ea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Open Sans" pitchFamily="2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Open Sans" pitchFamily="2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Open Sans" pitchFamily="2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Open Sans" pitchFamily="2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53535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535353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35353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35353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35353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35353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98528-E399-4A0A-8954-16DC1754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E791F88-F125-4977-B72C-D575CCF52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55B3CD-AB74-4B15-990D-BC0AB3296E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C0997-C415-4DB3-A39B-0B6170605BAE}" type="datetimeFigureOut">
              <a:rPr lang="pt-BR" smtClean="0"/>
              <a:t>16/07/2025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AEA45D-EF10-418E-B147-FC4D6EA1DD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BC26E16-BA9A-496E-968F-98491D21E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507BA-37A1-4116-87F5-1A662073A89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154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9.png"/><Relationship Id="rId12" Type="http://schemas.openxmlformats.org/officeDocument/2006/relationships/slide" Target="slide7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54.xml"/><Relationship Id="rId21" Type="http://schemas.openxmlformats.org/officeDocument/2006/relationships/image" Target="../media/image620.png"/><Relationship Id="rId42" Type="http://schemas.openxmlformats.org/officeDocument/2006/relationships/customXml" Target="../ink/ink17.xml"/><Relationship Id="rId63" Type="http://schemas.openxmlformats.org/officeDocument/2006/relationships/image" Target="../media/image830.png"/><Relationship Id="rId84" Type="http://schemas.openxmlformats.org/officeDocument/2006/relationships/customXml" Target="../ink/ink38.xml"/><Relationship Id="rId138" Type="http://schemas.openxmlformats.org/officeDocument/2006/relationships/customXml" Target="../ink/ink64.xml"/><Relationship Id="rId159" Type="http://schemas.openxmlformats.org/officeDocument/2006/relationships/image" Target="../media/image132.png"/><Relationship Id="rId170" Type="http://schemas.openxmlformats.org/officeDocument/2006/relationships/image" Target="../media/image138.png"/><Relationship Id="rId191" Type="http://schemas.openxmlformats.org/officeDocument/2006/relationships/customXml" Target="../ink/ink90.xml"/><Relationship Id="rId205" Type="http://schemas.openxmlformats.org/officeDocument/2006/relationships/customXml" Target="../ink/ink97.xml"/><Relationship Id="rId107" Type="http://schemas.openxmlformats.org/officeDocument/2006/relationships/customXml" Target="../ink/ink49.xml"/><Relationship Id="rId11" Type="http://schemas.openxmlformats.org/officeDocument/2006/relationships/image" Target="../media/image570.png"/><Relationship Id="rId32" Type="http://schemas.openxmlformats.org/officeDocument/2006/relationships/customXml" Target="../ink/ink12.xml"/><Relationship Id="rId53" Type="http://schemas.openxmlformats.org/officeDocument/2006/relationships/image" Target="../media/image780.png"/><Relationship Id="rId74" Type="http://schemas.openxmlformats.org/officeDocument/2006/relationships/customXml" Target="../ink/ink33.xml"/><Relationship Id="rId128" Type="http://schemas.openxmlformats.org/officeDocument/2006/relationships/image" Target="../media/image116.png"/><Relationship Id="rId149" Type="http://schemas.openxmlformats.org/officeDocument/2006/relationships/image" Target="../media/image127.png"/><Relationship Id="rId5" Type="http://schemas.openxmlformats.org/officeDocument/2006/relationships/image" Target="../media/image64.png"/><Relationship Id="rId95" Type="http://schemas.openxmlformats.org/officeDocument/2006/relationships/image" Target="../media/image99.png"/><Relationship Id="rId160" Type="http://schemas.openxmlformats.org/officeDocument/2006/relationships/customXml" Target="../ink/ink75.xml"/><Relationship Id="rId181" Type="http://schemas.openxmlformats.org/officeDocument/2006/relationships/customXml" Target="../ink/ink85.xml"/><Relationship Id="rId22" Type="http://schemas.openxmlformats.org/officeDocument/2006/relationships/image" Target="../media/image96.png"/><Relationship Id="rId43" Type="http://schemas.openxmlformats.org/officeDocument/2006/relationships/image" Target="../media/image73.png"/><Relationship Id="rId64" Type="http://schemas.openxmlformats.org/officeDocument/2006/relationships/customXml" Target="../ink/ink28.xml"/><Relationship Id="rId118" Type="http://schemas.openxmlformats.org/officeDocument/2006/relationships/image" Target="../media/image111.png"/><Relationship Id="rId139" Type="http://schemas.openxmlformats.org/officeDocument/2006/relationships/image" Target="../media/image122.png"/><Relationship Id="rId85" Type="http://schemas.openxmlformats.org/officeDocument/2006/relationships/image" Target="../media/image940.png"/><Relationship Id="rId150" Type="http://schemas.openxmlformats.org/officeDocument/2006/relationships/customXml" Target="../ink/ink70.xml"/><Relationship Id="rId171" Type="http://schemas.openxmlformats.org/officeDocument/2006/relationships/customXml" Target="../ink/ink80.xml"/><Relationship Id="rId192" Type="http://schemas.openxmlformats.org/officeDocument/2006/relationships/image" Target="../media/image149.png"/><Relationship Id="rId206" Type="http://schemas.openxmlformats.org/officeDocument/2006/relationships/image" Target="../media/image156.png"/><Relationship Id="rId12" Type="http://schemas.openxmlformats.org/officeDocument/2006/relationships/customXml" Target="../ink/ink3.xml"/><Relationship Id="rId33" Type="http://schemas.openxmlformats.org/officeDocument/2006/relationships/image" Target="../media/image68.png"/><Relationship Id="rId108" Type="http://schemas.openxmlformats.org/officeDocument/2006/relationships/image" Target="../media/image106.png"/><Relationship Id="rId129" Type="http://schemas.openxmlformats.org/officeDocument/2006/relationships/customXml" Target="../ink/ink60.xml"/><Relationship Id="rId54" Type="http://schemas.openxmlformats.org/officeDocument/2006/relationships/customXml" Target="../ink/ink23.xml"/><Relationship Id="rId75" Type="http://schemas.openxmlformats.org/officeDocument/2006/relationships/image" Target="../media/image890.png"/><Relationship Id="rId96" Type="http://schemas.openxmlformats.org/officeDocument/2006/relationships/customXml" Target="../ink/ink44.xml"/><Relationship Id="rId140" Type="http://schemas.openxmlformats.org/officeDocument/2006/relationships/customXml" Target="../ink/ink65.xml"/><Relationship Id="rId161" Type="http://schemas.openxmlformats.org/officeDocument/2006/relationships/image" Target="../media/image133.png"/><Relationship Id="rId182" Type="http://schemas.openxmlformats.org/officeDocument/2006/relationships/image" Target="../media/image144.png"/><Relationship Id="rId6" Type="http://schemas.openxmlformats.org/officeDocument/2006/relationships/image" Target="../media/image65.png"/><Relationship Id="rId23" Type="http://schemas.microsoft.com/office/2007/relationships/hdphoto" Target="../media/hdphoto3.wdp"/><Relationship Id="rId119" Type="http://schemas.openxmlformats.org/officeDocument/2006/relationships/customXml" Target="../ink/ink55.xml"/><Relationship Id="rId44" Type="http://schemas.openxmlformats.org/officeDocument/2006/relationships/customXml" Target="../ink/ink18.xml"/><Relationship Id="rId65" Type="http://schemas.openxmlformats.org/officeDocument/2006/relationships/image" Target="../media/image840.png"/><Relationship Id="rId86" Type="http://schemas.openxmlformats.org/officeDocument/2006/relationships/customXml" Target="../ink/ink39.xml"/><Relationship Id="rId130" Type="http://schemas.openxmlformats.org/officeDocument/2006/relationships/image" Target="../media/image117.png"/><Relationship Id="rId151" Type="http://schemas.openxmlformats.org/officeDocument/2006/relationships/image" Target="../media/image128.png"/><Relationship Id="rId172" Type="http://schemas.openxmlformats.org/officeDocument/2006/relationships/image" Target="../media/image139.png"/><Relationship Id="rId193" Type="http://schemas.openxmlformats.org/officeDocument/2006/relationships/customXml" Target="../ink/ink91.xml"/><Relationship Id="rId207" Type="http://schemas.openxmlformats.org/officeDocument/2006/relationships/image" Target="../media/image139.jpg"/><Relationship Id="rId13" Type="http://schemas.openxmlformats.org/officeDocument/2006/relationships/image" Target="../media/image580.png"/><Relationship Id="rId109" Type="http://schemas.openxmlformats.org/officeDocument/2006/relationships/customXml" Target="../ink/ink50.xml"/><Relationship Id="rId34" Type="http://schemas.openxmlformats.org/officeDocument/2006/relationships/customXml" Target="../ink/ink13.xml"/><Relationship Id="rId55" Type="http://schemas.openxmlformats.org/officeDocument/2006/relationships/image" Target="../media/image790.png"/><Relationship Id="rId76" Type="http://schemas.openxmlformats.org/officeDocument/2006/relationships/customXml" Target="../ink/ink34.xml"/><Relationship Id="rId97" Type="http://schemas.openxmlformats.org/officeDocument/2006/relationships/image" Target="../media/image100.png"/><Relationship Id="rId120" Type="http://schemas.openxmlformats.org/officeDocument/2006/relationships/image" Target="../media/image112.png"/><Relationship Id="rId141" Type="http://schemas.openxmlformats.org/officeDocument/2006/relationships/image" Target="../media/image123.png"/><Relationship Id="rId7" Type="http://schemas.openxmlformats.org/officeDocument/2006/relationships/image" Target="../media/image95.jpeg"/><Relationship Id="rId162" Type="http://schemas.openxmlformats.org/officeDocument/2006/relationships/customXml" Target="../ink/ink76.xml"/><Relationship Id="rId183" Type="http://schemas.openxmlformats.org/officeDocument/2006/relationships/customXml" Target="../ink/ink86.xml"/><Relationship Id="rId24" Type="http://schemas.openxmlformats.org/officeDocument/2006/relationships/customXml" Target="../ink/ink8.xml"/><Relationship Id="rId40" Type="http://schemas.openxmlformats.org/officeDocument/2006/relationships/customXml" Target="../ink/ink16.xml"/><Relationship Id="rId45" Type="http://schemas.openxmlformats.org/officeDocument/2006/relationships/image" Target="../media/image740.png"/><Relationship Id="rId66" Type="http://schemas.openxmlformats.org/officeDocument/2006/relationships/customXml" Target="../ink/ink29.xml"/><Relationship Id="rId87" Type="http://schemas.openxmlformats.org/officeDocument/2006/relationships/image" Target="../media/image95.png"/><Relationship Id="rId110" Type="http://schemas.openxmlformats.org/officeDocument/2006/relationships/image" Target="../media/image107.png"/><Relationship Id="rId115" Type="http://schemas.openxmlformats.org/officeDocument/2006/relationships/customXml" Target="../ink/ink53.xml"/><Relationship Id="rId131" Type="http://schemas.openxmlformats.org/officeDocument/2006/relationships/customXml" Target="../ink/ink61.xml"/><Relationship Id="rId136" Type="http://schemas.openxmlformats.org/officeDocument/2006/relationships/customXml" Target="../ink/ink63.xml"/><Relationship Id="rId157" Type="http://schemas.openxmlformats.org/officeDocument/2006/relationships/image" Target="../media/image131.png"/><Relationship Id="rId178" Type="http://schemas.openxmlformats.org/officeDocument/2006/relationships/image" Target="../media/image142.png"/><Relationship Id="rId61" Type="http://schemas.openxmlformats.org/officeDocument/2006/relationships/image" Target="../media/image820.png"/><Relationship Id="rId82" Type="http://schemas.openxmlformats.org/officeDocument/2006/relationships/customXml" Target="../ink/ink37.xml"/><Relationship Id="rId152" Type="http://schemas.openxmlformats.org/officeDocument/2006/relationships/customXml" Target="../ink/ink71.xml"/><Relationship Id="rId173" Type="http://schemas.openxmlformats.org/officeDocument/2006/relationships/customXml" Target="../ink/ink81.xml"/><Relationship Id="rId194" Type="http://schemas.openxmlformats.org/officeDocument/2006/relationships/image" Target="../media/image150.png"/><Relationship Id="rId199" Type="http://schemas.openxmlformats.org/officeDocument/2006/relationships/customXml" Target="../ink/ink94.xml"/><Relationship Id="rId203" Type="http://schemas.openxmlformats.org/officeDocument/2006/relationships/customXml" Target="../ink/ink96.xml"/><Relationship Id="rId19" Type="http://schemas.openxmlformats.org/officeDocument/2006/relationships/image" Target="../media/image610.png"/><Relationship Id="rId14" Type="http://schemas.openxmlformats.org/officeDocument/2006/relationships/customXml" Target="../ink/ink4.xml"/><Relationship Id="rId30" Type="http://schemas.openxmlformats.org/officeDocument/2006/relationships/customXml" Target="../ink/ink11.xml"/><Relationship Id="rId35" Type="http://schemas.openxmlformats.org/officeDocument/2006/relationships/image" Target="../media/image690.png"/><Relationship Id="rId56" Type="http://schemas.openxmlformats.org/officeDocument/2006/relationships/customXml" Target="../ink/ink24.xml"/><Relationship Id="rId77" Type="http://schemas.openxmlformats.org/officeDocument/2006/relationships/image" Target="../media/image900.png"/><Relationship Id="rId100" Type="http://schemas.openxmlformats.org/officeDocument/2006/relationships/image" Target="../media/image102.png"/><Relationship Id="rId105" Type="http://schemas.openxmlformats.org/officeDocument/2006/relationships/customXml" Target="../ink/ink48.xml"/><Relationship Id="rId126" Type="http://schemas.openxmlformats.org/officeDocument/2006/relationships/image" Target="../media/image115.png"/><Relationship Id="rId147" Type="http://schemas.openxmlformats.org/officeDocument/2006/relationships/image" Target="../media/image126.png"/><Relationship Id="rId168" Type="http://schemas.openxmlformats.org/officeDocument/2006/relationships/customXml" Target="../ink/ink79.xml"/><Relationship Id="rId8" Type="http://schemas.openxmlformats.org/officeDocument/2006/relationships/customXml" Target="../ink/ink1.xml"/><Relationship Id="rId51" Type="http://schemas.openxmlformats.org/officeDocument/2006/relationships/image" Target="../media/image770.png"/><Relationship Id="rId72" Type="http://schemas.openxmlformats.org/officeDocument/2006/relationships/customXml" Target="../ink/ink32.xml"/><Relationship Id="rId93" Type="http://schemas.openxmlformats.org/officeDocument/2006/relationships/image" Target="../media/image98.png"/><Relationship Id="rId98" Type="http://schemas.openxmlformats.org/officeDocument/2006/relationships/customXml" Target="../ink/ink45.xml"/><Relationship Id="rId121" Type="http://schemas.openxmlformats.org/officeDocument/2006/relationships/customXml" Target="../ink/ink56.xml"/><Relationship Id="rId142" Type="http://schemas.openxmlformats.org/officeDocument/2006/relationships/customXml" Target="../ink/ink66.xml"/><Relationship Id="rId163" Type="http://schemas.openxmlformats.org/officeDocument/2006/relationships/image" Target="../media/image134.png"/><Relationship Id="rId184" Type="http://schemas.openxmlformats.org/officeDocument/2006/relationships/image" Target="../media/image145.png"/><Relationship Id="rId189" Type="http://schemas.openxmlformats.org/officeDocument/2006/relationships/customXml" Target="../ink/ink89.xml"/><Relationship Id="rId3" Type="http://schemas.openxmlformats.org/officeDocument/2006/relationships/image" Target="../media/image63.jpeg"/><Relationship Id="rId25" Type="http://schemas.openxmlformats.org/officeDocument/2006/relationships/image" Target="../media/image640.png"/><Relationship Id="rId46" Type="http://schemas.openxmlformats.org/officeDocument/2006/relationships/customXml" Target="../ink/ink19.xml"/><Relationship Id="rId67" Type="http://schemas.openxmlformats.org/officeDocument/2006/relationships/image" Target="../media/image850.png"/><Relationship Id="rId116" Type="http://schemas.openxmlformats.org/officeDocument/2006/relationships/image" Target="../media/image110.png"/><Relationship Id="rId137" Type="http://schemas.openxmlformats.org/officeDocument/2006/relationships/image" Target="../media/image121.png"/><Relationship Id="rId158" Type="http://schemas.openxmlformats.org/officeDocument/2006/relationships/customXml" Target="../ink/ink74.xml"/><Relationship Id="rId20" Type="http://schemas.openxmlformats.org/officeDocument/2006/relationships/customXml" Target="../ink/ink7.xml"/><Relationship Id="rId41" Type="http://schemas.openxmlformats.org/officeDocument/2006/relationships/image" Target="../media/image720.png"/><Relationship Id="rId62" Type="http://schemas.openxmlformats.org/officeDocument/2006/relationships/customXml" Target="../ink/ink27.xml"/><Relationship Id="rId83" Type="http://schemas.openxmlformats.org/officeDocument/2006/relationships/image" Target="../media/image930.png"/><Relationship Id="rId88" Type="http://schemas.openxmlformats.org/officeDocument/2006/relationships/customXml" Target="../ink/ink40.xml"/><Relationship Id="rId111" Type="http://schemas.openxmlformats.org/officeDocument/2006/relationships/customXml" Target="../ink/ink51.xml"/><Relationship Id="rId132" Type="http://schemas.openxmlformats.org/officeDocument/2006/relationships/image" Target="../media/image118.png"/><Relationship Id="rId153" Type="http://schemas.openxmlformats.org/officeDocument/2006/relationships/image" Target="../media/image129.png"/><Relationship Id="rId174" Type="http://schemas.openxmlformats.org/officeDocument/2006/relationships/image" Target="../media/image140.png"/><Relationship Id="rId179" Type="http://schemas.openxmlformats.org/officeDocument/2006/relationships/customXml" Target="../ink/ink84.xml"/><Relationship Id="rId195" Type="http://schemas.openxmlformats.org/officeDocument/2006/relationships/customXml" Target="../ink/ink92.xml"/><Relationship Id="rId190" Type="http://schemas.openxmlformats.org/officeDocument/2006/relationships/image" Target="../media/image148.png"/><Relationship Id="rId204" Type="http://schemas.openxmlformats.org/officeDocument/2006/relationships/image" Target="../media/image155.png"/><Relationship Id="rId15" Type="http://schemas.openxmlformats.org/officeDocument/2006/relationships/image" Target="../media/image590.png"/><Relationship Id="rId36" Type="http://schemas.openxmlformats.org/officeDocument/2006/relationships/customXml" Target="../ink/ink14.xml"/><Relationship Id="rId57" Type="http://schemas.openxmlformats.org/officeDocument/2006/relationships/image" Target="../media/image800.png"/><Relationship Id="rId106" Type="http://schemas.openxmlformats.org/officeDocument/2006/relationships/image" Target="../media/image105.png"/><Relationship Id="rId127" Type="http://schemas.openxmlformats.org/officeDocument/2006/relationships/customXml" Target="../ink/ink59.xml"/><Relationship Id="rId10" Type="http://schemas.openxmlformats.org/officeDocument/2006/relationships/customXml" Target="../ink/ink2.xml"/><Relationship Id="rId31" Type="http://schemas.openxmlformats.org/officeDocument/2006/relationships/image" Target="../media/image670.png"/><Relationship Id="rId52" Type="http://schemas.openxmlformats.org/officeDocument/2006/relationships/customXml" Target="../ink/ink22.xml"/><Relationship Id="rId73" Type="http://schemas.openxmlformats.org/officeDocument/2006/relationships/image" Target="../media/image880.png"/><Relationship Id="rId78" Type="http://schemas.openxmlformats.org/officeDocument/2006/relationships/customXml" Target="../ink/ink35.xml"/><Relationship Id="rId94" Type="http://schemas.openxmlformats.org/officeDocument/2006/relationships/customXml" Target="../ink/ink43.xml"/><Relationship Id="rId99" Type="http://schemas.openxmlformats.org/officeDocument/2006/relationships/image" Target="../media/image101.png"/><Relationship Id="rId101" Type="http://schemas.openxmlformats.org/officeDocument/2006/relationships/customXml" Target="../ink/ink46.xml"/><Relationship Id="rId122" Type="http://schemas.openxmlformats.org/officeDocument/2006/relationships/image" Target="../media/image113.png"/><Relationship Id="rId143" Type="http://schemas.openxmlformats.org/officeDocument/2006/relationships/image" Target="../media/image124.png"/><Relationship Id="rId148" Type="http://schemas.openxmlformats.org/officeDocument/2006/relationships/customXml" Target="../ink/ink69.xml"/><Relationship Id="rId164" Type="http://schemas.openxmlformats.org/officeDocument/2006/relationships/customXml" Target="../ink/ink77.xml"/><Relationship Id="rId169" Type="http://schemas.openxmlformats.org/officeDocument/2006/relationships/image" Target="../media/image137.png"/><Relationship Id="rId185" Type="http://schemas.openxmlformats.org/officeDocument/2006/relationships/customXml" Target="../ink/ink87.xml"/><Relationship Id="rId4" Type="http://schemas.openxmlformats.org/officeDocument/2006/relationships/slide" Target="slide1.xml"/><Relationship Id="rId9" Type="http://schemas.openxmlformats.org/officeDocument/2006/relationships/image" Target="../media/image560.png"/><Relationship Id="rId180" Type="http://schemas.openxmlformats.org/officeDocument/2006/relationships/image" Target="../media/image143.png"/><Relationship Id="rId26" Type="http://schemas.openxmlformats.org/officeDocument/2006/relationships/customXml" Target="../ink/ink9.xml"/><Relationship Id="rId47" Type="http://schemas.openxmlformats.org/officeDocument/2006/relationships/image" Target="../media/image750.png"/><Relationship Id="rId68" Type="http://schemas.openxmlformats.org/officeDocument/2006/relationships/customXml" Target="../ink/ink30.xml"/><Relationship Id="rId89" Type="http://schemas.openxmlformats.org/officeDocument/2006/relationships/image" Target="../media/image960.png"/><Relationship Id="rId112" Type="http://schemas.openxmlformats.org/officeDocument/2006/relationships/image" Target="../media/image108.png"/><Relationship Id="rId133" Type="http://schemas.openxmlformats.org/officeDocument/2006/relationships/image" Target="../media/image119.png"/><Relationship Id="rId154" Type="http://schemas.openxmlformats.org/officeDocument/2006/relationships/customXml" Target="../ink/ink72.xml"/><Relationship Id="rId175" Type="http://schemas.openxmlformats.org/officeDocument/2006/relationships/customXml" Target="../ink/ink82.xml"/><Relationship Id="rId196" Type="http://schemas.openxmlformats.org/officeDocument/2006/relationships/image" Target="../media/image151.png"/><Relationship Id="rId200" Type="http://schemas.openxmlformats.org/officeDocument/2006/relationships/image" Target="../media/image153.png"/><Relationship Id="rId16" Type="http://schemas.openxmlformats.org/officeDocument/2006/relationships/customXml" Target="../ink/ink5.xml"/><Relationship Id="rId37" Type="http://schemas.openxmlformats.org/officeDocument/2006/relationships/image" Target="../media/image700.png"/><Relationship Id="rId58" Type="http://schemas.openxmlformats.org/officeDocument/2006/relationships/customXml" Target="../ink/ink25.xml"/><Relationship Id="rId79" Type="http://schemas.openxmlformats.org/officeDocument/2006/relationships/image" Target="../media/image910.png"/><Relationship Id="rId102" Type="http://schemas.openxmlformats.org/officeDocument/2006/relationships/image" Target="../media/image103.png"/><Relationship Id="rId123" Type="http://schemas.openxmlformats.org/officeDocument/2006/relationships/customXml" Target="../ink/ink57.xml"/><Relationship Id="rId144" Type="http://schemas.openxmlformats.org/officeDocument/2006/relationships/customXml" Target="../ink/ink67.xml"/><Relationship Id="rId90" Type="http://schemas.openxmlformats.org/officeDocument/2006/relationships/customXml" Target="../ink/ink41.xml"/><Relationship Id="rId165" Type="http://schemas.openxmlformats.org/officeDocument/2006/relationships/image" Target="../media/image135.png"/><Relationship Id="rId186" Type="http://schemas.openxmlformats.org/officeDocument/2006/relationships/image" Target="../media/image146.png"/><Relationship Id="rId27" Type="http://schemas.openxmlformats.org/officeDocument/2006/relationships/image" Target="../media/image650.png"/><Relationship Id="rId48" Type="http://schemas.openxmlformats.org/officeDocument/2006/relationships/customXml" Target="../ink/ink20.xml"/><Relationship Id="rId69" Type="http://schemas.openxmlformats.org/officeDocument/2006/relationships/image" Target="../media/image860.png"/><Relationship Id="rId113" Type="http://schemas.openxmlformats.org/officeDocument/2006/relationships/customXml" Target="../ink/ink52.xml"/><Relationship Id="rId134" Type="http://schemas.openxmlformats.org/officeDocument/2006/relationships/customXml" Target="../ink/ink62.xml"/><Relationship Id="rId80" Type="http://schemas.openxmlformats.org/officeDocument/2006/relationships/customXml" Target="../ink/ink36.xml"/><Relationship Id="rId155" Type="http://schemas.openxmlformats.org/officeDocument/2006/relationships/image" Target="../media/image130.png"/><Relationship Id="rId176" Type="http://schemas.openxmlformats.org/officeDocument/2006/relationships/image" Target="../media/image141.png"/><Relationship Id="rId197" Type="http://schemas.openxmlformats.org/officeDocument/2006/relationships/customXml" Target="../ink/ink93.xml"/><Relationship Id="rId201" Type="http://schemas.openxmlformats.org/officeDocument/2006/relationships/customXml" Target="../ink/ink95.xml"/><Relationship Id="rId17" Type="http://schemas.openxmlformats.org/officeDocument/2006/relationships/image" Target="../media/image600.png"/><Relationship Id="rId38" Type="http://schemas.openxmlformats.org/officeDocument/2006/relationships/customXml" Target="../ink/ink15.xml"/><Relationship Id="rId59" Type="http://schemas.openxmlformats.org/officeDocument/2006/relationships/image" Target="../media/image810.png"/><Relationship Id="rId103" Type="http://schemas.openxmlformats.org/officeDocument/2006/relationships/customXml" Target="../ink/ink47.xml"/><Relationship Id="rId124" Type="http://schemas.openxmlformats.org/officeDocument/2006/relationships/image" Target="../media/image114.png"/><Relationship Id="rId70" Type="http://schemas.openxmlformats.org/officeDocument/2006/relationships/customXml" Target="../ink/ink31.xml"/><Relationship Id="rId91" Type="http://schemas.openxmlformats.org/officeDocument/2006/relationships/image" Target="../media/image97.png"/><Relationship Id="rId145" Type="http://schemas.openxmlformats.org/officeDocument/2006/relationships/image" Target="../media/image125.png"/><Relationship Id="rId166" Type="http://schemas.openxmlformats.org/officeDocument/2006/relationships/customXml" Target="../ink/ink78.xml"/><Relationship Id="rId187" Type="http://schemas.openxmlformats.org/officeDocument/2006/relationships/customXml" Target="../ink/ink88.xml"/><Relationship Id="rId1" Type="http://schemas.openxmlformats.org/officeDocument/2006/relationships/slideLayout" Target="../slideLayouts/slideLayout76.xml"/><Relationship Id="rId28" Type="http://schemas.openxmlformats.org/officeDocument/2006/relationships/customXml" Target="../ink/ink10.xml"/><Relationship Id="rId49" Type="http://schemas.openxmlformats.org/officeDocument/2006/relationships/image" Target="../media/image760.png"/><Relationship Id="rId114" Type="http://schemas.openxmlformats.org/officeDocument/2006/relationships/image" Target="../media/image109.png"/><Relationship Id="rId60" Type="http://schemas.openxmlformats.org/officeDocument/2006/relationships/customXml" Target="../ink/ink26.xml"/><Relationship Id="rId81" Type="http://schemas.openxmlformats.org/officeDocument/2006/relationships/image" Target="../media/image920.png"/><Relationship Id="rId135" Type="http://schemas.openxmlformats.org/officeDocument/2006/relationships/image" Target="../media/image120.png"/><Relationship Id="rId156" Type="http://schemas.openxmlformats.org/officeDocument/2006/relationships/customXml" Target="../ink/ink73.xml"/><Relationship Id="rId177" Type="http://schemas.openxmlformats.org/officeDocument/2006/relationships/customXml" Target="../ink/ink83.xml"/><Relationship Id="rId198" Type="http://schemas.openxmlformats.org/officeDocument/2006/relationships/image" Target="../media/image152.png"/><Relationship Id="rId202" Type="http://schemas.openxmlformats.org/officeDocument/2006/relationships/image" Target="../media/image154.png"/><Relationship Id="rId18" Type="http://schemas.openxmlformats.org/officeDocument/2006/relationships/customXml" Target="../ink/ink6.xml"/><Relationship Id="rId39" Type="http://schemas.openxmlformats.org/officeDocument/2006/relationships/image" Target="../media/image71.png"/><Relationship Id="rId50" Type="http://schemas.openxmlformats.org/officeDocument/2006/relationships/customXml" Target="../ink/ink21.xml"/><Relationship Id="rId104" Type="http://schemas.openxmlformats.org/officeDocument/2006/relationships/image" Target="../media/image104.png"/><Relationship Id="rId125" Type="http://schemas.openxmlformats.org/officeDocument/2006/relationships/customXml" Target="../ink/ink58.xml"/><Relationship Id="rId146" Type="http://schemas.openxmlformats.org/officeDocument/2006/relationships/customXml" Target="../ink/ink68.xml"/><Relationship Id="rId167" Type="http://schemas.openxmlformats.org/officeDocument/2006/relationships/image" Target="../media/image136.png"/><Relationship Id="rId188" Type="http://schemas.openxmlformats.org/officeDocument/2006/relationships/image" Target="../media/image147.png"/><Relationship Id="rId71" Type="http://schemas.openxmlformats.org/officeDocument/2006/relationships/image" Target="../media/image870.png"/><Relationship Id="rId92" Type="http://schemas.openxmlformats.org/officeDocument/2006/relationships/customXml" Target="../ink/ink42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6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png"/><Relationship Id="rId7" Type="http://schemas.openxmlformats.org/officeDocument/2006/relationships/image" Target="../media/image1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slide" Target="slide6.xml"/><Relationship Id="rId10" Type="http://schemas.openxmlformats.org/officeDocument/2006/relationships/image" Target="../media/image1030.png"/><Relationship Id="rId4" Type="http://schemas.openxmlformats.org/officeDocument/2006/relationships/image" Target="../media/image66.png"/><Relationship Id="rId9" Type="http://schemas.openxmlformats.org/officeDocument/2006/relationships/customXml" Target="../ink/ink9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6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slide" Target="slide6.xml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gif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svg"/><Relationship Id="rId13" Type="http://schemas.openxmlformats.org/officeDocument/2006/relationships/image" Target="../media/image179.png"/><Relationship Id="rId18" Type="http://schemas.openxmlformats.org/officeDocument/2006/relationships/image" Target="../media/image183.png"/><Relationship Id="rId3" Type="http://schemas.openxmlformats.org/officeDocument/2006/relationships/image" Target="../media/image169.png"/><Relationship Id="rId21" Type="http://schemas.openxmlformats.org/officeDocument/2006/relationships/image" Target="../media/image186.svg"/><Relationship Id="rId7" Type="http://schemas.openxmlformats.org/officeDocument/2006/relationships/image" Target="../media/image173.png"/><Relationship Id="rId12" Type="http://schemas.openxmlformats.org/officeDocument/2006/relationships/image" Target="../media/image178.svg"/><Relationship Id="rId17" Type="http://schemas.openxmlformats.org/officeDocument/2006/relationships/image" Target="../media/image182.svg"/><Relationship Id="rId25" Type="http://schemas.openxmlformats.org/officeDocument/2006/relationships/hyperlink" Target="https://pixabay.com/en/unauthorised-denied-ban-prohibition-156169/" TargetMode="Externa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svg"/><Relationship Id="rId11" Type="http://schemas.openxmlformats.org/officeDocument/2006/relationships/image" Target="../media/image177.png"/><Relationship Id="rId24" Type="http://schemas.openxmlformats.org/officeDocument/2006/relationships/image" Target="../media/image189.png"/><Relationship Id="rId5" Type="http://schemas.openxmlformats.org/officeDocument/2006/relationships/image" Target="../media/image171.png"/><Relationship Id="rId15" Type="http://schemas.openxmlformats.org/officeDocument/2006/relationships/image" Target="../media/image57.png"/><Relationship Id="rId23" Type="http://schemas.openxmlformats.org/officeDocument/2006/relationships/image" Target="../media/image188.svg"/><Relationship Id="rId10" Type="http://schemas.openxmlformats.org/officeDocument/2006/relationships/image" Target="../media/image176.svg"/><Relationship Id="rId19" Type="http://schemas.openxmlformats.org/officeDocument/2006/relationships/image" Target="../media/image184.svg"/><Relationship Id="rId4" Type="http://schemas.openxmlformats.org/officeDocument/2006/relationships/image" Target="../media/image170.svg"/><Relationship Id="rId9" Type="http://schemas.openxmlformats.org/officeDocument/2006/relationships/image" Target="../media/image175.png"/><Relationship Id="rId14" Type="http://schemas.openxmlformats.org/officeDocument/2006/relationships/image" Target="../media/image180.svg"/><Relationship Id="rId22" Type="http://schemas.openxmlformats.org/officeDocument/2006/relationships/image" Target="../media/image1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94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png"/><Relationship Id="rId5" Type="http://schemas.openxmlformats.org/officeDocument/2006/relationships/image" Target="../media/image94.pn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slide" Target="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slide" Target="slid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4.png"/><Relationship Id="rId5" Type="http://schemas.openxmlformats.org/officeDocument/2006/relationships/slide" Target="slide1.xml"/><Relationship Id="rId4" Type="http://schemas.openxmlformats.org/officeDocument/2006/relationships/hyperlink" Target="http://www.flaxflow.com.br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83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79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tags" Target="../tags/tag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5" Type="http://schemas.openxmlformats.org/officeDocument/2006/relationships/image" Target="../media/image77.png"/><Relationship Id="rId10" Type="http://schemas.openxmlformats.org/officeDocument/2006/relationships/image" Target="../media/image73.svg"/><Relationship Id="rId19" Type="http://schemas.openxmlformats.org/officeDocument/2006/relationships/image" Target="../media/image81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5.png"/><Relationship Id="rId4" Type="http://schemas.openxmlformats.org/officeDocument/2006/relationships/hyperlink" Target="https://www.bloomberg.com/company/press/generative-ai-to-become-a-1-3-trillion-market-by-2032-research-find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1CE67076-A62B-47A1-A936-8A7F19A85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2192000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815B3451-7264-49E1-B900-8E11606F9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482" y="730759"/>
            <a:ext cx="7505650" cy="3265507"/>
          </a:xfrm>
        </p:spPr>
        <p:txBody>
          <a:bodyPr>
            <a:noAutofit/>
          </a:bodyPr>
          <a:lstStyle/>
          <a:p>
            <a:pPr algn="l"/>
            <a:r>
              <a:rPr lang="pt-BR" sz="6000" b="1" dirty="0">
                <a:solidFill>
                  <a:srgbClr val="1E465F"/>
                </a:solidFill>
              </a:rPr>
              <a:t>Redefinindo a Automação de Documentos e Workflow com Inovação em IA</a:t>
            </a:r>
            <a:endParaRPr lang="pt-BR" sz="6000" b="1" dirty="0"/>
          </a:p>
        </p:txBody>
      </p:sp>
      <p:pic>
        <p:nvPicPr>
          <p:cNvPr id="13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0E8E156D-1E0F-469C-9DFA-55E533A55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8" y="6045599"/>
            <a:ext cx="1807262" cy="526379"/>
          </a:xfrm>
          <a:prstGeom prst="rect">
            <a:avLst/>
          </a:prstGeom>
        </p:spPr>
      </p:pic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CD62C9D6-D9B9-4D5D-9526-1D274D4637A3}"/>
              </a:ext>
            </a:extLst>
          </p:cNvPr>
          <p:cNvCxnSpPr>
            <a:cxnSpLocks/>
          </p:cNvCxnSpPr>
          <p:nvPr/>
        </p:nvCxnSpPr>
        <p:spPr>
          <a:xfrm>
            <a:off x="-1" y="5770179"/>
            <a:ext cx="8434553" cy="0"/>
          </a:xfrm>
          <a:prstGeom prst="line">
            <a:avLst/>
          </a:prstGeom>
          <a:ln>
            <a:solidFill>
              <a:srgbClr val="1E4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F59757E-D79F-4381-958D-E577D9E94B1E}"/>
              </a:ext>
            </a:extLst>
          </p:cNvPr>
          <p:cNvCxnSpPr>
            <a:cxnSpLocks/>
          </p:cNvCxnSpPr>
          <p:nvPr/>
        </p:nvCxnSpPr>
        <p:spPr>
          <a:xfrm>
            <a:off x="373118" y="846902"/>
            <a:ext cx="0" cy="6011098"/>
          </a:xfrm>
          <a:prstGeom prst="line">
            <a:avLst/>
          </a:prstGeom>
          <a:ln>
            <a:solidFill>
              <a:srgbClr val="1E465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E9CF15-3E5F-5DB2-996A-22B29EFAB380}"/>
              </a:ext>
            </a:extLst>
          </p:cNvPr>
          <p:cNvSpPr txBox="1"/>
          <p:nvPr/>
        </p:nvSpPr>
        <p:spPr>
          <a:xfrm>
            <a:off x="4092222" y="5770179"/>
            <a:ext cx="79683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/>
              <a:t>O futuro da produtividade empresarial já começou – Fábio </a:t>
            </a:r>
            <a:r>
              <a:rPr lang="pt-BR" sz="3200" b="1" dirty="0" err="1"/>
              <a:t>Lucchini</a:t>
            </a: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378491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2CB7D7-77B4-71CC-E294-277E97084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94D0FA13-0245-9BEF-0707-01887D653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26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3C2B30-413F-4270-42FA-1C9F72F24C39}"/>
              </a:ext>
            </a:extLst>
          </p:cNvPr>
          <p:cNvGrpSpPr/>
          <p:nvPr/>
        </p:nvGrpSpPr>
        <p:grpSpPr>
          <a:xfrm>
            <a:off x="333491" y="629659"/>
            <a:ext cx="11525017" cy="5457504"/>
            <a:chOff x="-1" y="476122"/>
            <a:chExt cx="12190560" cy="5772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A5D0B2-1631-66BE-6560-123E70322BF2}"/>
                </a:ext>
              </a:extLst>
            </p:cNvPr>
            <p:cNvGrpSpPr/>
            <p:nvPr/>
          </p:nvGrpSpPr>
          <p:grpSpPr>
            <a:xfrm>
              <a:off x="1186665" y="4433299"/>
              <a:ext cx="9323798" cy="1815484"/>
              <a:chOff x="1186665" y="4433299"/>
              <a:chExt cx="9323798" cy="1815484"/>
            </a:xfrm>
          </p:grpSpPr>
          <p:sp>
            <p:nvSpPr>
              <p:cNvPr id="109" name="Trapezoid 108">
                <a:extLst>
                  <a:ext uri="{FF2B5EF4-FFF2-40B4-BE49-F238E27FC236}">
                    <a16:creationId xmlns:a16="http://schemas.microsoft.com/office/drawing/2014/main" id="{746FC2AC-4C54-55E9-38CC-1E8D5088B6E1}"/>
                  </a:ext>
                </a:extLst>
              </p:cNvPr>
              <p:cNvSpPr/>
              <p:nvPr/>
            </p:nvSpPr>
            <p:spPr>
              <a:xfrm rot="10800000">
                <a:off x="1186665" y="5725292"/>
                <a:ext cx="9318660" cy="460413"/>
              </a:xfrm>
              <a:prstGeom prst="trapezoid">
                <a:avLst>
                  <a:gd name="adj" fmla="val 280634"/>
                </a:avLst>
              </a:prstGeom>
              <a:gradFill>
                <a:gsLst>
                  <a:gs pos="100000">
                    <a:schemeClr val="accent3"/>
                  </a:gs>
                  <a:gs pos="0">
                    <a:schemeClr val="bg1">
                      <a:lumMod val="85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5F06EABC-EBE5-7A16-6397-5BBEC96C25F6}"/>
                  </a:ext>
                </a:extLst>
              </p:cNvPr>
              <p:cNvSpPr txBox="1"/>
              <p:nvPr/>
            </p:nvSpPr>
            <p:spPr>
              <a:xfrm>
                <a:off x="2717685" y="5795794"/>
                <a:ext cx="6634264" cy="3255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sz="1400" dirty="0">
                    <a:solidFill>
                      <a:srgbClr val="262626"/>
                    </a:solidFill>
                  </a:rPr>
                  <a:t>Suas </a:t>
                </a:r>
                <a:r>
                  <a:rPr lang="en-US" sz="1400" dirty="0" err="1">
                    <a:solidFill>
                      <a:srgbClr val="262626"/>
                    </a:solidFill>
                  </a:rPr>
                  <a:t>aplicações</a:t>
                </a:r>
                <a:r>
                  <a:rPr lang="en-US" sz="1400" dirty="0">
                    <a:solidFill>
                      <a:srgbClr val="262626"/>
                    </a:solidFill>
                  </a:rPr>
                  <a:t> 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(ERP, CRM, HCM)</a:t>
                </a:r>
              </a:p>
            </p:txBody>
          </p:sp>
          <p:pic>
            <p:nvPicPr>
              <p:cNvPr id="111" name="Picture 2">
                <a:extLst>
                  <a:ext uri="{FF2B5EF4-FFF2-40B4-BE49-F238E27FC236}">
                    <a16:creationId xmlns:a16="http://schemas.microsoft.com/office/drawing/2014/main" id="{A35082A9-3553-D838-B143-3EA8266CC7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771625" y="5753146"/>
                <a:ext cx="864345" cy="417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4">
                <a:extLst>
                  <a:ext uri="{FF2B5EF4-FFF2-40B4-BE49-F238E27FC236}">
                    <a16:creationId xmlns:a16="http://schemas.microsoft.com/office/drawing/2014/main" id="{BE80445F-797D-966E-A085-56C452DBE4D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4176" b="24176"/>
              <a:stretch/>
            </p:blipFill>
            <p:spPr bwMode="auto">
              <a:xfrm>
                <a:off x="3675727" y="5729886"/>
                <a:ext cx="837262" cy="4324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6">
                <a:extLst>
                  <a:ext uri="{FF2B5EF4-FFF2-40B4-BE49-F238E27FC236}">
                    <a16:creationId xmlns:a16="http://schemas.microsoft.com/office/drawing/2014/main" id="{EF8B7E02-88C6-B988-02DA-5BD77C7B83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830" b="13830"/>
              <a:stretch/>
            </p:blipFill>
            <p:spPr bwMode="auto">
              <a:xfrm>
                <a:off x="7419733" y="5726706"/>
                <a:ext cx="1283003" cy="5220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8" descr="Salesforce - Wikipedia">
                <a:extLst>
                  <a:ext uri="{FF2B5EF4-FFF2-40B4-BE49-F238E27FC236}">
                    <a16:creationId xmlns:a16="http://schemas.microsoft.com/office/drawing/2014/main" id="{0B40E1E7-F85A-DD0D-235F-6C53D931AF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1900" y="5794343"/>
                <a:ext cx="468852" cy="328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7341BBC4-FF01-E012-8E46-1FDF7BF9F6E1}"/>
                  </a:ext>
                </a:extLst>
              </p:cNvPr>
              <p:cNvSpPr/>
              <p:nvPr/>
            </p:nvSpPr>
            <p:spPr>
              <a:xfrm>
                <a:off x="2622222" y="4671049"/>
                <a:ext cx="6768357" cy="850521"/>
              </a:xfrm>
              <a:prstGeom prst="rect">
                <a:avLst/>
              </a:prstGeom>
              <a:gradFill>
                <a:gsLst>
                  <a:gs pos="0">
                    <a:schemeClr val="accent3"/>
                  </a:gs>
                  <a:gs pos="100000">
                    <a:schemeClr val="accent6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854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FLAXFLOW</a:t>
                </a:r>
              </a:p>
              <a:p>
                <a:pPr lvl="0" algn="ctr">
                  <a:defRPr/>
                </a:pPr>
                <a:r>
                  <a:rPr lang="pt-BR" sz="1400" dirty="0">
                    <a:solidFill>
                      <a:prstClr val="white"/>
                    </a:solidFill>
                  </a:rPr>
                  <a:t>IA de documentos e conteúdo, IA de tomada de decisão, IA generativa</a:t>
                </a: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" name="Rounded Rectangle 21">
                <a:extLst>
                  <a:ext uri="{FF2B5EF4-FFF2-40B4-BE49-F238E27FC236}">
                    <a16:creationId xmlns:a16="http://schemas.microsoft.com/office/drawing/2014/main" id="{2455EBEB-7626-7BA1-702E-4D1ECD8D6D6B}"/>
                  </a:ext>
                </a:extLst>
              </p:cNvPr>
              <p:cNvSpPr/>
              <p:nvPr/>
            </p:nvSpPr>
            <p:spPr>
              <a:xfrm>
                <a:off x="1186665" y="4674741"/>
                <a:ext cx="1434696" cy="10522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" name="Rounded Rectangle 33">
                <a:extLst>
                  <a:ext uri="{FF2B5EF4-FFF2-40B4-BE49-F238E27FC236}">
                    <a16:creationId xmlns:a16="http://schemas.microsoft.com/office/drawing/2014/main" id="{9F204CD4-ADAF-7046-AB25-2D8529BC5CFC}"/>
                  </a:ext>
                </a:extLst>
              </p:cNvPr>
              <p:cNvSpPr/>
              <p:nvPr/>
            </p:nvSpPr>
            <p:spPr>
              <a:xfrm>
                <a:off x="1191802" y="5506948"/>
                <a:ext cx="9318661" cy="21975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86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32E742F8-3275-3B67-DDEA-739FAE4A1C64}"/>
                  </a:ext>
                </a:extLst>
              </p:cNvPr>
              <p:cNvSpPr/>
              <p:nvPr/>
            </p:nvSpPr>
            <p:spPr>
              <a:xfrm>
                <a:off x="9388489" y="4674741"/>
                <a:ext cx="1121974" cy="10522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C1896459-FAF3-7421-2C45-56596112456C}"/>
                  </a:ext>
                </a:extLst>
              </p:cNvPr>
              <p:cNvSpPr/>
              <p:nvPr/>
            </p:nvSpPr>
            <p:spPr>
              <a:xfrm>
                <a:off x="2625047" y="4433299"/>
                <a:ext cx="6760396" cy="45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A87B4B-AB46-1369-8F3F-807426D0AAB0}"/>
                </a:ext>
              </a:extLst>
            </p:cNvPr>
            <p:cNvSpPr/>
            <p:nvPr/>
          </p:nvSpPr>
          <p:spPr>
            <a:xfrm>
              <a:off x="1386597" y="476122"/>
              <a:ext cx="9149157" cy="6454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b="1" spc="600" dirty="0">
                  <a:solidFill>
                    <a:srgbClr val="00558C">
                      <a:lumMod val="60000"/>
                      <a:lumOff val="40000"/>
                    </a:srgbClr>
                  </a:solidFill>
                </a:rPr>
                <a:t>AUTOMAÇÃO INTELIGENTE E CONFIÁVEL</a:t>
              </a:r>
              <a:endParaRPr kumimoji="0" lang="en-US" sz="1800" b="1" i="0" u="none" strike="noStrike" kern="1200" cap="none" spc="600" normalizeH="0" baseline="0" noProof="0" dirty="0">
                <a:ln>
                  <a:noFill/>
                </a:ln>
                <a:solidFill>
                  <a:srgbClr val="00558C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C763542-DD1C-3E8A-C29C-125B5DCE989A}"/>
                </a:ext>
              </a:extLst>
            </p:cNvPr>
            <p:cNvGrpSpPr/>
            <p:nvPr/>
          </p:nvGrpSpPr>
          <p:grpSpPr>
            <a:xfrm>
              <a:off x="-1" y="1121606"/>
              <a:ext cx="12190560" cy="2499612"/>
              <a:chOff x="-1" y="1121606"/>
              <a:chExt cx="12190560" cy="2499612"/>
            </a:xfrm>
          </p:grpSpPr>
          <p:sp>
            <p:nvSpPr>
              <p:cNvPr id="97" name="Arrow: Pentagon 31">
                <a:extLst>
                  <a:ext uri="{FF2B5EF4-FFF2-40B4-BE49-F238E27FC236}">
                    <a16:creationId xmlns:a16="http://schemas.microsoft.com/office/drawing/2014/main" id="{5FC30D2A-87D1-A205-CDCF-EA1339B11CED}"/>
                  </a:ext>
                </a:extLst>
              </p:cNvPr>
              <p:cNvSpPr/>
              <p:nvPr/>
            </p:nvSpPr>
            <p:spPr>
              <a:xfrm>
                <a:off x="-1" y="1121606"/>
                <a:ext cx="12190560" cy="2499612"/>
              </a:xfrm>
              <a:prstGeom prst="homePlate">
                <a:avLst>
                  <a:gd name="adj" fmla="val 22731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F56EF9E4-728A-A3C7-690B-319962A42646}"/>
                  </a:ext>
                </a:extLst>
              </p:cNvPr>
              <p:cNvSpPr txBox="1"/>
              <p:nvPr/>
            </p:nvSpPr>
            <p:spPr>
              <a:xfrm>
                <a:off x="9632857" y="1779498"/>
                <a:ext cx="2102081" cy="1585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1100" b="1" dirty="0">
                    <a:solidFill>
                      <a:srgbClr val="231F20"/>
                    </a:solidFill>
                  </a:rPr>
                  <a:t>Impacto no </a:t>
                </a:r>
                <a:r>
                  <a:rPr lang="en-US" sz="1100" b="1" dirty="0" err="1">
                    <a:solidFill>
                      <a:srgbClr val="231F20"/>
                    </a:solidFill>
                  </a:rPr>
                  <a:t>cliente</a:t>
                </a:r>
                <a:endParaRPr kumimoji="0" lang="en-US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lvl="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err="1">
                    <a:solidFill>
                      <a:srgbClr val="231F20"/>
                    </a:solidFill>
                  </a:rPr>
                  <a:t>Velocidade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lvl="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err="1">
                    <a:solidFill>
                      <a:srgbClr val="231F20"/>
                    </a:solidFill>
                  </a:rPr>
                  <a:t>Eficiência</a:t>
                </a:r>
                <a:r>
                  <a:rPr lang="en-US" sz="1100" dirty="0">
                    <a:solidFill>
                      <a:srgbClr val="231F20"/>
                    </a:solidFill>
                  </a:rPr>
                  <a:t> / </a:t>
                </a:r>
                <a:r>
                  <a:rPr lang="en-US" sz="1100" dirty="0" err="1">
                    <a:solidFill>
                      <a:srgbClr val="231F20"/>
                    </a:solidFill>
                  </a:rPr>
                  <a:t>Custo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lvl="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err="1">
                    <a:solidFill>
                      <a:srgbClr val="231F20"/>
                    </a:solidFill>
                  </a:rPr>
                  <a:t>Excelência</a:t>
                </a:r>
                <a:r>
                  <a:rPr lang="en-US" sz="1100" dirty="0">
                    <a:solidFill>
                      <a:srgbClr val="231F20"/>
                    </a:solidFill>
                  </a:rPr>
                  <a:t> </a:t>
                </a:r>
                <a:r>
                  <a:rPr lang="en-US" sz="1100" dirty="0" err="1">
                    <a:solidFill>
                      <a:srgbClr val="231F20"/>
                    </a:solidFill>
                  </a:rPr>
                  <a:t>Operacional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lvl="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err="1">
                    <a:solidFill>
                      <a:srgbClr val="231F20"/>
                    </a:solidFill>
                  </a:rPr>
                  <a:t>Exatidão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lvl="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>
                    <a:solidFill>
                      <a:srgbClr val="231F20"/>
                    </a:solidFill>
                  </a:rPr>
                  <a:t>Insights de </a:t>
                </a:r>
                <a:r>
                  <a:rPr lang="en-US" sz="1100" dirty="0" err="1">
                    <a:solidFill>
                      <a:srgbClr val="231F20"/>
                    </a:solidFill>
                  </a:rPr>
                  <a:t>negócios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99" name="Arrow: Chevron 16">
                <a:extLst>
                  <a:ext uri="{FF2B5EF4-FFF2-40B4-BE49-F238E27FC236}">
                    <a16:creationId xmlns:a16="http://schemas.microsoft.com/office/drawing/2014/main" id="{C4956C73-B796-52A0-C948-465151FCD228}"/>
                  </a:ext>
                </a:extLst>
              </p:cNvPr>
              <p:cNvSpPr/>
              <p:nvPr/>
            </p:nvSpPr>
            <p:spPr>
              <a:xfrm>
                <a:off x="4059936" y="1226360"/>
                <a:ext cx="3990555" cy="495527"/>
              </a:xfrm>
              <a:prstGeom prst="homePlate">
                <a:avLst>
                  <a:gd name="adj" fmla="val 27674"/>
                </a:avLst>
              </a:prstGeom>
              <a:solidFill>
                <a:schemeClr val="bg1"/>
              </a:solidFill>
              <a:ln w="28575">
                <a:solidFill>
                  <a:srgbClr val="B4C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tlCol="0" anchor="ctr"/>
              <a:lstStyle/>
              <a:p>
                <a:pPr marL="64008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600" normalizeH="0" baseline="0" noProof="0" dirty="0">
                    <a:ln>
                      <a:noFill/>
                    </a:ln>
                    <a:solidFill>
                      <a:srgbClr val="00558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INSIGHTS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640080" lvl="0">
                  <a:defRPr/>
                </a:pPr>
                <a:r>
                  <a:rPr lang="en-US" sz="1100" spc="90" dirty="0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Gerar</a:t>
                </a:r>
                <a:r>
                  <a:rPr kumimoji="0" lang="en-US" sz="1100" b="0" i="0" u="none" strike="noStrike" kern="1200" cap="none" spc="90" normalizeH="0" baseline="0" noProof="0" dirty="0">
                    <a:ln>
                      <a:noFill/>
                    </a:ln>
                    <a:solidFill>
                      <a:srgbClr val="00558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&amp; </a:t>
                </a:r>
                <a:r>
                  <a:rPr lang="en-US" sz="1100" spc="90" dirty="0" err="1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Recomendar</a:t>
                </a:r>
                <a:endParaRPr kumimoji="0" lang="en-US" sz="1100" b="0" i="0" u="none" strike="noStrike" kern="1200" cap="none" spc="90" normalizeH="0" baseline="0" noProof="0" dirty="0">
                  <a:ln>
                    <a:noFill/>
                  </a:ln>
                  <a:solidFill>
                    <a:srgbClr val="00558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0" name="Arrow: Chevron 16">
                <a:extLst>
                  <a:ext uri="{FF2B5EF4-FFF2-40B4-BE49-F238E27FC236}">
                    <a16:creationId xmlns:a16="http://schemas.microsoft.com/office/drawing/2014/main" id="{074DC922-0DC4-52F5-CBBE-4349872C5E80}"/>
                  </a:ext>
                </a:extLst>
              </p:cNvPr>
              <p:cNvSpPr/>
              <p:nvPr/>
            </p:nvSpPr>
            <p:spPr>
              <a:xfrm>
                <a:off x="8130623" y="1226360"/>
                <a:ext cx="3681163" cy="495527"/>
              </a:xfrm>
              <a:prstGeom prst="homePlate">
                <a:avLst>
                  <a:gd name="adj" fmla="val 29074"/>
                </a:avLst>
              </a:prstGeom>
              <a:solidFill>
                <a:schemeClr val="bg1"/>
              </a:solidFill>
              <a:ln w="28575">
                <a:solidFill>
                  <a:srgbClr val="B4C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tlCol="0" anchor="ctr"/>
              <a:lstStyle/>
              <a:p>
                <a:pPr marL="640080" lvl="0">
                  <a:defRPr/>
                </a:pPr>
                <a:r>
                  <a:rPr lang="en-US" sz="1400" b="1" spc="600" dirty="0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AÇÃO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640080" lvl="0">
                  <a:defRPr/>
                </a:pPr>
                <a:r>
                  <a:rPr lang="en-US" sz="1100" spc="60" dirty="0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Automatize e opere</a:t>
                </a:r>
                <a:endParaRPr kumimoji="0" lang="en-US" sz="1100" b="0" i="0" u="none" strike="noStrike" kern="1200" cap="none" spc="60" normalizeH="0" baseline="0" noProof="0" dirty="0">
                  <a:ln>
                    <a:noFill/>
                  </a:ln>
                  <a:solidFill>
                    <a:srgbClr val="00558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1" name="Arrow: Chevron 16">
                <a:extLst>
                  <a:ext uri="{FF2B5EF4-FFF2-40B4-BE49-F238E27FC236}">
                    <a16:creationId xmlns:a16="http://schemas.microsoft.com/office/drawing/2014/main" id="{F4DF6813-D483-CD4B-C527-4B7AC2C0DFE7}"/>
                  </a:ext>
                </a:extLst>
              </p:cNvPr>
              <p:cNvSpPr/>
              <p:nvPr/>
            </p:nvSpPr>
            <p:spPr>
              <a:xfrm>
                <a:off x="256753" y="1226360"/>
                <a:ext cx="3732362" cy="481099"/>
              </a:xfrm>
              <a:prstGeom prst="homePlate">
                <a:avLst>
                  <a:gd name="adj" fmla="val 26487"/>
                </a:avLst>
              </a:prstGeom>
              <a:solidFill>
                <a:schemeClr val="bg1"/>
              </a:solidFill>
              <a:ln w="28575">
                <a:solidFill>
                  <a:srgbClr val="B4C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tlCol="0" anchor="ctr"/>
              <a:lstStyle/>
              <a:p>
                <a:pPr marL="640080" lvl="0">
                  <a:defRPr/>
                </a:pPr>
                <a:r>
                  <a:rPr lang="en-US" sz="1400" b="1" spc="600" dirty="0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DADOS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</a:p>
              <a:p>
                <a:pPr marL="640080" lvl="0">
                  <a:defRPr/>
                </a:pPr>
                <a:r>
                  <a:rPr lang="en-US" sz="1100" spc="90" dirty="0" err="1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Ingir</a:t>
                </a:r>
                <a:r>
                  <a:rPr lang="en-US" sz="1100" spc="90" dirty="0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 e </a:t>
                </a:r>
                <a:r>
                  <a:rPr lang="en-US" sz="1100" spc="90" dirty="0" err="1">
                    <a:solidFill>
                      <a:srgbClr val="00558C">
                        <a:lumMod val="60000"/>
                        <a:lumOff val="40000"/>
                      </a:srgbClr>
                    </a:solidFill>
                  </a:rPr>
                  <a:t>transformar</a:t>
                </a:r>
                <a:endParaRPr kumimoji="0" lang="en-US" sz="1100" b="0" i="0" u="none" strike="noStrike" kern="1200" cap="none" spc="90" normalizeH="0" baseline="0" noProof="0" dirty="0">
                  <a:ln>
                    <a:noFill/>
                  </a:ln>
                  <a:solidFill>
                    <a:srgbClr val="00558C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BC2147EC-3E4A-6A1B-12AA-8DA4E16D96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80214" y="1272017"/>
                <a:ext cx="381967" cy="381967"/>
              </a:xfrm>
              <a:prstGeom prst="rect">
                <a:avLst/>
              </a:prstGeom>
            </p:spPr>
          </p:pic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442A19AF-C3DB-B785-9D9A-C58AD11B4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143706" y="1250622"/>
                <a:ext cx="438268" cy="438268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339B6C0B-D90A-1CA1-B4B8-D459678D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221161" y="1246162"/>
                <a:ext cx="463407" cy="463407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47B12892-ECA8-6F98-FB58-FBAAE615FF68}"/>
                  </a:ext>
                </a:extLst>
              </p:cNvPr>
              <p:cNvSpPr txBox="1"/>
              <p:nvPr/>
            </p:nvSpPr>
            <p:spPr>
              <a:xfrm>
                <a:off x="303227" y="1779498"/>
                <a:ext cx="1986125" cy="1790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600"/>
                  </a:spcAft>
                  <a:defRPr/>
                </a:pPr>
                <a:r>
                  <a:rPr lang="en-US" sz="1100" b="1" dirty="0">
                    <a:solidFill>
                      <a:srgbClr val="262626"/>
                    </a:solidFill>
                  </a:rPr>
                  <a:t>Fonte de entrada. </a:t>
                </a:r>
                <a:r>
                  <a:rPr lang="en-US" sz="1100" b="1" dirty="0" err="1">
                    <a:solidFill>
                      <a:srgbClr val="262626"/>
                    </a:solidFill>
                  </a:rPr>
                  <a:t>Captura</a:t>
                </a:r>
                <a:r>
                  <a:rPr lang="en-US" sz="1100" b="1" dirty="0">
                    <a:solidFill>
                      <a:srgbClr val="262626"/>
                    </a:solidFill>
                  </a:rPr>
                  <a:t> </a:t>
                </a:r>
                <a:r>
                  <a:rPr lang="en-US" sz="1100" b="1" dirty="0" err="1">
                    <a:solidFill>
                      <a:srgbClr val="262626"/>
                    </a:solidFill>
                  </a:rPr>
                  <a:t>Cognitiva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Web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>
                    <a:solidFill>
                      <a:srgbClr val="262626"/>
                    </a:solidFill>
                  </a:rPr>
                  <a:t>Mobile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Emails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>
                    <a:solidFill>
                      <a:srgbClr val="262626"/>
                    </a:solidFill>
                  </a:rPr>
                  <a:t>Serviços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marR="0" lvl="0" indent="-1714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PDF</a:t>
                </a:r>
              </a:p>
              <a:p>
                <a:pPr marL="171450" lvl="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>
                    <a:solidFill>
                      <a:srgbClr val="262626"/>
                    </a:solidFill>
                  </a:rPr>
                  <a:t>Papel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  <a:p>
                <a:pPr marL="171450" lvl="0" indent="-171450">
                  <a:buFont typeface="Arial" panose="020B0604020202020204" pitchFamily="34" charset="0"/>
                  <a:buChar char="•"/>
                  <a:defRPr/>
                </a:pPr>
                <a:r>
                  <a:rPr lang="en-US" sz="1100" dirty="0" err="1">
                    <a:solidFill>
                      <a:srgbClr val="262626"/>
                    </a:solidFill>
                  </a:rPr>
                  <a:t>Eventos</a:t>
                </a:r>
                <a:r>
                  <a:rPr lang="en-US" sz="1100" dirty="0">
                    <a:solidFill>
                      <a:srgbClr val="262626"/>
                    </a:solidFill>
                  </a:rPr>
                  <a:t> / </a:t>
                </a:r>
                <a:r>
                  <a:rPr lang="en-US" sz="1100" dirty="0" err="1">
                    <a:solidFill>
                      <a:srgbClr val="262626"/>
                    </a:solidFill>
                  </a:rPr>
                  <a:t>Terceiros</a:t>
                </a:r>
                <a:endPara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262626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6" name="Arrow: Chevron 1062">
                <a:extLst>
                  <a:ext uri="{FF2B5EF4-FFF2-40B4-BE49-F238E27FC236}">
                    <a16:creationId xmlns:a16="http://schemas.microsoft.com/office/drawing/2014/main" id="{612E770C-ACBE-4A8C-624E-95265B734306}"/>
                  </a:ext>
                </a:extLst>
              </p:cNvPr>
              <p:cNvSpPr/>
              <p:nvPr/>
            </p:nvSpPr>
            <p:spPr>
              <a:xfrm>
                <a:off x="3610390" y="1227810"/>
                <a:ext cx="381968" cy="481100"/>
              </a:xfrm>
              <a:prstGeom prst="chevron">
                <a:avLst>
                  <a:gd name="adj" fmla="val 335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7" name="Arrow: Chevron 1065">
                <a:extLst>
                  <a:ext uri="{FF2B5EF4-FFF2-40B4-BE49-F238E27FC236}">
                    <a16:creationId xmlns:a16="http://schemas.microsoft.com/office/drawing/2014/main" id="{4B67F619-3CDA-DA9D-0AB7-4C7E825E6611}"/>
                  </a:ext>
                </a:extLst>
              </p:cNvPr>
              <p:cNvSpPr/>
              <p:nvPr/>
            </p:nvSpPr>
            <p:spPr>
              <a:xfrm>
                <a:off x="7669629" y="1227810"/>
                <a:ext cx="381968" cy="481100"/>
              </a:xfrm>
              <a:prstGeom prst="chevron">
                <a:avLst>
                  <a:gd name="adj" fmla="val 335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08" name="Arrow: Chevron 1066">
                <a:extLst>
                  <a:ext uri="{FF2B5EF4-FFF2-40B4-BE49-F238E27FC236}">
                    <a16:creationId xmlns:a16="http://schemas.microsoft.com/office/drawing/2014/main" id="{59C2DBB6-676B-92BE-F16F-1ED75B5E1F3B}"/>
                  </a:ext>
                </a:extLst>
              </p:cNvPr>
              <p:cNvSpPr/>
              <p:nvPr/>
            </p:nvSpPr>
            <p:spPr>
              <a:xfrm>
                <a:off x="11428221" y="1227810"/>
                <a:ext cx="381968" cy="481100"/>
              </a:xfrm>
              <a:prstGeom prst="chevron">
                <a:avLst>
                  <a:gd name="adj" fmla="val 33566"/>
                </a:avLst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87428D34-4604-1704-EBCA-202F0C6C6254}"/>
                </a:ext>
              </a:extLst>
            </p:cNvPr>
            <p:cNvGrpSpPr/>
            <p:nvPr/>
          </p:nvGrpSpPr>
          <p:grpSpPr>
            <a:xfrm>
              <a:off x="2615498" y="2016991"/>
              <a:ext cx="6834226" cy="2782670"/>
              <a:chOff x="2615498" y="2016991"/>
              <a:chExt cx="6834226" cy="278267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AA939A3-B073-2FB7-E6CD-1A7F9C3C4603}"/>
                  </a:ext>
                </a:extLst>
              </p:cNvPr>
              <p:cNvSpPr/>
              <p:nvPr/>
            </p:nvSpPr>
            <p:spPr>
              <a:xfrm>
                <a:off x="2615498" y="2751502"/>
                <a:ext cx="2215487" cy="169956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78F10B1E-867A-0655-FDDE-635C5F99C2C8}"/>
                  </a:ext>
                </a:extLst>
              </p:cNvPr>
              <p:cNvGrpSpPr/>
              <p:nvPr/>
            </p:nvGrpSpPr>
            <p:grpSpPr>
              <a:xfrm>
                <a:off x="2622222" y="2017461"/>
                <a:ext cx="2215488" cy="1029475"/>
                <a:chOff x="-1214757" y="1080531"/>
                <a:chExt cx="2530475" cy="2227608"/>
              </a:xfrm>
              <a:solidFill>
                <a:schemeClr val="accent1"/>
              </a:solidFill>
            </p:grpSpPr>
            <p:sp>
              <p:nvSpPr>
                <p:cNvPr id="95" name="Oval 5">
                  <a:extLst>
                    <a:ext uri="{FF2B5EF4-FFF2-40B4-BE49-F238E27FC236}">
                      <a16:creationId xmlns:a16="http://schemas.microsoft.com/office/drawing/2014/main" id="{BF3BFF3F-F155-4620-8A4C-FF701FFAAD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214757" y="1080531"/>
                  <a:ext cx="2530475" cy="5397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 6">
                  <a:extLst>
                    <a:ext uri="{FF2B5EF4-FFF2-40B4-BE49-F238E27FC236}">
                      <a16:creationId xmlns:a16="http://schemas.microsoft.com/office/drawing/2014/main" id="{78AEA741-9854-A089-D582-933A751EA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14757" y="1341226"/>
                  <a:ext cx="2530475" cy="1966913"/>
                </a:xfrm>
                <a:custGeom>
                  <a:avLst/>
                  <a:gdLst>
                    <a:gd name="T0" fmla="*/ 670 w 670"/>
                    <a:gd name="T1" fmla="*/ 448 h 520"/>
                    <a:gd name="T2" fmla="*/ 335 w 670"/>
                    <a:gd name="T3" fmla="*/ 520 h 520"/>
                    <a:gd name="T4" fmla="*/ 0 w 670"/>
                    <a:gd name="T5" fmla="*/ 448 h 520"/>
                    <a:gd name="T6" fmla="*/ 0 w 670"/>
                    <a:gd name="T7" fmla="*/ 0 h 520"/>
                    <a:gd name="T8" fmla="*/ 335 w 670"/>
                    <a:gd name="T9" fmla="*/ 72 h 520"/>
                    <a:gd name="T10" fmla="*/ 670 w 670"/>
                    <a:gd name="T11" fmla="*/ 0 h 520"/>
                    <a:gd name="T12" fmla="*/ 670 w 670"/>
                    <a:gd name="T13" fmla="*/ 448 h 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520">
                      <a:moveTo>
                        <a:pt x="670" y="448"/>
                      </a:moveTo>
                      <a:cubicBezTo>
                        <a:pt x="670" y="488"/>
                        <a:pt x="520" y="520"/>
                        <a:pt x="335" y="520"/>
                      </a:cubicBezTo>
                      <a:cubicBezTo>
                        <a:pt x="150" y="520"/>
                        <a:pt x="0" y="488"/>
                        <a:pt x="0" y="44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0"/>
                        <a:pt x="150" y="72"/>
                        <a:pt x="335" y="72"/>
                      </a:cubicBezTo>
                      <a:cubicBezTo>
                        <a:pt x="520" y="72"/>
                        <a:pt x="670" y="40"/>
                        <a:pt x="670" y="0"/>
                      </a:cubicBezTo>
                      <a:lnTo>
                        <a:pt x="670" y="4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9" name="Magnetic Disk 7">
                <a:extLst>
                  <a:ext uri="{FF2B5EF4-FFF2-40B4-BE49-F238E27FC236}">
                    <a16:creationId xmlns:a16="http://schemas.microsoft.com/office/drawing/2014/main" id="{C8E42B78-CE13-AD01-F223-E042BE041727}"/>
                  </a:ext>
                </a:extLst>
              </p:cNvPr>
              <p:cNvSpPr/>
              <p:nvPr/>
            </p:nvSpPr>
            <p:spPr>
              <a:xfrm>
                <a:off x="2655699" y="2313592"/>
                <a:ext cx="2212006" cy="6371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lvl="0" algn="ctr">
                  <a:defRPr/>
                </a:pPr>
                <a:r>
                  <a:rPr lang="pt-BR" sz="1300" b="1" dirty="0">
                    <a:solidFill>
                      <a:srgbClr val="00558C">
                        <a:lumMod val="20000"/>
                        <a:lumOff val="80000"/>
                      </a:srgbClr>
                    </a:solidFill>
                  </a:rPr>
                  <a:t>Automação do fluxo de trabalho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09B9D5FA-421B-8CF7-6B49-38DC2A3182D5}"/>
                  </a:ext>
                </a:extLst>
              </p:cNvPr>
              <p:cNvGrpSpPr/>
              <p:nvPr/>
            </p:nvGrpSpPr>
            <p:grpSpPr>
              <a:xfrm>
                <a:off x="2671787" y="3034767"/>
                <a:ext cx="2100936" cy="1050148"/>
                <a:chOff x="2732075" y="2612396"/>
                <a:chExt cx="2100936" cy="1050148"/>
              </a:xfrm>
            </p:grpSpPr>
            <p:sp>
              <p:nvSpPr>
                <p:cNvPr id="92" name="Rounded Rectangle 91">
                  <a:extLst>
                    <a:ext uri="{FF2B5EF4-FFF2-40B4-BE49-F238E27FC236}">
                      <a16:creationId xmlns:a16="http://schemas.microsoft.com/office/drawing/2014/main" id="{A98F8C17-0919-A283-5762-3B4ED30848DF}"/>
                    </a:ext>
                  </a:extLst>
                </p:cNvPr>
                <p:cNvSpPr/>
                <p:nvPr/>
              </p:nvSpPr>
              <p:spPr>
                <a:xfrm>
                  <a:off x="2732075" y="2937353"/>
                  <a:ext cx="2100936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 err="1">
                      <a:solidFill>
                        <a:srgbClr val="00558C"/>
                      </a:solidFill>
                    </a:rPr>
                    <a:t>Processamento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de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Reclamações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Rounded Rectangle 92">
                  <a:extLst>
                    <a:ext uri="{FF2B5EF4-FFF2-40B4-BE49-F238E27FC236}">
                      <a16:creationId xmlns:a16="http://schemas.microsoft.com/office/drawing/2014/main" id="{ABD02D1D-ED30-9F1A-F543-0732003E4B9C}"/>
                    </a:ext>
                  </a:extLst>
                </p:cNvPr>
                <p:cNvSpPr/>
                <p:nvPr/>
              </p:nvSpPr>
              <p:spPr>
                <a:xfrm>
                  <a:off x="2732075" y="3257595"/>
                  <a:ext cx="2100936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 err="1">
                      <a:solidFill>
                        <a:srgbClr val="00558C"/>
                      </a:solidFill>
                    </a:rPr>
                    <a:t>Conheça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seu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cliente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4" name="Rounded Rectangle 93">
                  <a:extLst>
                    <a:ext uri="{FF2B5EF4-FFF2-40B4-BE49-F238E27FC236}">
                      <a16:creationId xmlns:a16="http://schemas.microsoft.com/office/drawing/2014/main" id="{BA72DEDE-F484-768A-969C-F95A284D6ED4}"/>
                    </a:ext>
                  </a:extLst>
                </p:cNvPr>
                <p:cNvSpPr/>
                <p:nvPr/>
              </p:nvSpPr>
              <p:spPr>
                <a:xfrm>
                  <a:off x="2732075" y="2612396"/>
                  <a:ext cx="2100936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58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Onboarding</a:t>
                  </a:r>
                </a:p>
              </p:txBody>
            </p:sp>
          </p:grp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51ADC2A-2B23-51D8-CAD3-791915FC64EA}"/>
                  </a:ext>
                </a:extLst>
              </p:cNvPr>
              <p:cNvSpPr/>
              <p:nvPr/>
            </p:nvSpPr>
            <p:spPr>
              <a:xfrm>
                <a:off x="4924239" y="2751502"/>
                <a:ext cx="2191009" cy="169956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B235681E-97AE-059F-8687-2C2099192A4D}"/>
                  </a:ext>
                </a:extLst>
              </p:cNvPr>
              <p:cNvGrpSpPr/>
              <p:nvPr/>
            </p:nvGrpSpPr>
            <p:grpSpPr>
              <a:xfrm>
                <a:off x="4984256" y="3034767"/>
                <a:ext cx="2085616" cy="1050148"/>
                <a:chOff x="4994304" y="2612396"/>
                <a:chExt cx="2085616" cy="1050148"/>
              </a:xfrm>
            </p:grpSpPr>
            <p:sp>
              <p:nvSpPr>
                <p:cNvPr id="89" name="Rounded Rectangle 88">
                  <a:extLst>
                    <a:ext uri="{FF2B5EF4-FFF2-40B4-BE49-F238E27FC236}">
                      <a16:creationId xmlns:a16="http://schemas.microsoft.com/office/drawing/2014/main" id="{54945B01-0C84-FEAE-AAB4-E55EB245BC51}"/>
                    </a:ext>
                  </a:extLst>
                </p:cNvPr>
                <p:cNvSpPr/>
                <p:nvPr/>
              </p:nvSpPr>
              <p:spPr>
                <a:xfrm>
                  <a:off x="4994304" y="2937353"/>
                  <a:ext cx="2085616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 err="1">
                      <a:solidFill>
                        <a:srgbClr val="00558C"/>
                      </a:solidFill>
                    </a:rPr>
                    <a:t>Processamento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de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faturas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Rounded Rectangle 89">
                  <a:extLst>
                    <a:ext uri="{FF2B5EF4-FFF2-40B4-BE49-F238E27FC236}">
                      <a16:creationId xmlns:a16="http://schemas.microsoft.com/office/drawing/2014/main" id="{35E168CD-AA90-F8F2-8E68-16AB1CA85E4C}"/>
                    </a:ext>
                  </a:extLst>
                </p:cNvPr>
                <p:cNvSpPr/>
                <p:nvPr/>
              </p:nvSpPr>
              <p:spPr>
                <a:xfrm>
                  <a:off x="4994304" y="3257595"/>
                  <a:ext cx="2085616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>
                      <a:solidFill>
                        <a:srgbClr val="00558C"/>
                      </a:solidFill>
                    </a:rPr>
                    <a:t>Rede de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fornecedores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CE79D1B2-B8F9-A7F6-F35A-262AAD76350E}"/>
                    </a:ext>
                  </a:extLst>
                </p:cNvPr>
                <p:cNvSpPr/>
                <p:nvPr/>
              </p:nvSpPr>
              <p:spPr>
                <a:xfrm>
                  <a:off x="4994304" y="2612396"/>
                  <a:ext cx="2085616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>
                      <a:solidFill>
                        <a:srgbClr val="00558C"/>
                      </a:solidFill>
                    </a:rPr>
                    <a:t>Contas a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pagar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B425F997-B680-D4F7-F47C-5179091D86B8}"/>
                  </a:ext>
                </a:extLst>
              </p:cNvPr>
              <p:cNvGrpSpPr/>
              <p:nvPr/>
            </p:nvGrpSpPr>
            <p:grpSpPr>
              <a:xfrm>
                <a:off x="4924240" y="2017461"/>
                <a:ext cx="2191008" cy="1029475"/>
                <a:chOff x="-1214757" y="1080531"/>
                <a:chExt cx="2530475" cy="2227608"/>
              </a:xfrm>
              <a:solidFill>
                <a:schemeClr val="accent1"/>
              </a:solidFill>
            </p:grpSpPr>
            <p:sp>
              <p:nvSpPr>
                <p:cNvPr id="87" name="Oval 5">
                  <a:extLst>
                    <a:ext uri="{FF2B5EF4-FFF2-40B4-BE49-F238E27FC236}">
                      <a16:creationId xmlns:a16="http://schemas.microsoft.com/office/drawing/2014/main" id="{6A0967DB-081C-00A5-6458-58EA495B4B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214757" y="1080531"/>
                  <a:ext cx="2530475" cy="5397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Freeform 6">
                  <a:extLst>
                    <a:ext uri="{FF2B5EF4-FFF2-40B4-BE49-F238E27FC236}">
                      <a16:creationId xmlns:a16="http://schemas.microsoft.com/office/drawing/2014/main" id="{5FDACBDF-7E0F-F977-B723-3D16D9D34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14757" y="1341226"/>
                  <a:ext cx="2530475" cy="1966913"/>
                </a:xfrm>
                <a:custGeom>
                  <a:avLst/>
                  <a:gdLst>
                    <a:gd name="T0" fmla="*/ 670 w 670"/>
                    <a:gd name="T1" fmla="*/ 448 h 520"/>
                    <a:gd name="T2" fmla="*/ 335 w 670"/>
                    <a:gd name="T3" fmla="*/ 520 h 520"/>
                    <a:gd name="T4" fmla="*/ 0 w 670"/>
                    <a:gd name="T5" fmla="*/ 448 h 520"/>
                    <a:gd name="T6" fmla="*/ 0 w 670"/>
                    <a:gd name="T7" fmla="*/ 0 h 520"/>
                    <a:gd name="T8" fmla="*/ 335 w 670"/>
                    <a:gd name="T9" fmla="*/ 72 h 520"/>
                    <a:gd name="T10" fmla="*/ 670 w 670"/>
                    <a:gd name="T11" fmla="*/ 0 h 520"/>
                    <a:gd name="T12" fmla="*/ 670 w 670"/>
                    <a:gd name="T13" fmla="*/ 448 h 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520">
                      <a:moveTo>
                        <a:pt x="670" y="448"/>
                      </a:moveTo>
                      <a:cubicBezTo>
                        <a:pt x="670" y="488"/>
                        <a:pt x="520" y="520"/>
                        <a:pt x="335" y="520"/>
                      </a:cubicBezTo>
                      <a:cubicBezTo>
                        <a:pt x="150" y="520"/>
                        <a:pt x="0" y="488"/>
                        <a:pt x="0" y="44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0"/>
                        <a:pt x="150" y="72"/>
                        <a:pt x="335" y="72"/>
                      </a:cubicBezTo>
                      <a:cubicBezTo>
                        <a:pt x="520" y="72"/>
                        <a:pt x="670" y="40"/>
                        <a:pt x="670" y="0"/>
                      </a:cubicBezTo>
                      <a:lnTo>
                        <a:pt x="670" y="4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4" name="Magnetic Disk 6">
                <a:extLst>
                  <a:ext uri="{FF2B5EF4-FFF2-40B4-BE49-F238E27FC236}">
                    <a16:creationId xmlns:a16="http://schemas.microsoft.com/office/drawing/2014/main" id="{55FB02B7-26B0-95D6-8F8A-148A8D498709}"/>
                  </a:ext>
                </a:extLst>
              </p:cNvPr>
              <p:cNvSpPr/>
              <p:nvPr/>
            </p:nvSpPr>
            <p:spPr>
              <a:xfrm>
                <a:off x="4927566" y="2278295"/>
                <a:ext cx="2156934" cy="4719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 anchorCtr="0"/>
              <a:lstStyle/>
              <a:p>
                <a:pPr lvl="0" algn="ctr">
                  <a:defRPr/>
                </a:pPr>
                <a:r>
                  <a:rPr lang="en-US" sz="1300" b="1" dirty="0" err="1">
                    <a:solidFill>
                      <a:srgbClr val="00558C">
                        <a:lumMod val="20000"/>
                        <a:lumOff val="80000"/>
                      </a:srgbClr>
                    </a:solidFill>
                  </a:rPr>
                  <a:t>Automação</a:t>
                </a:r>
                <a:r>
                  <a:rPr lang="en-US" sz="1300" b="1" dirty="0">
                    <a:solidFill>
                      <a:srgbClr val="00558C">
                        <a:lumMod val="20000"/>
                        <a:lumOff val="80000"/>
                      </a:srgbClr>
                    </a:solidFill>
                  </a:rPr>
                  <a:t> de </a:t>
                </a:r>
                <a:r>
                  <a:rPr lang="en-US" sz="1300" b="1" dirty="0" err="1">
                    <a:solidFill>
                      <a:srgbClr val="00558C">
                        <a:lumMod val="20000"/>
                        <a:lumOff val="80000"/>
                      </a:srgbClr>
                    </a:solidFill>
                  </a:rPr>
                  <a:t>faturas</a:t>
                </a: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71C47917-61CE-0AA3-9AE3-89EBC9D02E2E}"/>
                  </a:ext>
                </a:extLst>
              </p:cNvPr>
              <p:cNvSpPr/>
              <p:nvPr/>
            </p:nvSpPr>
            <p:spPr>
              <a:xfrm>
                <a:off x="7197258" y="2751502"/>
                <a:ext cx="2191009" cy="1699562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lumMod val="20000"/>
                      <a:lumOff val="80000"/>
                      <a:alpha val="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16200000" scaled="0"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1851BE6-2020-51EC-F62F-63FA1DD7267A}"/>
                  </a:ext>
                </a:extLst>
              </p:cNvPr>
              <p:cNvGrpSpPr/>
              <p:nvPr/>
            </p:nvGrpSpPr>
            <p:grpSpPr>
              <a:xfrm>
                <a:off x="7197260" y="2016991"/>
                <a:ext cx="2191008" cy="1029475"/>
                <a:chOff x="-1214757" y="1080531"/>
                <a:chExt cx="2530475" cy="2227608"/>
              </a:xfrm>
              <a:solidFill>
                <a:schemeClr val="accent1"/>
              </a:solidFill>
            </p:grpSpPr>
            <p:sp>
              <p:nvSpPr>
                <p:cNvPr id="85" name="Oval 5">
                  <a:extLst>
                    <a:ext uri="{FF2B5EF4-FFF2-40B4-BE49-F238E27FC236}">
                      <a16:creationId xmlns:a16="http://schemas.microsoft.com/office/drawing/2014/main" id="{E727BBA4-C8EB-387E-2898-B730020B8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214757" y="1080531"/>
                  <a:ext cx="2530475" cy="539750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 6">
                  <a:extLst>
                    <a:ext uri="{FF2B5EF4-FFF2-40B4-BE49-F238E27FC236}">
                      <a16:creationId xmlns:a16="http://schemas.microsoft.com/office/drawing/2014/main" id="{4ED394B2-2E04-D793-15B4-FAD78E5128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214757" y="1341227"/>
                  <a:ext cx="2530475" cy="1966912"/>
                </a:xfrm>
                <a:custGeom>
                  <a:avLst/>
                  <a:gdLst>
                    <a:gd name="T0" fmla="*/ 670 w 670"/>
                    <a:gd name="T1" fmla="*/ 448 h 520"/>
                    <a:gd name="T2" fmla="*/ 335 w 670"/>
                    <a:gd name="T3" fmla="*/ 520 h 520"/>
                    <a:gd name="T4" fmla="*/ 0 w 670"/>
                    <a:gd name="T5" fmla="*/ 448 h 520"/>
                    <a:gd name="T6" fmla="*/ 0 w 670"/>
                    <a:gd name="T7" fmla="*/ 0 h 520"/>
                    <a:gd name="T8" fmla="*/ 335 w 670"/>
                    <a:gd name="T9" fmla="*/ 72 h 520"/>
                    <a:gd name="T10" fmla="*/ 670 w 670"/>
                    <a:gd name="T11" fmla="*/ 0 h 520"/>
                    <a:gd name="T12" fmla="*/ 670 w 670"/>
                    <a:gd name="T13" fmla="*/ 448 h 5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0" h="520">
                      <a:moveTo>
                        <a:pt x="670" y="448"/>
                      </a:moveTo>
                      <a:cubicBezTo>
                        <a:pt x="670" y="488"/>
                        <a:pt x="520" y="520"/>
                        <a:pt x="335" y="520"/>
                      </a:cubicBezTo>
                      <a:cubicBezTo>
                        <a:pt x="150" y="520"/>
                        <a:pt x="0" y="488"/>
                        <a:pt x="0" y="448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40"/>
                        <a:pt x="150" y="72"/>
                        <a:pt x="335" y="72"/>
                      </a:cubicBezTo>
                      <a:cubicBezTo>
                        <a:pt x="520" y="72"/>
                        <a:pt x="670" y="40"/>
                        <a:pt x="670" y="0"/>
                      </a:cubicBezTo>
                      <a:lnTo>
                        <a:pt x="670" y="44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62626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7" name="Magnetic Disk 8">
                <a:extLst>
                  <a:ext uri="{FF2B5EF4-FFF2-40B4-BE49-F238E27FC236}">
                    <a16:creationId xmlns:a16="http://schemas.microsoft.com/office/drawing/2014/main" id="{4BAEFE70-311A-E9AB-2EFF-7A530EA63BAB}"/>
                  </a:ext>
                </a:extLst>
              </p:cNvPr>
              <p:cNvSpPr/>
              <p:nvPr/>
            </p:nvSpPr>
            <p:spPr>
              <a:xfrm>
                <a:off x="7178894" y="2337376"/>
                <a:ext cx="2270830" cy="614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 anchorCtr="0"/>
              <a:lstStyle/>
              <a:p>
                <a:pPr lvl="0" algn="ctr">
                  <a:defRPr/>
                </a:pPr>
                <a:r>
                  <a:rPr lang="pt-BR" sz="1300" b="1" dirty="0">
                    <a:solidFill>
                      <a:srgbClr val="00558C">
                        <a:lumMod val="20000"/>
                        <a:lumOff val="80000"/>
                      </a:srgbClr>
                    </a:solidFill>
                  </a:rPr>
                  <a:t>Automação de Seguros</a:t>
                </a:r>
                <a:endPara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8C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8FEC6727-5783-931A-340A-170D84FCA3A5}"/>
                  </a:ext>
                </a:extLst>
              </p:cNvPr>
              <p:cNvGrpSpPr/>
              <p:nvPr/>
            </p:nvGrpSpPr>
            <p:grpSpPr>
              <a:xfrm>
                <a:off x="7255023" y="3034767"/>
                <a:ext cx="2069702" cy="1050148"/>
                <a:chOff x="7204783" y="2612396"/>
                <a:chExt cx="2069702" cy="1050148"/>
              </a:xfrm>
            </p:grpSpPr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6E3AA5F2-8B45-E156-006A-32721D48F534}"/>
                    </a:ext>
                  </a:extLst>
                </p:cNvPr>
                <p:cNvSpPr/>
                <p:nvPr/>
              </p:nvSpPr>
              <p:spPr>
                <a:xfrm>
                  <a:off x="7204783" y="2948100"/>
                  <a:ext cx="2069702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200" dirty="0" err="1">
                      <a:solidFill>
                        <a:srgbClr val="00558C"/>
                      </a:solidFill>
                      <a:latin typeface="Arial" panose="020B0604020202020204"/>
                    </a:rPr>
                    <a:t>Fraudes</a:t>
                  </a:r>
                  <a:r>
                    <a:rPr lang="en-US" sz="1200" dirty="0">
                      <a:solidFill>
                        <a:srgbClr val="00558C"/>
                      </a:solidFill>
                      <a:latin typeface="Arial" panose="020B0604020202020204"/>
                    </a:rPr>
                    <a:t> </a:t>
                  </a:r>
                  <a:r>
                    <a:rPr lang="en-US" sz="1200" dirty="0" err="1">
                      <a:solidFill>
                        <a:srgbClr val="00558C"/>
                      </a:solidFill>
                      <a:latin typeface="Arial" panose="020B0604020202020204"/>
                    </a:rPr>
                    <a:t>Digitais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ounded Rectangle 82">
                  <a:extLst>
                    <a:ext uri="{FF2B5EF4-FFF2-40B4-BE49-F238E27FC236}">
                      <a16:creationId xmlns:a16="http://schemas.microsoft.com/office/drawing/2014/main" id="{AB1857CB-D5BD-B774-DC23-278ADAE963E2}"/>
                    </a:ext>
                  </a:extLst>
                </p:cNvPr>
                <p:cNvSpPr/>
                <p:nvPr/>
              </p:nvSpPr>
              <p:spPr>
                <a:xfrm>
                  <a:off x="7204783" y="3257595"/>
                  <a:ext cx="2069702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 err="1">
                      <a:solidFill>
                        <a:srgbClr val="00558C"/>
                      </a:solidFill>
                    </a:rPr>
                    <a:t>Análise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de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documentos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Rounded Rectangle 83">
                  <a:extLst>
                    <a:ext uri="{FF2B5EF4-FFF2-40B4-BE49-F238E27FC236}">
                      <a16:creationId xmlns:a16="http://schemas.microsoft.com/office/drawing/2014/main" id="{A0FB251C-02FC-86E1-45AD-A0503DCAADED}"/>
                    </a:ext>
                  </a:extLst>
                </p:cNvPr>
                <p:cNvSpPr/>
                <p:nvPr/>
              </p:nvSpPr>
              <p:spPr>
                <a:xfrm>
                  <a:off x="7204783" y="2612396"/>
                  <a:ext cx="2069702" cy="40494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558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Validações</a:t>
                  </a: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558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 </a:t>
                  </a:r>
                  <a:r>
                    <a:rPr kumimoji="0" lang="en-US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558C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+mn-cs"/>
                    </a:rPr>
                    <a:t>automatizadas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oup 78">
                <a:extLst>
                  <a:ext uri="{FF2B5EF4-FFF2-40B4-BE49-F238E27FC236}">
                    <a16:creationId xmlns:a16="http://schemas.microsoft.com/office/drawing/2014/main" id="{9EDF723F-7ECD-E10D-6179-3B4D535D853B}"/>
                  </a:ext>
                </a:extLst>
              </p:cNvPr>
              <p:cNvGrpSpPr/>
              <p:nvPr/>
            </p:nvGrpSpPr>
            <p:grpSpPr>
              <a:xfrm>
                <a:off x="2819975" y="4127528"/>
                <a:ext cx="6384410" cy="672133"/>
                <a:chOff x="2819975" y="3605373"/>
                <a:chExt cx="6384410" cy="672133"/>
              </a:xfrm>
            </p:grpSpPr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3FF5369-98D2-1EAE-82E5-135A594263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562275" y="3605373"/>
                  <a:ext cx="1577224" cy="672133"/>
                </a:xfrm>
                <a:prstGeom prst="rect">
                  <a:avLst/>
                </a:prstGeom>
              </p:spPr>
            </p:pic>
            <p:sp>
              <p:nvSpPr>
                <p:cNvPr id="81" name="Rounded Rectangle 11">
                  <a:extLst>
                    <a:ext uri="{FF2B5EF4-FFF2-40B4-BE49-F238E27FC236}">
                      <a16:creationId xmlns:a16="http://schemas.microsoft.com/office/drawing/2014/main" id="{A09E16C9-11CF-A1B6-AFF6-B147E4F7F8A6}"/>
                    </a:ext>
                  </a:extLst>
                </p:cNvPr>
                <p:cNvSpPr/>
                <p:nvPr/>
              </p:nvSpPr>
              <p:spPr>
                <a:xfrm>
                  <a:off x="2819975" y="3652117"/>
                  <a:ext cx="6384410" cy="417172"/>
                </a:xfrm>
                <a:prstGeom prst="roundRect">
                  <a:avLst/>
                </a:prstGeom>
                <a:noFill/>
                <a:ln w="19050">
                  <a:solidFill>
                    <a:schemeClr val="tx2"/>
                  </a:solidFill>
                  <a:prstDash val="sysDot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lvl="0" algn="ctr">
                    <a:defRPr/>
                  </a:pPr>
                  <a:r>
                    <a:rPr lang="en-US" sz="1200" dirty="0">
                      <a:solidFill>
                        <a:srgbClr val="00558C"/>
                      </a:solidFill>
                    </a:rPr>
                    <a:t>                                                             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Fluxos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de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trabalho</a:t>
                  </a:r>
                  <a:r>
                    <a:rPr lang="en-US" sz="1200" dirty="0">
                      <a:solidFill>
                        <a:srgbClr val="00558C"/>
                      </a:solidFill>
                    </a:rPr>
                    <a:t> </a:t>
                  </a:r>
                  <a:r>
                    <a:rPr lang="en-US" sz="1200" dirty="0" err="1">
                      <a:solidFill>
                        <a:srgbClr val="00558C"/>
                      </a:solidFill>
                    </a:rPr>
                    <a:t>personalizados</a:t>
                  </a:r>
                  <a:endPara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58C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92FDD6-6D74-D352-E626-59D54B4D2E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04191" y="6341850"/>
            <a:ext cx="549163" cy="365125"/>
          </a:xfrm>
        </p:spPr>
        <p:txBody>
          <a:bodyPr/>
          <a:lstStyle/>
          <a:p>
            <a:pPr lvl="0"/>
            <a:fld id="{151725ED-AB00-4B02-A764-80C23BBB66A4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324CE63-CC68-8D91-6E14-F1ED435DCA21}"/>
              </a:ext>
            </a:extLst>
          </p:cNvPr>
          <p:cNvSpPr/>
          <p:nvPr/>
        </p:nvSpPr>
        <p:spPr>
          <a:xfrm>
            <a:off x="0" y="6067729"/>
            <a:ext cx="12192001" cy="79027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hlinkClick r:id="rId12" action="ppaction://hlinksldjump"/>
            <a:extLst>
              <a:ext uri="{FF2B5EF4-FFF2-40B4-BE49-F238E27FC236}">
                <a16:creationId xmlns:a16="http://schemas.microsoft.com/office/drawing/2014/main" id="{3B5FA104-FC6C-962C-0218-9938B16DED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22" y="6300539"/>
            <a:ext cx="3192928" cy="32465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195587-DCC2-6453-79FE-AE7A3A8A1ECE}"/>
              </a:ext>
            </a:extLst>
          </p:cNvPr>
          <p:cNvSpPr txBox="1"/>
          <p:nvPr/>
        </p:nvSpPr>
        <p:spPr>
          <a:xfrm>
            <a:off x="2757201" y="137885"/>
            <a:ext cx="6101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pt-BR" sz="1800" b="1" dirty="0">
                <a:latin typeface="open sans" panose="020B0606030504020204" pitchFamily="34" charset="0"/>
              </a:rPr>
              <a:t>A Força da IA nos Documentos</a:t>
            </a:r>
            <a:endParaRPr lang="pt-BR" sz="18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84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E33C4-4506-760B-30C9-1414FCF8C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uz, escuro, noite, mesa&#10;&#10;Descrição gerada automaticamente">
            <a:extLst>
              <a:ext uri="{FF2B5EF4-FFF2-40B4-BE49-F238E27FC236}">
                <a16:creationId xmlns:a16="http://schemas.microsoft.com/office/drawing/2014/main" id="{0111BE38-DEA6-35FD-4C95-69C700E9F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6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33FCAD0-288B-D20D-AF74-885220A47416}"/>
              </a:ext>
            </a:extLst>
          </p:cNvPr>
          <p:cNvSpPr txBox="1"/>
          <p:nvPr/>
        </p:nvSpPr>
        <p:spPr>
          <a:xfrm>
            <a:off x="45726" y="286254"/>
            <a:ext cx="9434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Exemplo como fazíamos e como fazemos hoje</a:t>
            </a:r>
          </a:p>
          <a:p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	</a:t>
            </a:r>
          </a:p>
        </p:txBody>
      </p:sp>
      <p:pic>
        <p:nvPicPr>
          <p:cNvPr id="17" name="Imagem 16">
            <a:hlinkClick r:id="rId4" action="ppaction://hlinksldjump"/>
            <a:extLst>
              <a:ext uri="{FF2B5EF4-FFF2-40B4-BE49-F238E27FC236}">
                <a16:creationId xmlns:a16="http://schemas.microsoft.com/office/drawing/2014/main" id="{F48AFA5D-3E7F-615D-11C6-5FA2442B9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57" y="6463862"/>
            <a:ext cx="2034650" cy="206372"/>
          </a:xfrm>
          <a:prstGeom prst="rect">
            <a:avLst/>
          </a:prstGeom>
        </p:spPr>
      </p:pic>
      <p:pic>
        <p:nvPicPr>
          <p:cNvPr id="5" name="Imagem 4" descr="Circuito eletrônico em fundo preto&#10;&#10;Descrição gerada automaticamente">
            <a:extLst>
              <a:ext uri="{FF2B5EF4-FFF2-40B4-BE49-F238E27FC236}">
                <a16:creationId xmlns:a16="http://schemas.microsoft.com/office/drawing/2014/main" id="{B8873B59-8EEC-5AFF-CAC3-12DA2EB22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70" y="0"/>
            <a:ext cx="3178830" cy="3893920"/>
          </a:xfrm>
          <a:prstGeom prst="rect">
            <a:avLst/>
          </a:prstGeom>
        </p:spPr>
      </p:pic>
      <p:grpSp>
        <p:nvGrpSpPr>
          <p:cNvPr id="2" name="Group 118">
            <a:extLst>
              <a:ext uri="{FF2B5EF4-FFF2-40B4-BE49-F238E27FC236}">
                <a16:creationId xmlns:a16="http://schemas.microsoft.com/office/drawing/2014/main" id="{44723E7C-F8F9-1453-D002-487F8197D381}"/>
              </a:ext>
            </a:extLst>
          </p:cNvPr>
          <p:cNvGrpSpPr/>
          <p:nvPr/>
        </p:nvGrpSpPr>
        <p:grpSpPr>
          <a:xfrm>
            <a:off x="470693" y="1180591"/>
            <a:ext cx="7081574" cy="4813809"/>
            <a:chOff x="4426696" y="193204"/>
            <a:chExt cx="6918188" cy="4772867"/>
          </a:xfrm>
        </p:grpSpPr>
        <p:grpSp>
          <p:nvGrpSpPr>
            <p:cNvPr id="3" name="Group 7">
              <a:extLst>
                <a:ext uri="{FF2B5EF4-FFF2-40B4-BE49-F238E27FC236}">
                  <a16:creationId xmlns:a16="http://schemas.microsoft.com/office/drawing/2014/main" id="{24F20BEF-04D8-B946-EFFD-3DA0488B8D32}"/>
                </a:ext>
              </a:extLst>
            </p:cNvPr>
            <p:cNvGrpSpPr/>
            <p:nvPr/>
          </p:nvGrpSpPr>
          <p:grpSpPr>
            <a:xfrm>
              <a:off x="4426696" y="440283"/>
              <a:ext cx="1835945" cy="2375929"/>
              <a:chOff x="4824709" y="301039"/>
              <a:chExt cx="1835945" cy="2375929"/>
            </a:xfrm>
          </p:grpSpPr>
          <p:pic>
            <p:nvPicPr>
              <p:cNvPr id="107" name="Picture 9" descr="Table&#10;&#10;Description automatically generated">
                <a:extLst>
                  <a:ext uri="{FF2B5EF4-FFF2-40B4-BE49-F238E27FC236}">
                    <a16:creationId xmlns:a16="http://schemas.microsoft.com/office/drawing/2014/main" id="{A7F462A3-0798-9EBC-9737-0FE9ADDB9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4709" y="301039"/>
                <a:ext cx="1835945" cy="23759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08" name="Ink 10">
                    <a:extLst>
                      <a:ext uri="{FF2B5EF4-FFF2-40B4-BE49-F238E27FC236}">
                        <a16:creationId xmlns:a16="http://schemas.microsoft.com/office/drawing/2014/main" id="{A7B96D17-7668-1989-712B-114B9AA520AB}"/>
                      </a:ext>
                    </a:extLst>
                  </p14:cNvPr>
                  <p14:cNvContentPartPr/>
                  <p14:nvPr/>
                </p14:nvContentPartPr>
                <p14:xfrm>
                  <a:off x="4995396" y="626582"/>
                  <a:ext cx="233472" cy="1769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3D741D7A-B3F8-57B7-9055-C71D30DF906C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970820" y="582357"/>
                    <a:ext cx="282132" cy="89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109" name="Ink 11">
                    <a:extLst>
                      <a:ext uri="{FF2B5EF4-FFF2-40B4-BE49-F238E27FC236}">
                        <a16:creationId xmlns:a16="http://schemas.microsoft.com/office/drawing/2014/main" id="{848F1DC6-A0BE-DBED-973E-FDF69FB91DB8}"/>
                      </a:ext>
                    </a:extLst>
                  </p14:cNvPr>
                  <p14:cNvContentPartPr/>
                  <p14:nvPr/>
                </p14:nvContentPartPr>
                <p14:xfrm>
                  <a:off x="6145071" y="581859"/>
                  <a:ext cx="325699" cy="13644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A65EB971-56FB-FC23-240D-252A8BF468E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6120471" y="534811"/>
                    <a:ext cx="374406" cy="1072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10" name="Ink 13">
                    <a:extLst>
                      <a:ext uri="{FF2B5EF4-FFF2-40B4-BE49-F238E27FC236}">
                        <a16:creationId xmlns:a16="http://schemas.microsoft.com/office/drawing/2014/main" id="{97A2938F-37C8-8570-7DFA-4AEF7C22F0ED}"/>
                      </a:ext>
                    </a:extLst>
                  </p14:cNvPr>
                  <p14:cNvContentPartPr/>
                  <p14:nvPr/>
                </p14:nvContentPartPr>
                <p14:xfrm>
                  <a:off x="6272925" y="650081"/>
                  <a:ext cx="204920" cy="12381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8A8BE73C-12D8-200E-FD98-55E405A4440B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6248295" y="600557"/>
                    <a:ext cx="253687" cy="110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111" name="Ink 14">
                    <a:extLst>
                      <a:ext uri="{FF2B5EF4-FFF2-40B4-BE49-F238E27FC236}">
                        <a16:creationId xmlns:a16="http://schemas.microsoft.com/office/drawing/2014/main" id="{1F46F1E3-7870-57D8-A8D3-2151B693C0A9}"/>
                      </a:ext>
                    </a:extLst>
                  </p14:cNvPr>
                  <p14:cNvContentPartPr/>
                  <p14:nvPr/>
                </p14:nvContentPartPr>
                <p14:xfrm>
                  <a:off x="6283285" y="947228"/>
                  <a:ext cx="181421" cy="8591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CB4D46BB-D4E3-A2EE-6006-3CE010D087B3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58702" y="899500"/>
                    <a:ext cx="230095" cy="10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112" name="Ink 15">
                    <a:extLst>
                      <a:ext uri="{FF2B5EF4-FFF2-40B4-BE49-F238E27FC236}">
                        <a16:creationId xmlns:a16="http://schemas.microsoft.com/office/drawing/2014/main" id="{575A0200-BFCA-E6E4-EEA2-9C5E4EADEB38}"/>
                      </a:ext>
                    </a:extLst>
                  </p14:cNvPr>
                  <p14:cNvContentPartPr/>
                  <p14:nvPr/>
                </p14:nvContentPartPr>
                <p14:xfrm>
                  <a:off x="4987816" y="879005"/>
                  <a:ext cx="268342" cy="18193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E1B2F859-8B1C-5525-2751-98B5FDAB324C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963243" y="831129"/>
                    <a:ext cx="316997" cy="1134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113" name="Ink 16">
                    <a:extLst>
                      <a:ext uri="{FF2B5EF4-FFF2-40B4-BE49-F238E27FC236}">
                        <a16:creationId xmlns:a16="http://schemas.microsoft.com/office/drawing/2014/main" id="{70D9CAA0-2A88-AAC7-C56F-087A3E65D92F}"/>
                      </a:ext>
                    </a:extLst>
                  </p14:cNvPr>
                  <p14:cNvContentPartPr/>
                  <p14:nvPr/>
                </p14:nvContentPartPr>
                <p14:xfrm>
                  <a:off x="5607377" y="1091506"/>
                  <a:ext cx="78582" cy="3032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13D0A9AB-57FC-0EF3-6B65-7DE6FAA57948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5582820" y="1048192"/>
                    <a:ext cx="127205" cy="892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114" name="Ink 19">
                    <a:extLst>
                      <a:ext uri="{FF2B5EF4-FFF2-40B4-BE49-F238E27FC236}">
                        <a16:creationId xmlns:a16="http://schemas.microsoft.com/office/drawing/2014/main" id="{0C169638-5F4C-C3BF-A187-F7919DA0472D}"/>
                      </a:ext>
                    </a:extLst>
                  </p14:cNvPr>
                  <p14:cNvContentPartPr/>
                  <p14:nvPr/>
                </p14:nvContentPartPr>
                <p14:xfrm>
                  <a:off x="5583625" y="1290109"/>
                  <a:ext cx="124569" cy="6317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EF8762B6-F2AA-C44A-D3CF-2DC5EC4F1090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5559007" y="1241517"/>
                    <a:ext cx="173313" cy="10301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" name="Group 20">
              <a:extLst>
                <a:ext uri="{FF2B5EF4-FFF2-40B4-BE49-F238E27FC236}">
                  <a16:creationId xmlns:a16="http://schemas.microsoft.com/office/drawing/2014/main" id="{A7C34B49-A3AB-9FD9-FFD8-58060B10AF66}"/>
                </a:ext>
              </a:extLst>
            </p:cNvPr>
            <p:cNvGrpSpPr/>
            <p:nvPr/>
          </p:nvGrpSpPr>
          <p:grpSpPr>
            <a:xfrm>
              <a:off x="4669336" y="3093511"/>
              <a:ext cx="2693323" cy="1872560"/>
              <a:chOff x="4791226" y="2880446"/>
              <a:chExt cx="2693323" cy="1872560"/>
            </a:xfrm>
          </p:grpSpPr>
          <p:pic>
            <p:nvPicPr>
              <p:cNvPr id="68" name="Picture 2" descr="How to Fill Out Form W-2 | Detailed Guide for Employers">
                <a:extLst>
                  <a:ext uri="{FF2B5EF4-FFF2-40B4-BE49-F238E27FC236}">
                    <a16:creationId xmlns:a16="http://schemas.microsoft.com/office/drawing/2014/main" id="{C2DBC92B-A33E-0477-9C95-E30BDC1DA23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saturation sat="0"/>
                        </a14:imgEffect>
                        <a14:imgEffect>
                          <a14:brightnessContrast bright="4000" contrast="-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7" t="5461" r="3960"/>
              <a:stretch/>
            </p:blipFill>
            <p:spPr bwMode="auto">
              <a:xfrm>
                <a:off x="4791226" y="2880446"/>
                <a:ext cx="2693323" cy="187256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9" name="Ink 22">
                    <a:extLst>
                      <a:ext uri="{FF2B5EF4-FFF2-40B4-BE49-F238E27FC236}">
                        <a16:creationId xmlns:a16="http://schemas.microsoft.com/office/drawing/2014/main" id="{17D74E0B-87DB-CD3B-C11D-35F1F1FD4985}"/>
                      </a:ext>
                    </a:extLst>
                  </p14:cNvPr>
                  <p14:cNvContentPartPr/>
                  <p14:nvPr/>
                </p14:nvContentPartPr>
                <p14:xfrm>
                  <a:off x="4874205" y="2936599"/>
                  <a:ext cx="172578" cy="3285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031B1837-DA74-51E0-F5CE-FF0ACDEAE54B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849621" y="2889670"/>
                    <a:ext cx="221254" cy="966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70" name="Ink 23">
                    <a:extLst>
                      <a:ext uri="{FF2B5EF4-FFF2-40B4-BE49-F238E27FC236}">
                        <a16:creationId xmlns:a16="http://schemas.microsoft.com/office/drawing/2014/main" id="{42CD550D-D664-5C66-AD71-1A4FDB033704}"/>
                      </a:ext>
                    </a:extLst>
                  </p14:cNvPr>
                  <p14:cNvContentPartPr/>
                  <p14:nvPr/>
                </p14:nvContentPartPr>
                <p14:xfrm>
                  <a:off x="5420995" y="2959340"/>
                  <a:ext cx="273901" cy="16677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1BB5E0EA-0075-E9EE-9123-395E9581C87F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5396408" y="2911691"/>
                    <a:ext cx="322584" cy="1114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71" name="Ink 24">
                    <a:extLst>
                      <a:ext uri="{FF2B5EF4-FFF2-40B4-BE49-F238E27FC236}">
                        <a16:creationId xmlns:a16="http://schemas.microsoft.com/office/drawing/2014/main" id="{AF616C3F-41A6-8643-A284-19DC99DBAB47}"/>
                      </a:ext>
                    </a:extLst>
                  </p14:cNvPr>
                  <p14:cNvContentPartPr/>
                  <p14:nvPr/>
                </p14:nvContentPartPr>
                <p14:xfrm>
                  <a:off x="4863845" y="3063948"/>
                  <a:ext cx="254445" cy="29563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F16D68F8-0176-9131-181E-08D02008A66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839237" y="3014676"/>
                    <a:ext cx="303169" cy="1276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72" name="Ink 25">
                    <a:extLst>
                      <a:ext uri="{FF2B5EF4-FFF2-40B4-BE49-F238E27FC236}">
                        <a16:creationId xmlns:a16="http://schemas.microsoft.com/office/drawing/2014/main" id="{89E0E743-F1E9-8CBB-6949-7710CF8AA824}"/>
                      </a:ext>
                    </a:extLst>
                  </p14:cNvPr>
                  <p14:cNvContentPartPr/>
                  <p14:nvPr/>
                </p14:nvContentPartPr>
                <p14:xfrm>
                  <a:off x="4844389" y="3219596"/>
                  <a:ext cx="284513" cy="9349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EA1D2F4-35C3-7585-EF6D-3EDE79CF3434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819777" y="3170391"/>
                    <a:ext cx="333244" cy="107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73" name="Ink 26">
                    <a:extLst>
                      <a:ext uri="{FF2B5EF4-FFF2-40B4-BE49-F238E27FC236}">
                        <a16:creationId xmlns:a16="http://schemas.microsoft.com/office/drawing/2014/main" id="{DAE0061A-A028-8805-66C3-76AB0B95E067}"/>
                      </a:ext>
                    </a:extLst>
                  </p14:cNvPr>
                  <p14:cNvContentPartPr/>
                  <p14:nvPr/>
                </p14:nvContentPartPr>
                <p14:xfrm>
                  <a:off x="4830997" y="3292367"/>
                  <a:ext cx="422221" cy="34364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3E49595F-5AF9-F1ED-0981-01EB6C4B3DF6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806392" y="3243276"/>
                    <a:ext cx="470939" cy="1320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74" name="Ink 27">
                    <a:extLst>
                      <a:ext uri="{FF2B5EF4-FFF2-40B4-BE49-F238E27FC236}">
                        <a16:creationId xmlns:a16="http://schemas.microsoft.com/office/drawing/2014/main" id="{8F78342F-8188-7FD7-FC8A-4A117E468463}"/>
                      </a:ext>
                    </a:extLst>
                  </p14:cNvPr>
                  <p14:cNvContentPartPr/>
                  <p14:nvPr/>
                </p14:nvContentPartPr>
                <p14:xfrm>
                  <a:off x="4838577" y="3350988"/>
                  <a:ext cx="475789" cy="41186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FA74B69C-DB2B-90E4-C627-F6B4472B6CFE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814001" y="3301957"/>
                    <a:ext cx="524449" cy="1387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75" name="Ink 28">
                    <a:extLst>
                      <a:ext uri="{FF2B5EF4-FFF2-40B4-BE49-F238E27FC236}">
                        <a16:creationId xmlns:a16="http://schemas.microsoft.com/office/drawing/2014/main" id="{127E059B-5F68-BDAF-BB2D-681C8D909E7F}"/>
                      </a:ext>
                    </a:extLst>
                  </p14:cNvPr>
                  <p14:cNvContentPartPr/>
                  <p14:nvPr/>
                </p14:nvContentPartPr>
                <p14:xfrm>
                  <a:off x="4840094" y="3693111"/>
                  <a:ext cx="136445" cy="12886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1F22157-9595-83D3-1572-57B3645E81AB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4815465" y="3645385"/>
                    <a:ext cx="185211" cy="107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76" name="Ink 29">
                    <a:extLst>
                      <a:ext uri="{FF2B5EF4-FFF2-40B4-BE49-F238E27FC236}">
                        <a16:creationId xmlns:a16="http://schemas.microsoft.com/office/drawing/2014/main" id="{46775E3F-1F0B-EB66-F65F-03BE6EE0DF3A}"/>
                      </a:ext>
                    </a:extLst>
                  </p14:cNvPr>
                  <p14:cNvContentPartPr/>
                  <p14:nvPr/>
                </p14:nvContentPartPr>
                <p14:xfrm>
                  <a:off x="5499577" y="3690331"/>
                  <a:ext cx="191276" cy="11118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078C489-93AD-B7CE-812D-E676823270F3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5474991" y="3641992"/>
                    <a:ext cx="239955" cy="1073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77" name="Ink 30">
                    <a:extLst>
                      <a:ext uri="{FF2B5EF4-FFF2-40B4-BE49-F238E27FC236}">
                        <a16:creationId xmlns:a16="http://schemas.microsoft.com/office/drawing/2014/main" id="{9A557693-9DAE-5815-A3DD-F2BA5E39B09A}"/>
                      </a:ext>
                    </a:extLst>
                  </p14:cNvPr>
                  <p14:cNvContentPartPr/>
                  <p14:nvPr/>
                </p14:nvContentPartPr>
                <p14:xfrm>
                  <a:off x="6340483" y="3078351"/>
                  <a:ext cx="137203" cy="9096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78217DB8-64D5-9F58-95B2-B561359E39E4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6315895" y="3030477"/>
                    <a:ext cx="185888" cy="1043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78" name="Ink 31">
                    <a:extLst>
                      <a:ext uri="{FF2B5EF4-FFF2-40B4-BE49-F238E27FC236}">
                        <a16:creationId xmlns:a16="http://schemas.microsoft.com/office/drawing/2014/main" id="{A982E4DA-976D-9F8A-5D92-D91598BEAD96}"/>
                      </a:ext>
                    </a:extLst>
                  </p14:cNvPr>
                  <p14:cNvContentPartPr/>
                  <p14:nvPr/>
                </p14:nvContentPartPr>
                <p14:xfrm>
                  <a:off x="6952463" y="3078351"/>
                  <a:ext cx="195318" cy="10107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3749596A-E46E-9A7F-C658-CA4EE57D811F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6927864" y="3030222"/>
                    <a:ext cx="244025" cy="1058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79" name="Ink 32">
                    <a:extLst>
                      <a:ext uri="{FF2B5EF4-FFF2-40B4-BE49-F238E27FC236}">
                        <a16:creationId xmlns:a16="http://schemas.microsoft.com/office/drawing/2014/main" id="{8A9C290E-E8BE-437D-F062-DFFE6E872BB3}"/>
                      </a:ext>
                    </a:extLst>
                  </p14:cNvPr>
                  <p14:cNvContentPartPr/>
                  <p14:nvPr/>
                </p14:nvContentPartPr>
                <p14:xfrm>
                  <a:off x="6338967" y="3197361"/>
                  <a:ext cx="161713" cy="23752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48CC31A-AAA3-5C82-6FBF-8B74B7191A4F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6314391" y="3148888"/>
                    <a:ext cx="210374" cy="1202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6">
                <p14:nvContentPartPr>
                  <p14:cNvPr id="80" name="Ink 33">
                    <a:extLst>
                      <a:ext uri="{FF2B5EF4-FFF2-40B4-BE49-F238E27FC236}">
                        <a16:creationId xmlns:a16="http://schemas.microsoft.com/office/drawing/2014/main" id="{057DC0E7-8F1B-FEE3-A2B3-8FF1FD67FABA}"/>
                      </a:ext>
                    </a:extLst>
                  </p14:cNvPr>
                  <p14:cNvContentPartPr/>
                  <p14:nvPr/>
                </p14:nvContentPartPr>
                <p14:xfrm>
                  <a:off x="6939072" y="3187759"/>
                  <a:ext cx="197087" cy="12634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F9EC2C1-2A23-C409-7D3A-6DC6CEEC73C3}"/>
                      </a:ext>
                    </a:extLst>
                  </p:cNvPr>
                  <p:cNvPicPr/>
                  <p:nvPr/>
                </p:nvPicPr>
                <p:blipFill>
                  <a:blip r:embed="rId47"/>
                  <a:stretch>
                    <a:fillRect/>
                  </a:stretch>
                </p:blipFill>
                <p:spPr>
                  <a:xfrm>
                    <a:off x="6914498" y="3139167"/>
                    <a:ext cx="245744" cy="109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8">
                <p14:nvContentPartPr>
                  <p14:cNvPr id="81" name="Ink 34">
                    <a:extLst>
                      <a:ext uri="{FF2B5EF4-FFF2-40B4-BE49-F238E27FC236}">
                        <a16:creationId xmlns:a16="http://schemas.microsoft.com/office/drawing/2014/main" id="{B0E86EE5-06EF-A865-20C0-19344CB84FD8}"/>
                      </a:ext>
                    </a:extLst>
                  </p14:cNvPr>
                  <p14:cNvContentPartPr/>
                  <p14:nvPr/>
                </p14:nvContentPartPr>
                <p14:xfrm>
                  <a:off x="6328607" y="3323194"/>
                  <a:ext cx="144278" cy="3285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A0470872-2963-EBC6-944C-0887FA0DA36C}"/>
                      </a:ext>
                    </a:extLst>
                  </p:cNvPr>
                  <p:cNvPicPr/>
                  <p:nvPr/>
                </p:nvPicPr>
                <p:blipFill>
                  <a:blip r:embed="rId49"/>
                  <a:stretch>
                    <a:fillRect/>
                  </a:stretch>
                </p:blipFill>
                <p:spPr>
                  <a:xfrm>
                    <a:off x="6304070" y="3276265"/>
                    <a:ext cx="192861" cy="966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0">
                <p14:nvContentPartPr>
                  <p14:cNvPr id="82" name="Ink 35">
                    <a:extLst>
                      <a:ext uri="{FF2B5EF4-FFF2-40B4-BE49-F238E27FC236}">
                        <a16:creationId xmlns:a16="http://schemas.microsoft.com/office/drawing/2014/main" id="{DFD36807-394B-5A21-667B-AA8F9D7362CB}"/>
                      </a:ext>
                    </a:extLst>
                  </p14:cNvPr>
                  <p14:cNvContentPartPr/>
                  <p14:nvPr/>
                </p14:nvContentPartPr>
                <p14:xfrm>
                  <a:off x="6942104" y="3314350"/>
                  <a:ext cx="149331" cy="6317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6089811E-B151-4DB3-3C6B-5E904E0A64AC}"/>
                      </a:ext>
                    </a:extLst>
                  </p:cNvPr>
                  <p:cNvPicPr/>
                  <p:nvPr/>
                </p:nvPicPr>
                <p:blipFill>
                  <a:blip r:embed="rId51"/>
                  <a:stretch>
                    <a:fillRect/>
                  </a:stretch>
                </p:blipFill>
                <p:spPr>
                  <a:xfrm>
                    <a:off x="6917462" y="3265758"/>
                    <a:ext cx="198122" cy="103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2">
                <p14:nvContentPartPr>
                  <p14:cNvPr id="83" name="Ink 36">
                    <a:extLst>
                      <a:ext uri="{FF2B5EF4-FFF2-40B4-BE49-F238E27FC236}">
                        <a16:creationId xmlns:a16="http://schemas.microsoft.com/office/drawing/2014/main" id="{D254FDC3-7466-9727-D510-6663EDF31BC9}"/>
                      </a:ext>
                    </a:extLst>
                  </p14:cNvPr>
                  <p14:cNvContentPartPr/>
                  <p14:nvPr/>
                </p14:nvContentPartPr>
                <p14:xfrm>
                  <a:off x="6306371" y="3428559"/>
                  <a:ext cx="240042" cy="15161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E7675534-0988-30BD-B441-547EA54A3A25}"/>
                      </a:ext>
                    </a:extLst>
                  </p:cNvPr>
                  <p:cNvPicPr/>
                  <p:nvPr/>
                </p:nvPicPr>
                <p:blipFill>
                  <a:blip r:embed="rId53"/>
                  <a:stretch>
                    <a:fillRect/>
                  </a:stretch>
                </p:blipFill>
                <p:spPr>
                  <a:xfrm>
                    <a:off x="6281827" y="3379653"/>
                    <a:ext cx="288639" cy="1124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4">
                <p14:nvContentPartPr>
                  <p14:cNvPr id="84" name="Ink 37">
                    <a:extLst>
                      <a:ext uri="{FF2B5EF4-FFF2-40B4-BE49-F238E27FC236}">
                        <a16:creationId xmlns:a16="http://schemas.microsoft.com/office/drawing/2014/main" id="{A93049CD-8F96-A7E7-B8FC-610491DB3F8A}"/>
                      </a:ext>
                    </a:extLst>
                  </p14:cNvPr>
                  <p14:cNvContentPartPr/>
                  <p14:nvPr/>
                </p14:nvContentPartPr>
                <p14:xfrm>
                  <a:off x="6970403" y="3442709"/>
                  <a:ext cx="251412" cy="11876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C8973CF4-C229-E476-0F88-D04BD6A31172}"/>
                      </a:ext>
                    </a:extLst>
                  </p:cNvPr>
                  <p:cNvPicPr/>
                  <p:nvPr/>
                </p:nvPicPr>
                <p:blipFill>
                  <a:blip r:embed="rId55"/>
                  <a:stretch>
                    <a:fillRect/>
                  </a:stretch>
                </p:blipFill>
                <p:spPr>
                  <a:xfrm>
                    <a:off x="6945803" y="3393226"/>
                    <a:ext cx="300120" cy="11034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6">
                <p14:nvContentPartPr>
                  <p14:cNvPr id="85" name="Ink 38">
                    <a:extLst>
                      <a:ext uri="{FF2B5EF4-FFF2-40B4-BE49-F238E27FC236}">
                        <a16:creationId xmlns:a16="http://schemas.microsoft.com/office/drawing/2014/main" id="{869E77F8-7D3D-6B08-0322-A31F2CBFDB30}"/>
                      </a:ext>
                    </a:extLst>
                  </p14:cNvPr>
                  <p14:cNvContentPartPr/>
                  <p14:nvPr/>
                </p14:nvContentPartPr>
                <p14:xfrm>
                  <a:off x="6946652" y="3540495"/>
                  <a:ext cx="313065" cy="20214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1942D28E-9D47-F449-EC98-588A37994B08}"/>
                      </a:ext>
                    </a:extLst>
                  </p:cNvPr>
                  <p:cNvPicPr/>
                  <p:nvPr/>
                </p:nvPicPr>
                <p:blipFill>
                  <a:blip r:embed="rId57"/>
                  <a:stretch>
                    <a:fillRect/>
                  </a:stretch>
                </p:blipFill>
                <p:spPr>
                  <a:xfrm>
                    <a:off x="6922040" y="3491193"/>
                    <a:ext cx="361797" cy="118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8">
                <p14:nvContentPartPr>
                  <p14:cNvPr id="86" name="Ink 39">
                    <a:extLst>
                      <a:ext uri="{FF2B5EF4-FFF2-40B4-BE49-F238E27FC236}">
                        <a16:creationId xmlns:a16="http://schemas.microsoft.com/office/drawing/2014/main" id="{4DC347CF-31F0-734D-1716-3EB9717D57B8}"/>
                      </a:ext>
                    </a:extLst>
                  </p14:cNvPr>
                  <p14:cNvContentPartPr/>
                  <p14:nvPr/>
                </p14:nvContentPartPr>
                <p14:xfrm>
                  <a:off x="4854749" y="3547570"/>
                  <a:ext cx="317614" cy="26026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B43FF288-5413-6A52-B0EC-87D741392529}"/>
                      </a:ext>
                    </a:extLst>
                  </p:cNvPr>
                  <p:cNvPicPr/>
                  <p:nvPr/>
                </p:nvPicPr>
                <p:blipFill>
                  <a:blip r:embed="rId59"/>
                  <a:stretch>
                    <a:fillRect/>
                  </a:stretch>
                </p:blipFill>
                <p:spPr>
                  <a:xfrm>
                    <a:off x="4830128" y="3499374"/>
                    <a:ext cx="366364" cy="1219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0">
                <p14:nvContentPartPr>
                  <p14:cNvPr id="87" name="Ink 40">
                    <a:extLst>
                      <a:ext uri="{FF2B5EF4-FFF2-40B4-BE49-F238E27FC236}">
                        <a16:creationId xmlns:a16="http://schemas.microsoft.com/office/drawing/2014/main" id="{F9492000-0B0E-B5AB-76FE-5B0903623374}"/>
                      </a:ext>
                    </a:extLst>
                  </p14:cNvPr>
                  <p14:cNvContentPartPr/>
                  <p14:nvPr/>
                </p14:nvContentPartPr>
                <p14:xfrm>
                  <a:off x="6897633" y="3675424"/>
                  <a:ext cx="478315" cy="7075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A53C67D6-71B5-3147-D705-8B49941FB7E8}"/>
                      </a:ext>
                    </a:extLst>
                  </p:cNvPr>
                  <p:cNvPicPr/>
                  <p:nvPr/>
                </p:nvPicPr>
                <p:blipFill>
                  <a:blip r:embed="rId61"/>
                  <a:stretch>
                    <a:fillRect/>
                  </a:stretch>
                </p:blipFill>
                <p:spPr>
                  <a:xfrm>
                    <a:off x="6873028" y="3624888"/>
                    <a:ext cx="527032" cy="1076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2">
                <p14:nvContentPartPr>
                  <p14:cNvPr id="88" name="Ink 41">
                    <a:extLst>
                      <a:ext uri="{FF2B5EF4-FFF2-40B4-BE49-F238E27FC236}">
                        <a16:creationId xmlns:a16="http://schemas.microsoft.com/office/drawing/2014/main" id="{4FF36F42-8E26-42D8-45C2-57F3665F9A84}"/>
                      </a:ext>
                    </a:extLst>
                  </p14:cNvPr>
                  <p14:cNvContentPartPr/>
                  <p14:nvPr/>
                </p14:nvContentPartPr>
                <p14:xfrm>
                  <a:off x="6903444" y="3779526"/>
                  <a:ext cx="498024" cy="179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CB2F4D65-8CCB-D502-E11F-DE351FF9A251}"/>
                      </a:ext>
                    </a:extLst>
                  </p:cNvPr>
                  <p:cNvPicPr/>
                  <p:nvPr/>
                </p:nvPicPr>
                <p:blipFill>
                  <a:blip r:embed="rId63"/>
                  <a:stretch>
                    <a:fillRect/>
                  </a:stretch>
                </p:blipFill>
                <p:spPr>
                  <a:xfrm>
                    <a:off x="6878838" y="3731040"/>
                    <a:ext cx="546744" cy="1144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89" name="Ink 42">
                    <a:extLst>
                      <a:ext uri="{FF2B5EF4-FFF2-40B4-BE49-F238E27FC236}">
                        <a16:creationId xmlns:a16="http://schemas.microsoft.com/office/drawing/2014/main" id="{A6D290C9-EDBD-8AE3-9895-195B2158FC73}"/>
                      </a:ext>
                    </a:extLst>
                  </p14:cNvPr>
                  <p14:cNvContentPartPr/>
                  <p14:nvPr/>
                </p14:nvContentPartPr>
                <p14:xfrm>
                  <a:off x="6911025" y="3906875"/>
                  <a:ext cx="458354" cy="46492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E5BCF7A5-F623-E1F3-8D03-501D4ABE2C0E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886435" y="3857936"/>
                    <a:ext cx="507042" cy="1438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90" name="Ink 43">
                    <a:extLst>
                      <a:ext uri="{FF2B5EF4-FFF2-40B4-BE49-F238E27FC236}">
                        <a16:creationId xmlns:a16="http://schemas.microsoft.com/office/drawing/2014/main" id="{C4BFBF48-27BB-52A1-1D9C-B29426E5E302}"/>
                      </a:ext>
                    </a:extLst>
                  </p14:cNvPr>
                  <p14:cNvContentPartPr/>
                  <p14:nvPr/>
                </p14:nvContentPartPr>
                <p14:xfrm>
                  <a:off x="6896117" y="4022853"/>
                  <a:ext cx="457091" cy="18445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5D5C6928-9C80-47F2-AE4D-C7A5E25BB838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6871542" y="3974314"/>
                    <a:ext cx="505749" cy="1150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91" name="Ink 44">
                    <a:extLst>
                      <a:ext uri="{FF2B5EF4-FFF2-40B4-BE49-F238E27FC236}">
                        <a16:creationId xmlns:a16="http://schemas.microsoft.com/office/drawing/2014/main" id="{851B8AF4-A970-5379-AD71-22540D368878}"/>
                      </a:ext>
                    </a:extLst>
                  </p14:cNvPr>
                  <p14:cNvContentPartPr/>
                  <p14:nvPr/>
                </p14:nvContentPartPr>
                <p14:xfrm>
                  <a:off x="4822154" y="4211854"/>
                  <a:ext cx="105871" cy="8086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A28373D1-04EC-09ED-6AD1-0F5C72A926A8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4797533" y="4164289"/>
                    <a:ext cx="154621" cy="102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92" name="Ink 45">
                    <a:extLst>
                      <a:ext uri="{FF2B5EF4-FFF2-40B4-BE49-F238E27FC236}">
                        <a16:creationId xmlns:a16="http://schemas.microsoft.com/office/drawing/2014/main" id="{279E3529-5A62-CD1D-BE18-0C2B32F98C04}"/>
                      </a:ext>
                    </a:extLst>
                  </p14:cNvPr>
                  <p14:cNvContentPartPr/>
                  <p14:nvPr/>
                </p14:nvContentPartPr>
                <p14:xfrm>
                  <a:off x="4967695" y="4208822"/>
                  <a:ext cx="256719" cy="15919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94C822E0-F2A5-96B4-0AEC-8F18FF6C0523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4943105" y="4160583"/>
                    <a:ext cx="305407" cy="111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93" name="Ink 46">
                    <a:extLst>
                      <a:ext uri="{FF2B5EF4-FFF2-40B4-BE49-F238E27FC236}">
                        <a16:creationId xmlns:a16="http://schemas.microsoft.com/office/drawing/2014/main" id="{53F9A922-B221-55E5-074C-955BDA528372}"/>
                      </a:ext>
                    </a:extLst>
                  </p14:cNvPr>
                  <p14:cNvContentPartPr/>
                  <p14:nvPr/>
                </p14:nvContentPartPr>
                <p14:xfrm>
                  <a:off x="5664575" y="4210338"/>
                  <a:ext cx="166513" cy="11118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ECD4FA11-6F69-6A20-57D8-78E89BBF1C5F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5640016" y="4161999"/>
                    <a:ext cx="215141" cy="1073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94" name="Ink 47">
                    <a:extLst>
                      <a:ext uri="{FF2B5EF4-FFF2-40B4-BE49-F238E27FC236}">
                        <a16:creationId xmlns:a16="http://schemas.microsoft.com/office/drawing/2014/main" id="{C058FCAB-D875-2823-184D-8A7FD184CB43}"/>
                      </a:ext>
                    </a:extLst>
                  </p14:cNvPr>
                  <p14:cNvContentPartPr/>
                  <p14:nvPr/>
                </p14:nvContentPartPr>
                <p14:xfrm>
                  <a:off x="6080479" y="4220193"/>
                  <a:ext cx="226650" cy="12886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8A8CF622-010C-8032-1326-BE961D83E1DB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6055897" y="4170631"/>
                    <a:ext cx="275323" cy="1115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95" name="Ink 48">
                    <a:extLst>
                      <a:ext uri="{FF2B5EF4-FFF2-40B4-BE49-F238E27FC236}">
                        <a16:creationId xmlns:a16="http://schemas.microsoft.com/office/drawing/2014/main" id="{644FDF16-513B-0386-CCED-A2AD9DE2D9A9}"/>
                      </a:ext>
                    </a:extLst>
                  </p14:cNvPr>
                  <p14:cNvContentPartPr/>
                  <p14:nvPr/>
                </p14:nvContentPartPr>
                <p14:xfrm>
                  <a:off x="6471116" y="4214634"/>
                  <a:ext cx="173588" cy="7833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461B07F6-AEA5-8A4E-E079-CC397310EB23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6446528" y="4165678"/>
                    <a:ext cx="222271" cy="105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96" name="Ink 49">
                    <a:extLst>
                      <a:ext uri="{FF2B5EF4-FFF2-40B4-BE49-F238E27FC236}">
                        <a16:creationId xmlns:a16="http://schemas.microsoft.com/office/drawing/2014/main" id="{3D47B557-4917-6AD4-25F0-9D672AD1F2B4}"/>
                      </a:ext>
                    </a:extLst>
                  </p14:cNvPr>
                  <p14:cNvContentPartPr/>
                  <p14:nvPr/>
                </p14:nvContentPartPr>
                <p14:xfrm>
                  <a:off x="6875397" y="4213370"/>
                  <a:ext cx="198603" cy="6317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5C477AEF-A2AF-84A1-7187-78B4DC383588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6850817" y="4164778"/>
                    <a:ext cx="247271" cy="103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97" name="Ink 50">
                    <a:extLst>
                      <a:ext uri="{FF2B5EF4-FFF2-40B4-BE49-F238E27FC236}">
                        <a16:creationId xmlns:a16="http://schemas.microsoft.com/office/drawing/2014/main" id="{19CF7364-C6DA-10D8-5754-AD7F4DBB6C52}"/>
                      </a:ext>
                    </a:extLst>
                  </p14:cNvPr>
                  <p14:cNvContentPartPr/>
                  <p14:nvPr/>
                </p14:nvContentPartPr>
                <p14:xfrm>
                  <a:off x="7258707" y="4216150"/>
                  <a:ext cx="179400" cy="11118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2BA877E-99C8-4518-C03A-AB85CD453723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7234132" y="4167811"/>
                    <a:ext cx="228059" cy="1073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98" name="Ink 51">
                    <a:extLst>
                      <a:ext uri="{FF2B5EF4-FFF2-40B4-BE49-F238E27FC236}">
                        <a16:creationId xmlns:a16="http://schemas.microsoft.com/office/drawing/2014/main" id="{9370BCEF-625E-E562-E06B-D84D679A7591}"/>
                      </a:ext>
                    </a:extLst>
                  </p14:cNvPr>
                  <p14:cNvContentPartPr/>
                  <p14:nvPr/>
                </p14:nvContentPartPr>
                <p14:xfrm>
                  <a:off x="6041820" y="4407678"/>
                  <a:ext cx="359052" cy="19203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B5982B54-3EA4-5439-91A0-F5C113AA22FB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6017227" y="4359670"/>
                    <a:ext cx="407745" cy="1147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4">
                <p14:nvContentPartPr>
                  <p14:cNvPr id="99" name="Ink 52">
                    <a:extLst>
                      <a:ext uri="{FF2B5EF4-FFF2-40B4-BE49-F238E27FC236}">
                        <a16:creationId xmlns:a16="http://schemas.microsoft.com/office/drawing/2014/main" id="{C389F152-6874-D6E0-1E47-D26241631A97}"/>
                      </a:ext>
                    </a:extLst>
                  </p14:cNvPr>
                  <p14:cNvContentPartPr/>
                  <p14:nvPr/>
                </p14:nvContentPartPr>
                <p14:xfrm>
                  <a:off x="6053696" y="4463014"/>
                  <a:ext cx="353999" cy="758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4EDC0B4D-8941-AA86-0942-84EE20069DFE}"/>
                      </a:ext>
                    </a:extLst>
                  </p:cNvPr>
                  <p:cNvPicPr/>
                  <p:nvPr/>
                </p:nvPicPr>
                <p:blipFill>
                  <a:blip r:embed="rId85"/>
                  <a:stretch>
                    <a:fillRect/>
                  </a:stretch>
                </p:blipFill>
                <p:spPr>
                  <a:xfrm>
                    <a:off x="6029113" y="4415639"/>
                    <a:ext cx="402674" cy="1018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100" name="Ink 53">
                    <a:extLst>
                      <a:ext uri="{FF2B5EF4-FFF2-40B4-BE49-F238E27FC236}">
                        <a16:creationId xmlns:a16="http://schemas.microsoft.com/office/drawing/2014/main" id="{8DEF40F9-D2A5-2692-7DC6-2F6C5182129C}"/>
                      </a:ext>
                    </a:extLst>
                  </p14:cNvPr>
                  <p14:cNvContentPartPr/>
                  <p14:nvPr/>
                </p14:nvContentPartPr>
                <p14:xfrm>
                  <a:off x="6275040" y="3659505"/>
                  <a:ext cx="402007" cy="23246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8410A400-9241-3608-B174-C62F532CD615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6250407" y="3611076"/>
                    <a:ext cx="450780" cy="1196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101" name="Ink 54">
                    <a:extLst>
                      <a:ext uri="{FF2B5EF4-FFF2-40B4-BE49-F238E27FC236}">
                        <a16:creationId xmlns:a16="http://schemas.microsoft.com/office/drawing/2014/main" id="{626507D5-55A3-3DCD-2552-865D717F4861}"/>
                      </a:ext>
                    </a:extLst>
                  </p14:cNvPr>
                  <p14:cNvContentPartPr/>
                  <p14:nvPr/>
                </p14:nvContentPartPr>
                <p14:xfrm>
                  <a:off x="6321279" y="3806057"/>
                  <a:ext cx="110419" cy="5559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2F22E565-A6EF-BECC-7223-C11B6E885130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6296741" y="3759732"/>
                    <a:ext cx="159003" cy="977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102" name="Ink 55">
                    <a:extLst>
                      <a:ext uri="{FF2B5EF4-FFF2-40B4-BE49-F238E27FC236}">
                        <a16:creationId xmlns:a16="http://schemas.microsoft.com/office/drawing/2014/main" id="{07AF89D3-58AB-E193-3D83-91F38CBB4A01}"/>
                      </a:ext>
                    </a:extLst>
                  </p14:cNvPr>
                  <p14:cNvContentPartPr/>
                  <p14:nvPr/>
                </p14:nvContentPartPr>
                <p14:xfrm>
                  <a:off x="6517356" y="3799487"/>
                  <a:ext cx="65443" cy="5559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C86D3FD7-A6F5-E343-4AC9-66CA8D1A523E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6492753" y="3748951"/>
                    <a:ext cx="114156" cy="106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103" name="Ink 56">
                    <a:extLst>
                      <a:ext uri="{FF2B5EF4-FFF2-40B4-BE49-F238E27FC236}">
                        <a16:creationId xmlns:a16="http://schemas.microsoft.com/office/drawing/2014/main" id="{FEBB4A83-10B8-1DAD-0716-89E201F0510A}"/>
                      </a:ext>
                    </a:extLst>
                  </p14:cNvPr>
                  <p14:cNvContentPartPr/>
                  <p14:nvPr/>
                </p14:nvContentPartPr>
                <p14:xfrm>
                  <a:off x="6704588" y="3801762"/>
                  <a:ext cx="87679" cy="3285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90986C98-F089-7268-43A5-0D1F36034C7E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6680097" y="3754833"/>
                    <a:ext cx="136172" cy="966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104" name="Ink 57">
                    <a:extLst>
                      <a:ext uri="{FF2B5EF4-FFF2-40B4-BE49-F238E27FC236}">
                        <a16:creationId xmlns:a16="http://schemas.microsoft.com/office/drawing/2014/main" id="{5630A66B-9479-067D-6E8C-DBE186DCAB45}"/>
                      </a:ext>
                    </a:extLst>
                  </p14:cNvPr>
                  <p14:cNvContentPartPr/>
                  <p14:nvPr/>
                </p14:nvContentPartPr>
                <p14:xfrm>
                  <a:off x="6322543" y="3904348"/>
                  <a:ext cx="428286" cy="9349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74925B2D-8489-FD5C-FA41-B7BDDBBC7ECD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6297929" y="3855143"/>
                    <a:ext cx="477022" cy="1072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105" name="Ink 58">
                    <a:extLst>
                      <a:ext uri="{FF2B5EF4-FFF2-40B4-BE49-F238E27FC236}">
                        <a16:creationId xmlns:a16="http://schemas.microsoft.com/office/drawing/2014/main" id="{B6949020-1B2D-8A87-8B19-0F9FC6141737}"/>
                      </a:ext>
                    </a:extLst>
                  </p14:cNvPr>
                  <p14:cNvContentPartPr/>
                  <p14:nvPr/>
                </p14:nvContentPartPr>
                <p14:xfrm>
                  <a:off x="6343515" y="3977624"/>
                  <a:ext cx="370170" cy="8591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B6AAA03D-C4A2-805D-6A47-8E7854E8246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6318935" y="3929896"/>
                    <a:ext cx="418838" cy="10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106" name="Ink 59">
                    <a:extLst>
                      <a:ext uri="{FF2B5EF4-FFF2-40B4-BE49-F238E27FC236}">
                        <a16:creationId xmlns:a16="http://schemas.microsoft.com/office/drawing/2014/main" id="{EF8135EC-1D48-77A5-5F51-0C51F0F3F903}"/>
                      </a:ext>
                    </a:extLst>
                  </p14:cNvPr>
                  <p14:cNvContentPartPr/>
                  <p14:nvPr/>
                </p14:nvContentPartPr>
                <p14:xfrm>
                  <a:off x="6346547" y="4038013"/>
                  <a:ext cx="369412" cy="3537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4EDED95E-127B-550B-3E35-4268472A1623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6321952" y="3993800"/>
                    <a:ext cx="418109" cy="91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" name="Group 60">
              <a:extLst>
                <a:ext uri="{FF2B5EF4-FFF2-40B4-BE49-F238E27FC236}">
                  <a16:creationId xmlns:a16="http://schemas.microsoft.com/office/drawing/2014/main" id="{624A4861-8DDA-C528-06E3-55E3B6A537E2}"/>
                </a:ext>
              </a:extLst>
            </p:cNvPr>
            <p:cNvGrpSpPr/>
            <p:nvPr/>
          </p:nvGrpSpPr>
          <p:grpSpPr>
            <a:xfrm>
              <a:off x="6823059" y="193204"/>
              <a:ext cx="2026041" cy="2375929"/>
              <a:chOff x="6762466" y="301039"/>
              <a:chExt cx="2026041" cy="2375929"/>
            </a:xfrm>
          </p:grpSpPr>
          <p:pic>
            <p:nvPicPr>
              <p:cNvPr id="51" name="Picture 61">
                <a:extLst>
                  <a:ext uri="{FF2B5EF4-FFF2-40B4-BE49-F238E27FC236}">
                    <a16:creationId xmlns:a16="http://schemas.microsoft.com/office/drawing/2014/main" id="{3A73B3F0-14CE-826A-025F-7B2F03F176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0"/>
              <a:srcRect b="9947"/>
              <a:stretch/>
            </p:blipFill>
            <p:spPr>
              <a:xfrm>
                <a:off x="6762466" y="301039"/>
                <a:ext cx="2026041" cy="23759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52" name="Ink 62">
                    <a:extLst>
                      <a:ext uri="{FF2B5EF4-FFF2-40B4-BE49-F238E27FC236}">
                        <a16:creationId xmlns:a16="http://schemas.microsoft.com/office/drawing/2014/main" id="{0CE13BDF-2DC3-8137-1528-2EDF6DFC58A7}"/>
                      </a:ext>
                    </a:extLst>
                  </p14:cNvPr>
                  <p14:cNvContentPartPr/>
                  <p14:nvPr/>
                </p14:nvContentPartPr>
                <p14:xfrm>
                  <a:off x="6865779" y="700406"/>
                  <a:ext cx="661253" cy="13644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C360892B-461B-31DC-C596-3188535E5889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6841179" y="653358"/>
                    <a:ext cx="709961" cy="1072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53" name="Ink 63">
                    <a:extLst>
                      <a:ext uri="{FF2B5EF4-FFF2-40B4-BE49-F238E27FC236}">
                        <a16:creationId xmlns:a16="http://schemas.microsoft.com/office/drawing/2014/main" id="{24B01BEF-5E0C-5732-3D0D-14CAB01E6B53}"/>
                      </a:ext>
                    </a:extLst>
                  </p14:cNvPr>
                  <p14:cNvContentPartPr/>
                  <p14:nvPr/>
                </p14:nvContentPartPr>
                <p14:xfrm>
                  <a:off x="7564428" y="694848"/>
                  <a:ext cx="594041" cy="15919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1E493FE7-DFD5-67FD-1A74-711D662CA9D0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7539820" y="645101"/>
                    <a:ext cx="642765" cy="114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54" name="Ink 64">
                    <a:extLst>
                      <a:ext uri="{FF2B5EF4-FFF2-40B4-BE49-F238E27FC236}">
                        <a16:creationId xmlns:a16="http://schemas.microsoft.com/office/drawing/2014/main" id="{3A3BC1BA-21E0-8754-3BF6-2C4F6AC900D2}"/>
                      </a:ext>
                    </a:extLst>
                  </p14:cNvPr>
                  <p14:cNvContentPartPr/>
                  <p14:nvPr/>
                </p14:nvContentPartPr>
                <p14:xfrm>
                  <a:off x="6873612" y="792128"/>
                  <a:ext cx="633206" cy="3032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BE574E77-7457-AFFF-B0A6-E91AB32C3D02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6848993" y="748814"/>
                    <a:ext cx="681952" cy="8922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55" name="Ink 65">
                    <a:extLst>
                      <a:ext uri="{FF2B5EF4-FFF2-40B4-BE49-F238E27FC236}">
                        <a16:creationId xmlns:a16="http://schemas.microsoft.com/office/drawing/2014/main" id="{146AC0B8-C0FA-C1B6-7A82-5CE29214A2A0}"/>
                      </a:ext>
                    </a:extLst>
                  </p14:cNvPr>
                  <p14:cNvContentPartPr/>
                  <p14:nvPr/>
                </p14:nvContentPartPr>
                <p14:xfrm>
                  <a:off x="7567712" y="790864"/>
                  <a:ext cx="543000" cy="12886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ECE8A9D2-F87D-D793-29DE-F06DA5A27409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7543120" y="743138"/>
                    <a:ext cx="591693" cy="1078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6" name="Ink 66">
                    <a:extLst>
                      <a:ext uri="{FF2B5EF4-FFF2-40B4-BE49-F238E27FC236}">
                        <a16:creationId xmlns:a16="http://schemas.microsoft.com/office/drawing/2014/main" id="{B2F1F804-9A1C-5EEA-283E-2D73E2925EDD}"/>
                      </a:ext>
                    </a:extLst>
                  </p14:cNvPr>
                  <p14:cNvContentPartPr/>
                  <p14:nvPr/>
                </p14:nvContentPartPr>
                <p14:xfrm>
                  <a:off x="8344185" y="704197"/>
                  <a:ext cx="331763" cy="4043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1FCBA10D-01C7-83BB-982D-3675F30169EE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8319574" y="653659"/>
                    <a:ext cx="380494" cy="1046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7" name="Ink 67">
                    <a:extLst>
                      <a:ext uri="{FF2B5EF4-FFF2-40B4-BE49-F238E27FC236}">
                        <a16:creationId xmlns:a16="http://schemas.microsoft.com/office/drawing/2014/main" id="{4DBB3A17-84A2-0CF8-C1F2-9814FD1B5D45}"/>
                      </a:ext>
                    </a:extLst>
                  </p14:cNvPr>
                  <p14:cNvContentPartPr/>
                  <p14:nvPr/>
                </p14:nvContentPartPr>
                <p14:xfrm>
                  <a:off x="8354292" y="775451"/>
                  <a:ext cx="322162" cy="14908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8F06F1A8-8B18-1A2E-E3F1-EB4A38A37EF4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8329662" y="727361"/>
                    <a:ext cx="370930" cy="1106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8" name="Ink 68">
                    <a:extLst>
                      <a:ext uri="{FF2B5EF4-FFF2-40B4-BE49-F238E27FC236}">
                        <a16:creationId xmlns:a16="http://schemas.microsoft.com/office/drawing/2014/main" id="{68D0B1F9-9CDA-110C-03D6-A50FC66006F7}"/>
                      </a:ext>
                    </a:extLst>
                  </p14:cNvPr>
                  <p14:cNvContentPartPr/>
                  <p14:nvPr/>
                </p14:nvContentPartPr>
                <p14:xfrm>
                  <a:off x="6879171" y="863888"/>
                  <a:ext cx="575090" cy="23752"/>
                </p14:xfrm>
              </p:contentPart>
            </mc:Choice>
            <mc:Fallback xmlns=""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65FC548A-1729-3560-9079-36E862BE49B6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6854573" y="815415"/>
                    <a:ext cx="623793" cy="1202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9" name="Ink 69">
                    <a:extLst>
                      <a:ext uri="{FF2B5EF4-FFF2-40B4-BE49-F238E27FC236}">
                        <a16:creationId xmlns:a16="http://schemas.microsoft.com/office/drawing/2014/main" id="{A1E24C6D-FF97-D38D-C053-C22BE5FBE7D3}"/>
                      </a:ext>
                    </a:extLst>
                  </p14:cNvPr>
                  <p14:cNvContentPartPr/>
                  <p14:nvPr/>
                </p14:nvContentPartPr>
                <p14:xfrm>
                  <a:off x="6888014" y="947776"/>
                  <a:ext cx="548307" cy="9854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7C61A7C4-5D8A-0641-E301-6DA6CE5F9D52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6863426" y="900852"/>
                    <a:ext cx="596991" cy="1032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60" name="Ink 70">
                    <a:extLst>
                      <a:ext uri="{FF2B5EF4-FFF2-40B4-BE49-F238E27FC236}">
                        <a16:creationId xmlns:a16="http://schemas.microsoft.com/office/drawing/2014/main" id="{C63FA45E-95E4-3A50-18BB-45546C499F24}"/>
                      </a:ext>
                    </a:extLst>
                  </p14:cNvPr>
                  <p14:cNvContentPartPr/>
                  <p14:nvPr/>
                </p14:nvContentPartPr>
                <p14:xfrm>
                  <a:off x="7894169" y="948029"/>
                  <a:ext cx="201130" cy="8338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6C613B51-3866-1048-46E7-F55026DCC6F7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7869581" y="901707"/>
                    <a:ext cx="249814" cy="100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61" name="Ink 71">
                    <a:extLst>
                      <a:ext uri="{FF2B5EF4-FFF2-40B4-BE49-F238E27FC236}">
                        <a16:creationId xmlns:a16="http://schemas.microsoft.com/office/drawing/2014/main" id="{E3E08C78-E2E7-5F49-B2C3-7D8EC48C8E2E}"/>
                      </a:ext>
                    </a:extLst>
                  </p14:cNvPr>
                  <p14:cNvContentPartPr/>
                  <p14:nvPr/>
                </p14:nvContentPartPr>
                <p14:xfrm>
                  <a:off x="8130421" y="935395"/>
                  <a:ext cx="187991" cy="11118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14C27590-A7FA-F5C9-ECD1-C6621FC6C5D7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8105879" y="887056"/>
                    <a:ext cx="236584" cy="1073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62" name="Ink 72">
                    <a:extLst>
                      <a:ext uri="{FF2B5EF4-FFF2-40B4-BE49-F238E27FC236}">
                        <a16:creationId xmlns:a16="http://schemas.microsoft.com/office/drawing/2014/main" id="{9A252355-C322-8AE1-508F-57524305D0CB}"/>
                      </a:ext>
                    </a:extLst>
                  </p14:cNvPr>
                  <p14:cNvContentPartPr/>
                  <p14:nvPr/>
                </p14:nvContentPartPr>
                <p14:xfrm>
                  <a:off x="8179441" y="865656"/>
                  <a:ext cx="121032" cy="4801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C373CAEF-C1A7-CC4A-D1FF-2E2CF025B99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8154941" y="817646"/>
                    <a:ext cx="169543" cy="1003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63" name="Ink 73">
                    <a:extLst>
                      <a:ext uri="{FF2B5EF4-FFF2-40B4-BE49-F238E27FC236}">
                        <a16:creationId xmlns:a16="http://schemas.microsoft.com/office/drawing/2014/main" id="{BA0B3AAC-EC42-96C6-A290-C175C236F0FC}"/>
                      </a:ext>
                    </a:extLst>
                  </p14:cNvPr>
                  <p14:cNvContentPartPr/>
                  <p14:nvPr/>
                </p14:nvContentPartPr>
                <p14:xfrm>
                  <a:off x="8449046" y="2352464"/>
                  <a:ext cx="231704" cy="13392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8A9518AD-7DEE-97F7-DB39-B6F39F98D0A4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8424449" y="2302864"/>
                    <a:ext cx="280406" cy="1120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64" name="Ink 74">
                    <a:extLst>
                      <a:ext uri="{FF2B5EF4-FFF2-40B4-BE49-F238E27FC236}">
                        <a16:creationId xmlns:a16="http://schemas.microsoft.com/office/drawing/2014/main" id="{71722F2E-FEAD-0510-2938-159903A7A982}"/>
                      </a:ext>
                    </a:extLst>
                  </p14:cNvPr>
                  <p14:cNvContentPartPr/>
                  <p14:nvPr/>
                </p14:nvContentPartPr>
                <p14:xfrm>
                  <a:off x="8452330" y="2508365"/>
                  <a:ext cx="230693" cy="8086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5A5D6EBE-F69D-7A9A-3F5A-C10CD316F7E5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8427683" y="2460800"/>
                    <a:ext cx="279493" cy="1027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65" name="Ink 75">
                    <a:extLst>
                      <a:ext uri="{FF2B5EF4-FFF2-40B4-BE49-F238E27FC236}">
                        <a16:creationId xmlns:a16="http://schemas.microsoft.com/office/drawing/2014/main" id="{13CB2867-5A2A-1AD8-1D16-B87FBBB24C80}"/>
                      </a:ext>
                    </a:extLst>
                  </p14:cNvPr>
                  <p14:cNvContentPartPr/>
                  <p14:nvPr/>
                </p14:nvContentPartPr>
                <p14:xfrm>
                  <a:off x="8440202" y="1787481"/>
                  <a:ext cx="241558" cy="3537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21A21DB1-7AC9-E279-273D-F5D4335FD607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8415603" y="1743268"/>
                    <a:ext cx="290263" cy="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6" name="Ink 76">
                    <a:extLst>
                      <a:ext uri="{FF2B5EF4-FFF2-40B4-BE49-F238E27FC236}">
                        <a16:creationId xmlns:a16="http://schemas.microsoft.com/office/drawing/2014/main" id="{331A4D64-7C0F-22F7-4DC6-671A08A2BE37}"/>
                      </a:ext>
                    </a:extLst>
                  </p14:cNvPr>
                  <p14:cNvContentPartPr/>
                  <p14:nvPr/>
                </p14:nvContentPartPr>
                <p14:xfrm>
                  <a:off x="8437928" y="1621473"/>
                  <a:ext cx="270616" cy="6317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52ED4CCA-DF6B-23BE-E82C-2AC2B806815E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8413371" y="1572881"/>
                    <a:ext cx="319238" cy="103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7" name="Ink 77">
                    <a:extLst>
                      <a:ext uri="{FF2B5EF4-FFF2-40B4-BE49-F238E27FC236}">
                        <a16:creationId xmlns:a16="http://schemas.microsoft.com/office/drawing/2014/main" id="{45D0EFF8-1928-5C44-41CB-2F69CC252FAD}"/>
                      </a:ext>
                    </a:extLst>
                  </p14:cNvPr>
                  <p14:cNvContentPartPr/>
                  <p14:nvPr/>
                </p14:nvContentPartPr>
                <p14:xfrm>
                  <a:off x="8436665" y="2227642"/>
                  <a:ext cx="254192" cy="9349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C16BAC49-C8A7-0FC1-EA99-9520BBABA1DF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8412034" y="2180897"/>
                    <a:ext cx="302961" cy="10237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7" name="Group 78">
              <a:extLst>
                <a:ext uri="{FF2B5EF4-FFF2-40B4-BE49-F238E27FC236}">
                  <a16:creationId xmlns:a16="http://schemas.microsoft.com/office/drawing/2014/main" id="{1C43C361-4A32-80A6-452F-D006C9DD4666}"/>
                </a:ext>
              </a:extLst>
            </p:cNvPr>
            <p:cNvGrpSpPr/>
            <p:nvPr/>
          </p:nvGrpSpPr>
          <p:grpSpPr>
            <a:xfrm>
              <a:off x="9517925" y="341617"/>
              <a:ext cx="1826959" cy="2375929"/>
              <a:chOff x="8896462" y="301039"/>
              <a:chExt cx="1826959" cy="2375929"/>
            </a:xfrm>
          </p:grpSpPr>
          <p:pic>
            <p:nvPicPr>
              <p:cNvPr id="32" name="Picture 79">
                <a:extLst>
                  <a:ext uri="{FF2B5EF4-FFF2-40B4-BE49-F238E27FC236}">
                    <a16:creationId xmlns:a16="http://schemas.microsoft.com/office/drawing/2014/main" id="{6FFE5EA7-09E6-93A6-95FD-30562B724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3"/>
              <a:srcRect l="55338" t="5863" r="6152" b="5106"/>
              <a:stretch/>
            </p:blipFill>
            <p:spPr>
              <a:xfrm>
                <a:off x="8896462" y="301039"/>
                <a:ext cx="1826959" cy="23759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33" name="Ink 80">
                    <a:extLst>
                      <a:ext uri="{FF2B5EF4-FFF2-40B4-BE49-F238E27FC236}">
                        <a16:creationId xmlns:a16="http://schemas.microsoft.com/office/drawing/2014/main" id="{EAFF8AC3-D72E-976F-9E35-D61BCB52CF64}"/>
                      </a:ext>
                    </a:extLst>
                  </p14:cNvPr>
                  <p14:cNvContentPartPr/>
                  <p14:nvPr/>
                </p14:nvContentPartPr>
                <p14:xfrm>
                  <a:off x="9005037" y="781592"/>
                  <a:ext cx="500298" cy="26531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5EAE7475-BB21-FD8A-4496-E990E9D633F6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8980440" y="732461"/>
                    <a:ext cx="549000" cy="1243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34" name="Ink 81">
                    <a:extLst>
                      <a:ext uri="{FF2B5EF4-FFF2-40B4-BE49-F238E27FC236}">
                        <a16:creationId xmlns:a16="http://schemas.microsoft.com/office/drawing/2014/main" id="{650B5BA7-ADDB-5258-FFE6-86EDAFFE13E0}"/>
                      </a:ext>
                    </a:extLst>
                  </p14:cNvPr>
                  <p14:cNvContentPartPr/>
                  <p14:nvPr/>
                </p14:nvContentPartPr>
                <p14:xfrm>
                  <a:off x="8991645" y="830611"/>
                  <a:ext cx="450774" cy="16929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861271BD-F641-8F4C-3112-38153470A139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8967039" y="782242"/>
                    <a:ext cx="499493" cy="113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35" name="Ink 82">
                    <a:extLst>
                      <a:ext uri="{FF2B5EF4-FFF2-40B4-BE49-F238E27FC236}">
                        <a16:creationId xmlns:a16="http://schemas.microsoft.com/office/drawing/2014/main" id="{862F1064-32C2-EB53-EAB4-0226AB9ADF09}"/>
                      </a:ext>
                    </a:extLst>
                  </p14:cNvPr>
                  <p14:cNvContentPartPr/>
                  <p14:nvPr/>
                </p14:nvContentPartPr>
                <p14:xfrm>
                  <a:off x="8988613" y="733584"/>
                  <a:ext cx="186980" cy="13392"/>
                </p14:xfrm>
              </p:contentPart>
            </mc:Choice>
            <mc:Fallback xmlns=""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0A833431-477A-E8DE-3A6D-872C943D719D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8964010" y="683984"/>
                    <a:ext cx="235693" cy="1120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36" name="Ink 83">
                    <a:extLst>
                      <a:ext uri="{FF2B5EF4-FFF2-40B4-BE49-F238E27FC236}">
                        <a16:creationId xmlns:a16="http://schemas.microsoft.com/office/drawing/2014/main" id="{4382AE4D-6386-6A75-A86B-D3C80E7C7D53}"/>
                      </a:ext>
                    </a:extLst>
                  </p14:cNvPr>
                  <p14:cNvContentPartPr/>
                  <p14:nvPr/>
                </p14:nvContentPartPr>
                <p14:xfrm>
                  <a:off x="8988613" y="874577"/>
                  <a:ext cx="168282" cy="6317"/>
                </p14:xfrm>
              </p:contentPart>
            </mc:Choice>
            <mc:Fallback xmlns=""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9F43442-A372-5821-C85E-3BEDA02849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8964010" y="825985"/>
                    <a:ext cx="216995" cy="103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37" name="Ink 84">
                    <a:extLst>
                      <a:ext uri="{FF2B5EF4-FFF2-40B4-BE49-F238E27FC236}">
                        <a16:creationId xmlns:a16="http://schemas.microsoft.com/office/drawing/2014/main" id="{6AA5EB4C-5A37-2E6C-3FDA-50B7715C2B4E}"/>
                      </a:ext>
                    </a:extLst>
                  </p14:cNvPr>
                  <p14:cNvContentPartPr/>
                  <p14:nvPr/>
                </p14:nvContentPartPr>
                <p14:xfrm>
                  <a:off x="9009333" y="913236"/>
                  <a:ext cx="124317" cy="19203"/>
                </p14:xfrm>
              </p:contentPart>
            </mc:Choice>
            <mc:Fallback xmlns=""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85F4F0BC-E765-56B7-2644-F1459723CAF1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8984764" y="865228"/>
                    <a:ext cx="172963" cy="1147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38" name="Ink 85">
                    <a:extLst>
                      <a:ext uri="{FF2B5EF4-FFF2-40B4-BE49-F238E27FC236}">
                        <a16:creationId xmlns:a16="http://schemas.microsoft.com/office/drawing/2014/main" id="{A4EBC955-F6A7-5555-BF6C-2F164D84D9CA}"/>
                      </a:ext>
                    </a:extLst>
                  </p14:cNvPr>
                  <p14:cNvContentPartPr/>
                  <p14:nvPr/>
                </p14:nvContentPartPr>
                <p14:xfrm>
                  <a:off x="10379088" y="765421"/>
                  <a:ext cx="223365" cy="11370"/>
                </p14:xfrm>
              </p:contentPart>
            </mc:Choice>
            <mc:Fallback xmlns=""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386158E8-23FD-6BEA-4502-4CB2431A731A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0354488" y="718046"/>
                    <a:ext cx="272072" cy="10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39" name="Ink 86">
                    <a:extLst>
                      <a:ext uri="{FF2B5EF4-FFF2-40B4-BE49-F238E27FC236}">
                        <a16:creationId xmlns:a16="http://schemas.microsoft.com/office/drawing/2014/main" id="{0867BC6C-8F9D-E73A-9A65-FD1A7B0197FD}"/>
                      </a:ext>
                    </a:extLst>
                  </p14:cNvPr>
                  <p14:cNvContentPartPr/>
                  <p14:nvPr/>
                </p14:nvContentPartPr>
                <p14:xfrm>
                  <a:off x="10389701" y="821009"/>
                  <a:ext cx="223871" cy="20719"/>
                </p14:xfrm>
              </p:contentPart>
            </mc:Choice>
            <mc:Fallback xmlns=""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59D734BB-C5BE-B66B-6E27-E41FAECBCD3D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0365100" y="772825"/>
                    <a:ext cx="272581" cy="1166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40" name="Ink 87">
                    <a:extLst>
                      <a:ext uri="{FF2B5EF4-FFF2-40B4-BE49-F238E27FC236}">
                        <a16:creationId xmlns:a16="http://schemas.microsoft.com/office/drawing/2014/main" id="{6943F0B1-445E-ACD5-8C45-4CF2D457148F}"/>
                      </a:ext>
                    </a:extLst>
                  </p14:cNvPr>
                  <p14:cNvContentPartPr/>
                  <p14:nvPr/>
                </p14:nvContentPartPr>
                <p14:xfrm>
                  <a:off x="10395512" y="953411"/>
                  <a:ext cx="166008" cy="18193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B9B5C39A-9A61-44FD-4480-28533A1D317E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0370955" y="905535"/>
                    <a:ext cx="214632" cy="1134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41" name="Ink 88">
                    <a:extLst>
                      <a:ext uri="{FF2B5EF4-FFF2-40B4-BE49-F238E27FC236}">
                        <a16:creationId xmlns:a16="http://schemas.microsoft.com/office/drawing/2014/main" id="{FB998F65-3CE8-F9E7-EE26-690944F31E54}"/>
                      </a:ext>
                    </a:extLst>
                  </p14:cNvPr>
                  <p14:cNvContentPartPr/>
                  <p14:nvPr/>
                </p14:nvContentPartPr>
                <p14:xfrm>
                  <a:off x="10382120" y="1002936"/>
                  <a:ext cx="249391" cy="8591"/>
                </p14:xfrm>
              </p:contentPart>
            </mc:Choice>
            <mc:Fallback xmlns="">
              <p:pic>
                <p:nvPicPr>
                  <p:cNvPr id="89" name="Ink 88">
                    <a:extLst>
                      <a:ext uri="{FF2B5EF4-FFF2-40B4-BE49-F238E27FC236}">
                        <a16:creationId xmlns:a16="http://schemas.microsoft.com/office/drawing/2014/main" id="{E895C908-6163-4E0D-9DFF-31A16415E383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0357525" y="955208"/>
                    <a:ext cx="298089" cy="1035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42" name="Ink 89">
                    <a:extLst>
                      <a:ext uri="{FF2B5EF4-FFF2-40B4-BE49-F238E27FC236}">
                        <a16:creationId xmlns:a16="http://schemas.microsoft.com/office/drawing/2014/main" id="{677DEB39-2142-1719-ED7D-53D33C4B178D}"/>
                      </a:ext>
                    </a:extLst>
                  </p14:cNvPr>
                  <p14:cNvContentPartPr/>
                  <p14:nvPr/>
                </p14:nvContentPartPr>
                <p14:xfrm>
                  <a:off x="10402840" y="1035784"/>
                  <a:ext cx="152616" cy="8338"/>
                </p14:xfrm>
              </p:contentPart>
            </mc:Choice>
            <mc:Fallback xmlns="">
              <p:pic>
                <p:nvPicPr>
                  <p:cNvPr id="90" name="Ink 89">
                    <a:extLst>
                      <a:ext uri="{FF2B5EF4-FFF2-40B4-BE49-F238E27FC236}">
                        <a16:creationId xmlns:a16="http://schemas.microsoft.com/office/drawing/2014/main" id="{A067842A-FC39-4CA5-8A27-E65FA73C493D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0378225" y="986737"/>
                    <a:ext cx="201355" cy="1059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43" name="Ink 90">
                    <a:extLst>
                      <a:ext uri="{FF2B5EF4-FFF2-40B4-BE49-F238E27FC236}">
                        <a16:creationId xmlns:a16="http://schemas.microsoft.com/office/drawing/2014/main" id="{0EA840E0-3A02-FBE2-F4D6-7948F8F919ED}"/>
                      </a:ext>
                    </a:extLst>
                  </p14:cNvPr>
                  <p14:cNvContentPartPr/>
                  <p14:nvPr/>
                </p14:nvContentPartPr>
                <p14:xfrm>
                  <a:off x="10395512" y="1074443"/>
                  <a:ext cx="93995" cy="1137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3D602DEB-AB02-10D6-19C5-BC7D432BF5A4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10370906" y="1027068"/>
                    <a:ext cx="142715" cy="10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44" name="Ink 91">
                    <a:extLst>
                      <a:ext uri="{FF2B5EF4-FFF2-40B4-BE49-F238E27FC236}">
                        <a16:creationId xmlns:a16="http://schemas.microsoft.com/office/drawing/2014/main" id="{D7297CF2-E5AF-125E-2CCF-57DC39692427}"/>
                      </a:ext>
                    </a:extLst>
                  </p14:cNvPr>
                  <p14:cNvContentPartPr/>
                  <p14:nvPr/>
                </p14:nvContentPartPr>
                <p14:xfrm>
                  <a:off x="10613824" y="1269509"/>
                  <a:ext cx="85152" cy="4295"/>
                </p14:xfrm>
              </p:contentPart>
            </mc:Choice>
            <mc:Fallback xmlns=""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026E1692-63FF-832C-B8AD-EAE72B0B85B5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10589214" y="1221787"/>
                    <a:ext cx="133881" cy="992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45" name="Ink 92">
                    <a:extLst>
                      <a:ext uri="{FF2B5EF4-FFF2-40B4-BE49-F238E27FC236}">
                        <a16:creationId xmlns:a16="http://schemas.microsoft.com/office/drawing/2014/main" id="{38115276-1D5C-9F63-8809-7861CFDDF7DA}"/>
                      </a:ext>
                    </a:extLst>
                  </p14:cNvPr>
                  <p14:cNvContentPartPr/>
                  <p14:nvPr/>
                </p14:nvContentPartPr>
                <p14:xfrm>
                  <a:off x="10590073" y="1351629"/>
                  <a:ext cx="114209" cy="14655"/>
                </p14:xfrm>
              </p:contentPart>
            </mc:Choice>
            <mc:Fallback xmlns=""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E2C750CA-E7B4-5C94-1E45-F17F2C118717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10565565" y="1302779"/>
                    <a:ext cx="162736" cy="1118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46" name="Ink 93">
                    <a:extLst>
                      <a:ext uri="{FF2B5EF4-FFF2-40B4-BE49-F238E27FC236}">
                        <a16:creationId xmlns:a16="http://schemas.microsoft.com/office/drawing/2014/main" id="{A84C140B-E080-6489-3C3B-032F0E2C19A7}"/>
                      </a:ext>
                    </a:extLst>
                  </p14:cNvPr>
                  <p14:cNvContentPartPr/>
                  <p14:nvPr/>
                </p14:nvContentPartPr>
                <p14:xfrm>
                  <a:off x="10615340" y="1405449"/>
                  <a:ext cx="92479" cy="5812"/>
                </p14:xfrm>
              </p:contentPart>
            </mc:Choice>
            <mc:Fallback xmlns=""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B6C803E8-FD0D-48DB-A22F-F62B1C2BE15F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0590745" y="1357016"/>
                    <a:ext cx="141178" cy="1021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47" name="Ink 94">
                    <a:extLst>
                      <a:ext uri="{FF2B5EF4-FFF2-40B4-BE49-F238E27FC236}">
                        <a16:creationId xmlns:a16="http://schemas.microsoft.com/office/drawing/2014/main" id="{FD176936-610F-D802-37F5-D1E34C5AB14D}"/>
                      </a:ext>
                    </a:extLst>
                  </p14:cNvPr>
                  <p14:cNvContentPartPr/>
                  <p14:nvPr/>
                </p14:nvContentPartPr>
                <p14:xfrm>
                  <a:off x="10590073" y="1548968"/>
                  <a:ext cx="118758" cy="1769"/>
                </p14:xfrm>
              </p:contentPart>
            </mc:Choice>
            <mc:Fallback xmlns=""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1676B154-E58C-73E7-68BC-E55D0E620936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0565536" y="1504743"/>
                    <a:ext cx="167341" cy="897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48" name="Ink 95">
                    <a:extLst>
                      <a:ext uri="{FF2B5EF4-FFF2-40B4-BE49-F238E27FC236}">
                        <a16:creationId xmlns:a16="http://schemas.microsoft.com/office/drawing/2014/main" id="{3C7B3FAF-6563-D842-7BE5-2D2336A3C2D3}"/>
                      </a:ext>
                    </a:extLst>
                  </p14:cNvPr>
                  <p14:cNvContentPartPr/>
                  <p14:nvPr/>
                </p14:nvContentPartPr>
                <p14:xfrm>
                  <a:off x="10562026" y="1749088"/>
                  <a:ext cx="146552" cy="9854"/>
                </p14:xfrm>
              </p:contentPart>
            </mc:Choice>
            <mc:Fallback xmlns=""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7EEE11AE-D7FA-D2D0-424A-34241DF89F94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10537519" y="1702164"/>
                    <a:ext cx="195076" cy="1032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49" name="Ink 96">
                    <a:extLst>
                      <a:ext uri="{FF2B5EF4-FFF2-40B4-BE49-F238E27FC236}">
                        <a16:creationId xmlns:a16="http://schemas.microsoft.com/office/drawing/2014/main" id="{8C0091B8-EA71-45CD-EFDF-F070A99DEDE2}"/>
                      </a:ext>
                    </a:extLst>
                  </p14:cNvPr>
                  <p14:cNvContentPartPr/>
                  <p14:nvPr/>
                </p14:nvContentPartPr>
                <p14:xfrm>
                  <a:off x="9432817" y="1227817"/>
                  <a:ext cx="179905" cy="21477"/>
                </p14:xfrm>
              </p:contentPart>
            </mc:Choice>
            <mc:Fallback xmlns=""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CB67E454-F4E2-D732-148D-DD0BD8F2450F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9408240" y="1179006"/>
                    <a:ext cx="228568" cy="1186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0" name="Ink 97">
                    <a:extLst>
                      <a:ext uri="{FF2B5EF4-FFF2-40B4-BE49-F238E27FC236}">
                        <a16:creationId xmlns:a16="http://schemas.microsoft.com/office/drawing/2014/main" id="{C2DF5875-4EF6-D046-276E-8C6CA6DD531A}"/>
                      </a:ext>
                    </a:extLst>
                  </p14:cNvPr>
                  <p14:cNvContentPartPr/>
                  <p14:nvPr/>
                </p14:nvContentPartPr>
                <p14:xfrm>
                  <a:off x="8990129" y="1372095"/>
                  <a:ext cx="366885" cy="15413"/>
                </p14:xfrm>
              </p:contentPart>
            </mc:Choice>
            <mc:Fallback xmlns=""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BDAAA7ED-DFF3-A170-09BA-54878AE6B050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8965539" y="1323929"/>
                    <a:ext cx="415573" cy="11126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8" name="Group 98">
              <a:extLst>
                <a:ext uri="{FF2B5EF4-FFF2-40B4-BE49-F238E27FC236}">
                  <a16:creationId xmlns:a16="http://schemas.microsoft.com/office/drawing/2014/main" id="{6CC0761A-3484-FB35-CACE-D74DDD6875E4}"/>
                </a:ext>
              </a:extLst>
            </p:cNvPr>
            <p:cNvGrpSpPr/>
            <p:nvPr/>
          </p:nvGrpSpPr>
          <p:grpSpPr>
            <a:xfrm>
              <a:off x="7898104" y="3008050"/>
              <a:ext cx="3182988" cy="1746985"/>
              <a:chOff x="7569586" y="2872539"/>
              <a:chExt cx="3182988" cy="1746985"/>
            </a:xfrm>
          </p:grpSpPr>
          <p:pic>
            <p:nvPicPr>
              <p:cNvPr id="11" name="Picture 2">
                <a:extLst>
                  <a:ext uri="{FF2B5EF4-FFF2-40B4-BE49-F238E27FC236}">
                    <a16:creationId xmlns:a16="http://schemas.microsoft.com/office/drawing/2014/main" id="{B436C24E-9D96-79C1-5A1E-514CC022DA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9586" y="2872539"/>
                <a:ext cx="3182988" cy="1746985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12" name="Ink 100">
                    <a:extLst>
                      <a:ext uri="{FF2B5EF4-FFF2-40B4-BE49-F238E27FC236}">
                        <a16:creationId xmlns:a16="http://schemas.microsoft.com/office/drawing/2014/main" id="{380DB357-4593-41F2-48FE-47FF6CDB0EC2}"/>
                      </a:ext>
                    </a:extLst>
                  </p14:cNvPr>
                  <p14:cNvContentPartPr/>
                  <p14:nvPr/>
                </p14:nvContentPartPr>
                <p14:xfrm>
                  <a:off x="9604479" y="3440239"/>
                  <a:ext cx="694606" cy="12128"/>
                </p14:xfrm>
              </p:contentPart>
            </mc:Choice>
            <mc:Fallback xmlns=""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DEDF662B-E611-9CE7-1531-0F86578723FA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9579865" y="3391727"/>
                    <a:ext cx="743342" cy="1086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14" name="Ink 101">
                    <a:extLst>
                      <a:ext uri="{FF2B5EF4-FFF2-40B4-BE49-F238E27FC236}">
                        <a16:creationId xmlns:a16="http://schemas.microsoft.com/office/drawing/2014/main" id="{CC8D982E-3990-DF4E-199C-169494C15052}"/>
                      </a:ext>
                    </a:extLst>
                  </p14:cNvPr>
                  <p14:cNvContentPartPr/>
                  <p14:nvPr/>
                </p14:nvContentPartPr>
                <p14:xfrm>
                  <a:off x="10389037" y="3437207"/>
                  <a:ext cx="287545" cy="6317"/>
                </p14:xfrm>
              </p:contentPart>
            </mc:Choice>
            <mc:Fallback xmlns="">
              <p:pic>
                <p:nvPicPr>
                  <p:cNvPr id="102" name="Ink 101">
                    <a:extLst>
                      <a:ext uri="{FF2B5EF4-FFF2-40B4-BE49-F238E27FC236}">
                        <a16:creationId xmlns:a16="http://schemas.microsoft.com/office/drawing/2014/main" id="{DC489067-541B-3291-1555-01839DCC0FC4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10364461" y="3392086"/>
                    <a:ext cx="336206" cy="9610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15" name="Ink 102">
                    <a:extLst>
                      <a:ext uri="{FF2B5EF4-FFF2-40B4-BE49-F238E27FC236}">
                        <a16:creationId xmlns:a16="http://schemas.microsoft.com/office/drawing/2014/main" id="{6E2FDD11-6205-5B99-831A-2D9D57C2946E}"/>
                      </a:ext>
                    </a:extLst>
                  </p14:cNvPr>
                  <p14:cNvContentPartPr/>
                  <p14:nvPr/>
                </p14:nvContentPartPr>
                <p14:xfrm>
                  <a:off x="8217036" y="3699232"/>
                  <a:ext cx="239537" cy="23499"/>
                </p14:xfrm>
              </p:contentPart>
            </mc:Choice>
            <mc:Fallback xmlns="">
              <p:pic>
                <p:nvPicPr>
                  <p:cNvPr id="103" name="Ink 102">
                    <a:extLst>
                      <a:ext uri="{FF2B5EF4-FFF2-40B4-BE49-F238E27FC236}">
                        <a16:creationId xmlns:a16="http://schemas.microsoft.com/office/drawing/2014/main" id="{DEC26391-0834-70C2-13B2-56C3C601DEC7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8192443" y="3651275"/>
                    <a:ext cx="288231" cy="118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16" name="Ink 103">
                    <a:extLst>
                      <a:ext uri="{FF2B5EF4-FFF2-40B4-BE49-F238E27FC236}">
                        <a16:creationId xmlns:a16="http://schemas.microsoft.com/office/drawing/2014/main" id="{B526DB38-1290-3D34-687A-5D5F9E260F40}"/>
                      </a:ext>
                    </a:extLst>
                  </p14:cNvPr>
                  <p14:cNvContentPartPr/>
                  <p14:nvPr/>
                </p14:nvContentPartPr>
                <p14:xfrm>
                  <a:off x="9147136" y="3692662"/>
                  <a:ext cx="196329" cy="34111"/>
                </p14:xfrm>
              </p:contentPart>
            </mc:Choice>
            <mc:Fallback xmlns="">
              <p:pic>
                <p:nvPicPr>
                  <p:cNvPr id="104" name="Ink 103">
                    <a:extLst>
                      <a:ext uri="{FF2B5EF4-FFF2-40B4-BE49-F238E27FC236}">
                        <a16:creationId xmlns:a16="http://schemas.microsoft.com/office/drawing/2014/main" id="{1CF0AEB1-B312-1C6F-041A-54FBE3EE1637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9122533" y="3643932"/>
                    <a:ext cx="245042" cy="1310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18" name="Ink 104">
                    <a:extLst>
                      <a:ext uri="{FF2B5EF4-FFF2-40B4-BE49-F238E27FC236}">
                        <a16:creationId xmlns:a16="http://schemas.microsoft.com/office/drawing/2014/main" id="{383DD55E-A6A9-F9BA-B002-F93EDE29C100}"/>
                      </a:ext>
                    </a:extLst>
                  </p14:cNvPr>
                  <p14:cNvContentPartPr/>
                  <p14:nvPr/>
                </p14:nvContentPartPr>
                <p14:xfrm>
                  <a:off x="8814362" y="3717930"/>
                  <a:ext cx="189507" cy="15919"/>
                </p14:xfrm>
              </p:contentPart>
            </mc:Choice>
            <mc:Fallback xmlns=""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5EAE367A-6B4D-ECA8-DAC3-4DA041A0F2B5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8789814" y="3669691"/>
                    <a:ext cx="238111" cy="1119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19" name="Ink 105">
                    <a:extLst>
                      <a:ext uri="{FF2B5EF4-FFF2-40B4-BE49-F238E27FC236}">
                        <a16:creationId xmlns:a16="http://schemas.microsoft.com/office/drawing/2014/main" id="{381D5C77-4556-2C76-3E2F-D9D8FCA1BF62}"/>
                      </a:ext>
                    </a:extLst>
                  </p14:cNvPr>
                  <p14:cNvContentPartPr/>
                  <p14:nvPr/>
                </p14:nvContentPartPr>
                <p14:xfrm>
                  <a:off x="7704357" y="4484548"/>
                  <a:ext cx="292599" cy="41944"/>
                </p14:xfrm>
              </p:contentPart>
            </mc:Choice>
            <mc:Fallback xmlns=""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43F2C2AC-241F-ACDA-339B-0E247D538D2D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7679769" y="4436337"/>
                    <a:ext cx="341284" cy="1378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20" name="Ink 106">
                    <a:extLst>
                      <a:ext uri="{FF2B5EF4-FFF2-40B4-BE49-F238E27FC236}">
                        <a16:creationId xmlns:a16="http://schemas.microsoft.com/office/drawing/2014/main" id="{EFE4229D-7095-7AFF-D9A2-C1246E469C3A}"/>
                      </a:ext>
                    </a:extLst>
                  </p14:cNvPr>
                  <p14:cNvContentPartPr/>
                  <p14:nvPr/>
                </p14:nvContentPartPr>
                <p14:xfrm>
                  <a:off x="10148237" y="3707823"/>
                  <a:ext cx="146299" cy="8338"/>
                </p14:xfrm>
              </p:contentPart>
            </mc:Choice>
            <mc:Fallback xmlns=""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0B850BB3-F423-EC43-37A6-5DF04C9A4683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10123608" y="3658776"/>
                    <a:ext cx="195065" cy="1059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21" name="Ink 107">
                    <a:extLst>
                      <a:ext uri="{FF2B5EF4-FFF2-40B4-BE49-F238E27FC236}">
                        <a16:creationId xmlns:a16="http://schemas.microsoft.com/office/drawing/2014/main" id="{7E287055-205A-11A4-2909-83151E1E6EB5}"/>
                      </a:ext>
                    </a:extLst>
                  </p14:cNvPr>
                  <p14:cNvContentPartPr/>
                  <p14:nvPr/>
                </p14:nvContentPartPr>
                <p14:xfrm>
                  <a:off x="10448416" y="3700243"/>
                  <a:ext cx="193802" cy="3537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BE534797-B2B0-BF48-ACCB-6BD7377710F4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10423822" y="3656030"/>
                    <a:ext cx="242498" cy="9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22" name="Ink 108">
                    <a:extLst>
                      <a:ext uri="{FF2B5EF4-FFF2-40B4-BE49-F238E27FC236}">
                        <a16:creationId xmlns:a16="http://schemas.microsoft.com/office/drawing/2014/main" id="{DFAE6ACB-DA87-85EB-4F3C-838F979830AE}"/>
                      </a:ext>
                    </a:extLst>
                  </p14:cNvPr>
                  <p14:cNvContentPartPr/>
                  <p14:nvPr/>
                </p14:nvContentPartPr>
                <p14:xfrm>
                  <a:off x="10155818" y="3810915"/>
                  <a:ext cx="145794" cy="5812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E4914D44-BC1A-3123-C1BF-63225DB88F2A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10131191" y="3762482"/>
                    <a:ext cx="194556" cy="1021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23" name="Ink 109">
                    <a:extLst>
                      <a:ext uri="{FF2B5EF4-FFF2-40B4-BE49-F238E27FC236}">
                        <a16:creationId xmlns:a16="http://schemas.microsoft.com/office/drawing/2014/main" id="{DDF17C0F-0BCB-03B9-3909-F5B3C62564C4}"/>
                      </a:ext>
                    </a:extLst>
                  </p14:cNvPr>
                  <p14:cNvContentPartPr/>
                  <p14:nvPr/>
                </p14:nvContentPartPr>
                <p14:xfrm>
                  <a:off x="10473684" y="3796512"/>
                  <a:ext cx="168787" cy="14403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4CDE0C4-9817-6FB3-E689-514F60CB8928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10449079" y="3748502"/>
                    <a:ext cx="217504" cy="1099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24" name="Ink 110">
                    <a:extLst>
                      <a:ext uri="{FF2B5EF4-FFF2-40B4-BE49-F238E27FC236}">
                        <a16:creationId xmlns:a16="http://schemas.microsoft.com/office/drawing/2014/main" id="{A87C8C60-ED06-72F9-7FB2-2D8E3D9EB6E0}"/>
                      </a:ext>
                    </a:extLst>
                  </p14:cNvPr>
                  <p14:cNvContentPartPr/>
                  <p14:nvPr/>
                </p14:nvContentPartPr>
                <p14:xfrm>
                  <a:off x="10179569" y="3906679"/>
                  <a:ext cx="123053" cy="6317"/>
                </p14:xfrm>
              </p:contentPart>
            </mc:Choice>
            <mc:Fallback xmlns=""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9E6BB177-E62F-983F-5704-DE33AF270765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10155056" y="3858087"/>
                    <a:ext cx="171588" cy="1030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25" name="Ink 111">
                    <a:extLst>
                      <a:ext uri="{FF2B5EF4-FFF2-40B4-BE49-F238E27FC236}">
                        <a16:creationId xmlns:a16="http://schemas.microsoft.com/office/drawing/2014/main" id="{20A152A4-1173-3789-CA00-1B8289238088}"/>
                      </a:ext>
                    </a:extLst>
                  </p14:cNvPr>
                  <p14:cNvContentPartPr/>
                  <p14:nvPr/>
                </p14:nvContentPartPr>
                <p14:xfrm>
                  <a:off x="10481011" y="3891771"/>
                  <a:ext cx="148068" cy="6064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75E2EA7D-9FCC-CF4F-BA0D-50868CFAD17C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10456415" y="3845125"/>
                    <a:ext cx="196768" cy="9889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26" name="Ink 112">
                    <a:extLst>
                      <a:ext uri="{FF2B5EF4-FFF2-40B4-BE49-F238E27FC236}">
                        <a16:creationId xmlns:a16="http://schemas.microsoft.com/office/drawing/2014/main" id="{03F16AB2-FEB5-2430-4F95-FE712EFADCAF}"/>
                      </a:ext>
                    </a:extLst>
                  </p14:cNvPr>
                  <p14:cNvContentPartPr/>
                  <p14:nvPr/>
                </p14:nvContentPartPr>
                <p14:xfrm>
                  <a:off x="7634618" y="2959397"/>
                  <a:ext cx="370928" cy="14655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D17C399D-2A64-9182-FA54-89E59B109BD6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610021" y="2910547"/>
                    <a:ext cx="419631" cy="1118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27" name="Ink 113">
                    <a:extLst>
                      <a:ext uri="{FF2B5EF4-FFF2-40B4-BE49-F238E27FC236}">
                        <a16:creationId xmlns:a16="http://schemas.microsoft.com/office/drawing/2014/main" id="{C2C046FE-19AF-AF0A-E557-242287E9A9C7}"/>
                      </a:ext>
                    </a:extLst>
                  </p14:cNvPr>
                  <p14:cNvContentPartPr/>
                  <p14:nvPr/>
                </p14:nvContentPartPr>
                <p14:xfrm>
                  <a:off x="7644978" y="3026104"/>
                  <a:ext cx="329237" cy="12381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F0C1A2DE-C3C8-1798-A759-8EDC2B23211D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620371" y="2978485"/>
                    <a:ext cx="377958" cy="1071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28" name="Ink 114">
                    <a:extLst>
                      <a:ext uri="{FF2B5EF4-FFF2-40B4-BE49-F238E27FC236}">
                        <a16:creationId xmlns:a16="http://schemas.microsoft.com/office/drawing/2014/main" id="{8475CF5A-86D7-8C37-8E40-A2C28911CF1B}"/>
                      </a:ext>
                    </a:extLst>
                  </p14:cNvPr>
                  <p14:cNvContentPartPr/>
                  <p14:nvPr/>
                </p14:nvContentPartPr>
                <p14:xfrm>
                  <a:off x="7634618" y="3123131"/>
                  <a:ext cx="422727" cy="16171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290DFEFB-0ECD-103C-45E3-32813A6477BD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7610012" y="3074128"/>
                    <a:ext cx="471446" cy="1136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29" name="Ink 115">
                    <a:extLst>
                      <a:ext uri="{FF2B5EF4-FFF2-40B4-BE49-F238E27FC236}">
                        <a16:creationId xmlns:a16="http://schemas.microsoft.com/office/drawing/2014/main" id="{63863FBB-2887-2D05-D2AA-05784A9E0A4B}"/>
                      </a:ext>
                    </a:extLst>
                  </p14:cNvPr>
                  <p14:cNvContentPartPr/>
                  <p14:nvPr/>
                </p14:nvContentPartPr>
                <p14:xfrm>
                  <a:off x="7685153" y="3375554"/>
                  <a:ext cx="224123" cy="9602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D3C51BD4-D3AD-8B36-8D68-D7FD748328CF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7660578" y="3329830"/>
                    <a:ext cx="272781" cy="10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30" name="Ink 116">
                    <a:extLst>
                      <a:ext uri="{FF2B5EF4-FFF2-40B4-BE49-F238E27FC236}">
                        <a16:creationId xmlns:a16="http://schemas.microsoft.com/office/drawing/2014/main" id="{CE86590A-F907-69A8-59A8-1B5E191856C3}"/>
                      </a:ext>
                    </a:extLst>
                  </p14:cNvPr>
                  <p14:cNvContentPartPr/>
                  <p14:nvPr/>
                </p14:nvContentPartPr>
                <p14:xfrm>
                  <a:off x="7688185" y="3436702"/>
                  <a:ext cx="323678" cy="14908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5642B133-DA91-A5CD-1CC7-B26356163445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7663589" y="3388612"/>
                    <a:ext cx="372377" cy="1106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31" name="Ink 117">
                    <a:extLst>
                      <a:ext uri="{FF2B5EF4-FFF2-40B4-BE49-F238E27FC236}">
                        <a16:creationId xmlns:a16="http://schemas.microsoft.com/office/drawing/2014/main" id="{A55F2559-B0F9-1F8E-27C1-A7045349EE23}"/>
                      </a:ext>
                    </a:extLst>
                  </p14:cNvPr>
                  <p14:cNvContentPartPr/>
                  <p14:nvPr/>
                </p14:nvContentPartPr>
                <p14:xfrm>
                  <a:off x="7688185" y="3504166"/>
                  <a:ext cx="422979" cy="6317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9EFA9870-2818-70C0-26CD-D6F668352E2D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7663565" y="3459045"/>
                    <a:ext cx="471727" cy="9610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120" name="Imagem 119" descr="Jornal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DC36A3E4-13A6-AD78-86A6-7BD206DBAF8E}"/>
              </a:ext>
            </a:extLst>
          </p:cNvPr>
          <p:cNvPicPr>
            <a:picLocks noChangeAspect="1"/>
          </p:cNvPicPr>
          <p:nvPr/>
        </p:nvPicPr>
        <p:blipFill>
          <a:blip r:embed="rId20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" y="1946960"/>
            <a:ext cx="12100546" cy="360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1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escuro, segurando, luz, grande&#10;&#10;Descrição gerada automaticamente">
            <a:extLst>
              <a:ext uri="{FF2B5EF4-FFF2-40B4-BE49-F238E27FC236}">
                <a16:creationId xmlns:a16="http://schemas.microsoft.com/office/drawing/2014/main" id="{2E16325B-FBEB-42C0-BE1C-879D34FC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94" y="0"/>
            <a:ext cx="12260094" cy="6858000"/>
          </a:xfrm>
          <a:prstGeom prst="rect">
            <a:avLst/>
          </a:prstGeom>
        </p:spPr>
      </p:pic>
      <p:pic>
        <p:nvPicPr>
          <p:cNvPr id="22" name="Imagem 21" descr="Forma, Seta&#10;&#10;Descrição gerada automaticamente">
            <a:extLst>
              <a:ext uri="{FF2B5EF4-FFF2-40B4-BE49-F238E27FC236}">
                <a16:creationId xmlns:a16="http://schemas.microsoft.com/office/drawing/2014/main" id="{5B41C258-67B9-4C70-B99E-37D2B0B41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16" y="248832"/>
            <a:ext cx="1868379" cy="687614"/>
          </a:xfrm>
          <a:prstGeom prst="rect">
            <a:avLst/>
          </a:prstGeom>
        </p:spPr>
      </p:pic>
      <p:pic>
        <p:nvPicPr>
          <p:cNvPr id="23" name="Imagem 22">
            <a:hlinkClick r:id="rId5" action="ppaction://hlinksldjump"/>
            <a:extLst>
              <a:ext uri="{FF2B5EF4-FFF2-40B4-BE49-F238E27FC236}">
                <a16:creationId xmlns:a16="http://schemas.microsoft.com/office/drawing/2014/main" id="{6F604B5F-DD74-4DCC-996C-C5C72C1B5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344" y="6458737"/>
            <a:ext cx="2010914" cy="20446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8BBA33F-D884-5138-BBAB-6780C0CCF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47" y="189361"/>
            <a:ext cx="4493940" cy="539313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Manuscritos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CCD16-3D25-EAA9-2CC7-2AF16D401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323" y="1240097"/>
            <a:ext cx="3829860" cy="5106480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CE81410-5DEB-47E0-4AE5-42981C61E18D}"/>
              </a:ext>
            </a:extLst>
          </p:cNvPr>
          <p:cNvGrpSpPr/>
          <p:nvPr/>
        </p:nvGrpSpPr>
        <p:grpSpPr>
          <a:xfrm>
            <a:off x="5245761" y="1777724"/>
            <a:ext cx="5114180" cy="3354960"/>
            <a:chOff x="5245761" y="1777724"/>
            <a:chExt cx="5114180" cy="33549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657729-0274-2368-94AE-81B4CE51C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45761" y="1777724"/>
              <a:ext cx="5114180" cy="3354960"/>
            </a:xfrm>
            <a:prstGeom prst="rect">
              <a:avLst/>
            </a:prstGeom>
          </p:spPr>
        </p:pic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5F4884DF-D3F4-364E-7A09-7E582F68A14B}"/>
                </a:ext>
              </a:extLst>
            </p:cNvPr>
            <p:cNvSpPr/>
            <p:nvPr/>
          </p:nvSpPr>
          <p:spPr>
            <a:xfrm>
              <a:off x="5665550" y="4259322"/>
              <a:ext cx="216797" cy="282222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32FE91A-242C-5B89-E6A4-D879C9E1ABA2}"/>
                </a:ext>
              </a:extLst>
            </p:cNvPr>
            <p:cNvSpPr/>
            <p:nvPr/>
          </p:nvSpPr>
          <p:spPr>
            <a:xfrm>
              <a:off x="5370819" y="2713274"/>
              <a:ext cx="530578" cy="282222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8E7D201-2590-9ABF-7030-509A65396575}"/>
              </a:ext>
            </a:extLst>
          </p:cNvPr>
          <p:cNvGrpSpPr/>
          <p:nvPr/>
        </p:nvGrpSpPr>
        <p:grpSpPr>
          <a:xfrm>
            <a:off x="2260100" y="2525142"/>
            <a:ext cx="5376114" cy="2298649"/>
            <a:chOff x="1695074" y="1893856"/>
            <a:chExt cx="4900894" cy="1723987"/>
          </a:xfrm>
        </p:grpSpPr>
        <p:cxnSp>
          <p:nvCxnSpPr>
            <p:cNvPr id="7" name="Conector de Seta Reta 4">
              <a:extLst>
                <a:ext uri="{FF2B5EF4-FFF2-40B4-BE49-F238E27FC236}">
                  <a16:creationId xmlns:a16="http://schemas.microsoft.com/office/drawing/2014/main" id="{9B0D60E5-C02C-1713-7247-0A24A185BA6E}"/>
                </a:ext>
              </a:extLst>
            </p:cNvPr>
            <p:cNvCxnSpPr/>
            <p:nvPr/>
          </p:nvCxnSpPr>
          <p:spPr>
            <a:xfrm>
              <a:off x="1695074" y="2920297"/>
              <a:ext cx="3567244" cy="560206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6">
              <a:extLst>
                <a:ext uri="{FF2B5EF4-FFF2-40B4-BE49-F238E27FC236}">
                  <a16:creationId xmlns:a16="http://schemas.microsoft.com/office/drawing/2014/main" id="{5BCB8110-18C0-DC2E-B8F2-CEBE968DA7B5}"/>
                </a:ext>
              </a:extLst>
            </p:cNvPr>
            <p:cNvCxnSpPr>
              <a:cxnSpLocks/>
            </p:cNvCxnSpPr>
            <p:nvPr/>
          </p:nvCxnSpPr>
          <p:spPr>
            <a:xfrm>
              <a:off x="2670915" y="3263649"/>
              <a:ext cx="2566103" cy="354194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10">
              <a:extLst>
                <a:ext uri="{FF2B5EF4-FFF2-40B4-BE49-F238E27FC236}">
                  <a16:creationId xmlns:a16="http://schemas.microsoft.com/office/drawing/2014/main" id="{6045FBA1-F01A-37B0-8D12-DFA44FB289DC}"/>
                </a:ext>
              </a:extLst>
            </p:cNvPr>
            <p:cNvCxnSpPr/>
            <p:nvPr/>
          </p:nvCxnSpPr>
          <p:spPr>
            <a:xfrm>
              <a:off x="2769140" y="1893856"/>
              <a:ext cx="3826828" cy="1395093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Tinta 5">
                <a:extLst>
                  <a:ext uri="{FF2B5EF4-FFF2-40B4-BE49-F238E27FC236}">
                    <a16:creationId xmlns:a16="http://schemas.microsoft.com/office/drawing/2014/main" id="{617F996B-F099-3FF3-3526-69D4CE34C4D3}"/>
                  </a:ext>
                </a:extLst>
              </p14:cNvPr>
              <p14:cNvContentPartPr/>
              <p14:nvPr/>
            </p14:nvContentPartPr>
            <p14:xfrm>
              <a:off x="1661931" y="2441642"/>
              <a:ext cx="1409604" cy="83499"/>
            </p14:xfrm>
          </p:contentPart>
        </mc:Choice>
        <mc:Fallback xmlns="">
          <p:pic>
            <p:nvPicPr>
              <p:cNvPr id="11" name="Tinta 5">
                <a:extLst>
                  <a:ext uri="{FF2B5EF4-FFF2-40B4-BE49-F238E27FC236}">
                    <a16:creationId xmlns:a16="http://schemas.microsoft.com/office/drawing/2014/main" id="{617F996B-F099-3FF3-3526-69D4CE34C4D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55812" y="2435524"/>
                <a:ext cx="1421843" cy="9573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170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escuro, segurando, luz, grande&#10;&#10;Descrição gerada automaticamente">
            <a:extLst>
              <a:ext uri="{FF2B5EF4-FFF2-40B4-BE49-F238E27FC236}">
                <a16:creationId xmlns:a16="http://schemas.microsoft.com/office/drawing/2014/main" id="{2E16325B-FBEB-42C0-BE1C-879D34FC9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" y="0"/>
            <a:ext cx="12190550" cy="6858000"/>
          </a:xfrm>
          <a:prstGeom prst="rect">
            <a:avLst/>
          </a:prstGeom>
        </p:spPr>
      </p:pic>
      <p:pic>
        <p:nvPicPr>
          <p:cNvPr id="22" name="Imagem 21" descr="Forma, Seta&#10;&#10;Descrição gerada automaticamente">
            <a:extLst>
              <a:ext uri="{FF2B5EF4-FFF2-40B4-BE49-F238E27FC236}">
                <a16:creationId xmlns:a16="http://schemas.microsoft.com/office/drawing/2014/main" id="{5B41C258-67B9-4C70-B99E-37D2B0B412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916" y="248832"/>
            <a:ext cx="1868379" cy="687614"/>
          </a:xfrm>
          <a:prstGeom prst="rect">
            <a:avLst/>
          </a:prstGeom>
        </p:spPr>
      </p:pic>
      <p:pic>
        <p:nvPicPr>
          <p:cNvPr id="23" name="Imagem 22">
            <a:hlinkClick r:id="rId5" action="ppaction://hlinksldjump"/>
            <a:extLst>
              <a:ext uri="{FF2B5EF4-FFF2-40B4-BE49-F238E27FC236}">
                <a16:creationId xmlns:a16="http://schemas.microsoft.com/office/drawing/2014/main" id="{6F604B5F-DD74-4DCC-996C-C5C72C1B51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616" y="6371949"/>
            <a:ext cx="2010914" cy="20446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8BBA33F-D884-5138-BBAB-6780C0CCF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647" y="189361"/>
            <a:ext cx="4493940" cy="539313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NLP (Linguagem Natural)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924-0E13-C049-8E84-643983891A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26" b="35130"/>
          <a:stretch/>
        </p:blipFill>
        <p:spPr>
          <a:xfrm>
            <a:off x="230681" y="1204458"/>
            <a:ext cx="4291592" cy="4885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166DD-1AFB-90F4-8511-8E97FAADFD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8587" y="1185278"/>
            <a:ext cx="5657690" cy="490508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A86D09-60DB-654A-83AD-321A3010F3A7}"/>
              </a:ext>
            </a:extLst>
          </p:cNvPr>
          <p:cNvGrpSpPr/>
          <p:nvPr/>
        </p:nvGrpSpPr>
        <p:grpSpPr>
          <a:xfrm>
            <a:off x="1903237" y="1531269"/>
            <a:ext cx="3481965" cy="4253229"/>
            <a:chOff x="1846871" y="412022"/>
            <a:chExt cx="2782957" cy="4459959"/>
          </a:xfrm>
        </p:grpSpPr>
        <p:cxnSp>
          <p:nvCxnSpPr>
            <p:cNvPr id="7" name="Conector de Seta Reta 2">
              <a:extLst>
                <a:ext uri="{FF2B5EF4-FFF2-40B4-BE49-F238E27FC236}">
                  <a16:creationId xmlns:a16="http://schemas.microsoft.com/office/drawing/2014/main" id="{0515C55C-49C4-811A-1BC5-A03DC381F7D9}"/>
                </a:ext>
              </a:extLst>
            </p:cNvPr>
            <p:cNvCxnSpPr/>
            <p:nvPr/>
          </p:nvCxnSpPr>
          <p:spPr>
            <a:xfrm flipV="1">
              <a:off x="2544417" y="4185277"/>
              <a:ext cx="2085411" cy="6867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4">
              <a:extLst>
                <a:ext uri="{FF2B5EF4-FFF2-40B4-BE49-F238E27FC236}">
                  <a16:creationId xmlns:a16="http://schemas.microsoft.com/office/drawing/2014/main" id="{1416BBE0-E322-C885-63A9-8091F3CCBA17}"/>
                </a:ext>
              </a:extLst>
            </p:cNvPr>
            <p:cNvCxnSpPr/>
            <p:nvPr/>
          </p:nvCxnSpPr>
          <p:spPr>
            <a:xfrm flipV="1">
              <a:off x="2143238" y="4004566"/>
              <a:ext cx="2461290" cy="8023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e Seta Reta 6">
              <a:extLst>
                <a:ext uri="{FF2B5EF4-FFF2-40B4-BE49-F238E27FC236}">
                  <a16:creationId xmlns:a16="http://schemas.microsoft.com/office/drawing/2014/main" id="{D153A43F-2AE1-B7D6-47A1-348BD967E750}"/>
                </a:ext>
              </a:extLst>
            </p:cNvPr>
            <p:cNvCxnSpPr/>
            <p:nvPr/>
          </p:nvCxnSpPr>
          <p:spPr>
            <a:xfrm>
              <a:off x="1846871" y="412022"/>
              <a:ext cx="2782957" cy="3267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de Seta Reta 9">
              <a:extLst>
                <a:ext uri="{FF2B5EF4-FFF2-40B4-BE49-F238E27FC236}">
                  <a16:creationId xmlns:a16="http://schemas.microsoft.com/office/drawing/2014/main" id="{03BA4EFF-D315-48C9-6A72-8C4180619129}"/>
                </a:ext>
              </a:extLst>
            </p:cNvPr>
            <p:cNvCxnSpPr>
              <a:cxnSpLocks/>
            </p:cNvCxnSpPr>
            <p:nvPr/>
          </p:nvCxnSpPr>
          <p:spPr>
            <a:xfrm>
              <a:off x="3607001" y="2302264"/>
              <a:ext cx="1022827" cy="22010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tângulo 1">
            <a:extLst>
              <a:ext uri="{FF2B5EF4-FFF2-40B4-BE49-F238E27FC236}">
                <a16:creationId xmlns:a16="http://schemas.microsoft.com/office/drawing/2014/main" id="{1E2C6741-798F-77CD-FA7D-904B44B06EB8}"/>
              </a:ext>
            </a:extLst>
          </p:cNvPr>
          <p:cNvSpPr/>
          <p:nvPr/>
        </p:nvSpPr>
        <p:spPr>
          <a:xfrm>
            <a:off x="4854624" y="1890616"/>
            <a:ext cx="530578" cy="28222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4A6BEDD-F83D-61AB-4F41-E9B5220F7A29}"/>
              </a:ext>
            </a:extLst>
          </p:cNvPr>
          <p:cNvSpPr/>
          <p:nvPr/>
        </p:nvSpPr>
        <p:spPr>
          <a:xfrm>
            <a:off x="4775814" y="3192783"/>
            <a:ext cx="530578" cy="28222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18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80" descr="search gree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378183" y="15368480"/>
            <a:ext cx="1270000" cy="12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934" y="1138056"/>
            <a:ext cx="4075697" cy="241594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80"/>
          <p:cNvSpPr txBox="1">
            <a:spLocks noGrp="1"/>
          </p:cNvSpPr>
          <p:nvPr>
            <p:ph type="title"/>
          </p:nvPr>
        </p:nvSpPr>
        <p:spPr>
          <a:xfrm>
            <a:off x="305167" y="100067"/>
            <a:ext cx="7995200" cy="126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3067" dirty="0"/>
              <a:t>Fraude Digital</a:t>
            </a:r>
            <a:endParaRPr sz="3067" dirty="0"/>
          </a:p>
        </p:txBody>
      </p:sp>
      <p:pic>
        <p:nvPicPr>
          <p:cNvPr id="523" name="Google Shape;523;p80"/>
          <p:cNvPicPr preferRelativeResize="0"/>
          <p:nvPr/>
        </p:nvPicPr>
        <p:blipFill rotWithShape="1">
          <a:blip r:embed="rId5">
            <a:alphaModFix/>
          </a:blip>
          <a:srcRect r="4003" b="18153"/>
          <a:stretch/>
        </p:blipFill>
        <p:spPr>
          <a:xfrm>
            <a:off x="600934" y="3696133"/>
            <a:ext cx="4075703" cy="231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80"/>
          <p:cNvPicPr preferRelativeResize="0"/>
          <p:nvPr/>
        </p:nvPicPr>
        <p:blipFill rotWithShape="1">
          <a:blip r:embed="rId6">
            <a:alphaModFix/>
          </a:blip>
          <a:srcRect b="28453"/>
          <a:stretch/>
        </p:blipFill>
        <p:spPr>
          <a:xfrm>
            <a:off x="4176967" y="4438501"/>
            <a:ext cx="165733" cy="5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80"/>
          <p:cNvPicPr preferRelativeResize="0"/>
          <p:nvPr/>
        </p:nvPicPr>
        <p:blipFill rotWithShape="1">
          <a:blip r:embed="rId7">
            <a:alphaModFix/>
          </a:blip>
          <a:srcRect r="10698"/>
          <a:stretch/>
        </p:blipFill>
        <p:spPr>
          <a:xfrm>
            <a:off x="6828634" y="1138050"/>
            <a:ext cx="4509100" cy="25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80"/>
          <p:cNvPicPr preferRelativeResize="0"/>
          <p:nvPr/>
        </p:nvPicPr>
        <p:blipFill rotWithShape="1">
          <a:blip r:embed="rId8">
            <a:alphaModFix/>
          </a:blip>
          <a:srcRect r="21978"/>
          <a:stretch/>
        </p:blipFill>
        <p:spPr>
          <a:xfrm>
            <a:off x="6411567" y="4101451"/>
            <a:ext cx="5612199" cy="72936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80"/>
          <p:cNvSpPr/>
          <p:nvPr/>
        </p:nvSpPr>
        <p:spPr>
          <a:xfrm>
            <a:off x="9032267" y="2550033"/>
            <a:ext cx="1009200" cy="185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28" name="Google Shape;528;p80"/>
          <p:cNvSpPr/>
          <p:nvPr/>
        </p:nvSpPr>
        <p:spPr>
          <a:xfrm>
            <a:off x="6411667" y="4101517"/>
            <a:ext cx="5612000" cy="729200"/>
          </a:xfrm>
          <a:prstGeom prst="rect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29" name="Google Shape;529;p80"/>
          <p:cNvCxnSpPr>
            <a:stCxn id="527" idx="3"/>
          </p:cNvCxnSpPr>
          <p:nvPr/>
        </p:nvCxnSpPr>
        <p:spPr>
          <a:xfrm>
            <a:off x="10041467" y="2642633"/>
            <a:ext cx="1794400" cy="1453600"/>
          </a:xfrm>
          <a:prstGeom prst="bentConnector3">
            <a:avLst>
              <a:gd name="adj1" fmla="val 83097"/>
            </a:avLst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30" name="Google Shape;530;p80"/>
          <p:cNvSpPr txBox="1">
            <a:spLocks noGrp="1"/>
          </p:cNvSpPr>
          <p:nvPr>
            <p:ph type="title"/>
          </p:nvPr>
        </p:nvSpPr>
        <p:spPr>
          <a:xfrm>
            <a:off x="6298967" y="5288933"/>
            <a:ext cx="6082400" cy="1640000"/>
          </a:xfrm>
          <a:prstGeom prst="rect">
            <a:avLst/>
          </a:prstGeom>
          <a:noFill/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400" dirty="0">
                <a:solidFill>
                  <a:schemeClr val="accent1"/>
                </a:solidFill>
              </a:rPr>
              <a:t>Texto modificado digitalmente ou conteúdo original coberto por objetos gráficos</a:t>
            </a:r>
            <a:endParaRPr sz="2400" dirty="0">
              <a:solidFill>
                <a:schemeClr val="accent1"/>
              </a:solidFill>
            </a:endParaRPr>
          </a:p>
        </p:txBody>
      </p:sp>
      <p:pic>
        <p:nvPicPr>
          <p:cNvPr id="531" name="Google Shape;531;p8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41467" y="4907018"/>
            <a:ext cx="1668933" cy="3057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532" name="Google Shape;532;p80"/>
          <p:cNvCxnSpPr/>
          <p:nvPr/>
        </p:nvCxnSpPr>
        <p:spPr>
          <a:xfrm rot="10800000">
            <a:off x="10036100" y="4730833"/>
            <a:ext cx="0" cy="21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tângulo 1">
            <a:extLst>
              <a:ext uri="{FF2B5EF4-FFF2-40B4-BE49-F238E27FC236}">
                <a16:creationId xmlns:a16="http://schemas.microsoft.com/office/drawing/2014/main" id="{9995E546-16A9-3331-ECB6-276A9ECD6FBF}"/>
              </a:ext>
            </a:extLst>
          </p:cNvPr>
          <p:cNvSpPr/>
          <p:nvPr/>
        </p:nvSpPr>
        <p:spPr>
          <a:xfrm>
            <a:off x="8435515" y="54917"/>
            <a:ext cx="3588152" cy="69668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15BC8-5497-0EC9-5355-3016B4B65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>
            <a:extLst>
              <a:ext uri="{FF2B5EF4-FFF2-40B4-BE49-F238E27FC236}">
                <a16:creationId xmlns:a16="http://schemas.microsoft.com/office/drawing/2014/main" id="{2BC99203-7596-F360-13F3-EA4EF60DD7A4}"/>
              </a:ext>
            </a:extLst>
          </p:cNvPr>
          <p:cNvGrpSpPr/>
          <p:nvPr/>
        </p:nvGrpSpPr>
        <p:grpSpPr>
          <a:xfrm>
            <a:off x="2376996" y="1825331"/>
            <a:ext cx="2495627" cy="757989"/>
            <a:chOff x="1183801" y="2021304"/>
            <a:chExt cx="2620971" cy="757989"/>
          </a:xfrm>
        </p:grpSpPr>
        <p:sp>
          <p:nvSpPr>
            <p:cNvPr id="29" name="Process 28">
              <a:extLst>
                <a:ext uri="{FF2B5EF4-FFF2-40B4-BE49-F238E27FC236}">
                  <a16:creationId xmlns:a16="http://schemas.microsoft.com/office/drawing/2014/main" id="{B56C5E64-0D83-4225-477E-25A282C6F670}"/>
                </a:ext>
              </a:extLst>
            </p:cNvPr>
            <p:cNvSpPr/>
            <p:nvPr/>
          </p:nvSpPr>
          <p:spPr>
            <a:xfrm>
              <a:off x="1183801" y="2021304"/>
              <a:ext cx="2620971" cy="757989"/>
            </a:xfrm>
            <a:prstGeom prst="flowChartProcess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           </a:t>
              </a:r>
              <a:r>
                <a:rPr lang="en-US" sz="1600" dirty="0"/>
                <a:t>Endpoint API</a:t>
              </a:r>
              <a:endParaRPr lang="en-US" sz="200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02DC018-0810-84A5-1122-3FBE3F6E6D54}"/>
                </a:ext>
              </a:extLst>
            </p:cNvPr>
            <p:cNvSpPr/>
            <p:nvPr/>
          </p:nvSpPr>
          <p:spPr>
            <a:xfrm>
              <a:off x="1320240" y="2165683"/>
              <a:ext cx="499214" cy="46923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Graphic 33" descr="Processor outline">
              <a:extLst>
                <a:ext uri="{FF2B5EF4-FFF2-40B4-BE49-F238E27FC236}">
                  <a16:creationId xmlns:a16="http://schemas.microsoft.com/office/drawing/2014/main" id="{6D281737-44FA-1CF7-0719-2386D2CBC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49264" y="2177715"/>
              <a:ext cx="441165" cy="457200"/>
            </a:xfrm>
            <a:prstGeom prst="rect">
              <a:avLst/>
            </a:prstGeom>
          </p:spPr>
        </p:pic>
      </p:grpSp>
      <p:sp>
        <p:nvSpPr>
          <p:cNvPr id="35" name="Process 34">
            <a:extLst>
              <a:ext uri="{FF2B5EF4-FFF2-40B4-BE49-F238E27FC236}">
                <a16:creationId xmlns:a16="http://schemas.microsoft.com/office/drawing/2014/main" id="{C9B9D8AC-A1A9-9C5B-CC11-B9411CD1B413}"/>
              </a:ext>
            </a:extLst>
          </p:cNvPr>
          <p:cNvSpPr/>
          <p:nvPr/>
        </p:nvSpPr>
        <p:spPr>
          <a:xfrm>
            <a:off x="2376996" y="3246760"/>
            <a:ext cx="2495626" cy="2441327"/>
          </a:xfrm>
          <a:prstGeom prst="flowChartProcess">
            <a:avLst/>
          </a:prstGeom>
          <a:solidFill>
            <a:schemeClr val="bg1">
              <a:lumMod val="9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       </a:t>
            </a:r>
            <a:endParaRPr lang="en-US" b="1" dirty="0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47A52BA-5843-EFC8-3CDD-9009FC2C2A62}"/>
              </a:ext>
            </a:extLst>
          </p:cNvPr>
          <p:cNvSpPr/>
          <p:nvPr/>
        </p:nvSpPr>
        <p:spPr>
          <a:xfrm>
            <a:off x="2552843" y="3461846"/>
            <a:ext cx="499214" cy="4692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921957E-5349-A1BC-7812-FD3FB5153B83}"/>
              </a:ext>
            </a:extLst>
          </p:cNvPr>
          <p:cNvSpPr/>
          <p:nvPr/>
        </p:nvSpPr>
        <p:spPr>
          <a:xfrm>
            <a:off x="2558811" y="5072569"/>
            <a:ext cx="499214" cy="4692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3D064269-C2DB-57EC-6410-AECDB73AD725}"/>
              </a:ext>
            </a:extLst>
          </p:cNvPr>
          <p:cNvSpPr/>
          <p:nvPr/>
        </p:nvSpPr>
        <p:spPr>
          <a:xfrm>
            <a:off x="2542882" y="4245445"/>
            <a:ext cx="499214" cy="4692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81F815B-79B2-0179-8220-3C85E987CAA1}"/>
              </a:ext>
            </a:extLst>
          </p:cNvPr>
          <p:cNvSpPr txBox="1"/>
          <p:nvPr/>
        </p:nvSpPr>
        <p:spPr>
          <a:xfrm>
            <a:off x="3059041" y="3567826"/>
            <a:ext cx="1390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Quality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20E0CE8-DD45-4A8F-466D-5DD6EE7B4F8E}"/>
              </a:ext>
            </a:extLst>
          </p:cNvPr>
          <p:cNvSpPr txBox="1"/>
          <p:nvPr/>
        </p:nvSpPr>
        <p:spPr>
          <a:xfrm>
            <a:off x="3087465" y="4335663"/>
            <a:ext cx="1750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Risk Classification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2990C20-6143-7650-26D3-56603FB783A8}"/>
              </a:ext>
            </a:extLst>
          </p:cNvPr>
          <p:cNvSpPr txBox="1"/>
          <p:nvPr/>
        </p:nvSpPr>
        <p:spPr>
          <a:xfrm>
            <a:off x="3101509" y="5138272"/>
            <a:ext cx="16094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Fraud Detection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F550F323-97D1-985E-5785-712E59EF917E}"/>
              </a:ext>
            </a:extLst>
          </p:cNvPr>
          <p:cNvGrpSpPr/>
          <p:nvPr/>
        </p:nvGrpSpPr>
        <p:grpSpPr>
          <a:xfrm>
            <a:off x="717247" y="3622417"/>
            <a:ext cx="932137" cy="935784"/>
            <a:chOff x="620003" y="3326207"/>
            <a:chExt cx="932137" cy="935784"/>
          </a:xfrm>
        </p:grpSpPr>
        <p:sp>
          <p:nvSpPr>
            <p:cNvPr id="88" name="Process 87">
              <a:extLst>
                <a:ext uri="{FF2B5EF4-FFF2-40B4-BE49-F238E27FC236}">
                  <a16:creationId xmlns:a16="http://schemas.microsoft.com/office/drawing/2014/main" id="{CF0C24A1-940D-516D-04E5-34665D15A2DA}"/>
                </a:ext>
              </a:extLst>
            </p:cNvPr>
            <p:cNvSpPr/>
            <p:nvPr/>
          </p:nvSpPr>
          <p:spPr>
            <a:xfrm>
              <a:off x="620003" y="3326207"/>
              <a:ext cx="932137" cy="935784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   </a:t>
              </a:r>
              <a:endParaRPr lang="en-US" sz="1600" b="1" dirty="0"/>
            </a:p>
            <a:p>
              <a:pPr algn="ctr"/>
              <a:endParaRPr lang="en-US" sz="1600" b="1" dirty="0"/>
            </a:p>
            <a:p>
              <a:pPr algn="ctr"/>
              <a:r>
                <a:rPr lang="en-US" sz="1600" b="1" dirty="0"/>
                <a:t>User</a:t>
              </a:r>
              <a:endParaRPr lang="en-US" b="1" dirty="0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213253F-C608-B62E-4FF4-B8F73B5726F9}"/>
                </a:ext>
              </a:extLst>
            </p:cNvPr>
            <p:cNvSpPr/>
            <p:nvPr/>
          </p:nvSpPr>
          <p:spPr>
            <a:xfrm>
              <a:off x="836464" y="3390206"/>
              <a:ext cx="499214" cy="469232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FBBFE593-3BEE-74D8-6516-524FD67467A4}"/>
              </a:ext>
            </a:extLst>
          </p:cNvPr>
          <p:cNvGrpSpPr/>
          <p:nvPr/>
        </p:nvGrpSpPr>
        <p:grpSpPr>
          <a:xfrm>
            <a:off x="1170546" y="2204326"/>
            <a:ext cx="1206450" cy="1418091"/>
            <a:chOff x="1170546" y="2204326"/>
            <a:chExt cx="1206450" cy="1418091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28D1108-E8E2-7C8A-D4F7-8DCB4BE9A29E}"/>
                </a:ext>
              </a:extLst>
            </p:cNvPr>
            <p:cNvCxnSpPr>
              <a:cxnSpLocks/>
              <a:stCxn id="88" idx="0"/>
            </p:cNvCxnSpPr>
            <p:nvPr/>
          </p:nvCxnSpPr>
          <p:spPr>
            <a:xfrm flipV="1">
              <a:off x="1183316" y="2215168"/>
              <a:ext cx="0" cy="140724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19717557-D70A-90CB-1672-993CF5B71F5A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1170546" y="2204326"/>
              <a:ext cx="12064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6F7BEF2-CD9D-EE49-C370-9F37FF805F8D}"/>
              </a:ext>
            </a:extLst>
          </p:cNvPr>
          <p:cNvGrpSpPr/>
          <p:nvPr/>
        </p:nvGrpSpPr>
        <p:grpSpPr>
          <a:xfrm>
            <a:off x="5640591" y="2139531"/>
            <a:ext cx="2544042" cy="2441327"/>
            <a:chOff x="5189602" y="2429352"/>
            <a:chExt cx="2716233" cy="2441327"/>
          </a:xfrm>
        </p:grpSpPr>
        <p:sp>
          <p:nvSpPr>
            <p:cNvPr id="80" name="Process 79">
              <a:extLst>
                <a:ext uri="{FF2B5EF4-FFF2-40B4-BE49-F238E27FC236}">
                  <a16:creationId xmlns:a16="http://schemas.microsoft.com/office/drawing/2014/main" id="{013D15A4-A177-08C6-13E4-32B4F1659410}"/>
                </a:ext>
              </a:extLst>
            </p:cNvPr>
            <p:cNvSpPr/>
            <p:nvPr/>
          </p:nvSpPr>
          <p:spPr>
            <a:xfrm>
              <a:off x="5189602" y="2429352"/>
              <a:ext cx="2716233" cy="2441327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</a:t>
              </a:r>
              <a:endParaRPr lang="en-US" b="1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210823B2-D97C-BD89-A4CC-3D865A70D9CB}"/>
                </a:ext>
              </a:extLst>
            </p:cNvPr>
            <p:cNvSpPr/>
            <p:nvPr/>
          </p:nvSpPr>
          <p:spPr>
            <a:xfrm>
              <a:off x="5300464" y="2610651"/>
              <a:ext cx="517358" cy="469232"/>
            </a:xfrm>
            <a:prstGeom prst="ellipse">
              <a:avLst/>
            </a:prstGeom>
            <a:solidFill>
              <a:srgbClr val="D5A7FF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94111D4-3DDF-98AB-7896-07466059F962}"/>
                </a:ext>
              </a:extLst>
            </p:cNvPr>
            <p:cNvSpPr txBox="1"/>
            <p:nvPr/>
          </p:nvSpPr>
          <p:spPr>
            <a:xfrm>
              <a:off x="5847901" y="2668314"/>
              <a:ext cx="14407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Classification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BA712CC-6AA4-AD65-94CD-7D8346A56A63}"/>
                </a:ext>
              </a:extLst>
            </p:cNvPr>
            <p:cNvSpPr txBox="1"/>
            <p:nvPr/>
          </p:nvSpPr>
          <p:spPr>
            <a:xfrm>
              <a:off x="5879990" y="3471594"/>
              <a:ext cx="181386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Extraction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97EDDB10-BE10-BD8E-0F9A-C583DEF4C40E}"/>
                </a:ext>
              </a:extLst>
            </p:cNvPr>
            <p:cNvSpPr txBox="1"/>
            <p:nvPr/>
          </p:nvSpPr>
          <p:spPr>
            <a:xfrm>
              <a:off x="5889518" y="4290616"/>
              <a:ext cx="166798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Validation</a:t>
              </a:r>
            </a:p>
          </p:txBody>
        </p:sp>
      </p:grp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F6D2EE7-4354-D885-B7C9-92B6D5F64D20}"/>
              </a:ext>
            </a:extLst>
          </p:cNvPr>
          <p:cNvCxnSpPr/>
          <p:nvPr/>
        </p:nvCxnSpPr>
        <p:spPr>
          <a:xfrm>
            <a:off x="3436041" y="2583320"/>
            <a:ext cx="0" cy="1041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3365749-7080-8E5B-23A6-6F547812729C}"/>
              </a:ext>
            </a:extLst>
          </p:cNvPr>
          <p:cNvCxnSpPr>
            <a:cxnSpLocks/>
          </p:cNvCxnSpPr>
          <p:nvPr/>
        </p:nvCxnSpPr>
        <p:spPr>
          <a:xfrm>
            <a:off x="3439073" y="3932720"/>
            <a:ext cx="0" cy="441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89B3C3D-6E7E-8094-BD6A-86C0F4CACB19}"/>
              </a:ext>
            </a:extLst>
          </p:cNvPr>
          <p:cNvCxnSpPr>
            <a:cxnSpLocks/>
          </p:cNvCxnSpPr>
          <p:nvPr/>
        </p:nvCxnSpPr>
        <p:spPr>
          <a:xfrm>
            <a:off x="3436041" y="4735329"/>
            <a:ext cx="0" cy="4412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A69AA51-AFCE-D80C-5A77-514C3AAF308D}"/>
              </a:ext>
            </a:extLst>
          </p:cNvPr>
          <p:cNvCxnSpPr>
            <a:cxnSpLocks/>
          </p:cNvCxnSpPr>
          <p:nvPr/>
        </p:nvCxnSpPr>
        <p:spPr>
          <a:xfrm flipH="1" flipV="1">
            <a:off x="1643434" y="4103111"/>
            <a:ext cx="1792606" cy="143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lbow Connector 130">
            <a:extLst>
              <a:ext uri="{FF2B5EF4-FFF2-40B4-BE49-F238E27FC236}">
                <a16:creationId xmlns:a16="http://schemas.microsoft.com/office/drawing/2014/main" id="{A64B2345-07E2-58AF-C7F2-1DAB1E52D989}"/>
              </a:ext>
            </a:extLst>
          </p:cNvPr>
          <p:cNvCxnSpPr>
            <a:cxnSpLocks/>
            <a:endCxn id="88" idx="2"/>
          </p:cNvCxnSpPr>
          <p:nvPr/>
        </p:nvCxnSpPr>
        <p:spPr>
          <a:xfrm rot="10800000">
            <a:off x="1183316" y="4558201"/>
            <a:ext cx="2252724" cy="41043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49715407-02DE-95A2-9656-513978EE6B91}"/>
              </a:ext>
            </a:extLst>
          </p:cNvPr>
          <p:cNvCxnSpPr>
            <a:cxnSpLocks/>
          </p:cNvCxnSpPr>
          <p:nvPr/>
        </p:nvCxnSpPr>
        <p:spPr>
          <a:xfrm>
            <a:off x="5045515" y="2490316"/>
            <a:ext cx="6255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B00BECB-67F7-106D-D879-17DCCF8BDBC5}"/>
              </a:ext>
            </a:extLst>
          </p:cNvPr>
          <p:cNvCxnSpPr>
            <a:cxnSpLocks/>
          </p:cNvCxnSpPr>
          <p:nvPr/>
        </p:nvCxnSpPr>
        <p:spPr>
          <a:xfrm flipH="1" flipV="1">
            <a:off x="5048110" y="2490316"/>
            <a:ext cx="27043" cy="28822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588AB254-A7C6-9FEE-5D26-0EFB68E94434}"/>
              </a:ext>
            </a:extLst>
          </p:cNvPr>
          <p:cNvCxnSpPr>
            <a:cxnSpLocks/>
          </p:cNvCxnSpPr>
          <p:nvPr/>
        </p:nvCxnSpPr>
        <p:spPr>
          <a:xfrm>
            <a:off x="4872623" y="5372605"/>
            <a:ext cx="2047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CAC160A-B141-DA4D-91E8-3CD078C252CB}"/>
              </a:ext>
            </a:extLst>
          </p:cNvPr>
          <p:cNvCxnSpPr>
            <a:cxnSpLocks/>
          </p:cNvCxnSpPr>
          <p:nvPr/>
        </p:nvCxnSpPr>
        <p:spPr>
          <a:xfrm>
            <a:off x="8370418" y="2583320"/>
            <a:ext cx="51933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>
            <a:extLst>
              <a:ext uri="{FF2B5EF4-FFF2-40B4-BE49-F238E27FC236}">
                <a16:creationId xmlns:a16="http://schemas.microsoft.com/office/drawing/2014/main" id="{55E24654-8FFD-3E07-2164-E8868390A715}"/>
              </a:ext>
            </a:extLst>
          </p:cNvPr>
          <p:cNvCxnSpPr>
            <a:cxnSpLocks/>
          </p:cNvCxnSpPr>
          <p:nvPr/>
        </p:nvCxnSpPr>
        <p:spPr>
          <a:xfrm flipV="1">
            <a:off x="8377402" y="2583320"/>
            <a:ext cx="0" cy="1752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AA79F78-07A4-F043-CC1F-4DA0C6E07260}"/>
              </a:ext>
            </a:extLst>
          </p:cNvPr>
          <p:cNvCxnSpPr>
            <a:cxnSpLocks/>
          </p:cNvCxnSpPr>
          <p:nvPr/>
        </p:nvCxnSpPr>
        <p:spPr>
          <a:xfrm flipV="1">
            <a:off x="8183458" y="4332660"/>
            <a:ext cx="193944" cy="30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Oval 203">
            <a:extLst>
              <a:ext uri="{FF2B5EF4-FFF2-40B4-BE49-F238E27FC236}">
                <a16:creationId xmlns:a16="http://schemas.microsoft.com/office/drawing/2014/main" id="{CB446BC9-2D9C-3D79-CA1E-EAC3C6070F2D}"/>
              </a:ext>
            </a:extLst>
          </p:cNvPr>
          <p:cNvSpPr/>
          <p:nvPr/>
        </p:nvSpPr>
        <p:spPr>
          <a:xfrm>
            <a:off x="5787287" y="3922486"/>
            <a:ext cx="484561" cy="469232"/>
          </a:xfrm>
          <a:prstGeom prst="ellipse">
            <a:avLst/>
          </a:prstGeom>
          <a:solidFill>
            <a:srgbClr val="D5A7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15522DE3-EF91-7967-315A-5C5B9EB1532B}"/>
              </a:ext>
            </a:extLst>
          </p:cNvPr>
          <p:cNvSpPr/>
          <p:nvPr/>
        </p:nvSpPr>
        <p:spPr>
          <a:xfrm>
            <a:off x="5771422" y="3102830"/>
            <a:ext cx="484561" cy="469232"/>
          </a:xfrm>
          <a:prstGeom prst="ellipse">
            <a:avLst/>
          </a:prstGeom>
          <a:solidFill>
            <a:srgbClr val="D5A7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9" name="Graphic 208" descr="Eye Scan outline">
            <a:extLst>
              <a:ext uri="{FF2B5EF4-FFF2-40B4-BE49-F238E27FC236}">
                <a16:creationId xmlns:a16="http://schemas.microsoft.com/office/drawing/2014/main" id="{C4FE1F41-BA43-73A9-36DA-70EE10531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31086" y="5151086"/>
            <a:ext cx="335443" cy="335443"/>
          </a:xfrm>
          <a:prstGeom prst="rect">
            <a:avLst/>
          </a:prstGeom>
        </p:spPr>
      </p:pic>
      <p:pic>
        <p:nvPicPr>
          <p:cNvPr id="213" name="Graphic 212" descr="Warning outline">
            <a:extLst>
              <a:ext uri="{FF2B5EF4-FFF2-40B4-BE49-F238E27FC236}">
                <a16:creationId xmlns:a16="http://schemas.microsoft.com/office/drawing/2014/main" id="{D0149E0F-B120-76F2-8E8E-5FAC6B82A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55284" y="4319509"/>
            <a:ext cx="287914" cy="287914"/>
          </a:xfrm>
          <a:prstGeom prst="rect">
            <a:avLst/>
          </a:prstGeom>
        </p:spPr>
      </p:pic>
      <p:pic>
        <p:nvPicPr>
          <p:cNvPr id="215" name="Graphic 214" descr="Badge Tick outline">
            <a:extLst>
              <a:ext uri="{FF2B5EF4-FFF2-40B4-BE49-F238E27FC236}">
                <a16:creationId xmlns:a16="http://schemas.microsoft.com/office/drawing/2014/main" id="{D9C06053-B0C9-B841-E699-C4F035A0C8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3008" y="3486386"/>
            <a:ext cx="422441" cy="422441"/>
          </a:xfrm>
          <a:prstGeom prst="rect">
            <a:avLst/>
          </a:prstGeom>
        </p:spPr>
      </p:pic>
      <p:grpSp>
        <p:nvGrpSpPr>
          <p:cNvPr id="217" name="Group 216">
            <a:extLst>
              <a:ext uri="{FF2B5EF4-FFF2-40B4-BE49-F238E27FC236}">
                <a16:creationId xmlns:a16="http://schemas.microsoft.com/office/drawing/2014/main" id="{55B2E86F-236A-010F-D18C-3A31C9A634FC}"/>
              </a:ext>
            </a:extLst>
          </p:cNvPr>
          <p:cNvGrpSpPr/>
          <p:nvPr/>
        </p:nvGrpSpPr>
        <p:grpSpPr>
          <a:xfrm>
            <a:off x="8889755" y="2144460"/>
            <a:ext cx="2544790" cy="1775720"/>
            <a:chOff x="8853727" y="2684176"/>
            <a:chExt cx="2544790" cy="1775720"/>
          </a:xfrm>
        </p:grpSpPr>
        <p:sp>
          <p:nvSpPr>
            <p:cNvPr id="171" name="Process 170">
              <a:extLst>
                <a:ext uri="{FF2B5EF4-FFF2-40B4-BE49-F238E27FC236}">
                  <a16:creationId xmlns:a16="http://schemas.microsoft.com/office/drawing/2014/main" id="{BFD0DFD1-7EDB-774A-F435-06F95AAD10F2}"/>
                </a:ext>
              </a:extLst>
            </p:cNvPr>
            <p:cNvSpPr/>
            <p:nvPr/>
          </p:nvSpPr>
          <p:spPr>
            <a:xfrm>
              <a:off x="8853727" y="2684176"/>
              <a:ext cx="2364712" cy="1775720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     </a:t>
              </a:r>
              <a:endParaRPr lang="en-US" b="1" dirty="0"/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C6519F00-5A2D-28EB-6489-F853BFE5418F}"/>
                </a:ext>
              </a:extLst>
            </p:cNvPr>
            <p:cNvSpPr txBox="1"/>
            <p:nvPr/>
          </p:nvSpPr>
          <p:spPr>
            <a:xfrm>
              <a:off x="9560023" y="2843719"/>
              <a:ext cx="1465265" cy="58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Onboarding Process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212C80D-F4F4-B07C-D8CB-08D455ECF3C7}"/>
                </a:ext>
              </a:extLst>
            </p:cNvPr>
            <p:cNvSpPr txBox="1"/>
            <p:nvPr/>
          </p:nvSpPr>
          <p:spPr>
            <a:xfrm>
              <a:off x="9553829" y="3710842"/>
              <a:ext cx="1844688" cy="343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Risk Team</a:t>
              </a: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8DD66F8E-4F09-C5DB-6F76-6EC352224222}"/>
                </a:ext>
              </a:extLst>
            </p:cNvPr>
            <p:cNvSpPr/>
            <p:nvPr/>
          </p:nvSpPr>
          <p:spPr>
            <a:xfrm>
              <a:off x="8980247" y="3652674"/>
              <a:ext cx="475340" cy="4692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3" name="Graphic 202" descr="Target Audience outline">
              <a:extLst>
                <a:ext uri="{FF2B5EF4-FFF2-40B4-BE49-F238E27FC236}">
                  <a16:creationId xmlns:a16="http://schemas.microsoft.com/office/drawing/2014/main" id="{DC3F14AC-C8CC-8AFD-9785-2C4E91B1E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044760" y="3728638"/>
              <a:ext cx="334787" cy="334787"/>
            </a:xfrm>
            <a:prstGeom prst="rect">
              <a:avLst/>
            </a:prstGeom>
          </p:spPr>
        </p:pic>
        <p:sp>
          <p:nvSpPr>
            <p:cNvPr id="216" name="Oval 215">
              <a:extLst>
                <a:ext uri="{FF2B5EF4-FFF2-40B4-BE49-F238E27FC236}">
                  <a16:creationId xmlns:a16="http://schemas.microsoft.com/office/drawing/2014/main" id="{6F4B7A04-68F1-15D1-8BED-9F3419AAE0CC}"/>
                </a:ext>
              </a:extLst>
            </p:cNvPr>
            <p:cNvSpPr/>
            <p:nvPr/>
          </p:nvSpPr>
          <p:spPr>
            <a:xfrm>
              <a:off x="8975775" y="2922409"/>
              <a:ext cx="475340" cy="46923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1" name="Graphic 210" descr="Ui Ux outline">
              <a:extLst>
                <a:ext uri="{FF2B5EF4-FFF2-40B4-BE49-F238E27FC236}">
                  <a16:creationId xmlns:a16="http://schemas.microsoft.com/office/drawing/2014/main" id="{585B9334-B9B1-140A-541F-64E0B91FF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049100" y="2994177"/>
              <a:ext cx="328691" cy="328691"/>
            </a:xfrm>
            <a:prstGeom prst="rect">
              <a:avLst/>
            </a:prstGeom>
          </p:spPr>
        </p:pic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28518744-8F4C-B904-2B11-67F8E75C6FAD}"/>
              </a:ext>
            </a:extLst>
          </p:cNvPr>
          <p:cNvSpPr txBox="1"/>
          <p:nvPr/>
        </p:nvSpPr>
        <p:spPr>
          <a:xfrm>
            <a:off x="2792313" y="2883811"/>
            <a:ext cx="239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Fraud Detection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63BCD3A1-58DD-3163-93B6-EC86A8FB7986}"/>
              </a:ext>
            </a:extLst>
          </p:cNvPr>
          <p:cNvSpPr txBox="1"/>
          <p:nvPr/>
        </p:nvSpPr>
        <p:spPr>
          <a:xfrm>
            <a:off x="336000" y="160019"/>
            <a:ext cx="11520000" cy="72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rPr>
              <a:t>Consumo por API</a:t>
            </a:r>
          </a:p>
        </p:txBody>
      </p:sp>
      <p:sp>
        <p:nvSpPr>
          <p:cNvPr id="220" name="object 5">
            <a:extLst>
              <a:ext uri="{FF2B5EF4-FFF2-40B4-BE49-F238E27FC236}">
                <a16:creationId xmlns:a16="http://schemas.microsoft.com/office/drawing/2014/main" id="{53ABF7A6-47FC-8E37-B229-A1955CAB31E2}"/>
              </a:ext>
            </a:extLst>
          </p:cNvPr>
          <p:cNvSpPr/>
          <p:nvPr/>
        </p:nvSpPr>
        <p:spPr>
          <a:xfrm>
            <a:off x="336000" y="939023"/>
            <a:ext cx="852567" cy="7619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miter lim="400000"/>
          </a:ln>
        </p:spPr>
        <p:txBody>
          <a:bodyPr lIns="27709" tIns="27709" rIns="27709" bIns="27709"/>
          <a:lstStyle/>
          <a:p>
            <a:pPr defTabSz="554155">
              <a:defRPr sz="2000">
                <a:solidFill>
                  <a:srgbClr val="000000"/>
                </a:solidFill>
              </a:defRPr>
            </a:pPr>
            <a:endParaRPr sz="1400" dirty="0">
              <a:latin typeface="Montserrat Regular"/>
              <a:cs typeface="Helvetica"/>
              <a:sym typeface="Objective Regular"/>
            </a:endParaRPr>
          </a:p>
        </p:txBody>
      </p:sp>
      <p:pic>
        <p:nvPicPr>
          <p:cNvPr id="222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F10E1B76-7906-F7CA-E63F-433D6879E9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484" y="873711"/>
            <a:ext cx="1296039" cy="366592"/>
          </a:xfrm>
          <a:prstGeom prst="rect">
            <a:avLst/>
          </a:prstGeom>
        </p:spPr>
      </p:pic>
      <p:sp>
        <p:nvSpPr>
          <p:cNvPr id="223" name="TextBox 222">
            <a:extLst>
              <a:ext uri="{FF2B5EF4-FFF2-40B4-BE49-F238E27FC236}">
                <a16:creationId xmlns:a16="http://schemas.microsoft.com/office/drawing/2014/main" id="{D1DB0C2B-0FAB-0D65-D062-33EC86BAA315}"/>
              </a:ext>
            </a:extLst>
          </p:cNvPr>
          <p:cNvSpPr txBox="1"/>
          <p:nvPr/>
        </p:nvSpPr>
        <p:spPr>
          <a:xfrm>
            <a:off x="5787287" y="1740427"/>
            <a:ext cx="239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Document Processing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9068B0B4-1633-43E7-8754-E65B0589309C}"/>
              </a:ext>
            </a:extLst>
          </p:cNvPr>
          <p:cNvSpPr txBox="1"/>
          <p:nvPr/>
        </p:nvSpPr>
        <p:spPr>
          <a:xfrm>
            <a:off x="9130597" y="1769947"/>
            <a:ext cx="2396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Customer Service</a:t>
            </a:r>
          </a:p>
        </p:txBody>
      </p:sp>
      <p:pic>
        <p:nvPicPr>
          <p:cNvPr id="225" name="Gráfico 27" descr="Fluxograma estrutura de tópicos">
            <a:extLst>
              <a:ext uri="{FF2B5EF4-FFF2-40B4-BE49-F238E27FC236}">
                <a16:creationId xmlns:a16="http://schemas.microsoft.com/office/drawing/2014/main" id="{B408F109-DEAA-9D34-167F-EDD4D1176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88788" y="2349770"/>
            <a:ext cx="396000" cy="396000"/>
          </a:xfrm>
          <a:prstGeom prst="rect">
            <a:avLst/>
          </a:prstGeom>
        </p:spPr>
      </p:pic>
      <p:pic>
        <p:nvPicPr>
          <p:cNvPr id="227" name="Graphic 226" descr="Checklist outline">
            <a:extLst>
              <a:ext uri="{FF2B5EF4-FFF2-40B4-BE49-F238E27FC236}">
                <a16:creationId xmlns:a16="http://schemas.microsoft.com/office/drawing/2014/main" id="{E7D81760-3623-38A7-F74B-BEB2FD189F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873816" y="3990783"/>
            <a:ext cx="325078" cy="325078"/>
          </a:xfrm>
          <a:prstGeom prst="rect">
            <a:avLst/>
          </a:prstGeom>
        </p:spPr>
      </p:pic>
      <p:pic>
        <p:nvPicPr>
          <p:cNvPr id="229" name="Graphic 228" descr="Folder Search outline">
            <a:extLst>
              <a:ext uri="{FF2B5EF4-FFF2-40B4-BE49-F238E27FC236}">
                <a16:creationId xmlns:a16="http://schemas.microsoft.com/office/drawing/2014/main" id="{1EE38796-0CF0-6529-FC7B-460D9723450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832212" y="3160653"/>
            <a:ext cx="373842" cy="373842"/>
          </a:xfrm>
          <a:prstGeom prst="rect">
            <a:avLst/>
          </a:prstGeom>
        </p:spPr>
      </p:pic>
      <p:pic>
        <p:nvPicPr>
          <p:cNvPr id="231" name="Graphic 230" descr="Programmer male outline">
            <a:extLst>
              <a:ext uri="{FF2B5EF4-FFF2-40B4-BE49-F238E27FC236}">
                <a16:creationId xmlns:a16="http://schemas.microsoft.com/office/drawing/2014/main" id="{D64963D6-674D-95DE-C486-BD8436CE845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95462" y="3696462"/>
            <a:ext cx="375705" cy="375705"/>
          </a:xfrm>
          <a:prstGeom prst="rect">
            <a:avLst/>
          </a:prstGeom>
        </p:spPr>
      </p:pic>
      <p:cxnSp>
        <p:nvCxnSpPr>
          <p:cNvPr id="233" name="Elbow Connector 232">
            <a:extLst>
              <a:ext uri="{FF2B5EF4-FFF2-40B4-BE49-F238E27FC236}">
                <a16:creationId xmlns:a16="http://schemas.microsoft.com/office/drawing/2014/main" id="{A83861D6-42E9-A6EA-DED6-48570B07A196}"/>
              </a:ext>
            </a:extLst>
          </p:cNvPr>
          <p:cNvCxnSpPr>
            <a:cxnSpLocks/>
          </p:cNvCxnSpPr>
          <p:nvPr/>
        </p:nvCxnSpPr>
        <p:spPr>
          <a:xfrm flipV="1">
            <a:off x="4872622" y="3510631"/>
            <a:ext cx="4017133" cy="1861974"/>
          </a:xfrm>
          <a:prstGeom prst="bentConnector3">
            <a:avLst>
              <a:gd name="adj1" fmla="val 93129"/>
            </a:avLst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Elbow Connector 242">
            <a:extLst>
              <a:ext uri="{FF2B5EF4-FFF2-40B4-BE49-F238E27FC236}">
                <a16:creationId xmlns:a16="http://schemas.microsoft.com/office/drawing/2014/main" id="{5EDA530A-82B4-ED02-279B-17A6B8E649B2}"/>
              </a:ext>
            </a:extLst>
          </p:cNvPr>
          <p:cNvCxnSpPr>
            <a:cxnSpLocks/>
          </p:cNvCxnSpPr>
          <p:nvPr/>
        </p:nvCxnSpPr>
        <p:spPr>
          <a:xfrm>
            <a:off x="8293592" y="5372605"/>
            <a:ext cx="1521412" cy="169196"/>
          </a:xfrm>
          <a:prstGeom prst="bentConnector3">
            <a:avLst>
              <a:gd name="adj1" fmla="val -1403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3" name="Picture 252" descr="A red circle with a black background&#10;&#10;Description automatically generated">
            <a:extLst>
              <a:ext uri="{FF2B5EF4-FFF2-40B4-BE49-F238E27FC236}">
                <a16:creationId xmlns:a16="http://schemas.microsoft.com/office/drawing/2014/main" id="{1EA119E8-EBB5-3145-05A9-8E05F83559E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9900913" y="5345692"/>
            <a:ext cx="342395" cy="342395"/>
          </a:xfrm>
          <a:prstGeom prst="rect">
            <a:avLst/>
          </a:prstGeom>
        </p:spPr>
      </p:pic>
      <p:cxnSp>
        <p:nvCxnSpPr>
          <p:cNvPr id="258" name="Elbow Connector 257">
            <a:extLst>
              <a:ext uri="{FF2B5EF4-FFF2-40B4-BE49-F238E27FC236}">
                <a16:creationId xmlns:a16="http://schemas.microsoft.com/office/drawing/2014/main" id="{88820E5B-66D6-3096-F0B1-95B75CDFF13E}"/>
              </a:ext>
            </a:extLst>
          </p:cNvPr>
          <p:cNvCxnSpPr>
            <a:cxnSpLocks/>
          </p:cNvCxnSpPr>
          <p:nvPr/>
        </p:nvCxnSpPr>
        <p:spPr>
          <a:xfrm rot="10800000">
            <a:off x="3536821" y="5697514"/>
            <a:ext cx="6975380" cy="419857"/>
          </a:xfrm>
          <a:prstGeom prst="bentConnector3">
            <a:avLst>
              <a:gd name="adj1" fmla="val 9998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>
            <a:extLst>
              <a:ext uri="{FF2B5EF4-FFF2-40B4-BE49-F238E27FC236}">
                <a16:creationId xmlns:a16="http://schemas.microsoft.com/office/drawing/2014/main" id="{00686CD7-873D-8785-CD47-C55E8EC5DCA4}"/>
              </a:ext>
            </a:extLst>
          </p:cNvPr>
          <p:cNvCxnSpPr>
            <a:cxnSpLocks/>
          </p:cNvCxnSpPr>
          <p:nvPr/>
        </p:nvCxnSpPr>
        <p:spPr>
          <a:xfrm flipH="1" flipV="1">
            <a:off x="10490167" y="3915445"/>
            <a:ext cx="8513" cy="22019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1" name="TextBox 270">
            <a:extLst>
              <a:ext uri="{FF2B5EF4-FFF2-40B4-BE49-F238E27FC236}">
                <a16:creationId xmlns:a16="http://schemas.microsoft.com/office/drawing/2014/main" id="{A4ABF80D-93C2-F64B-2E4B-55DF214453D2}"/>
              </a:ext>
            </a:extLst>
          </p:cNvPr>
          <p:cNvSpPr txBox="1"/>
          <p:nvPr/>
        </p:nvSpPr>
        <p:spPr>
          <a:xfrm>
            <a:off x="8620437" y="5301043"/>
            <a:ext cx="1069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Fraud Detected</a:t>
            </a: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961BC756-EF29-9EDB-A1A1-B79B78EFA9BE}"/>
              </a:ext>
            </a:extLst>
          </p:cNvPr>
          <p:cNvSpPr txBox="1"/>
          <p:nvPr/>
        </p:nvSpPr>
        <p:spPr>
          <a:xfrm>
            <a:off x="6377850" y="5137931"/>
            <a:ext cx="10262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FFC000"/>
                </a:solidFill>
              </a:rPr>
              <a:t>Manual Review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D136E639-D42B-2A02-AEFB-00094159BB04}"/>
              </a:ext>
            </a:extLst>
          </p:cNvPr>
          <p:cNvSpPr txBox="1"/>
          <p:nvPr/>
        </p:nvSpPr>
        <p:spPr>
          <a:xfrm>
            <a:off x="1969639" y="3890608"/>
            <a:ext cx="7312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Fail Check</a:t>
            </a:r>
          </a:p>
        </p:txBody>
      </p:sp>
      <p:sp>
        <p:nvSpPr>
          <p:cNvPr id="274" name="TextBox 273">
            <a:extLst>
              <a:ext uri="{FF2B5EF4-FFF2-40B4-BE49-F238E27FC236}">
                <a16:creationId xmlns:a16="http://schemas.microsoft.com/office/drawing/2014/main" id="{BC72D0B9-C296-49F1-BF58-AFDCAB136487}"/>
              </a:ext>
            </a:extLst>
          </p:cNvPr>
          <p:cNvSpPr txBox="1"/>
          <p:nvPr/>
        </p:nvSpPr>
        <p:spPr>
          <a:xfrm>
            <a:off x="1939003" y="4713504"/>
            <a:ext cx="10935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Wrong Doc Type</a:t>
            </a:r>
          </a:p>
        </p:txBody>
      </p:sp>
      <p:sp>
        <p:nvSpPr>
          <p:cNvPr id="275" name="TextBox 274">
            <a:extLst>
              <a:ext uri="{FF2B5EF4-FFF2-40B4-BE49-F238E27FC236}">
                <a16:creationId xmlns:a16="http://schemas.microsoft.com/office/drawing/2014/main" id="{0547FCA5-BAE9-0A7F-DBC4-5770477E52BF}"/>
              </a:ext>
            </a:extLst>
          </p:cNvPr>
          <p:cNvSpPr txBox="1"/>
          <p:nvPr/>
        </p:nvSpPr>
        <p:spPr>
          <a:xfrm>
            <a:off x="1376231" y="1969710"/>
            <a:ext cx="5709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Submit</a:t>
            </a:r>
          </a:p>
        </p:txBody>
      </p:sp>
      <p:sp>
        <p:nvSpPr>
          <p:cNvPr id="276" name="TextBox 275">
            <a:extLst>
              <a:ext uri="{FF2B5EF4-FFF2-40B4-BE49-F238E27FC236}">
                <a16:creationId xmlns:a16="http://schemas.microsoft.com/office/drawing/2014/main" id="{4C34F2A6-15FA-4343-FB37-261544549C17}"/>
              </a:ext>
            </a:extLst>
          </p:cNvPr>
          <p:cNvSpPr txBox="1"/>
          <p:nvPr/>
        </p:nvSpPr>
        <p:spPr>
          <a:xfrm>
            <a:off x="6791763" y="5872883"/>
            <a:ext cx="70564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70C0"/>
                </a:solidFill>
              </a:rPr>
              <a:t>Feedback</a:t>
            </a:r>
          </a:p>
        </p:txBody>
      </p:sp>
      <p:pic>
        <p:nvPicPr>
          <p:cNvPr id="2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BEDC2431-D839-C771-55B0-E745E896667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1" y="6288207"/>
            <a:ext cx="1296039" cy="3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5C5598-BC0A-C9CB-DC68-DA5213D8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KTA BPM +  </a:t>
            </a:r>
            <a:r>
              <a:rPr lang="pt-BR" dirty="0" err="1"/>
              <a:t>CoPilot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28CE44-CD62-5724-A2EF-5FAC5C8284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 descr="Uma imagem contendo luz, escuro, noite, mesa&#10;&#10;Descrição gerada automaticamente">
            <a:extLst>
              <a:ext uri="{FF2B5EF4-FFF2-40B4-BE49-F238E27FC236}">
                <a16:creationId xmlns:a16="http://schemas.microsoft.com/office/drawing/2014/main" id="{825B9C9C-FC29-DFE9-AE27-C241951AC9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60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026" name="Picture 2" descr="Tungsten TotalAgility Data Retention: Best Practices for Enhanced Efficiency">
            <a:extLst>
              <a:ext uri="{FF2B5EF4-FFF2-40B4-BE49-F238E27FC236}">
                <a16:creationId xmlns:a16="http://schemas.microsoft.com/office/drawing/2014/main" id="{75502FDF-E1C6-BC9D-AF5F-B9AF7688DE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>
            <a:fillRect/>
          </a:stretch>
        </p:blipFill>
        <p:spPr bwMode="auto">
          <a:xfrm>
            <a:off x="364958" y="454144"/>
            <a:ext cx="11125200" cy="460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2778B5D-62AA-9F9A-DE98-B8EDB9AB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3570" y="3059232"/>
            <a:ext cx="2559330" cy="36423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041DFDE-9B4A-6CAD-98DE-905DB1932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2947" y="2578926"/>
            <a:ext cx="514422" cy="647790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1C9AB89-F464-7D78-BF6A-1BA51942956E}"/>
              </a:ext>
            </a:extLst>
          </p:cNvPr>
          <p:cNvSpPr txBox="1"/>
          <p:nvPr/>
        </p:nvSpPr>
        <p:spPr>
          <a:xfrm>
            <a:off x="3200399" y="5108114"/>
            <a:ext cx="3164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>
                <a:solidFill>
                  <a:schemeClr val="bg1"/>
                </a:solidFill>
              </a:rPr>
              <a:t>BPMs</a:t>
            </a:r>
            <a:r>
              <a:rPr lang="pt-BR" sz="3200" b="1" dirty="0">
                <a:solidFill>
                  <a:schemeClr val="bg1"/>
                </a:solidFill>
              </a:rPr>
              <a:t> + IA + </a:t>
            </a:r>
            <a:r>
              <a:rPr lang="pt-BR" sz="3200" b="1" dirty="0" err="1">
                <a:solidFill>
                  <a:schemeClr val="bg1"/>
                </a:solidFill>
              </a:rPr>
              <a:t>LLMs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4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C42EA-A512-6835-84B0-3A979D427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C3100BF-8FDA-5429-6F70-39C43965E0D3}"/>
              </a:ext>
            </a:extLst>
          </p:cNvPr>
          <p:cNvSpPr txBox="1">
            <a:spLocks/>
          </p:cNvSpPr>
          <p:nvPr/>
        </p:nvSpPr>
        <p:spPr>
          <a:xfrm>
            <a:off x="336000" y="3034313"/>
            <a:ext cx="3489025" cy="147752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ontserrat"/>
                <a:ea typeface="+mn-ea"/>
                <a:cs typeface="+mn-cs"/>
                <a:sym typeface="IBM Plex Sans Medium"/>
              </a:rPr>
              <a:t>Nossa plataforma ajuda as maiores empresas do mundo a resolver um dos maiores desafios de transformação.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  <a:sym typeface="IBM Plex San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AA4CB20-00BE-60FE-2795-6869D043D163}"/>
              </a:ext>
            </a:extLst>
          </p:cNvPr>
          <p:cNvSpPr txBox="1"/>
          <p:nvPr/>
        </p:nvSpPr>
        <p:spPr>
          <a:xfrm>
            <a:off x="336000" y="160019"/>
            <a:ext cx="11520000" cy="72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Automatização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Inteligente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dos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fluxos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de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negócio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609135AE-D818-65F3-EE9F-099A89FF9554}"/>
              </a:ext>
            </a:extLst>
          </p:cNvPr>
          <p:cNvSpPr/>
          <p:nvPr/>
        </p:nvSpPr>
        <p:spPr>
          <a:xfrm>
            <a:off x="336000" y="939023"/>
            <a:ext cx="852567" cy="76191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miter lim="400000"/>
          </a:ln>
        </p:spPr>
        <p:txBody>
          <a:bodyPr lIns="27709" tIns="27709" rIns="27709" bIns="27709"/>
          <a:lstStyle/>
          <a:p>
            <a:pPr marL="0" marR="0" lvl="0" indent="0" algn="l" defTabSz="554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>
                <a:solidFill>
                  <a:srgbClr val="000000"/>
                </a:solidFill>
              </a:defRPr>
            </a:pP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Regular"/>
              <a:ea typeface="+mn-ea"/>
              <a:cs typeface="Helvetica"/>
              <a:sym typeface="Objective Regular"/>
            </a:endParaRPr>
          </a:p>
        </p:txBody>
      </p:sp>
      <p:sp>
        <p:nvSpPr>
          <p:cNvPr id="4" name="Google Shape;908;p115">
            <a:extLst>
              <a:ext uri="{FF2B5EF4-FFF2-40B4-BE49-F238E27FC236}">
                <a16:creationId xmlns:a16="http://schemas.microsoft.com/office/drawing/2014/main" id="{D755B8E7-49F8-B51B-D7AA-4879CAA1D2A8}"/>
              </a:ext>
            </a:extLst>
          </p:cNvPr>
          <p:cNvSpPr/>
          <p:nvPr/>
        </p:nvSpPr>
        <p:spPr>
          <a:xfrm>
            <a:off x="4299743" y="2902259"/>
            <a:ext cx="7556257" cy="868200"/>
          </a:xfrm>
          <a:prstGeom prst="roundRect">
            <a:avLst>
              <a:gd name="adj" fmla="val 12222"/>
            </a:avLst>
          </a:prstGeom>
          <a:solidFill>
            <a:schemeClr val="accent4">
              <a:alpha val="6920"/>
            </a:schemeClr>
          </a:solidFill>
          <a:ln w="9525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33" b="1" i="0" u="none" strike="noStrike" kern="1200" cap="none" spc="0" normalizeH="0" baseline="0" noProof="0" dirty="0">
                <a:ln>
                  <a:noFill/>
                </a:ln>
                <a:solidFill>
                  <a:srgbClr val="4E4795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Solution Builder</a:t>
            </a:r>
            <a:endParaRPr kumimoji="0" sz="1333" b="1" i="0" u="none" strike="noStrike" kern="1200" cap="none" spc="0" normalizeH="0" baseline="0" noProof="0" dirty="0">
              <a:ln>
                <a:noFill/>
              </a:ln>
              <a:solidFill>
                <a:srgbClr val="4E4795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7" b="1" i="0" u="none" strike="noStrike" kern="120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1" i="0" u="none" strike="noStrike" kern="120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1" i="0" u="none" strike="noStrike" kern="1200" cap="none" spc="0" normalizeH="0" baseline="0" noProof="0" dirty="0">
              <a:ln>
                <a:noFill/>
              </a:ln>
              <a:solidFill>
                <a:srgbClr val="F1C232"/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cxnSp>
        <p:nvCxnSpPr>
          <p:cNvPr id="5" name="Google Shape;922;p115">
            <a:extLst>
              <a:ext uri="{FF2B5EF4-FFF2-40B4-BE49-F238E27FC236}">
                <a16:creationId xmlns:a16="http://schemas.microsoft.com/office/drawing/2014/main" id="{87754909-C2AA-7D7C-7F77-40F0C25A0672}"/>
              </a:ext>
            </a:extLst>
          </p:cNvPr>
          <p:cNvCxnSpPr/>
          <p:nvPr/>
        </p:nvCxnSpPr>
        <p:spPr>
          <a:xfrm>
            <a:off x="8077852" y="2646765"/>
            <a:ext cx="0" cy="253689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" name="Google Shape;923;p115">
            <a:extLst>
              <a:ext uri="{FF2B5EF4-FFF2-40B4-BE49-F238E27FC236}">
                <a16:creationId xmlns:a16="http://schemas.microsoft.com/office/drawing/2014/main" id="{15CFDCF3-0EB3-9233-787B-E12D55B0BB65}"/>
              </a:ext>
            </a:extLst>
          </p:cNvPr>
          <p:cNvGrpSpPr/>
          <p:nvPr/>
        </p:nvGrpSpPr>
        <p:grpSpPr>
          <a:xfrm>
            <a:off x="4295461" y="4038144"/>
            <a:ext cx="1212095" cy="546075"/>
            <a:chOff x="525293" y="4119078"/>
            <a:chExt cx="2984700" cy="387600"/>
          </a:xfrm>
        </p:grpSpPr>
        <p:sp>
          <p:nvSpPr>
            <p:cNvPr id="8" name="Google Shape;924;p115">
              <a:extLst>
                <a:ext uri="{FF2B5EF4-FFF2-40B4-BE49-F238E27FC236}">
                  <a16:creationId xmlns:a16="http://schemas.microsoft.com/office/drawing/2014/main" id="{B5DD60DC-312F-7F7C-2E9A-C11F0A180178}"/>
                </a:ext>
              </a:extLst>
            </p:cNvPr>
            <p:cNvSpPr/>
            <p:nvPr/>
          </p:nvSpPr>
          <p:spPr>
            <a:xfrm rot="-5400000">
              <a:off x="3386791" y="4300941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9" name="Google Shape;925;p115">
              <a:extLst>
                <a:ext uri="{FF2B5EF4-FFF2-40B4-BE49-F238E27FC236}">
                  <a16:creationId xmlns:a16="http://schemas.microsoft.com/office/drawing/2014/main" id="{FB743812-C8BC-8922-60C3-07D5D2E3ECF8}"/>
                </a:ext>
              </a:extLst>
            </p:cNvPr>
            <p:cNvSpPr/>
            <p:nvPr/>
          </p:nvSpPr>
          <p:spPr>
            <a:xfrm rot="5400000">
              <a:off x="564703" y="4303467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0" name="Google Shape;926;p115">
              <a:extLst>
                <a:ext uri="{FF2B5EF4-FFF2-40B4-BE49-F238E27FC236}">
                  <a16:creationId xmlns:a16="http://schemas.microsoft.com/office/drawing/2014/main" id="{285C26E0-374E-518D-9BD3-48CACA08E6FE}"/>
                </a:ext>
              </a:extLst>
            </p:cNvPr>
            <p:cNvSpPr/>
            <p:nvPr/>
          </p:nvSpPr>
          <p:spPr>
            <a:xfrm>
              <a:off x="1631678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1" name="Google Shape;927;p115">
              <a:extLst>
                <a:ext uri="{FF2B5EF4-FFF2-40B4-BE49-F238E27FC236}">
                  <a16:creationId xmlns:a16="http://schemas.microsoft.com/office/drawing/2014/main" id="{BB94B87A-FECD-2001-CDA8-79E92902399B}"/>
                </a:ext>
              </a:extLst>
            </p:cNvPr>
            <p:cNvSpPr/>
            <p:nvPr/>
          </p:nvSpPr>
          <p:spPr>
            <a:xfrm>
              <a:off x="1341455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2" name="Google Shape;928;p115">
              <a:extLst>
                <a:ext uri="{FF2B5EF4-FFF2-40B4-BE49-F238E27FC236}">
                  <a16:creationId xmlns:a16="http://schemas.microsoft.com/office/drawing/2014/main" id="{13122616-F07D-65BE-7045-A3E364E648C2}"/>
                </a:ext>
              </a:extLst>
            </p:cNvPr>
            <p:cNvSpPr/>
            <p:nvPr/>
          </p:nvSpPr>
          <p:spPr>
            <a:xfrm>
              <a:off x="1921873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3" name="Google Shape;929;p115">
              <a:extLst>
                <a:ext uri="{FF2B5EF4-FFF2-40B4-BE49-F238E27FC236}">
                  <a16:creationId xmlns:a16="http://schemas.microsoft.com/office/drawing/2014/main" id="{10D7354F-98C4-118A-524F-94AA36B22939}"/>
                </a:ext>
              </a:extLst>
            </p:cNvPr>
            <p:cNvSpPr/>
            <p:nvPr/>
          </p:nvSpPr>
          <p:spPr>
            <a:xfrm>
              <a:off x="525293" y="4119078"/>
              <a:ext cx="2984700" cy="387600"/>
            </a:xfrm>
            <a:prstGeom prst="roundRect">
              <a:avLst>
                <a:gd name="adj" fmla="val 1222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3D85C6"/>
                  </a:solidFill>
                  <a:effectLst/>
                  <a:uLnTx/>
                  <a:uFillTx/>
                  <a:latin typeface="IBM Plex Sans Medium" panose="020B0603050203000203" pitchFamily="34" charset="0"/>
                  <a:ea typeface="Raleway SemiBold"/>
                  <a:cs typeface="Raleway SemiBold"/>
                  <a:sym typeface="Raleway SemiBold"/>
                </a:rPr>
                <a:t>Reader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grpSp>
        <p:nvGrpSpPr>
          <p:cNvPr id="14" name="Google Shape;930;p115">
            <a:extLst>
              <a:ext uri="{FF2B5EF4-FFF2-40B4-BE49-F238E27FC236}">
                <a16:creationId xmlns:a16="http://schemas.microsoft.com/office/drawing/2014/main" id="{89008DEA-F0F7-0E85-9640-B54C2475512C}"/>
              </a:ext>
            </a:extLst>
          </p:cNvPr>
          <p:cNvGrpSpPr/>
          <p:nvPr/>
        </p:nvGrpSpPr>
        <p:grpSpPr>
          <a:xfrm>
            <a:off x="6815396" y="4035621"/>
            <a:ext cx="1212095" cy="546075"/>
            <a:chOff x="525293" y="4119078"/>
            <a:chExt cx="2984700" cy="387600"/>
          </a:xfrm>
        </p:grpSpPr>
        <p:sp>
          <p:nvSpPr>
            <p:cNvPr id="15" name="Google Shape;931;p115">
              <a:extLst>
                <a:ext uri="{FF2B5EF4-FFF2-40B4-BE49-F238E27FC236}">
                  <a16:creationId xmlns:a16="http://schemas.microsoft.com/office/drawing/2014/main" id="{15CD0146-4CBF-EBFC-FECE-6FCC7C8B92B4}"/>
                </a:ext>
              </a:extLst>
            </p:cNvPr>
            <p:cNvSpPr/>
            <p:nvPr/>
          </p:nvSpPr>
          <p:spPr>
            <a:xfrm rot="-5400000">
              <a:off x="3386791" y="4300941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6" name="Google Shape;932;p115">
              <a:extLst>
                <a:ext uri="{FF2B5EF4-FFF2-40B4-BE49-F238E27FC236}">
                  <a16:creationId xmlns:a16="http://schemas.microsoft.com/office/drawing/2014/main" id="{B49717E4-C792-3585-82C8-0614F7B277D8}"/>
                </a:ext>
              </a:extLst>
            </p:cNvPr>
            <p:cNvSpPr/>
            <p:nvPr/>
          </p:nvSpPr>
          <p:spPr>
            <a:xfrm rot="5400000">
              <a:off x="564703" y="4303467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8" name="Google Shape;933;p115">
              <a:extLst>
                <a:ext uri="{FF2B5EF4-FFF2-40B4-BE49-F238E27FC236}">
                  <a16:creationId xmlns:a16="http://schemas.microsoft.com/office/drawing/2014/main" id="{85DB9020-ABA7-1F01-FBF4-74EBF6FDB4B3}"/>
                </a:ext>
              </a:extLst>
            </p:cNvPr>
            <p:cNvSpPr/>
            <p:nvPr/>
          </p:nvSpPr>
          <p:spPr>
            <a:xfrm>
              <a:off x="1631678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19" name="Google Shape;934;p115">
              <a:extLst>
                <a:ext uri="{FF2B5EF4-FFF2-40B4-BE49-F238E27FC236}">
                  <a16:creationId xmlns:a16="http://schemas.microsoft.com/office/drawing/2014/main" id="{EB110166-7CA9-ECF6-D7F7-3DA4CCCBDA18}"/>
                </a:ext>
              </a:extLst>
            </p:cNvPr>
            <p:cNvSpPr/>
            <p:nvPr/>
          </p:nvSpPr>
          <p:spPr>
            <a:xfrm>
              <a:off x="1341455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0" name="Google Shape;935;p115">
              <a:extLst>
                <a:ext uri="{FF2B5EF4-FFF2-40B4-BE49-F238E27FC236}">
                  <a16:creationId xmlns:a16="http://schemas.microsoft.com/office/drawing/2014/main" id="{39E3D9F9-D2D6-0DCB-F726-A8A27D1EE5F2}"/>
                </a:ext>
              </a:extLst>
            </p:cNvPr>
            <p:cNvSpPr/>
            <p:nvPr/>
          </p:nvSpPr>
          <p:spPr>
            <a:xfrm>
              <a:off x="1921873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1" name="Google Shape;936;p115">
              <a:extLst>
                <a:ext uri="{FF2B5EF4-FFF2-40B4-BE49-F238E27FC236}">
                  <a16:creationId xmlns:a16="http://schemas.microsoft.com/office/drawing/2014/main" id="{15F4F1A7-16F1-A13E-7F07-1F8FC13CB20D}"/>
                </a:ext>
              </a:extLst>
            </p:cNvPr>
            <p:cNvSpPr/>
            <p:nvPr/>
          </p:nvSpPr>
          <p:spPr>
            <a:xfrm>
              <a:off x="525293" y="4119078"/>
              <a:ext cx="2984700" cy="387600"/>
            </a:xfrm>
            <a:prstGeom prst="roundRect">
              <a:avLst>
                <a:gd name="adj" fmla="val 1222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3D85C6"/>
                  </a:solidFill>
                  <a:effectLst/>
                  <a:uLnTx/>
                  <a:uFillTx/>
                  <a:latin typeface="IBM Plex Sans Medium" panose="020B0603050203000203" pitchFamily="34" charset="0"/>
                  <a:ea typeface="Raleway SemiBold"/>
                  <a:cs typeface="Raleway SemiBold"/>
                  <a:sym typeface="Raleway SemiBold"/>
                </a:rPr>
                <a:t>Refiner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grpSp>
        <p:nvGrpSpPr>
          <p:cNvPr id="22" name="Google Shape;937;p115">
            <a:extLst>
              <a:ext uri="{FF2B5EF4-FFF2-40B4-BE49-F238E27FC236}">
                <a16:creationId xmlns:a16="http://schemas.microsoft.com/office/drawing/2014/main" id="{E98732F7-800A-ACE5-712F-C3DB6D90D3C3}"/>
              </a:ext>
            </a:extLst>
          </p:cNvPr>
          <p:cNvGrpSpPr/>
          <p:nvPr/>
        </p:nvGrpSpPr>
        <p:grpSpPr>
          <a:xfrm>
            <a:off x="8068145" y="4038144"/>
            <a:ext cx="1212095" cy="546075"/>
            <a:chOff x="525293" y="4119078"/>
            <a:chExt cx="2984700" cy="387600"/>
          </a:xfrm>
        </p:grpSpPr>
        <p:sp>
          <p:nvSpPr>
            <p:cNvPr id="23" name="Google Shape;938;p115">
              <a:extLst>
                <a:ext uri="{FF2B5EF4-FFF2-40B4-BE49-F238E27FC236}">
                  <a16:creationId xmlns:a16="http://schemas.microsoft.com/office/drawing/2014/main" id="{CA1121CD-E52B-5EF7-F87E-1E46F400D8E6}"/>
                </a:ext>
              </a:extLst>
            </p:cNvPr>
            <p:cNvSpPr/>
            <p:nvPr/>
          </p:nvSpPr>
          <p:spPr>
            <a:xfrm rot="-5400000">
              <a:off x="3386791" y="4300941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4" name="Google Shape;939;p115">
              <a:extLst>
                <a:ext uri="{FF2B5EF4-FFF2-40B4-BE49-F238E27FC236}">
                  <a16:creationId xmlns:a16="http://schemas.microsoft.com/office/drawing/2014/main" id="{3388BC09-0F54-8D81-04CB-DD05FD73A9DB}"/>
                </a:ext>
              </a:extLst>
            </p:cNvPr>
            <p:cNvSpPr/>
            <p:nvPr/>
          </p:nvSpPr>
          <p:spPr>
            <a:xfrm rot="5400000">
              <a:off x="564703" y="4303467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5" name="Google Shape;940;p115">
              <a:extLst>
                <a:ext uri="{FF2B5EF4-FFF2-40B4-BE49-F238E27FC236}">
                  <a16:creationId xmlns:a16="http://schemas.microsoft.com/office/drawing/2014/main" id="{852B05FA-EA05-6A73-3371-D5CB49C8CC9E}"/>
                </a:ext>
              </a:extLst>
            </p:cNvPr>
            <p:cNvSpPr/>
            <p:nvPr/>
          </p:nvSpPr>
          <p:spPr>
            <a:xfrm>
              <a:off x="1631678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7" name="Google Shape;941;p115">
              <a:extLst>
                <a:ext uri="{FF2B5EF4-FFF2-40B4-BE49-F238E27FC236}">
                  <a16:creationId xmlns:a16="http://schemas.microsoft.com/office/drawing/2014/main" id="{65CBD099-9E5E-DC03-DA01-12F72C2EF6C4}"/>
                </a:ext>
              </a:extLst>
            </p:cNvPr>
            <p:cNvSpPr/>
            <p:nvPr/>
          </p:nvSpPr>
          <p:spPr>
            <a:xfrm>
              <a:off x="1341455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8" name="Google Shape;942;p115">
              <a:extLst>
                <a:ext uri="{FF2B5EF4-FFF2-40B4-BE49-F238E27FC236}">
                  <a16:creationId xmlns:a16="http://schemas.microsoft.com/office/drawing/2014/main" id="{E6F952A0-81D5-0817-3C15-FBD0091DEA71}"/>
                </a:ext>
              </a:extLst>
            </p:cNvPr>
            <p:cNvSpPr/>
            <p:nvPr/>
          </p:nvSpPr>
          <p:spPr>
            <a:xfrm>
              <a:off x="1921873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29" name="Google Shape;943;p115">
              <a:extLst>
                <a:ext uri="{FF2B5EF4-FFF2-40B4-BE49-F238E27FC236}">
                  <a16:creationId xmlns:a16="http://schemas.microsoft.com/office/drawing/2014/main" id="{A65A3099-8A21-A832-4470-C07827BA349C}"/>
                </a:ext>
              </a:extLst>
            </p:cNvPr>
            <p:cNvSpPr/>
            <p:nvPr/>
          </p:nvSpPr>
          <p:spPr>
            <a:xfrm>
              <a:off x="525293" y="4119078"/>
              <a:ext cx="2984700" cy="387600"/>
            </a:xfrm>
            <a:prstGeom prst="roundRect">
              <a:avLst>
                <a:gd name="adj" fmla="val 1222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3D85C6"/>
                  </a:solidFill>
                  <a:effectLst/>
                  <a:uLnTx/>
                  <a:uFillTx/>
                  <a:latin typeface="IBM Plex Sans Medium" panose="020B0603050203000203" pitchFamily="34" charset="0"/>
                  <a:ea typeface="Raleway SemiBold"/>
                  <a:cs typeface="Raleway SemiBold"/>
                  <a:sym typeface="Raleway SemiBold"/>
                </a:rPr>
                <a:t>Validations Studio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grpSp>
        <p:nvGrpSpPr>
          <p:cNvPr id="30" name="Google Shape;944;p115">
            <a:extLst>
              <a:ext uri="{FF2B5EF4-FFF2-40B4-BE49-F238E27FC236}">
                <a16:creationId xmlns:a16="http://schemas.microsoft.com/office/drawing/2014/main" id="{9419A9A3-A2C0-46EF-19CE-57690402A130}"/>
              </a:ext>
            </a:extLst>
          </p:cNvPr>
          <p:cNvGrpSpPr/>
          <p:nvPr/>
        </p:nvGrpSpPr>
        <p:grpSpPr>
          <a:xfrm>
            <a:off x="9331208" y="4038144"/>
            <a:ext cx="1212095" cy="546075"/>
            <a:chOff x="525293" y="4119078"/>
            <a:chExt cx="2984700" cy="387600"/>
          </a:xfrm>
        </p:grpSpPr>
        <p:sp>
          <p:nvSpPr>
            <p:cNvPr id="31" name="Google Shape;945;p115">
              <a:extLst>
                <a:ext uri="{FF2B5EF4-FFF2-40B4-BE49-F238E27FC236}">
                  <a16:creationId xmlns:a16="http://schemas.microsoft.com/office/drawing/2014/main" id="{F88DD9E1-5C29-7EA6-9455-FDE610DF4A77}"/>
                </a:ext>
              </a:extLst>
            </p:cNvPr>
            <p:cNvSpPr/>
            <p:nvPr/>
          </p:nvSpPr>
          <p:spPr>
            <a:xfrm rot="-5400000">
              <a:off x="3386791" y="4300941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2" name="Google Shape;946;p115">
              <a:extLst>
                <a:ext uri="{FF2B5EF4-FFF2-40B4-BE49-F238E27FC236}">
                  <a16:creationId xmlns:a16="http://schemas.microsoft.com/office/drawing/2014/main" id="{BE004B8E-A7AF-67E5-FA0C-106D63BC2989}"/>
                </a:ext>
              </a:extLst>
            </p:cNvPr>
            <p:cNvSpPr/>
            <p:nvPr/>
          </p:nvSpPr>
          <p:spPr>
            <a:xfrm rot="5400000">
              <a:off x="564703" y="4303467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3" name="Google Shape;947;p115">
              <a:extLst>
                <a:ext uri="{FF2B5EF4-FFF2-40B4-BE49-F238E27FC236}">
                  <a16:creationId xmlns:a16="http://schemas.microsoft.com/office/drawing/2014/main" id="{C41DA915-8474-1C1B-8DE7-F7AD7ADA6776}"/>
                </a:ext>
              </a:extLst>
            </p:cNvPr>
            <p:cNvSpPr/>
            <p:nvPr/>
          </p:nvSpPr>
          <p:spPr>
            <a:xfrm>
              <a:off x="1631678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4" name="Google Shape;948;p115">
              <a:extLst>
                <a:ext uri="{FF2B5EF4-FFF2-40B4-BE49-F238E27FC236}">
                  <a16:creationId xmlns:a16="http://schemas.microsoft.com/office/drawing/2014/main" id="{278E6A13-BB2C-18F5-C2A2-048DB694F4D2}"/>
                </a:ext>
              </a:extLst>
            </p:cNvPr>
            <p:cNvSpPr/>
            <p:nvPr/>
          </p:nvSpPr>
          <p:spPr>
            <a:xfrm>
              <a:off x="1341455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5" name="Google Shape;949;p115">
              <a:extLst>
                <a:ext uri="{FF2B5EF4-FFF2-40B4-BE49-F238E27FC236}">
                  <a16:creationId xmlns:a16="http://schemas.microsoft.com/office/drawing/2014/main" id="{E4C1635E-67C3-C045-E7F7-01CD81D77C0D}"/>
                </a:ext>
              </a:extLst>
            </p:cNvPr>
            <p:cNvSpPr/>
            <p:nvPr/>
          </p:nvSpPr>
          <p:spPr>
            <a:xfrm>
              <a:off x="1921873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800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6" name="Google Shape;950;p115">
              <a:extLst>
                <a:ext uri="{FF2B5EF4-FFF2-40B4-BE49-F238E27FC236}">
                  <a16:creationId xmlns:a16="http://schemas.microsoft.com/office/drawing/2014/main" id="{BFBD95A4-F4A4-F237-B066-2442FEEB9CCF}"/>
                </a:ext>
              </a:extLst>
            </p:cNvPr>
            <p:cNvSpPr/>
            <p:nvPr/>
          </p:nvSpPr>
          <p:spPr>
            <a:xfrm>
              <a:off x="525293" y="4119078"/>
              <a:ext cx="2984700" cy="387600"/>
            </a:xfrm>
            <a:prstGeom prst="roundRect">
              <a:avLst>
                <a:gd name="adj" fmla="val 1222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3D85C6"/>
                  </a:solidFill>
                  <a:effectLst/>
                  <a:uLnTx/>
                  <a:uFillTx/>
                  <a:latin typeface="IBM Plex Sans Medium" panose="020B0603050203000203" pitchFamily="34" charset="0"/>
                  <a:ea typeface="Raleway SemiBold"/>
                  <a:cs typeface="Raleway SemiBold"/>
                  <a:sym typeface="Raleway SemiBold"/>
                </a:rPr>
                <a:t>Flow Review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grpSp>
        <p:nvGrpSpPr>
          <p:cNvPr id="37" name="Google Shape;951;p115">
            <a:extLst>
              <a:ext uri="{FF2B5EF4-FFF2-40B4-BE49-F238E27FC236}">
                <a16:creationId xmlns:a16="http://schemas.microsoft.com/office/drawing/2014/main" id="{1F8DF356-BFD8-D6C9-E968-27A1D970BF35}"/>
              </a:ext>
            </a:extLst>
          </p:cNvPr>
          <p:cNvGrpSpPr/>
          <p:nvPr/>
        </p:nvGrpSpPr>
        <p:grpSpPr>
          <a:xfrm>
            <a:off x="10590162" y="4036541"/>
            <a:ext cx="1212095" cy="546075"/>
            <a:chOff x="525293" y="4119078"/>
            <a:chExt cx="2984700" cy="387600"/>
          </a:xfrm>
        </p:grpSpPr>
        <p:sp>
          <p:nvSpPr>
            <p:cNvPr id="38" name="Google Shape;952;p115">
              <a:extLst>
                <a:ext uri="{FF2B5EF4-FFF2-40B4-BE49-F238E27FC236}">
                  <a16:creationId xmlns:a16="http://schemas.microsoft.com/office/drawing/2014/main" id="{F95E002A-D9FD-8E53-63DD-27C052C1BADD}"/>
                </a:ext>
              </a:extLst>
            </p:cNvPr>
            <p:cNvSpPr/>
            <p:nvPr/>
          </p:nvSpPr>
          <p:spPr>
            <a:xfrm rot="-5400000">
              <a:off x="3386791" y="4300941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39" name="Google Shape;953;p115">
              <a:extLst>
                <a:ext uri="{FF2B5EF4-FFF2-40B4-BE49-F238E27FC236}">
                  <a16:creationId xmlns:a16="http://schemas.microsoft.com/office/drawing/2014/main" id="{4DA82FBF-CD1F-9366-EDD7-4009998CFABF}"/>
                </a:ext>
              </a:extLst>
            </p:cNvPr>
            <p:cNvSpPr/>
            <p:nvPr/>
          </p:nvSpPr>
          <p:spPr>
            <a:xfrm rot="5400000">
              <a:off x="564703" y="4303467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40" name="Google Shape;954;p115">
              <a:extLst>
                <a:ext uri="{FF2B5EF4-FFF2-40B4-BE49-F238E27FC236}">
                  <a16:creationId xmlns:a16="http://schemas.microsoft.com/office/drawing/2014/main" id="{A190F528-7689-C5E1-4BF4-B2F6A07FD27A}"/>
                </a:ext>
              </a:extLst>
            </p:cNvPr>
            <p:cNvSpPr/>
            <p:nvPr/>
          </p:nvSpPr>
          <p:spPr>
            <a:xfrm>
              <a:off x="1631678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41" name="Google Shape;955;p115">
              <a:extLst>
                <a:ext uri="{FF2B5EF4-FFF2-40B4-BE49-F238E27FC236}">
                  <a16:creationId xmlns:a16="http://schemas.microsoft.com/office/drawing/2014/main" id="{B817E118-0B31-EB31-0FF0-CB7C1BA0747B}"/>
                </a:ext>
              </a:extLst>
            </p:cNvPr>
            <p:cNvSpPr/>
            <p:nvPr/>
          </p:nvSpPr>
          <p:spPr>
            <a:xfrm>
              <a:off x="1341455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42" name="Google Shape;956;p115">
              <a:extLst>
                <a:ext uri="{FF2B5EF4-FFF2-40B4-BE49-F238E27FC236}">
                  <a16:creationId xmlns:a16="http://schemas.microsoft.com/office/drawing/2014/main" id="{64845751-879E-6B7B-9971-DE19E2D5A615}"/>
                </a:ext>
              </a:extLst>
            </p:cNvPr>
            <p:cNvSpPr/>
            <p:nvPr/>
          </p:nvSpPr>
          <p:spPr>
            <a:xfrm>
              <a:off x="1921873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43" name="Google Shape;957;p115">
              <a:extLst>
                <a:ext uri="{FF2B5EF4-FFF2-40B4-BE49-F238E27FC236}">
                  <a16:creationId xmlns:a16="http://schemas.microsoft.com/office/drawing/2014/main" id="{E7B963D5-B496-5223-DF68-8D25F5E083A7}"/>
                </a:ext>
              </a:extLst>
            </p:cNvPr>
            <p:cNvSpPr/>
            <p:nvPr/>
          </p:nvSpPr>
          <p:spPr>
            <a:xfrm>
              <a:off x="525293" y="4119078"/>
              <a:ext cx="2984700" cy="387600"/>
            </a:xfrm>
            <a:prstGeom prst="roundRect">
              <a:avLst>
                <a:gd name="adj" fmla="val 1222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3D85C6"/>
                  </a:solidFill>
                  <a:effectLst/>
                  <a:uLnTx/>
                  <a:uFillTx/>
                  <a:latin typeface="IBM Plex Sans Medium" panose="020B0603050203000203" pitchFamily="34" charset="0"/>
                  <a:ea typeface="Raleway SemiBold"/>
                  <a:cs typeface="Raleway SemiBold"/>
                  <a:sym typeface="Raleway SemiBold"/>
                </a:rPr>
                <a:t>UDF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cxnSp>
        <p:nvCxnSpPr>
          <p:cNvPr id="44" name="Google Shape;958;p115">
            <a:extLst>
              <a:ext uri="{FF2B5EF4-FFF2-40B4-BE49-F238E27FC236}">
                <a16:creationId xmlns:a16="http://schemas.microsoft.com/office/drawing/2014/main" id="{A16911C6-EA4D-B98C-CEF3-1CDDD4DC37C0}"/>
              </a:ext>
            </a:extLst>
          </p:cNvPr>
          <p:cNvCxnSpPr/>
          <p:nvPr/>
        </p:nvCxnSpPr>
        <p:spPr>
          <a:xfrm>
            <a:off x="4901840" y="3776697"/>
            <a:ext cx="0" cy="17784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959;p115">
            <a:extLst>
              <a:ext uri="{FF2B5EF4-FFF2-40B4-BE49-F238E27FC236}">
                <a16:creationId xmlns:a16="http://schemas.microsoft.com/office/drawing/2014/main" id="{A51B2E2F-5A05-AA8C-6914-D669BD9AD280}"/>
              </a:ext>
            </a:extLst>
          </p:cNvPr>
          <p:cNvCxnSpPr/>
          <p:nvPr/>
        </p:nvCxnSpPr>
        <p:spPr>
          <a:xfrm>
            <a:off x="6160762" y="3776697"/>
            <a:ext cx="0" cy="17784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" name="Google Shape;960;p115">
            <a:extLst>
              <a:ext uri="{FF2B5EF4-FFF2-40B4-BE49-F238E27FC236}">
                <a16:creationId xmlns:a16="http://schemas.microsoft.com/office/drawing/2014/main" id="{A65C9EBB-2BDF-2387-4CDC-220145B15E09}"/>
              </a:ext>
            </a:extLst>
          </p:cNvPr>
          <p:cNvCxnSpPr/>
          <p:nvPr/>
        </p:nvCxnSpPr>
        <p:spPr>
          <a:xfrm>
            <a:off x="7419682" y="3776697"/>
            <a:ext cx="0" cy="17784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7" name="Google Shape;961;p115">
            <a:extLst>
              <a:ext uri="{FF2B5EF4-FFF2-40B4-BE49-F238E27FC236}">
                <a16:creationId xmlns:a16="http://schemas.microsoft.com/office/drawing/2014/main" id="{7DA27E96-29AB-3408-304C-5907ACD1CF89}"/>
              </a:ext>
            </a:extLst>
          </p:cNvPr>
          <p:cNvCxnSpPr/>
          <p:nvPr/>
        </p:nvCxnSpPr>
        <p:spPr>
          <a:xfrm>
            <a:off x="8678586" y="3776697"/>
            <a:ext cx="0" cy="17784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962;p115">
            <a:extLst>
              <a:ext uri="{FF2B5EF4-FFF2-40B4-BE49-F238E27FC236}">
                <a16:creationId xmlns:a16="http://schemas.microsoft.com/office/drawing/2014/main" id="{69FC29D8-9131-2AFA-9D03-4F31193C34E2}"/>
              </a:ext>
            </a:extLst>
          </p:cNvPr>
          <p:cNvCxnSpPr/>
          <p:nvPr/>
        </p:nvCxnSpPr>
        <p:spPr>
          <a:xfrm>
            <a:off x="9937523" y="3776697"/>
            <a:ext cx="0" cy="17784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963;p115">
            <a:extLst>
              <a:ext uri="{FF2B5EF4-FFF2-40B4-BE49-F238E27FC236}">
                <a16:creationId xmlns:a16="http://schemas.microsoft.com/office/drawing/2014/main" id="{26128160-82F8-5E13-6706-69359CECE689}"/>
              </a:ext>
            </a:extLst>
          </p:cNvPr>
          <p:cNvCxnSpPr/>
          <p:nvPr/>
        </p:nvCxnSpPr>
        <p:spPr>
          <a:xfrm>
            <a:off x="11153627" y="3776697"/>
            <a:ext cx="0" cy="177840"/>
          </a:xfrm>
          <a:prstGeom prst="straightConnector1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964;p115">
            <a:extLst>
              <a:ext uri="{FF2B5EF4-FFF2-40B4-BE49-F238E27FC236}">
                <a16:creationId xmlns:a16="http://schemas.microsoft.com/office/drawing/2014/main" id="{4854C187-A403-D4CE-A451-44B421FA0E8F}"/>
              </a:ext>
            </a:extLst>
          </p:cNvPr>
          <p:cNvGrpSpPr/>
          <p:nvPr/>
        </p:nvGrpSpPr>
        <p:grpSpPr>
          <a:xfrm>
            <a:off x="5562668" y="4038144"/>
            <a:ext cx="1212095" cy="546075"/>
            <a:chOff x="525293" y="4119078"/>
            <a:chExt cx="2984700" cy="387600"/>
          </a:xfrm>
        </p:grpSpPr>
        <p:sp>
          <p:nvSpPr>
            <p:cNvPr id="51" name="Google Shape;965;p115">
              <a:extLst>
                <a:ext uri="{FF2B5EF4-FFF2-40B4-BE49-F238E27FC236}">
                  <a16:creationId xmlns:a16="http://schemas.microsoft.com/office/drawing/2014/main" id="{B5BFE65D-046E-A809-038B-6990FC9ACDB6}"/>
                </a:ext>
              </a:extLst>
            </p:cNvPr>
            <p:cNvSpPr/>
            <p:nvPr/>
          </p:nvSpPr>
          <p:spPr>
            <a:xfrm rot="-5400000">
              <a:off x="3386791" y="4300941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52" name="Google Shape;966;p115">
              <a:extLst>
                <a:ext uri="{FF2B5EF4-FFF2-40B4-BE49-F238E27FC236}">
                  <a16:creationId xmlns:a16="http://schemas.microsoft.com/office/drawing/2014/main" id="{20ADF5D3-4843-2E68-79D2-DF241F285808}"/>
                </a:ext>
              </a:extLst>
            </p:cNvPr>
            <p:cNvSpPr/>
            <p:nvPr/>
          </p:nvSpPr>
          <p:spPr>
            <a:xfrm rot="5400000">
              <a:off x="564703" y="4303467"/>
              <a:ext cx="90540" cy="51288"/>
            </a:xfrm>
            <a:custGeom>
              <a:avLst/>
              <a:gdLst/>
              <a:ahLst/>
              <a:cxnLst/>
              <a:rect l="l" t="t" r="r" b="b"/>
              <a:pathLst>
                <a:path w="754497" h="427398" extrusionOk="0">
                  <a:moveTo>
                    <a:pt x="379603" y="427347"/>
                  </a:moveTo>
                  <a:cubicBezTo>
                    <a:pt x="395025" y="426855"/>
                    <a:pt x="409709" y="420667"/>
                    <a:pt x="420858" y="410059"/>
                  </a:cubicBezTo>
                  <a:lnTo>
                    <a:pt x="735183" y="108307"/>
                  </a:lnTo>
                  <a:cubicBezTo>
                    <a:pt x="760231" y="84241"/>
                    <a:pt x="761017" y="44362"/>
                    <a:pt x="736951" y="19314"/>
                  </a:cubicBezTo>
                  <a:cubicBezTo>
                    <a:pt x="712885" y="-5734"/>
                    <a:pt x="673006" y="-6520"/>
                    <a:pt x="647958" y="17546"/>
                  </a:cubicBezTo>
                  <a:lnTo>
                    <a:pt x="377249" y="277254"/>
                  </a:lnTo>
                  <a:lnTo>
                    <a:pt x="106539" y="17546"/>
                  </a:lnTo>
                  <a:cubicBezTo>
                    <a:pt x="81491" y="-6520"/>
                    <a:pt x="41611" y="-5734"/>
                    <a:pt x="17546" y="19314"/>
                  </a:cubicBezTo>
                  <a:cubicBezTo>
                    <a:pt x="-6520" y="44362"/>
                    <a:pt x="-5734" y="84242"/>
                    <a:pt x="19314" y="108307"/>
                  </a:cubicBezTo>
                  <a:lnTo>
                    <a:pt x="333639" y="410059"/>
                  </a:lnTo>
                  <a:cubicBezTo>
                    <a:pt x="345967" y="421797"/>
                    <a:pt x="362567" y="428035"/>
                    <a:pt x="379608" y="427347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53" name="Google Shape;967;p115">
              <a:extLst>
                <a:ext uri="{FF2B5EF4-FFF2-40B4-BE49-F238E27FC236}">
                  <a16:creationId xmlns:a16="http://schemas.microsoft.com/office/drawing/2014/main" id="{19FC55F0-4232-416E-BA4F-115BC00B46A1}"/>
                </a:ext>
              </a:extLst>
            </p:cNvPr>
            <p:cNvSpPr/>
            <p:nvPr/>
          </p:nvSpPr>
          <p:spPr>
            <a:xfrm>
              <a:off x="1631678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54" name="Google Shape;968;p115">
              <a:extLst>
                <a:ext uri="{FF2B5EF4-FFF2-40B4-BE49-F238E27FC236}">
                  <a16:creationId xmlns:a16="http://schemas.microsoft.com/office/drawing/2014/main" id="{4D9D0844-5586-A682-EBD6-F6EADC2AFD9B}"/>
                </a:ext>
              </a:extLst>
            </p:cNvPr>
            <p:cNvSpPr/>
            <p:nvPr/>
          </p:nvSpPr>
          <p:spPr>
            <a:xfrm>
              <a:off x="1341455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55" name="Google Shape;969;p115">
              <a:extLst>
                <a:ext uri="{FF2B5EF4-FFF2-40B4-BE49-F238E27FC236}">
                  <a16:creationId xmlns:a16="http://schemas.microsoft.com/office/drawing/2014/main" id="{541BB108-7C3F-659F-2778-8F31B499071C}"/>
                </a:ext>
              </a:extLst>
            </p:cNvPr>
            <p:cNvSpPr/>
            <p:nvPr/>
          </p:nvSpPr>
          <p:spPr>
            <a:xfrm>
              <a:off x="1921873" y="4205368"/>
              <a:ext cx="240300" cy="2205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933" b="0" i="0" u="none" strike="noStrike" kern="1200" cap="none" spc="0" normalizeH="0" baseline="0" noProof="0">
                <a:ln>
                  <a:noFill/>
                </a:ln>
                <a:solidFill>
                  <a:srgbClr val="F1C232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  <p:sp>
          <p:nvSpPr>
            <p:cNvPr id="56" name="Google Shape;970;p115">
              <a:extLst>
                <a:ext uri="{FF2B5EF4-FFF2-40B4-BE49-F238E27FC236}">
                  <a16:creationId xmlns:a16="http://schemas.microsoft.com/office/drawing/2014/main" id="{C25C4B3C-9485-552E-7058-6DDF399034B5}"/>
                </a:ext>
              </a:extLst>
            </p:cNvPr>
            <p:cNvSpPr/>
            <p:nvPr/>
          </p:nvSpPr>
          <p:spPr>
            <a:xfrm>
              <a:off x="525293" y="4119078"/>
              <a:ext cx="2984700" cy="387600"/>
            </a:xfrm>
            <a:prstGeom prst="roundRect">
              <a:avLst>
                <a:gd name="adj" fmla="val 12222"/>
              </a:avLst>
            </a:prstGeom>
            <a:solidFill>
              <a:schemeClr val="lt1"/>
            </a:solidFill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200" b="0" i="0" u="none" strike="noStrike" kern="1200" cap="none" spc="0" normalizeH="0" baseline="0" noProof="0">
                  <a:ln>
                    <a:noFill/>
                  </a:ln>
                  <a:solidFill>
                    <a:srgbClr val="3D85C6"/>
                  </a:solidFill>
                  <a:effectLst/>
                  <a:uLnTx/>
                  <a:uFillTx/>
                  <a:latin typeface="IBM Plex Sans Medium" panose="020B0603050203000203" pitchFamily="34" charset="0"/>
                  <a:ea typeface="Raleway SemiBold"/>
                  <a:cs typeface="Raleway SemiBold"/>
                  <a:sym typeface="Raleway SemiBold"/>
                </a:rPr>
                <a:t>ML Studio</a:t>
              </a: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3D85C6"/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endParaRPr>
            </a:p>
          </p:txBody>
        </p:sp>
      </p:grpSp>
      <p:sp>
        <p:nvSpPr>
          <p:cNvPr id="57" name="Google Shape;971;p115">
            <a:extLst>
              <a:ext uri="{FF2B5EF4-FFF2-40B4-BE49-F238E27FC236}">
                <a16:creationId xmlns:a16="http://schemas.microsoft.com/office/drawing/2014/main" id="{46E6D78C-B033-31F4-E564-0E1EDB9B6FCC}"/>
              </a:ext>
            </a:extLst>
          </p:cNvPr>
          <p:cNvSpPr txBox="1"/>
          <p:nvPr/>
        </p:nvSpPr>
        <p:spPr>
          <a:xfrm>
            <a:off x="4667846" y="3388835"/>
            <a:ext cx="818491" cy="21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Digitize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grpSp>
        <p:nvGrpSpPr>
          <p:cNvPr id="58" name="Google Shape;972;p115">
            <a:extLst>
              <a:ext uri="{FF2B5EF4-FFF2-40B4-BE49-F238E27FC236}">
                <a16:creationId xmlns:a16="http://schemas.microsoft.com/office/drawing/2014/main" id="{A8A7A0B7-4352-4B2F-F128-D0DB4BCB254F}"/>
              </a:ext>
            </a:extLst>
          </p:cNvPr>
          <p:cNvGrpSpPr/>
          <p:nvPr/>
        </p:nvGrpSpPr>
        <p:grpSpPr>
          <a:xfrm>
            <a:off x="4455293" y="3378214"/>
            <a:ext cx="269617" cy="235836"/>
            <a:chOff x="5616687" y="2512991"/>
            <a:chExt cx="251400" cy="258900"/>
          </a:xfrm>
        </p:grpSpPr>
        <p:sp>
          <p:nvSpPr>
            <p:cNvPr id="59" name="Google Shape;973;p115">
              <a:extLst>
                <a:ext uri="{FF2B5EF4-FFF2-40B4-BE49-F238E27FC236}">
                  <a16:creationId xmlns:a16="http://schemas.microsoft.com/office/drawing/2014/main" id="{3A4BAB6E-918A-69B2-B650-A7D7A2686301}"/>
                </a:ext>
              </a:extLst>
            </p:cNvPr>
            <p:cNvSpPr/>
            <p:nvPr/>
          </p:nvSpPr>
          <p:spPr>
            <a:xfrm>
              <a:off x="5616687" y="2512991"/>
              <a:ext cx="251400" cy="258900"/>
            </a:xfrm>
            <a:prstGeom prst="roundRect">
              <a:avLst>
                <a:gd name="adj" fmla="val 16667"/>
              </a:avLst>
            </a:prstGeom>
            <a:solidFill>
              <a:srgbClr val="FFFCDE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  <p:sp>
          <p:nvSpPr>
            <p:cNvPr id="60" name="Google Shape;974;p115">
              <a:extLst>
                <a:ext uri="{FF2B5EF4-FFF2-40B4-BE49-F238E27FC236}">
                  <a16:creationId xmlns:a16="http://schemas.microsoft.com/office/drawing/2014/main" id="{12F7C8D7-CA73-EC4F-8B57-D33C3C70F544}"/>
                </a:ext>
              </a:extLst>
            </p:cNvPr>
            <p:cNvSpPr/>
            <p:nvPr/>
          </p:nvSpPr>
          <p:spPr>
            <a:xfrm>
              <a:off x="5691845" y="2584698"/>
              <a:ext cx="98100" cy="114900"/>
            </a:xfrm>
            <a:prstGeom prst="ellipse">
              <a:avLst/>
            </a:prstGeom>
            <a:noFill/>
            <a:ln w="9525" cap="flat" cmpd="sng">
              <a:solidFill>
                <a:srgbClr val="F1C2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61" name="Google Shape;975;p115">
            <a:extLst>
              <a:ext uri="{FF2B5EF4-FFF2-40B4-BE49-F238E27FC236}">
                <a16:creationId xmlns:a16="http://schemas.microsoft.com/office/drawing/2014/main" id="{271F2608-3FC5-25F9-1AC7-57514FF0C377}"/>
              </a:ext>
            </a:extLst>
          </p:cNvPr>
          <p:cNvSpPr txBox="1"/>
          <p:nvPr/>
        </p:nvSpPr>
        <p:spPr>
          <a:xfrm>
            <a:off x="9724518" y="3379224"/>
            <a:ext cx="716929" cy="21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Review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grpSp>
        <p:nvGrpSpPr>
          <p:cNvPr id="62" name="Google Shape;976;p115">
            <a:extLst>
              <a:ext uri="{FF2B5EF4-FFF2-40B4-BE49-F238E27FC236}">
                <a16:creationId xmlns:a16="http://schemas.microsoft.com/office/drawing/2014/main" id="{DB329466-FE55-B573-09C9-9569852CAE1C}"/>
              </a:ext>
            </a:extLst>
          </p:cNvPr>
          <p:cNvGrpSpPr/>
          <p:nvPr/>
        </p:nvGrpSpPr>
        <p:grpSpPr>
          <a:xfrm>
            <a:off x="9398354" y="3362410"/>
            <a:ext cx="250683" cy="238868"/>
            <a:chOff x="8059573" y="2014675"/>
            <a:chExt cx="257400" cy="258900"/>
          </a:xfrm>
        </p:grpSpPr>
        <p:sp>
          <p:nvSpPr>
            <p:cNvPr id="63" name="Google Shape;977;p115">
              <a:extLst>
                <a:ext uri="{FF2B5EF4-FFF2-40B4-BE49-F238E27FC236}">
                  <a16:creationId xmlns:a16="http://schemas.microsoft.com/office/drawing/2014/main" id="{D5D0579B-B902-A6C5-EECC-BCD713385C7C}"/>
                </a:ext>
              </a:extLst>
            </p:cNvPr>
            <p:cNvSpPr/>
            <p:nvPr/>
          </p:nvSpPr>
          <p:spPr>
            <a:xfrm>
              <a:off x="8059573" y="2014675"/>
              <a:ext cx="257400" cy="258900"/>
            </a:xfrm>
            <a:prstGeom prst="roundRect">
              <a:avLst>
                <a:gd name="adj" fmla="val 16667"/>
              </a:avLst>
            </a:prstGeom>
            <a:solidFill>
              <a:srgbClr val="CFE2F3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  <p:sp>
          <p:nvSpPr>
            <p:cNvPr id="64" name="Google Shape;978;p115">
              <a:extLst>
                <a:ext uri="{FF2B5EF4-FFF2-40B4-BE49-F238E27FC236}">
                  <a16:creationId xmlns:a16="http://schemas.microsoft.com/office/drawing/2014/main" id="{E7CD7885-52EF-AA40-A9C4-F42FEFE3A7CC}"/>
                </a:ext>
              </a:extLst>
            </p:cNvPr>
            <p:cNvSpPr/>
            <p:nvPr/>
          </p:nvSpPr>
          <p:spPr>
            <a:xfrm>
              <a:off x="8111275" y="2063000"/>
              <a:ext cx="156300" cy="1515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3D85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65" name="Google Shape;979;p115">
            <a:extLst>
              <a:ext uri="{FF2B5EF4-FFF2-40B4-BE49-F238E27FC236}">
                <a16:creationId xmlns:a16="http://schemas.microsoft.com/office/drawing/2014/main" id="{BA54DF57-D443-8423-A163-BB85A7C7A94E}"/>
              </a:ext>
            </a:extLst>
          </p:cNvPr>
          <p:cNvSpPr txBox="1"/>
          <p:nvPr/>
        </p:nvSpPr>
        <p:spPr>
          <a:xfrm>
            <a:off x="7207688" y="3388704"/>
            <a:ext cx="696788" cy="21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Refine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grpSp>
        <p:nvGrpSpPr>
          <p:cNvPr id="66" name="Google Shape;980;p115">
            <a:extLst>
              <a:ext uri="{FF2B5EF4-FFF2-40B4-BE49-F238E27FC236}">
                <a16:creationId xmlns:a16="http://schemas.microsoft.com/office/drawing/2014/main" id="{637C57C2-3034-28CF-1DC9-DE1B27F99A29}"/>
              </a:ext>
            </a:extLst>
          </p:cNvPr>
          <p:cNvGrpSpPr/>
          <p:nvPr/>
        </p:nvGrpSpPr>
        <p:grpSpPr>
          <a:xfrm>
            <a:off x="6951162" y="3378190"/>
            <a:ext cx="253032" cy="235836"/>
            <a:chOff x="7271730" y="2014675"/>
            <a:chExt cx="267300" cy="258900"/>
          </a:xfrm>
        </p:grpSpPr>
        <p:sp>
          <p:nvSpPr>
            <p:cNvPr id="67" name="Google Shape;981;p115">
              <a:extLst>
                <a:ext uri="{FF2B5EF4-FFF2-40B4-BE49-F238E27FC236}">
                  <a16:creationId xmlns:a16="http://schemas.microsoft.com/office/drawing/2014/main" id="{25AA2374-0556-6961-3130-A8665F7814CE}"/>
                </a:ext>
              </a:extLst>
            </p:cNvPr>
            <p:cNvSpPr/>
            <p:nvPr/>
          </p:nvSpPr>
          <p:spPr>
            <a:xfrm>
              <a:off x="7271730" y="2014675"/>
              <a:ext cx="267300" cy="258900"/>
            </a:xfrm>
            <a:prstGeom prst="roundRect">
              <a:avLst>
                <a:gd name="adj" fmla="val 16667"/>
              </a:avLst>
            </a:prstGeom>
            <a:solidFill>
              <a:srgbClr val="E9F5DA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  <p:sp>
          <p:nvSpPr>
            <p:cNvPr id="68" name="Google Shape;982;p115">
              <a:extLst>
                <a:ext uri="{FF2B5EF4-FFF2-40B4-BE49-F238E27FC236}">
                  <a16:creationId xmlns:a16="http://schemas.microsoft.com/office/drawing/2014/main" id="{202F0E7D-F864-54CD-B5A3-CE126DD9928D}"/>
                </a:ext>
              </a:extLst>
            </p:cNvPr>
            <p:cNvSpPr/>
            <p:nvPr/>
          </p:nvSpPr>
          <p:spPr>
            <a:xfrm>
              <a:off x="7346225" y="2079403"/>
              <a:ext cx="131400" cy="1329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32A98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69" name="Google Shape;983;p115">
            <a:extLst>
              <a:ext uri="{FF2B5EF4-FFF2-40B4-BE49-F238E27FC236}">
                <a16:creationId xmlns:a16="http://schemas.microsoft.com/office/drawing/2014/main" id="{37C95525-20C2-B453-1D8A-6C13A3081956}"/>
              </a:ext>
            </a:extLst>
          </p:cNvPr>
          <p:cNvSpPr txBox="1"/>
          <p:nvPr/>
        </p:nvSpPr>
        <p:spPr>
          <a:xfrm>
            <a:off x="5911652" y="3388692"/>
            <a:ext cx="779923" cy="214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Classify 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grpSp>
        <p:nvGrpSpPr>
          <p:cNvPr id="72" name="Google Shape;984;p115">
            <a:extLst>
              <a:ext uri="{FF2B5EF4-FFF2-40B4-BE49-F238E27FC236}">
                <a16:creationId xmlns:a16="http://schemas.microsoft.com/office/drawing/2014/main" id="{66432DE0-B756-7ADF-CB23-5F83C9D5065B}"/>
              </a:ext>
            </a:extLst>
          </p:cNvPr>
          <p:cNvGrpSpPr/>
          <p:nvPr/>
        </p:nvGrpSpPr>
        <p:grpSpPr>
          <a:xfrm>
            <a:off x="5649939" y="3378201"/>
            <a:ext cx="264960" cy="235836"/>
            <a:chOff x="6470825" y="2014675"/>
            <a:chExt cx="279900" cy="258900"/>
          </a:xfrm>
        </p:grpSpPr>
        <p:sp>
          <p:nvSpPr>
            <p:cNvPr id="73" name="Google Shape;985;p115">
              <a:extLst>
                <a:ext uri="{FF2B5EF4-FFF2-40B4-BE49-F238E27FC236}">
                  <a16:creationId xmlns:a16="http://schemas.microsoft.com/office/drawing/2014/main" id="{FC0FE956-3B26-11B2-6608-55053FB28CDD}"/>
                </a:ext>
              </a:extLst>
            </p:cNvPr>
            <p:cNvSpPr/>
            <p:nvPr/>
          </p:nvSpPr>
          <p:spPr>
            <a:xfrm>
              <a:off x="6470825" y="2014675"/>
              <a:ext cx="279900" cy="258900"/>
            </a:xfrm>
            <a:prstGeom prst="roundRect">
              <a:avLst>
                <a:gd name="adj" fmla="val 16667"/>
              </a:avLst>
            </a:prstGeom>
            <a:solidFill>
              <a:srgbClr val="F5E6FA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  <p:sp>
          <p:nvSpPr>
            <p:cNvPr id="74" name="Google Shape;986;p115">
              <a:extLst>
                <a:ext uri="{FF2B5EF4-FFF2-40B4-BE49-F238E27FC236}">
                  <a16:creationId xmlns:a16="http://schemas.microsoft.com/office/drawing/2014/main" id="{EA178C5E-A6CC-2657-27EA-624217BE6FDF}"/>
                </a:ext>
              </a:extLst>
            </p:cNvPr>
            <p:cNvSpPr/>
            <p:nvPr/>
          </p:nvSpPr>
          <p:spPr>
            <a:xfrm>
              <a:off x="6541850" y="2074850"/>
              <a:ext cx="142200" cy="132900"/>
            </a:xfrm>
            <a:prstGeom prst="triangle">
              <a:avLst>
                <a:gd name="adj" fmla="val 50000"/>
              </a:avLst>
            </a:prstGeom>
            <a:noFill/>
            <a:ln w="9525" cap="flat" cmpd="sng">
              <a:solidFill>
                <a:srgbClr val="A64D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5" name="Google Shape;987;p115">
            <a:extLst>
              <a:ext uri="{FF2B5EF4-FFF2-40B4-BE49-F238E27FC236}">
                <a16:creationId xmlns:a16="http://schemas.microsoft.com/office/drawing/2014/main" id="{AFD933A5-E212-9B86-840C-66F5DC482427}"/>
              </a:ext>
            </a:extLst>
          </p:cNvPr>
          <p:cNvGrpSpPr/>
          <p:nvPr/>
        </p:nvGrpSpPr>
        <p:grpSpPr>
          <a:xfrm>
            <a:off x="8119796" y="3368113"/>
            <a:ext cx="263625" cy="230856"/>
            <a:chOff x="7427979" y="3478656"/>
            <a:chExt cx="269700" cy="244500"/>
          </a:xfrm>
        </p:grpSpPr>
        <p:sp>
          <p:nvSpPr>
            <p:cNvPr id="138" name="Google Shape;988;p115">
              <a:extLst>
                <a:ext uri="{FF2B5EF4-FFF2-40B4-BE49-F238E27FC236}">
                  <a16:creationId xmlns:a16="http://schemas.microsoft.com/office/drawing/2014/main" id="{DEEA28DB-FE37-7A49-D4A8-5CE8333263FD}"/>
                </a:ext>
              </a:extLst>
            </p:cNvPr>
            <p:cNvSpPr/>
            <p:nvPr/>
          </p:nvSpPr>
          <p:spPr>
            <a:xfrm>
              <a:off x="7427979" y="3478656"/>
              <a:ext cx="269700" cy="244500"/>
            </a:xfrm>
            <a:prstGeom prst="roundRect">
              <a:avLst>
                <a:gd name="adj" fmla="val 16667"/>
              </a:avLst>
            </a:prstGeom>
            <a:solidFill>
              <a:srgbClr val="34B78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6000"/>
                </a:srgbClr>
              </a:outerShdw>
            </a:effectLst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+mn-cs"/>
              </a:endParaRPr>
            </a:p>
          </p:txBody>
        </p:sp>
        <p:pic>
          <p:nvPicPr>
            <p:cNvPr id="139" name="Google Shape;989;p115">
              <a:extLst>
                <a:ext uri="{FF2B5EF4-FFF2-40B4-BE49-F238E27FC236}">
                  <a16:creationId xmlns:a16="http://schemas.microsoft.com/office/drawing/2014/main" id="{89BA9B10-5768-9913-2487-32442D2FFC78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479496" y="3515566"/>
              <a:ext cx="171997" cy="17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990;p115">
            <a:extLst>
              <a:ext uri="{FF2B5EF4-FFF2-40B4-BE49-F238E27FC236}">
                <a16:creationId xmlns:a16="http://schemas.microsoft.com/office/drawing/2014/main" id="{39A41469-AFCC-260F-2887-2F5CF271D745}"/>
              </a:ext>
            </a:extLst>
          </p:cNvPr>
          <p:cNvSpPr txBox="1"/>
          <p:nvPr/>
        </p:nvSpPr>
        <p:spPr>
          <a:xfrm>
            <a:off x="8324226" y="3402963"/>
            <a:ext cx="867384" cy="176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Validate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141" name="Google Shape;991;p115">
            <a:extLst>
              <a:ext uri="{FF2B5EF4-FFF2-40B4-BE49-F238E27FC236}">
                <a16:creationId xmlns:a16="http://schemas.microsoft.com/office/drawing/2014/main" id="{8678B9EC-B889-9392-2B80-1015FEDEC7AF}"/>
              </a:ext>
            </a:extLst>
          </p:cNvPr>
          <p:cNvSpPr/>
          <p:nvPr/>
        </p:nvSpPr>
        <p:spPr>
          <a:xfrm>
            <a:off x="10678931" y="3367225"/>
            <a:ext cx="236120" cy="229263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>
            <a:noFill/>
          </a:ln>
          <a:effectLst>
            <a:outerShdw blurRad="57150" dist="19050" dir="5400000" algn="bl" rotWithShape="0">
              <a:srgbClr val="000000">
                <a:alpha val="6000"/>
              </a:srgbClr>
            </a:outerShdw>
          </a:effectLst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42" name="Google Shape;992;p115">
            <a:extLst>
              <a:ext uri="{FF2B5EF4-FFF2-40B4-BE49-F238E27FC236}">
                <a16:creationId xmlns:a16="http://schemas.microsoft.com/office/drawing/2014/main" id="{BC95E0A6-A5A6-A8A1-02AB-27AE8764A2EE}"/>
              </a:ext>
            </a:extLst>
          </p:cNvPr>
          <p:cNvSpPr/>
          <p:nvPr/>
        </p:nvSpPr>
        <p:spPr>
          <a:xfrm>
            <a:off x="10722773" y="3413992"/>
            <a:ext cx="152556" cy="140129"/>
          </a:xfrm>
          <a:prstGeom prst="diamond">
            <a:avLst/>
          </a:prstGeom>
          <a:noFill/>
          <a:ln w="9525" cap="flat" cmpd="sng">
            <a:solidFill>
              <a:srgbClr val="EE48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43" name="Google Shape;993;p115">
            <a:extLst>
              <a:ext uri="{FF2B5EF4-FFF2-40B4-BE49-F238E27FC236}">
                <a16:creationId xmlns:a16="http://schemas.microsoft.com/office/drawing/2014/main" id="{67F34C9A-2029-22AB-5767-39CEA4BE79D5}"/>
              </a:ext>
            </a:extLst>
          </p:cNvPr>
          <p:cNvSpPr txBox="1"/>
          <p:nvPr/>
        </p:nvSpPr>
        <p:spPr>
          <a:xfrm>
            <a:off x="10870558" y="3368113"/>
            <a:ext cx="908911" cy="217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Integrate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sp>
        <p:nvSpPr>
          <p:cNvPr id="144" name="Google Shape;994;p115">
            <a:extLst>
              <a:ext uri="{FF2B5EF4-FFF2-40B4-BE49-F238E27FC236}">
                <a16:creationId xmlns:a16="http://schemas.microsoft.com/office/drawing/2014/main" id="{8787003D-9031-770E-734F-B0F72D6A18B2}"/>
              </a:ext>
            </a:extLst>
          </p:cNvPr>
          <p:cNvSpPr/>
          <p:nvPr/>
        </p:nvSpPr>
        <p:spPr>
          <a:xfrm rot="16200000">
            <a:off x="5382965" y="3449271"/>
            <a:ext cx="158967" cy="96155"/>
          </a:xfrm>
          <a:custGeom>
            <a:avLst/>
            <a:gdLst/>
            <a:ahLst/>
            <a:cxnLst/>
            <a:rect l="l" t="t" r="r" b="b"/>
            <a:pathLst>
              <a:path w="754497" h="427398" extrusionOk="0">
                <a:moveTo>
                  <a:pt x="379603" y="427347"/>
                </a:moveTo>
                <a:cubicBezTo>
                  <a:pt x="395025" y="426855"/>
                  <a:pt x="409709" y="420667"/>
                  <a:pt x="420858" y="410059"/>
                </a:cubicBezTo>
                <a:lnTo>
                  <a:pt x="735183" y="108307"/>
                </a:lnTo>
                <a:cubicBezTo>
                  <a:pt x="760231" y="84241"/>
                  <a:pt x="761017" y="44362"/>
                  <a:pt x="736951" y="19314"/>
                </a:cubicBezTo>
                <a:cubicBezTo>
                  <a:pt x="712885" y="-5734"/>
                  <a:pt x="673006" y="-6520"/>
                  <a:pt x="647958" y="17546"/>
                </a:cubicBezTo>
                <a:lnTo>
                  <a:pt x="377249" y="277254"/>
                </a:lnTo>
                <a:lnTo>
                  <a:pt x="106539" y="17546"/>
                </a:lnTo>
                <a:cubicBezTo>
                  <a:pt x="81491" y="-6520"/>
                  <a:pt x="41611" y="-5734"/>
                  <a:pt x="17546" y="19314"/>
                </a:cubicBezTo>
                <a:cubicBezTo>
                  <a:pt x="-6520" y="44362"/>
                  <a:pt x="-5734" y="84242"/>
                  <a:pt x="19314" y="108307"/>
                </a:cubicBezTo>
                <a:lnTo>
                  <a:pt x="333639" y="410059"/>
                </a:lnTo>
                <a:cubicBezTo>
                  <a:pt x="345967" y="421797"/>
                  <a:pt x="362567" y="428035"/>
                  <a:pt x="379608" y="4273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IBM Plex Sans Medium" panose="020B060305020300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995;p115">
            <a:extLst>
              <a:ext uri="{FF2B5EF4-FFF2-40B4-BE49-F238E27FC236}">
                <a16:creationId xmlns:a16="http://schemas.microsoft.com/office/drawing/2014/main" id="{7A029F32-ED51-B68B-15E5-8102D9DF872E}"/>
              </a:ext>
            </a:extLst>
          </p:cNvPr>
          <p:cNvSpPr/>
          <p:nvPr/>
        </p:nvSpPr>
        <p:spPr>
          <a:xfrm rot="16200000">
            <a:off x="6631352" y="3437477"/>
            <a:ext cx="158967" cy="96155"/>
          </a:xfrm>
          <a:custGeom>
            <a:avLst/>
            <a:gdLst/>
            <a:ahLst/>
            <a:cxnLst/>
            <a:rect l="l" t="t" r="r" b="b"/>
            <a:pathLst>
              <a:path w="754497" h="427398" extrusionOk="0">
                <a:moveTo>
                  <a:pt x="379603" y="427347"/>
                </a:moveTo>
                <a:cubicBezTo>
                  <a:pt x="395025" y="426855"/>
                  <a:pt x="409709" y="420667"/>
                  <a:pt x="420858" y="410059"/>
                </a:cubicBezTo>
                <a:lnTo>
                  <a:pt x="735183" y="108307"/>
                </a:lnTo>
                <a:cubicBezTo>
                  <a:pt x="760231" y="84241"/>
                  <a:pt x="761017" y="44362"/>
                  <a:pt x="736951" y="19314"/>
                </a:cubicBezTo>
                <a:cubicBezTo>
                  <a:pt x="712885" y="-5734"/>
                  <a:pt x="673006" y="-6520"/>
                  <a:pt x="647958" y="17546"/>
                </a:cubicBezTo>
                <a:lnTo>
                  <a:pt x="377249" y="277254"/>
                </a:lnTo>
                <a:lnTo>
                  <a:pt x="106539" y="17546"/>
                </a:lnTo>
                <a:cubicBezTo>
                  <a:pt x="81491" y="-6520"/>
                  <a:pt x="41611" y="-5734"/>
                  <a:pt x="17546" y="19314"/>
                </a:cubicBezTo>
                <a:cubicBezTo>
                  <a:pt x="-6520" y="44362"/>
                  <a:pt x="-5734" y="84242"/>
                  <a:pt x="19314" y="108307"/>
                </a:cubicBezTo>
                <a:lnTo>
                  <a:pt x="333639" y="410059"/>
                </a:lnTo>
                <a:cubicBezTo>
                  <a:pt x="345967" y="421797"/>
                  <a:pt x="362567" y="428035"/>
                  <a:pt x="379608" y="4273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IBM Plex Sans Medium" panose="020B060305020300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996;p115">
            <a:extLst>
              <a:ext uri="{FF2B5EF4-FFF2-40B4-BE49-F238E27FC236}">
                <a16:creationId xmlns:a16="http://schemas.microsoft.com/office/drawing/2014/main" id="{6EC727FC-158C-DFD0-30AF-A667BD7F448C}"/>
              </a:ext>
            </a:extLst>
          </p:cNvPr>
          <p:cNvSpPr/>
          <p:nvPr/>
        </p:nvSpPr>
        <p:spPr>
          <a:xfrm rot="16200000">
            <a:off x="7852768" y="3437477"/>
            <a:ext cx="158967" cy="96155"/>
          </a:xfrm>
          <a:custGeom>
            <a:avLst/>
            <a:gdLst/>
            <a:ahLst/>
            <a:cxnLst/>
            <a:rect l="l" t="t" r="r" b="b"/>
            <a:pathLst>
              <a:path w="754497" h="427398" extrusionOk="0">
                <a:moveTo>
                  <a:pt x="379603" y="427347"/>
                </a:moveTo>
                <a:cubicBezTo>
                  <a:pt x="395025" y="426855"/>
                  <a:pt x="409709" y="420667"/>
                  <a:pt x="420858" y="410059"/>
                </a:cubicBezTo>
                <a:lnTo>
                  <a:pt x="735183" y="108307"/>
                </a:lnTo>
                <a:cubicBezTo>
                  <a:pt x="760231" y="84241"/>
                  <a:pt x="761017" y="44362"/>
                  <a:pt x="736951" y="19314"/>
                </a:cubicBezTo>
                <a:cubicBezTo>
                  <a:pt x="712885" y="-5734"/>
                  <a:pt x="673006" y="-6520"/>
                  <a:pt x="647958" y="17546"/>
                </a:cubicBezTo>
                <a:lnTo>
                  <a:pt x="377249" y="277254"/>
                </a:lnTo>
                <a:lnTo>
                  <a:pt x="106539" y="17546"/>
                </a:lnTo>
                <a:cubicBezTo>
                  <a:pt x="81491" y="-6520"/>
                  <a:pt x="41611" y="-5734"/>
                  <a:pt x="17546" y="19314"/>
                </a:cubicBezTo>
                <a:cubicBezTo>
                  <a:pt x="-6520" y="44362"/>
                  <a:pt x="-5734" y="84242"/>
                  <a:pt x="19314" y="108307"/>
                </a:cubicBezTo>
                <a:lnTo>
                  <a:pt x="333639" y="410059"/>
                </a:lnTo>
                <a:cubicBezTo>
                  <a:pt x="345967" y="421797"/>
                  <a:pt x="362567" y="428035"/>
                  <a:pt x="379608" y="4273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IBM Plex Sans Medium" panose="020B060305020300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997;p115">
            <a:extLst>
              <a:ext uri="{FF2B5EF4-FFF2-40B4-BE49-F238E27FC236}">
                <a16:creationId xmlns:a16="http://schemas.microsoft.com/office/drawing/2014/main" id="{B8068F77-CA44-7D6F-013D-DB334A4F657E}"/>
              </a:ext>
            </a:extLst>
          </p:cNvPr>
          <p:cNvSpPr/>
          <p:nvPr/>
        </p:nvSpPr>
        <p:spPr>
          <a:xfrm rot="16200000">
            <a:off x="9074185" y="3437477"/>
            <a:ext cx="158967" cy="96155"/>
          </a:xfrm>
          <a:custGeom>
            <a:avLst/>
            <a:gdLst/>
            <a:ahLst/>
            <a:cxnLst/>
            <a:rect l="l" t="t" r="r" b="b"/>
            <a:pathLst>
              <a:path w="754497" h="427398" extrusionOk="0">
                <a:moveTo>
                  <a:pt x="379603" y="427347"/>
                </a:moveTo>
                <a:cubicBezTo>
                  <a:pt x="395025" y="426855"/>
                  <a:pt x="409709" y="420667"/>
                  <a:pt x="420858" y="410059"/>
                </a:cubicBezTo>
                <a:lnTo>
                  <a:pt x="735183" y="108307"/>
                </a:lnTo>
                <a:cubicBezTo>
                  <a:pt x="760231" y="84241"/>
                  <a:pt x="761017" y="44362"/>
                  <a:pt x="736951" y="19314"/>
                </a:cubicBezTo>
                <a:cubicBezTo>
                  <a:pt x="712885" y="-5734"/>
                  <a:pt x="673006" y="-6520"/>
                  <a:pt x="647958" y="17546"/>
                </a:cubicBezTo>
                <a:lnTo>
                  <a:pt x="377249" y="277254"/>
                </a:lnTo>
                <a:lnTo>
                  <a:pt x="106539" y="17546"/>
                </a:lnTo>
                <a:cubicBezTo>
                  <a:pt x="81491" y="-6520"/>
                  <a:pt x="41611" y="-5734"/>
                  <a:pt x="17546" y="19314"/>
                </a:cubicBezTo>
                <a:cubicBezTo>
                  <a:pt x="-6520" y="44362"/>
                  <a:pt x="-5734" y="84242"/>
                  <a:pt x="19314" y="108307"/>
                </a:cubicBezTo>
                <a:lnTo>
                  <a:pt x="333639" y="410059"/>
                </a:lnTo>
                <a:cubicBezTo>
                  <a:pt x="345967" y="421797"/>
                  <a:pt x="362567" y="428035"/>
                  <a:pt x="379608" y="4273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IBM Plex Sans Medium" panose="020B060305020300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998;p115">
            <a:extLst>
              <a:ext uri="{FF2B5EF4-FFF2-40B4-BE49-F238E27FC236}">
                <a16:creationId xmlns:a16="http://schemas.microsoft.com/office/drawing/2014/main" id="{1CD2B8AC-6453-45E0-C195-D5FA59C70A21}"/>
              </a:ext>
            </a:extLst>
          </p:cNvPr>
          <p:cNvSpPr/>
          <p:nvPr/>
        </p:nvSpPr>
        <p:spPr>
          <a:xfrm rot="16200000">
            <a:off x="10371941" y="3437477"/>
            <a:ext cx="158967" cy="96155"/>
          </a:xfrm>
          <a:custGeom>
            <a:avLst/>
            <a:gdLst/>
            <a:ahLst/>
            <a:cxnLst/>
            <a:rect l="l" t="t" r="r" b="b"/>
            <a:pathLst>
              <a:path w="754497" h="427398" extrusionOk="0">
                <a:moveTo>
                  <a:pt x="379603" y="427347"/>
                </a:moveTo>
                <a:cubicBezTo>
                  <a:pt x="395025" y="426855"/>
                  <a:pt x="409709" y="420667"/>
                  <a:pt x="420858" y="410059"/>
                </a:cubicBezTo>
                <a:lnTo>
                  <a:pt x="735183" y="108307"/>
                </a:lnTo>
                <a:cubicBezTo>
                  <a:pt x="760231" y="84241"/>
                  <a:pt x="761017" y="44362"/>
                  <a:pt x="736951" y="19314"/>
                </a:cubicBezTo>
                <a:cubicBezTo>
                  <a:pt x="712885" y="-5734"/>
                  <a:pt x="673006" y="-6520"/>
                  <a:pt x="647958" y="17546"/>
                </a:cubicBezTo>
                <a:lnTo>
                  <a:pt x="377249" y="277254"/>
                </a:lnTo>
                <a:lnTo>
                  <a:pt x="106539" y="17546"/>
                </a:lnTo>
                <a:cubicBezTo>
                  <a:pt x="81491" y="-6520"/>
                  <a:pt x="41611" y="-5734"/>
                  <a:pt x="17546" y="19314"/>
                </a:cubicBezTo>
                <a:cubicBezTo>
                  <a:pt x="-6520" y="44362"/>
                  <a:pt x="-5734" y="84242"/>
                  <a:pt x="19314" y="108307"/>
                </a:cubicBezTo>
                <a:lnTo>
                  <a:pt x="333639" y="410059"/>
                </a:lnTo>
                <a:cubicBezTo>
                  <a:pt x="345967" y="421797"/>
                  <a:pt x="362567" y="428035"/>
                  <a:pt x="379608" y="42734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IBM Plex Sans Medium" panose="020B0603050203000203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999;p115">
            <a:extLst>
              <a:ext uri="{FF2B5EF4-FFF2-40B4-BE49-F238E27FC236}">
                <a16:creationId xmlns:a16="http://schemas.microsoft.com/office/drawing/2014/main" id="{7605AC21-DC08-E303-5EBD-7D872B132E77}"/>
              </a:ext>
            </a:extLst>
          </p:cNvPr>
          <p:cNvSpPr/>
          <p:nvPr/>
        </p:nvSpPr>
        <p:spPr>
          <a:xfrm>
            <a:off x="4308068" y="6245025"/>
            <a:ext cx="1187543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Limpeza da Imagem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0" name="Google Shape;1000;p115">
            <a:extLst>
              <a:ext uri="{FF2B5EF4-FFF2-40B4-BE49-F238E27FC236}">
                <a16:creationId xmlns:a16="http://schemas.microsoft.com/office/drawing/2014/main" id="{FCAB21BE-F095-55C1-FC37-E8D31ED3D6EB}"/>
              </a:ext>
            </a:extLst>
          </p:cNvPr>
          <p:cNvSpPr/>
          <p:nvPr/>
        </p:nvSpPr>
        <p:spPr>
          <a:xfrm>
            <a:off x="4310353" y="5733254"/>
            <a:ext cx="1187543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Handwriting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1" name="Google Shape;1001;p115">
            <a:extLst>
              <a:ext uri="{FF2B5EF4-FFF2-40B4-BE49-F238E27FC236}">
                <a16:creationId xmlns:a16="http://schemas.microsoft.com/office/drawing/2014/main" id="{6D990982-56D6-5C7D-2759-D3B85103809F}"/>
              </a:ext>
            </a:extLst>
          </p:cNvPr>
          <p:cNvSpPr/>
          <p:nvPr/>
        </p:nvSpPr>
        <p:spPr>
          <a:xfrm>
            <a:off x="4324017" y="5224723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Ajuste da Imagem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2" name="Google Shape;1002;p115">
            <a:extLst>
              <a:ext uri="{FF2B5EF4-FFF2-40B4-BE49-F238E27FC236}">
                <a16:creationId xmlns:a16="http://schemas.microsoft.com/office/drawing/2014/main" id="{2DFF86EA-26FD-9064-F86A-F3ED45EF69DA}"/>
              </a:ext>
            </a:extLst>
          </p:cNvPr>
          <p:cNvSpPr/>
          <p:nvPr/>
        </p:nvSpPr>
        <p:spPr>
          <a:xfrm>
            <a:off x="4324012" y="4712627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Low Quality </a:t>
            </a:r>
            <a: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+mn-ea"/>
                <a:cs typeface="Raleway SemiBold"/>
                <a:sym typeface="Raleway SemiBold"/>
              </a:rPr>
              <a:t>Pre-Processing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Raleway SemiBold"/>
              <a:sym typeface="Raleway SemiBold"/>
            </a:endParaRPr>
          </a:p>
        </p:txBody>
      </p:sp>
      <p:sp>
        <p:nvSpPr>
          <p:cNvPr id="153" name="Google Shape;1003;p115">
            <a:extLst>
              <a:ext uri="{FF2B5EF4-FFF2-40B4-BE49-F238E27FC236}">
                <a16:creationId xmlns:a16="http://schemas.microsoft.com/office/drawing/2014/main" id="{EC829C0E-9C37-225E-3F3D-F2BC05B9ECD7}"/>
              </a:ext>
            </a:extLst>
          </p:cNvPr>
          <p:cNvSpPr/>
          <p:nvPr/>
        </p:nvSpPr>
        <p:spPr>
          <a:xfrm>
            <a:off x="5584688" y="5742968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Classificacao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4" name="Google Shape;1004;p115">
            <a:extLst>
              <a:ext uri="{FF2B5EF4-FFF2-40B4-BE49-F238E27FC236}">
                <a16:creationId xmlns:a16="http://schemas.microsoft.com/office/drawing/2014/main" id="{D82DAF36-7843-9FC7-80FE-28E501F6D332}"/>
              </a:ext>
            </a:extLst>
          </p:cNvPr>
          <p:cNvSpPr/>
          <p:nvPr/>
        </p:nvSpPr>
        <p:spPr>
          <a:xfrm>
            <a:off x="5574887" y="5224723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Divisão de Pacotes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5" name="Google Shape;1005;p115">
            <a:extLst>
              <a:ext uri="{FF2B5EF4-FFF2-40B4-BE49-F238E27FC236}">
                <a16:creationId xmlns:a16="http://schemas.microsoft.com/office/drawing/2014/main" id="{82327D0F-3673-ABC2-4E69-159EB6F917D2}"/>
              </a:ext>
            </a:extLst>
          </p:cNvPr>
          <p:cNvSpPr/>
          <p:nvPr/>
        </p:nvSpPr>
        <p:spPr>
          <a:xfrm>
            <a:off x="6856343" y="5251522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Limpeza dos dados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6" name="Google Shape;1006;p115">
            <a:extLst>
              <a:ext uri="{FF2B5EF4-FFF2-40B4-BE49-F238E27FC236}">
                <a16:creationId xmlns:a16="http://schemas.microsoft.com/office/drawing/2014/main" id="{336D2D05-5852-42B6-110F-BAB7AB19DFD4}"/>
              </a:ext>
            </a:extLst>
          </p:cNvPr>
          <p:cNvSpPr/>
          <p:nvPr/>
        </p:nvSpPr>
        <p:spPr>
          <a:xfrm>
            <a:off x="6856344" y="4715238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Estruturacao de dados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7" name="Google Shape;1007;p115">
            <a:extLst>
              <a:ext uri="{FF2B5EF4-FFF2-40B4-BE49-F238E27FC236}">
                <a16:creationId xmlns:a16="http://schemas.microsoft.com/office/drawing/2014/main" id="{902F3E1A-38A1-3E35-2507-4439A955E524}"/>
              </a:ext>
            </a:extLst>
          </p:cNvPr>
          <p:cNvSpPr/>
          <p:nvPr/>
        </p:nvSpPr>
        <p:spPr>
          <a:xfrm>
            <a:off x="8105820" y="5733254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adulteração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8" name="Google Shape;1008;p115">
            <a:extLst>
              <a:ext uri="{FF2B5EF4-FFF2-40B4-BE49-F238E27FC236}">
                <a16:creationId xmlns:a16="http://schemas.microsoft.com/office/drawing/2014/main" id="{2434EBAC-5A02-8174-1E00-77DC0F92A89A}"/>
              </a:ext>
            </a:extLst>
          </p:cNvPr>
          <p:cNvSpPr/>
          <p:nvPr/>
        </p:nvSpPr>
        <p:spPr>
          <a:xfrm>
            <a:off x="8112261" y="5224723"/>
            <a:ext cx="1183396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P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esquisas a outras bases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59" name="Google Shape;1009;p115">
            <a:extLst>
              <a:ext uri="{FF2B5EF4-FFF2-40B4-BE49-F238E27FC236}">
                <a16:creationId xmlns:a16="http://schemas.microsoft.com/office/drawing/2014/main" id="{FEC9D97D-ACF3-196A-1DBB-D83913CC19A2}"/>
              </a:ext>
            </a:extLst>
          </p:cNvPr>
          <p:cNvSpPr/>
          <p:nvPr/>
        </p:nvSpPr>
        <p:spPr>
          <a:xfrm>
            <a:off x="8112261" y="4725285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Validacao entre documentos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0" name="Google Shape;1010;p115">
            <a:extLst>
              <a:ext uri="{FF2B5EF4-FFF2-40B4-BE49-F238E27FC236}">
                <a16:creationId xmlns:a16="http://schemas.microsoft.com/office/drawing/2014/main" id="{9398BDFB-9E69-45F7-4EDE-A0C2216D9A77}"/>
              </a:ext>
            </a:extLst>
          </p:cNvPr>
          <p:cNvSpPr/>
          <p:nvPr/>
        </p:nvSpPr>
        <p:spPr>
          <a:xfrm>
            <a:off x="9374797" y="5742968"/>
            <a:ext cx="1183396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Historico de auditoria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1" name="Google Shape;1011;p115">
            <a:extLst>
              <a:ext uri="{FF2B5EF4-FFF2-40B4-BE49-F238E27FC236}">
                <a16:creationId xmlns:a16="http://schemas.microsoft.com/office/drawing/2014/main" id="{7B5EA00F-3DBF-0AB8-B75B-6F0AF0B50BD9}"/>
              </a:ext>
            </a:extLst>
          </p:cNvPr>
          <p:cNvSpPr/>
          <p:nvPr/>
        </p:nvSpPr>
        <p:spPr>
          <a:xfrm>
            <a:off x="9368442" y="5224723"/>
            <a:ext cx="1183396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Field </a:t>
            </a:r>
            <a:r>
              <a:rPr kumimoji="0" lang="en" sz="11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Extraction</a:t>
            </a: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Location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2" name="Google Shape;1012;p115">
            <a:extLst>
              <a:ext uri="{FF2B5EF4-FFF2-40B4-BE49-F238E27FC236}">
                <a16:creationId xmlns:a16="http://schemas.microsoft.com/office/drawing/2014/main" id="{91C4B0FA-EC52-1236-E04A-6518A9C8365C}"/>
              </a:ext>
            </a:extLst>
          </p:cNvPr>
          <p:cNvSpPr/>
          <p:nvPr/>
        </p:nvSpPr>
        <p:spPr>
          <a:xfrm>
            <a:off x="9368178" y="4732249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Verificação humana 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3" name="Google Shape;1013;p115">
            <a:extLst>
              <a:ext uri="{FF2B5EF4-FFF2-40B4-BE49-F238E27FC236}">
                <a16:creationId xmlns:a16="http://schemas.microsoft.com/office/drawing/2014/main" id="{9AECC49F-D515-1817-CB62-D06A1BAE170B}"/>
              </a:ext>
            </a:extLst>
          </p:cNvPr>
          <p:cNvSpPr/>
          <p:nvPr/>
        </p:nvSpPr>
        <p:spPr>
          <a:xfrm>
            <a:off x="5580193" y="4715246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Afinar modelos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4" name="Google Shape;1014;p115">
            <a:extLst>
              <a:ext uri="{FF2B5EF4-FFF2-40B4-BE49-F238E27FC236}">
                <a16:creationId xmlns:a16="http://schemas.microsoft.com/office/drawing/2014/main" id="{46B9CE79-F8AD-B87C-D08E-EA49B7C97E98}"/>
              </a:ext>
            </a:extLst>
          </p:cNvPr>
          <p:cNvSpPr/>
          <p:nvPr/>
        </p:nvSpPr>
        <p:spPr>
          <a:xfrm>
            <a:off x="10596790" y="4732249"/>
            <a:ext cx="1171599" cy="452956"/>
          </a:xfrm>
          <a:prstGeom prst="rect">
            <a:avLst/>
          </a:prstGeom>
          <a:solidFill>
            <a:srgbClr val="CFE2F3">
              <a:alpha val="20750"/>
            </a:srgbClr>
          </a:solidFill>
          <a:ln>
            <a:noFill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200" b="0" i="0" u="none" strike="noStrike" kern="1200" cap="none" spc="0" normalizeH="0" baseline="0" noProof="0" dirty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 SemiBold"/>
                <a:cs typeface="Raleway SemiBold"/>
                <a:sym typeface="Raleway SemiBold"/>
              </a:rPr>
              <a:t>Integracoes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65" name="Google Shape;907;p115">
            <a:extLst>
              <a:ext uri="{FF2B5EF4-FFF2-40B4-BE49-F238E27FC236}">
                <a16:creationId xmlns:a16="http://schemas.microsoft.com/office/drawing/2014/main" id="{555B9480-C617-2135-42BA-9558AD36B25A}"/>
              </a:ext>
            </a:extLst>
          </p:cNvPr>
          <p:cNvSpPr/>
          <p:nvPr/>
        </p:nvSpPr>
        <p:spPr>
          <a:xfrm>
            <a:off x="5255322" y="1150705"/>
            <a:ext cx="5666179" cy="1495025"/>
          </a:xfrm>
          <a:prstGeom prst="roundRect">
            <a:avLst>
              <a:gd name="adj" fmla="val 6448"/>
            </a:avLst>
          </a:prstGeom>
          <a:solidFill>
            <a:srgbClr val="ADD7C2">
              <a:alpha val="15090"/>
            </a:srgbClr>
          </a:solidFill>
          <a:ln w="9525" cap="flat" cmpd="sng">
            <a:solidFill>
              <a:srgbClr val="34B7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IBM Plex Sans Medium" panose="020B0603050203000203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910;p115">
            <a:extLst>
              <a:ext uri="{FF2B5EF4-FFF2-40B4-BE49-F238E27FC236}">
                <a16:creationId xmlns:a16="http://schemas.microsoft.com/office/drawing/2014/main" id="{0F88F715-8C97-E0BC-04A3-D90A12DA8515}"/>
              </a:ext>
            </a:extLst>
          </p:cNvPr>
          <p:cNvGrpSpPr/>
          <p:nvPr/>
        </p:nvGrpSpPr>
        <p:grpSpPr>
          <a:xfrm>
            <a:off x="9766398" y="1531178"/>
            <a:ext cx="980036" cy="926471"/>
            <a:chOff x="5994888" y="1615464"/>
            <a:chExt cx="389700" cy="368400"/>
          </a:xfrm>
        </p:grpSpPr>
        <p:sp>
          <p:nvSpPr>
            <p:cNvPr id="167" name="Google Shape;911;p115">
              <a:extLst>
                <a:ext uri="{FF2B5EF4-FFF2-40B4-BE49-F238E27FC236}">
                  <a16:creationId xmlns:a16="http://schemas.microsoft.com/office/drawing/2014/main" id="{3B28E7E1-2016-11AF-D569-3BE488291C18}"/>
                </a:ext>
              </a:extLst>
            </p:cNvPr>
            <p:cNvSpPr/>
            <p:nvPr/>
          </p:nvSpPr>
          <p:spPr>
            <a:xfrm>
              <a:off x="5994888" y="1615464"/>
              <a:ext cx="389700" cy="3684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BM Plex Sans Medium" panose="020B0603050203000203" pitchFamily="34" charset="0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68" name="Google Shape;912;p115">
              <a:extLst>
                <a:ext uri="{FF2B5EF4-FFF2-40B4-BE49-F238E27FC236}">
                  <a16:creationId xmlns:a16="http://schemas.microsoft.com/office/drawing/2014/main" id="{04A7DC58-CD10-685B-F634-E07775EE99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31354" r="31927" b="50636"/>
            <a:stretch/>
          </p:blipFill>
          <p:spPr>
            <a:xfrm>
              <a:off x="6061076" y="1691237"/>
              <a:ext cx="251976" cy="22939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9" name="Google Shape;913;p115">
            <a:extLst>
              <a:ext uri="{FF2B5EF4-FFF2-40B4-BE49-F238E27FC236}">
                <a16:creationId xmlns:a16="http://schemas.microsoft.com/office/drawing/2014/main" id="{0D5A8EDA-55A7-FE98-DAEE-E24AB3B1EA1A}"/>
              </a:ext>
            </a:extLst>
          </p:cNvPr>
          <p:cNvGrpSpPr/>
          <p:nvPr/>
        </p:nvGrpSpPr>
        <p:grpSpPr>
          <a:xfrm>
            <a:off x="7607869" y="1519597"/>
            <a:ext cx="980036" cy="926471"/>
            <a:chOff x="5077037" y="1615464"/>
            <a:chExt cx="389700" cy="368400"/>
          </a:xfrm>
        </p:grpSpPr>
        <p:sp>
          <p:nvSpPr>
            <p:cNvPr id="170" name="Google Shape;914;p115">
              <a:extLst>
                <a:ext uri="{FF2B5EF4-FFF2-40B4-BE49-F238E27FC236}">
                  <a16:creationId xmlns:a16="http://schemas.microsoft.com/office/drawing/2014/main" id="{8B29B15E-1924-D88D-8D86-5F9FA1DD8D2D}"/>
                </a:ext>
              </a:extLst>
            </p:cNvPr>
            <p:cNvSpPr/>
            <p:nvPr/>
          </p:nvSpPr>
          <p:spPr>
            <a:xfrm>
              <a:off x="5077037" y="1615464"/>
              <a:ext cx="389700" cy="3684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BM Plex Sans Medium" panose="020B0603050203000203" pitchFamily="34" charset="0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71" name="Google Shape;915;p115">
              <a:extLst>
                <a:ext uri="{FF2B5EF4-FFF2-40B4-BE49-F238E27FC236}">
                  <a16:creationId xmlns:a16="http://schemas.microsoft.com/office/drawing/2014/main" id="{FE294B97-4435-3411-7ACF-CA13AF04143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26177" r="91641" b="23817"/>
            <a:stretch/>
          </p:blipFill>
          <p:spPr>
            <a:xfrm>
              <a:off x="5180517" y="1705555"/>
              <a:ext cx="188754" cy="2007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2" name="Google Shape;916;p115">
            <a:extLst>
              <a:ext uri="{FF2B5EF4-FFF2-40B4-BE49-F238E27FC236}">
                <a16:creationId xmlns:a16="http://schemas.microsoft.com/office/drawing/2014/main" id="{77C3D4F8-A402-717E-0ECF-E42242DB281D}"/>
              </a:ext>
            </a:extLst>
          </p:cNvPr>
          <p:cNvGrpSpPr/>
          <p:nvPr/>
        </p:nvGrpSpPr>
        <p:grpSpPr>
          <a:xfrm>
            <a:off x="6528604" y="1519597"/>
            <a:ext cx="980036" cy="926471"/>
            <a:chOff x="4618112" y="1615464"/>
            <a:chExt cx="389700" cy="368400"/>
          </a:xfrm>
        </p:grpSpPr>
        <p:sp>
          <p:nvSpPr>
            <p:cNvPr id="173" name="Google Shape;917;p115">
              <a:extLst>
                <a:ext uri="{FF2B5EF4-FFF2-40B4-BE49-F238E27FC236}">
                  <a16:creationId xmlns:a16="http://schemas.microsoft.com/office/drawing/2014/main" id="{B5BA383E-280F-AFEF-910D-F4CF3B78D531}"/>
                </a:ext>
              </a:extLst>
            </p:cNvPr>
            <p:cNvSpPr/>
            <p:nvPr/>
          </p:nvSpPr>
          <p:spPr>
            <a:xfrm>
              <a:off x="4618112" y="1615464"/>
              <a:ext cx="389700" cy="3684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BM Plex Sans Medium" panose="020B0603050203000203" pitchFamily="34" charset="0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74" name="Google Shape;918;p115">
              <a:extLst>
                <a:ext uri="{FF2B5EF4-FFF2-40B4-BE49-F238E27FC236}">
                  <a16:creationId xmlns:a16="http://schemas.microsoft.com/office/drawing/2014/main" id="{18CEC334-FC85-8CAB-B4FE-648B07710F9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35871" t="31249" r="35689" b="31535"/>
            <a:stretch/>
          </p:blipFill>
          <p:spPr>
            <a:xfrm>
              <a:off x="4711086" y="1703326"/>
              <a:ext cx="217906" cy="20521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5" name="Google Shape;919;p115">
            <a:extLst>
              <a:ext uri="{FF2B5EF4-FFF2-40B4-BE49-F238E27FC236}">
                <a16:creationId xmlns:a16="http://schemas.microsoft.com/office/drawing/2014/main" id="{620DA2CF-AEA8-4EB7-981E-E33ECDEC34D7}"/>
              </a:ext>
            </a:extLst>
          </p:cNvPr>
          <p:cNvGrpSpPr/>
          <p:nvPr/>
        </p:nvGrpSpPr>
        <p:grpSpPr>
          <a:xfrm>
            <a:off x="5449338" y="1531178"/>
            <a:ext cx="980036" cy="926471"/>
            <a:chOff x="4159187" y="1615464"/>
            <a:chExt cx="389700" cy="368400"/>
          </a:xfrm>
        </p:grpSpPr>
        <p:sp>
          <p:nvSpPr>
            <p:cNvPr id="176" name="Google Shape;920;p115">
              <a:extLst>
                <a:ext uri="{FF2B5EF4-FFF2-40B4-BE49-F238E27FC236}">
                  <a16:creationId xmlns:a16="http://schemas.microsoft.com/office/drawing/2014/main" id="{A343D8DE-DA0E-9BF1-EDC3-B1A7230B7E87}"/>
                </a:ext>
              </a:extLst>
            </p:cNvPr>
            <p:cNvSpPr/>
            <p:nvPr/>
          </p:nvSpPr>
          <p:spPr>
            <a:xfrm>
              <a:off x="4159187" y="1615464"/>
              <a:ext cx="389700" cy="3684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BM Plex Sans Medium" panose="020B0603050203000203" pitchFamily="34" charset="0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77" name="Google Shape;921;p115">
              <a:extLst>
                <a:ext uri="{FF2B5EF4-FFF2-40B4-BE49-F238E27FC236}">
                  <a16:creationId xmlns:a16="http://schemas.microsoft.com/office/drawing/2014/main" id="{6837D69B-099C-9522-E567-2EF430F0B17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238065" y="1697610"/>
              <a:ext cx="221495" cy="216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8" name="Google Shape;1025;p115">
            <a:extLst>
              <a:ext uri="{FF2B5EF4-FFF2-40B4-BE49-F238E27FC236}">
                <a16:creationId xmlns:a16="http://schemas.microsoft.com/office/drawing/2014/main" id="{678FECF4-A986-A395-99B1-3C8F4892431B}"/>
              </a:ext>
            </a:extLst>
          </p:cNvPr>
          <p:cNvGrpSpPr/>
          <p:nvPr/>
        </p:nvGrpSpPr>
        <p:grpSpPr>
          <a:xfrm>
            <a:off x="8687134" y="1519597"/>
            <a:ext cx="980036" cy="926471"/>
            <a:chOff x="5535963" y="1615464"/>
            <a:chExt cx="389700" cy="368400"/>
          </a:xfrm>
        </p:grpSpPr>
        <p:sp>
          <p:nvSpPr>
            <p:cNvPr id="179" name="Google Shape;1026;p115">
              <a:extLst>
                <a:ext uri="{FF2B5EF4-FFF2-40B4-BE49-F238E27FC236}">
                  <a16:creationId xmlns:a16="http://schemas.microsoft.com/office/drawing/2014/main" id="{9F7DB966-FBF1-531B-61CE-C4391B881FF4}"/>
                </a:ext>
              </a:extLst>
            </p:cNvPr>
            <p:cNvSpPr/>
            <p:nvPr/>
          </p:nvSpPr>
          <p:spPr>
            <a:xfrm>
              <a:off x="5535963" y="1615464"/>
              <a:ext cx="389700" cy="368400"/>
            </a:xfrm>
            <a:prstGeom prst="roundRect">
              <a:avLst>
                <a:gd name="adj" fmla="val 11632"/>
              </a:avLst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Tx/>
                <a:buNone/>
                <a:tabLst/>
                <a:defRPr/>
              </a:pPr>
              <a:endParaRPr kumimoji="0" sz="1067" b="0" i="0" u="none" strike="noStrike" kern="1200" cap="none" spc="0" normalizeH="0" baseline="0" noProof="0">
                <a:ln>
                  <a:noFill/>
                </a:ln>
                <a:solidFill>
                  <a:srgbClr val="999999"/>
                </a:solidFill>
                <a:effectLst/>
                <a:uLnTx/>
                <a:uFillTx/>
                <a:latin typeface="IBM Plex Sans Medium" panose="020B0603050203000203" pitchFamily="34" charset="0"/>
                <a:ea typeface="Poppins"/>
                <a:cs typeface="Poppins"/>
                <a:sym typeface="Poppins"/>
              </a:endParaRPr>
            </a:p>
          </p:txBody>
        </p:sp>
        <p:pic>
          <p:nvPicPr>
            <p:cNvPr id="180" name="Google Shape;1027;p115">
              <a:extLst>
                <a:ext uri="{FF2B5EF4-FFF2-40B4-BE49-F238E27FC236}">
                  <a16:creationId xmlns:a16="http://schemas.microsoft.com/office/drawing/2014/main" id="{4BC295C8-3E66-5F14-090C-6CC5BACB712D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 l="4889" r="4889"/>
            <a:stretch/>
          </p:blipFill>
          <p:spPr>
            <a:xfrm>
              <a:off x="5588789" y="1717136"/>
              <a:ext cx="284044" cy="1776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1" name="Google Shape;1029;p115">
            <a:extLst>
              <a:ext uri="{FF2B5EF4-FFF2-40B4-BE49-F238E27FC236}">
                <a16:creationId xmlns:a16="http://schemas.microsoft.com/office/drawing/2014/main" id="{73861A29-3F98-CC96-F439-1FB263B591B2}"/>
              </a:ext>
            </a:extLst>
          </p:cNvPr>
          <p:cNvSpPr txBox="1"/>
          <p:nvPr/>
        </p:nvSpPr>
        <p:spPr>
          <a:xfrm>
            <a:off x="6391381" y="1133201"/>
            <a:ext cx="3397385" cy="451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34B785"/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Model Marketplace</a:t>
            </a:r>
            <a:endParaRPr kumimoji="0" sz="1867" b="1" i="0" u="none" strike="noStrike" kern="1200" cap="none" spc="0" normalizeH="0" baseline="0" noProof="0">
              <a:ln>
                <a:noFill/>
              </a:ln>
              <a:solidFill>
                <a:srgbClr val="34B785"/>
              </a:solidFill>
              <a:effectLst/>
              <a:uLnTx/>
              <a:uFillTx/>
              <a:latin typeface="IBM Plex Sans Medium" panose="020B0603050203000203" pitchFamily="34" charset="0"/>
              <a:ea typeface="+mn-ea"/>
              <a:cs typeface="+mn-cs"/>
            </a:endParaRPr>
          </a:p>
        </p:txBody>
      </p:sp>
      <p:sp>
        <p:nvSpPr>
          <p:cNvPr id="182" name="Google Shape;1030;p115">
            <a:extLst>
              <a:ext uri="{FF2B5EF4-FFF2-40B4-BE49-F238E27FC236}">
                <a16:creationId xmlns:a16="http://schemas.microsoft.com/office/drawing/2014/main" id="{B1644047-571A-3170-651A-651D3EF0B26C}"/>
              </a:ext>
            </a:extLst>
          </p:cNvPr>
          <p:cNvSpPr/>
          <p:nvPr/>
        </p:nvSpPr>
        <p:spPr>
          <a:xfrm>
            <a:off x="6858014" y="5742968"/>
            <a:ext cx="1171599" cy="452956"/>
          </a:xfrm>
          <a:prstGeom prst="rect">
            <a:avLst/>
          </a:prstGeom>
          <a:solidFill>
            <a:srgbClr val="ADD7C2">
              <a:alpha val="15090"/>
            </a:srgbClr>
          </a:solidFill>
          <a:ln w="9525" cap="flat" cmpd="sng">
            <a:solidFill>
              <a:srgbClr val="34B78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33" tIns="60933" rIns="60933" bIns="60933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9088C7">
                    <a:lumMod val="75000"/>
                  </a:srgbClr>
                </a:solidFill>
                <a:effectLst/>
                <a:uLnTx/>
                <a:uFillTx/>
                <a:latin typeface="IBM Plex Sans Medium" panose="020B0603050203000203" pitchFamily="34" charset="0"/>
                <a:ea typeface="Raleway"/>
                <a:cs typeface="Raleway"/>
                <a:sym typeface="Raleway"/>
              </a:rPr>
              <a:t>LLM APIs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9088C7">
                  <a:lumMod val="75000"/>
                </a:srgbClr>
              </a:solidFill>
              <a:effectLst/>
              <a:uLnTx/>
              <a:uFillTx/>
              <a:latin typeface="IBM Plex Sans Medium" panose="020B0603050203000203" pitchFamily="34" charset="0"/>
              <a:ea typeface="Raleway"/>
              <a:cs typeface="Raleway"/>
              <a:sym typeface="Raleway"/>
            </a:endParaRPr>
          </a:p>
        </p:txBody>
      </p:sp>
      <p:pic>
        <p:nvPicPr>
          <p:cNvPr id="3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A264E868-8DAF-2A1F-D2E6-7C2530FE9B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931" y="6288207"/>
            <a:ext cx="1296039" cy="3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4D16441-6F32-4613-B8F1-30581B8907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12192000" cy="685165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36AFD071-1040-48FB-D1AB-7C74B160F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012" y="6009750"/>
            <a:ext cx="2638893" cy="593239"/>
          </a:xfrm>
          <a:prstGeom prst="rect">
            <a:avLst/>
          </a:prstGeom>
        </p:spPr>
      </p:pic>
      <p:pic>
        <p:nvPicPr>
          <p:cNvPr id="3" name="Imagem 2" descr="Pessoas andando em plataforma de trem&#10;&#10;Descrição gerada automaticamente">
            <a:extLst>
              <a:ext uri="{FF2B5EF4-FFF2-40B4-BE49-F238E27FC236}">
                <a16:creationId xmlns:a16="http://schemas.microsoft.com/office/drawing/2014/main" id="{FFFDDF0A-7DD6-725A-CA7C-C3CC73E816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49" r="-3" b="-3"/>
          <a:stretch/>
        </p:blipFill>
        <p:spPr>
          <a:xfrm>
            <a:off x="6672555" y="487105"/>
            <a:ext cx="2376092" cy="2228759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m 5" descr="Cachorro em pé no chão&#10;&#10;Descrição gerada automaticamente com confiança baixa">
            <a:extLst>
              <a:ext uri="{FF2B5EF4-FFF2-40B4-BE49-F238E27FC236}">
                <a16:creationId xmlns:a16="http://schemas.microsoft.com/office/drawing/2014/main" id="{8474ADC7-7CF7-80DE-CD2D-950E36A9F6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0981" b="1"/>
          <a:stretch/>
        </p:blipFill>
        <p:spPr>
          <a:xfrm flipH="1">
            <a:off x="9312398" y="487106"/>
            <a:ext cx="2376092" cy="2228759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m 6" descr="Trem soltando fumaça&#10;&#10;Descrição gerada automaticamente com confiança média">
            <a:extLst>
              <a:ext uri="{FF2B5EF4-FFF2-40B4-BE49-F238E27FC236}">
                <a16:creationId xmlns:a16="http://schemas.microsoft.com/office/drawing/2014/main" id="{C129094F-4FD9-BEA7-DA83-5356864AA88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9149" r="5" b="5"/>
          <a:stretch/>
        </p:blipFill>
        <p:spPr>
          <a:xfrm>
            <a:off x="9342012" y="2887583"/>
            <a:ext cx="2376093" cy="1467918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m 9" descr="Caminhão parado na rua&#10;&#10;Descrição gerada automaticamente com confiança baixa">
            <a:extLst>
              <a:ext uri="{FF2B5EF4-FFF2-40B4-BE49-F238E27FC236}">
                <a16:creationId xmlns:a16="http://schemas.microsoft.com/office/drawing/2014/main" id="{E40245DA-E0BF-E94D-054B-7402519C5D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414" b="2"/>
          <a:stretch/>
        </p:blipFill>
        <p:spPr>
          <a:xfrm>
            <a:off x="1230897" y="3370180"/>
            <a:ext cx="4541527" cy="3045063"/>
          </a:xfrm>
          <a:prstGeom prst="rect">
            <a:avLst/>
          </a:prstGeom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EF3773D-20F6-0224-A53E-10B245FC0F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58" b="-3"/>
          <a:stretch/>
        </p:blipFill>
        <p:spPr>
          <a:xfrm>
            <a:off x="5983519" y="3031954"/>
            <a:ext cx="3033174" cy="3383289"/>
          </a:xfrm>
          <a:prstGeom prst="rect">
            <a:avLst/>
          </a:prstGeom>
        </p:spPr>
      </p:pic>
      <p:sp>
        <p:nvSpPr>
          <p:cNvPr id="12" name="CaixaDeTexto 13">
            <a:extLst>
              <a:ext uri="{FF2B5EF4-FFF2-40B4-BE49-F238E27FC236}">
                <a16:creationId xmlns:a16="http://schemas.microsoft.com/office/drawing/2014/main" id="{7F978D32-74EC-4E9E-CA5A-DAABFB5E16E3}"/>
              </a:ext>
            </a:extLst>
          </p:cNvPr>
          <p:cNvSpPr txBox="1"/>
          <p:nvPr/>
        </p:nvSpPr>
        <p:spPr>
          <a:xfrm>
            <a:off x="1057760" y="6351"/>
            <a:ext cx="5351044" cy="908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Visão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Computacional</a:t>
            </a:r>
            <a:endParaRPr lang="en-US" sz="4000" b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aixaDeTexto 14">
            <a:extLst>
              <a:ext uri="{FF2B5EF4-FFF2-40B4-BE49-F238E27FC236}">
                <a16:creationId xmlns:a16="http://schemas.microsoft.com/office/drawing/2014/main" id="{4EE14831-34C0-106C-218B-EB5955C803B9}"/>
              </a:ext>
            </a:extLst>
          </p:cNvPr>
          <p:cNvSpPr txBox="1"/>
          <p:nvPr/>
        </p:nvSpPr>
        <p:spPr>
          <a:xfrm>
            <a:off x="938481" y="841909"/>
            <a:ext cx="4541528" cy="3776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Detecção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armas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Detecção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fogo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dirty="0" err="1">
                <a:solidFill>
                  <a:schemeClr val="bg1"/>
                </a:solidFill>
              </a:rPr>
              <a:t>fumaça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Detecção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Invasores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Contagem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veículos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Leitura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placas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Pessoas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em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locais</a:t>
            </a:r>
            <a:r>
              <a:rPr lang="en-US" sz="2000" dirty="0">
                <a:solidFill>
                  <a:schemeClr val="bg1"/>
                </a:solidFill>
              </a:rPr>
              <a:t> de </a:t>
            </a:r>
            <a:r>
              <a:rPr lang="en-US" sz="2000" dirty="0" err="1">
                <a:solidFill>
                  <a:schemeClr val="bg1"/>
                </a:solidFill>
              </a:rPr>
              <a:t>risco</a:t>
            </a:r>
            <a:endParaRPr lang="en-US" sz="2000" dirty="0">
              <a:solidFill>
                <a:schemeClr val="bg1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Biometria Facial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99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10B6FB2-8332-39DE-1216-B49DE7AB81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507" r="9545" b="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18981BC-1126-E9F8-F0CA-83FA24BA2A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18" r="-3" b="-3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BD3BFCDE-C96B-B54D-E5CF-18C178228E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" b="7923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E96F0FB-198A-B695-1EB2-467721C342FB}"/>
              </a:ext>
            </a:extLst>
          </p:cNvPr>
          <p:cNvSpPr txBox="1"/>
          <p:nvPr/>
        </p:nvSpPr>
        <p:spPr>
          <a:xfrm>
            <a:off x="128015" y="2258568"/>
            <a:ext cx="3631185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Camera </a:t>
            </a:r>
            <a:r>
              <a:rPr lang="en-US" sz="2000" dirty="0" err="1"/>
              <a:t>térmica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Monitoramento</a:t>
            </a:r>
            <a:r>
              <a:rPr lang="en-US" sz="2000" dirty="0"/>
              <a:t> de </a:t>
            </a:r>
            <a:r>
              <a:rPr lang="en-US" sz="2000" dirty="0" err="1"/>
              <a:t>barreiras</a:t>
            </a:r>
            <a:r>
              <a:rPr lang="en-US" sz="2000" dirty="0"/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Detecção</a:t>
            </a:r>
            <a:r>
              <a:rPr lang="en-US" sz="2000" dirty="0"/>
              <a:t> de </a:t>
            </a:r>
            <a:r>
              <a:rPr lang="en-US" sz="2000" dirty="0" err="1"/>
              <a:t>Falhas</a:t>
            </a:r>
            <a:r>
              <a:rPr lang="en-US" sz="2000" dirty="0"/>
              <a:t> e </a:t>
            </a:r>
            <a:r>
              <a:rPr lang="en-US" sz="2000" dirty="0" err="1"/>
              <a:t>Medição</a:t>
            </a:r>
            <a:r>
              <a:rPr lang="en-US" sz="2000" dirty="0"/>
              <a:t> de </a:t>
            </a:r>
            <a:r>
              <a:rPr lang="en-US" sz="2000" dirty="0" err="1"/>
              <a:t>Temperatura</a:t>
            </a:r>
            <a:r>
              <a:rPr lang="en-US" sz="2000" dirty="0"/>
              <a:t> </a:t>
            </a:r>
            <a:r>
              <a:rPr lang="en-US" sz="2000" dirty="0" err="1"/>
              <a:t>em</a:t>
            </a:r>
            <a:r>
              <a:rPr lang="en-US" sz="2000" dirty="0"/>
              <a:t> </a:t>
            </a:r>
            <a:r>
              <a:rPr lang="en-US" sz="2000" dirty="0" err="1"/>
              <a:t>vôo</a:t>
            </a:r>
            <a:endParaRPr lang="en-US" sz="20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Animais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Pista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Integração</a:t>
            </a:r>
            <a:r>
              <a:rPr lang="en-US" sz="2000" dirty="0"/>
              <a:t> com Drones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 err="1"/>
              <a:t>Etc</a:t>
            </a:r>
            <a:endParaRPr lang="en-US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59B73D7-C827-065B-112E-844DD96D189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60" r="-2" b="-2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11" name="Imagem 10">
            <a:hlinkClick r:id="" action="ppaction://noaction"/>
            <a:extLst>
              <a:ext uri="{FF2B5EF4-FFF2-40B4-BE49-F238E27FC236}">
                <a16:creationId xmlns:a16="http://schemas.microsoft.com/office/drawing/2014/main" id="{33207E3E-08BF-6103-2074-035A861D13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6" y="6531174"/>
            <a:ext cx="2010914" cy="20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3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01600" sx="102000" sy="102000" algn="ctr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298FD19-9382-AD6A-16C2-DFE1EB7BF1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19" r="1" b="25202"/>
          <a:stretch>
            <a:fillRect/>
          </a:stretch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24309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Uma imagem contendo escuro, segurando, luz, grande&#10;&#10;Descrição gerada automaticamente">
            <a:extLst>
              <a:ext uri="{FF2B5EF4-FFF2-40B4-BE49-F238E27FC236}">
                <a16:creationId xmlns:a16="http://schemas.microsoft.com/office/drawing/2014/main" id="{2E16325B-FBEB-42C0-BE1C-879D34FC9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1219055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EFA470-52F0-4335-B0EE-08A3B136E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914" y="346841"/>
            <a:ext cx="7010593" cy="460639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pt-BR" sz="2800" b="1" i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lt"/>
              </a:rPr>
              <a:t>HyperAutomation</a:t>
            </a:r>
            <a:r>
              <a:rPr lang="pt-BR" sz="2800" b="1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+mn-lt"/>
              </a:rPr>
              <a:t> e Engenharia Documental</a:t>
            </a:r>
            <a:endParaRPr lang="pt-BR" sz="24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EBDEC0B-FFBC-2952-ACE2-DDC8143FDCCA}"/>
              </a:ext>
            </a:extLst>
          </p:cNvPr>
          <p:cNvGrpSpPr/>
          <p:nvPr/>
        </p:nvGrpSpPr>
        <p:grpSpPr>
          <a:xfrm>
            <a:off x="692914" y="5554891"/>
            <a:ext cx="1141787" cy="1163793"/>
            <a:chOff x="9217560" y="1304568"/>
            <a:chExt cx="1141787" cy="1163793"/>
          </a:xfrm>
        </p:grpSpPr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C5721254-C8B9-4546-9325-46FA51D2B936}"/>
                </a:ext>
              </a:extLst>
            </p:cNvPr>
            <p:cNvSpPr txBox="1"/>
            <p:nvPr/>
          </p:nvSpPr>
          <p:spPr>
            <a:xfrm>
              <a:off x="9230448" y="1304568"/>
              <a:ext cx="10615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06B17FB-EAA1-415B-9E00-6B3F51A3C33A}"/>
                </a:ext>
              </a:extLst>
            </p:cNvPr>
            <p:cNvSpPr txBox="1"/>
            <p:nvPr/>
          </p:nvSpPr>
          <p:spPr>
            <a:xfrm>
              <a:off x="9217560" y="2007722"/>
              <a:ext cx="1141787" cy="46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Anos de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experiência</a:t>
              </a:r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D6CB5A67-A7F5-593F-183E-6359EC072706}"/>
              </a:ext>
            </a:extLst>
          </p:cNvPr>
          <p:cNvGrpSpPr/>
          <p:nvPr/>
        </p:nvGrpSpPr>
        <p:grpSpPr>
          <a:xfrm>
            <a:off x="4362871" y="5554891"/>
            <a:ext cx="1346844" cy="1144019"/>
            <a:chOff x="9097709" y="4723894"/>
            <a:chExt cx="1346844" cy="1144019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85E49922-F1D4-4481-AC76-EA49CD72F867}"/>
                </a:ext>
              </a:extLst>
            </p:cNvPr>
            <p:cNvSpPr txBox="1"/>
            <p:nvPr/>
          </p:nvSpPr>
          <p:spPr>
            <a:xfrm>
              <a:off x="9097709" y="4723894"/>
              <a:ext cx="13468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1BEB14BF-269B-493C-9085-E66AD876FCA9}"/>
                </a:ext>
              </a:extLst>
            </p:cNvPr>
            <p:cNvSpPr txBox="1"/>
            <p:nvPr/>
          </p:nvSpPr>
          <p:spPr>
            <a:xfrm>
              <a:off x="9230448" y="5407274"/>
              <a:ext cx="1132041" cy="46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Projetos de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automação</a:t>
              </a: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251B10D-42D8-4D93-CBF4-0984A99DC02C}"/>
              </a:ext>
            </a:extLst>
          </p:cNvPr>
          <p:cNvGrpSpPr/>
          <p:nvPr/>
        </p:nvGrpSpPr>
        <p:grpSpPr>
          <a:xfrm>
            <a:off x="2526889" y="5575190"/>
            <a:ext cx="1346844" cy="1143494"/>
            <a:chOff x="9097709" y="3023176"/>
            <a:chExt cx="1346844" cy="1143494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4621B621-09D5-4619-B3F9-1DD16F24A630}"/>
                </a:ext>
              </a:extLst>
            </p:cNvPr>
            <p:cNvSpPr txBox="1"/>
            <p:nvPr/>
          </p:nvSpPr>
          <p:spPr>
            <a:xfrm>
              <a:off x="9097709" y="3023176"/>
              <a:ext cx="134684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r>
                <a:rPr kumimoji="0" lang="pt-BR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A3794787-5511-43E3-AF57-B0A50B66D6C2}"/>
                </a:ext>
              </a:extLst>
            </p:cNvPr>
            <p:cNvSpPr txBox="1"/>
            <p:nvPr/>
          </p:nvSpPr>
          <p:spPr>
            <a:xfrm>
              <a:off x="9326807" y="3706031"/>
              <a:ext cx="996491" cy="4606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Empresas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atendidas</a:t>
              </a:r>
            </a:p>
          </p:txBody>
        </p:sp>
      </p:grpSp>
      <p:pic>
        <p:nvPicPr>
          <p:cNvPr id="22" name="Imagem 21" descr="Forma, Seta&#10;&#10;Descrição gerada automaticamente">
            <a:extLst>
              <a:ext uri="{FF2B5EF4-FFF2-40B4-BE49-F238E27FC236}">
                <a16:creationId xmlns:a16="http://schemas.microsoft.com/office/drawing/2014/main" id="{5B41C258-67B9-4C70-B99E-37D2B0B41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51" y="5819321"/>
            <a:ext cx="1868379" cy="687614"/>
          </a:xfrm>
          <a:prstGeom prst="rect">
            <a:avLst/>
          </a:prstGeom>
        </p:spPr>
      </p:pic>
      <p:pic>
        <p:nvPicPr>
          <p:cNvPr id="23" name="Imagem 22">
            <a:hlinkClick r:id="rId4" action="ppaction://hlinksldjump"/>
            <a:extLst>
              <a:ext uri="{FF2B5EF4-FFF2-40B4-BE49-F238E27FC236}">
                <a16:creationId xmlns:a16="http://schemas.microsoft.com/office/drawing/2014/main" id="{6F604B5F-DD74-4DCC-996C-C5C72C1B51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7" y="6404702"/>
            <a:ext cx="2010914" cy="204466"/>
          </a:xfrm>
          <a:prstGeom prst="rect">
            <a:avLst/>
          </a:prstGeom>
        </p:spPr>
      </p:pic>
      <p:pic>
        <p:nvPicPr>
          <p:cNvPr id="8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1FCE27CA-7660-EB44-D7E2-C76994620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14" y="890311"/>
            <a:ext cx="9753213" cy="466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3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scuro, segurando, luz, grande&#10;&#10;Descrição gerada automaticamente">
            <a:extLst>
              <a:ext uri="{FF2B5EF4-FFF2-40B4-BE49-F238E27FC236}">
                <a16:creationId xmlns:a16="http://schemas.microsoft.com/office/drawing/2014/main" id="{2812CE3F-09CD-4090-91A0-8D5BD2AB2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1219055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EFA470-52F0-4335-B0EE-08A3B136E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3957" y="441845"/>
            <a:ext cx="7120532" cy="6077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</a:rPr>
              <a:t>Case de Sucesso: 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chemeClr val="bg1"/>
                </a:solidFill>
              </a:rPr>
              <a:t>Transformação Digital no Setor de Seguros</a:t>
            </a:r>
            <a:endParaRPr lang="pt-BR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Imagem 16">
            <a:hlinkClick r:id="rId4" action="ppaction://hlinksldjump"/>
            <a:extLst>
              <a:ext uri="{FF2B5EF4-FFF2-40B4-BE49-F238E27FC236}">
                <a16:creationId xmlns:a16="http://schemas.microsoft.com/office/drawing/2014/main" id="{45B859B9-85C2-46E9-A99F-600E48EB5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7" y="6404702"/>
            <a:ext cx="2010914" cy="20446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CCDC43C-013C-C0FF-E557-BF3FC752FA18}"/>
              </a:ext>
            </a:extLst>
          </p:cNvPr>
          <p:cNvSpPr txBox="1"/>
          <p:nvPr/>
        </p:nvSpPr>
        <p:spPr>
          <a:xfrm>
            <a:off x="713957" y="1069570"/>
            <a:ext cx="10778132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🧩 Desafio: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Processo manual e descentralizado de análise e aprovação de sinistros.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Grandes volumes de documentos físicos e digitais.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Alto risco de erros e fraudes.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Demandas crescentes por agilidade, controle e compliance.</a:t>
            </a:r>
            <a:br>
              <a:rPr lang="pt-BR" dirty="0">
                <a:solidFill>
                  <a:schemeClr val="bg1"/>
                </a:solidFill>
              </a:rPr>
            </a:b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🚀 Solução </a:t>
            </a:r>
            <a:r>
              <a:rPr lang="pt-BR" dirty="0" err="1">
                <a:solidFill>
                  <a:schemeClr val="bg1"/>
                </a:solidFill>
              </a:rPr>
              <a:t>FlaxFlow</a:t>
            </a:r>
            <a:r>
              <a:rPr lang="pt-BR" dirty="0">
                <a:solidFill>
                  <a:schemeClr val="bg1"/>
                </a:solidFill>
              </a:rPr>
              <a:t>: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Plataforma de </a:t>
            </a:r>
            <a:r>
              <a:rPr lang="pt-BR" dirty="0" err="1">
                <a:solidFill>
                  <a:schemeClr val="bg1"/>
                </a:solidFill>
              </a:rPr>
              <a:t>Intelligent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Document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Processing</a:t>
            </a:r>
            <a:r>
              <a:rPr lang="pt-BR" dirty="0">
                <a:solidFill>
                  <a:schemeClr val="bg1"/>
                </a:solidFill>
              </a:rPr>
              <a:t> (IDP).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OCR Inteligente, IA Generativa e Machine Learning.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Integração com sistemas legados e workflows automatizados.</a:t>
            </a:r>
            <a:br>
              <a:rPr lang="pt-BR" dirty="0">
                <a:solidFill>
                  <a:schemeClr val="bg1"/>
                </a:solidFill>
              </a:rPr>
            </a:b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📈 Resultados Alcançados: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Redução de 85% no tempo de processamento de sinistros.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Diminuição de erros operacionais em 92%.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Monitoramento e rastreabilidade em tempo real.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- Aumento na satisfação de clientes e conformidade regulatória.</a:t>
            </a:r>
            <a:br>
              <a:rPr lang="pt-BR" dirty="0">
                <a:solidFill>
                  <a:schemeClr val="bg1"/>
                </a:solidFill>
              </a:rPr>
            </a:b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💡 Destaque: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“Transformamos um processo crítico, antes 100% humano e sujeito a falhas, em um fluxo inteligente e seguro“</a:t>
            </a:r>
          </a:p>
        </p:txBody>
      </p:sp>
    </p:spTree>
    <p:extLst>
      <p:ext uri="{BB962C8B-B14F-4D97-AF65-F5344CB8AC3E}">
        <p14:creationId xmlns:p14="http://schemas.microsoft.com/office/powerpoint/2010/main" val="38842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DEFE06-5066-BB74-DB70-4F068F2EA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escuro, segurando, luz, grande&#10;&#10;Descrição gerada automaticamente">
            <a:extLst>
              <a:ext uri="{FF2B5EF4-FFF2-40B4-BE49-F238E27FC236}">
                <a16:creationId xmlns:a16="http://schemas.microsoft.com/office/drawing/2014/main" id="{E6CDBBDE-0A40-AE22-3415-2809B4816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" y="0"/>
            <a:ext cx="1219055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F7EDFCB-5E83-9DBF-FB94-E0086B188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422" y="513869"/>
            <a:ext cx="6928621" cy="6077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t-BR" sz="3200" b="1" dirty="0">
                <a:solidFill>
                  <a:schemeClr val="bg1"/>
                </a:solidFill>
              </a:rPr>
              <a:t>Case de Sucesso: </a:t>
            </a:r>
            <a:br>
              <a:rPr lang="pt-BR" sz="3200" b="1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chemeClr val="bg1"/>
                </a:solidFill>
              </a:rPr>
              <a:t>Automação no Setor Financeiro</a:t>
            </a:r>
            <a:endParaRPr lang="pt-BR" sz="3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Imagem 16">
            <a:hlinkClick r:id="rId4" action="ppaction://hlinksldjump"/>
            <a:extLst>
              <a:ext uri="{FF2B5EF4-FFF2-40B4-BE49-F238E27FC236}">
                <a16:creationId xmlns:a16="http://schemas.microsoft.com/office/drawing/2014/main" id="{6D250466-44F7-49A0-E711-045A425B99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757" y="6404702"/>
            <a:ext cx="2010914" cy="204466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A435B62-7B83-29E6-152B-9DD8343C66A9}"/>
              </a:ext>
            </a:extLst>
          </p:cNvPr>
          <p:cNvSpPr txBox="1"/>
          <p:nvPr/>
        </p:nvSpPr>
        <p:spPr>
          <a:xfrm>
            <a:off x="778533" y="1121612"/>
            <a:ext cx="1096191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🧩 Desafio:</a:t>
            </a:r>
          </a:p>
          <a:p>
            <a:r>
              <a:rPr lang="pt-BR" dirty="0">
                <a:solidFill>
                  <a:schemeClr val="bg1"/>
                </a:solidFill>
              </a:rPr>
              <a:t>- Alta demanda por automação nas análises de documentos financeiros.</a:t>
            </a:r>
          </a:p>
          <a:p>
            <a:r>
              <a:rPr lang="pt-BR" dirty="0">
                <a:solidFill>
                  <a:schemeClr val="bg1"/>
                </a:solidFill>
              </a:rPr>
              <a:t>- Processos manuais lentos e propensos a retrabalho.</a:t>
            </a:r>
          </a:p>
          <a:p>
            <a:r>
              <a:rPr lang="pt-BR" dirty="0">
                <a:solidFill>
                  <a:schemeClr val="bg1"/>
                </a:solidFill>
              </a:rPr>
              <a:t>- Necessidade de conformidade rigorosa e rastreabilidade.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🚀 Solução </a:t>
            </a:r>
            <a:r>
              <a:rPr lang="pt-BR" dirty="0" err="1">
                <a:solidFill>
                  <a:schemeClr val="bg1"/>
                </a:solidFill>
              </a:rPr>
              <a:t>FlaxFlow</a:t>
            </a:r>
            <a:r>
              <a:rPr lang="pt-BR" dirty="0">
                <a:solidFill>
                  <a:schemeClr val="bg1"/>
                </a:solidFill>
              </a:rPr>
              <a:t>:</a:t>
            </a:r>
          </a:p>
          <a:p>
            <a:r>
              <a:rPr lang="pt-BR" dirty="0">
                <a:solidFill>
                  <a:schemeClr val="bg1"/>
                </a:solidFill>
              </a:rPr>
              <a:t>- Plataforma de IDP com OCR inteligente, IA Generativa e ML.</a:t>
            </a:r>
          </a:p>
          <a:p>
            <a:r>
              <a:rPr lang="pt-BR" dirty="0">
                <a:solidFill>
                  <a:schemeClr val="bg1"/>
                </a:solidFill>
              </a:rPr>
              <a:t>- Extração automática de dados de extratos, faturas e comprovantes.</a:t>
            </a:r>
          </a:p>
          <a:p>
            <a:r>
              <a:rPr lang="pt-BR" dirty="0">
                <a:solidFill>
                  <a:schemeClr val="bg1"/>
                </a:solidFill>
              </a:rPr>
              <a:t>- Integração com ERP, CRM e sistemas internos.</a:t>
            </a:r>
          </a:p>
          <a:p>
            <a:r>
              <a:rPr lang="pt-BR" dirty="0">
                <a:solidFill>
                  <a:schemeClr val="bg1"/>
                </a:solidFill>
              </a:rPr>
              <a:t>- Workflows automatizados com auditoria e logs completos.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📈 Resultados Alcançados:</a:t>
            </a:r>
          </a:p>
          <a:p>
            <a:r>
              <a:rPr lang="pt-BR" dirty="0">
                <a:solidFill>
                  <a:schemeClr val="bg1"/>
                </a:solidFill>
              </a:rPr>
              <a:t>- Redução de ~70% no tempo de processamento.</a:t>
            </a:r>
          </a:p>
          <a:p>
            <a:r>
              <a:rPr lang="pt-BR" dirty="0">
                <a:solidFill>
                  <a:schemeClr val="bg1"/>
                </a:solidFill>
              </a:rPr>
              <a:t>- Redução de erros em ~80%.</a:t>
            </a:r>
          </a:p>
          <a:p>
            <a:r>
              <a:rPr lang="pt-BR" dirty="0">
                <a:solidFill>
                  <a:schemeClr val="bg1"/>
                </a:solidFill>
              </a:rPr>
              <a:t>- Maior escalabilidade e conformidade regulatória.</a:t>
            </a:r>
          </a:p>
          <a:p>
            <a:r>
              <a:rPr lang="pt-BR" dirty="0">
                <a:solidFill>
                  <a:schemeClr val="bg1"/>
                </a:solidFill>
              </a:rPr>
              <a:t>- Aumento na eficiência das equipes e satisfação dos stakeholders.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💡 Destaque:</a:t>
            </a:r>
          </a:p>
          <a:p>
            <a:r>
              <a:rPr lang="pt-BR" dirty="0">
                <a:solidFill>
                  <a:schemeClr val="bg1"/>
                </a:solidFill>
              </a:rPr>
              <a:t>“Automatizamos a entrada, análise e validação de dados financeiros, garantindo agilidade e precisão para decisões estratégicas.”</a:t>
            </a:r>
          </a:p>
        </p:txBody>
      </p:sp>
    </p:spTree>
    <p:extLst>
      <p:ext uri="{BB962C8B-B14F-4D97-AF65-F5344CB8AC3E}">
        <p14:creationId xmlns:p14="http://schemas.microsoft.com/office/powerpoint/2010/main" val="133405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773A9-56DC-F375-D444-C72B0668C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7E0CC1CC-8FB7-653B-F40E-182EEB37B5FA}"/>
              </a:ext>
            </a:extLst>
          </p:cNvPr>
          <p:cNvSpPr/>
          <p:nvPr/>
        </p:nvSpPr>
        <p:spPr>
          <a:xfrm>
            <a:off x="0" y="0"/>
            <a:ext cx="12192001" cy="6857999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85B27A2-B860-9779-40E1-23B987E97A04}"/>
              </a:ext>
            </a:extLst>
          </p:cNvPr>
          <p:cNvSpPr txBox="1"/>
          <p:nvPr/>
        </p:nvSpPr>
        <p:spPr>
          <a:xfrm>
            <a:off x="292036" y="258902"/>
            <a:ext cx="572648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Gestão </a:t>
            </a:r>
            <a:r>
              <a:rPr lang="pt-BR" sz="32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Documentos</a:t>
            </a:r>
            <a:r>
              <a:rPr lang="pt-BR" sz="32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usando IA</a:t>
            </a:r>
          </a:p>
          <a:p>
            <a:endParaRPr lang="pt-B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Classificação automática por Inteligência Artificial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Extração e compreensão de dados sem necessidade de </a:t>
            </a:r>
            <a:r>
              <a:rPr lang="pt-BR" sz="1600" b="1" dirty="0" err="1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templates</a:t>
            </a:r>
            <a:endParaRPr lang="pt-BR" sz="1600" b="1" dirty="0">
              <a:solidFill>
                <a:srgbClr val="DAE3F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Reconhecimento de manuscritos com alta precisão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Interpretação de documentos em qualquer idioma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Sem interferência no processo atual</a:t>
            </a:r>
            <a:endParaRPr lang="pt-BR" sz="1400" dirty="0">
              <a:solidFill>
                <a:srgbClr val="DAE3F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0C2E73-B8D9-5EB9-BBB3-C4C6D785D942}"/>
              </a:ext>
            </a:extLst>
          </p:cNvPr>
          <p:cNvSpPr txBox="1"/>
          <p:nvPr/>
        </p:nvSpPr>
        <p:spPr>
          <a:xfrm>
            <a:off x="292036" y="3553142"/>
            <a:ext cx="5726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Anti</a:t>
            </a:r>
            <a:r>
              <a:rPr lang="pt-BR" sz="28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Fraude Digital de Documentos</a:t>
            </a:r>
          </a:p>
          <a:p>
            <a:endParaRPr lang="pt-BR" sz="1400" dirty="0">
              <a:solidFill>
                <a:srgbClr val="DAE3F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Análise automatizada do documento em segundos e informa o risco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Identificação de indícios de fraude com base em padrões inteligentes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Baixo custo operacional por documento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Pode ser aplicado em qualquer etapa do processo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Escalável e fácil de integrar ao seu sistema atual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0E5114A-DAB5-E32C-FC30-CD99A6CD2C8C}"/>
              </a:ext>
            </a:extLst>
          </p:cNvPr>
          <p:cNvSpPr txBox="1"/>
          <p:nvPr/>
        </p:nvSpPr>
        <p:spPr>
          <a:xfrm>
            <a:off x="6362195" y="3510810"/>
            <a:ext cx="57064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Visão Computacional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Permite que máquinas enxerguem e interpretem imagens de vídeo como um humano faria: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 velocidade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 Precisão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 sem pausas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9AEDAA-AEB4-0D1C-F804-52A273D6570F}"/>
              </a:ext>
            </a:extLst>
          </p:cNvPr>
          <p:cNvSpPr txBox="1"/>
          <p:nvPr/>
        </p:nvSpPr>
        <p:spPr>
          <a:xfrm>
            <a:off x="6362195" y="247300"/>
            <a:ext cx="541211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Automação de Processos com Plataforma No </a:t>
            </a:r>
            <a:r>
              <a:rPr lang="pt-BR" sz="3200" b="1" dirty="0" err="1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Code</a:t>
            </a:r>
            <a:endParaRPr lang="pt-BR" sz="3200" b="1" dirty="0">
              <a:solidFill>
                <a:srgbClr val="DAE3F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pt-BR" sz="1400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Portal de Pagamentos personalizado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 err="1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Onboarding</a:t>
            </a: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digital rápido e seguro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Análise e aprovação de crédito automatizada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Criação de fluxos sem programação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rgbClr val="DAE3F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Redução de tempo e custo de desenvolvimento</a:t>
            </a:r>
          </a:p>
        </p:txBody>
      </p:sp>
      <p:pic>
        <p:nvPicPr>
          <p:cNvPr id="10" name="Imagem 9" descr="Logotipo&#10;&#10;O conteúdo gerado por IA pode estar incorreto.">
            <a:extLst>
              <a:ext uri="{FF2B5EF4-FFF2-40B4-BE49-F238E27FC236}">
                <a16:creationId xmlns:a16="http://schemas.microsoft.com/office/drawing/2014/main" id="{8240A841-F08B-E221-8129-856BE9F65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8" y="5100850"/>
            <a:ext cx="4109155" cy="159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87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omputador com fundo azul&#10;&#10;Descrição gerada automaticamente com confiança baixa">
            <a:extLst>
              <a:ext uri="{FF2B5EF4-FFF2-40B4-BE49-F238E27FC236}">
                <a16:creationId xmlns:a16="http://schemas.microsoft.com/office/drawing/2014/main" id="{BED3BC5A-C426-4ED8-9706-CFF81AEC2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Imagem 18" descr="Forma, Seta&#10;&#10;Descrição gerada automaticamente">
            <a:extLst>
              <a:ext uri="{FF2B5EF4-FFF2-40B4-BE49-F238E27FC236}">
                <a16:creationId xmlns:a16="http://schemas.microsoft.com/office/drawing/2014/main" id="{C7F7E754-1E87-43E5-A070-811DA5102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4" y="476250"/>
            <a:ext cx="4788329" cy="176223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EFA470-52F0-4335-B0EE-08A3B136E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3116" y="463769"/>
            <a:ext cx="6076489" cy="1205364"/>
          </a:xfrm>
        </p:spPr>
        <p:txBody>
          <a:bodyPr/>
          <a:lstStyle/>
          <a:p>
            <a:pPr algn="l"/>
            <a:br>
              <a:rPr lang="pt-BR" sz="2800" b="1" i="0" dirty="0">
                <a:solidFill>
                  <a:srgbClr val="1E465F"/>
                </a:solidFill>
                <a:effectLst/>
                <a:latin typeface="+mn-lt"/>
              </a:rPr>
            </a:br>
            <a:br>
              <a:rPr lang="pt-BR" sz="2800" b="1" i="0" dirty="0">
                <a:solidFill>
                  <a:schemeClr val="bg1"/>
                </a:solidFill>
                <a:effectLst/>
                <a:latin typeface="+mn-lt"/>
              </a:rPr>
            </a:br>
            <a:r>
              <a:rPr lang="pt-BR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Você está pronto para acelerar seus negócios?</a:t>
            </a:r>
            <a:endParaRPr lang="pt-BR" sz="3600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27D25F-E73C-4F60-AD46-8515DE0187F0}"/>
              </a:ext>
            </a:extLst>
          </p:cNvPr>
          <p:cNvSpPr txBox="1"/>
          <p:nvPr/>
        </p:nvSpPr>
        <p:spPr>
          <a:xfrm>
            <a:off x="5366269" y="1917458"/>
            <a:ext cx="3190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pt-BR" sz="2200" dirty="0">
                <a:solidFill>
                  <a:schemeClr val="accent5">
                    <a:lumMod val="20000"/>
                    <a:lumOff val="80000"/>
                  </a:schemeClr>
                </a:solidFill>
                <a:hlinkClick r:id="rId4"/>
              </a:rPr>
              <a:t>www.f</a:t>
            </a:r>
            <a:r>
              <a:rPr lang="pt-BR" sz="2200" b="0" i="0" dirty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hlinkClick r:id="rId4"/>
              </a:rPr>
              <a:t>laxflow.com.br</a:t>
            </a:r>
            <a:endParaRPr lang="pt-BR" sz="2200" b="0" i="0" dirty="0"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  <a:p>
            <a:pPr algn="ctr" fontAlgn="base"/>
            <a:r>
              <a:rPr lang="pt-BR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Fabio </a:t>
            </a:r>
            <a:r>
              <a:rPr lang="pt-BR" sz="2200" dirty="0" err="1">
                <a:solidFill>
                  <a:schemeClr val="accent5">
                    <a:lumMod val="20000"/>
                    <a:lumOff val="80000"/>
                  </a:schemeClr>
                </a:solidFill>
              </a:rPr>
              <a:t>Lucchini</a:t>
            </a:r>
            <a:endParaRPr lang="pt-BR" sz="2200" b="0" i="0" dirty="0">
              <a:solidFill>
                <a:schemeClr val="accent5">
                  <a:lumMod val="20000"/>
                  <a:lumOff val="80000"/>
                </a:schemeClr>
              </a:solidFill>
              <a:effectLst/>
            </a:endParaRPr>
          </a:p>
        </p:txBody>
      </p:sp>
      <p:pic>
        <p:nvPicPr>
          <p:cNvPr id="5" name="Imagem 4" descr="Logotipo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2EB6B83B-8FEF-41A8-AABC-31E85B015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009" y="5780635"/>
            <a:ext cx="4244215" cy="93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2" name="Picture 4" descr="Fundo religioso Caminho para o sucesso Luz no céu escuro Ilustração 3d IA  generativa | imagem Premium gerada com IA">
            <a:extLst>
              <a:ext uri="{FF2B5EF4-FFF2-40B4-BE49-F238E27FC236}">
                <a16:creationId xmlns:a16="http://schemas.microsoft.com/office/drawing/2014/main" id="{29FAE80F-B73F-DFD1-AD21-7F1DF0B9F7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5" b="11724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587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DE887-5FAA-9A3A-4B35-7A8C99CB7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D726FE6-3841-45CF-942F-2AB486E3E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Inteligência artificial: conheça termos e exemplos para entender a IA">
            <a:extLst>
              <a:ext uri="{FF2B5EF4-FFF2-40B4-BE49-F238E27FC236}">
                <a16:creationId xmlns:a16="http://schemas.microsoft.com/office/drawing/2014/main" id="{2CFCFE6A-CD8B-68B2-55B4-A70A7DFC3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9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O desafio de Alan Turing à inteligência humana | Outras Palavras">
            <a:extLst>
              <a:ext uri="{FF2B5EF4-FFF2-40B4-BE49-F238E27FC236}">
                <a16:creationId xmlns:a16="http://schemas.microsoft.com/office/drawing/2014/main" id="{D96B160C-29C0-1741-1F8B-BC41FD32FE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200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Estrada entre as árvores">
            <a:extLst>
              <a:ext uri="{FF2B5EF4-FFF2-40B4-BE49-F238E27FC236}">
                <a16:creationId xmlns:a16="http://schemas.microsoft.com/office/drawing/2014/main" id="{3B56E8F1-79AE-4137-818D-2C937FFB0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85BE90-4549-4F5F-AFFA-F56950579462}"/>
              </a:ext>
            </a:extLst>
          </p:cNvPr>
          <p:cNvSpPr>
            <a:spLocks noGrp="1"/>
          </p:cNvSpPr>
          <p:nvPr>
            <p:ph sz="quarter" idx="13"/>
          </p:nvPr>
        </p:nvSpPr>
        <p:spPr bwMode="white">
          <a:xfrm>
            <a:off x="1352548" y="6116637"/>
            <a:ext cx="9486900" cy="741363"/>
          </a:xfrm>
        </p:spPr>
        <p:txBody>
          <a:bodyPr rtlCol="0"/>
          <a:lstStyle/>
          <a:p>
            <a:pPr lvl="0" rtl="0"/>
            <a:r>
              <a:rPr lang="pt-BR" sz="3200" i="1" dirty="0">
                <a:solidFill>
                  <a:prstClr val="white"/>
                </a:solidFill>
              </a:rPr>
              <a:t>Paul Tudor Jones</a:t>
            </a:r>
          </a:p>
          <a:p>
            <a:pPr rtl="0"/>
            <a:endParaRPr lang="pt-BR" sz="3200" dirty="0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4292F034-E504-4FF1-AEAC-DFDB260A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400" b="1" dirty="0"/>
              <a:t>“Nenhum homem é melhor do que uma máquina e nenhuma máquina é melhor do que um homem com uma máquina.”</a:t>
            </a:r>
            <a:br>
              <a:rPr lang="pt-BR" sz="4400" b="1" dirty="0"/>
            </a:br>
            <a:endParaRPr lang="pt-BR" sz="4400" b="1" dirty="0"/>
          </a:p>
        </p:txBody>
      </p:sp>
    </p:spTree>
    <p:extLst>
      <p:ext uri="{BB962C8B-B14F-4D97-AF65-F5344CB8AC3E}">
        <p14:creationId xmlns:p14="http://schemas.microsoft.com/office/powerpoint/2010/main" val="376137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luz, escuro, noite, mesa&#10;&#10;Descrição gerada automaticamente">
            <a:extLst>
              <a:ext uri="{FF2B5EF4-FFF2-40B4-BE49-F238E27FC236}">
                <a16:creationId xmlns:a16="http://schemas.microsoft.com/office/drawing/2014/main" id="{5919DDBD-5752-4606-A236-1F2AB5F1B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60"/>
          <a:stretch/>
        </p:blipFill>
        <p:spPr>
          <a:xfrm>
            <a:off x="0" y="25052"/>
            <a:ext cx="12191999" cy="68580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76BBEB7-8631-4714-9B8A-551765D7034C}"/>
              </a:ext>
            </a:extLst>
          </p:cNvPr>
          <p:cNvSpPr txBox="1"/>
          <p:nvPr/>
        </p:nvSpPr>
        <p:spPr>
          <a:xfrm>
            <a:off x="781454" y="1587856"/>
            <a:ext cx="95253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latin typeface="open sans" panose="020B0606030504020204" pitchFamily="34" charset="0"/>
              </a:rPr>
              <a:t>Quais são os nossos grande desafios:</a:t>
            </a:r>
          </a:p>
          <a:p>
            <a:r>
              <a:rPr lang="pt-BR" sz="24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Processos cada vez maiores e mais complexos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Volume crescente de documentos e verificações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Integrações entre diversos sistemas legados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Processos antigos ou usando soluções desatualizados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Alto custo de atualização ou um novos investimentos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8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open sans" panose="020B0606030504020204" pitchFamily="34" charset="0"/>
              </a:rPr>
              <a:t>Escassez de habilidades em IA</a:t>
            </a:r>
          </a:p>
        </p:txBody>
      </p:sp>
      <p:pic>
        <p:nvPicPr>
          <p:cNvPr id="17" name="Imagem 16">
            <a:hlinkClick r:id="rId4" action="ppaction://hlinksldjump"/>
            <a:extLst>
              <a:ext uri="{FF2B5EF4-FFF2-40B4-BE49-F238E27FC236}">
                <a16:creationId xmlns:a16="http://schemas.microsoft.com/office/drawing/2014/main" id="{00813587-29C9-4B7A-BB57-0BA7B856CD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57" y="6463862"/>
            <a:ext cx="2034650" cy="206372"/>
          </a:xfrm>
          <a:prstGeom prst="rect">
            <a:avLst/>
          </a:prstGeom>
        </p:spPr>
      </p:pic>
      <p:pic>
        <p:nvPicPr>
          <p:cNvPr id="5" name="Imagem 4" descr="Circuito eletrônico em fundo preto&#10;&#10;Descrição gerada automaticamente">
            <a:extLst>
              <a:ext uri="{FF2B5EF4-FFF2-40B4-BE49-F238E27FC236}">
                <a16:creationId xmlns:a16="http://schemas.microsoft.com/office/drawing/2014/main" id="{4C61B886-AF55-41D4-95DD-64443F63FD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170" y="0"/>
            <a:ext cx="3178830" cy="3893920"/>
          </a:xfrm>
          <a:prstGeom prst="rect">
            <a:avLst/>
          </a:prstGeom>
        </p:spPr>
      </p:pic>
      <p:pic>
        <p:nvPicPr>
          <p:cNvPr id="9" name="Imagem 8" descr="Forma, Seta&#10;&#10;Descrição gerada automaticamente">
            <a:extLst>
              <a:ext uri="{FF2B5EF4-FFF2-40B4-BE49-F238E27FC236}">
                <a16:creationId xmlns:a16="http://schemas.microsoft.com/office/drawing/2014/main" id="{0C703E8C-3791-40CB-BF4E-10C3B4A48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" y="433972"/>
            <a:ext cx="2590551" cy="95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4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55E01-434C-0261-E8B1-A6840498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EEC9285-B237-7AD7-5C30-5BCB7F237B06}"/>
              </a:ext>
            </a:extLst>
          </p:cNvPr>
          <p:cNvSpPr/>
          <p:nvPr/>
        </p:nvSpPr>
        <p:spPr>
          <a:xfrm>
            <a:off x="0" y="0"/>
            <a:ext cx="12192000" cy="36197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2FBB1E0D-4998-B025-8E16-D64BE370731F}"/>
              </a:ext>
            </a:extLst>
          </p:cNvPr>
          <p:cNvSpPr/>
          <p:nvPr/>
        </p:nvSpPr>
        <p:spPr>
          <a:xfrm>
            <a:off x="3626069" y="472965"/>
            <a:ext cx="4876800" cy="498190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AAB97A6-A03E-B5A7-770D-B6D75785B1F4}"/>
              </a:ext>
            </a:extLst>
          </p:cNvPr>
          <p:cNvSpPr/>
          <p:nvPr/>
        </p:nvSpPr>
        <p:spPr>
          <a:xfrm>
            <a:off x="0" y="5877862"/>
            <a:ext cx="12191999" cy="99029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Hyperautomation</a:t>
            </a:r>
            <a:b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IA generativa + OCR + NLP + RPA.</a:t>
            </a:r>
          </a:p>
          <a:p>
            <a:pPr algn="ctr">
              <a:defRPr/>
            </a:pPr>
            <a:r>
              <a:rPr lang="pt-BR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Workflow adaptativo com decisões em tempo real.</a:t>
            </a:r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2DD81860-7313-568F-1DB1-8052151B11C6}"/>
              </a:ext>
            </a:extLst>
          </p:cNvPr>
          <p:cNvSpPr txBox="1">
            <a:spLocks/>
          </p:cNvSpPr>
          <p:nvPr/>
        </p:nvSpPr>
        <p:spPr>
          <a:xfrm>
            <a:off x="9511110" y="3701747"/>
            <a:ext cx="2421736" cy="3524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 algn="ctr">
              <a:buClr>
                <a:srgbClr val="FFC600"/>
              </a:buClr>
              <a:buNone/>
              <a:defRPr/>
            </a:pPr>
            <a:r>
              <a:rPr lang="en-US" sz="1100" dirty="0" err="1">
                <a:solidFill>
                  <a:srgbClr val="002854"/>
                </a:solidFill>
                <a:latin typeface="Arial"/>
                <a:cs typeface="Arial"/>
              </a:rPr>
              <a:t>Integre</a:t>
            </a:r>
            <a:r>
              <a:rPr lang="en-US" sz="1100" dirty="0">
                <a:solidFill>
                  <a:srgbClr val="002854"/>
                </a:solidFill>
                <a:latin typeface="Arial"/>
                <a:cs typeface="Arial"/>
              </a:rPr>
              <a:t> com </a:t>
            </a:r>
            <a:r>
              <a:rPr lang="en-US" sz="1100" dirty="0" err="1">
                <a:solidFill>
                  <a:srgbClr val="002854"/>
                </a:solidFill>
                <a:latin typeface="Arial"/>
                <a:cs typeface="Arial"/>
              </a:rPr>
              <a:t>seus</a:t>
            </a:r>
            <a:r>
              <a:rPr lang="en-US" sz="1100" dirty="0">
                <a:solidFill>
                  <a:srgbClr val="002854"/>
                </a:solidFill>
                <a:latin typeface="Arial"/>
                <a:cs typeface="Arial"/>
              </a:rPr>
              <a:t> </a:t>
            </a:r>
            <a:r>
              <a:rPr lang="en-US" sz="1100" dirty="0" err="1">
                <a:solidFill>
                  <a:srgbClr val="002854"/>
                </a:solidFill>
                <a:latin typeface="Arial"/>
                <a:cs typeface="Arial"/>
              </a:rPr>
              <a:t>aplicativos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12510B3-F086-1FBC-9ECD-E60F15BFC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6728" y="4414546"/>
            <a:ext cx="534818" cy="334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A88EDC-663F-BDEF-F448-077EF1645E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32" y="5149716"/>
            <a:ext cx="744807" cy="496538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D6F2D3B-00F4-650D-F57F-19440DEA03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711558" y="4928459"/>
            <a:ext cx="419111" cy="40929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829712F-7D8F-07B2-C47B-FE2F5A2CF8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43225" y="5035283"/>
            <a:ext cx="537598" cy="376846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5C365C8-6B8E-2AE0-EC32-1E4D62BAD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658" y="4220790"/>
            <a:ext cx="562802" cy="27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Oracle Logo, symbol, meaning, history, PNG, brand">
            <a:extLst>
              <a:ext uri="{FF2B5EF4-FFF2-40B4-BE49-F238E27FC236}">
                <a16:creationId xmlns:a16="http://schemas.microsoft.com/office/drawing/2014/main" id="{0394D101-1E9A-1FC7-40B8-7463BCA6C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77" y="4202989"/>
            <a:ext cx="744807" cy="41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95FE00A-E5DA-D83E-9A38-511E8167B782}"/>
              </a:ext>
            </a:extLst>
          </p:cNvPr>
          <p:cNvSpPr>
            <a:spLocks/>
          </p:cNvSpPr>
          <p:nvPr/>
        </p:nvSpPr>
        <p:spPr bwMode="auto">
          <a:xfrm>
            <a:off x="2814320" y="415758"/>
            <a:ext cx="6574870" cy="5367144"/>
          </a:xfrm>
          <a:custGeom>
            <a:avLst/>
            <a:gdLst>
              <a:gd name="connsiteX0" fmla="*/ 6769229 w 7024025"/>
              <a:gd name="connsiteY0" fmla="*/ 5004487 h 5689600"/>
              <a:gd name="connsiteX1" fmla="*/ 6791332 w 7024025"/>
              <a:gd name="connsiteY1" fmla="*/ 5016073 h 5689600"/>
              <a:gd name="connsiteX2" fmla="*/ 7014816 w 7024025"/>
              <a:gd name="connsiteY2" fmla="*/ 5321941 h 5689600"/>
              <a:gd name="connsiteX3" fmla="*/ 7014816 w 7024025"/>
              <a:gd name="connsiteY3" fmla="*/ 5374464 h 5689600"/>
              <a:gd name="connsiteX4" fmla="*/ 6791332 w 7024025"/>
              <a:gd name="connsiteY4" fmla="*/ 5677242 h 5689600"/>
              <a:gd name="connsiteX5" fmla="*/ 6769229 w 7024025"/>
              <a:gd name="connsiteY5" fmla="*/ 5689600 h 5689600"/>
              <a:gd name="connsiteX6" fmla="*/ 6747126 w 7024025"/>
              <a:gd name="connsiteY6" fmla="*/ 5680331 h 5689600"/>
              <a:gd name="connsiteX7" fmla="*/ 6744670 w 7024025"/>
              <a:gd name="connsiteY7" fmla="*/ 5624719 h 5689600"/>
              <a:gd name="connsiteX8" fmla="*/ 6919037 w 7024025"/>
              <a:gd name="connsiteY8" fmla="*/ 5389912 h 5689600"/>
              <a:gd name="connsiteX9" fmla="*/ 4662095 w 7024025"/>
              <a:gd name="connsiteY9" fmla="*/ 5389912 h 5689600"/>
              <a:gd name="connsiteX10" fmla="*/ 4622801 w 7024025"/>
              <a:gd name="connsiteY10" fmla="*/ 5346658 h 5689600"/>
              <a:gd name="connsiteX11" fmla="*/ 4662095 w 7024025"/>
              <a:gd name="connsiteY11" fmla="*/ 5303403 h 5689600"/>
              <a:gd name="connsiteX12" fmla="*/ 6919037 w 7024025"/>
              <a:gd name="connsiteY12" fmla="*/ 5303403 h 5689600"/>
              <a:gd name="connsiteX13" fmla="*/ 6744670 w 7024025"/>
              <a:gd name="connsiteY13" fmla="*/ 5071685 h 5689600"/>
              <a:gd name="connsiteX14" fmla="*/ 6747126 w 7024025"/>
              <a:gd name="connsiteY14" fmla="*/ 5016073 h 5689600"/>
              <a:gd name="connsiteX15" fmla="*/ 6769229 w 7024025"/>
              <a:gd name="connsiteY15" fmla="*/ 5004487 h 5689600"/>
              <a:gd name="connsiteX16" fmla="*/ 3487294 w 7024025"/>
              <a:gd name="connsiteY16" fmla="*/ 0 h 5689600"/>
              <a:gd name="connsiteX17" fmla="*/ 3496455 w 7024025"/>
              <a:gd name="connsiteY17" fmla="*/ 0 h 5689600"/>
              <a:gd name="connsiteX18" fmla="*/ 6153150 w 7024025"/>
              <a:gd name="connsiteY18" fmla="*/ 2694781 h 5689600"/>
              <a:gd name="connsiteX19" fmla="*/ 5353088 w 7024025"/>
              <a:gd name="connsiteY19" fmla="*/ 4616976 h 5689600"/>
              <a:gd name="connsiteX20" fmla="*/ 4998862 w 7024025"/>
              <a:gd name="connsiteY20" fmla="*/ 4913650 h 5689600"/>
              <a:gd name="connsiteX21" fmla="*/ 3490347 w 7024025"/>
              <a:gd name="connsiteY21" fmla="*/ 5389563 h 5689600"/>
              <a:gd name="connsiteX22" fmla="*/ 42751 w 7024025"/>
              <a:gd name="connsiteY22" fmla="*/ 5389563 h 5689600"/>
              <a:gd name="connsiteX23" fmla="*/ 0 w 7024025"/>
              <a:gd name="connsiteY23" fmla="*/ 5346298 h 5689600"/>
              <a:gd name="connsiteX24" fmla="*/ 42751 w 7024025"/>
              <a:gd name="connsiteY24" fmla="*/ 5303034 h 5689600"/>
              <a:gd name="connsiteX25" fmla="*/ 3490347 w 7024025"/>
              <a:gd name="connsiteY25" fmla="*/ 5303034 h 5689600"/>
              <a:gd name="connsiteX26" fmla="*/ 4950003 w 7024025"/>
              <a:gd name="connsiteY26" fmla="*/ 4842572 h 5689600"/>
              <a:gd name="connsiteX27" fmla="*/ 5295068 w 7024025"/>
              <a:gd name="connsiteY27" fmla="*/ 4555169 h 5689600"/>
              <a:gd name="connsiteX28" fmla="*/ 5304229 w 7024025"/>
              <a:gd name="connsiteY28" fmla="*/ 4545898 h 5689600"/>
              <a:gd name="connsiteX29" fmla="*/ 5316444 w 7024025"/>
              <a:gd name="connsiteY29" fmla="*/ 4533537 h 5689600"/>
              <a:gd name="connsiteX30" fmla="*/ 5319498 w 7024025"/>
              <a:gd name="connsiteY30" fmla="*/ 4530447 h 5689600"/>
              <a:gd name="connsiteX31" fmla="*/ 5447752 w 7024025"/>
              <a:gd name="connsiteY31" fmla="*/ 4388291 h 5689600"/>
              <a:gd name="connsiteX32" fmla="*/ 5450806 w 7024025"/>
              <a:gd name="connsiteY32" fmla="*/ 4385200 h 5689600"/>
              <a:gd name="connsiteX33" fmla="*/ 5466074 w 7024025"/>
              <a:gd name="connsiteY33" fmla="*/ 4363568 h 5689600"/>
              <a:gd name="connsiteX34" fmla="*/ 5472181 w 7024025"/>
              <a:gd name="connsiteY34" fmla="*/ 4357387 h 5689600"/>
              <a:gd name="connsiteX35" fmla="*/ 5484396 w 7024025"/>
              <a:gd name="connsiteY35" fmla="*/ 4341936 h 5689600"/>
              <a:gd name="connsiteX36" fmla="*/ 5496611 w 7024025"/>
              <a:gd name="connsiteY36" fmla="*/ 4329574 h 5689600"/>
              <a:gd name="connsiteX37" fmla="*/ 5502718 w 7024025"/>
              <a:gd name="connsiteY37" fmla="*/ 4320303 h 5689600"/>
              <a:gd name="connsiteX38" fmla="*/ 5517986 w 7024025"/>
              <a:gd name="connsiteY38" fmla="*/ 4301761 h 5689600"/>
              <a:gd name="connsiteX39" fmla="*/ 5521040 w 7024025"/>
              <a:gd name="connsiteY39" fmla="*/ 4298671 h 5689600"/>
              <a:gd name="connsiteX40" fmla="*/ 5924125 w 7024025"/>
              <a:gd name="connsiteY40" fmla="*/ 3556988 h 5689600"/>
              <a:gd name="connsiteX41" fmla="*/ 5927178 w 7024025"/>
              <a:gd name="connsiteY41" fmla="*/ 3544626 h 5689600"/>
              <a:gd name="connsiteX42" fmla="*/ 6070701 w 7024025"/>
              <a:gd name="connsiteY42" fmla="*/ 2688601 h 5689600"/>
              <a:gd name="connsiteX43" fmla="*/ 3490347 w 7024025"/>
              <a:gd name="connsiteY43" fmla="*/ 80349 h 5689600"/>
              <a:gd name="connsiteX44" fmla="*/ 913048 w 7024025"/>
              <a:gd name="connsiteY44" fmla="*/ 2688601 h 5689600"/>
              <a:gd name="connsiteX45" fmla="*/ 1587909 w 7024025"/>
              <a:gd name="connsiteY45" fmla="*/ 4450098 h 5689600"/>
              <a:gd name="connsiteX46" fmla="*/ 1685627 w 7024025"/>
              <a:gd name="connsiteY46" fmla="*/ 4555169 h 5689600"/>
              <a:gd name="connsiteX47" fmla="*/ 1697842 w 7024025"/>
              <a:gd name="connsiteY47" fmla="*/ 4570621 h 5689600"/>
              <a:gd name="connsiteX48" fmla="*/ 2534548 w 7024025"/>
              <a:gd name="connsiteY48" fmla="*/ 5117613 h 5689600"/>
              <a:gd name="connsiteX49" fmla="*/ 2558977 w 7024025"/>
              <a:gd name="connsiteY49" fmla="*/ 5176329 h 5689600"/>
              <a:gd name="connsiteX50" fmla="*/ 2516226 w 7024025"/>
              <a:gd name="connsiteY50" fmla="*/ 5207233 h 5689600"/>
              <a:gd name="connsiteX51" fmla="*/ 2500958 w 7024025"/>
              <a:gd name="connsiteY51" fmla="*/ 5204143 h 5689600"/>
              <a:gd name="connsiteX52" fmla="*/ 1294757 w 7024025"/>
              <a:gd name="connsiteY52" fmla="*/ 4227593 h 5689600"/>
              <a:gd name="connsiteX53" fmla="*/ 824492 w 7024025"/>
              <a:gd name="connsiteY53" fmla="*/ 2697872 h 5689600"/>
              <a:gd name="connsiteX54" fmla="*/ 3487294 w 7024025"/>
              <a:gd name="connsiteY54" fmla="*/ 0 h 568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7024025" h="5689600">
                <a:moveTo>
                  <a:pt x="6769229" y="5004487"/>
                </a:moveTo>
                <a:cubicBezTo>
                  <a:pt x="6777211" y="5004487"/>
                  <a:pt x="6785193" y="5008349"/>
                  <a:pt x="6791332" y="5016073"/>
                </a:cubicBezTo>
                <a:cubicBezTo>
                  <a:pt x="6791332" y="5016073"/>
                  <a:pt x="6791332" y="5016073"/>
                  <a:pt x="7014816" y="5321941"/>
                </a:cubicBezTo>
                <a:cubicBezTo>
                  <a:pt x="7027095" y="5337389"/>
                  <a:pt x="7027095" y="5359016"/>
                  <a:pt x="7014816" y="5374464"/>
                </a:cubicBezTo>
                <a:cubicBezTo>
                  <a:pt x="7014816" y="5374464"/>
                  <a:pt x="7014816" y="5374464"/>
                  <a:pt x="6791332" y="5677242"/>
                </a:cubicBezTo>
                <a:cubicBezTo>
                  <a:pt x="6783964" y="5686511"/>
                  <a:pt x="6776597" y="5689600"/>
                  <a:pt x="6769229" y="5689600"/>
                </a:cubicBezTo>
                <a:cubicBezTo>
                  <a:pt x="6759405" y="5689600"/>
                  <a:pt x="6752038" y="5686511"/>
                  <a:pt x="6747126" y="5680331"/>
                </a:cubicBezTo>
                <a:cubicBezTo>
                  <a:pt x="6734847" y="5664884"/>
                  <a:pt x="6734847" y="5640167"/>
                  <a:pt x="6744670" y="5624719"/>
                </a:cubicBezTo>
                <a:cubicBezTo>
                  <a:pt x="6744670" y="5624719"/>
                  <a:pt x="6744670" y="5624719"/>
                  <a:pt x="6919037" y="5389912"/>
                </a:cubicBezTo>
                <a:cubicBezTo>
                  <a:pt x="6919037" y="5389912"/>
                  <a:pt x="6919037" y="5389912"/>
                  <a:pt x="4662095" y="5389912"/>
                </a:cubicBezTo>
                <a:cubicBezTo>
                  <a:pt x="4639992" y="5389912"/>
                  <a:pt x="4622801" y="5371374"/>
                  <a:pt x="4622801" y="5346658"/>
                </a:cubicBezTo>
                <a:cubicBezTo>
                  <a:pt x="4622801" y="5325031"/>
                  <a:pt x="4639992" y="5303403"/>
                  <a:pt x="4662095" y="5303403"/>
                </a:cubicBezTo>
                <a:cubicBezTo>
                  <a:pt x="4662095" y="5303403"/>
                  <a:pt x="4662095" y="5303403"/>
                  <a:pt x="6919037" y="5303403"/>
                </a:cubicBezTo>
                <a:cubicBezTo>
                  <a:pt x="6919037" y="5303403"/>
                  <a:pt x="6919037" y="5303403"/>
                  <a:pt x="6744670" y="5071685"/>
                </a:cubicBezTo>
                <a:cubicBezTo>
                  <a:pt x="6734847" y="5056238"/>
                  <a:pt x="6734847" y="5031521"/>
                  <a:pt x="6747126" y="5016073"/>
                </a:cubicBezTo>
                <a:cubicBezTo>
                  <a:pt x="6753265" y="5008349"/>
                  <a:pt x="6761247" y="5004487"/>
                  <a:pt x="6769229" y="5004487"/>
                </a:cubicBezTo>
                <a:close/>
                <a:moveTo>
                  <a:pt x="3487294" y="0"/>
                </a:moveTo>
                <a:cubicBezTo>
                  <a:pt x="3490347" y="0"/>
                  <a:pt x="3493401" y="0"/>
                  <a:pt x="3496455" y="0"/>
                </a:cubicBezTo>
                <a:cubicBezTo>
                  <a:pt x="4962218" y="3090"/>
                  <a:pt x="6153150" y="1211416"/>
                  <a:pt x="6153150" y="2694781"/>
                </a:cubicBezTo>
                <a:cubicBezTo>
                  <a:pt x="6153150" y="3424103"/>
                  <a:pt x="5869159" y="4107069"/>
                  <a:pt x="5353088" y="4616976"/>
                </a:cubicBezTo>
                <a:cubicBezTo>
                  <a:pt x="5243156" y="4728229"/>
                  <a:pt x="5124063" y="4827120"/>
                  <a:pt x="4998862" y="4913650"/>
                </a:cubicBezTo>
                <a:cubicBezTo>
                  <a:pt x="4553025" y="5225775"/>
                  <a:pt x="4030848" y="5389563"/>
                  <a:pt x="3490347" y="5389563"/>
                </a:cubicBezTo>
                <a:cubicBezTo>
                  <a:pt x="3490347" y="5389563"/>
                  <a:pt x="3490347" y="5389563"/>
                  <a:pt x="42751" y="5389563"/>
                </a:cubicBezTo>
                <a:cubicBezTo>
                  <a:pt x="21376" y="5389563"/>
                  <a:pt x="0" y="5371021"/>
                  <a:pt x="0" y="5346298"/>
                </a:cubicBezTo>
                <a:cubicBezTo>
                  <a:pt x="0" y="5321576"/>
                  <a:pt x="21376" y="5303034"/>
                  <a:pt x="42751" y="5303034"/>
                </a:cubicBezTo>
                <a:cubicBezTo>
                  <a:pt x="42751" y="5303034"/>
                  <a:pt x="42751" y="5303034"/>
                  <a:pt x="3490347" y="5303034"/>
                </a:cubicBezTo>
                <a:cubicBezTo>
                  <a:pt x="4015579" y="5303034"/>
                  <a:pt x="4519435" y="5142336"/>
                  <a:pt x="4950003" y="4842572"/>
                </a:cubicBezTo>
                <a:cubicBezTo>
                  <a:pt x="5072150" y="4759132"/>
                  <a:pt x="5188190" y="4660241"/>
                  <a:pt x="5295068" y="4555169"/>
                </a:cubicBezTo>
                <a:cubicBezTo>
                  <a:pt x="5298122" y="4552079"/>
                  <a:pt x="5301176" y="4548989"/>
                  <a:pt x="5304229" y="4545898"/>
                </a:cubicBezTo>
                <a:cubicBezTo>
                  <a:pt x="5307283" y="4539718"/>
                  <a:pt x="5313390" y="4536627"/>
                  <a:pt x="5316444" y="4533537"/>
                </a:cubicBezTo>
                <a:cubicBezTo>
                  <a:pt x="5316444" y="4530447"/>
                  <a:pt x="5316444" y="4530447"/>
                  <a:pt x="5319498" y="4530447"/>
                </a:cubicBezTo>
                <a:cubicBezTo>
                  <a:pt x="5362249" y="4484091"/>
                  <a:pt x="5408054" y="4437736"/>
                  <a:pt x="5447752" y="4388291"/>
                </a:cubicBezTo>
                <a:cubicBezTo>
                  <a:pt x="5447752" y="4388291"/>
                  <a:pt x="5450806" y="4385200"/>
                  <a:pt x="5450806" y="4385200"/>
                </a:cubicBezTo>
                <a:cubicBezTo>
                  <a:pt x="5456913" y="4379020"/>
                  <a:pt x="5463020" y="4372839"/>
                  <a:pt x="5466074" y="4363568"/>
                </a:cubicBezTo>
                <a:cubicBezTo>
                  <a:pt x="5469128" y="4363568"/>
                  <a:pt x="5472181" y="4360478"/>
                  <a:pt x="5472181" y="4357387"/>
                </a:cubicBezTo>
                <a:cubicBezTo>
                  <a:pt x="5478289" y="4351207"/>
                  <a:pt x="5481342" y="4348116"/>
                  <a:pt x="5484396" y="4341936"/>
                </a:cubicBezTo>
                <a:cubicBezTo>
                  <a:pt x="5490503" y="4338845"/>
                  <a:pt x="5493557" y="4332665"/>
                  <a:pt x="5496611" y="4329574"/>
                </a:cubicBezTo>
                <a:cubicBezTo>
                  <a:pt x="5499664" y="4326484"/>
                  <a:pt x="5499664" y="4323393"/>
                  <a:pt x="5502718" y="4320303"/>
                </a:cubicBezTo>
                <a:cubicBezTo>
                  <a:pt x="5508825" y="4314122"/>
                  <a:pt x="5514933" y="4307942"/>
                  <a:pt x="5517986" y="4301761"/>
                </a:cubicBezTo>
                <a:cubicBezTo>
                  <a:pt x="5517986" y="4301761"/>
                  <a:pt x="5517986" y="4301761"/>
                  <a:pt x="5521040" y="4298671"/>
                </a:cubicBezTo>
                <a:cubicBezTo>
                  <a:pt x="5695099" y="4073076"/>
                  <a:pt x="5829461" y="3822758"/>
                  <a:pt x="5924125" y="3556988"/>
                </a:cubicBezTo>
                <a:cubicBezTo>
                  <a:pt x="5924125" y="3553897"/>
                  <a:pt x="5927178" y="3547717"/>
                  <a:pt x="5927178" y="3544626"/>
                </a:cubicBezTo>
                <a:cubicBezTo>
                  <a:pt x="6018789" y="3275766"/>
                  <a:pt x="6070701" y="2988364"/>
                  <a:pt x="6070701" y="2688601"/>
                </a:cubicBezTo>
                <a:cubicBezTo>
                  <a:pt x="6070701" y="1248500"/>
                  <a:pt x="4913359" y="80349"/>
                  <a:pt x="3490347" y="80349"/>
                </a:cubicBezTo>
                <a:cubicBezTo>
                  <a:pt x="2067336" y="80349"/>
                  <a:pt x="913048" y="1248500"/>
                  <a:pt x="913048" y="2688601"/>
                </a:cubicBezTo>
                <a:cubicBezTo>
                  <a:pt x="913048" y="3368477"/>
                  <a:pt x="1166503" y="3986546"/>
                  <a:pt x="1587909" y="4450098"/>
                </a:cubicBezTo>
                <a:cubicBezTo>
                  <a:pt x="1618446" y="4487182"/>
                  <a:pt x="1652037" y="4521176"/>
                  <a:pt x="1685627" y="4555169"/>
                </a:cubicBezTo>
                <a:cubicBezTo>
                  <a:pt x="1688681" y="4558260"/>
                  <a:pt x="1694788" y="4564440"/>
                  <a:pt x="1697842" y="4570621"/>
                </a:cubicBezTo>
                <a:cubicBezTo>
                  <a:pt x="1939082" y="4805487"/>
                  <a:pt x="2220020" y="4990908"/>
                  <a:pt x="2534548" y="5117613"/>
                </a:cubicBezTo>
                <a:cubicBezTo>
                  <a:pt x="2555924" y="5126884"/>
                  <a:pt x="2568138" y="5154697"/>
                  <a:pt x="2558977" y="5176329"/>
                </a:cubicBezTo>
                <a:cubicBezTo>
                  <a:pt x="2552870" y="5194871"/>
                  <a:pt x="2534548" y="5207233"/>
                  <a:pt x="2516226" y="5207233"/>
                </a:cubicBezTo>
                <a:cubicBezTo>
                  <a:pt x="2513172" y="5207233"/>
                  <a:pt x="2507065" y="5204143"/>
                  <a:pt x="2500958" y="5204143"/>
                </a:cubicBezTo>
                <a:cubicBezTo>
                  <a:pt x="2012370" y="5006360"/>
                  <a:pt x="1594017" y="4666422"/>
                  <a:pt x="1294757" y="4227593"/>
                </a:cubicBezTo>
                <a:cubicBezTo>
                  <a:pt x="989390" y="3776402"/>
                  <a:pt x="824492" y="3247953"/>
                  <a:pt x="824492" y="2697872"/>
                </a:cubicBezTo>
                <a:cubicBezTo>
                  <a:pt x="824492" y="1208325"/>
                  <a:pt x="2018477" y="0"/>
                  <a:pt x="3487294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54165E-C3AC-E906-95F6-CFA1A3073986}"/>
              </a:ext>
            </a:extLst>
          </p:cNvPr>
          <p:cNvSpPr/>
          <p:nvPr/>
        </p:nvSpPr>
        <p:spPr>
          <a:xfrm>
            <a:off x="7375922" y="2393640"/>
            <a:ext cx="995016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DATA</a:t>
            </a:r>
          </a:p>
        </p:txBody>
      </p:sp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DACC3652-BF49-0DF7-518D-59A048B19B63}"/>
              </a:ext>
            </a:extLst>
          </p:cNvPr>
          <p:cNvSpPr txBox="1"/>
          <p:nvPr/>
        </p:nvSpPr>
        <p:spPr>
          <a:xfrm>
            <a:off x="5159398" y="750798"/>
            <a:ext cx="1839593" cy="46362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C6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A0F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INSIGHTS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590BD6A3-EA82-41A0-6582-429B1A05B860}"/>
              </a:ext>
            </a:extLst>
          </p:cNvPr>
          <p:cNvSpPr txBox="1"/>
          <p:nvPr/>
        </p:nvSpPr>
        <p:spPr>
          <a:xfrm>
            <a:off x="5358607" y="1139819"/>
            <a:ext cx="1441175" cy="44234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C6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A0F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Generation &amp; Recommendations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7B54E4D7-BE00-9892-E78D-781117848AE0}"/>
              </a:ext>
            </a:extLst>
          </p:cNvPr>
          <p:cNvSpPr txBox="1"/>
          <p:nvPr/>
        </p:nvSpPr>
        <p:spPr>
          <a:xfrm>
            <a:off x="3471716" y="2399064"/>
            <a:ext cx="1614027" cy="4851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C6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3608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ACTION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36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286AF3CD-362C-8D17-0A5F-E41E0D25B5BC}"/>
              </a:ext>
            </a:extLst>
          </p:cNvPr>
          <p:cNvSpPr txBox="1"/>
          <p:nvPr/>
        </p:nvSpPr>
        <p:spPr>
          <a:xfrm>
            <a:off x="3763185" y="2776046"/>
            <a:ext cx="1152738" cy="505711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C6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3608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Automate workflows</a:t>
            </a:r>
          </a:p>
          <a:p>
            <a:pPr marL="27432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C6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360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5C3D025E-D9B2-0CE1-7DC1-99F6B2F0509D}"/>
              </a:ext>
            </a:extLst>
          </p:cNvPr>
          <p:cNvSpPr txBox="1"/>
          <p:nvPr/>
        </p:nvSpPr>
        <p:spPr>
          <a:xfrm>
            <a:off x="7285420" y="2774941"/>
            <a:ext cx="1110888" cy="27699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FFC6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Ingestion &amp; Transformation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TextBox 1">
            <a:extLst>
              <a:ext uri="{FF2B5EF4-FFF2-40B4-BE49-F238E27FC236}">
                <a16:creationId xmlns:a16="http://schemas.microsoft.com/office/drawing/2014/main" id="{382EA34F-A177-E3A5-58A1-987B9015DC78}"/>
              </a:ext>
            </a:extLst>
          </p:cNvPr>
          <p:cNvSpPr txBox="1"/>
          <p:nvPr/>
        </p:nvSpPr>
        <p:spPr>
          <a:xfrm>
            <a:off x="5321130" y="4366638"/>
            <a:ext cx="15161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8AFC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LEARN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2C6CFC6-3F80-78BA-0388-1362B0B5A33E}"/>
              </a:ext>
            </a:extLst>
          </p:cNvPr>
          <p:cNvSpPr/>
          <p:nvPr/>
        </p:nvSpPr>
        <p:spPr>
          <a:xfrm>
            <a:off x="4905185" y="1800825"/>
            <a:ext cx="2348018" cy="2348018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66000">
                <a:srgbClr val="006AB0"/>
              </a:gs>
              <a:gs pos="100000">
                <a:schemeClr val="accent5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Text Placeholder 18">
            <a:extLst>
              <a:ext uri="{FF2B5EF4-FFF2-40B4-BE49-F238E27FC236}">
                <a16:creationId xmlns:a16="http://schemas.microsoft.com/office/drawing/2014/main" id="{BB2BFE06-FBFF-815B-7306-58410ABC6599}"/>
              </a:ext>
            </a:extLst>
          </p:cNvPr>
          <p:cNvSpPr txBox="1"/>
          <p:nvPr/>
        </p:nvSpPr>
        <p:spPr>
          <a:xfrm>
            <a:off x="5561684" y="4687912"/>
            <a:ext cx="1158848" cy="33855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lvl="0" indent="0" algn="ctr">
              <a:buClr>
                <a:srgbClr val="FFC600"/>
              </a:buClr>
              <a:buNone/>
              <a:defRPr/>
            </a:pPr>
            <a:r>
              <a:rPr lang="en-US" sz="1000" dirty="0" err="1">
                <a:solidFill>
                  <a:srgbClr val="98AFC9"/>
                </a:solidFill>
              </a:rPr>
              <a:t>Autoaprendizagem</a:t>
            </a:r>
            <a:r>
              <a:rPr lang="en-US" sz="1000" dirty="0">
                <a:solidFill>
                  <a:srgbClr val="98AFC9"/>
                </a:solidFill>
              </a:rPr>
              <a:t> </a:t>
            </a:r>
            <a:r>
              <a:rPr lang="en-US" sz="1000" dirty="0" err="1">
                <a:solidFill>
                  <a:srgbClr val="98AFC9"/>
                </a:solidFill>
              </a:rPr>
              <a:t>contínua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98AFC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7CB7F18-0105-13B8-F74F-8B2C6957D61B}"/>
              </a:ext>
            </a:extLst>
          </p:cNvPr>
          <p:cNvSpPr/>
          <p:nvPr/>
        </p:nvSpPr>
        <p:spPr>
          <a:xfrm>
            <a:off x="2803124" y="4965794"/>
            <a:ext cx="1916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200" b="1" dirty="0">
                <a:solidFill>
                  <a:srgbClr val="002854"/>
                </a:solidFill>
              </a:rPr>
              <a:t>DADOS NÃO ESTRUTURADOS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91038DD-81E4-972D-1468-D8A52928FB64}"/>
              </a:ext>
            </a:extLst>
          </p:cNvPr>
          <p:cNvSpPr txBox="1">
            <a:spLocks/>
          </p:cNvSpPr>
          <p:nvPr/>
        </p:nvSpPr>
        <p:spPr>
          <a:xfrm>
            <a:off x="403562" y="3600546"/>
            <a:ext cx="2872990" cy="352093"/>
          </a:xfrm>
          <a:prstGeom prst="rect">
            <a:avLst/>
          </a:prstGeom>
        </p:spPr>
        <p:txBody>
          <a:bodyPr/>
          <a:lstStyle>
            <a:lvl1pPr marL="274320" indent="-22860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22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4864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–"/>
              <a:defRPr lang="en-US" sz="20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lang="en-US" sz="18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8016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–"/>
              <a:defRPr lang="en-US" sz="1600" b="0" i="0" kern="1200" baseline="0" smtClean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645920" indent="-228600" algn="l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Font typeface="Arial" panose="020B0604020202020204" pitchFamily="34" charset="0"/>
              <a:buChar char="•"/>
              <a:defRPr lang="en-US" sz="1400" b="0" i="0" kern="1200" baseline="0" dirty="0">
                <a:solidFill>
                  <a:schemeClr val="accent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6pPr>
            <a:lvl7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8pPr>
            <a:lvl9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Clr>
                <a:srgbClr val="FFC600"/>
              </a:buClr>
              <a:buNone/>
              <a:defRPr/>
            </a:pPr>
            <a:r>
              <a:rPr lang="pt-BR" sz="1100" dirty="0">
                <a:solidFill>
                  <a:srgbClr val="002854"/>
                </a:solidFill>
              </a:rPr>
              <a:t>Inicie o trabalho a partir de qualquer canal.</a:t>
            </a:r>
            <a:br>
              <a:rPr lang="en-US" sz="1100" dirty="0">
                <a:solidFill>
                  <a:srgbClr val="002854"/>
                </a:solidFill>
              </a:rPr>
            </a:br>
            <a:r>
              <a:rPr lang="en-US" sz="1100" dirty="0" err="1">
                <a:solidFill>
                  <a:srgbClr val="002854"/>
                </a:solidFill>
              </a:rPr>
              <a:t>Captura</a:t>
            </a:r>
            <a:r>
              <a:rPr lang="en-US" sz="1100" dirty="0">
                <a:solidFill>
                  <a:srgbClr val="002854"/>
                </a:solidFill>
              </a:rPr>
              <a:t> </a:t>
            </a:r>
            <a:r>
              <a:rPr lang="en-US" sz="1100" dirty="0" err="1">
                <a:solidFill>
                  <a:srgbClr val="002854"/>
                </a:solidFill>
              </a:rPr>
              <a:t>Cognitiva</a:t>
            </a:r>
            <a:endParaRPr lang="pt-BR" sz="1100" dirty="0">
              <a:solidFill>
                <a:srgbClr val="002854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4FC5707-E7E7-B2B5-1AD6-F3713C6BBD3B}"/>
              </a:ext>
            </a:extLst>
          </p:cNvPr>
          <p:cNvSpPr/>
          <p:nvPr/>
        </p:nvSpPr>
        <p:spPr>
          <a:xfrm>
            <a:off x="467049" y="4050673"/>
            <a:ext cx="2373282" cy="1861597"/>
          </a:xfrm>
          <a:prstGeom prst="roundRect">
            <a:avLst>
              <a:gd name="adj" fmla="val 6086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F70D8-7AD9-2403-58D8-A40D0180A0F4}"/>
              </a:ext>
            </a:extLst>
          </p:cNvPr>
          <p:cNvSpPr txBox="1"/>
          <p:nvPr/>
        </p:nvSpPr>
        <p:spPr>
          <a:xfrm>
            <a:off x="1518365" y="4374993"/>
            <a:ext cx="53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Web Forms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28A397-A2CE-C69E-9ADA-38752A36AC1E}"/>
              </a:ext>
            </a:extLst>
          </p:cNvPr>
          <p:cNvSpPr txBox="1"/>
          <p:nvPr/>
        </p:nvSpPr>
        <p:spPr>
          <a:xfrm>
            <a:off x="446101" y="4366929"/>
            <a:ext cx="53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Email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1677D8-A345-0EEE-2D8F-FF5CCDB4C577}"/>
              </a:ext>
            </a:extLst>
          </p:cNvPr>
          <p:cNvSpPr txBox="1"/>
          <p:nvPr/>
        </p:nvSpPr>
        <p:spPr>
          <a:xfrm>
            <a:off x="2112526" y="4595218"/>
            <a:ext cx="533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Mobile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C31788-A772-69A6-D034-B278E0949F78}"/>
              </a:ext>
            </a:extLst>
          </p:cNvPr>
          <p:cNvSpPr txBox="1"/>
          <p:nvPr/>
        </p:nvSpPr>
        <p:spPr>
          <a:xfrm>
            <a:off x="876485" y="4695860"/>
            <a:ext cx="6673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Chat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FC4B56-1A62-261F-ABE0-D7DE391D5314}"/>
              </a:ext>
            </a:extLst>
          </p:cNvPr>
          <p:cNvSpPr txBox="1"/>
          <p:nvPr/>
        </p:nvSpPr>
        <p:spPr>
          <a:xfrm>
            <a:off x="417211" y="5133106"/>
            <a:ext cx="722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Workflow Templates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47C9926-0280-E1EB-6256-52FE94320008}"/>
              </a:ext>
            </a:extLst>
          </p:cNvPr>
          <p:cNvSpPr txBox="1"/>
          <p:nvPr/>
        </p:nvSpPr>
        <p:spPr>
          <a:xfrm>
            <a:off x="1401211" y="5051785"/>
            <a:ext cx="7702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Office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940DE459-0D35-1707-8341-69C41150A4AE}"/>
              </a:ext>
            </a:extLst>
          </p:cNvPr>
          <p:cNvPicPr>
            <a:picLocks noChangeAspect="1"/>
          </p:cNvPicPr>
          <p:nvPr/>
        </p:nvPicPr>
        <p:blipFill>
          <a:blip r:embed="rId13"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8000"/>
                    </a14:imgEffect>
                    <a14:imgEffect>
                      <a14:saturation sat="0"/>
                    </a14:imgEffect>
                    <a14:imgEffect>
                      <a14:brightnessContrast contrast="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940" y="4744465"/>
            <a:ext cx="302809" cy="302807"/>
          </a:xfrm>
          <a:prstGeom prst="rect">
            <a:avLst/>
          </a:prstGeom>
        </p:spPr>
      </p:pic>
      <p:sp>
        <p:nvSpPr>
          <p:cNvPr id="53" name="Freeform 5">
            <a:extLst>
              <a:ext uri="{FF2B5EF4-FFF2-40B4-BE49-F238E27FC236}">
                <a16:creationId xmlns:a16="http://schemas.microsoft.com/office/drawing/2014/main" id="{ADDD8D29-87F3-777F-82E4-DDD079830C5B}"/>
              </a:ext>
            </a:extLst>
          </p:cNvPr>
          <p:cNvSpPr>
            <a:spLocks/>
          </p:cNvSpPr>
          <p:nvPr/>
        </p:nvSpPr>
        <p:spPr bwMode="auto">
          <a:xfrm>
            <a:off x="2150199" y="5400587"/>
            <a:ext cx="15106" cy="11542"/>
          </a:xfrm>
          <a:custGeom>
            <a:avLst/>
            <a:gdLst>
              <a:gd name="T0" fmla="*/ 71 w 93"/>
              <a:gd name="T1" fmla="*/ 67 h 71"/>
              <a:gd name="T2" fmla="*/ 87 w 93"/>
              <a:gd name="T3" fmla="*/ 55 h 71"/>
              <a:gd name="T4" fmla="*/ 93 w 93"/>
              <a:gd name="T5" fmla="*/ 35 h 71"/>
              <a:gd name="T6" fmla="*/ 85 w 93"/>
              <a:gd name="T7" fmla="*/ 13 h 71"/>
              <a:gd name="T8" fmla="*/ 64 w 93"/>
              <a:gd name="T9" fmla="*/ 1 h 71"/>
              <a:gd name="T10" fmla="*/ 26 w 93"/>
              <a:gd name="T11" fmla="*/ 0 h 71"/>
              <a:gd name="T12" fmla="*/ 0 w 93"/>
              <a:gd name="T13" fmla="*/ 0 h 71"/>
              <a:gd name="T14" fmla="*/ 0 w 93"/>
              <a:gd name="T15" fmla="*/ 71 h 71"/>
              <a:gd name="T16" fmla="*/ 29 w 93"/>
              <a:gd name="T17" fmla="*/ 71 h 71"/>
              <a:gd name="T18" fmla="*/ 71 w 93"/>
              <a:gd name="T19" fmla="*/ 67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" h="71">
                <a:moveTo>
                  <a:pt x="71" y="67"/>
                </a:moveTo>
                <a:cubicBezTo>
                  <a:pt x="78" y="64"/>
                  <a:pt x="83" y="60"/>
                  <a:pt x="87" y="55"/>
                </a:cubicBezTo>
                <a:cubicBezTo>
                  <a:pt x="91" y="49"/>
                  <a:pt x="93" y="43"/>
                  <a:pt x="93" y="35"/>
                </a:cubicBezTo>
                <a:cubicBezTo>
                  <a:pt x="93" y="26"/>
                  <a:pt x="90" y="19"/>
                  <a:pt x="85" y="13"/>
                </a:cubicBezTo>
                <a:cubicBezTo>
                  <a:pt x="79" y="7"/>
                  <a:pt x="72" y="3"/>
                  <a:pt x="64" y="1"/>
                </a:cubicBezTo>
                <a:cubicBezTo>
                  <a:pt x="57" y="0"/>
                  <a:pt x="45" y="0"/>
                  <a:pt x="2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1"/>
                  <a:pt x="0" y="71"/>
                  <a:pt x="0" y="71"/>
                </a:cubicBezTo>
                <a:cubicBezTo>
                  <a:pt x="29" y="71"/>
                  <a:pt x="29" y="71"/>
                  <a:pt x="29" y="71"/>
                </a:cubicBezTo>
                <a:cubicBezTo>
                  <a:pt x="50" y="71"/>
                  <a:pt x="64" y="70"/>
                  <a:pt x="71" y="67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reeform 6">
            <a:extLst>
              <a:ext uri="{FF2B5EF4-FFF2-40B4-BE49-F238E27FC236}">
                <a16:creationId xmlns:a16="http://schemas.microsoft.com/office/drawing/2014/main" id="{44A7518D-A99C-B4BE-861C-856F7A11A17D}"/>
              </a:ext>
            </a:extLst>
          </p:cNvPr>
          <p:cNvSpPr>
            <a:spLocks/>
          </p:cNvSpPr>
          <p:nvPr/>
        </p:nvSpPr>
        <p:spPr bwMode="auto">
          <a:xfrm>
            <a:off x="2189741" y="5400587"/>
            <a:ext cx="17772" cy="26635"/>
          </a:xfrm>
          <a:custGeom>
            <a:avLst/>
            <a:gdLst>
              <a:gd name="T0" fmla="*/ 106 w 112"/>
              <a:gd name="T1" fmla="*/ 129 h 166"/>
              <a:gd name="T2" fmla="*/ 112 w 112"/>
              <a:gd name="T3" fmla="*/ 83 h 166"/>
              <a:gd name="T4" fmla="*/ 106 w 112"/>
              <a:gd name="T5" fmla="*/ 38 h 166"/>
              <a:gd name="T6" fmla="*/ 92 w 112"/>
              <a:gd name="T7" fmla="*/ 14 h 166"/>
              <a:gd name="T8" fmla="*/ 67 w 112"/>
              <a:gd name="T9" fmla="*/ 2 h 166"/>
              <a:gd name="T10" fmla="*/ 24 w 112"/>
              <a:gd name="T11" fmla="*/ 0 h 166"/>
              <a:gd name="T12" fmla="*/ 0 w 112"/>
              <a:gd name="T13" fmla="*/ 0 h 166"/>
              <a:gd name="T14" fmla="*/ 0 w 112"/>
              <a:gd name="T15" fmla="*/ 166 h 166"/>
              <a:gd name="T16" fmla="*/ 40 w 112"/>
              <a:gd name="T17" fmla="*/ 166 h 166"/>
              <a:gd name="T18" fmla="*/ 71 w 112"/>
              <a:gd name="T19" fmla="*/ 164 h 166"/>
              <a:gd name="T20" fmla="*/ 93 w 112"/>
              <a:gd name="T21" fmla="*/ 153 h 166"/>
              <a:gd name="T22" fmla="*/ 106 w 112"/>
              <a:gd name="T23" fmla="*/ 129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2" h="166">
                <a:moveTo>
                  <a:pt x="106" y="129"/>
                </a:moveTo>
                <a:cubicBezTo>
                  <a:pt x="110" y="118"/>
                  <a:pt x="112" y="102"/>
                  <a:pt x="112" y="83"/>
                </a:cubicBezTo>
                <a:cubicBezTo>
                  <a:pt x="112" y="64"/>
                  <a:pt x="110" y="49"/>
                  <a:pt x="106" y="38"/>
                </a:cubicBezTo>
                <a:cubicBezTo>
                  <a:pt x="103" y="28"/>
                  <a:pt x="98" y="20"/>
                  <a:pt x="92" y="14"/>
                </a:cubicBezTo>
                <a:cubicBezTo>
                  <a:pt x="85" y="8"/>
                  <a:pt x="77" y="4"/>
                  <a:pt x="67" y="2"/>
                </a:cubicBezTo>
                <a:cubicBezTo>
                  <a:pt x="60" y="1"/>
                  <a:pt x="45" y="0"/>
                  <a:pt x="2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cubicBezTo>
                  <a:pt x="40" y="166"/>
                  <a:pt x="40" y="166"/>
                  <a:pt x="40" y="166"/>
                </a:cubicBezTo>
                <a:cubicBezTo>
                  <a:pt x="54" y="166"/>
                  <a:pt x="65" y="165"/>
                  <a:pt x="71" y="164"/>
                </a:cubicBezTo>
                <a:cubicBezTo>
                  <a:pt x="80" y="162"/>
                  <a:pt x="87" y="158"/>
                  <a:pt x="93" y="153"/>
                </a:cubicBezTo>
                <a:cubicBezTo>
                  <a:pt x="98" y="148"/>
                  <a:pt x="103" y="140"/>
                  <a:pt x="106" y="129"/>
                </a:cubicBezTo>
                <a:close/>
              </a:path>
            </a:pathLst>
          </a:cu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 7">
            <a:extLst>
              <a:ext uri="{FF2B5EF4-FFF2-40B4-BE49-F238E27FC236}">
                <a16:creationId xmlns:a16="http://schemas.microsoft.com/office/drawing/2014/main" id="{685D7D2B-0AFD-3AB5-03C9-77754E745602}"/>
              </a:ext>
            </a:extLst>
          </p:cNvPr>
          <p:cNvSpPr>
            <a:spLocks noEditPoints="1"/>
          </p:cNvSpPr>
          <p:nvPr/>
        </p:nvSpPr>
        <p:spPr bwMode="auto">
          <a:xfrm>
            <a:off x="2126196" y="4920472"/>
            <a:ext cx="296344" cy="336927"/>
          </a:xfrm>
          <a:custGeom>
            <a:avLst/>
            <a:gdLst>
              <a:gd name="T0" fmla="*/ 1697 w 1827"/>
              <a:gd name="T1" fmla="*/ 520 h 2080"/>
              <a:gd name="T2" fmla="*/ 1175 w 1827"/>
              <a:gd name="T3" fmla="*/ 0 h 2080"/>
              <a:gd name="T4" fmla="*/ 131 w 1827"/>
              <a:gd name="T5" fmla="*/ 0 h 2080"/>
              <a:gd name="T6" fmla="*/ 131 w 1827"/>
              <a:gd name="T7" fmla="*/ 1042 h 2080"/>
              <a:gd name="T8" fmla="*/ 0 w 1827"/>
              <a:gd name="T9" fmla="*/ 1562 h 2080"/>
              <a:gd name="T10" fmla="*/ 131 w 1827"/>
              <a:gd name="T11" fmla="*/ 2080 h 2080"/>
              <a:gd name="T12" fmla="*/ 261 w 1827"/>
              <a:gd name="T13" fmla="*/ 2080 h 2080"/>
              <a:gd name="T14" fmla="*/ 1697 w 1827"/>
              <a:gd name="T15" fmla="*/ 2080 h 2080"/>
              <a:gd name="T16" fmla="*/ 1827 w 1827"/>
              <a:gd name="T17" fmla="*/ 1562 h 2080"/>
              <a:gd name="T18" fmla="*/ 1697 w 1827"/>
              <a:gd name="T19" fmla="*/ 1042 h 2080"/>
              <a:gd name="T20" fmla="*/ 261 w 1827"/>
              <a:gd name="T21" fmla="*/ 1950 h 2080"/>
              <a:gd name="T22" fmla="*/ 1566 w 1827"/>
              <a:gd name="T23" fmla="*/ 1562 h 2080"/>
              <a:gd name="T24" fmla="*/ 289 w 1827"/>
              <a:gd name="T25" fmla="*/ 1438 h 2080"/>
              <a:gd name="T26" fmla="*/ 373 w 1827"/>
              <a:gd name="T27" fmla="*/ 1187 h 2080"/>
              <a:gd name="T28" fmla="*/ 473 w 1827"/>
              <a:gd name="T29" fmla="*/ 1216 h 2080"/>
              <a:gd name="T30" fmla="*/ 480 w 1827"/>
              <a:gd name="T31" fmla="*/ 1303 h 2080"/>
              <a:gd name="T32" fmla="*/ 430 w 1827"/>
              <a:gd name="T33" fmla="*/ 1340 h 2080"/>
              <a:gd name="T34" fmla="*/ 341 w 1827"/>
              <a:gd name="T35" fmla="*/ 1344 h 2080"/>
              <a:gd name="T36" fmla="*/ 289 w 1827"/>
              <a:gd name="T37" fmla="*/ 1438 h 2080"/>
              <a:gd name="T38" fmla="*/ 531 w 1827"/>
              <a:gd name="T39" fmla="*/ 1187 h 2080"/>
              <a:gd name="T40" fmla="*/ 677 w 1827"/>
              <a:gd name="T41" fmla="*/ 1192 h 2080"/>
              <a:gd name="T42" fmla="*/ 742 w 1827"/>
              <a:gd name="T43" fmla="*/ 1256 h 2080"/>
              <a:gd name="T44" fmla="*/ 742 w 1827"/>
              <a:gd name="T45" fmla="*/ 1369 h 2080"/>
              <a:gd name="T46" fmla="*/ 677 w 1827"/>
              <a:gd name="T47" fmla="*/ 1433 h 2080"/>
              <a:gd name="T48" fmla="*/ 531 w 1827"/>
              <a:gd name="T49" fmla="*/ 1438 h 2080"/>
              <a:gd name="T50" fmla="*/ 952 w 1827"/>
              <a:gd name="T51" fmla="*/ 1332 h 2080"/>
              <a:gd name="T52" fmla="*/ 843 w 1827"/>
              <a:gd name="T53" fmla="*/ 1438 h 2080"/>
              <a:gd name="T54" fmla="*/ 790 w 1827"/>
              <a:gd name="T55" fmla="*/ 1187 h 2080"/>
              <a:gd name="T56" fmla="*/ 969 w 1827"/>
              <a:gd name="T57" fmla="*/ 1230 h 2080"/>
              <a:gd name="T58" fmla="*/ 843 w 1827"/>
              <a:gd name="T59" fmla="*/ 1289 h 2080"/>
              <a:gd name="T60" fmla="*/ 1566 w 1827"/>
              <a:gd name="T61" fmla="*/ 1042 h 2080"/>
              <a:gd name="T62" fmla="*/ 261 w 1827"/>
              <a:gd name="T63" fmla="*/ 130 h 2080"/>
              <a:gd name="T64" fmla="*/ 1055 w 1827"/>
              <a:gd name="T65" fmla="*/ 639 h 2080"/>
              <a:gd name="T66" fmla="*/ 1566 w 1827"/>
              <a:gd name="T67" fmla="*/ 639 h 2080"/>
              <a:gd name="T68" fmla="*/ 1120 w 1827"/>
              <a:gd name="T69" fmla="*/ 574 h 2080"/>
              <a:gd name="T70" fmla="*/ 1566 w 1827"/>
              <a:gd name="T71" fmla="*/ 574 h 20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27" h="2080">
                <a:moveTo>
                  <a:pt x="1697" y="1042"/>
                </a:moveTo>
                <a:cubicBezTo>
                  <a:pt x="1697" y="520"/>
                  <a:pt x="1697" y="520"/>
                  <a:pt x="1697" y="520"/>
                </a:cubicBezTo>
                <a:cubicBezTo>
                  <a:pt x="1566" y="390"/>
                  <a:pt x="1566" y="390"/>
                  <a:pt x="1566" y="390"/>
                </a:cubicBezTo>
                <a:cubicBezTo>
                  <a:pt x="1175" y="0"/>
                  <a:pt x="1175" y="0"/>
                  <a:pt x="1175" y="0"/>
                </a:cubicBezTo>
                <a:cubicBezTo>
                  <a:pt x="261" y="0"/>
                  <a:pt x="261" y="0"/>
                  <a:pt x="261" y="0"/>
                </a:cubicBezTo>
                <a:cubicBezTo>
                  <a:pt x="131" y="0"/>
                  <a:pt x="131" y="0"/>
                  <a:pt x="131" y="0"/>
                </a:cubicBezTo>
                <a:cubicBezTo>
                  <a:pt x="131" y="130"/>
                  <a:pt x="131" y="130"/>
                  <a:pt x="131" y="130"/>
                </a:cubicBezTo>
                <a:cubicBezTo>
                  <a:pt x="131" y="1042"/>
                  <a:pt x="131" y="1042"/>
                  <a:pt x="131" y="1042"/>
                </a:cubicBezTo>
                <a:cubicBezTo>
                  <a:pt x="0" y="1042"/>
                  <a:pt x="0" y="1042"/>
                  <a:pt x="0" y="1042"/>
                </a:cubicBezTo>
                <a:cubicBezTo>
                  <a:pt x="0" y="1562"/>
                  <a:pt x="0" y="1562"/>
                  <a:pt x="0" y="1562"/>
                </a:cubicBezTo>
                <a:cubicBezTo>
                  <a:pt x="131" y="1562"/>
                  <a:pt x="131" y="1562"/>
                  <a:pt x="131" y="1562"/>
                </a:cubicBezTo>
                <a:cubicBezTo>
                  <a:pt x="131" y="2080"/>
                  <a:pt x="131" y="2080"/>
                  <a:pt x="131" y="2080"/>
                </a:cubicBezTo>
                <a:cubicBezTo>
                  <a:pt x="132" y="2080"/>
                  <a:pt x="132" y="2080"/>
                  <a:pt x="132" y="2080"/>
                </a:cubicBezTo>
                <a:cubicBezTo>
                  <a:pt x="261" y="2080"/>
                  <a:pt x="261" y="2080"/>
                  <a:pt x="261" y="2080"/>
                </a:cubicBezTo>
                <a:cubicBezTo>
                  <a:pt x="1566" y="2080"/>
                  <a:pt x="1566" y="2080"/>
                  <a:pt x="1566" y="2080"/>
                </a:cubicBezTo>
                <a:cubicBezTo>
                  <a:pt x="1697" y="2080"/>
                  <a:pt x="1697" y="2080"/>
                  <a:pt x="1697" y="2080"/>
                </a:cubicBezTo>
                <a:cubicBezTo>
                  <a:pt x="1697" y="1562"/>
                  <a:pt x="1697" y="1562"/>
                  <a:pt x="1697" y="1562"/>
                </a:cubicBezTo>
                <a:cubicBezTo>
                  <a:pt x="1827" y="1562"/>
                  <a:pt x="1827" y="1562"/>
                  <a:pt x="1827" y="1562"/>
                </a:cubicBezTo>
                <a:cubicBezTo>
                  <a:pt x="1827" y="1042"/>
                  <a:pt x="1827" y="1042"/>
                  <a:pt x="1827" y="1042"/>
                </a:cubicBezTo>
                <a:lnTo>
                  <a:pt x="1697" y="1042"/>
                </a:lnTo>
                <a:close/>
                <a:moveTo>
                  <a:pt x="1566" y="1950"/>
                </a:moveTo>
                <a:cubicBezTo>
                  <a:pt x="261" y="1950"/>
                  <a:pt x="261" y="1950"/>
                  <a:pt x="261" y="1950"/>
                </a:cubicBezTo>
                <a:cubicBezTo>
                  <a:pt x="261" y="1562"/>
                  <a:pt x="261" y="1562"/>
                  <a:pt x="261" y="1562"/>
                </a:cubicBezTo>
                <a:cubicBezTo>
                  <a:pt x="1566" y="1562"/>
                  <a:pt x="1566" y="1562"/>
                  <a:pt x="1566" y="1562"/>
                </a:cubicBezTo>
                <a:lnTo>
                  <a:pt x="1566" y="1950"/>
                </a:lnTo>
                <a:close/>
                <a:moveTo>
                  <a:pt x="289" y="1438"/>
                </a:moveTo>
                <a:cubicBezTo>
                  <a:pt x="289" y="1187"/>
                  <a:pt x="289" y="1187"/>
                  <a:pt x="289" y="1187"/>
                </a:cubicBezTo>
                <a:cubicBezTo>
                  <a:pt x="373" y="1187"/>
                  <a:pt x="373" y="1187"/>
                  <a:pt x="373" y="1187"/>
                </a:cubicBezTo>
                <a:cubicBezTo>
                  <a:pt x="405" y="1187"/>
                  <a:pt x="426" y="1189"/>
                  <a:pt x="436" y="1191"/>
                </a:cubicBezTo>
                <a:cubicBezTo>
                  <a:pt x="451" y="1195"/>
                  <a:pt x="463" y="1203"/>
                  <a:pt x="473" y="1216"/>
                </a:cubicBezTo>
                <a:cubicBezTo>
                  <a:pt x="483" y="1228"/>
                  <a:pt x="489" y="1245"/>
                  <a:pt x="489" y="1265"/>
                </a:cubicBezTo>
                <a:cubicBezTo>
                  <a:pt x="489" y="1280"/>
                  <a:pt x="486" y="1293"/>
                  <a:pt x="480" y="1303"/>
                </a:cubicBezTo>
                <a:cubicBezTo>
                  <a:pt x="474" y="1314"/>
                  <a:pt x="467" y="1322"/>
                  <a:pt x="458" y="1328"/>
                </a:cubicBezTo>
                <a:cubicBezTo>
                  <a:pt x="449" y="1334"/>
                  <a:pt x="440" y="1338"/>
                  <a:pt x="430" y="1340"/>
                </a:cubicBezTo>
                <a:cubicBezTo>
                  <a:pt x="418" y="1342"/>
                  <a:pt x="399" y="1344"/>
                  <a:pt x="376" y="1344"/>
                </a:cubicBezTo>
                <a:cubicBezTo>
                  <a:pt x="341" y="1344"/>
                  <a:pt x="341" y="1344"/>
                  <a:pt x="341" y="1344"/>
                </a:cubicBezTo>
                <a:cubicBezTo>
                  <a:pt x="341" y="1438"/>
                  <a:pt x="341" y="1438"/>
                  <a:pt x="341" y="1438"/>
                </a:cubicBezTo>
                <a:lnTo>
                  <a:pt x="289" y="1438"/>
                </a:lnTo>
                <a:close/>
                <a:moveTo>
                  <a:pt x="531" y="1438"/>
                </a:moveTo>
                <a:cubicBezTo>
                  <a:pt x="531" y="1187"/>
                  <a:pt x="531" y="1187"/>
                  <a:pt x="531" y="1187"/>
                </a:cubicBezTo>
                <a:cubicBezTo>
                  <a:pt x="628" y="1187"/>
                  <a:pt x="628" y="1187"/>
                  <a:pt x="628" y="1187"/>
                </a:cubicBezTo>
                <a:cubicBezTo>
                  <a:pt x="650" y="1187"/>
                  <a:pt x="666" y="1189"/>
                  <a:pt x="677" y="1192"/>
                </a:cubicBezTo>
                <a:cubicBezTo>
                  <a:pt x="693" y="1196"/>
                  <a:pt x="706" y="1204"/>
                  <a:pt x="717" y="1215"/>
                </a:cubicBezTo>
                <a:cubicBezTo>
                  <a:pt x="728" y="1226"/>
                  <a:pt x="736" y="1240"/>
                  <a:pt x="742" y="1256"/>
                </a:cubicBezTo>
                <a:cubicBezTo>
                  <a:pt x="747" y="1272"/>
                  <a:pt x="750" y="1292"/>
                  <a:pt x="750" y="1315"/>
                </a:cubicBezTo>
                <a:cubicBezTo>
                  <a:pt x="750" y="1336"/>
                  <a:pt x="748" y="1354"/>
                  <a:pt x="742" y="1369"/>
                </a:cubicBezTo>
                <a:cubicBezTo>
                  <a:pt x="736" y="1387"/>
                  <a:pt x="726" y="1402"/>
                  <a:pt x="714" y="1413"/>
                </a:cubicBezTo>
                <a:cubicBezTo>
                  <a:pt x="705" y="1422"/>
                  <a:pt x="693" y="1428"/>
                  <a:pt x="677" y="1433"/>
                </a:cubicBezTo>
                <a:cubicBezTo>
                  <a:pt x="666" y="1437"/>
                  <a:pt x="650" y="1438"/>
                  <a:pt x="631" y="1438"/>
                </a:cubicBezTo>
                <a:lnTo>
                  <a:pt x="531" y="1438"/>
                </a:lnTo>
                <a:close/>
                <a:moveTo>
                  <a:pt x="952" y="1289"/>
                </a:moveTo>
                <a:cubicBezTo>
                  <a:pt x="952" y="1332"/>
                  <a:pt x="952" y="1332"/>
                  <a:pt x="952" y="1332"/>
                </a:cubicBezTo>
                <a:cubicBezTo>
                  <a:pt x="843" y="1332"/>
                  <a:pt x="843" y="1332"/>
                  <a:pt x="843" y="1332"/>
                </a:cubicBezTo>
                <a:cubicBezTo>
                  <a:pt x="843" y="1438"/>
                  <a:pt x="843" y="1438"/>
                  <a:pt x="843" y="1438"/>
                </a:cubicBezTo>
                <a:cubicBezTo>
                  <a:pt x="790" y="1438"/>
                  <a:pt x="790" y="1438"/>
                  <a:pt x="790" y="1438"/>
                </a:cubicBezTo>
                <a:cubicBezTo>
                  <a:pt x="790" y="1187"/>
                  <a:pt x="790" y="1187"/>
                  <a:pt x="790" y="1187"/>
                </a:cubicBezTo>
                <a:cubicBezTo>
                  <a:pt x="969" y="1187"/>
                  <a:pt x="969" y="1187"/>
                  <a:pt x="969" y="1187"/>
                </a:cubicBezTo>
                <a:cubicBezTo>
                  <a:pt x="969" y="1230"/>
                  <a:pt x="969" y="1230"/>
                  <a:pt x="969" y="1230"/>
                </a:cubicBezTo>
                <a:cubicBezTo>
                  <a:pt x="843" y="1230"/>
                  <a:pt x="843" y="1230"/>
                  <a:pt x="843" y="1230"/>
                </a:cubicBezTo>
                <a:cubicBezTo>
                  <a:pt x="843" y="1289"/>
                  <a:pt x="843" y="1289"/>
                  <a:pt x="843" y="1289"/>
                </a:cubicBezTo>
                <a:lnTo>
                  <a:pt x="952" y="1289"/>
                </a:lnTo>
                <a:close/>
                <a:moveTo>
                  <a:pt x="1566" y="1042"/>
                </a:moveTo>
                <a:cubicBezTo>
                  <a:pt x="261" y="1042"/>
                  <a:pt x="261" y="1042"/>
                  <a:pt x="261" y="1042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1055" y="130"/>
                  <a:pt x="1055" y="130"/>
                  <a:pt x="1055" y="130"/>
                </a:cubicBezTo>
                <a:cubicBezTo>
                  <a:pt x="1055" y="639"/>
                  <a:pt x="1055" y="639"/>
                  <a:pt x="1055" y="639"/>
                </a:cubicBezTo>
                <a:cubicBezTo>
                  <a:pt x="1120" y="639"/>
                  <a:pt x="1120" y="639"/>
                  <a:pt x="1120" y="639"/>
                </a:cubicBezTo>
                <a:cubicBezTo>
                  <a:pt x="1566" y="639"/>
                  <a:pt x="1566" y="639"/>
                  <a:pt x="1566" y="639"/>
                </a:cubicBezTo>
                <a:lnTo>
                  <a:pt x="1566" y="1042"/>
                </a:lnTo>
                <a:close/>
                <a:moveTo>
                  <a:pt x="1120" y="574"/>
                </a:moveTo>
                <a:cubicBezTo>
                  <a:pt x="1120" y="130"/>
                  <a:pt x="1120" y="130"/>
                  <a:pt x="1120" y="130"/>
                </a:cubicBezTo>
                <a:cubicBezTo>
                  <a:pt x="1566" y="574"/>
                  <a:pt x="1566" y="574"/>
                  <a:pt x="1566" y="574"/>
                </a:cubicBezTo>
                <a:cubicBezTo>
                  <a:pt x="1120" y="574"/>
                  <a:pt x="1120" y="574"/>
                  <a:pt x="1120" y="574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200184-22A6-505C-6F32-2B42650482A6}"/>
              </a:ext>
            </a:extLst>
          </p:cNvPr>
          <p:cNvSpPr txBox="1"/>
          <p:nvPr/>
        </p:nvSpPr>
        <p:spPr>
          <a:xfrm>
            <a:off x="2008937" y="5261103"/>
            <a:ext cx="5331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PDF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AE29D-475C-3439-1FC9-6DC48CE5DAF0}"/>
              </a:ext>
            </a:extLst>
          </p:cNvPr>
          <p:cNvSpPr txBox="1"/>
          <p:nvPr/>
        </p:nvSpPr>
        <p:spPr>
          <a:xfrm>
            <a:off x="1139790" y="5529943"/>
            <a:ext cx="530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285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Paper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703373-3D08-24D0-D7CE-F00841D36FF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4053" y="4143324"/>
            <a:ext cx="453802" cy="4538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3C5491-0B81-E8AE-B966-CF73C433DB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144" y="4676492"/>
            <a:ext cx="469946" cy="46994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D2C15F3-CC1B-B103-2757-97857F918F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138" y="4040415"/>
            <a:ext cx="341251" cy="3412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66F544A-5D4E-9239-C930-2BFECB3548B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6635" y="4057342"/>
            <a:ext cx="335083" cy="335083"/>
          </a:xfrm>
          <a:prstGeom prst="rect">
            <a:avLst/>
          </a:prstGeom>
        </p:spPr>
      </p:pic>
      <p:pic>
        <p:nvPicPr>
          <p:cNvPr id="45" name="Picture 44" descr="A blue and black chat bubbles&#10;&#10;Description automatically generated">
            <a:extLst>
              <a:ext uri="{FF2B5EF4-FFF2-40B4-BE49-F238E27FC236}">
                <a16:creationId xmlns:a16="http://schemas.microsoft.com/office/drawing/2014/main" id="{3B904BC6-7697-8AC4-885D-F2C682DD4B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98" y="4274941"/>
            <a:ext cx="440015" cy="44001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8A35BD5-3F28-AB8B-F0D2-9DCFB0C15AC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040" y="5042009"/>
            <a:ext cx="470826" cy="470826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C889379-845B-C5C4-E4BB-371F91D90A53}"/>
              </a:ext>
            </a:extLst>
          </p:cNvPr>
          <p:cNvSpPr/>
          <p:nvPr/>
        </p:nvSpPr>
        <p:spPr>
          <a:xfrm>
            <a:off x="7380406" y="4959936"/>
            <a:ext cx="15142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1200" b="1" dirty="0">
                <a:solidFill>
                  <a:srgbClr val="002854"/>
                </a:solidFill>
              </a:rPr>
              <a:t>SISTEMAS CONECTADOS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8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9" name="Picture 58" descr="A blue arrow pointing down&#10;&#10;Description automatically generated">
            <a:extLst>
              <a:ext uri="{FF2B5EF4-FFF2-40B4-BE49-F238E27FC236}">
                <a16:creationId xmlns:a16="http://schemas.microsoft.com/office/drawing/2014/main" id="{5EA08C44-594C-FAC5-8B68-EB6B5BB1A30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99813" y="1063709"/>
            <a:ext cx="1189465" cy="1257924"/>
          </a:xfrm>
          <a:prstGeom prst="rect">
            <a:avLst/>
          </a:prstGeom>
        </p:spPr>
      </p:pic>
      <p:pic>
        <p:nvPicPr>
          <p:cNvPr id="62" name="Picture 61" descr="A blue arrow pointing down&#10;&#10;Description automatically generated">
            <a:extLst>
              <a:ext uri="{FF2B5EF4-FFF2-40B4-BE49-F238E27FC236}">
                <a16:creationId xmlns:a16="http://schemas.microsoft.com/office/drawing/2014/main" id="{D42C9FA5-5F5B-A6E2-8C12-87E9AE49FD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7202120">
            <a:off x="3953322" y="3210561"/>
            <a:ext cx="1189465" cy="1257924"/>
          </a:xfrm>
          <a:prstGeom prst="rect">
            <a:avLst/>
          </a:prstGeom>
        </p:spPr>
      </p:pic>
      <p:pic>
        <p:nvPicPr>
          <p:cNvPr id="63" name="Picture 62" descr="A blue arrow pointing down&#10;&#10;Description automatically generated">
            <a:extLst>
              <a:ext uri="{FF2B5EF4-FFF2-40B4-BE49-F238E27FC236}">
                <a16:creationId xmlns:a16="http://schemas.microsoft.com/office/drawing/2014/main" id="{3A339A98-8E3A-9E2A-A89F-AC23AF0993F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0800000">
            <a:off x="6847596" y="3465000"/>
            <a:ext cx="1189465" cy="1257924"/>
          </a:xfrm>
          <a:prstGeom prst="rect">
            <a:avLst/>
          </a:prstGeom>
        </p:spPr>
      </p:pic>
      <p:pic>
        <p:nvPicPr>
          <p:cNvPr id="65" name="Picture 64" descr="A blue arrow pointing down&#10;&#10;Description automatically generated">
            <a:extLst>
              <a:ext uri="{FF2B5EF4-FFF2-40B4-BE49-F238E27FC236}">
                <a16:creationId xmlns:a16="http://schemas.microsoft.com/office/drawing/2014/main" id="{14F5F867-A6B3-A6BC-AA04-9820B171310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928039">
            <a:off x="6855547" y="1143219"/>
            <a:ext cx="1189465" cy="1257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3522DC-C938-6D89-145F-E1E1A4E176BC}"/>
              </a:ext>
            </a:extLst>
          </p:cNvPr>
          <p:cNvSpPr txBox="1"/>
          <p:nvPr/>
        </p:nvSpPr>
        <p:spPr>
          <a:xfrm>
            <a:off x="5041193" y="2417607"/>
            <a:ext cx="21238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A0F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Powered By: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Generative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Document &amp; Content 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Decisioning AI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2F43E05-7CB3-78ED-7B37-2C163107BDF1}"/>
              </a:ext>
            </a:extLst>
          </p:cNvPr>
          <p:cNvSpPr txBox="1"/>
          <p:nvPr/>
        </p:nvSpPr>
        <p:spPr>
          <a:xfrm>
            <a:off x="303376" y="299399"/>
            <a:ext cx="31268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latin typeface="+mn-lt"/>
              </a:rPr>
              <a:t>Onde a Inteligência Artificial pode ajudar?</a:t>
            </a:r>
            <a:endParaRPr lang="pt-B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3010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944CFC71-A2BC-C0D9-95A0-0A5E616099DC}"/>
              </a:ext>
            </a:extLst>
          </p:cNvPr>
          <p:cNvSpPr/>
          <p:nvPr/>
        </p:nvSpPr>
        <p:spPr>
          <a:xfrm>
            <a:off x="6182508" y="964495"/>
            <a:ext cx="5669280" cy="5669280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E597A-3D75-1FD2-9604-660BAF0AFE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92623" y="6400646"/>
            <a:ext cx="460731" cy="306329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725ED-AB00-4B02-A764-80C23BBB66A4}" type="slidenum"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F5019DC-8856-E6A9-1E33-489C266FA6AA}"/>
              </a:ext>
            </a:extLst>
          </p:cNvPr>
          <p:cNvSpPr/>
          <p:nvPr/>
        </p:nvSpPr>
        <p:spPr>
          <a:xfrm>
            <a:off x="436176" y="964495"/>
            <a:ext cx="5669280" cy="5669280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CC47C5-5B6A-BBDF-44C7-01C8FB414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5" r="22187"/>
          <a:stretch/>
        </p:blipFill>
        <p:spPr>
          <a:xfrm>
            <a:off x="1758099" y="0"/>
            <a:ext cx="879089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4C9CA7-BEDD-24E8-4C29-D9B088C405D5}"/>
              </a:ext>
            </a:extLst>
          </p:cNvPr>
          <p:cNvGrpSpPr/>
          <p:nvPr/>
        </p:nvGrpSpPr>
        <p:grpSpPr>
          <a:xfrm>
            <a:off x="5890949" y="1722954"/>
            <a:ext cx="4114800" cy="4114800"/>
            <a:chOff x="986304" y="1098408"/>
            <a:chExt cx="4508970" cy="450897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7787045-957C-42D4-1E15-1F01C66B7444}"/>
                </a:ext>
              </a:extLst>
            </p:cNvPr>
            <p:cNvSpPr/>
            <p:nvPr/>
          </p:nvSpPr>
          <p:spPr>
            <a:xfrm>
              <a:off x="986304" y="1098408"/>
              <a:ext cx="4508970" cy="4508970"/>
            </a:xfrm>
            <a:prstGeom prst="ellipse">
              <a:avLst/>
            </a:prstGeom>
            <a:noFill/>
            <a:ln w="444500"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8FB5D44-2235-E434-1AE7-7179B5D51A8D}"/>
                </a:ext>
              </a:extLst>
            </p:cNvPr>
            <p:cNvSpPr/>
            <p:nvPr/>
          </p:nvSpPr>
          <p:spPr>
            <a:xfrm>
              <a:off x="2057724" y="2169828"/>
              <a:ext cx="2366128" cy="2366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A0FB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GenerativeAI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A0FB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72D4D6-C75A-2400-6816-8EC8BD02864A}"/>
              </a:ext>
            </a:extLst>
          </p:cNvPr>
          <p:cNvGrpSpPr/>
          <p:nvPr/>
        </p:nvGrpSpPr>
        <p:grpSpPr>
          <a:xfrm>
            <a:off x="2363333" y="1870975"/>
            <a:ext cx="4114800" cy="4114800"/>
            <a:chOff x="4502686" y="636494"/>
            <a:chExt cx="5585012" cy="558501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B53125D-2154-2E22-3BE4-A8305FC51524}"/>
                </a:ext>
              </a:extLst>
            </p:cNvPr>
            <p:cNvSpPr/>
            <p:nvPr/>
          </p:nvSpPr>
          <p:spPr>
            <a:xfrm>
              <a:off x="4502686" y="636494"/>
              <a:ext cx="5585012" cy="5585012"/>
            </a:xfrm>
            <a:prstGeom prst="ellipse">
              <a:avLst/>
            </a:prstGeom>
            <a:noFill/>
            <a:ln w="444500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5E70E69-FCF5-DD1E-3D9E-5689312CD940}"/>
                </a:ext>
              </a:extLst>
            </p:cNvPr>
            <p:cNvSpPr/>
            <p:nvPr/>
          </p:nvSpPr>
          <p:spPr>
            <a:xfrm>
              <a:off x="5735055" y="1870643"/>
              <a:ext cx="3116713" cy="31167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Intelligent Automation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57A553-E7A1-2326-EE10-A1A01B15B2E5}"/>
              </a:ext>
            </a:extLst>
          </p:cNvPr>
          <p:cNvSpPr txBox="1"/>
          <p:nvPr/>
        </p:nvSpPr>
        <p:spPr>
          <a:xfrm>
            <a:off x="1197387" y="1794673"/>
            <a:ext cx="2301402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1300" dirty="0" err="1">
                <a:solidFill>
                  <a:srgbClr val="FFC600"/>
                </a:solidFill>
                <a:cs typeface="Arial"/>
              </a:rPr>
              <a:t>Finanças</a:t>
            </a:r>
            <a:r>
              <a:rPr lang="en-US" sz="1300" dirty="0">
                <a:solidFill>
                  <a:srgbClr val="FFC600"/>
                </a:solidFill>
                <a:cs typeface="Arial"/>
              </a:rPr>
              <a:t> e </a:t>
            </a:r>
            <a:r>
              <a:rPr lang="en-US" sz="1300" dirty="0" err="1">
                <a:solidFill>
                  <a:srgbClr val="FFC600"/>
                </a:solidFill>
                <a:cs typeface="Arial"/>
              </a:rPr>
              <a:t>Contabilidade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489476-DB1F-E6FF-BA82-D49C8F7B4506}"/>
              </a:ext>
            </a:extLst>
          </p:cNvPr>
          <p:cNvCxnSpPr/>
          <p:nvPr/>
        </p:nvCxnSpPr>
        <p:spPr>
          <a:xfrm>
            <a:off x="1044611" y="2052743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511BFB-987D-BB46-C722-11AF0A4E006B}"/>
              </a:ext>
            </a:extLst>
          </p:cNvPr>
          <p:cNvCxnSpPr/>
          <p:nvPr/>
        </p:nvCxnSpPr>
        <p:spPr>
          <a:xfrm>
            <a:off x="616231" y="2816058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B09AD1-E841-3FA3-800E-FBD23CB54E95}"/>
              </a:ext>
            </a:extLst>
          </p:cNvPr>
          <p:cNvSpPr txBox="1"/>
          <p:nvPr/>
        </p:nvSpPr>
        <p:spPr>
          <a:xfrm>
            <a:off x="670754" y="2545876"/>
            <a:ext cx="196764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pt-BR" sz="1300" dirty="0">
                <a:solidFill>
                  <a:srgbClr val="FFC600"/>
                </a:solidFill>
                <a:cs typeface="Arial"/>
              </a:rPr>
              <a:t>Atendimento e suporte ao cliente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89C2B0C-0522-DEC0-0109-AB538A8E32AE}"/>
              </a:ext>
            </a:extLst>
          </p:cNvPr>
          <p:cNvSpPr txBox="1"/>
          <p:nvPr/>
        </p:nvSpPr>
        <p:spPr>
          <a:xfrm>
            <a:off x="2161695" y="181516"/>
            <a:ext cx="8032251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Intelligent Automation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8AFC9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&amp;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FB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Generative AI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EA508E2-E7C2-1086-C0E6-6FB58536C7D1}"/>
              </a:ext>
            </a:extLst>
          </p:cNvPr>
          <p:cNvCxnSpPr>
            <a:cxnSpLocks/>
          </p:cNvCxnSpPr>
          <p:nvPr/>
        </p:nvCxnSpPr>
        <p:spPr>
          <a:xfrm flipV="1">
            <a:off x="6162499" y="1146891"/>
            <a:ext cx="10288" cy="2336511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11BA9153-863B-DAE1-5FF0-FB51F918DCB1}"/>
              </a:ext>
            </a:extLst>
          </p:cNvPr>
          <p:cNvSpPr/>
          <p:nvPr/>
        </p:nvSpPr>
        <p:spPr>
          <a:xfrm>
            <a:off x="5868483" y="3483402"/>
            <a:ext cx="588032" cy="588032"/>
          </a:xfrm>
          <a:prstGeom prst="ellipse">
            <a:avLst/>
          </a:prstGeom>
          <a:solidFill>
            <a:schemeClr val="bg1"/>
          </a:solidFill>
          <a:ln w="1079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E7E449-C0D6-D5C6-32E0-882F770BA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6889" y="3471432"/>
            <a:ext cx="588033" cy="588033"/>
          </a:xfrm>
          <a:prstGeom prst="rect">
            <a:avLst/>
          </a:prstGeom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471D978-1796-A720-6143-0DB13742DCD2}"/>
              </a:ext>
            </a:extLst>
          </p:cNvPr>
          <p:cNvSpPr txBox="1"/>
          <p:nvPr/>
        </p:nvSpPr>
        <p:spPr>
          <a:xfrm>
            <a:off x="9843992" y="2515099"/>
            <a:ext cx="184197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pt-BR" sz="1400" dirty="0">
                <a:solidFill>
                  <a:srgbClr val="00A0FB"/>
                </a:solidFill>
              </a:rPr>
              <a:t>Geração de Insights e Previsão de Comportamento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DC8CC20-B606-592B-B13A-686AC812B2B3}"/>
              </a:ext>
            </a:extLst>
          </p:cNvPr>
          <p:cNvCxnSpPr/>
          <p:nvPr/>
        </p:nvCxnSpPr>
        <p:spPr>
          <a:xfrm>
            <a:off x="10601746" y="3754291"/>
            <a:ext cx="124168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A4B85C4-5561-8D3E-F0AD-C7CC1C6CD1C2}"/>
              </a:ext>
            </a:extLst>
          </p:cNvPr>
          <p:cNvCxnSpPr/>
          <p:nvPr/>
        </p:nvCxnSpPr>
        <p:spPr>
          <a:xfrm>
            <a:off x="10399789" y="4849299"/>
            <a:ext cx="1241682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72902B2-2BCF-65E0-D828-D2150AD0E2E7}"/>
              </a:ext>
            </a:extLst>
          </p:cNvPr>
          <p:cNvCxnSpPr/>
          <p:nvPr/>
        </p:nvCxnSpPr>
        <p:spPr>
          <a:xfrm>
            <a:off x="10416878" y="2748926"/>
            <a:ext cx="1241683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C36967C-3337-E6C0-8F40-3F5049B54C9A}"/>
              </a:ext>
            </a:extLst>
          </p:cNvPr>
          <p:cNvSpPr txBox="1"/>
          <p:nvPr/>
        </p:nvSpPr>
        <p:spPr>
          <a:xfrm>
            <a:off x="10019383" y="3437493"/>
            <a:ext cx="184197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en-US" sz="1400" dirty="0" err="1">
                <a:solidFill>
                  <a:srgbClr val="00A0FB"/>
                </a:solidFill>
                <a:cs typeface="Arial"/>
              </a:rPr>
              <a:t>Resumo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F30C5A-9348-CDB8-FD8B-3D6C9FD81C95}"/>
              </a:ext>
            </a:extLst>
          </p:cNvPr>
          <p:cNvSpPr txBox="1"/>
          <p:nvPr/>
        </p:nvSpPr>
        <p:spPr>
          <a:xfrm>
            <a:off x="9725454" y="4588924"/>
            <a:ext cx="1731492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 algn="r"/>
            <a:r>
              <a:rPr lang="pt-BR" sz="1400" dirty="0">
                <a:solidFill>
                  <a:srgbClr val="00A0FB"/>
                </a:solidFill>
                <a:cs typeface="Arial"/>
              </a:rPr>
              <a:t>Geração e personalização de conteúdo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1325C-27E2-D4F6-4AD3-D1EE63467FA8}"/>
              </a:ext>
            </a:extLst>
          </p:cNvPr>
          <p:cNvSpPr txBox="1"/>
          <p:nvPr/>
        </p:nvSpPr>
        <p:spPr>
          <a:xfrm>
            <a:off x="3084325" y="4235035"/>
            <a:ext cx="2743200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pt-BR" sz="1300" dirty="0">
                <a:cs typeface="Arial"/>
              </a:rPr>
              <a:t>Mercado de IDP de </a:t>
            </a:r>
          </a:p>
          <a:p>
            <a:pPr lvl="0" algn="ctr"/>
            <a:r>
              <a:rPr lang="pt-BR" sz="1300" dirty="0">
                <a:cs typeface="Arial"/>
              </a:rPr>
              <a:t>US$ 17 bilhões 
até 2027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C32DF-A591-D144-9530-E120F359CD56}"/>
              </a:ext>
            </a:extLst>
          </p:cNvPr>
          <p:cNvSpPr txBox="1"/>
          <p:nvPr/>
        </p:nvSpPr>
        <p:spPr>
          <a:xfrm>
            <a:off x="6879994" y="4112368"/>
            <a:ext cx="2120136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pt-BR" sz="1300" dirty="0">
                <a:solidFill>
                  <a:srgbClr val="00A0FB"/>
                </a:solidFill>
                <a:cs typeface="Arial"/>
              </a:rPr>
              <a:t>Mercado de </a:t>
            </a:r>
          </a:p>
          <a:p>
            <a:pPr lvl="0" algn="ctr"/>
            <a:r>
              <a:rPr lang="pt-BR" sz="1300" dirty="0">
                <a:solidFill>
                  <a:srgbClr val="00A0FB"/>
                </a:solidFill>
                <a:cs typeface="Arial"/>
              </a:rPr>
              <a:t>US$ 1,3 trilhão </a:t>
            </a:r>
          </a:p>
          <a:p>
            <a:pPr lvl="0" algn="ctr"/>
            <a:r>
              <a:rPr lang="pt-BR" sz="1300" dirty="0">
                <a:solidFill>
                  <a:srgbClr val="00A0FB"/>
                </a:solidFill>
                <a:cs typeface="Arial"/>
              </a:rPr>
              <a:t>até 2032</a:t>
            </a:r>
            <a:endParaRPr kumimoji="0" lang="en-US" sz="1300" b="0" i="0" u="none" strike="noStrike" kern="1200" cap="none" spc="0" normalizeH="0" baseline="3000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5A89E-A88B-A8BF-9142-5A9FC56A54ED}"/>
              </a:ext>
            </a:extLst>
          </p:cNvPr>
          <p:cNvSpPr txBox="1"/>
          <p:nvPr/>
        </p:nvSpPr>
        <p:spPr>
          <a:xfrm>
            <a:off x="2162175" y="6353175"/>
            <a:ext cx="5410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30000" noProof="0" dirty="0">
                <a:ln>
                  <a:noFill/>
                </a:ln>
                <a:solidFill>
                  <a:srgbClr val="98AFC9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1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98AFC9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Unveiling the Future of Intelligent Document Processing, Zinnov, 12/2023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200" cap="none" spc="0" normalizeH="0" baseline="30000" noProof="0" dirty="0">
                <a:ln>
                  <a:noFill/>
                </a:ln>
                <a:solidFill>
                  <a:srgbClr val="98AFC9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r>
              <a:rPr kumimoji="0" lang="en-US" sz="900" b="0" i="0" u="sng" strike="noStrike" kern="1200" cap="none" spc="0" normalizeH="0" baseline="0" noProof="0" dirty="0">
                <a:ln>
                  <a:noFill/>
                </a:ln>
                <a:solidFill>
                  <a:srgbClr val="98AFC9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Generative AI to Become a $1.3 Trillion Market by 2032 6/2023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98AFC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9C2EE0-CACF-7B99-E289-EE608216A8FF}"/>
              </a:ext>
            </a:extLst>
          </p:cNvPr>
          <p:cNvSpPr txBox="1"/>
          <p:nvPr/>
        </p:nvSpPr>
        <p:spPr>
          <a:xfrm>
            <a:off x="436176" y="3370368"/>
            <a:ext cx="1967645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pt-BR" sz="1300" dirty="0">
                <a:solidFill>
                  <a:srgbClr val="FFC600"/>
                </a:solidFill>
                <a:cs typeface="Arial"/>
              </a:rPr>
              <a:t>Gerenciamento e análise de dados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DDEE8D-F8FE-3C02-F9A7-52A4D33BA3AE}"/>
              </a:ext>
            </a:extLst>
          </p:cNvPr>
          <p:cNvSpPr txBox="1"/>
          <p:nvPr/>
        </p:nvSpPr>
        <p:spPr>
          <a:xfrm>
            <a:off x="620866" y="4458617"/>
            <a:ext cx="1967645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Procurement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6239470-25B6-462E-0E81-DE6EF15B4908}"/>
              </a:ext>
            </a:extLst>
          </p:cNvPr>
          <p:cNvSpPr txBox="1"/>
          <p:nvPr/>
        </p:nvSpPr>
        <p:spPr>
          <a:xfrm>
            <a:off x="1044611" y="5276648"/>
            <a:ext cx="1452141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1300" dirty="0">
                <a:solidFill>
                  <a:srgbClr val="FFC600"/>
                </a:solidFill>
                <a:cs typeface="Arial"/>
              </a:rPr>
              <a:t>Central de </a:t>
            </a:r>
            <a:r>
              <a:rPr lang="en-US" sz="1300" dirty="0" err="1">
                <a:solidFill>
                  <a:srgbClr val="FFC600"/>
                </a:solidFill>
                <a:cs typeface="Arial"/>
              </a:rPr>
              <a:t>Atendimento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CC4C60-F82C-445C-C516-622E750403A9}"/>
              </a:ext>
            </a:extLst>
          </p:cNvPr>
          <p:cNvSpPr txBox="1"/>
          <p:nvPr/>
        </p:nvSpPr>
        <p:spPr>
          <a:xfrm>
            <a:off x="1743402" y="5735125"/>
            <a:ext cx="1967645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0"/>
            <a:r>
              <a:rPr lang="en-US" sz="1300" dirty="0">
                <a:solidFill>
                  <a:srgbClr val="FFC600"/>
                </a:solidFill>
                <a:cs typeface="Arial"/>
              </a:rPr>
              <a:t>RH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85E3A3-064C-954A-EC2E-07FE3FDE7A37}"/>
              </a:ext>
            </a:extLst>
          </p:cNvPr>
          <p:cNvSpPr txBox="1"/>
          <p:nvPr/>
        </p:nvSpPr>
        <p:spPr>
          <a:xfrm>
            <a:off x="529107" y="3976613"/>
            <a:ext cx="1967645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Digital Mailroom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A45E07-DC3B-D620-FCDE-733D9106B37B}"/>
              </a:ext>
            </a:extLst>
          </p:cNvPr>
          <p:cNvSpPr txBox="1"/>
          <p:nvPr/>
        </p:nvSpPr>
        <p:spPr>
          <a:xfrm>
            <a:off x="892516" y="4841769"/>
            <a:ext cx="1967645" cy="2923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</a:rPr>
              <a:t>Onboarding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D1F46DE-9A56-143A-31B0-51B1099D30B1}"/>
              </a:ext>
            </a:extLst>
          </p:cNvPr>
          <p:cNvSpPr/>
          <p:nvPr/>
        </p:nvSpPr>
        <p:spPr>
          <a:xfrm>
            <a:off x="326990" y="760168"/>
            <a:ext cx="1570252" cy="492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b="1" dirty="0">
                <a:solidFill>
                  <a:srgbClr val="FFC600"/>
                </a:solidFill>
              </a:rPr>
              <a:t>Principais casos de uso de IA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FFC6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3915817-0F68-BD93-371F-E1F40353311F}"/>
              </a:ext>
            </a:extLst>
          </p:cNvPr>
          <p:cNvSpPr/>
          <p:nvPr/>
        </p:nvSpPr>
        <p:spPr>
          <a:xfrm>
            <a:off x="9855815" y="704736"/>
            <a:ext cx="2097539" cy="4924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pt-BR" b="1" dirty="0">
                <a:solidFill>
                  <a:srgbClr val="00A0FB"/>
                </a:solidFill>
              </a:rPr>
              <a:t>Principais casos de uso de IA</a:t>
            </a:r>
            <a:endParaRPr kumimoji="0" lang="en-US" sz="1800" b="1" i="0" u="none" strike="noStrike" kern="1200" cap="none" spc="0" normalizeH="0" baseline="30000" noProof="0" dirty="0">
              <a:ln>
                <a:noFill/>
              </a:ln>
              <a:solidFill>
                <a:srgbClr val="00A0FB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94A9B7E-8A88-166A-A46D-A522F0B2F8A0}"/>
              </a:ext>
            </a:extLst>
          </p:cNvPr>
          <p:cNvCxnSpPr/>
          <p:nvPr/>
        </p:nvCxnSpPr>
        <p:spPr>
          <a:xfrm>
            <a:off x="401328" y="3617383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5049C7-09DE-B698-BEB0-6197855CE912}"/>
              </a:ext>
            </a:extLst>
          </p:cNvPr>
          <p:cNvCxnSpPr/>
          <p:nvPr/>
        </p:nvCxnSpPr>
        <p:spPr>
          <a:xfrm>
            <a:off x="491275" y="4259264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B1090E-C87A-066E-65AC-3252B0F1766C}"/>
              </a:ext>
            </a:extLst>
          </p:cNvPr>
          <p:cNvCxnSpPr/>
          <p:nvPr/>
        </p:nvCxnSpPr>
        <p:spPr>
          <a:xfrm>
            <a:off x="616231" y="4739862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2B371F-230B-479D-2667-DD6E6EE82733}"/>
              </a:ext>
            </a:extLst>
          </p:cNvPr>
          <p:cNvCxnSpPr/>
          <p:nvPr/>
        </p:nvCxnSpPr>
        <p:spPr>
          <a:xfrm>
            <a:off x="788951" y="5134157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250866-F8CD-C95F-86A7-96C003235D07}"/>
              </a:ext>
            </a:extLst>
          </p:cNvPr>
          <p:cNvCxnSpPr/>
          <p:nvPr/>
        </p:nvCxnSpPr>
        <p:spPr>
          <a:xfrm>
            <a:off x="1008069" y="5536324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DCC382A-34D0-5F7A-1EA1-A2CAD65D3D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2" t="55867"/>
          <a:stretch/>
        </p:blipFill>
        <p:spPr>
          <a:xfrm>
            <a:off x="9156445" y="3853120"/>
            <a:ext cx="3044075" cy="302666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E889EF-1EFE-2425-6A6C-7899FE38954F}"/>
              </a:ext>
            </a:extLst>
          </p:cNvPr>
          <p:cNvCxnSpPr/>
          <p:nvPr/>
        </p:nvCxnSpPr>
        <p:spPr>
          <a:xfrm>
            <a:off x="1540853" y="6027513"/>
            <a:ext cx="1241683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2569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00A1DE"/>
      </a:accent1>
      <a:accent2>
        <a:srgbClr val="F3F2EF"/>
      </a:accent2>
      <a:accent3>
        <a:srgbClr val="6E2485"/>
      </a:accent3>
      <a:accent4>
        <a:srgbClr val="2E71FF"/>
      </a:accent4>
      <a:accent5>
        <a:srgbClr val="FF2806"/>
      </a:accent5>
      <a:accent6>
        <a:srgbClr val="504B51"/>
      </a:accent6>
      <a:hlink>
        <a:srgbClr val="5F5F5F"/>
      </a:hlink>
      <a:folHlink>
        <a:srgbClr val="91919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videndo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GKO24 Theme">
  <a:themeElements>
    <a:clrScheme name="Custom 9">
      <a:dk1>
        <a:srgbClr val="231F20"/>
      </a:dk1>
      <a:lt1>
        <a:sysClr val="window" lastClr="FFFFFF"/>
      </a:lt1>
      <a:dk2>
        <a:srgbClr val="002854"/>
      </a:dk2>
      <a:lt2>
        <a:srgbClr val="FAFAFA"/>
      </a:lt2>
      <a:accent1>
        <a:srgbClr val="002854"/>
      </a:accent1>
      <a:accent2>
        <a:srgbClr val="A7DCFB"/>
      </a:accent2>
      <a:accent3>
        <a:srgbClr val="98AFC9"/>
      </a:accent3>
      <a:accent4>
        <a:srgbClr val="FFC600"/>
      </a:accent4>
      <a:accent5>
        <a:srgbClr val="00A0FB"/>
      </a:accent5>
      <a:accent6>
        <a:srgbClr val="436080"/>
      </a:accent6>
      <a:hlink>
        <a:srgbClr val="00A0FB"/>
      </a:hlink>
      <a:folHlink>
        <a:srgbClr val="436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.ai template 2024">
  <a:themeElements>
    <a:clrScheme name="Simple Light">
      <a:dk1>
        <a:srgbClr val="0C0A2C"/>
      </a:dk1>
      <a:lt1>
        <a:srgbClr val="FBFBFB"/>
      </a:lt1>
      <a:dk2>
        <a:srgbClr val="00BE90"/>
      </a:dk2>
      <a:lt2>
        <a:srgbClr val="D9D9D9"/>
      </a:lt2>
      <a:accent1>
        <a:srgbClr val="5890FE"/>
      </a:accent1>
      <a:accent2>
        <a:srgbClr val="FFB646"/>
      </a:accent2>
      <a:accent3>
        <a:srgbClr val="1B2556"/>
      </a:accent3>
      <a:accent4>
        <a:srgbClr val="FFC773"/>
      </a:accent4>
      <a:accent5>
        <a:srgbClr val="6EEDC4"/>
      </a:accent5>
      <a:accent6>
        <a:srgbClr val="FF7880"/>
      </a:accent6>
      <a:hlink>
        <a:srgbClr val="5890F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Brand Template">
      <a:dk1>
        <a:srgbClr val="000000"/>
      </a:dk1>
      <a:lt1>
        <a:srgbClr val="FFFFFF"/>
      </a:lt1>
      <a:dk2>
        <a:srgbClr val="555555"/>
      </a:dk2>
      <a:lt2>
        <a:srgbClr val="EBEBEB"/>
      </a:lt2>
      <a:accent1>
        <a:srgbClr val="007680"/>
      </a:accent1>
      <a:accent2>
        <a:srgbClr val="3FB0A8"/>
      </a:accent2>
      <a:accent3>
        <a:srgbClr val="555555"/>
      </a:accent3>
      <a:accent4>
        <a:srgbClr val="4E4795"/>
      </a:accent4>
      <a:accent5>
        <a:srgbClr val="9088C7"/>
      </a:accent5>
      <a:accent6>
        <a:srgbClr val="FF6633"/>
      </a:accent6>
      <a:hlink>
        <a:srgbClr val="FF6633"/>
      </a:hlink>
      <a:folHlink>
        <a:srgbClr val="3FB0A8"/>
      </a:folHlink>
    </a:clrScheme>
    <a:fontScheme name="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7490</TotalTime>
  <Words>1351</Words>
  <Application>Microsoft Office PowerPoint</Application>
  <PresentationFormat>Widescreen</PresentationFormat>
  <Paragraphs>274</Paragraphs>
  <Slides>24</Slides>
  <Notes>13</Notes>
  <HiddenSlides>1</HiddenSlides>
  <MMClips>0</MMClips>
  <ScaleCrop>false</ScaleCrop>
  <HeadingPairs>
    <vt:vector size="6" baseType="variant">
      <vt:variant>
        <vt:lpstr>Fontes usadas</vt:lpstr>
      </vt:variant>
      <vt:variant>
        <vt:i4>23</vt:i4>
      </vt:variant>
      <vt:variant>
        <vt:lpstr>Tema</vt:lpstr>
      </vt:variant>
      <vt:variant>
        <vt:i4>7</vt:i4>
      </vt:variant>
      <vt:variant>
        <vt:lpstr>Títulos de slides</vt:lpstr>
      </vt:variant>
      <vt:variant>
        <vt:i4>24</vt:i4>
      </vt:variant>
    </vt:vector>
  </HeadingPairs>
  <TitlesOfParts>
    <vt:vector size="54" baseType="lpstr">
      <vt:lpstr>Arial</vt:lpstr>
      <vt:lpstr>Assistant</vt:lpstr>
      <vt:lpstr>Avenir</vt:lpstr>
      <vt:lpstr>Calibri</vt:lpstr>
      <vt:lpstr>Calibri Light</vt:lpstr>
      <vt:lpstr>Courier New</vt:lpstr>
      <vt:lpstr>Gill Sans MT</vt:lpstr>
      <vt:lpstr>Helvetica Neue</vt:lpstr>
      <vt:lpstr>Helvetica Neue Medium</vt:lpstr>
      <vt:lpstr>IBM Plex Sans Medium</vt:lpstr>
      <vt:lpstr>Inter</vt:lpstr>
      <vt:lpstr>Inter Medium</vt:lpstr>
      <vt:lpstr>Montserrat</vt:lpstr>
      <vt:lpstr>Montserrat Medium</vt:lpstr>
      <vt:lpstr>Montserrat Regular</vt:lpstr>
      <vt:lpstr>Montserrat SemiBold</vt:lpstr>
      <vt:lpstr>Open Sans</vt:lpstr>
      <vt:lpstr>Open Sans</vt:lpstr>
      <vt:lpstr>Roboto</vt:lpstr>
      <vt:lpstr>Segoe UI</vt:lpstr>
      <vt:lpstr>Times</vt:lpstr>
      <vt:lpstr>Wingdings</vt:lpstr>
      <vt:lpstr>Wingdings 2</vt:lpstr>
      <vt:lpstr>Office Theme</vt:lpstr>
      <vt:lpstr>1_Office Theme</vt:lpstr>
      <vt:lpstr>Dividendo</vt:lpstr>
      <vt:lpstr>GKO24 Theme</vt:lpstr>
      <vt:lpstr>r.ai template 2024</vt:lpstr>
      <vt:lpstr>2_Office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“Nenhum homem é melhor do que uma máquina e nenhuma máquina é melhor do que um homem com uma máquina.”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Manuscritos</vt:lpstr>
      <vt:lpstr>NLP (Linguagem Natural)</vt:lpstr>
      <vt:lpstr>Fraude Digital</vt:lpstr>
      <vt:lpstr>Apresentação do PowerPoint</vt:lpstr>
      <vt:lpstr>KTA BPM +  CoPilot</vt:lpstr>
      <vt:lpstr>Apresentação do PowerPoint</vt:lpstr>
      <vt:lpstr>Apresentação do PowerPoint</vt:lpstr>
      <vt:lpstr>Apresentação do PowerPoint</vt:lpstr>
      <vt:lpstr>HyperAutomation e Engenharia Documental</vt:lpstr>
      <vt:lpstr>Case de Sucesso:  Transformação Digital no Setor de Seguros</vt:lpstr>
      <vt:lpstr>Case de Sucesso:  Automação no Setor Financeiro</vt:lpstr>
      <vt:lpstr>Apresentação do PowerPoint</vt:lpstr>
      <vt:lpstr>  Você está pronto para acelerar seus negócios?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Fernando Piazza</dc:creator>
  <cp:lastModifiedBy>LENOVO</cp:lastModifiedBy>
  <cp:revision>127</cp:revision>
  <dcterms:created xsi:type="dcterms:W3CDTF">2023-08-18T20:42:05Z</dcterms:created>
  <dcterms:modified xsi:type="dcterms:W3CDTF">2025-07-16T12:01:09Z</dcterms:modified>
</cp:coreProperties>
</file>