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1" r:id="rId8"/>
    <p:sldId id="266" r:id="rId9"/>
    <p:sldId id="262" r:id="rId10"/>
    <p:sldId id="263" r:id="rId11"/>
    <p:sldId id="284" r:id="rId12"/>
    <p:sldId id="276" r:id="rId13"/>
    <p:sldId id="277" r:id="rId14"/>
    <p:sldId id="264" r:id="rId15"/>
    <p:sldId id="286" r:id="rId16"/>
    <p:sldId id="272" r:id="rId17"/>
    <p:sldId id="265" r:id="rId18"/>
    <p:sldId id="273" r:id="rId19"/>
    <p:sldId id="278" r:id="rId20"/>
    <p:sldId id="279" r:id="rId21"/>
    <p:sldId id="280" r:id="rId22"/>
    <p:sldId id="271" r:id="rId23"/>
    <p:sldId id="274" r:id="rId24"/>
    <p:sldId id="275" r:id="rId25"/>
    <p:sldId id="281" r:id="rId26"/>
    <p:sldId id="285" r:id="rId27"/>
    <p:sldId id="28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CD"/>
    <a:srgbClr val="FFFF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D468D-5DB0-4D1F-95C0-8293DF4182FD}" v="8" dt="2025-07-16T12:09:02.934"/>
    <p1510:client id="{7970056C-775C-44DF-2456-A33EA6FA6CEC}" v="549" dt="2025-07-16T11:39:13.355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76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vana Cânovas" userId="e58ec374-7012-4096-aa9b-8961d61b2aa9" providerId="ADAL" clId="{046D468D-5DB0-4D1F-95C0-8293DF4182FD}"/>
    <pc:docChg chg="undo redo custSel modSld">
      <pc:chgData name="Geovana Cânovas" userId="e58ec374-7012-4096-aa9b-8961d61b2aa9" providerId="ADAL" clId="{046D468D-5DB0-4D1F-95C0-8293DF4182FD}" dt="2025-07-16T12:09:17.332" v="36" actId="1076"/>
      <pc:docMkLst>
        <pc:docMk/>
      </pc:docMkLst>
      <pc:sldChg chg="addSp delSp modSp mod">
        <pc:chgData name="Geovana Cânovas" userId="e58ec374-7012-4096-aa9b-8961d61b2aa9" providerId="ADAL" clId="{046D468D-5DB0-4D1F-95C0-8293DF4182FD}" dt="2025-07-16T12:08:22.229" v="31" actId="1076"/>
        <pc:sldMkLst>
          <pc:docMk/>
          <pc:sldMk cId="1136413029" sldId="264"/>
        </pc:sldMkLst>
        <pc:spChg chg="add mod">
          <ac:chgData name="Geovana Cânovas" userId="e58ec374-7012-4096-aa9b-8961d61b2aa9" providerId="ADAL" clId="{046D468D-5DB0-4D1F-95C0-8293DF4182FD}" dt="2025-07-16T12:06:24.268" v="21" actId="122"/>
          <ac:spMkLst>
            <pc:docMk/>
            <pc:sldMk cId="1136413029" sldId="264"/>
            <ac:spMk id="3" creationId="{A6E5952D-FF24-10FA-FAB4-CFCA8346186F}"/>
          </ac:spMkLst>
        </pc:spChg>
        <pc:spChg chg="add mod">
          <ac:chgData name="Geovana Cânovas" userId="e58ec374-7012-4096-aa9b-8961d61b2aa9" providerId="ADAL" clId="{046D468D-5DB0-4D1F-95C0-8293DF4182FD}" dt="2025-07-16T12:06:50.045" v="23" actId="207"/>
          <ac:spMkLst>
            <pc:docMk/>
            <pc:sldMk cId="1136413029" sldId="264"/>
            <ac:spMk id="5" creationId="{CF6D271F-8ACA-C910-B2E0-0BB29AB920F7}"/>
          </ac:spMkLst>
        </pc:spChg>
        <pc:spChg chg="add del">
          <ac:chgData name="Geovana Cânovas" userId="e58ec374-7012-4096-aa9b-8961d61b2aa9" providerId="ADAL" clId="{046D468D-5DB0-4D1F-95C0-8293DF4182FD}" dt="2025-07-16T12:06:14.349" v="19" actId="478"/>
          <ac:spMkLst>
            <pc:docMk/>
            <pc:sldMk cId="1136413029" sldId="264"/>
            <ac:spMk id="8" creationId="{6AC55B0A-1B17-12EA-7BA2-3EE764A04787}"/>
          </ac:spMkLst>
        </pc:spChg>
        <pc:picChg chg="add del mod">
          <ac:chgData name="Geovana Cânovas" userId="e58ec374-7012-4096-aa9b-8961d61b2aa9" providerId="ADAL" clId="{046D468D-5DB0-4D1F-95C0-8293DF4182FD}" dt="2025-07-16T12:06:52.315" v="24" actId="478"/>
          <ac:picMkLst>
            <pc:docMk/>
            <pc:sldMk cId="1136413029" sldId="264"/>
            <ac:picMk id="4" creationId="{62E6611D-0786-3201-7983-9670629B9C94}"/>
          </ac:picMkLst>
        </pc:picChg>
        <pc:picChg chg="add mod">
          <ac:chgData name="Geovana Cânovas" userId="e58ec374-7012-4096-aa9b-8961d61b2aa9" providerId="ADAL" clId="{046D468D-5DB0-4D1F-95C0-8293DF4182FD}" dt="2025-07-16T12:07:07.630" v="26" actId="14100"/>
          <ac:picMkLst>
            <pc:docMk/>
            <pc:sldMk cId="1136413029" sldId="264"/>
            <ac:picMk id="6" creationId="{DF4D0DBB-5E50-5C42-7EFB-64BFB9F32E3E}"/>
          </ac:picMkLst>
        </pc:picChg>
        <pc:picChg chg="add mod">
          <ac:chgData name="Geovana Cânovas" userId="e58ec374-7012-4096-aa9b-8961d61b2aa9" providerId="ADAL" clId="{046D468D-5DB0-4D1F-95C0-8293DF4182FD}" dt="2025-07-16T12:08:22.229" v="31" actId="1076"/>
          <ac:picMkLst>
            <pc:docMk/>
            <pc:sldMk cId="1136413029" sldId="264"/>
            <ac:picMk id="7" creationId="{D7231EEA-3CF6-9EBC-52F8-E23A32186848}"/>
          </ac:picMkLst>
        </pc:picChg>
      </pc:sldChg>
      <pc:sldChg chg="addSp modSp mod">
        <pc:chgData name="Geovana Cânovas" userId="e58ec374-7012-4096-aa9b-8961d61b2aa9" providerId="ADAL" clId="{046D468D-5DB0-4D1F-95C0-8293DF4182FD}" dt="2025-07-16T12:05:41.260" v="16" actId="167"/>
        <pc:sldMkLst>
          <pc:docMk/>
          <pc:sldMk cId="1058720266" sldId="266"/>
        </pc:sldMkLst>
        <pc:spChg chg="add mod ord">
          <ac:chgData name="Geovana Cânovas" userId="e58ec374-7012-4096-aa9b-8961d61b2aa9" providerId="ADAL" clId="{046D468D-5DB0-4D1F-95C0-8293DF4182FD}" dt="2025-07-16T12:05:41.260" v="16" actId="167"/>
          <ac:spMkLst>
            <pc:docMk/>
            <pc:sldMk cId="1058720266" sldId="266"/>
            <ac:spMk id="5" creationId="{78B04BD8-D1A4-45D3-D94F-1689B61C7DAD}"/>
          </ac:spMkLst>
        </pc:spChg>
        <pc:picChg chg="mod modCrop">
          <ac:chgData name="Geovana Cânovas" userId="e58ec374-7012-4096-aa9b-8961d61b2aa9" providerId="ADAL" clId="{046D468D-5DB0-4D1F-95C0-8293DF4182FD}" dt="2025-07-16T12:04:27.689" v="4" actId="732"/>
          <ac:picMkLst>
            <pc:docMk/>
            <pc:sldMk cId="1058720266" sldId="266"/>
            <ac:picMk id="4" creationId="{AF1EE456-D8E4-A9B7-E4EE-CACA1F97216B}"/>
          </ac:picMkLst>
        </pc:picChg>
      </pc:sldChg>
      <pc:sldChg chg="addSp delSp modSp mod">
        <pc:chgData name="Geovana Cânovas" userId="e58ec374-7012-4096-aa9b-8961d61b2aa9" providerId="ADAL" clId="{046D468D-5DB0-4D1F-95C0-8293DF4182FD}" dt="2025-07-16T12:09:17.332" v="36" actId="1076"/>
        <pc:sldMkLst>
          <pc:docMk/>
          <pc:sldMk cId="356543560" sldId="285"/>
        </pc:sldMkLst>
        <pc:spChg chg="add mod">
          <ac:chgData name="Geovana Cânovas" userId="e58ec374-7012-4096-aa9b-8961d61b2aa9" providerId="ADAL" clId="{046D468D-5DB0-4D1F-95C0-8293DF4182FD}" dt="2025-07-16T12:09:17.332" v="36" actId="1076"/>
          <ac:spMkLst>
            <pc:docMk/>
            <pc:sldMk cId="356543560" sldId="285"/>
            <ac:spMk id="2" creationId="{54C9B3D0-558A-65C6-93FC-3AA72A52A9A1}"/>
          </ac:spMkLst>
        </pc:spChg>
        <pc:spChg chg="del">
          <ac:chgData name="Geovana Cânovas" userId="e58ec374-7012-4096-aa9b-8961d61b2aa9" providerId="ADAL" clId="{046D468D-5DB0-4D1F-95C0-8293DF4182FD}" dt="2025-07-16T12:09:09.980" v="35" actId="478"/>
          <ac:spMkLst>
            <pc:docMk/>
            <pc:sldMk cId="356543560" sldId="285"/>
            <ac:spMk id="17" creationId="{CD2EDE18-D9CD-586D-FEC5-B7EACF82D1B1}"/>
          </ac:spMkLst>
        </pc:spChg>
      </pc:sldChg>
    </pc:docChg>
  </pc:docChgLst>
  <pc:docChgLst>
    <pc:chgData name="Felipe Martins de Mello" userId="S::felipe@t2cgroup.com.br::52d663f5-5c11-4410-9a23-8af89ae75bdf" providerId="AD" clId="Web-{7970056C-775C-44DF-2456-A33EA6FA6CEC}"/>
    <pc:docChg chg="addSld delSld modSld sldOrd">
      <pc:chgData name="Felipe Martins de Mello" userId="S::felipe@t2cgroup.com.br::52d663f5-5c11-4410-9a23-8af89ae75bdf" providerId="AD" clId="Web-{7970056C-775C-44DF-2456-A33EA6FA6CEC}" dt="2025-07-16T11:39:13.214" v="391" actId="20577"/>
      <pc:docMkLst>
        <pc:docMk/>
      </pc:docMkLst>
      <pc:sldChg chg="addSp modSp">
        <pc:chgData name="Felipe Martins de Mello" userId="S::felipe@t2cgroup.com.br::52d663f5-5c11-4410-9a23-8af89ae75bdf" providerId="AD" clId="Web-{7970056C-775C-44DF-2456-A33EA6FA6CEC}" dt="2025-07-16T10:48:54.881" v="14" actId="1076"/>
        <pc:sldMkLst>
          <pc:docMk/>
          <pc:sldMk cId="2700597780" sldId="257"/>
        </pc:sldMkLst>
        <pc:spChg chg="add mod">
          <ac:chgData name="Felipe Martins de Mello" userId="S::felipe@t2cgroup.com.br::52d663f5-5c11-4410-9a23-8af89ae75bdf" providerId="AD" clId="Web-{7970056C-775C-44DF-2456-A33EA6FA6CEC}" dt="2025-07-16T10:48:44.709" v="13" actId="1076"/>
          <ac:spMkLst>
            <pc:docMk/>
            <pc:sldMk cId="2700597780" sldId="257"/>
            <ac:spMk id="4" creationId="{5F485CF9-CD5E-5D12-5EAA-72CFA501159B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0:48:44.709" v="12" actId="1076"/>
          <ac:spMkLst>
            <pc:docMk/>
            <pc:sldMk cId="2700597780" sldId="257"/>
            <ac:spMk id="9" creationId="{B39190E8-089A-0D46-E641-EAEE748CF617}"/>
          </ac:spMkLst>
        </pc:spChg>
        <pc:picChg chg="add mod">
          <ac:chgData name="Felipe Martins de Mello" userId="S::felipe@t2cgroup.com.br::52d663f5-5c11-4410-9a23-8af89ae75bdf" providerId="AD" clId="Web-{7970056C-775C-44DF-2456-A33EA6FA6CEC}" dt="2025-07-16T10:48:54.881" v="14" actId="1076"/>
          <ac:picMkLst>
            <pc:docMk/>
            <pc:sldMk cId="2700597780" sldId="257"/>
            <ac:picMk id="3" creationId="{4C37015C-2877-3FC9-FBAB-27A4F83A4AD5}"/>
          </ac:picMkLst>
        </pc:picChg>
      </pc:sldChg>
      <pc:sldChg chg="addSp delSp modSp">
        <pc:chgData name="Felipe Martins de Mello" userId="S::felipe@t2cgroup.com.br::52d663f5-5c11-4410-9a23-8af89ae75bdf" providerId="AD" clId="Web-{7970056C-775C-44DF-2456-A33EA6FA6CEC}" dt="2025-07-16T10:59:52.781" v="50" actId="1076"/>
        <pc:sldMkLst>
          <pc:docMk/>
          <pc:sldMk cId="1541251054" sldId="259"/>
        </pc:sldMkLst>
        <pc:spChg chg="add mod">
          <ac:chgData name="Felipe Martins de Mello" userId="S::felipe@t2cgroup.com.br::52d663f5-5c11-4410-9a23-8af89ae75bdf" providerId="AD" clId="Web-{7970056C-775C-44DF-2456-A33EA6FA6CEC}" dt="2025-07-16T10:59:52.781" v="50" actId="1076"/>
          <ac:spMkLst>
            <pc:docMk/>
            <pc:sldMk cId="1541251054" sldId="259"/>
            <ac:spMk id="3" creationId="{A954B588-8E62-8DF0-1710-E7BB5F8786A8}"/>
          </ac:spMkLst>
        </pc:spChg>
        <pc:spChg chg="del">
          <ac:chgData name="Felipe Martins de Mello" userId="S::felipe@t2cgroup.com.br::52d663f5-5c11-4410-9a23-8af89ae75bdf" providerId="AD" clId="Web-{7970056C-775C-44DF-2456-A33EA6FA6CEC}" dt="2025-07-16T10:57:50.464" v="34"/>
          <ac:spMkLst>
            <pc:docMk/>
            <pc:sldMk cId="1541251054" sldId="259"/>
            <ac:spMk id="8" creationId="{78E45361-423C-250F-FF28-0CD1FE1E10A9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0:56:20.101" v="33" actId="20577"/>
          <ac:spMkLst>
            <pc:docMk/>
            <pc:sldMk cId="1541251054" sldId="259"/>
            <ac:spMk id="10" creationId="{896CE1A5-06A0-F0D8-F1CD-7803532B3C23}"/>
          </ac:spMkLst>
        </pc:spChg>
        <pc:picChg chg="add mod">
          <ac:chgData name="Felipe Martins de Mello" userId="S::felipe@t2cgroup.com.br::52d663f5-5c11-4410-9a23-8af89ae75bdf" providerId="AD" clId="Web-{7970056C-775C-44DF-2456-A33EA6FA6CEC}" dt="2025-07-16T10:59:28.014" v="42" actId="1076"/>
          <ac:picMkLst>
            <pc:docMk/>
            <pc:sldMk cId="1541251054" sldId="259"/>
            <ac:picMk id="2" creationId="{115648AF-1073-5EF3-AC9D-0AF314E84487}"/>
          </ac:picMkLst>
        </pc:picChg>
        <pc:picChg chg="mod">
          <ac:chgData name="Felipe Martins de Mello" userId="S::felipe@t2cgroup.com.br::52d663f5-5c11-4410-9a23-8af89ae75bdf" providerId="AD" clId="Web-{7970056C-775C-44DF-2456-A33EA6FA6CEC}" dt="2025-07-16T10:57:58.699" v="37" actId="1076"/>
          <ac:picMkLst>
            <pc:docMk/>
            <pc:sldMk cId="1541251054" sldId="259"/>
            <ac:picMk id="13" creationId="{54B640CF-1128-AB91-4188-37C2E50624C5}"/>
          </ac:picMkLst>
        </pc:picChg>
      </pc:sldChg>
      <pc:sldChg chg="modSp">
        <pc:chgData name="Felipe Martins de Mello" userId="S::felipe@t2cgroup.com.br::52d663f5-5c11-4410-9a23-8af89ae75bdf" providerId="AD" clId="Web-{7970056C-775C-44DF-2456-A33EA6FA6CEC}" dt="2025-07-16T11:02:08.161" v="53"/>
        <pc:sldMkLst>
          <pc:docMk/>
          <pc:sldMk cId="784463152" sldId="261"/>
        </pc:sldMkLst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784463152" sldId="261"/>
            <ac:graphicFrameMk id="6" creationId="{4426F2C7-DD25-359C-DDA1-F951D691BC99}"/>
          </ac:graphicFrameMkLst>
        </pc:graphicFrameChg>
      </pc:sldChg>
      <pc:sldChg chg="addSp delSp modSp delAnim">
        <pc:chgData name="Felipe Martins de Mello" userId="S::felipe@t2cgroup.com.br::52d663f5-5c11-4410-9a23-8af89ae75bdf" providerId="AD" clId="Web-{7970056C-775C-44DF-2456-A33EA6FA6CEC}" dt="2025-07-16T11:26:46.935" v="271"/>
        <pc:sldMkLst>
          <pc:docMk/>
          <pc:sldMk cId="2105664726" sldId="262"/>
        </pc:sldMkLst>
        <pc:spChg chg="del">
          <ac:chgData name="Felipe Martins de Mello" userId="S::felipe@t2cgroup.com.br::52d663f5-5c11-4410-9a23-8af89ae75bdf" providerId="AD" clId="Web-{7970056C-775C-44DF-2456-A33EA6FA6CEC}" dt="2025-07-16T11:26:46.513" v="270"/>
          <ac:spMkLst>
            <pc:docMk/>
            <pc:sldMk cId="2105664726" sldId="262"/>
            <ac:spMk id="8" creationId="{53928755-1111-5AC3-158B-D716B1429038}"/>
          </ac:spMkLst>
        </pc:spChg>
        <pc:spChg chg="add">
          <ac:chgData name="Felipe Martins de Mello" userId="S::felipe@t2cgroup.com.br::52d663f5-5c11-4410-9a23-8af89ae75bdf" providerId="AD" clId="Web-{7970056C-775C-44DF-2456-A33EA6FA6CEC}" dt="2025-07-16T11:26:46.935" v="271"/>
          <ac:spMkLst>
            <pc:docMk/>
            <pc:sldMk cId="2105664726" sldId="262"/>
            <ac:spMk id="55" creationId="{CBF837B1-5DBE-8933-4592-2438339F5CD6}"/>
          </ac:spMkLst>
        </pc:spChg>
        <pc:graphicFrameChg chg="mod 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2105664726" sldId="262"/>
            <ac:graphicFrameMk id="2" creationId="{33966257-7D98-99D9-402E-29C68DDC3265}"/>
          </ac:graphicFrameMkLst>
        </pc:graphicFrameChg>
      </pc:sldChg>
      <pc:sldChg chg="addSp delSp modSp">
        <pc:chgData name="Felipe Martins de Mello" userId="S::felipe@t2cgroup.com.br::52d663f5-5c11-4410-9a23-8af89ae75bdf" providerId="AD" clId="Web-{7970056C-775C-44DF-2456-A33EA6FA6CEC}" dt="2025-07-16T11:26:50.201" v="273"/>
        <pc:sldMkLst>
          <pc:docMk/>
          <pc:sldMk cId="4181754705" sldId="263"/>
        </pc:sldMkLst>
        <pc:spChg chg="del">
          <ac:chgData name="Felipe Martins de Mello" userId="S::felipe@t2cgroup.com.br::52d663f5-5c11-4410-9a23-8af89ae75bdf" providerId="AD" clId="Web-{7970056C-775C-44DF-2456-A33EA6FA6CEC}" dt="2025-07-16T11:26:49.904" v="272"/>
          <ac:spMkLst>
            <pc:docMk/>
            <pc:sldMk cId="4181754705" sldId="263"/>
            <ac:spMk id="8" creationId="{BACE38B2-931F-1DA8-2C45-002365B88B7A}"/>
          </ac:spMkLst>
        </pc:spChg>
        <pc:spChg chg="add">
          <ac:chgData name="Felipe Martins de Mello" userId="S::felipe@t2cgroup.com.br::52d663f5-5c11-4410-9a23-8af89ae75bdf" providerId="AD" clId="Web-{7970056C-775C-44DF-2456-A33EA6FA6CEC}" dt="2025-07-16T11:26:50.201" v="273"/>
          <ac:spMkLst>
            <pc:docMk/>
            <pc:sldMk cId="4181754705" sldId="263"/>
            <ac:spMk id="35" creationId="{2EBA91E2-C3D4-EF3F-E364-B68603C62CF7}"/>
          </ac:spMkLst>
        </pc:spChg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4181754705" sldId="263"/>
            <ac:graphicFrameMk id="2" creationId="{DB00A7C3-818D-B049-38A5-B955BA3957D4}"/>
          </ac:graphicFrameMkLst>
        </pc:graphicFrameChg>
      </pc:sldChg>
      <pc:sldChg chg="addSp delSp modSp">
        <pc:chgData name="Felipe Martins de Mello" userId="S::felipe@t2cgroup.com.br::52d663f5-5c11-4410-9a23-8af89ae75bdf" providerId="AD" clId="Web-{7970056C-775C-44DF-2456-A33EA6FA6CEC}" dt="2025-07-16T11:25:50.871" v="258"/>
        <pc:sldMkLst>
          <pc:docMk/>
          <pc:sldMk cId="1136413029" sldId="264"/>
        </pc:sldMkLst>
        <pc:spChg chg="mod">
          <ac:chgData name="Felipe Martins de Mello" userId="S::felipe@t2cgroup.com.br::52d663f5-5c11-4410-9a23-8af89ae75bdf" providerId="AD" clId="Web-{7970056C-775C-44DF-2456-A33EA6FA6CEC}" dt="2025-07-16T11:25:27.042" v="254" actId="20577"/>
          <ac:spMkLst>
            <pc:docMk/>
            <pc:sldMk cId="1136413029" sldId="264"/>
            <ac:spMk id="8" creationId="{6AC55B0A-1B17-12EA-7BA2-3EE764A04787}"/>
          </ac:spMkLst>
        </pc:spChg>
        <pc:graphicFrameChg chg="del modGraphic">
          <ac:chgData name="Felipe Martins de Mello" userId="S::felipe@t2cgroup.com.br::52d663f5-5c11-4410-9a23-8af89ae75bdf" providerId="AD" clId="Web-{7970056C-775C-44DF-2456-A33EA6FA6CEC}" dt="2025-07-16T11:25:07.088" v="245"/>
          <ac:graphicFrameMkLst>
            <pc:docMk/>
            <pc:sldMk cId="1136413029" sldId="264"/>
            <ac:graphicFrameMk id="2" creationId="{0403909E-6ABE-1520-9B94-905CC495DCE0}"/>
          </ac:graphicFrameMkLst>
        </pc:graphicFrameChg>
        <pc:picChg chg="add mod">
          <ac:chgData name="Felipe Martins de Mello" userId="S::felipe@t2cgroup.com.br::52d663f5-5c11-4410-9a23-8af89ae75bdf" providerId="AD" clId="Web-{7970056C-775C-44DF-2456-A33EA6FA6CEC}" dt="2025-07-16T11:25:50.871" v="258"/>
          <ac:picMkLst>
            <pc:docMk/>
            <pc:sldMk cId="1136413029" sldId="264"/>
            <ac:picMk id="24" creationId="{7D486914-CE01-ADC6-4430-6D7AED6DBD70}"/>
          </ac:picMkLst>
        </pc:picChg>
      </pc:sldChg>
      <pc:sldChg chg="addSp delSp modSp">
        <pc:chgData name="Felipe Martins de Mello" userId="S::felipe@t2cgroup.com.br::52d663f5-5c11-4410-9a23-8af89ae75bdf" providerId="AD" clId="Web-{7970056C-775C-44DF-2456-A33EA6FA6CEC}" dt="2025-07-16T11:27:05.749" v="275"/>
        <pc:sldMkLst>
          <pc:docMk/>
          <pc:sldMk cId="4113355281" sldId="265"/>
        </pc:sldMkLst>
        <pc:spChg chg="del">
          <ac:chgData name="Felipe Martins de Mello" userId="S::felipe@t2cgroup.com.br::52d663f5-5c11-4410-9a23-8af89ae75bdf" providerId="AD" clId="Web-{7970056C-775C-44DF-2456-A33EA6FA6CEC}" dt="2025-07-16T11:27:05.139" v="274"/>
          <ac:spMkLst>
            <pc:docMk/>
            <pc:sldMk cId="4113355281" sldId="265"/>
            <ac:spMk id="8" creationId="{79C6A05B-6020-EBDD-E884-D58395646D4E}"/>
          </ac:spMkLst>
        </pc:spChg>
        <pc:spChg chg="add">
          <ac:chgData name="Felipe Martins de Mello" userId="S::felipe@t2cgroup.com.br::52d663f5-5c11-4410-9a23-8af89ae75bdf" providerId="AD" clId="Web-{7970056C-775C-44DF-2456-A33EA6FA6CEC}" dt="2025-07-16T11:27:05.749" v="275"/>
          <ac:spMkLst>
            <pc:docMk/>
            <pc:sldMk cId="4113355281" sldId="265"/>
            <ac:spMk id="36" creationId="{6AFC9A82-6EAE-AB98-B5F6-02A58EF08DDD}"/>
          </ac:spMkLst>
        </pc:spChg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4113355281" sldId="265"/>
            <ac:graphicFrameMk id="2" creationId="{5B5FDBB9-E042-B956-B889-8640EF53C96A}"/>
          </ac:graphicFrameMkLst>
        </pc:graphicFrameChg>
        <pc:picChg chg="add del mod">
          <ac:chgData name="Felipe Martins de Mello" userId="S::felipe@t2cgroup.com.br::52d663f5-5c11-4410-9a23-8af89ae75bdf" providerId="AD" clId="Web-{7970056C-775C-44DF-2456-A33EA6FA6CEC}" dt="2025-07-16T11:24:54.337" v="243"/>
          <ac:picMkLst>
            <pc:docMk/>
            <pc:sldMk cId="4113355281" sldId="265"/>
            <ac:picMk id="24" creationId="{50DA2331-0143-0787-A144-E35238CFBE5A}"/>
          </ac:picMkLst>
        </pc:picChg>
      </pc:sldChg>
      <pc:sldChg chg="addSp delSp modSp ord">
        <pc:chgData name="Felipe Martins de Mello" userId="S::felipe@t2cgroup.com.br::52d663f5-5c11-4410-9a23-8af89ae75bdf" providerId="AD" clId="Web-{7970056C-775C-44DF-2456-A33EA6FA6CEC}" dt="2025-07-16T11:12:26.637" v="133" actId="1076"/>
        <pc:sldMkLst>
          <pc:docMk/>
          <pc:sldMk cId="1058720266" sldId="266"/>
        </pc:sldMkLst>
        <pc:spChg chg="mod">
          <ac:chgData name="Felipe Martins de Mello" userId="S::felipe@t2cgroup.com.br::52d663f5-5c11-4410-9a23-8af89ae75bdf" providerId="AD" clId="Web-{7970056C-775C-44DF-2456-A33EA6FA6CEC}" dt="2025-07-16T11:07:33.705" v="71" actId="20577"/>
          <ac:spMkLst>
            <pc:docMk/>
            <pc:sldMk cId="1058720266" sldId="266"/>
            <ac:spMk id="2" creationId="{6C0D8C39-BB98-46C0-85BF-7E2E9EDD0A5D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1:12:26.637" v="133" actId="1076"/>
          <ac:spMkLst>
            <pc:docMk/>
            <pc:sldMk cId="1058720266" sldId="266"/>
            <ac:spMk id="7" creationId="{87AD19CC-E288-3E92-1161-7EBB778295EA}"/>
          </ac:spMkLst>
        </pc:spChg>
        <pc:spChg chg="del">
          <ac:chgData name="Felipe Martins de Mello" userId="S::felipe@t2cgroup.com.br::52d663f5-5c11-4410-9a23-8af89ae75bdf" providerId="AD" clId="Web-{7970056C-775C-44DF-2456-A33EA6FA6CEC}" dt="2025-07-16T11:08:20.191" v="74"/>
          <ac:spMkLst>
            <pc:docMk/>
            <pc:sldMk cId="1058720266" sldId="266"/>
            <ac:spMk id="10" creationId="{53FA4208-7E0D-C923-8FDF-A5E42422740C}"/>
          </ac:spMkLst>
        </pc:spChg>
        <pc:picChg chg="add mod">
          <ac:chgData name="Felipe Martins de Mello" userId="S::felipe@t2cgroup.com.br::52d663f5-5c11-4410-9a23-8af89ae75bdf" providerId="AD" clId="Web-{7970056C-775C-44DF-2456-A33EA6FA6CEC}" dt="2025-07-16T11:08:30.285" v="78" actId="1076"/>
          <ac:picMkLst>
            <pc:docMk/>
            <pc:sldMk cId="1058720266" sldId="266"/>
            <ac:picMk id="4" creationId="{AF1EE456-D8E4-A9B7-E4EE-CACA1F97216B}"/>
          </ac:picMkLst>
        </pc:picChg>
      </pc:sldChg>
      <pc:sldChg chg="modSp del">
        <pc:chgData name="Felipe Martins de Mello" userId="S::felipe@t2cgroup.com.br::52d663f5-5c11-4410-9a23-8af89ae75bdf" providerId="AD" clId="Web-{7970056C-775C-44DF-2456-A33EA6FA6CEC}" dt="2025-07-16T11:15:46.145" v="216"/>
        <pc:sldMkLst>
          <pc:docMk/>
          <pc:sldMk cId="2267104992" sldId="267"/>
        </pc:sldMkLst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2267104992" sldId="267"/>
            <ac:graphicFrameMk id="2" creationId="{82BAF62D-CA07-C35B-F775-46F650D9B3FB}"/>
          </ac:graphicFrameMkLst>
        </pc:graphicFrameChg>
      </pc:sldChg>
      <pc:sldChg chg="modSp del">
        <pc:chgData name="Felipe Martins de Mello" userId="S::felipe@t2cgroup.com.br::52d663f5-5c11-4410-9a23-8af89ae75bdf" providerId="AD" clId="Web-{7970056C-775C-44DF-2456-A33EA6FA6CEC}" dt="2025-07-16T11:16:39.506" v="241"/>
        <pc:sldMkLst>
          <pc:docMk/>
          <pc:sldMk cId="1104625411" sldId="269"/>
        </pc:sldMkLst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1104625411" sldId="269"/>
            <ac:graphicFrameMk id="2" creationId="{0DE95931-8B85-9D3D-1825-6A64D3A04E81}"/>
          </ac:graphicFrameMkLst>
        </pc:graphicFrameChg>
      </pc:sldChg>
      <pc:sldChg chg="modSp del">
        <pc:chgData name="Felipe Martins de Mello" userId="S::felipe@t2cgroup.com.br::52d663f5-5c11-4410-9a23-8af89ae75bdf" providerId="AD" clId="Web-{7970056C-775C-44DF-2456-A33EA6FA6CEC}" dt="2025-07-16T11:27:13.655" v="276"/>
        <pc:sldMkLst>
          <pc:docMk/>
          <pc:sldMk cId="1803881474" sldId="270"/>
        </pc:sldMkLst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1803881474" sldId="270"/>
            <ac:graphicFrameMk id="2" creationId="{FC0D8B62-DF92-3B32-741F-B0F84FE9D8F4}"/>
          </ac:graphicFrameMkLst>
        </pc:graphicFrameChg>
      </pc:sldChg>
      <pc:sldChg chg="addSp delSp modSp">
        <pc:chgData name="Felipe Martins de Mello" userId="S::felipe@t2cgroup.com.br::52d663f5-5c11-4410-9a23-8af89ae75bdf" providerId="AD" clId="Web-{7970056C-775C-44DF-2456-A33EA6FA6CEC}" dt="2025-07-16T11:27:17.811" v="278"/>
        <pc:sldMkLst>
          <pc:docMk/>
          <pc:sldMk cId="2612714090" sldId="271"/>
        </pc:sldMkLst>
        <pc:spChg chg="del">
          <ac:chgData name="Felipe Martins de Mello" userId="S::felipe@t2cgroup.com.br::52d663f5-5c11-4410-9a23-8af89ae75bdf" providerId="AD" clId="Web-{7970056C-775C-44DF-2456-A33EA6FA6CEC}" dt="2025-07-16T11:27:17.577" v="277"/>
          <ac:spMkLst>
            <pc:docMk/>
            <pc:sldMk cId="2612714090" sldId="271"/>
            <ac:spMk id="8" creationId="{42D31F09-824F-C64D-3135-B5DC21EE9CA3}"/>
          </ac:spMkLst>
        </pc:spChg>
        <pc:spChg chg="add">
          <ac:chgData name="Felipe Martins de Mello" userId="S::felipe@t2cgroup.com.br::52d663f5-5c11-4410-9a23-8af89ae75bdf" providerId="AD" clId="Web-{7970056C-775C-44DF-2456-A33EA6FA6CEC}" dt="2025-07-16T11:27:17.811" v="278"/>
          <ac:spMkLst>
            <pc:docMk/>
            <pc:sldMk cId="2612714090" sldId="271"/>
            <ac:spMk id="35" creationId="{E714C979-B471-2A38-2B66-9B7CCCA8AB21}"/>
          </ac:spMkLst>
        </pc:spChg>
        <pc:graphicFrameChg chg="modGraphic">
          <ac:chgData name="Felipe Martins de Mello" userId="S::felipe@t2cgroup.com.br::52d663f5-5c11-4410-9a23-8af89ae75bdf" providerId="AD" clId="Web-{7970056C-775C-44DF-2456-A33EA6FA6CEC}" dt="2025-07-16T11:02:08.161" v="53"/>
          <ac:graphicFrameMkLst>
            <pc:docMk/>
            <pc:sldMk cId="2612714090" sldId="271"/>
            <ac:graphicFrameMk id="2" creationId="{B9DD323A-8C9E-1AC1-0BAF-9C8E7F1B0B00}"/>
          </ac:graphicFrameMkLst>
        </pc:graphicFrameChg>
      </pc:sldChg>
      <pc:sldChg chg="modSp">
        <pc:chgData name="Felipe Martins de Mello" userId="S::felipe@t2cgroup.com.br::52d663f5-5c11-4410-9a23-8af89ae75bdf" providerId="AD" clId="Web-{7970056C-775C-44DF-2456-A33EA6FA6CEC}" dt="2025-07-16T11:16:31.990" v="240"/>
        <pc:sldMkLst>
          <pc:docMk/>
          <pc:sldMk cId="1740383641" sldId="272"/>
        </pc:sldMkLst>
        <pc:graphicFrameChg chg="mod modGraphic">
          <ac:chgData name="Felipe Martins de Mello" userId="S::felipe@t2cgroup.com.br::52d663f5-5c11-4410-9a23-8af89ae75bdf" providerId="AD" clId="Web-{7970056C-775C-44DF-2456-A33EA6FA6CEC}" dt="2025-07-16T11:16:31.990" v="240"/>
          <ac:graphicFrameMkLst>
            <pc:docMk/>
            <pc:sldMk cId="1740383641" sldId="272"/>
            <ac:graphicFrameMk id="3" creationId="{6F32A679-A254-1BA4-8C7E-85FDD9115062}"/>
          </ac:graphicFrameMkLst>
        </pc:graphicFrameChg>
      </pc:sldChg>
      <pc:sldChg chg="modSp">
        <pc:chgData name="Felipe Martins de Mello" userId="S::felipe@t2cgroup.com.br::52d663f5-5c11-4410-9a23-8af89ae75bdf" providerId="AD" clId="Web-{7970056C-775C-44DF-2456-A33EA6FA6CEC}" dt="2025-07-16T11:39:13.214" v="391" actId="20577"/>
        <pc:sldMkLst>
          <pc:docMk/>
          <pc:sldMk cId="643993112" sldId="275"/>
        </pc:sldMkLst>
        <pc:spChg chg="mod">
          <ac:chgData name="Felipe Martins de Mello" userId="S::felipe@t2cgroup.com.br::52d663f5-5c11-4410-9a23-8af89ae75bdf" providerId="AD" clId="Web-{7970056C-775C-44DF-2456-A33EA6FA6CEC}" dt="2025-07-16T11:37:27.273" v="372" actId="20577"/>
          <ac:spMkLst>
            <pc:docMk/>
            <pc:sldMk cId="643993112" sldId="275"/>
            <ac:spMk id="2" creationId="{577B6F89-0B7A-6256-763B-65ADF4EFE464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1:37:39.320" v="374" actId="20577"/>
          <ac:spMkLst>
            <pc:docMk/>
            <pc:sldMk cId="643993112" sldId="275"/>
            <ac:spMk id="3" creationId="{125959E2-49D0-15BA-3CC4-5D01E184DC3B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1:37:47.086" v="375" actId="20577"/>
          <ac:spMkLst>
            <pc:docMk/>
            <pc:sldMk cId="643993112" sldId="275"/>
            <ac:spMk id="6" creationId="{EA32FEB0-25D9-27D8-4382-05836184EC0B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1:39:13.214" v="391" actId="20577"/>
          <ac:spMkLst>
            <pc:docMk/>
            <pc:sldMk cId="643993112" sldId="275"/>
            <ac:spMk id="8" creationId="{4693985F-540D-6705-73F8-F97E9B12354E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1:38:05.274" v="379" actId="20577"/>
          <ac:spMkLst>
            <pc:docMk/>
            <pc:sldMk cId="643993112" sldId="275"/>
            <ac:spMk id="9" creationId="{64F4A4F5-C92D-73AC-8673-A38E1C0EB1CF}"/>
          </ac:spMkLst>
        </pc:spChg>
      </pc:sldChg>
      <pc:sldChg chg="modSp">
        <pc:chgData name="Felipe Martins de Mello" userId="S::felipe@t2cgroup.com.br::52d663f5-5c11-4410-9a23-8af89ae75bdf" providerId="AD" clId="Web-{7970056C-775C-44DF-2456-A33EA6FA6CEC}" dt="2025-07-16T11:15:12.519" v="215" actId="20577"/>
        <pc:sldMkLst>
          <pc:docMk/>
          <pc:sldMk cId="391679277" sldId="277"/>
        </pc:sldMkLst>
        <pc:spChg chg="mod">
          <ac:chgData name="Felipe Martins de Mello" userId="S::felipe@t2cgroup.com.br::52d663f5-5c11-4410-9a23-8af89ae75bdf" providerId="AD" clId="Web-{7970056C-775C-44DF-2456-A33EA6FA6CEC}" dt="2025-07-16T11:15:12.519" v="215" actId="20577"/>
          <ac:spMkLst>
            <pc:docMk/>
            <pc:sldMk cId="391679277" sldId="277"/>
            <ac:spMk id="3" creationId="{71A61A3D-B28A-0955-0405-2DD43D4242A9}"/>
          </ac:spMkLst>
        </pc:spChg>
      </pc:sldChg>
      <pc:sldChg chg="addSp delSp modSp">
        <pc:chgData name="Felipe Martins de Mello" userId="S::felipe@t2cgroup.com.br::52d663f5-5c11-4410-9a23-8af89ae75bdf" providerId="AD" clId="Web-{7970056C-775C-44DF-2456-A33EA6FA6CEC}" dt="2025-07-16T10:55:49.006" v="26" actId="1076"/>
        <pc:sldMkLst>
          <pc:docMk/>
          <pc:sldMk cId="1019530750" sldId="282"/>
        </pc:sldMkLst>
        <pc:picChg chg="add del">
          <ac:chgData name="Felipe Martins de Mello" userId="S::felipe@t2cgroup.com.br::52d663f5-5c11-4410-9a23-8af89ae75bdf" providerId="AD" clId="Web-{7970056C-775C-44DF-2456-A33EA6FA6CEC}" dt="2025-07-16T10:54:33.363" v="17"/>
          <ac:picMkLst>
            <pc:docMk/>
            <pc:sldMk cId="1019530750" sldId="282"/>
            <ac:picMk id="8" creationId="{E36AFA79-79EA-4E1F-1830-DA1D4C072E81}"/>
          </ac:picMkLst>
        </pc:picChg>
        <pc:picChg chg="add del mod">
          <ac:chgData name="Felipe Martins de Mello" userId="S::felipe@t2cgroup.com.br::52d663f5-5c11-4410-9a23-8af89ae75bdf" providerId="AD" clId="Web-{7970056C-775C-44DF-2456-A33EA6FA6CEC}" dt="2025-07-16T10:55:20.177" v="22"/>
          <ac:picMkLst>
            <pc:docMk/>
            <pc:sldMk cId="1019530750" sldId="282"/>
            <ac:picMk id="20" creationId="{67C28859-65F6-B837-77C5-5DC3CB50F376}"/>
          </ac:picMkLst>
        </pc:picChg>
        <pc:picChg chg="del">
          <ac:chgData name="Felipe Martins de Mello" userId="S::felipe@t2cgroup.com.br::52d663f5-5c11-4410-9a23-8af89ae75bdf" providerId="AD" clId="Web-{7970056C-775C-44DF-2456-A33EA6FA6CEC}" dt="2025-07-16T10:54:30.019" v="15"/>
          <ac:picMkLst>
            <pc:docMk/>
            <pc:sldMk cId="1019530750" sldId="282"/>
            <ac:picMk id="21" creationId="{0DFF119E-52F4-C21A-DD16-12D532F0A87D}"/>
          </ac:picMkLst>
        </pc:picChg>
        <pc:picChg chg="add mod">
          <ac:chgData name="Felipe Martins de Mello" userId="S::felipe@t2cgroup.com.br::52d663f5-5c11-4410-9a23-8af89ae75bdf" providerId="AD" clId="Web-{7970056C-775C-44DF-2456-A33EA6FA6CEC}" dt="2025-07-16T10:55:49.006" v="26" actId="1076"/>
          <ac:picMkLst>
            <pc:docMk/>
            <pc:sldMk cId="1019530750" sldId="282"/>
            <ac:picMk id="22" creationId="{83D8D282-67FE-0CB4-E16F-64F6F13EDD44}"/>
          </ac:picMkLst>
        </pc:picChg>
      </pc:sldChg>
      <pc:sldChg chg="addSp delSp modSp add del replId">
        <pc:chgData name="Felipe Martins de Mello" userId="S::felipe@t2cgroup.com.br::52d663f5-5c11-4410-9a23-8af89ae75bdf" providerId="AD" clId="Web-{7970056C-775C-44DF-2456-A33EA6FA6CEC}" dt="2025-07-16T11:09:34.537" v="125"/>
        <pc:sldMkLst>
          <pc:docMk/>
          <pc:sldMk cId="2084294336" sldId="283"/>
        </pc:sldMkLst>
        <pc:spChg chg="del">
          <ac:chgData name="Felipe Martins de Mello" userId="S::felipe@t2cgroup.com.br::52d663f5-5c11-4410-9a23-8af89ae75bdf" providerId="AD" clId="Web-{7970056C-775C-44DF-2456-A33EA6FA6CEC}" dt="2025-07-16T11:07:22.626" v="61"/>
          <ac:spMkLst>
            <pc:docMk/>
            <pc:sldMk cId="2084294336" sldId="283"/>
            <ac:spMk id="8" creationId="{D41D71D7-EF64-92B2-E032-4023D32D2B55}"/>
          </ac:spMkLst>
        </pc:spChg>
        <pc:spChg chg="del">
          <ac:chgData name="Felipe Martins de Mello" userId="S::felipe@t2cgroup.com.br::52d663f5-5c11-4410-9a23-8af89ae75bdf" providerId="AD" clId="Web-{7970056C-775C-44DF-2456-A33EA6FA6CEC}" dt="2025-07-16T11:07:22.626" v="60"/>
          <ac:spMkLst>
            <pc:docMk/>
            <pc:sldMk cId="2084294336" sldId="283"/>
            <ac:spMk id="10" creationId="{D3361440-4A3F-2D74-1E45-92994D6C7EFE}"/>
          </ac:spMkLst>
        </pc:spChg>
        <pc:graphicFrameChg chg="del">
          <ac:chgData name="Felipe Martins de Mello" userId="S::felipe@t2cgroup.com.br::52d663f5-5c11-4410-9a23-8af89ae75bdf" providerId="AD" clId="Web-{7970056C-775C-44DF-2456-A33EA6FA6CEC}" dt="2025-07-16T11:07:22.610" v="59"/>
          <ac:graphicFrameMkLst>
            <pc:docMk/>
            <pc:sldMk cId="2084294336" sldId="283"/>
            <ac:graphicFrameMk id="6" creationId="{89074FB3-E51C-2B32-908E-6AC81E1FA38D}"/>
          </ac:graphicFrameMkLst>
        </pc:graphicFrameChg>
        <pc:picChg chg="del">
          <ac:chgData name="Felipe Martins de Mello" userId="S::felipe@t2cgroup.com.br::52d663f5-5c11-4410-9a23-8af89ae75bdf" providerId="AD" clId="Web-{7970056C-775C-44DF-2456-A33EA6FA6CEC}" dt="2025-07-16T11:07:22.610" v="58"/>
          <ac:picMkLst>
            <pc:docMk/>
            <pc:sldMk cId="2084294336" sldId="283"/>
            <ac:picMk id="7" creationId="{46794C53-46C5-6363-187E-A43B923F0BA9}"/>
          </ac:picMkLst>
        </pc:picChg>
        <pc:picChg chg="del">
          <ac:chgData name="Felipe Martins de Mello" userId="S::felipe@t2cgroup.com.br::52d663f5-5c11-4410-9a23-8af89ae75bdf" providerId="AD" clId="Web-{7970056C-775C-44DF-2456-A33EA6FA6CEC}" dt="2025-07-16T11:07:22.610" v="57"/>
          <ac:picMkLst>
            <pc:docMk/>
            <pc:sldMk cId="2084294336" sldId="283"/>
            <ac:picMk id="9" creationId="{FC5D6C92-B23F-DA17-D61E-E15DD252A5A3}"/>
          </ac:picMkLst>
        </pc:picChg>
        <pc:picChg chg="add mod">
          <ac:chgData name="Felipe Martins de Mello" userId="S::felipe@t2cgroup.com.br::52d663f5-5c11-4410-9a23-8af89ae75bdf" providerId="AD" clId="Web-{7970056C-775C-44DF-2456-A33EA6FA6CEC}" dt="2025-07-16T11:08:07.253" v="73"/>
          <ac:picMkLst>
            <pc:docMk/>
            <pc:sldMk cId="2084294336" sldId="283"/>
            <ac:picMk id="21" creationId="{A631D4B1-44B2-A223-94A2-60663314291C}"/>
          </ac:picMkLst>
        </pc:picChg>
      </pc:sldChg>
      <pc:sldChg chg="modSp add replId">
        <pc:chgData name="Felipe Martins de Mello" userId="S::felipe@t2cgroup.com.br::52d663f5-5c11-4410-9a23-8af89ae75bdf" providerId="AD" clId="Web-{7970056C-775C-44DF-2456-A33EA6FA6CEC}" dt="2025-07-16T11:13:24.218" v="149" actId="1076"/>
        <pc:sldMkLst>
          <pc:docMk/>
          <pc:sldMk cId="1316882533" sldId="284"/>
        </pc:sldMkLst>
        <pc:spChg chg="mod">
          <ac:chgData name="Felipe Martins de Mello" userId="S::felipe@t2cgroup.com.br::52d663f5-5c11-4410-9a23-8af89ae75bdf" providerId="AD" clId="Web-{7970056C-775C-44DF-2456-A33EA6FA6CEC}" dt="2025-07-16T11:13:18.233" v="148"/>
          <ac:spMkLst>
            <pc:docMk/>
            <pc:sldMk cId="1316882533" sldId="284"/>
            <ac:spMk id="7" creationId="{7A99A3B4-961A-FBDF-DF74-78C806318189}"/>
          </ac:spMkLst>
        </pc:spChg>
        <pc:spChg chg="mod">
          <ac:chgData name="Felipe Martins de Mello" userId="S::felipe@t2cgroup.com.br::52d663f5-5c11-4410-9a23-8af89ae75bdf" providerId="AD" clId="Web-{7970056C-775C-44DF-2456-A33EA6FA6CEC}" dt="2025-07-16T11:13:24.218" v="149" actId="1076"/>
          <ac:spMkLst>
            <pc:docMk/>
            <pc:sldMk cId="1316882533" sldId="284"/>
            <ac:spMk id="10" creationId="{EA1CF7BF-01C8-2E48-A7C2-40BCC7EF4406}"/>
          </ac:spMkLst>
        </pc:spChg>
      </pc:sldChg>
      <pc:sldChg chg="addSp delSp modSp add ord replId">
        <pc:chgData name="Felipe Martins de Mello" userId="S::felipe@t2cgroup.com.br::52d663f5-5c11-4410-9a23-8af89ae75bdf" providerId="AD" clId="Web-{7970056C-775C-44DF-2456-A33EA6FA6CEC}" dt="2025-07-16T11:38:54.479" v="388" actId="20577"/>
        <pc:sldMkLst>
          <pc:docMk/>
          <pc:sldMk cId="356543560" sldId="285"/>
        </pc:sldMkLst>
        <pc:spChg chg="del">
          <ac:chgData name="Felipe Martins de Mello" userId="S::felipe@t2cgroup.com.br::52d663f5-5c11-4410-9a23-8af89ae75bdf" providerId="AD" clId="Web-{7970056C-775C-44DF-2456-A33EA6FA6CEC}" dt="2025-07-16T11:11:37.776" v="129"/>
          <ac:spMkLst>
            <pc:docMk/>
            <pc:sldMk cId="356543560" sldId="285"/>
            <ac:spMk id="8" creationId="{A601C090-F612-EAE7-8270-6414B69D4EDF}"/>
          </ac:spMkLst>
        </pc:spChg>
        <pc:spChg chg="add del mod">
          <ac:chgData name="Felipe Martins de Mello" userId="S::felipe@t2cgroup.com.br::52d663f5-5c11-4410-9a23-8af89ae75bdf" providerId="AD" clId="Web-{7970056C-775C-44DF-2456-A33EA6FA6CEC}" dt="2025-07-16T11:31:52.901" v="280"/>
          <ac:spMkLst>
            <pc:docMk/>
            <pc:sldMk cId="356543560" sldId="285"/>
            <ac:spMk id="14" creationId="{A1EAF79D-33E7-C5C1-4350-206E961B23A6}"/>
          </ac:spMkLst>
        </pc:spChg>
        <pc:spChg chg="add del mod">
          <ac:chgData name="Felipe Martins de Mello" userId="S::felipe@t2cgroup.com.br::52d663f5-5c11-4410-9a23-8af89ae75bdf" providerId="AD" clId="Web-{7970056C-775C-44DF-2456-A33EA6FA6CEC}" dt="2025-07-16T11:38:26.619" v="380"/>
          <ac:spMkLst>
            <pc:docMk/>
            <pc:sldMk cId="356543560" sldId="285"/>
            <ac:spMk id="16" creationId="{0000663F-BBD3-A0F1-D9E0-146D2DED7EEC}"/>
          </ac:spMkLst>
        </pc:spChg>
        <pc:spChg chg="add mod">
          <ac:chgData name="Felipe Martins de Mello" userId="S::felipe@t2cgroup.com.br::52d663f5-5c11-4410-9a23-8af89ae75bdf" providerId="AD" clId="Web-{7970056C-775C-44DF-2456-A33EA6FA6CEC}" dt="2025-07-16T11:38:41.276" v="382" actId="1076"/>
          <ac:spMkLst>
            <pc:docMk/>
            <pc:sldMk cId="356543560" sldId="285"/>
            <ac:spMk id="17" creationId="{CD2EDE18-D9CD-586D-FEC5-B7EACF82D1B1}"/>
          </ac:spMkLst>
        </pc:spChg>
        <pc:spChg chg="add del">
          <ac:chgData name="Felipe Martins de Mello" userId="S::felipe@t2cgroup.com.br::52d663f5-5c11-4410-9a23-8af89ae75bdf" providerId="AD" clId="Web-{7970056C-775C-44DF-2456-A33EA6FA6CEC}" dt="2025-07-16T11:36:57.209" v="362"/>
          <ac:spMkLst>
            <pc:docMk/>
            <pc:sldMk cId="356543560" sldId="285"/>
            <ac:spMk id="22" creationId="{DD380335-DA16-5647-117D-0ED808E8EC07}"/>
          </ac:spMkLst>
        </pc:spChg>
        <pc:spChg chg="add mod">
          <ac:chgData name="Felipe Martins de Mello" userId="S::felipe@t2cgroup.com.br::52d663f5-5c11-4410-9a23-8af89ae75bdf" providerId="AD" clId="Web-{7970056C-775C-44DF-2456-A33EA6FA6CEC}" dt="2025-07-16T11:38:54.479" v="388" actId="20577"/>
          <ac:spMkLst>
            <pc:docMk/>
            <pc:sldMk cId="356543560" sldId="285"/>
            <ac:spMk id="24" creationId="{B4BE46DF-89FE-4BA1-E994-1D5A8D4C4E87}"/>
          </ac:spMkLst>
        </pc:spChg>
        <pc:graphicFrameChg chg="del">
          <ac:chgData name="Felipe Martins de Mello" userId="S::felipe@t2cgroup.com.br::52d663f5-5c11-4410-9a23-8af89ae75bdf" providerId="AD" clId="Web-{7970056C-775C-44DF-2456-A33EA6FA6CEC}" dt="2025-07-16T11:11:37.776" v="128"/>
          <ac:graphicFrameMkLst>
            <pc:docMk/>
            <pc:sldMk cId="356543560" sldId="285"/>
            <ac:graphicFrameMk id="2" creationId="{3F312365-57D0-EA78-9254-00013585B501}"/>
          </ac:graphicFrameMkLst>
        </pc:graphicFrameChg>
        <pc:picChg chg="add mod">
          <ac:chgData name="Felipe Martins de Mello" userId="S::felipe@t2cgroup.com.br::52d663f5-5c11-4410-9a23-8af89ae75bdf" providerId="AD" clId="Web-{7970056C-775C-44DF-2456-A33EA6FA6CEC}" dt="2025-07-16T11:38:41.291" v="383" actId="1076"/>
          <ac:picMkLst>
            <pc:docMk/>
            <pc:sldMk cId="356543560" sldId="285"/>
            <ac:picMk id="18" creationId="{6ED02E6C-3C15-8BB3-A915-1B54A2F5B73E}"/>
          </ac:picMkLst>
        </pc:picChg>
        <pc:picChg chg="add">
          <ac:chgData name="Felipe Martins de Mello" userId="S::felipe@t2cgroup.com.br::52d663f5-5c11-4410-9a23-8af89ae75bdf" providerId="AD" clId="Web-{7970056C-775C-44DF-2456-A33EA6FA6CEC}" dt="2025-07-16T11:36:53.490" v="360"/>
          <ac:picMkLst>
            <pc:docMk/>
            <pc:sldMk cId="356543560" sldId="285"/>
            <ac:picMk id="20" creationId="{B96B5C34-75BC-C864-3964-8141629C7B05}"/>
          </ac:picMkLst>
        </pc:picChg>
      </pc:sldChg>
      <pc:sldChg chg="modSp add replId">
        <pc:chgData name="Felipe Martins de Mello" userId="S::felipe@t2cgroup.com.br::52d663f5-5c11-4410-9a23-8af89ae75bdf" providerId="AD" clId="Web-{7970056C-775C-44DF-2456-A33EA6FA6CEC}" dt="2025-07-16T11:26:32.482" v="269" actId="20577"/>
        <pc:sldMkLst>
          <pc:docMk/>
          <pc:sldMk cId="4034776518" sldId="286"/>
        </pc:sldMkLst>
        <pc:spChg chg="mod">
          <ac:chgData name="Felipe Martins de Mello" userId="S::felipe@t2cgroup.com.br::52d663f5-5c11-4410-9a23-8af89ae75bdf" providerId="AD" clId="Web-{7970056C-775C-44DF-2456-A33EA6FA6CEC}" dt="2025-07-16T11:26:32.482" v="269" actId="20577"/>
          <ac:spMkLst>
            <pc:docMk/>
            <pc:sldMk cId="4034776518" sldId="286"/>
            <ac:spMk id="8" creationId="{8910B781-FE05-035D-CCC9-A426532B715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0A25D5-868E-4495-8191-1382E877243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4685CD7-E058-4C9D-94FC-98C4B376BE95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  <a:ea typeface="MS UI Gothic" panose="020B0600070205080204" pitchFamily="34" charset="-128"/>
            </a:rPr>
            <a:t>Roadmap IA + RPA</a:t>
          </a:r>
          <a:endParaRPr lang="pt-BR" sz="1600" dirty="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AF409439-D14D-418E-9100-C7380AC584B6}" type="parTrans" cxnId="{635D8182-4A93-49A5-AD44-33DE94D606C2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DE7CC87A-AFF3-4BFA-81BC-D6092F892A2C}" type="sibTrans" cxnId="{635D8182-4A93-49A5-AD44-33DE94D606C2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EC84F0E7-185E-438D-90E2-1E7F644107E0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  <a:ea typeface="MS UI Gothic" panose="020B0600070205080204" pitchFamily="34" charset="-128"/>
            </a:rPr>
            <a:t>Projetos RPA</a:t>
          </a:r>
        </a:p>
      </dgm:t>
    </dgm:pt>
    <dgm:pt modelId="{4587E600-D753-4286-A82F-FA1E2C68553D}" type="parTrans" cxnId="{7C65B431-7A3F-4847-87B2-C7AFB1118D7E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E6DA12EE-D7AF-495A-8E65-9BB57F5ECBB7}" type="sibTrans" cxnId="{7C65B431-7A3F-4847-87B2-C7AFB1118D7E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E0F2EA3C-E291-4E07-BCFD-17F0762EF337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  <a:ea typeface="MS UI Gothic" panose="020B0600070205080204" pitchFamily="34" charset="-128"/>
            </a:rPr>
            <a:t>Fábrica de Robôs</a:t>
          </a:r>
        </a:p>
      </dgm:t>
    </dgm:pt>
    <dgm:pt modelId="{672DC028-5BE7-435F-9DA3-EAC0070F2FDC}" type="parTrans" cxnId="{FB931CA1-714E-4D52-91FA-87237D7C5154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EC50E04A-787F-417D-AE3A-1CDECBD0C27D}" type="sibTrans" cxnId="{FB931CA1-714E-4D52-91FA-87237D7C5154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CE33A180-9A43-4928-9C17-14E654AB29D1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  <a:ea typeface="MS UI Gothic" panose="020B0600070205080204" pitchFamily="34" charset="-128"/>
            </a:rPr>
            <a:t>Treinamentos</a:t>
          </a:r>
        </a:p>
      </dgm:t>
    </dgm:pt>
    <dgm:pt modelId="{C9DF0400-C586-425D-A5A7-9BCEA9B6C229}" type="parTrans" cxnId="{C6ECBEC5-4297-4F55-BF25-141BA0317F56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C65B03AB-5D22-4FE0-AA43-A554D93D3287}" type="sibTrans" cxnId="{C6ECBEC5-4297-4F55-BF25-141BA0317F56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C3D31AD1-BFDC-4A01-BDDA-16A992B5AB1B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 err="1">
              <a:latin typeface="Arial Nova" panose="020B0504020202020204" pitchFamily="34" charset="0"/>
              <a:ea typeface="MS UI Gothic" panose="020B0600070205080204" pitchFamily="34" charset="-128"/>
            </a:rPr>
            <a:t>RaaS</a:t>
          </a:r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23574459-7522-4993-AAC1-80D150893DF6}" type="parTrans" cxnId="{5BF2E80F-9545-4C6B-AD86-51FEF7E709FD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7146C507-C72C-4AA5-8545-54BC8E14D001}" type="sibTrans" cxnId="{5BF2E80F-9545-4C6B-AD86-51FEF7E709FD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F305CB98-E124-4EE5-93C8-9C91DA5F5F49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  <a:ea typeface="MS UI Gothic" panose="020B0600070205080204" pitchFamily="34" charset="-128"/>
            </a:rPr>
            <a:t>Sustentação</a:t>
          </a:r>
        </a:p>
      </dgm:t>
    </dgm:pt>
    <dgm:pt modelId="{3188FB7F-8AA3-4D29-BEE5-2328FBFD85C0}" type="parTrans" cxnId="{EAFF56D5-041C-4350-A4F9-6EEB965C993B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73369662-7C61-4D3C-8740-9F6F4315F57A}" type="sibTrans" cxnId="{EAFF56D5-041C-4350-A4F9-6EEB965C993B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8B2AD71A-E062-45FC-8CD3-EF7BC8ED5323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  <a:ea typeface="MS UI Gothic" panose="020B0600070205080204" pitchFamily="34" charset="-128"/>
            </a:rPr>
            <a:t>Time Material</a:t>
          </a:r>
        </a:p>
      </dgm:t>
    </dgm:pt>
    <dgm:pt modelId="{FB94F474-0DA1-49B9-BC0C-6ABBDAD994CC}" type="parTrans" cxnId="{CF2F8DAE-1966-4A6A-8491-E3F913FBA6EB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936BFBE6-6420-4C96-A991-31A7F638B636}" type="sibTrans" cxnId="{CF2F8DAE-1966-4A6A-8491-E3F913FBA6EB}">
      <dgm:prSet/>
      <dgm:spPr/>
      <dgm:t>
        <a:bodyPr/>
        <a:lstStyle/>
        <a:p>
          <a:pPr algn="ctr"/>
          <a:endParaRPr lang="pt-BR" sz="1600">
            <a:latin typeface="Arial Nova" panose="020B0504020202020204" pitchFamily="34" charset="0"/>
            <a:ea typeface="MS UI Gothic" panose="020B0600070205080204" pitchFamily="34" charset="-128"/>
          </a:endParaRPr>
        </a:p>
      </dgm:t>
    </dgm:pt>
    <dgm:pt modelId="{11F92F30-66A5-4A23-8C92-EE1255E09335}">
      <dgm:prSet custT="1"/>
      <dgm:spPr>
        <a:solidFill>
          <a:srgbClr val="4DB7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Conversor RPA</a:t>
          </a:r>
        </a:p>
      </dgm:t>
    </dgm:pt>
    <dgm:pt modelId="{9EC03E4C-77BA-4AA1-BAF5-9D724C4E364F}" type="parTrans" cxnId="{53CBFC7C-69D2-466E-94BE-4C71034E20A5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5BA7F7BD-958B-4851-9913-2055942BE36C}" type="sibTrans" cxnId="{53CBFC7C-69D2-466E-94BE-4C71034E20A5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0497AD1C-8E19-4BF0-975B-3EBF043C98D3}">
      <dgm:prSet custT="1"/>
      <dgm:spPr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Inteligência Artificial</a:t>
          </a:r>
        </a:p>
      </dgm:t>
    </dgm:pt>
    <dgm:pt modelId="{A3B30CAE-299E-43F7-9FBE-1EBA1EE2E6A5}" type="parTrans" cxnId="{4F98F465-6CB1-48C4-BFD8-2196EE5B868A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5962F319-9366-4023-AA21-92D67D01B5B3}" type="sibTrans" cxnId="{4F98F465-6CB1-48C4-BFD8-2196EE5B868A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AD7F935C-BBDD-47B7-906F-F6BBBA52945B}">
      <dgm:prSet custT="1"/>
      <dgm:spPr>
        <a:solidFill>
          <a:srgbClr val="4DB7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</a:rPr>
            <a:t>T2Tracker</a:t>
          </a:r>
        </a:p>
      </dgm:t>
    </dgm:pt>
    <dgm:pt modelId="{05E96687-2781-4977-AF73-F04FDD280206}" type="parTrans" cxnId="{0F5A4F31-CD03-4279-88BF-0FDF78298208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F3933723-BE96-40F9-80FF-1F9C3383FD2A}" type="sibTrans" cxnId="{0F5A4F31-CD03-4279-88BF-0FDF78298208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D8700095-185C-440F-AAC5-7032E478C3A3}">
      <dgm:prSet custT="1"/>
      <dgm:spPr/>
      <dgm:t>
        <a:bodyPr/>
        <a:lstStyle/>
        <a:p>
          <a:pPr algn="ctr"/>
          <a:r>
            <a:rPr lang="pt-BR" sz="1600" err="1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Process</a:t>
          </a:r>
          <a:r>
            <a:rPr lang="pt-BR" sz="16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 Mining</a:t>
          </a:r>
          <a:endParaRPr lang="pt-BR" sz="1600">
            <a:latin typeface="Arial Nova" panose="020B0504020202020204" pitchFamily="34" charset="0"/>
          </a:endParaRPr>
        </a:p>
      </dgm:t>
    </dgm:pt>
    <dgm:pt modelId="{409A10FF-597E-4BC6-BB2C-7C079C97CBA3}" type="parTrans" cxnId="{84C70697-305C-415E-AD99-3723587A2770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7579A5E6-132F-43E1-B2F3-25F64B28E26D}" type="sibTrans" cxnId="{84C70697-305C-415E-AD99-3723587A2770}">
      <dgm:prSet/>
      <dgm:spPr/>
      <dgm:t>
        <a:bodyPr/>
        <a:lstStyle/>
        <a:p>
          <a:endParaRPr lang="pt-BR" sz="1600">
            <a:latin typeface="Arial Nova" panose="020B0504020202020204" pitchFamily="34" charset="0"/>
          </a:endParaRPr>
        </a:p>
      </dgm:t>
    </dgm:pt>
    <dgm:pt modelId="{B6BEAB99-BBB8-4B4A-9719-4D6716D6531B}">
      <dgm:prSet custT="1"/>
      <dgm:spPr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T2VerifAI</a:t>
          </a:r>
        </a:p>
      </dgm:t>
    </dgm:pt>
    <dgm:pt modelId="{B8F65E63-B4BC-4B4F-8486-C561FA186CCA}" type="parTrans" cxnId="{37180E84-A7F6-4465-A025-D593E2730EBF}">
      <dgm:prSet/>
      <dgm:spPr/>
      <dgm:t>
        <a:bodyPr/>
        <a:lstStyle/>
        <a:p>
          <a:endParaRPr lang="pt-BR" sz="1600"/>
        </a:p>
      </dgm:t>
    </dgm:pt>
    <dgm:pt modelId="{63C56B36-3F5F-4684-8604-D265F38B452E}" type="sibTrans" cxnId="{37180E84-A7F6-4465-A025-D593E2730EBF}">
      <dgm:prSet/>
      <dgm:spPr/>
      <dgm:t>
        <a:bodyPr/>
        <a:lstStyle/>
        <a:p>
          <a:endParaRPr lang="pt-BR" sz="1600"/>
        </a:p>
      </dgm:t>
    </dgm:pt>
    <dgm:pt modelId="{E6C5792C-6BFD-40E9-A4A9-6578F998CBDF}">
      <dgm:prSet custT="1"/>
      <dgm:spPr>
        <a:solidFill>
          <a:srgbClr val="4DB7F0"/>
        </a:solidFill>
      </dgm:spPr>
      <dgm:t>
        <a:bodyPr/>
        <a:lstStyle/>
        <a:p>
          <a:pPr algn="ctr"/>
          <a:r>
            <a:rPr lang="pt-BR" sz="1600">
              <a:latin typeface="Arial Nova" panose="020B0504020202020204" pitchFamily="34" charset="0"/>
            </a:rPr>
            <a:t>Power Platform</a:t>
          </a:r>
        </a:p>
      </dgm:t>
    </dgm:pt>
    <dgm:pt modelId="{4FBD2E28-2219-4620-9FBF-826EA5A78027}" type="parTrans" cxnId="{FAA24686-D0EC-4812-8C00-13D43BB35BEE}">
      <dgm:prSet/>
      <dgm:spPr/>
      <dgm:t>
        <a:bodyPr/>
        <a:lstStyle/>
        <a:p>
          <a:endParaRPr lang="pt-BR" sz="1600"/>
        </a:p>
      </dgm:t>
    </dgm:pt>
    <dgm:pt modelId="{4034B2EA-679F-4D44-89E4-5BCFA8C953F5}" type="sibTrans" cxnId="{FAA24686-D0EC-4812-8C00-13D43BB35BEE}">
      <dgm:prSet/>
      <dgm:spPr/>
      <dgm:t>
        <a:bodyPr/>
        <a:lstStyle/>
        <a:p>
          <a:endParaRPr lang="pt-BR" sz="1600"/>
        </a:p>
      </dgm:t>
    </dgm:pt>
    <dgm:pt modelId="{40420813-BC1C-47B3-B3C1-28BD14731060}" type="pres">
      <dgm:prSet presAssocID="{C70A25D5-868E-4495-8191-1382E877243C}" presName="linear" presStyleCnt="0">
        <dgm:presLayoutVars>
          <dgm:animLvl val="lvl"/>
          <dgm:resizeHandles val="exact"/>
        </dgm:presLayoutVars>
      </dgm:prSet>
      <dgm:spPr/>
    </dgm:pt>
    <dgm:pt modelId="{2ABF0CE2-0E0E-4595-92F7-87E43A650270}" type="pres">
      <dgm:prSet presAssocID="{54685CD7-E058-4C9D-94FC-98C4B376BE95}" presName="parentText" presStyleLbl="node1" presStyleIdx="0" presStyleCnt="13" custLinFactNeighborY="-69353">
        <dgm:presLayoutVars>
          <dgm:chMax val="0"/>
          <dgm:bulletEnabled val="1"/>
        </dgm:presLayoutVars>
      </dgm:prSet>
      <dgm:spPr/>
    </dgm:pt>
    <dgm:pt modelId="{BBA2BCBE-14CC-453B-8AA7-CA299CD737CA}" type="pres">
      <dgm:prSet presAssocID="{DE7CC87A-AFF3-4BFA-81BC-D6092F892A2C}" presName="spacer" presStyleCnt="0"/>
      <dgm:spPr/>
    </dgm:pt>
    <dgm:pt modelId="{B75512DE-709A-4F85-8033-65776BBEF6CF}" type="pres">
      <dgm:prSet presAssocID="{EC84F0E7-185E-438D-90E2-1E7F644107E0}" presName="parentText" presStyleLbl="node1" presStyleIdx="1" presStyleCnt="13" custLinFactNeighborY="-51751">
        <dgm:presLayoutVars>
          <dgm:chMax val="0"/>
          <dgm:bulletEnabled val="1"/>
        </dgm:presLayoutVars>
      </dgm:prSet>
      <dgm:spPr/>
    </dgm:pt>
    <dgm:pt modelId="{9BD29880-075B-4C3E-B9F3-1673A0C47B28}" type="pres">
      <dgm:prSet presAssocID="{E6DA12EE-D7AF-495A-8E65-9BB57F5ECBB7}" presName="spacer" presStyleCnt="0"/>
      <dgm:spPr/>
    </dgm:pt>
    <dgm:pt modelId="{1069DD78-E59A-4C27-B88A-93BC4BF8304E}" type="pres">
      <dgm:prSet presAssocID="{E0F2EA3C-E291-4E07-BCFD-17F0762EF337}" presName="parentText" presStyleLbl="node1" presStyleIdx="2" presStyleCnt="13" custLinFactNeighborY="-81172">
        <dgm:presLayoutVars>
          <dgm:chMax val="0"/>
          <dgm:bulletEnabled val="1"/>
        </dgm:presLayoutVars>
      </dgm:prSet>
      <dgm:spPr/>
    </dgm:pt>
    <dgm:pt modelId="{B1939D8C-F2CF-430B-8FD1-1ED561ACAF60}" type="pres">
      <dgm:prSet presAssocID="{EC50E04A-787F-417D-AE3A-1CDECBD0C27D}" presName="spacer" presStyleCnt="0"/>
      <dgm:spPr/>
    </dgm:pt>
    <dgm:pt modelId="{ABCC0BAB-1B6E-4057-B6B6-CFDC4EC84A77}" type="pres">
      <dgm:prSet presAssocID="{CE33A180-9A43-4928-9C17-14E654AB29D1}" presName="parentText" presStyleLbl="node1" presStyleIdx="3" presStyleCnt="13" custLinFactNeighborY="-81172">
        <dgm:presLayoutVars>
          <dgm:chMax val="0"/>
          <dgm:bulletEnabled val="1"/>
        </dgm:presLayoutVars>
      </dgm:prSet>
      <dgm:spPr/>
    </dgm:pt>
    <dgm:pt modelId="{74629E0A-F611-47F7-B4A6-EFC3DBC45824}" type="pres">
      <dgm:prSet presAssocID="{C65B03AB-5D22-4FE0-AA43-A554D93D3287}" presName="spacer" presStyleCnt="0"/>
      <dgm:spPr/>
    </dgm:pt>
    <dgm:pt modelId="{80C07178-7867-4CFD-B92F-4BAEDD7CD244}" type="pres">
      <dgm:prSet presAssocID="{C3D31AD1-BFDC-4A01-BDDA-16A992B5AB1B}" presName="parentText" presStyleLbl="node1" presStyleIdx="4" presStyleCnt="13" custLinFactNeighborY="-89440">
        <dgm:presLayoutVars>
          <dgm:chMax val="0"/>
          <dgm:bulletEnabled val="1"/>
        </dgm:presLayoutVars>
      </dgm:prSet>
      <dgm:spPr/>
    </dgm:pt>
    <dgm:pt modelId="{1CE23E7D-EEF1-44E1-95AA-D351CED0BF40}" type="pres">
      <dgm:prSet presAssocID="{7146C507-C72C-4AA5-8545-54BC8E14D001}" presName="spacer" presStyleCnt="0"/>
      <dgm:spPr/>
    </dgm:pt>
    <dgm:pt modelId="{E2470723-0FB7-4235-81DF-2AEB82099DCD}" type="pres">
      <dgm:prSet presAssocID="{F305CB98-E124-4EE5-93C8-9C91DA5F5F49}" presName="parentText" presStyleLbl="node1" presStyleIdx="5" presStyleCnt="13" custLinFactNeighborY="-80413">
        <dgm:presLayoutVars>
          <dgm:chMax val="0"/>
          <dgm:bulletEnabled val="1"/>
        </dgm:presLayoutVars>
      </dgm:prSet>
      <dgm:spPr/>
    </dgm:pt>
    <dgm:pt modelId="{071E17AE-0C1B-4D77-8061-ABC3653F922A}" type="pres">
      <dgm:prSet presAssocID="{73369662-7C61-4D3C-8740-9F6F4315F57A}" presName="spacer" presStyleCnt="0"/>
      <dgm:spPr/>
    </dgm:pt>
    <dgm:pt modelId="{77C32561-2CAE-4014-AD83-83AD63CCB9E0}" type="pres">
      <dgm:prSet presAssocID="{8B2AD71A-E062-45FC-8CD3-EF7BC8ED5323}" presName="parentText" presStyleLbl="node1" presStyleIdx="6" presStyleCnt="13" custLinFactNeighborY="-58365">
        <dgm:presLayoutVars>
          <dgm:chMax val="0"/>
          <dgm:bulletEnabled val="1"/>
        </dgm:presLayoutVars>
      </dgm:prSet>
      <dgm:spPr/>
    </dgm:pt>
    <dgm:pt modelId="{FE24E3BA-7AD1-4F6F-9C7E-33C89C93D2B4}" type="pres">
      <dgm:prSet presAssocID="{936BFBE6-6420-4C96-A991-31A7F638B636}" presName="spacer" presStyleCnt="0"/>
      <dgm:spPr/>
    </dgm:pt>
    <dgm:pt modelId="{A50E48C1-8DF3-492B-B171-D015BFE3CFDF}" type="pres">
      <dgm:prSet presAssocID="{11F92F30-66A5-4A23-8C92-EE1255E09335}" presName="parentText" presStyleLbl="node1" presStyleIdx="7" presStyleCnt="13" custLinFactNeighborY="-38584">
        <dgm:presLayoutVars>
          <dgm:chMax val="0"/>
          <dgm:bulletEnabled val="1"/>
        </dgm:presLayoutVars>
      </dgm:prSet>
      <dgm:spPr>
        <a:xfrm>
          <a:off x="0" y="3155018"/>
          <a:ext cx="2377951" cy="352169"/>
        </a:xfrm>
        <a:prstGeom prst="roundRect">
          <a:avLst/>
        </a:prstGeom>
      </dgm:spPr>
    </dgm:pt>
    <dgm:pt modelId="{5F3D8E10-7E22-49E8-8AB1-F3FE49FCA074}" type="pres">
      <dgm:prSet presAssocID="{5BA7F7BD-958B-4851-9913-2055942BE36C}" presName="spacer" presStyleCnt="0"/>
      <dgm:spPr/>
    </dgm:pt>
    <dgm:pt modelId="{4BDCC632-1698-4A01-9F5B-D1CFDA4859AC}" type="pres">
      <dgm:prSet presAssocID="{AD7F935C-BBDD-47B7-906F-F6BBBA52945B}" presName="parentText" presStyleLbl="node1" presStyleIdx="8" presStyleCnt="13" custLinFactNeighborY="-16536">
        <dgm:presLayoutVars>
          <dgm:chMax val="0"/>
          <dgm:bulletEnabled val="1"/>
        </dgm:presLayoutVars>
      </dgm:prSet>
      <dgm:spPr/>
    </dgm:pt>
    <dgm:pt modelId="{425F91FE-DB1B-4C46-B33F-4393065A35A8}" type="pres">
      <dgm:prSet presAssocID="{F3933723-BE96-40F9-80FF-1F9C3383FD2A}" presName="spacer" presStyleCnt="0"/>
      <dgm:spPr/>
    </dgm:pt>
    <dgm:pt modelId="{A982B988-F6CD-489B-81C5-8CDBED9B17EB}" type="pres">
      <dgm:prSet presAssocID="{E6C5792C-6BFD-40E9-A4A9-6578F998CBDF}" presName="parentText" presStyleLbl="node1" presStyleIdx="9" presStyleCnt="13">
        <dgm:presLayoutVars>
          <dgm:chMax val="0"/>
          <dgm:bulletEnabled val="1"/>
        </dgm:presLayoutVars>
      </dgm:prSet>
      <dgm:spPr/>
    </dgm:pt>
    <dgm:pt modelId="{058621AA-7BE1-4804-A9CE-7CFF4B20D90D}" type="pres">
      <dgm:prSet presAssocID="{4034B2EA-679F-4D44-89E4-5BCFA8C953F5}" presName="spacer" presStyleCnt="0"/>
      <dgm:spPr/>
    </dgm:pt>
    <dgm:pt modelId="{1644E6C9-61FC-4460-8DF8-90C58DA9C2CE}" type="pres">
      <dgm:prSet presAssocID="{D8700095-185C-440F-AAC5-7032E478C3A3}" presName="parentText" presStyleLbl="node1" presStyleIdx="10" presStyleCnt="13" custLinFactNeighborY="8268">
        <dgm:presLayoutVars>
          <dgm:chMax val="0"/>
          <dgm:bulletEnabled val="1"/>
        </dgm:presLayoutVars>
      </dgm:prSet>
      <dgm:spPr/>
    </dgm:pt>
    <dgm:pt modelId="{CA0767E4-CC1A-4362-9FF2-3CC335B5AF5E}" type="pres">
      <dgm:prSet presAssocID="{7579A5E6-132F-43E1-B2F3-25F64B28E26D}" presName="spacer" presStyleCnt="0"/>
      <dgm:spPr/>
    </dgm:pt>
    <dgm:pt modelId="{FBA86A38-474F-45E9-80EF-B44D982E232C}" type="pres">
      <dgm:prSet presAssocID="{0497AD1C-8E19-4BF0-975B-3EBF043C98D3}" presName="parentText" presStyleLbl="node1" presStyleIdx="11" presStyleCnt="13" custLinFactNeighborY="24804">
        <dgm:presLayoutVars>
          <dgm:chMax val="0"/>
          <dgm:bulletEnabled val="1"/>
        </dgm:presLayoutVars>
      </dgm:prSet>
      <dgm:spPr>
        <a:xfrm>
          <a:off x="0" y="3351263"/>
          <a:ext cx="2377951" cy="352169"/>
        </a:xfrm>
        <a:prstGeom prst="roundRect">
          <a:avLst/>
        </a:prstGeom>
      </dgm:spPr>
    </dgm:pt>
    <dgm:pt modelId="{00B7DFC9-9C55-41B0-B311-78B3CC4D9DF4}" type="pres">
      <dgm:prSet presAssocID="{5962F319-9366-4023-AA21-92D67D01B5B3}" presName="spacer" presStyleCnt="0"/>
      <dgm:spPr/>
    </dgm:pt>
    <dgm:pt modelId="{A6E6CA74-53AD-433B-A672-A60A000A6666}" type="pres">
      <dgm:prSet presAssocID="{B6BEAB99-BBB8-4B4A-9719-4D6716D6531B}" presName="parentText" presStyleLbl="node1" presStyleIdx="12" presStyleCnt="13">
        <dgm:presLayoutVars>
          <dgm:chMax val="0"/>
          <dgm:bulletEnabled val="1"/>
        </dgm:presLayoutVars>
      </dgm:prSet>
      <dgm:spPr/>
    </dgm:pt>
  </dgm:ptLst>
  <dgm:cxnLst>
    <dgm:cxn modelId="{1B47BA01-F1B0-4D2C-9DB9-5231EB1F7200}" type="presOf" srcId="{E6C5792C-6BFD-40E9-A4A9-6578F998CBDF}" destId="{A982B988-F6CD-489B-81C5-8CDBED9B17EB}" srcOrd="0" destOrd="0" presId="urn:microsoft.com/office/officeart/2005/8/layout/vList2"/>
    <dgm:cxn modelId="{40BDB003-F9FF-4237-AB6D-E75910C0EAA9}" type="presOf" srcId="{8B2AD71A-E062-45FC-8CD3-EF7BC8ED5323}" destId="{77C32561-2CAE-4014-AD83-83AD63CCB9E0}" srcOrd="0" destOrd="0" presId="urn:microsoft.com/office/officeart/2005/8/layout/vList2"/>
    <dgm:cxn modelId="{DA66A805-A11F-4569-A257-1EEC355F5539}" type="presOf" srcId="{E0F2EA3C-E291-4E07-BCFD-17F0762EF337}" destId="{1069DD78-E59A-4C27-B88A-93BC4BF8304E}" srcOrd="0" destOrd="0" presId="urn:microsoft.com/office/officeart/2005/8/layout/vList2"/>
    <dgm:cxn modelId="{5BF2E80F-9545-4C6B-AD86-51FEF7E709FD}" srcId="{C70A25D5-868E-4495-8191-1382E877243C}" destId="{C3D31AD1-BFDC-4A01-BDDA-16A992B5AB1B}" srcOrd="4" destOrd="0" parTransId="{23574459-7522-4993-AAC1-80D150893DF6}" sibTransId="{7146C507-C72C-4AA5-8545-54BC8E14D001}"/>
    <dgm:cxn modelId="{2753FC14-7D80-443F-BF5A-5EA510BB94FF}" type="presOf" srcId="{C3D31AD1-BFDC-4A01-BDDA-16A992B5AB1B}" destId="{80C07178-7867-4CFD-B92F-4BAEDD7CD244}" srcOrd="0" destOrd="0" presId="urn:microsoft.com/office/officeart/2005/8/layout/vList2"/>
    <dgm:cxn modelId="{CAFB8016-70DB-47B3-8809-7B8169962D23}" type="presOf" srcId="{CE33A180-9A43-4928-9C17-14E654AB29D1}" destId="{ABCC0BAB-1B6E-4057-B6B6-CFDC4EC84A77}" srcOrd="0" destOrd="0" presId="urn:microsoft.com/office/officeart/2005/8/layout/vList2"/>
    <dgm:cxn modelId="{9E5C341C-1EE3-4B37-803C-DD66983A2819}" type="presOf" srcId="{B6BEAB99-BBB8-4B4A-9719-4D6716D6531B}" destId="{A6E6CA74-53AD-433B-A672-A60A000A6666}" srcOrd="0" destOrd="0" presId="urn:microsoft.com/office/officeart/2005/8/layout/vList2"/>
    <dgm:cxn modelId="{0F5A4F31-CD03-4279-88BF-0FDF78298208}" srcId="{C70A25D5-868E-4495-8191-1382E877243C}" destId="{AD7F935C-BBDD-47B7-906F-F6BBBA52945B}" srcOrd="8" destOrd="0" parTransId="{05E96687-2781-4977-AF73-F04FDD280206}" sibTransId="{F3933723-BE96-40F9-80FF-1F9C3383FD2A}"/>
    <dgm:cxn modelId="{7C65B431-7A3F-4847-87B2-C7AFB1118D7E}" srcId="{C70A25D5-868E-4495-8191-1382E877243C}" destId="{EC84F0E7-185E-438D-90E2-1E7F644107E0}" srcOrd="1" destOrd="0" parTransId="{4587E600-D753-4286-A82F-FA1E2C68553D}" sibTransId="{E6DA12EE-D7AF-495A-8E65-9BB57F5ECBB7}"/>
    <dgm:cxn modelId="{2DCD9B44-84F2-478C-82ED-A0361C27CD3B}" type="presOf" srcId="{D8700095-185C-440F-AAC5-7032E478C3A3}" destId="{1644E6C9-61FC-4460-8DF8-90C58DA9C2CE}" srcOrd="0" destOrd="0" presId="urn:microsoft.com/office/officeart/2005/8/layout/vList2"/>
    <dgm:cxn modelId="{4F98F465-6CB1-48C4-BFD8-2196EE5B868A}" srcId="{C70A25D5-868E-4495-8191-1382E877243C}" destId="{0497AD1C-8E19-4BF0-975B-3EBF043C98D3}" srcOrd="11" destOrd="0" parTransId="{A3B30CAE-299E-43F7-9FBE-1EBA1EE2E6A5}" sibTransId="{5962F319-9366-4023-AA21-92D67D01B5B3}"/>
    <dgm:cxn modelId="{5A27A347-7578-4667-8A87-EDE43277DD61}" type="presOf" srcId="{11F92F30-66A5-4A23-8C92-EE1255E09335}" destId="{A50E48C1-8DF3-492B-B171-D015BFE3CFDF}" srcOrd="0" destOrd="0" presId="urn:microsoft.com/office/officeart/2005/8/layout/vList2"/>
    <dgm:cxn modelId="{53CBFC7C-69D2-466E-94BE-4C71034E20A5}" srcId="{C70A25D5-868E-4495-8191-1382E877243C}" destId="{11F92F30-66A5-4A23-8C92-EE1255E09335}" srcOrd="7" destOrd="0" parTransId="{9EC03E4C-77BA-4AA1-BAF5-9D724C4E364F}" sibTransId="{5BA7F7BD-958B-4851-9913-2055942BE36C}"/>
    <dgm:cxn modelId="{635D8182-4A93-49A5-AD44-33DE94D606C2}" srcId="{C70A25D5-868E-4495-8191-1382E877243C}" destId="{54685CD7-E058-4C9D-94FC-98C4B376BE95}" srcOrd="0" destOrd="0" parTransId="{AF409439-D14D-418E-9100-C7380AC584B6}" sibTransId="{DE7CC87A-AFF3-4BFA-81BC-D6092F892A2C}"/>
    <dgm:cxn modelId="{37180E84-A7F6-4465-A025-D593E2730EBF}" srcId="{C70A25D5-868E-4495-8191-1382E877243C}" destId="{B6BEAB99-BBB8-4B4A-9719-4D6716D6531B}" srcOrd="12" destOrd="0" parTransId="{B8F65E63-B4BC-4B4F-8486-C561FA186CCA}" sibTransId="{63C56B36-3F5F-4684-8604-D265F38B452E}"/>
    <dgm:cxn modelId="{FAA24686-D0EC-4812-8C00-13D43BB35BEE}" srcId="{C70A25D5-868E-4495-8191-1382E877243C}" destId="{E6C5792C-6BFD-40E9-A4A9-6578F998CBDF}" srcOrd="9" destOrd="0" parTransId="{4FBD2E28-2219-4620-9FBF-826EA5A78027}" sibTransId="{4034B2EA-679F-4D44-89E4-5BCFA8C953F5}"/>
    <dgm:cxn modelId="{84C70697-305C-415E-AD99-3723587A2770}" srcId="{C70A25D5-868E-4495-8191-1382E877243C}" destId="{D8700095-185C-440F-AAC5-7032E478C3A3}" srcOrd="10" destOrd="0" parTransId="{409A10FF-597E-4BC6-BB2C-7C079C97CBA3}" sibTransId="{7579A5E6-132F-43E1-B2F3-25F64B28E26D}"/>
    <dgm:cxn modelId="{6BDAFAA0-5BDB-4588-893D-E7724AC6CBA5}" type="presOf" srcId="{F305CB98-E124-4EE5-93C8-9C91DA5F5F49}" destId="{E2470723-0FB7-4235-81DF-2AEB82099DCD}" srcOrd="0" destOrd="0" presId="urn:microsoft.com/office/officeart/2005/8/layout/vList2"/>
    <dgm:cxn modelId="{FB931CA1-714E-4D52-91FA-87237D7C5154}" srcId="{C70A25D5-868E-4495-8191-1382E877243C}" destId="{E0F2EA3C-E291-4E07-BCFD-17F0762EF337}" srcOrd="2" destOrd="0" parTransId="{672DC028-5BE7-435F-9DA3-EAC0070F2FDC}" sibTransId="{EC50E04A-787F-417D-AE3A-1CDECBD0C27D}"/>
    <dgm:cxn modelId="{CF2F8DAE-1966-4A6A-8491-E3F913FBA6EB}" srcId="{C70A25D5-868E-4495-8191-1382E877243C}" destId="{8B2AD71A-E062-45FC-8CD3-EF7BC8ED5323}" srcOrd="6" destOrd="0" parTransId="{FB94F474-0DA1-49B9-BC0C-6ABBDAD994CC}" sibTransId="{936BFBE6-6420-4C96-A991-31A7F638B636}"/>
    <dgm:cxn modelId="{22B376BB-DDD3-402A-9DD9-0472A2E97B9F}" type="presOf" srcId="{AD7F935C-BBDD-47B7-906F-F6BBBA52945B}" destId="{4BDCC632-1698-4A01-9F5B-D1CFDA4859AC}" srcOrd="0" destOrd="0" presId="urn:microsoft.com/office/officeart/2005/8/layout/vList2"/>
    <dgm:cxn modelId="{F63806C0-1945-4026-91AA-EA526126EB83}" type="presOf" srcId="{0497AD1C-8E19-4BF0-975B-3EBF043C98D3}" destId="{FBA86A38-474F-45E9-80EF-B44D982E232C}" srcOrd="0" destOrd="0" presId="urn:microsoft.com/office/officeart/2005/8/layout/vList2"/>
    <dgm:cxn modelId="{C6ECBEC5-4297-4F55-BF25-141BA0317F56}" srcId="{C70A25D5-868E-4495-8191-1382E877243C}" destId="{CE33A180-9A43-4928-9C17-14E654AB29D1}" srcOrd="3" destOrd="0" parTransId="{C9DF0400-C586-425D-A5A7-9BCEA9B6C229}" sibTransId="{C65B03AB-5D22-4FE0-AA43-A554D93D3287}"/>
    <dgm:cxn modelId="{16A5ABCC-6922-481E-A740-DFCEAC4879AA}" type="presOf" srcId="{54685CD7-E058-4C9D-94FC-98C4B376BE95}" destId="{2ABF0CE2-0E0E-4595-92F7-87E43A650270}" srcOrd="0" destOrd="0" presId="urn:microsoft.com/office/officeart/2005/8/layout/vList2"/>
    <dgm:cxn modelId="{EC509AD1-6522-44A0-BA98-F47A9CD580BA}" type="presOf" srcId="{C70A25D5-868E-4495-8191-1382E877243C}" destId="{40420813-BC1C-47B3-B3C1-28BD14731060}" srcOrd="0" destOrd="0" presId="urn:microsoft.com/office/officeart/2005/8/layout/vList2"/>
    <dgm:cxn modelId="{C8E54BD2-042D-4976-98D7-54E9BCCCF833}" type="presOf" srcId="{EC84F0E7-185E-438D-90E2-1E7F644107E0}" destId="{B75512DE-709A-4F85-8033-65776BBEF6CF}" srcOrd="0" destOrd="0" presId="urn:microsoft.com/office/officeart/2005/8/layout/vList2"/>
    <dgm:cxn modelId="{EAFF56D5-041C-4350-A4F9-6EEB965C993B}" srcId="{C70A25D5-868E-4495-8191-1382E877243C}" destId="{F305CB98-E124-4EE5-93C8-9C91DA5F5F49}" srcOrd="5" destOrd="0" parTransId="{3188FB7F-8AA3-4D29-BEE5-2328FBFD85C0}" sibTransId="{73369662-7C61-4D3C-8740-9F6F4315F57A}"/>
    <dgm:cxn modelId="{E0292E24-505F-43DD-AC09-C8993DE944A0}" type="presParOf" srcId="{40420813-BC1C-47B3-B3C1-28BD14731060}" destId="{2ABF0CE2-0E0E-4595-92F7-87E43A650270}" srcOrd="0" destOrd="0" presId="urn:microsoft.com/office/officeart/2005/8/layout/vList2"/>
    <dgm:cxn modelId="{1E023C98-EECF-41BF-A8EE-2B8D4576B24E}" type="presParOf" srcId="{40420813-BC1C-47B3-B3C1-28BD14731060}" destId="{BBA2BCBE-14CC-453B-8AA7-CA299CD737CA}" srcOrd="1" destOrd="0" presId="urn:microsoft.com/office/officeart/2005/8/layout/vList2"/>
    <dgm:cxn modelId="{C27D8921-038F-4161-9595-C3D787CD0D88}" type="presParOf" srcId="{40420813-BC1C-47B3-B3C1-28BD14731060}" destId="{B75512DE-709A-4F85-8033-65776BBEF6CF}" srcOrd="2" destOrd="0" presId="urn:microsoft.com/office/officeart/2005/8/layout/vList2"/>
    <dgm:cxn modelId="{A58D1CEF-949A-4B9E-8CA1-F3AF5FA44F47}" type="presParOf" srcId="{40420813-BC1C-47B3-B3C1-28BD14731060}" destId="{9BD29880-075B-4C3E-B9F3-1673A0C47B28}" srcOrd="3" destOrd="0" presId="urn:microsoft.com/office/officeart/2005/8/layout/vList2"/>
    <dgm:cxn modelId="{D34B6D4A-642E-4747-8D5E-389169889212}" type="presParOf" srcId="{40420813-BC1C-47B3-B3C1-28BD14731060}" destId="{1069DD78-E59A-4C27-B88A-93BC4BF8304E}" srcOrd="4" destOrd="0" presId="urn:microsoft.com/office/officeart/2005/8/layout/vList2"/>
    <dgm:cxn modelId="{542D82F5-F0A5-4B3B-8649-A02512B45439}" type="presParOf" srcId="{40420813-BC1C-47B3-B3C1-28BD14731060}" destId="{B1939D8C-F2CF-430B-8FD1-1ED561ACAF60}" srcOrd="5" destOrd="0" presId="urn:microsoft.com/office/officeart/2005/8/layout/vList2"/>
    <dgm:cxn modelId="{A173BBDE-38F5-4120-8D5B-0D070F08D550}" type="presParOf" srcId="{40420813-BC1C-47B3-B3C1-28BD14731060}" destId="{ABCC0BAB-1B6E-4057-B6B6-CFDC4EC84A77}" srcOrd="6" destOrd="0" presId="urn:microsoft.com/office/officeart/2005/8/layout/vList2"/>
    <dgm:cxn modelId="{14CAEF1B-5236-4805-AE50-94BC3194DC5D}" type="presParOf" srcId="{40420813-BC1C-47B3-B3C1-28BD14731060}" destId="{74629E0A-F611-47F7-B4A6-EFC3DBC45824}" srcOrd="7" destOrd="0" presId="urn:microsoft.com/office/officeart/2005/8/layout/vList2"/>
    <dgm:cxn modelId="{101F7D83-07FE-4E70-B4AB-653C90F01B73}" type="presParOf" srcId="{40420813-BC1C-47B3-B3C1-28BD14731060}" destId="{80C07178-7867-4CFD-B92F-4BAEDD7CD244}" srcOrd="8" destOrd="0" presId="urn:microsoft.com/office/officeart/2005/8/layout/vList2"/>
    <dgm:cxn modelId="{692DD13D-5ABD-4C2D-92CF-187950F365E0}" type="presParOf" srcId="{40420813-BC1C-47B3-B3C1-28BD14731060}" destId="{1CE23E7D-EEF1-44E1-95AA-D351CED0BF40}" srcOrd="9" destOrd="0" presId="urn:microsoft.com/office/officeart/2005/8/layout/vList2"/>
    <dgm:cxn modelId="{5AE4E6E4-4288-476F-A74D-FDB066DA7DC9}" type="presParOf" srcId="{40420813-BC1C-47B3-B3C1-28BD14731060}" destId="{E2470723-0FB7-4235-81DF-2AEB82099DCD}" srcOrd="10" destOrd="0" presId="urn:microsoft.com/office/officeart/2005/8/layout/vList2"/>
    <dgm:cxn modelId="{363A936E-D0A9-4742-9C71-BDA929A772E7}" type="presParOf" srcId="{40420813-BC1C-47B3-B3C1-28BD14731060}" destId="{071E17AE-0C1B-4D77-8061-ABC3653F922A}" srcOrd="11" destOrd="0" presId="urn:microsoft.com/office/officeart/2005/8/layout/vList2"/>
    <dgm:cxn modelId="{D3A222BA-1E1C-4EBD-A861-FD296B901A04}" type="presParOf" srcId="{40420813-BC1C-47B3-B3C1-28BD14731060}" destId="{77C32561-2CAE-4014-AD83-83AD63CCB9E0}" srcOrd="12" destOrd="0" presId="urn:microsoft.com/office/officeart/2005/8/layout/vList2"/>
    <dgm:cxn modelId="{E3893937-1658-4858-A0E7-62AC39CAEF05}" type="presParOf" srcId="{40420813-BC1C-47B3-B3C1-28BD14731060}" destId="{FE24E3BA-7AD1-4F6F-9C7E-33C89C93D2B4}" srcOrd="13" destOrd="0" presId="urn:microsoft.com/office/officeart/2005/8/layout/vList2"/>
    <dgm:cxn modelId="{1239318B-96A6-4C57-A7C0-D34ABD1B7048}" type="presParOf" srcId="{40420813-BC1C-47B3-B3C1-28BD14731060}" destId="{A50E48C1-8DF3-492B-B171-D015BFE3CFDF}" srcOrd="14" destOrd="0" presId="urn:microsoft.com/office/officeart/2005/8/layout/vList2"/>
    <dgm:cxn modelId="{693BA105-03C0-40D0-B283-9C34BA7128B1}" type="presParOf" srcId="{40420813-BC1C-47B3-B3C1-28BD14731060}" destId="{5F3D8E10-7E22-49E8-8AB1-F3FE49FCA074}" srcOrd="15" destOrd="0" presId="urn:microsoft.com/office/officeart/2005/8/layout/vList2"/>
    <dgm:cxn modelId="{65A49FA8-DF72-48B2-866F-ED054909D9DC}" type="presParOf" srcId="{40420813-BC1C-47B3-B3C1-28BD14731060}" destId="{4BDCC632-1698-4A01-9F5B-D1CFDA4859AC}" srcOrd="16" destOrd="0" presId="urn:microsoft.com/office/officeart/2005/8/layout/vList2"/>
    <dgm:cxn modelId="{40893385-7CE5-43F3-9924-F4D2A4131F68}" type="presParOf" srcId="{40420813-BC1C-47B3-B3C1-28BD14731060}" destId="{425F91FE-DB1B-4C46-B33F-4393065A35A8}" srcOrd="17" destOrd="0" presId="urn:microsoft.com/office/officeart/2005/8/layout/vList2"/>
    <dgm:cxn modelId="{174365F0-FECB-4E5D-9C60-7E55BD45639A}" type="presParOf" srcId="{40420813-BC1C-47B3-B3C1-28BD14731060}" destId="{A982B988-F6CD-489B-81C5-8CDBED9B17EB}" srcOrd="18" destOrd="0" presId="urn:microsoft.com/office/officeart/2005/8/layout/vList2"/>
    <dgm:cxn modelId="{994A01A8-C2D8-4318-AA6B-B6A29FF4C5E3}" type="presParOf" srcId="{40420813-BC1C-47B3-B3C1-28BD14731060}" destId="{058621AA-7BE1-4804-A9CE-7CFF4B20D90D}" srcOrd="19" destOrd="0" presId="urn:microsoft.com/office/officeart/2005/8/layout/vList2"/>
    <dgm:cxn modelId="{51EAE577-9D56-48C7-9114-D5F8550BE20B}" type="presParOf" srcId="{40420813-BC1C-47B3-B3C1-28BD14731060}" destId="{1644E6C9-61FC-4460-8DF8-90C58DA9C2CE}" srcOrd="20" destOrd="0" presId="urn:microsoft.com/office/officeart/2005/8/layout/vList2"/>
    <dgm:cxn modelId="{FC1B0A0F-D95B-4A17-A032-9205B6E9FA42}" type="presParOf" srcId="{40420813-BC1C-47B3-B3C1-28BD14731060}" destId="{CA0767E4-CC1A-4362-9FF2-3CC335B5AF5E}" srcOrd="21" destOrd="0" presId="urn:microsoft.com/office/officeart/2005/8/layout/vList2"/>
    <dgm:cxn modelId="{A9D36131-F3E2-45EF-B03D-623CABF34BB5}" type="presParOf" srcId="{40420813-BC1C-47B3-B3C1-28BD14731060}" destId="{FBA86A38-474F-45E9-80EF-B44D982E232C}" srcOrd="22" destOrd="0" presId="urn:microsoft.com/office/officeart/2005/8/layout/vList2"/>
    <dgm:cxn modelId="{B0A28F9D-DCFA-4E06-8501-16DADB3CBD34}" type="presParOf" srcId="{40420813-BC1C-47B3-B3C1-28BD14731060}" destId="{00B7DFC9-9C55-41B0-B311-78B3CC4D9DF4}" srcOrd="23" destOrd="0" presId="urn:microsoft.com/office/officeart/2005/8/layout/vList2"/>
    <dgm:cxn modelId="{9648D913-192B-4A4C-A7A2-A168462A73AB}" type="presParOf" srcId="{40420813-BC1C-47B3-B3C1-28BD14731060}" destId="{A6E6CA74-53AD-433B-A672-A60A000A6666}" srcOrd="2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2548C2-9795-4E2C-85C1-8D6F1772E48F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D7A182-2CEA-4B83-97B2-BBA9CA59E210}">
      <dgm:prSet phldrT="[Texto]"/>
      <dgm:spPr>
        <a:solidFill>
          <a:srgbClr val="0085CD"/>
        </a:solidFill>
      </dgm:spPr>
      <dgm:t>
        <a:bodyPr/>
        <a:lstStyle/>
        <a:p>
          <a:r>
            <a:rPr lang="pt-BR" dirty="0"/>
            <a:t>Roadmap IA + RPA</a:t>
          </a:r>
        </a:p>
      </dgm:t>
    </dgm:pt>
    <dgm:pt modelId="{91890D0E-05DA-44D9-B173-02C21E3405B8}" type="parTrans" cxnId="{32A550A4-15F5-4901-B204-7CAF0CD90887}">
      <dgm:prSet/>
      <dgm:spPr/>
      <dgm:t>
        <a:bodyPr/>
        <a:lstStyle/>
        <a:p>
          <a:endParaRPr lang="pt-BR"/>
        </a:p>
      </dgm:t>
    </dgm:pt>
    <dgm:pt modelId="{3F469F2B-1E9B-4D94-8382-3283FE49235C}" type="sibTrans" cxnId="{32A550A4-15F5-4901-B204-7CAF0CD90887}">
      <dgm:prSet/>
      <dgm:spPr>
        <a:ln>
          <a:solidFill>
            <a:srgbClr val="0085CD"/>
          </a:solidFill>
        </a:ln>
      </dgm:spPr>
      <dgm:t>
        <a:bodyPr/>
        <a:lstStyle/>
        <a:p>
          <a:endParaRPr lang="pt-BR"/>
        </a:p>
      </dgm:t>
    </dgm:pt>
    <dgm:pt modelId="{026AC7D1-0078-45CC-9593-688D1651AA25}">
      <dgm:prSet phldrT="[Texto]"/>
      <dgm:spPr>
        <a:solidFill>
          <a:srgbClr val="0085CD"/>
        </a:solidFill>
      </dgm:spPr>
      <dgm:t>
        <a:bodyPr/>
        <a:lstStyle/>
        <a:p>
          <a:r>
            <a:rPr lang="pt-BR" dirty="0"/>
            <a:t>Projeto RPA</a:t>
          </a:r>
        </a:p>
      </dgm:t>
    </dgm:pt>
    <dgm:pt modelId="{9AF2AB42-C54F-4D14-AE58-A503AA6D91D3}" type="parTrans" cxnId="{108E356A-2713-41B9-A229-543ED26B2180}">
      <dgm:prSet/>
      <dgm:spPr/>
      <dgm:t>
        <a:bodyPr/>
        <a:lstStyle/>
        <a:p>
          <a:endParaRPr lang="pt-BR"/>
        </a:p>
      </dgm:t>
    </dgm:pt>
    <dgm:pt modelId="{C4FF98A8-A082-4307-9712-EF477478509D}" type="sibTrans" cxnId="{108E356A-2713-41B9-A229-543ED26B2180}">
      <dgm:prSet/>
      <dgm:spPr/>
      <dgm:t>
        <a:bodyPr/>
        <a:lstStyle/>
        <a:p>
          <a:endParaRPr lang="pt-BR"/>
        </a:p>
      </dgm:t>
    </dgm:pt>
    <dgm:pt modelId="{66D0DB3E-05CB-4BBF-8FDD-366BB9D61A6A}">
      <dgm:prSet phldrT="[Texto]"/>
      <dgm:spPr>
        <a:solidFill>
          <a:srgbClr val="0085CD"/>
        </a:solidFill>
      </dgm:spPr>
      <dgm:t>
        <a:bodyPr/>
        <a:lstStyle/>
        <a:p>
          <a:r>
            <a:rPr lang="pt-BR" dirty="0"/>
            <a:t>T2VerifAI</a:t>
          </a:r>
        </a:p>
      </dgm:t>
    </dgm:pt>
    <dgm:pt modelId="{91049690-DEDA-4BC7-AD7A-5D8D021128F7}" type="parTrans" cxnId="{39E54372-F22B-4ED5-8559-B435F2BC6999}">
      <dgm:prSet/>
      <dgm:spPr/>
      <dgm:t>
        <a:bodyPr/>
        <a:lstStyle/>
        <a:p>
          <a:endParaRPr lang="pt-BR"/>
        </a:p>
      </dgm:t>
    </dgm:pt>
    <dgm:pt modelId="{FB806487-5B5C-465D-B243-ED6771E049EC}" type="sibTrans" cxnId="{39E54372-F22B-4ED5-8559-B435F2BC6999}">
      <dgm:prSet/>
      <dgm:spPr/>
      <dgm:t>
        <a:bodyPr/>
        <a:lstStyle/>
        <a:p>
          <a:endParaRPr lang="pt-BR"/>
        </a:p>
      </dgm:t>
    </dgm:pt>
    <dgm:pt modelId="{456E8060-280C-4985-9F91-278DC200616C}">
      <dgm:prSet phldrT="[Texto]"/>
      <dgm:spPr>
        <a:solidFill>
          <a:srgbClr val="0085CD"/>
        </a:solidFill>
      </dgm:spPr>
      <dgm:t>
        <a:bodyPr/>
        <a:lstStyle/>
        <a:p>
          <a:r>
            <a:rPr lang="pt-BR" dirty="0"/>
            <a:t>T2Tracker</a:t>
          </a:r>
        </a:p>
      </dgm:t>
    </dgm:pt>
    <dgm:pt modelId="{9E31F1F6-1C99-4438-A18F-702F7DFB8593}" type="parTrans" cxnId="{2C9E1968-9708-448C-8743-BC728ECE4778}">
      <dgm:prSet/>
      <dgm:spPr/>
      <dgm:t>
        <a:bodyPr/>
        <a:lstStyle/>
        <a:p>
          <a:endParaRPr lang="pt-BR"/>
        </a:p>
      </dgm:t>
    </dgm:pt>
    <dgm:pt modelId="{7505DA8B-2E10-4260-A68F-D0062A7349D0}" type="sibTrans" cxnId="{2C9E1968-9708-448C-8743-BC728ECE4778}">
      <dgm:prSet/>
      <dgm:spPr/>
      <dgm:t>
        <a:bodyPr/>
        <a:lstStyle/>
        <a:p>
          <a:endParaRPr lang="pt-BR"/>
        </a:p>
      </dgm:t>
    </dgm:pt>
    <dgm:pt modelId="{18FB3E95-6CD9-4341-98B9-5DA83234C701}" type="pres">
      <dgm:prSet presAssocID="{442548C2-9795-4E2C-85C1-8D6F1772E48F}" presName="Name0" presStyleCnt="0">
        <dgm:presLayoutVars>
          <dgm:chMax val="7"/>
          <dgm:chPref val="7"/>
          <dgm:dir/>
        </dgm:presLayoutVars>
      </dgm:prSet>
      <dgm:spPr/>
    </dgm:pt>
    <dgm:pt modelId="{8A597B45-BE60-40A5-90A6-5383C2B613E1}" type="pres">
      <dgm:prSet presAssocID="{442548C2-9795-4E2C-85C1-8D6F1772E48F}" presName="Name1" presStyleCnt="0"/>
      <dgm:spPr/>
    </dgm:pt>
    <dgm:pt modelId="{F34A384F-A888-4B20-A7C9-670DDC9B0A35}" type="pres">
      <dgm:prSet presAssocID="{442548C2-9795-4E2C-85C1-8D6F1772E48F}" presName="cycle" presStyleCnt="0"/>
      <dgm:spPr/>
    </dgm:pt>
    <dgm:pt modelId="{A9DD1FF7-D911-46AD-9525-CF10840A6E74}" type="pres">
      <dgm:prSet presAssocID="{442548C2-9795-4E2C-85C1-8D6F1772E48F}" presName="srcNode" presStyleLbl="node1" presStyleIdx="0" presStyleCnt="4"/>
      <dgm:spPr/>
    </dgm:pt>
    <dgm:pt modelId="{21B3D4A2-063A-4A20-A0E8-8B9E39C271C5}" type="pres">
      <dgm:prSet presAssocID="{442548C2-9795-4E2C-85C1-8D6F1772E48F}" presName="conn" presStyleLbl="parChTrans1D2" presStyleIdx="0" presStyleCnt="1"/>
      <dgm:spPr/>
    </dgm:pt>
    <dgm:pt modelId="{29647550-7858-4D66-9BB2-3E257CDD9C6A}" type="pres">
      <dgm:prSet presAssocID="{442548C2-9795-4E2C-85C1-8D6F1772E48F}" presName="extraNode" presStyleLbl="node1" presStyleIdx="0" presStyleCnt="4"/>
      <dgm:spPr/>
    </dgm:pt>
    <dgm:pt modelId="{760029E5-43DF-48DE-8C6D-53E51DE89205}" type="pres">
      <dgm:prSet presAssocID="{442548C2-9795-4E2C-85C1-8D6F1772E48F}" presName="dstNode" presStyleLbl="node1" presStyleIdx="0" presStyleCnt="4"/>
      <dgm:spPr/>
    </dgm:pt>
    <dgm:pt modelId="{14481635-1C5B-473F-B544-EA866F466B6D}" type="pres">
      <dgm:prSet presAssocID="{6AD7A182-2CEA-4B83-97B2-BBA9CA59E210}" presName="text_1" presStyleLbl="node1" presStyleIdx="0" presStyleCnt="4">
        <dgm:presLayoutVars>
          <dgm:bulletEnabled val="1"/>
        </dgm:presLayoutVars>
      </dgm:prSet>
      <dgm:spPr/>
    </dgm:pt>
    <dgm:pt modelId="{FE230265-0E0D-4D69-8BE5-4EBC6B450DE9}" type="pres">
      <dgm:prSet presAssocID="{6AD7A182-2CEA-4B83-97B2-BBA9CA59E210}" presName="accent_1" presStyleCnt="0"/>
      <dgm:spPr/>
    </dgm:pt>
    <dgm:pt modelId="{26951564-32F3-456B-ACB8-A3DB0675C916}" type="pres">
      <dgm:prSet presAssocID="{6AD7A182-2CEA-4B83-97B2-BBA9CA59E210}" presName="accentRepeatNode" presStyleLbl="solidFgAcc1" presStyleIdx="0" presStyleCnt="4"/>
      <dgm:spPr>
        <a:ln>
          <a:solidFill>
            <a:srgbClr val="0085CD"/>
          </a:solidFill>
        </a:ln>
      </dgm:spPr>
    </dgm:pt>
    <dgm:pt modelId="{B5762C18-EB71-4320-8EEB-61F0284E55B7}" type="pres">
      <dgm:prSet presAssocID="{026AC7D1-0078-45CC-9593-688D1651AA25}" presName="text_2" presStyleLbl="node1" presStyleIdx="1" presStyleCnt="4">
        <dgm:presLayoutVars>
          <dgm:bulletEnabled val="1"/>
        </dgm:presLayoutVars>
      </dgm:prSet>
      <dgm:spPr/>
    </dgm:pt>
    <dgm:pt modelId="{4EBA1335-CA99-4CB2-92CF-C321FDA43EF6}" type="pres">
      <dgm:prSet presAssocID="{026AC7D1-0078-45CC-9593-688D1651AA25}" presName="accent_2" presStyleCnt="0"/>
      <dgm:spPr/>
    </dgm:pt>
    <dgm:pt modelId="{4AF9F26A-231D-4244-A877-AC0F8FE13982}" type="pres">
      <dgm:prSet presAssocID="{026AC7D1-0078-45CC-9593-688D1651AA25}" presName="accentRepeatNode" presStyleLbl="solidFgAcc1" presStyleIdx="1" presStyleCnt="4"/>
      <dgm:spPr>
        <a:ln>
          <a:solidFill>
            <a:srgbClr val="0085CD"/>
          </a:solidFill>
        </a:ln>
      </dgm:spPr>
    </dgm:pt>
    <dgm:pt modelId="{469BC1C3-07AE-47F3-BA71-0DFD2C0C4F3C}" type="pres">
      <dgm:prSet presAssocID="{66D0DB3E-05CB-4BBF-8FDD-366BB9D61A6A}" presName="text_3" presStyleLbl="node1" presStyleIdx="2" presStyleCnt="4">
        <dgm:presLayoutVars>
          <dgm:bulletEnabled val="1"/>
        </dgm:presLayoutVars>
      </dgm:prSet>
      <dgm:spPr/>
    </dgm:pt>
    <dgm:pt modelId="{2B8BD83C-27BC-4506-8876-F720276F6F5E}" type="pres">
      <dgm:prSet presAssocID="{66D0DB3E-05CB-4BBF-8FDD-366BB9D61A6A}" presName="accent_3" presStyleCnt="0"/>
      <dgm:spPr/>
    </dgm:pt>
    <dgm:pt modelId="{BC54C21B-636F-434F-BE71-C0170D6789A3}" type="pres">
      <dgm:prSet presAssocID="{66D0DB3E-05CB-4BBF-8FDD-366BB9D61A6A}" presName="accentRepeatNode" presStyleLbl="solidFgAcc1" presStyleIdx="2" presStyleCnt="4"/>
      <dgm:spPr>
        <a:ln>
          <a:solidFill>
            <a:srgbClr val="0085CD"/>
          </a:solidFill>
        </a:ln>
      </dgm:spPr>
    </dgm:pt>
    <dgm:pt modelId="{1E554160-9A83-47F8-BD0F-D83D947D6A0F}" type="pres">
      <dgm:prSet presAssocID="{456E8060-280C-4985-9F91-278DC200616C}" presName="text_4" presStyleLbl="node1" presStyleIdx="3" presStyleCnt="4">
        <dgm:presLayoutVars>
          <dgm:bulletEnabled val="1"/>
        </dgm:presLayoutVars>
      </dgm:prSet>
      <dgm:spPr/>
    </dgm:pt>
    <dgm:pt modelId="{396D777E-30D9-49B9-B1E5-2B2DDCDB74F2}" type="pres">
      <dgm:prSet presAssocID="{456E8060-280C-4985-9F91-278DC200616C}" presName="accent_4" presStyleCnt="0"/>
      <dgm:spPr/>
    </dgm:pt>
    <dgm:pt modelId="{74AB8301-A669-431D-A392-AA769E95BE8E}" type="pres">
      <dgm:prSet presAssocID="{456E8060-280C-4985-9F91-278DC200616C}" presName="accentRepeatNode" presStyleLbl="solidFgAcc1" presStyleIdx="3" presStyleCnt="4"/>
      <dgm:spPr>
        <a:ln>
          <a:solidFill>
            <a:srgbClr val="0085CD"/>
          </a:solidFill>
        </a:ln>
      </dgm:spPr>
    </dgm:pt>
  </dgm:ptLst>
  <dgm:cxnLst>
    <dgm:cxn modelId="{AADF953E-985E-461F-B26B-A7D2958B45C8}" type="presOf" srcId="{442548C2-9795-4E2C-85C1-8D6F1772E48F}" destId="{18FB3E95-6CD9-4341-98B9-5DA83234C701}" srcOrd="0" destOrd="0" presId="urn:microsoft.com/office/officeart/2008/layout/VerticalCurvedList"/>
    <dgm:cxn modelId="{2C9E1968-9708-448C-8743-BC728ECE4778}" srcId="{442548C2-9795-4E2C-85C1-8D6F1772E48F}" destId="{456E8060-280C-4985-9F91-278DC200616C}" srcOrd="3" destOrd="0" parTransId="{9E31F1F6-1C99-4438-A18F-702F7DFB8593}" sibTransId="{7505DA8B-2E10-4260-A68F-D0062A7349D0}"/>
    <dgm:cxn modelId="{108E356A-2713-41B9-A229-543ED26B2180}" srcId="{442548C2-9795-4E2C-85C1-8D6F1772E48F}" destId="{026AC7D1-0078-45CC-9593-688D1651AA25}" srcOrd="1" destOrd="0" parTransId="{9AF2AB42-C54F-4D14-AE58-A503AA6D91D3}" sibTransId="{C4FF98A8-A082-4307-9712-EF477478509D}"/>
    <dgm:cxn modelId="{39E54372-F22B-4ED5-8559-B435F2BC6999}" srcId="{442548C2-9795-4E2C-85C1-8D6F1772E48F}" destId="{66D0DB3E-05CB-4BBF-8FDD-366BB9D61A6A}" srcOrd="2" destOrd="0" parTransId="{91049690-DEDA-4BC7-AD7A-5D8D021128F7}" sibTransId="{FB806487-5B5C-465D-B243-ED6771E049EC}"/>
    <dgm:cxn modelId="{27D3A65A-F219-4F4D-A8D6-BA508F332ADE}" type="presOf" srcId="{6AD7A182-2CEA-4B83-97B2-BBA9CA59E210}" destId="{14481635-1C5B-473F-B544-EA866F466B6D}" srcOrd="0" destOrd="0" presId="urn:microsoft.com/office/officeart/2008/layout/VerticalCurvedList"/>
    <dgm:cxn modelId="{3BFCCD87-661A-4567-8604-0E093BCBCAC1}" type="presOf" srcId="{3F469F2B-1E9B-4D94-8382-3283FE49235C}" destId="{21B3D4A2-063A-4A20-A0E8-8B9E39C271C5}" srcOrd="0" destOrd="0" presId="urn:microsoft.com/office/officeart/2008/layout/VerticalCurvedList"/>
    <dgm:cxn modelId="{32A550A4-15F5-4901-B204-7CAF0CD90887}" srcId="{442548C2-9795-4E2C-85C1-8D6F1772E48F}" destId="{6AD7A182-2CEA-4B83-97B2-BBA9CA59E210}" srcOrd="0" destOrd="0" parTransId="{91890D0E-05DA-44D9-B173-02C21E3405B8}" sibTransId="{3F469F2B-1E9B-4D94-8382-3283FE49235C}"/>
    <dgm:cxn modelId="{0FA4EABC-6956-4C0F-8BBD-4EF2DBFCD8AD}" type="presOf" srcId="{026AC7D1-0078-45CC-9593-688D1651AA25}" destId="{B5762C18-EB71-4320-8EEB-61F0284E55B7}" srcOrd="0" destOrd="0" presId="urn:microsoft.com/office/officeart/2008/layout/VerticalCurvedList"/>
    <dgm:cxn modelId="{50BD78E4-D6BB-441B-86EC-A91CC36CBD3A}" type="presOf" srcId="{456E8060-280C-4985-9F91-278DC200616C}" destId="{1E554160-9A83-47F8-BD0F-D83D947D6A0F}" srcOrd="0" destOrd="0" presId="urn:microsoft.com/office/officeart/2008/layout/VerticalCurvedList"/>
    <dgm:cxn modelId="{D3E1F0F1-9F63-4959-910E-2D9C99767FD3}" type="presOf" srcId="{66D0DB3E-05CB-4BBF-8FDD-366BB9D61A6A}" destId="{469BC1C3-07AE-47F3-BA71-0DFD2C0C4F3C}" srcOrd="0" destOrd="0" presId="urn:microsoft.com/office/officeart/2008/layout/VerticalCurvedList"/>
    <dgm:cxn modelId="{23667058-B2D4-4DE7-B500-6B3984BE6D08}" type="presParOf" srcId="{18FB3E95-6CD9-4341-98B9-5DA83234C701}" destId="{8A597B45-BE60-40A5-90A6-5383C2B613E1}" srcOrd="0" destOrd="0" presId="urn:microsoft.com/office/officeart/2008/layout/VerticalCurvedList"/>
    <dgm:cxn modelId="{06EEC7E1-D4B4-40A1-8D0E-4A6F827CD0B6}" type="presParOf" srcId="{8A597B45-BE60-40A5-90A6-5383C2B613E1}" destId="{F34A384F-A888-4B20-A7C9-670DDC9B0A35}" srcOrd="0" destOrd="0" presId="urn:microsoft.com/office/officeart/2008/layout/VerticalCurvedList"/>
    <dgm:cxn modelId="{AEFCFCFA-727E-4000-886E-5DD7E02760A0}" type="presParOf" srcId="{F34A384F-A888-4B20-A7C9-670DDC9B0A35}" destId="{A9DD1FF7-D911-46AD-9525-CF10840A6E74}" srcOrd="0" destOrd="0" presId="urn:microsoft.com/office/officeart/2008/layout/VerticalCurvedList"/>
    <dgm:cxn modelId="{097576A6-B9EF-405C-8DBC-BAA5514D2D31}" type="presParOf" srcId="{F34A384F-A888-4B20-A7C9-670DDC9B0A35}" destId="{21B3D4A2-063A-4A20-A0E8-8B9E39C271C5}" srcOrd="1" destOrd="0" presId="urn:microsoft.com/office/officeart/2008/layout/VerticalCurvedList"/>
    <dgm:cxn modelId="{80DEC416-E52E-4896-8D0A-5C8555239D3E}" type="presParOf" srcId="{F34A384F-A888-4B20-A7C9-670DDC9B0A35}" destId="{29647550-7858-4D66-9BB2-3E257CDD9C6A}" srcOrd="2" destOrd="0" presId="urn:microsoft.com/office/officeart/2008/layout/VerticalCurvedList"/>
    <dgm:cxn modelId="{D3B3391F-BD5E-41FC-97AC-974EDE09F923}" type="presParOf" srcId="{F34A384F-A888-4B20-A7C9-670DDC9B0A35}" destId="{760029E5-43DF-48DE-8C6D-53E51DE89205}" srcOrd="3" destOrd="0" presId="urn:microsoft.com/office/officeart/2008/layout/VerticalCurvedList"/>
    <dgm:cxn modelId="{38F84637-DEE5-4382-BFAF-16692E32B1A3}" type="presParOf" srcId="{8A597B45-BE60-40A5-90A6-5383C2B613E1}" destId="{14481635-1C5B-473F-B544-EA866F466B6D}" srcOrd="1" destOrd="0" presId="urn:microsoft.com/office/officeart/2008/layout/VerticalCurvedList"/>
    <dgm:cxn modelId="{418E46A4-B192-4128-B37E-E8ADC4E9A60A}" type="presParOf" srcId="{8A597B45-BE60-40A5-90A6-5383C2B613E1}" destId="{FE230265-0E0D-4D69-8BE5-4EBC6B450DE9}" srcOrd="2" destOrd="0" presId="urn:microsoft.com/office/officeart/2008/layout/VerticalCurvedList"/>
    <dgm:cxn modelId="{1287664D-53E8-48A0-8A1D-AD65BB3EBFF5}" type="presParOf" srcId="{FE230265-0E0D-4D69-8BE5-4EBC6B450DE9}" destId="{26951564-32F3-456B-ACB8-A3DB0675C916}" srcOrd="0" destOrd="0" presId="urn:microsoft.com/office/officeart/2008/layout/VerticalCurvedList"/>
    <dgm:cxn modelId="{316F09FA-BEB3-4D84-A5E3-7516402F5FBF}" type="presParOf" srcId="{8A597B45-BE60-40A5-90A6-5383C2B613E1}" destId="{B5762C18-EB71-4320-8EEB-61F0284E55B7}" srcOrd="3" destOrd="0" presId="urn:microsoft.com/office/officeart/2008/layout/VerticalCurvedList"/>
    <dgm:cxn modelId="{95AB63DC-51CC-4D23-A67E-8C5222F4AD70}" type="presParOf" srcId="{8A597B45-BE60-40A5-90A6-5383C2B613E1}" destId="{4EBA1335-CA99-4CB2-92CF-C321FDA43EF6}" srcOrd="4" destOrd="0" presId="urn:microsoft.com/office/officeart/2008/layout/VerticalCurvedList"/>
    <dgm:cxn modelId="{A10118EB-F966-4851-8CEF-FD9A257199AC}" type="presParOf" srcId="{4EBA1335-CA99-4CB2-92CF-C321FDA43EF6}" destId="{4AF9F26A-231D-4244-A877-AC0F8FE13982}" srcOrd="0" destOrd="0" presId="urn:microsoft.com/office/officeart/2008/layout/VerticalCurvedList"/>
    <dgm:cxn modelId="{9388AC78-5834-4313-A627-8E79DDD45D87}" type="presParOf" srcId="{8A597B45-BE60-40A5-90A6-5383C2B613E1}" destId="{469BC1C3-07AE-47F3-BA71-0DFD2C0C4F3C}" srcOrd="5" destOrd="0" presId="urn:microsoft.com/office/officeart/2008/layout/VerticalCurvedList"/>
    <dgm:cxn modelId="{231FA2C0-9445-484F-8C36-006AAE75103C}" type="presParOf" srcId="{8A597B45-BE60-40A5-90A6-5383C2B613E1}" destId="{2B8BD83C-27BC-4506-8876-F720276F6F5E}" srcOrd="6" destOrd="0" presId="urn:microsoft.com/office/officeart/2008/layout/VerticalCurvedList"/>
    <dgm:cxn modelId="{4855A611-2129-498F-A898-F0963B52C24C}" type="presParOf" srcId="{2B8BD83C-27BC-4506-8876-F720276F6F5E}" destId="{BC54C21B-636F-434F-BE71-C0170D6789A3}" srcOrd="0" destOrd="0" presId="urn:microsoft.com/office/officeart/2008/layout/VerticalCurvedList"/>
    <dgm:cxn modelId="{5E9528E3-E2EF-46B6-B2D4-61C54BEC0895}" type="presParOf" srcId="{8A597B45-BE60-40A5-90A6-5383C2B613E1}" destId="{1E554160-9A83-47F8-BD0F-D83D947D6A0F}" srcOrd="7" destOrd="0" presId="urn:microsoft.com/office/officeart/2008/layout/VerticalCurvedList"/>
    <dgm:cxn modelId="{E381BDF5-B66E-4566-8846-626C47481E8F}" type="presParOf" srcId="{8A597B45-BE60-40A5-90A6-5383C2B613E1}" destId="{396D777E-30D9-49B9-B1E5-2B2DDCDB74F2}" srcOrd="8" destOrd="0" presId="urn:microsoft.com/office/officeart/2008/layout/VerticalCurvedList"/>
    <dgm:cxn modelId="{24DE8C79-7DCD-424C-9CA4-B1B94B5BCF4E}" type="presParOf" srcId="{396D777E-30D9-49B9-B1E5-2B2DDCDB74F2}" destId="{74AB8301-A669-431D-A392-AA769E95BE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2548C2-9795-4E2C-85C1-8D6F1772E48F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D7A182-2CEA-4B83-97B2-BBA9CA59E210}">
      <dgm:prSet phldrT="[Texto]"/>
      <dgm:spPr>
        <a:solidFill>
          <a:srgbClr val="0085CD"/>
        </a:solidFill>
      </dgm:spPr>
      <dgm:t>
        <a:bodyPr/>
        <a:lstStyle/>
        <a:p>
          <a:r>
            <a:rPr lang="pt-BR"/>
            <a:t>Roadmap IA + RPA</a:t>
          </a:r>
          <a:endParaRPr lang="pt-BR" dirty="0"/>
        </a:p>
      </dgm:t>
    </dgm:pt>
    <dgm:pt modelId="{91890D0E-05DA-44D9-B173-02C21E3405B8}" type="parTrans" cxnId="{32A550A4-15F5-4901-B204-7CAF0CD90887}">
      <dgm:prSet/>
      <dgm:spPr/>
      <dgm:t>
        <a:bodyPr/>
        <a:lstStyle/>
        <a:p>
          <a:endParaRPr lang="pt-BR"/>
        </a:p>
      </dgm:t>
    </dgm:pt>
    <dgm:pt modelId="{3F469F2B-1E9B-4D94-8382-3283FE49235C}" type="sibTrans" cxnId="{32A550A4-15F5-4901-B204-7CAF0CD90887}">
      <dgm:prSet/>
      <dgm:spPr>
        <a:ln>
          <a:solidFill>
            <a:srgbClr val="0085CD"/>
          </a:solidFill>
        </a:ln>
      </dgm:spPr>
      <dgm:t>
        <a:bodyPr/>
        <a:lstStyle/>
        <a:p>
          <a:endParaRPr lang="pt-BR"/>
        </a:p>
      </dgm:t>
    </dgm:pt>
    <dgm:pt modelId="{026AC7D1-0078-45CC-9593-688D1651AA25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Projeto RPA</a:t>
          </a:r>
        </a:p>
      </dgm:t>
    </dgm:pt>
    <dgm:pt modelId="{9AF2AB42-C54F-4D14-AE58-A503AA6D91D3}" type="parTrans" cxnId="{108E356A-2713-41B9-A229-543ED26B2180}">
      <dgm:prSet/>
      <dgm:spPr/>
      <dgm:t>
        <a:bodyPr/>
        <a:lstStyle/>
        <a:p>
          <a:endParaRPr lang="pt-BR"/>
        </a:p>
      </dgm:t>
    </dgm:pt>
    <dgm:pt modelId="{C4FF98A8-A082-4307-9712-EF477478509D}" type="sibTrans" cxnId="{108E356A-2713-41B9-A229-543ED26B2180}">
      <dgm:prSet/>
      <dgm:spPr/>
      <dgm:t>
        <a:bodyPr/>
        <a:lstStyle/>
        <a:p>
          <a:endParaRPr lang="pt-BR"/>
        </a:p>
      </dgm:t>
    </dgm:pt>
    <dgm:pt modelId="{66D0DB3E-05CB-4BBF-8FDD-366BB9D61A6A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T2VerifAI</a:t>
          </a:r>
        </a:p>
      </dgm:t>
    </dgm:pt>
    <dgm:pt modelId="{91049690-DEDA-4BC7-AD7A-5D8D021128F7}" type="parTrans" cxnId="{39E54372-F22B-4ED5-8559-B435F2BC6999}">
      <dgm:prSet/>
      <dgm:spPr/>
      <dgm:t>
        <a:bodyPr/>
        <a:lstStyle/>
        <a:p>
          <a:endParaRPr lang="pt-BR"/>
        </a:p>
      </dgm:t>
    </dgm:pt>
    <dgm:pt modelId="{FB806487-5B5C-465D-B243-ED6771E049EC}" type="sibTrans" cxnId="{39E54372-F22B-4ED5-8559-B435F2BC6999}">
      <dgm:prSet/>
      <dgm:spPr/>
      <dgm:t>
        <a:bodyPr/>
        <a:lstStyle/>
        <a:p>
          <a:endParaRPr lang="pt-BR"/>
        </a:p>
      </dgm:t>
    </dgm:pt>
    <dgm:pt modelId="{456E8060-280C-4985-9F91-278DC200616C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T2Tracker</a:t>
          </a:r>
        </a:p>
      </dgm:t>
    </dgm:pt>
    <dgm:pt modelId="{9E31F1F6-1C99-4438-A18F-702F7DFB8593}" type="parTrans" cxnId="{2C9E1968-9708-448C-8743-BC728ECE4778}">
      <dgm:prSet/>
      <dgm:spPr/>
      <dgm:t>
        <a:bodyPr/>
        <a:lstStyle/>
        <a:p>
          <a:endParaRPr lang="pt-BR"/>
        </a:p>
      </dgm:t>
    </dgm:pt>
    <dgm:pt modelId="{7505DA8B-2E10-4260-A68F-D0062A7349D0}" type="sibTrans" cxnId="{2C9E1968-9708-448C-8743-BC728ECE4778}">
      <dgm:prSet/>
      <dgm:spPr/>
      <dgm:t>
        <a:bodyPr/>
        <a:lstStyle/>
        <a:p>
          <a:endParaRPr lang="pt-BR"/>
        </a:p>
      </dgm:t>
    </dgm:pt>
    <dgm:pt modelId="{18FB3E95-6CD9-4341-98B9-5DA83234C701}" type="pres">
      <dgm:prSet presAssocID="{442548C2-9795-4E2C-85C1-8D6F1772E48F}" presName="Name0" presStyleCnt="0">
        <dgm:presLayoutVars>
          <dgm:chMax val="7"/>
          <dgm:chPref val="7"/>
          <dgm:dir/>
        </dgm:presLayoutVars>
      </dgm:prSet>
      <dgm:spPr/>
    </dgm:pt>
    <dgm:pt modelId="{8A597B45-BE60-40A5-90A6-5383C2B613E1}" type="pres">
      <dgm:prSet presAssocID="{442548C2-9795-4E2C-85C1-8D6F1772E48F}" presName="Name1" presStyleCnt="0"/>
      <dgm:spPr/>
    </dgm:pt>
    <dgm:pt modelId="{F34A384F-A888-4B20-A7C9-670DDC9B0A35}" type="pres">
      <dgm:prSet presAssocID="{442548C2-9795-4E2C-85C1-8D6F1772E48F}" presName="cycle" presStyleCnt="0"/>
      <dgm:spPr/>
    </dgm:pt>
    <dgm:pt modelId="{A9DD1FF7-D911-46AD-9525-CF10840A6E74}" type="pres">
      <dgm:prSet presAssocID="{442548C2-9795-4E2C-85C1-8D6F1772E48F}" presName="srcNode" presStyleLbl="node1" presStyleIdx="0" presStyleCnt="4"/>
      <dgm:spPr/>
    </dgm:pt>
    <dgm:pt modelId="{21B3D4A2-063A-4A20-A0E8-8B9E39C271C5}" type="pres">
      <dgm:prSet presAssocID="{442548C2-9795-4E2C-85C1-8D6F1772E48F}" presName="conn" presStyleLbl="parChTrans1D2" presStyleIdx="0" presStyleCnt="1"/>
      <dgm:spPr/>
    </dgm:pt>
    <dgm:pt modelId="{29647550-7858-4D66-9BB2-3E257CDD9C6A}" type="pres">
      <dgm:prSet presAssocID="{442548C2-9795-4E2C-85C1-8D6F1772E48F}" presName="extraNode" presStyleLbl="node1" presStyleIdx="0" presStyleCnt="4"/>
      <dgm:spPr/>
    </dgm:pt>
    <dgm:pt modelId="{760029E5-43DF-48DE-8C6D-53E51DE89205}" type="pres">
      <dgm:prSet presAssocID="{442548C2-9795-4E2C-85C1-8D6F1772E48F}" presName="dstNode" presStyleLbl="node1" presStyleIdx="0" presStyleCnt="4"/>
      <dgm:spPr/>
    </dgm:pt>
    <dgm:pt modelId="{14481635-1C5B-473F-B544-EA866F466B6D}" type="pres">
      <dgm:prSet presAssocID="{6AD7A182-2CEA-4B83-97B2-BBA9CA59E210}" presName="text_1" presStyleLbl="node1" presStyleIdx="0" presStyleCnt="4">
        <dgm:presLayoutVars>
          <dgm:bulletEnabled val="1"/>
        </dgm:presLayoutVars>
      </dgm:prSet>
      <dgm:spPr/>
    </dgm:pt>
    <dgm:pt modelId="{FE230265-0E0D-4D69-8BE5-4EBC6B450DE9}" type="pres">
      <dgm:prSet presAssocID="{6AD7A182-2CEA-4B83-97B2-BBA9CA59E210}" presName="accent_1" presStyleCnt="0"/>
      <dgm:spPr/>
    </dgm:pt>
    <dgm:pt modelId="{26951564-32F3-456B-ACB8-A3DB0675C916}" type="pres">
      <dgm:prSet presAssocID="{6AD7A182-2CEA-4B83-97B2-BBA9CA59E210}" presName="accentRepeatNode" presStyleLbl="solidFgAcc1" presStyleIdx="0" presStyleCnt="4"/>
      <dgm:spPr>
        <a:ln>
          <a:solidFill>
            <a:srgbClr val="0085CD"/>
          </a:solidFill>
        </a:ln>
      </dgm:spPr>
    </dgm:pt>
    <dgm:pt modelId="{B5762C18-EB71-4320-8EEB-61F0284E55B7}" type="pres">
      <dgm:prSet presAssocID="{026AC7D1-0078-45CC-9593-688D1651AA25}" presName="text_2" presStyleLbl="node1" presStyleIdx="1" presStyleCnt="4">
        <dgm:presLayoutVars>
          <dgm:bulletEnabled val="1"/>
        </dgm:presLayoutVars>
      </dgm:prSet>
      <dgm:spPr/>
    </dgm:pt>
    <dgm:pt modelId="{4EBA1335-CA99-4CB2-92CF-C321FDA43EF6}" type="pres">
      <dgm:prSet presAssocID="{026AC7D1-0078-45CC-9593-688D1651AA25}" presName="accent_2" presStyleCnt="0"/>
      <dgm:spPr/>
    </dgm:pt>
    <dgm:pt modelId="{4AF9F26A-231D-4244-A877-AC0F8FE13982}" type="pres">
      <dgm:prSet presAssocID="{026AC7D1-0078-45CC-9593-688D1651AA25}" presName="accentRepeatNode" presStyleLbl="solidFgAcc1" presStyleIdx="1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469BC1C3-07AE-47F3-BA71-0DFD2C0C4F3C}" type="pres">
      <dgm:prSet presAssocID="{66D0DB3E-05CB-4BBF-8FDD-366BB9D61A6A}" presName="text_3" presStyleLbl="node1" presStyleIdx="2" presStyleCnt="4">
        <dgm:presLayoutVars>
          <dgm:bulletEnabled val="1"/>
        </dgm:presLayoutVars>
      </dgm:prSet>
      <dgm:spPr/>
    </dgm:pt>
    <dgm:pt modelId="{2B8BD83C-27BC-4506-8876-F720276F6F5E}" type="pres">
      <dgm:prSet presAssocID="{66D0DB3E-05CB-4BBF-8FDD-366BB9D61A6A}" presName="accent_3" presStyleCnt="0"/>
      <dgm:spPr/>
    </dgm:pt>
    <dgm:pt modelId="{BC54C21B-636F-434F-BE71-C0170D6789A3}" type="pres">
      <dgm:prSet presAssocID="{66D0DB3E-05CB-4BBF-8FDD-366BB9D61A6A}" presName="accentRepeatNode" presStyleLbl="solidFgAcc1" presStyleIdx="2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1E554160-9A83-47F8-BD0F-D83D947D6A0F}" type="pres">
      <dgm:prSet presAssocID="{456E8060-280C-4985-9F91-278DC200616C}" presName="text_4" presStyleLbl="node1" presStyleIdx="3" presStyleCnt="4">
        <dgm:presLayoutVars>
          <dgm:bulletEnabled val="1"/>
        </dgm:presLayoutVars>
      </dgm:prSet>
      <dgm:spPr/>
    </dgm:pt>
    <dgm:pt modelId="{396D777E-30D9-49B9-B1E5-2B2DDCDB74F2}" type="pres">
      <dgm:prSet presAssocID="{456E8060-280C-4985-9F91-278DC200616C}" presName="accent_4" presStyleCnt="0"/>
      <dgm:spPr/>
    </dgm:pt>
    <dgm:pt modelId="{74AB8301-A669-431D-A392-AA769E95BE8E}" type="pres">
      <dgm:prSet presAssocID="{456E8060-280C-4985-9F91-278DC200616C}" presName="accentRepeatNode" presStyleLbl="solidFgAcc1" presStyleIdx="3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</dgm:ptLst>
  <dgm:cxnLst>
    <dgm:cxn modelId="{AADF953E-985E-461F-B26B-A7D2958B45C8}" type="presOf" srcId="{442548C2-9795-4E2C-85C1-8D6F1772E48F}" destId="{18FB3E95-6CD9-4341-98B9-5DA83234C701}" srcOrd="0" destOrd="0" presId="urn:microsoft.com/office/officeart/2008/layout/VerticalCurvedList"/>
    <dgm:cxn modelId="{2C9E1968-9708-448C-8743-BC728ECE4778}" srcId="{442548C2-9795-4E2C-85C1-8D6F1772E48F}" destId="{456E8060-280C-4985-9F91-278DC200616C}" srcOrd="3" destOrd="0" parTransId="{9E31F1F6-1C99-4438-A18F-702F7DFB8593}" sibTransId="{7505DA8B-2E10-4260-A68F-D0062A7349D0}"/>
    <dgm:cxn modelId="{108E356A-2713-41B9-A229-543ED26B2180}" srcId="{442548C2-9795-4E2C-85C1-8D6F1772E48F}" destId="{026AC7D1-0078-45CC-9593-688D1651AA25}" srcOrd="1" destOrd="0" parTransId="{9AF2AB42-C54F-4D14-AE58-A503AA6D91D3}" sibTransId="{C4FF98A8-A082-4307-9712-EF477478509D}"/>
    <dgm:cxn modelId="{39E54372-F22B-4ED5-8559-B435F2BC6999}" srcId="{442548C2-9795-4E2C-85C1-8D6F1772E48F}" destId="{66D0DB3E-05CB-4BBF-8FDD-366BB9D61A6A}" srcOrd="2" destOrd="0" parTransId="{91049690-DEDA-4BC7-AD7A-5D8D021128F7}" sibTransId="{FB806487-5B5C-465D-B243-ED6771E049EC}"/>
    <dgm:cxn modelId="{27D3A65A-F219-4F4D-A8D6-BA508F332ADE}" type="presOf" srcId="{6AD7A182-2CEA-4B83-97B2-BBA9CA59E210}" destId="{14481635-1C5B-473F-B544-EA866F466B6D}" srcOrd="0" destOrd="0" presId="urn:microsoft.com/office/officeart/2008/layout/VerticalCurvedList"/>
    <dgm:cxn modelId="{3BFCCD87-661A-4567-8604-0E093BCBCAC1}" type="presOf" srcId="{3F469F2B-1E9B-4D94-8382-3283FE49235C}" destId="{21B3D4A2-063A-4A20-A0E8-8B9E39C271C5}" srcOrd="0" destOrd="0" presId="urn:microsoft.com/office/officeart/2008/layout/VerticalCurvedList"/>
    <dgm:cxn modelId="{32A550A4-15F5-4901-B204-7CAF0CD90887}" srcId="{442548C2-9795-4E2C-85C1-8D6F1772E48F}" destId="{6AD7A182-2CEA-4B83-97B2-BBA9CA59E210}" srcOrd="0" destOrd="0" parTransId="{91890D0E-05DA-44D9-B173-02C21E3405B8}" sibTransId="{3F469F2B-1E9B-4D94-8382-3283FE49235C}"/>
    <dgm:cxn modelId="{0FA4EABC-6956-4C0F-8BBD-4EF2DBFCD8AD}" type="presOf" srcId="{026AC7D1-0078-45CC-9593-688D1651AA25}" destId="{B5762C18-EB71-4320-8EEB-61F0284E55B7}" srcOrd="0" destOrd="0" presId="urn:microsoft.com/office/officeart/2008/layout/VerticalCurvedList"/>
    <dgm:cxn modelId="{50BD78E4-D6BB-441B-86EC-A91CC36CBD3A}" type="presOf" srcId="{456E8060-280C-4985-9F91-278DC200616C}" destId="{1E554160-9A83-47F8-BD0F-D83D947D6A0F}" srcOrd="0" destOrd="0" presId="urn:microsoft.com/office/officeart/2008/layout/VerticalCurvedList"/>
    <dgm:cxn modelId="{D3E1F0F1-9F63-4959-910E-2D9C99767FD3}" type="presOf" srcId="{66D0DB3E-05CB-4BBF-8FDD-366BB9D61A6A}" destId="{469BC1C3-07AE-47F3-BA71-0DFD2C0C4F3C}" srcOrd="0" destOrd="0" presId="urn:microsoft.com/office/officeart/2008/layout/VerticalCurvedList"/>
    <dgm:cxn modelId="{23667058-B2D4-4DE7-B500-6B3984BE6D08}" type="presParOf" srcId="{18FB3E95-6CD9-4341-98B9-5DA83234C701}" destId="{8A597B45-BE60-40A5-90A6-5383C2B613E1}" srcOrd="0" destOrd="0" presId="urn:microsoft.com/office/officeart/2008/layout/VerticalCurvedList"/>
    <dgm:cxn modelId="{06EEC7E1-D4B4-40A1-8D0E-4A6F827CD0B6}" type="presParOf" srcId="{8A597B45-BE60-40A5-90A6-5383C2B613E1}" destId="{F34A384F-A888-4B20-A7C9-670DDC9B0A35}" srcOrd="0" destOrd="0" presId="urn:microsoft.com/office/officeart/2008/layout/VerticalCurvedList"/>
    <dgm:cxn modelId="{AEFCFCFA-727E-4000-886E-5DD7E02760A0}" type="presParOf" srcId="{F34A384F-A888-4B20-A7C9-670DDC9B0A35}" destId="{A9DD1FF7-D911-46AD-9525-CF10840A6E74}" srcOrd="0" destOrd="0" presId="urn:microsoft.com/office/officeart/2008/layout/VerticalCurvedList"/>
    <dgm:cxn modelId="{097576A6-B9EF-405C-8DBC-BAA5514D2D31}" type="presParOf" srcId="{F34A384F-A888-4B20-A7C9-670DDC9B0A35}" destId="{21B3D4A2-063A-4A20-A0E8-8B9E39C271C5}" srcOrd="1" destOrd="0" presId="urn:microsoft.com/office/officeart/2008/layout/VerticalCurvedList"/>
    <dgm:cxn modelId="{80DEC416-E52E-4896-8D0A-5C8555239D3E}" type="presParOf" srcId="{F34A384F-A888-4B20-A7C9-670DDC9B0A35}" destId="{29647550-7858-4D66-9BB2-3E257CDD9C6A}" srcOrd="2" destOrd="0" presId="urn:microsoft.com/office/officeart/2008/layout/VerticalCurvedList"/>
    <dgm:cxn modelId="{D3B3391F-BD5E-41FC-97AC-974EDE09F923}" type="presParOf" srcId="{F34A384F-A888-4B20-A7C9-670DDC9B0A35}" destId="{760029E5-43DF-48DE-8C6D-53E51DE89205}" srcOrd="3" destOrd="0" presId="urn:microsoft.com/office/officeart/2008/layout/VerticalCurvedList"/>
    <dgm:cxn modelId="{38F84637-DEE5-4382-BFAF-16692E32B1A3}" type="presParOf" srcId="{8A597B45-BE60-40A5-90A6-5383C2B613E1}" destId="{14481635-1C5B-473F-B544-EA866F466B6D}" srcOrd="1" destOrd="0" presId="urn:microsoft.com/office/officeart/2008/layout/VerticalCurvedList"/>
    <dgm:cxn modelId="{418E46A4-B192-4128-B37E-E8ADC4E9A60A}" type="presParOf" srcId="{8A597B45-BE60-40A5-90A6-5383C2B613E1}" destId="{FE230265-0E0D-4D69-8BE5-4EBC6B450DE9}" srcOrd="2" destOrd="0" presId="urn:microsoft.com/office/officeart/2008/layout/VerticalCurvedList"/>
    <dgm:cxn modelId="{1287664D-53E8-48A0-8A1D-AD65BB3EBFF5}" type="presParOf" srcId="{FE230265-0E0D-4D69-8BE5-4EBC6B450DE9}" destId="{26951564-32F3-456B-ACB8-A3DB0675C916}" srcOrd="0" destOrd="0" presId="urn:microsoft.com/office/officeart/2008/layout/VerticalCurvedList"/>
    <dgm:cxn modelId="{316F09FA-BEB3-4D84-A5E3-7516402F5FBF}" type="presParOf" srcId="{8A597B45-BE60-40A5-90A6-5383C2B613E1}" destId="{B5762C18-EB71-4320-8EEB-61F0284E55B7}" srcOrd="3" destOrd="0" presId="urn:microsoft.com/office/officeart/2008/layout/VerticalCurvedList"/>
    <dgm:cxn modelId="{95AB63DC-51CC-4D23-A67E-8C5222F4AD70}" type="presParOf" srcId="{8A597B45-BE60-40A5-90A6-5383C2B613E1}" destId="{4EBA1335-CA99-4CB2-92CF-C321FDA43EF6}" srcOrd="4" destOrd="0" presId="urn:microsoft.com/office/officeart/2008/layout/VerticalCurvedList"/>
    <dgm:cxn modelId="{A10118EB-F966-4851-8CEF-FD9A257199AC}" type="presParOf" srcId="{4EBA1335-CA99-4CB2-92CF-C321FDA43EF6}" destId="{4AF9F26A-231D-4244-A877-AC0F8FE13982}" srcOrd="0" destOrd="0" presId="urn:microsoft.com/office/officeart/2008/layout/VerticalCurvedList"/>
    <dgm:cxn modelId="{9388AC78-5834-4313-A627-8E79DDD45D87}" type="presParOf" srcId="{8A597B45-BE60-40A5-90A6-5383C2B613E1}" destId="{469BC1C3-07AE-47F3-BA71-0DFD2C0C4F3C}" srcOrd="5" destOrd="0" presId="urn:microsoft.com/office/officeart/2008/layout/VerticalCurvedList"/>
    <dgm:cxn modelId="{231FA2C0-9445-484F-8C36-006AAE75103C}" type="presParOf" srcId="{8A597B45-BE60-40A5-90A6-5383C2B613E1}" destId="{2B8BD83C-27BC-4506-8876-F720276F6F5E}" srcOrd="6" destOrd="0" presId="urn:microsoft.com/office/officeart/2008/layout/VerticalCurvedList"/>
    <dgm:cxn modelId="{4855A611-2129-498F-A898-F0963B52C24C}" type="presParOf" srcId="{2B8BD83C-27BC-4506-8876-F720276F6F5E}" destId="{BC54C21B-636F-434F-BE71-C0170D6789A3}" srcOrd="0" destOrd="0" presId="urn:microsoft.com/office/officeart/2008/layout/VerticalCurvedList"/>
    <dgm:cxn modelId="{5E9528E3-E2EF-46B6-B2D4-61C54BEC0895}" type="presParOf" srcId="{8A597B45-BE60-40A5-90A6-5383C2B613E1}" destId="{1E554160-9A83-47F8-BD0F-D83D947D6A0F}" srcOrd="7" destOrd="0" presId="urn:microsoft.com/office/officeart/2008/layout/VerticalCurvedList"/>
    <dgm:cxn modelId="{E381BDF5-B66E-4566-8846-626C47481E8F}" type="presParOf" srcId="{8A597B45-BE60-40A5-90A6-5383C2B613E1}" destId="{396D777E-30D9-49B9-B1E5-2B2DDCDB74F2}" srcOrd="8" destOrd="0" presId="urn:microsoft.com/office/officeart/2008/layout/VerticalCurvedList"/>
    <dgm:cxn modelId="{24DE8C79-7DCD-424C-9CA4-B1B94B5BCF4E}" type="presParOf" srcId="{396D777E-30D9-49B9-B1E5-2B2DDCDB74F2}" destId="{74AB8301-A669-431D-A392-AA769E95BE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2548C2-9795-4E2C-85C1-8D6F1772E48F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D7A182-2CEA-4B83-97B2-BBA9CA59E210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 dirty="0"/>
            <a:t>Roadmap IA + RPA</a:t>
          </a:r>
        </a:p>
      </dgm:t>
    </dgm:pt>
    <dgm:pt modelId="{91890D0E-05DA-44D9-B173-02C21E3405B8}" type="parTrans" cxnId="{32A550A4-15F5-4901-B204-7CAF0CD90887}">
      <dgm:prSet/>
      <dgm:spPr/>
      <dgm:t>
        <a:bodyPr/>
        <a:lstStyle/>
        <a:p>
          <a:endParaRPr lang="pt-BR"/>
        </a:p>
      </dgm:t>
    </dgm:pt>
    <dgm:pt modelId="{3F469F2B-1E9B-4D94-8382-3283FE49235C}" type="sibTrans" cxnId="{32A550A4-15F5-4901-B204-7CAF0CD90887}">
      <dgm:prSet/>
      <dgm:spPr>
        <a:ln>
          <a:solidFill>
            <a:srgbClr val="0085CD"/>
          </a:solidFill>
        </a:ln>
      </dgm:spPr>
      <dgm:t>
        <a:bodyPr/>
        <a:lstStyle/>
        <a:p>
          <a:endParaRPr lang="pt-BR"/>
        </a:p>
      </dgm:t>
    </dgm:pt>
    <dgm:pt modelId="{026AC7D1-0078-45CC-9593-688D1651AA25}">
      <dgm:prSet phldrT="[Texto]"/>
      <dgm:spPr>
        <a:solidFill>
          <a:srgbClr val="0085CD"/>
        </a:solidFill>
      </dgm:spPr>
      <dgm:t>
        <a:bodyPr/>
        <a:lstStyle/>
        <a:p>
          <a:r>
            <a:rPr lang="pt-BR" dirty="0"/>
            <a:t>Projeto RPA</a:t>
          </a:r>
        </a:p>
      </dgm:t>
    </dgm:pt>
    <dgm:pt modelId="{9AF2AB42-C54F-4D14-AE58-A503AA6D91D3}" type="parTrans" cxnId="{108E356A-2713-41B9-A229-543ED26B2180}">
      <dgm:prSet/>
      <dgm:spPr/>
      <dgm:t>
        <a:bodyPr/>
        <a:lstStyle/>
        <a:p>
          <a:endParaRPr lang="pt-BR"/>
        </a:p>
      </dgm:t>
    </dgm:pt>
    <dgm:pt modelId="{C4FF98A8-A082-4307-9712-EF477478509D}" type="sibTrans" cxnId="{108E356A-2713-41B9-A229-543ED26B2180}">
      <dgm:prSet/>
      <dgm:spPr/>
      <dgm:t>
        <a:bodyPr/>
        <a:lstStyle/>
        <a:p>
          <a:endParaRPr lang="pt-BR"/>
        </a:p>
      </dgm:t>
    </dgm:pt>
    <dgm:pt modelId="{66D0DB3E-05CB-4BBF-8FDD-366BB9D61A6A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 dirty="0"/>
            <a:t>T2VerifAI</a:t>
          </a:r>
        </a:p>
      </dgm:t>
    </dgm:pt>
    <dgm:pt modelId="{91049690-DEDA-4BC7-AD7A-5D8D021128F7}" type="parTrans" cxnId="{39E54372-F22B-4ED5-8559-B435F2BC6999}">
      <dgm:prSet/>
      <dgm:spPr/>
      <dgm:t>
        <a:bodyPr/>
        <a:lstStyle/>
        <a:p>
          <a:endParaRPr lang="pt-BR"/>
        </a:p>
      </dgm:t>
    </dgm:pt>
    <dgm:pt modelId="{FB806487-5B5C-465D-B243-ED6771E049EC}" type="sibTrans" cxnId="{39E54372-F22B-4ED5-8559-B435F2BC6999}">
      <dgm:prSet/>
      <dgm:spPr/>
      <dgm:t>
        <a:bodyPr/>
        <a:lstStyle/>
        <a:p>
          <a:endParaRPr lang="pt-BR"/>
        </a:p>
      </dgm:t>
    </dgm:pt>
    <dgm:pt modelId="{456E8060-280C-4985-9F91-278DC200616C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 dirty="0"/>
            <a:t>T2Tracker</a:t>
          </a:r>
        </a:p>
      </dgm:t>
    </dgm:pt>
    <dgm:pt modelId="{9E31F1F6-1C99-4438-A18F-702F7DFB8593}" type="parTrans" cxnId="{2C9E1968-9708-448C-8743-BC728ECE4778}">
      <dgm:prSet/>
      <dgm:spPr/>
      <dgm:t>
        <a:bodyPr/>
        <a:lstStyle/>
        <a:p>
          <a:endParaRPr lang="pt-BR"/>
        </a:p>
      </dgm:t>
    </dgm:pt>
    <dgm:pt modelId="{7505DA8B-2E10-4260-A68F-D0062A7349D0}" type="sibTrans" cxnId="{2C9E1968-9708-448C-8743-BC728ECE4778}">
      <dgm:prSet/>
      <dgm:spPr/>
      <dgm:t>
        <a:bodyPr/>
        <a:lstStyle/>
        <a:p>
          <a:endParaRPr lang="pt-BR"/>
        </a:p>
      </dgm:t>
    </dgm:pt>
    <dgm:pt modelId="{18FB3E95-6CD9-4341-98B9-5DA83234C701}" type="pres">
      <dgm:prSet presAssocID="{442548C2-9795-4E2C-85C1-8D6F1772E48F}" presName="Name0" presStyleCnt="0">
        <dgm:presLayoutVars>
          <dgm:chMax val="7"/>
          <dgm:chPref val="7"/>
          <dgm:dir/>
        </dgm:presLayoutVars>
      </dgm:prSet>
      <dgm:spPr/>
    </dgm:pt>
    <dgm:pt modelId="{8A597B45-BE60-40A5-90A6-5383C2B613E1}" type="pres">
      <dgm:prSet presAssocID="{442548C2-9795-4E2C-85C1-8D6F1772E48F}" presName="Name1" presStyleCnt="0"/>
      <dgm:spPr/>
    </dgm:pt>
    <dgm:pt modelId="{F34A384F-A888-4B20-A7C9-670DDC9B0A35}" type="pres">
      <dgm:prSet presAssocID="{442548C2-9795-4E2C-85C1-8D6F1772E48F}" presName="cycle" presStyleCnt="0"/>
      <dgm:spPr/>
    </dgm:pt>
    <dgm:pt modelId="{A9DD1FF7-D911-46AD-9525-CF10840A6E74}" type="pres">
      <dgm:prSet presAssocID="{442548C2-9795-4E2C-85C1-8D6F1772E48F}" presName="srcNode" presStyleLbl="node1" presStyleIdx="0" presStyleCnt="4"/>
      <dgm:spPr/>
    </dgm:pt>
    <dgm:pt modelId="{21B3D4A2-063A-4A20-A0E8-8B9E39C271C5}" type="pres">
      <dgm:prSet presAssocID="{442548C2-9795-4E2C-85C1-8D6F1772E48F}" presName="conn" presStyleLbl="parChTrans1D2" presStyleIdx="0" presStyleCnt="1"/>
      <dgm:spPr/>
    </dgm:pt>
    <dgm:pt modelId="{29647550-7858-4D66-9BB2-3E257CDD9C6A}" type="pres">
      <dgm:prSet presAssocID="{442548C2-9795-4E2C-85C1-8D6F1772E48F}" presName="extraNode" presStyleLbl="node1" presStyleIdx="0" presStyleCnt="4"/>
      <dgm:spPr/>
    </dgm:pt>
    <dgm:pt modelId="{760029E5-43DF-48DE-8C6D-53E51DE89205}" type="pres">
      <dgm:prSet presAssocID="{442548C2-9795-4E2C-85C1-8D6F1772E48F}" presName="dstNode" presStyleLbl="node1" presStyleIdx="0" presStyleCnt="4"/>
      <dgm:spPr/>
    </dgm:pt>
    <dgm:pt modelId="{14481635-1C5B-473F-B544-EA866F466B6D}" type="pres">
      <dgm:prSet presAssocID="{6AD7A182-2CEA-4B83-97B2-BBA9CA59E210}" presName="text_1" presStyleLbl="node1" presStyleIdx="0" presStyleCnt="4">
        <dgm:presLayoutVars>
          <dgm:bulletEnabled val="1"/>
        </dgm:presLayoutVars>
      </dgm:prSet>
      <dgm:spPr/>
    </dgm:pt>
    <dgm:pt modelId="{FE230265-0E0D-4D69-8BE5-4EBC6B450DE9}" type="pres">
      <dgm:prSet presAssocID="{6AD7A182-2CEA-4B83-97B2-BBA9CA59E210}" presName="accent_1" presStyleCnt="0"/>
      <dgm:spPr/>
    </dgm:pt>
    <dgm:pt modelId="{26951564-32F3-456B-ACB8-A3DB0675C916}" type="pres">
      <dgm:prSet presAssocID="{6AD7A182-2CEA-4B83-97B2-BBA9CA59E210}" presName="accentRepeatNode" presStyleLbl="solidFgAcc1" presStyleIdx="0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B5762C18-EB71-4320-8EEB-61F0284E55B7}" type="pres">
      <dgm:prSet presAssocID="{026AC7D1-0078-45CC-9593-688D1651AA25}" presName="text_2" presStyleLbl="node1" presStyleIdx="1" presStyleCnt="4">
        <dgm:presLayoutVars>
          <dgm:bulletEnabled val="1"/>
        </dgm:presLayoutVars>
      </dgm:prSet>
      <dgm:spPr/>
    </dgm:pt>
    <dgm:pt modelId="{4EBA1335-CA99-4CB2-92CF-C321FDA43EF6}" type="pres">
      <dgm:prSet presAssocID="{026AC7D1-0078-45CC-9593-688D1651AA25}" presName="accent_2" presStyleCnt="0"/>
      <dgm:spPr/>
    </dgm:pt>
    <dgm:pt modelId="{4AF9F26A-231D-4244-A877-AC0F8FE13982}" type="pres">
      <dgm:prSet presAssocID="{026AC7D1-0078-45CC-9593-688D1651AA25}" presName="accentRepeatNode" presStyleLbl="solidFgAcc1" presStyleIdx="1" presStyleCnt="4"/>
      <dgm:spPr>
        <a:ln>
          <a:solidFill>
            <a:srgbClr val="0085CD"/>
          </a:solidFill>
        </a:ln>
      </dgm:spPr>
    </dgm:pt>
    <dgm:pt modelId="{469BC1C3-07AE-47F3-BA71-0DFD2C0C4F3C}" type="pres">
      <dgm:prSet presAssocID="{66D0DB3E-05CB-4BBF-8FDD-366BB9D61A6A}" presName="text_3" presStyleLbl="node1" presStyleIdx="2" presStyleCnt="4">
        <dgm:presLayoutVars>
          <dgm:bulletEnabled val="1"/>
        </dgm:presLayoutVars>
      </dgm:prSet>
      <dgm:spPr/>
    </dgm:pt>
    <dgm:pt modelId="{2B8BD83C-27BC-4506-8876-F720276F6F5E}" type="pres">
      <dgm:prSet presAssocID="{66D0DB3E-05CB-4BBF-8FDD-366BB9D61A6A}" presName="accent_3" presStyleCnt="0"/>
      <dgm:spPr/>
    </dgm:pt>
    <dgm:pt modelId="{BC54C21B-636F-434F-BE71-C0170D6789A3}" type="pres">
      <dgm:prSet presAssocID="{66D0DB3E-05CB-4BBF-8FDD-366BB9D61A6A}" presName="accentRepeatNode" presStyleLbl="solidFgAcc1" presStyleIdx="2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1E554160-9A83-47F8-BD0F-D83D947D6A0F}" type="pres">
      <dgm:prSet presAssocID="{456E8060-280C-4985-9F91-278DC200616C}" presName="text_4" presStyleLbl="node1" presStyleIdx="3" presStyleCnt="4">
        <dgm:presLayoutVars>
          <dgm:bulletEnabled val="1"/>
        </dgm:presLayoutVars>
      </dgm:prSet>
      <dgm:spPr/>
    </dgm:pt>
    <dgm:pt modelId="{396D777E-30D9-49B9-B1E5-2B2DDCDB74F2}" type="pres">
      <dgm:prSet presAssocID="{456E8060-280C-4985-9F91-278DC200616C}" presName="accent_4" presStyleCnt="0"/>
      <dgm:spPr/>
    </dgm:pt>
    <dgm:pt modelId="{74AB8301-A669-431D-A392-AA769E95BE8E}" type="pres">
      <dgm:prSet presAssocID="{456E8060-280C-4985-9F91-278DC200616C}" presName="accentRepeatNode" presStyleLbl="solidFgAcc1" presStyleIdx="3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</dgm:ptLst>
  <dgm:cxnLst>
    <dgm:cxn modelId="{AADF953E-985E-461F-B26B-A7D2958B45C8}" type="presOf" srcId="{442548C2-9795-4E2C-85C1-8D6F1772E48F}" destId="{18FB3E95-6CD9-4341-98B9-5DA83234C701}" srcOrd="0" destOrd="0" presId="urn:microsoft.com/office/officeart/2008/layout/VerticalCurvedList"/>
    <dgm:cxn modelId="{2C9E1968-9708-448C-8743-BC728ECE4778}" srcId="{442548C2-9795-4E2C-85C1-8D6F1772E48F}" destId="{456E8060-280C-4985-9F91-278DC200616C}" srcOrd="3" destOrd="0" parTransId="{9E31F1F6-1C99-4438-A18F-702F7DFB8593}" sibTransId="{7505DA8B-2E10-4260-A68F-D0062A7349D0}"/>
    <dgm:cxn modelId="{108E356A-2713-41B9-A229-543ED26B2180}" srcId="{442548C2-9795-4E2C-85C1-8D6F1772E48F}" destId="{026AC7D1-0078-45CC-9593-688D1651AA25}" srcOrd="1" destOrd="0" parTransId="{9AF2AB42-C54F-4D14-AE58-A503AA6D91D3}" sibTransId="{C4FF98A8-A082-4307-9712-EF477478509D}"/>
    <dgm:cxn modelId="{39E54372-F22B-4ED5-8559-B435F2BC6999}" srcId="{442548C2-9795-4E2C-85C1-8D6F1772E48F}" destId="{66D0DB3E-05CB-4BBF-8FDD-366BB9D61A6A}" srcOrd="2" destOrd="0" parTransId="{91049690-DEDA-4BC7-AD7A-5D8D021128F7}" sibTransId="{FB806487-5B5C-465D-B243-ED6771E049EC}"/>
    <dgm:cxn modelId="{27D3A65A-F219-4F4D-A8D6-BA508F332ADE}" type="presOf" srcId="{6AD7A182-2CEA-4B83-97B2-BBA9CA59E210}" destId="{14481635-1C5B-473F-B544-EA866F466B6D}" srcOrd="0" destOrd="0" presId="urn:microsoft.com/office/officeart/2008/layout/VerticalCurvedList"/>
    <dgm:cxn modelId="{3BFCCD87-661A-4567-8604-0E093BCBCAC1}" type="presOf" srcId="{3F469F2B-1E9B-4D94-8382-3283FE49235C}" destId="{21B3D4A2-063A-4A20-A0E8-8B9E39C271C5}" srcOrd="0" destOrd="0" presId="urn:microsoft.com/office/officeart/2008/layout/VerticalCurvedList"/>
    <dgm:cxn modelId="{32A550A4-15F5-4901-B204-7CAF0CD90887}" srcId="{442548C2-9795-4E2C-85C1-8D6F1772E48F}" destId="{6AD7A182-2CEA-4B83-97B2-BBA9CA59E210}" srcOrd="0" destOrd="0" parTransId="{91890D0E-05DA-44D9-B173-02C21E3405B8}" sibTransId="{3F469F2B-1E9B-4D94-8382-3283FE49235C}"/>
    <dgm:cxn modelId="{0FA4EABC-6956-4C0F-8BBD-4EF2DBFCD8AD}" type="presOf" srcId="{026AC7D1-0078-45CC-9593-688D1651AA25}" destId="{B5762C18-EB71-4320-8EEB-61F0284E55B7}" srcOrd="0" destOrd="0" presId="urn:microsoft.com/office/officeart/2008/layout/VerticalCurvedList"/>
    <dgm:cxn modelId="{50BD78E4-D6BB-441B-86EC-A91CC36CBD3A}" type="presOf" srcId="{456E8060-280C-4985-9F91-278DC200616C}" destId="{1E554160-9A83-47F8-BD0F-D83D947D6A0F}" srcOrd="0" destOrd="0" presId="urn:microsoft.com/office/officeart/2008/layout/VerticalCurvedList"/>
    <dgm:cxn modelId="{D3E1F0F1-9F63-4959-910E-2D9C99767FD3}" type="presOf" srcId="{66D0DB3E-05CB-4BBF-8FDD-366BB9D61A6A}" destId="{469BC1C3-07AE-47F3-BA71-0DFD2C0C4F3C}" srcOrd="0" destOrd="0" presId="urn:microsoft.com/office/officeart/2008/layout/VerticalCurvedList"/>
    <dgm:cxn modelId="{23667058-B2D4-4DE7-B500-6B3984BE6D08}" type="presParOf" srcId="{18FB3E95-6CD9-4341-98B9-5DA83234C701}" destId="{8A597B45-BE60-40A5-90A6-5383C2B613E1}" srcOrd="0" destOrd="0" presId="urn:microsoft.com/office/officeart/2008/layout/VerticalCurvedList"/>
    <dgm:cxn modelId="{06EEC7E1-D4B4-40A1-8D0E-4A6F827CD0B6}" type="presParOf" srcId="{8A597B45-BE60-40A5-90A6-5383C2B613E1}" destId="{F34A384F-A888-4B20-A7C9-670DDC9B0A35}" srcOrd="0" destOrd="0" presId="urn:microsoft.com/office/officeart/2008/layout/VerticalCurvedList"/>
    <dgm:cxn modelId="{AEFCFCFA-727E-4000-886E-5DD7E02760A0}" type="presParOf" srcId="{F34A384F-A888-4B20-A7C9-670DDC9B0A35}" destId="{A9DD1FF7-D911-46AD-9525-CF10840A6E74}" srcOrd="0" destOrd="0" presId="urn:microsoft.com/office/officeart/2008/layout/VerticalCurvedList"/>
    <dgm:cxn modelId="{097576A6-B9EF-405C-8DBC-BAA5514D2D31}" type="presParOf" srcId="{F34A384F-A888-4B20-A7C9-670DDC9B0A35}" destId="{21B3D4A2-063A-4A20-A0E8-8B9E39C271C5}" srcOrd="1" destOrd="0" presId="urn:microsoft.com/office/officeart/2008/layout/VerticalCurvedList"/>
    <dgm:cxn modelId="{80DEC416-E52E-4896-8D0A-5C8555239D3E}" type="presParOf" srcId="{F34A384F-A888-4B20-A7C9-670DDC9B0A35}" destId="{29647550-7858-4D66-9BB2-3E257CDD9C6A}" srcOrd="2" destOrd="0" presId="urn:microsoft.com/office/officeart/2008/layout/VerticalCurvedList"/>
    <dgm:cxn modelId="{D3B3391F-BD5E-41FC-97AC-974EDE09F923}" type="presParOf" srcId="{F34A384F-A888-4B20-A7C9-670DDC9B0A35}" destId="{760029E5-43DF-48DE-8C6D-53E51DE89205}" srcOrd="3" destOrd="0" presId="urn:microsoft.com/office/officeart/2008/layout/VerticalCurvedList"/>
    <dgm:cxn modelId="{38F84637-DEE5-4382-BFAF-16692E32B1A3}" type="presParOf" srcId="{8A597B45-BE60-40A5-90A6-5383C2B613E1}" destId="{14481635-1C5B-473F-B544-EA866F466B6D}" srcOrd="1" destOrd="0" presId="urn:microsoft.com/office/officeart/2008/layout/VerticalCurvedList"/>
    <dgm:cxn modelId="{418E46A4-B192-4128-B37E-E8ADC4E9A60A}" type="presParOf" srcId="{8A597B45-BE60-40A5-90A6-5383C2B613E1}" destId="{FE230265-0E0D-4D69-8BE5-4EBC6B450DE9}" srcOrd="2" destOrd="0" presId="urn:microsoft.com/office/officeart/2008/layout/VerticalCurvedList"/>
    <dgm:cxn modelId="{1287664D-53E8-48A0-8A1D-AD65BB3EBFF5}" type="presParOf" srcId="{FE230265-0E0D-4D69-8BE5-4EBC6B450DE9}" destId="{26951564-32F3-456B-ACB8-A3DB0675C916}" srcOrd="0" destOrd="0" presId="urn:microsoft.com/office/officeart/2008/layout/VerticalCurvedList"/>
    <dgm:cxn modelId="{316F09FA-BEB3-4D84-A5E3-7516402F5FBF}" type="presParOf" srcId="{8A597B45-BE60-40A5-90A6-5383C2B613E1}" destId="{B5762C18-EB71-4320-8EEB-61F0284E55B7}" srcOrd="3" destOrd="0" presId="urn:microsoft.com/office/officeart/2008/layout/VerticalCurvedList"/>
    <dgm:cxn modelId="{95AB63DC-51CC-4D23-A67E-8C5222F4AD70}" type="presParOf" srcId="{8A597B45-BE60-40A5-90A6-5383C2B613E1}" destId="{4EBA1335-CA99-4CB2-92CF-C321FDA43EF6}" srcOrd="4" destOrd="0" presId="urn:microsoft.com/office/officeart/2008/layout/VerticalCurvedList"/>
    <dgm:cxn modelId="{A10118EB-F966-4851-8CEF-FD9A257199AC}" type="presParOf" srcId="{4EBA1335-CA99-4CB2-92CF-C321FDA43EF6}" destId="{4AF9F26A-231D-4244-A877-AC0F8FE13982}" srcOrd="0" destOrd="0" presId="urn:microsoft.com/office/officeart/2008/layout/VerticalCurvedList"/>
    <dgm:cxn modelId="{9388AC78-5834-4313-A627-8E79DDD45D87}" type="presParOf" srcId="{8A597B45-BE60-40A5-90A6-5383C2B613E1}" destId="{469BC1C3-07AE-47F3-BA71-0DFD2C0C4F3C}" srcOrd="5" destOrd="0" presId="urn:microsoft.com/office/officeart/2008/layout/VerticalCurvedList"/>
    <dgm:cxn modelId="{231FA2C0-9445-484F-8C36-006AAE75103C}" type="presParOf" srcId="{8A597B45-BE60-40A5-90A6-5383C2B613E1}" destId="{2B8BD83C-27BC-4506-8876-F720276F6F5E}" srcOrd="6" destOrd="0" presId="urn:microsoft.com/office/officeart/2008/layout/VerticalCurvedList"/>
    <dgm:cxn modelId="{4855A611-2129-498F-A898-F0963B52C24C}" type="presParOf" srcId="{2B8BD83C-27BC-4506-8876-F720276F6F5E}" destId="{BC54C21B-636F-434F-BE71-C0170D6789A3}" srcOrd="0" destOrd="0" presId="urn:microsoft.com/office/officeart/2008/layout/VerticalCurvedList"/>
    <dgm:cxn modelId="{5E9528E3-E2EF-46B6-B2D4-61C54BEC0895}" type="presParOf" srcId="{8A597B45-BE60-40A5-90A6-5383C2B613E1}" destId="{1E554160-9A83-47F8-BD0F-D83D947D6A0F}" srcOrd="7" destOrd="0" presId="urn:microsoft.com/office/officeart/2008/layout/VerticalCurvedList"/>
    <dgm:cxn modelId="{E381BDF5-B66E-4566-8846-626C47481E8F}" type="presParOf" srcId="{8A597B45-BE60-40A5-90A6-5383C2B613E1}" destId="{396D777E-30D9-49B9-B1E5-2B2DDCDB74F2}" srcOrd="8" destOrd="0" presId="urn:microsoft.com/office/officeart/2008/layout/VerticalCurvedList"/>
    <dgm:cxn modelId="{24DE8C79-7DCD-424C-9CA4-B1B94B5BCF4E}" type="presParOf" srcId="{396D777E-30D9-49B9-B1E5-2B2DDCDB74F2}" destId="{74AB8301-A669-431D-A392-AA769E95BE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2548C2-9795-4E2C-85C1-8D6F1772E48F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D7A182-2CEA-4B83-97B2-BBA9CA59E210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Roadmap IA + RPA</a:t>
          </a:r>
          <a:endParaRPr lang="pt-BR" dirty="0"/>
        </a:p>
      </dgm:t>
    </dgm:pt>
    <dgm:pt modelId="{91890D0E-05DA-44D9-B173-02C21E3405B8}" type="parTrans" cxnId="{32A550A4-15F5-4901-B204-7CAF0CD90887}">
      <dgm:prSet/>
      <dgm:spPr/>
      <dgm:t>
        <a:bodyPr/>
        <a:lstStyle/>
        <a:p>
          <a:endParaRPr lang="pt-BR"/>
        </a:p>
      </dgm:t>
    </dgm:pt>
    <dgm:pt modelId="{3F469F2B-1E9B-4D94-8382-3283FE49235C}" type="sibTrans" cxnId="{32A550A4-15F5-4901-B204-7CAF0CD90887}">
      <dgm:prSet/>
      <dgm:spPr>
        <a:ln>
          <a:solidFill>
            <a:srgbClr val="0085CD"/>
          </a:solidFill>
        </a:ln>
      </dgm:spPr>
      <dgm:t>
        <a:bodyPr/>
        <a:lstStyle/>
        <a:p>
          <a:endParaRPr lang="pt-BR"/>
        </a:p>
      </dgm:t>
    </dgm:pt>
    <dgm:pt modelId="{026AC7D1-0078-45CC-9593-688D1651AA25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Projeto RPA</a:t>
          </a:r>
        </a:p>
      </dgm:t>
    </dgm:pt>
    <dgm:pt modelId="{9AF2AB42-C54F-4D14-AE58-A503AA6D91D3}" type="parTrans" cxnId="{108E356A-2713-41B9-A229-543ED26B2180}">
      <dgm:prSet/>
      <dgm:spPr/>
      <dgm:t>
        <a:bodyPr/>
        <a:lstStyle/>
        <a:p>
          <a:endParaRPr lang="pt-BR"/>
        </a:p>
      </dgm:t>
    </dgm:pt>
    <dgm:pt modelId="{C4FF98A8-A082-4307-9712-EF477478509D}" type="sibTrans" cxnId="{108E356A-2713-41B9-A229-543ED26B2180}">
      <dgm:prSet/>
      <dgm:spPr/>
      <dgm:t>
        <a:bodyPr/>
        <a:lstStyle/>
        <a:p>
          <a:endParaRPr lang="pt-BR"/>
        </a:p>
      </dgm:t>
    </dgm:pt>
    <dgm:pt modelId="{66D0DB3E-05CB-4BBF-8FDD-366BB9D61A6A}">
      <dgm:prSet phldrT="[Texto]"/>
      <dgm:spPr>
        <a:solidFill>
          <a:srgbClr val="0085CD"/>
        </a:solidFill>
      </dgm:spPr>
      <dgm:t>
        <a:bodyPr/>
        <a:lstStyle/>
        <a:p>
          <a:r>
            <a:rPr lang="pt-BR"/>
            <a:t>T2VerifAI</a:t>
          </a:r>
        </a:p>
      </dgm:t>
    </dgm:pt>
    <dgm:pt modelId="{91049690-DEDA-4BC7-AD7A-5D8D021128F7}" type="parTrans" cxnId="{39E54372-F22B-4ED5-8559-B435F2BC6999}">
      <dgm:prSet/>
      <dgm:spPr/>
      <dgm:t>
        <a:bodyPr/>
        <a:lstStyle/>
        <a:p>
          <a:endParaRPr lang="pt-BR"/>
        </a:p>
      </dgm:t>
    </dgm:pt>
    <dgm:pt modelId="{FB806487-5B5C-465D-B243-ED6771E049EC}" type="sibTrans" cxnId="{39E54372-F22B-4ED5-8559-B435F2BC6999}">
      <dgm:prSet/>
      <dgm:spPr/>
      <dgm:t>
        <a:bodyPr/>
        <a:lstStyle/>
        <a:p>
          <a:endParaRPr lang="pt-BR"/>
        </a:p>
      </dgm:t>
    </dgm:pt>
    <dgm:pt modelId="{456E8060-280C-4985-9F91-278DC200616C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T2Tracker</a:t>
          </a:r>
        </a:p>
      </dgm:t>
    </dgm:pt>
    <dgm:pt modelId="{9E31F1F6-1C99-4438-A18F-702F7DFB8593}" type="parTrans" cxnId="{2C9E1968-9708-448C-8743-BC728ECE4778}">
      <dgm:prSet/>
      <dgm:spPr/>
      <dgm:t>
        <a:bodyPr/>
        <a:lstStyle/>
        <a:p>
          <a:endParaRPr lang="pt-BR"/>
        </a:p>
      </dgm:t>
    </dgm:pt>
    <dgm:pt modelId="{7505DA8B-2E10-4260-A68F-D0062A7349D0}" type="sibTrans" cxnId="{2C9E1968-9708-448C-8743-BC728ECE4778}">
      <dgm:prSet/>
      <dgm:spPr/>
      <dgm:t>
        <a:bodyPr/>
        <a:lstStyle/>
        <a:p>
          <a:endParaRPr lang="pt-BR"/>
        </a:p>
      </dgm:t>
    </dgm:pt>
    <dgm:pt modelId="{18FB3E95-6CD9-4341-98B9-5DA83234C701}" type="pres">
      <dgm:prSet presAssocID="{442548C2-9795-4E2C-85C1-8D6F1772E48F}" presName="Name0" presStyleCnt="0">
        <dgm:presLayoutVars>
          <dgm:chMax val="7"/>
          <dgm:chPref val="7"/>
          <dgm:dir/>
        </dgm:presLayoutVars>
      </dgm:prSet>
      <dgm:spPr/>
    </dgm:pt>
    <dgm:pt modelId="{8A597B45-BE60-40A5-90A6-5383C2B613E1}" type="pres">
      <dgm:prSet presAssocID="{442548C2-9795-4E2C-85C1-8D6F1772E48F}" presName="Name1" presStyleCnt="0"/>
      <dgm:spPr/>
    </dgm:pt>
    <dgm:pt modelId="{F34A384F-A888-4B20-A7C9-670DDC9B0A35}" type="pres">
      <dgm:prSet presAssocID="{442548C2-9795-4E2C-85C1-8D6F1772E48F}" presName="cycle" presStyleCnt="0"/>
      <dgm:spPr/>
    </dgm:pt>
    <dgm:pt modelId="{A9DD1FF7-D911-46AD-9525-CF10840A6E74}" type="pres">
      <dgm:prSet presAssocID="{442548C2-9795-4E2C-85C1-8D6F1772E48F}" presName="srcNode" presStyleLbl="node1" presStyleIdx="0" presStyleCnt="4"/>
      <dgm:spPr/>
    </dgm:pt>
    <dgm:pt modelId="{21B3D4A2-063A-4A20-A0E8-8B9E39C271C5}" type="pres">
      <dgm:prSet presAssocID="{442548C2-9795-4E2C-85C1-8D6F1772E48F}" presName="conn" presStyleLbl="parChTrans1D2" presStyleIdx="0" presStyleCnt="1"/>
      <dgm:spPr/>
    </dgm:pt>
    <dgm:pt modelId="{29647550-7858-4D66-9BB2-3E257CDD9C6A}" type="pres">
      <dgm:prSet presAssocID="{442548C2-9795-4E2C-85C1-8D6F1772E48F}" presName="extraNode" presStyleLbl="node1" presStyleIdx="0" presStyleCnt="4"/>
      <dgm:spPr/>
    </dgm:pt>
    <dgm:pt modelId="{760029E5-43DF-48DE-8C6D-53E51DE89205}" type="pres">
      <dgm:prSet presAssocID="{442548C2-9795-4E2C-85C1-8D6F1772E48F}" presName="dstNode" presStyleLbl="node1" presStyleIdx="0" presStyleCnt="4"/>
      <dgm:spPr/>
    </dgm:pt>
    <dgm:pt modelId="{14481635-1C5B-473F-B544-EA866F466B6D}" type="pres">
      <dgm:prSet presAssocID="{6AD7A182-2CEA-4B83-97B2-BBA9CA59E210}" presName="text_1" presStyleLbl="node1" presStyleIdx="0" presStyleCnt="4">
        <dgm:presLayoutVars>
          <dgm:bulletEnabled val="1"/>
        </dgm:presLayoutVars>
      </dgm:prSet>
      <dgm:spPr/>
    </dgm:pt>
    <dgm:pt modelId="{FE230265-0E0D-4D69-8BE5-4EBC6B450DE9}" type="pres">
      <dgm:prSet presAssocID="{6AD7A182-2CEA-4B83-97B2-BBA9CA59E210}" presName="accent_1" presStyleCnt="0"/>
      <dgm:spPr/>
    </dgm:pt>
    <dgm:pt modelId="{26951564-32F3-456B-ACB8-A3DB0675C916}" type="pres">
      <dgm:prSet presAssocID="{6AD7A182-2CEA-4B83-97B2-BBA9CA59E210}" presName="accentRepeatNode" presStyleLbl="solidFgAcc1" presStyleIdx="0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B5762C18-EB71-4320-8EEB-61F0284E55B7}" type="pres">
      <dgm:prSet presAssocID="{026AC7D1-0078-45CC-9593-688D1651AA25}" presName="text_2" presStyleLbl="node1" presStyleIdx="1" presStyleCnt="4">
        <dgm:presLayoutVars>
          <dgm:bulletEnabled val="1"/>
        </dgm:presLayoutVars>
      </dgm:prSet>
      <dgm:spPr/>
    </dgm:pt>
    <dgm:pt modelId="{4EBA1335-CA99-4CB2-92CF-C321FDA43EF6}" type="pres">
      <dgm:prSet presAssocID="{026AC7D1-0078-45CC-9593-688D1651AA25}" presName="accent_2" presStyleCnt="0"/>
      <dgm:spPr/>
    </dgm:pt>
    <dgm:pt modelId="{4AF9F26A-231D-4244-A877-AC0F8FE13982}" type="pres">
      <dgm:prSet presAssocID="{026AC7D1-0078-45CC-9593-688D1651AA25}" presName="accentRepeatNode" presStyleLbl="solidFgAcc1" presStyleIdx="1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469BC1C3-07AE-47F3-BA71-0DFD2C0C4F3C}" type="pres">
      <dgm:prSet presAssocID="{66D0DB3E-05CB-4BBF-8FDD-366BB9D61A6A}" presName="text_3" presStyleLbl="node1" presStyleIdx="2" presStyleCnt="4">
        <dgm:presLayoutVars>
          <dgm:bulletEnabled val="1"/>
        </dgm:presLayoutVars>
      </dgm:prSet>
      <dgm:spPr/>
    </dgm:pt>
    <dgm:pt modelId="{2B8BD83C-27BC-4506-8876-F720276F6F5E}" type="pres">
      <dgm:prSet presAssocID="{66D0DB3E-05CB-4BBF-8FDD-366BB9D61A6A}" presName="accent_3" presStyleCnt="0"/>
      <dgm:spPr/>
    </dgm:pt>
    <dgm:pt modelId="{BC54C21B-636F-434F-BE71-C0170D6789A3}" type="pres">
      <dgm:prSet presAssocID="{66D0DB3E-05CB-4BBF-8FDD-366BB9D61A6A}" presName="accentRepeatNode" presStyleLbl="solidFgAcc1" presStyleIdx="2" presStyleCnt="4"/>
      <dgm:spPr>
        <a:ln>
          <a:solidFill>
            <a:srgbClr val="0085CD"/>
          </a:solidFill>
        </a:ln>
      </dgm:spPr>
    </dgm:pt>
    <dgm:pt modelId="{1E554160-9A83-47F8-BD0F-D83D947D6A0F}" type="pres">
      <dgm:prSet presAssocID="{456E8060-280C-4985-9F91-278DC200616C}" presName="text_4" presStyleLbl="node1" presStyleIdx="3" presStyleCnt="4">
        <dgm:presLayoutVars>
          <dgm:bulletEnabled val="1"/>
        </dgm:presLayoutVars>
      </dgm:prSet>
      <dgm:spPr/>
    </dgm:pt>
    <dgm:pt modelId="{396D777E-30D9-49B9-B1E5-2B2DDCDB74F2}" type="pres">
      <dgm:prSet presAssocID="{456E8060-280C-4985-9F91-278DC200616C}" presName="accent_4" presStyleCnt="0"/>
      <dgm:spPr/>
    </dgm:pt>
    <dgm:pt modelId="{74AB8301-A669-431D-A392-AA769E95BE8E}" type="pres">
      <dgm:prSet presAssocID="{456E8060-280C-4985-9F91-278DC200616C}" presName="accentRepeatNode" presStyleLbl="solidFgAcc1" presStyleIdx="3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</dgm:ptLst>
  <dgm:cxnLst>
    <dgm:cxn modelId="{AADF953E-985E-461F-B26B-A7D2958B45C8}" type="presOf" srcId="{442548C2-9795-4E2C-85C1-8D6F1772E48F}" destId="{18FB3E95-6CD9-4341-98B9-5DA83234C701}" srcOrd="0" destOrd="0" presId="urn:microsoft.com/office/officeart/2008/layout/VerticalCurvedList"/>
    <dgm:cxn modelId="{2C9E1968-9708-448C-8743-BC728ECE4778}" srcId="{442548C2-9795-4E2C-85C1-8D6F1772E48F}" destId="{456E8060-280C-4985-9F91-278DC200616C}" srcOrd="3" destOrd="0" parTransId="{9E31F1F6-1C99-4438-A18F-702F7DFB8593}" sibTransId="{7505DA8B-2E10-4260-A68F-D0062A7349D0}"/>
    <dgm:cxn modelId="{108E356A-2713-41B9-A229-543ED26B2180}" srcId="{442548C2-9795-4E2C-85C1-8D6F1772E48F}" destId="{026AC7D1-0078-45CC-9593-688D1651AA25}" srcOrd="1" destOrd="0" parTransId="{9AF2AB42-C54F-4D14-AE58-A503AA6D91D3}" sibTransId="{C4FF98A8-A082-4307-9712-EF477478509D}"/>
    <dgm:cxn modelId="{39E54372-F22B-4ED5-8559-B435F2BC6999}" srcId="{442548C2-9795-4E2C-85C1-8D6F1772E48F}" destId="{66D0DB3E-05CB-4BBF-8FDD-366BB9D61A6A}" srcOrd="2" destOrd="0" parTransId="{91049690-DEDA-4BC7-AD7A-5D8D021128F7}" sibTransId="{FB806487-5B5C-465D-B243-ED6771E049EC}"/>
    <dgm:cxn modelId="{27D3A65A-F219-4F4D-A8D6-BA508F332ADE}" type="presOf" srcId="{6AD7A182-2CEA-4B83-97B2-BBA9CA59E210}" destId="{14481635-1C5B-473F-B544-EA866F466B6D}" srcOrd="0" destOrd="0" presId="urn:microsoft.com/office/officeart/2008/layout/VerticalCurvedList"/>
    <dgm:cxn modelId="{3BFCCD87-661A-4567-8604-0E093BCBCAC1}" type="presOf" srcId="{3F469F2B-1E9B-4D94-8382-3283FE49235C}" destId="{21B3D4A2-063A-4A20-A0E8-8B9E39C271C5}" srcOrd="0" destOrd="0" presId="urn:microsoft.com/office/officeart/2008/layout/VerticalCurvedList"/>
    <dgm:cxn modelId="{32A550A4-15F5-4901-B204-7CAF0CD90887}" srcId="{442548C2-9795-4E2C-85C1-8D6F1772E48F}" destId="{6AD7A182-2CEA-4B83-97B2-BBA9CA59E210}" srcOrd="0" destOrd="0" parTransId="{91890D0E-05DA-44D9-B173-02C21E3405B8}" sibTransId="{3F469F2B-1E9B-4D94-8382-3283FE49235C}"/>
    <dgm:cxn modelId="{0FA4EABC-6956-4C0F-8BBD-4EF2DBFCD8AD}" type="presOf" srcId="{026AC7D1-0078-45CC-9593-688D1651AA25}" destId="{B5762C18-EB71-4320-8EEB-61F0284E55B7}" srcOrd="0" destOrd="0" presId="urn:microsoft.com/office/officeart/2008/layout/VerticalCurvedList"/>
    <dgm:cxn modelId="{50BD78E4-D6BB-441B-86EC-A91CC36CBD3A}" type="presOf" srcId="{456E8060-280C-4985-9F91-278DC200616C}" destId="{1E554160-9A83-47F8-BD0F-D83D947D6A0F}" srcOrd="0" destOrd="0" presId="urn:microsoft.com/office/officeart/2008/layout/VerticalCurvedList"/>
    <dgm:cxn modelId="{D3E1F0F1-9F63-4959-910E-2D9C99767FD3}" type="presOf" srcId="{66D0DB3E-05CB-4BBF-8FDD-366BB9D61A6A}" destId="{469BC1C3-07AE-47F3-BA71-0DFD2C0C4F3C}" srcOrd="0" destOrd="0" presId="urn:microsoft.com/office/officeart/2008/layout/VerticalCurvedList"/>
    <dgm:cxn modelId="{23667058-B2D4-4DE7-B500-6B3984BE6D08}" type="presParOf" srcId="{18FB3E95-6CD9-4341-98B9-5DA83234C701}" destId="{8A597B45-BE60-40A5-90A6-5383C2B613E1}" srcOrd="0" destOrd="0" presId="urn:microsoft.com/office/officeart/2008/layout/VerticalCurvedList"/>
    <dgm:cxn modelId="{06EEC7E1-D4B4-40A1-8D0E-4A6F827CD0B6}" type="presParOf" srcId="{8A597B45-BE60-40A5-90A6-5383C2B613E1}" destId="{F34A384F-A888-4B20-A7C9-670DDC9B0A35}" srcOrd="0" destOrd="0" presId="urn:microsoft.com/office/officeart/2008/layout/VerticalCurvedList"/>
    <dgm:cxn modelId="{AEFCFCFA-727E-4000-886E-5DD7E02760A0}" type="presParOf" srcId="{F34A384F-A888-4B20-A7C9-670DDC9B0A35}" destId="{A9DD1FF7-D911-46AD-9525-CF10840A6E74}" srcOrd="0" destOrd="0" presId="urn:microsoft.com/office/officeart/2008/layout/VerticalCurvedList"/>
    <dgm:cxn modelId="{097576A6-B9EF-405C-8DBC-BAA5514D2D31}" type="presParOf" srcId="{F34A384F-A888-4B20-A7C9-670DDC9B0A35}" destId="{21B3D4A2-063A-4A20-A0E8-8B9E39C271C5}" srcOrd="1" destOrd="0" presId="urn:microsoft.com/office/officeart/2008/layout/VerticalCurvedList"/>
    <dgm:cxn modelId="{80DEC416-E52E-4896-8D0A-5C8555239D3E}" type="presParOf" srcId="{F34A384F-A888-4B20-A7C9-670DDC9B0A35}" destId="{29647550-7858-4D66-9BB2-3E257CDD9C6A}" srcOrd="2" destOrd="0" presId="urn:microsoft.com/office/officeart/2008/layout/VerticalCurvedList"/>
    <dgm:cxn modelId="{D3B3391F-BD5E-41FC-97AC-974EDE09F923}" type="presParOf" srcId="{F34A384F-A888-4B20-A7C9-670DDC9B0A35}" destId="{760029E5-43DF-48DE-8C6D-53E51DE89205}" srcOrd="3" destOrd="0" presId="urn:microsoft.com/office/officeart/2008/layout/VerticalCurvedList"/>
    <dgm:cxn modelId="{38F84637-DEE5-4382-BFAF-16692E32B1A3}" type="presParOf" srcId="{8A597B45-BE60-40A5-90A6-5383C2B613E1}" destId="{14481635-1C5B-473F-B544-EA866F466B6D}" srcOrd="1" destOrd="0" presId="urn:microsoft.com/office/officeart/2008/layout/VerticalCurvedList"/>
    <dgm:cxn modelId="{418E46A4-B192-4128-B37E-E8ADC4E9A60A}" type="presParOf" srcId="{8A597B45-BE60-40A5-90A6-5383C2B613E1}" destId="{FE230265-0E0D-4D69-8BE5-4EBC6B450DE9}" srcOrd="2" destOrd="0" presId="urn:microsoft.com/office/officeart/2008/layout/VerticalCurvedList"/>
    <dgm:cxn modelId="{1287664D-53E8-48A0-8A1D-AD65BB3EBFF5}" type="presParOf" srcId="{FE230265-0E0D-4D69-8BE5-4EBC6B450DE9}" destId="{26951564-32F3-456B-ACB8-A3DB0675C916}" srcOrd="0" destOrd="0" presId="urn:microsoft.com/office/officeart/2008/layout/VerticalCurvedList"/>
    <dgm:cxn modelId="{316F09FA-BEB3-4D84-A5E3-7516402F5FBF}" type="presParOf" srcId="{8A597B45-BE60-40A5-90A6-5383C2B613E1}" destId="{B5762C18-EB71-4320-8EEB-61F0284E55B7}" srcOrd="3" destOrd="0" presId="urn:microsoft.com/office/officeart/2008/layout/VerticalCurvedList"/>
    <dgm:cxn modelId="{95AB63DC-51CC-4D23-A67E-8C5222F4AD70}" type="presParOf" srcId="{8A597B45-BE60-40A5-90A6-5383C2B613E1}" destId="{4EBA1335-CA99-4CB2-92CF-C321FDA43EF6}" srcOrd="4" destOrd="0" presId="urn:microsoft.com/office/officeart/2008/layout/VerticalCurvedList"/>
    <dgm:cxn modelId="{A10118EB-F966-4851-8CEF-FD9A257199AC}" type="presParOf" srcId="{4EBA1335-CA99-4CB2-92CF-C321FDA43EF6}" destId="{4AF9F26A-231D-4244-A877-AC0F8FE13982}" srcOrd="0" destOrd="0" presId="urn:microsoft.com/office/officeart/2008/layout/VerticalCurvedList"/>
    <dgm:cxn modelId="{9388AC78-5834-4313-A627-8E79DDD45D87}" type="presParOf" srcId="{8A597B45-BE60-40A5-90A6-5383C2B613E1}" destId="{469BC1C3-07AE-47F3-BA71-0DFD2C0C4F3C}" srcOrd="5" destOrd="0" presId="urn:microsoft.com/office/officeart/2008/layout/VerticalCurvedList"/>
    <dgm:cxn modelId="{231FA2C0-9445-484F-8C36-006AAE75103C}" type="presParOf" srcId="{8A597B45-BE60-40A5-90A6-5383C2B613E1}" destId="{2B8BD83C-27BC-4506-8876-F720276F6F5E}" srcOrd="6" destOrd="0" presId="urn:microsoft.com/office/officeart/2008/layout/VerticalCurvedList"/>
    <dgm:cxn modelId="{4855A611-2129-498F-A898-F0963B52C24C}" type="presParOf" srcId="{2B8BD83C-27BC-4506-8876-F720276F6F5E}" destId="{BC54C21B-636F-434F-BE71-C0170D6789A3}" srcOrd="0" destOrd="0" presId="urn:microsoft.com/office/officeart/2008/layout/VerticalCurvedList"/>
    <dgm:cxn modelId="{5E9528E3-E2EF-46B6-B2D4-61C54BEC0895}" type="presParOf" srcId="{8A597B45-BE60-40A5-90A6-5383C2B613E1}" destId="{1E554160-9A83-47F8-BD0F-D83D947D6A0F}" srcOrd="7" destOrd="0" presId="urn:microsoft.com/office/officeart/2008/layout/VerticalCurvedList"/>
    <dgm:cxn modelId="{E381BDF5-B66E-4566-8846-626C47481E8F}" type="presParOf" srcId="{8A597B45-BE60-40A5-90A6-5383C2B613E1}" destId="{396D777E-30D9-49B9-B1E5-2B2DDCDB74F2}" srcOrd="8" destOrd="0" presId="urn:microsoft.com/office/officeart/2008/layout/VerticalCurvedList"/>
    <dgm:cxn modelId="{24DE8C79-7DCD-424C-9CA4-B1B94B5BCF4E}" type="presParOf" srcId="{396D777E-30D9-49B9-B1E5-2B2DDCDB74F2}" destId="{74AB8301-A669-431D-A392-AA769E95BE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2548C2-9795-4E2C-85C1-8D6F1772E48F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AD7A182-2CEA-4B83-97B2-BBA9CA59E210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Roadmap IA + RPA</a:t>
          </a:r>
          <a:endParaRPr lang="pt-BR" dirty="0"/>
        </a:p>
      </dgm:t>
    </dgm:pt>
    <dgm:pt modelId="{91890D0E-05DA-44D9-B173-02C21E3405B8}" type="parTrans" cxnId="{32A550A4-15F5-4901-B204-7CAF0CD90887}">
      <dgm:prSet/>
      <dgm:spPr/>
      <dgm:t>
        <a:bodyPr/>
        <a:lstStyle/>
        <a:p>
          <a:endParaRPr lang="pt-BR"/>
        </a:p>
      </dgm:t>
    </dgm:pt>
    <dgm:pt modelId="{3F469F2B-1E9B-4D94-8382-3283FE49235C}" type="sibTrans" cxnId="{32A550A4-15F5-4901-B204-7CAF0CD90887}">
      <dgm:prSet/>
      <dgm:spPr>
        <a:ln>
          <a:solidFill>
            <a:srgbClr val="0085CD"/>
          </a:solidFill>
        </a:ln>
      </dgm:spPr>
      <dgm:t>
        <a:bodyPr/>
        <a:lstStyle/>
        <a:p>
          <a:endParaRPr lang="pt-BR"/>
        </a:p>
      </dgm:t>
    </dgm:pt>
    <dgm:pt modelId="{026AC7D1-0078-45CC-9593-688D1651AA25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Projeto RPA</a:t>
          </a:r>
        </a:p>
      </dgm:t>
    </dgm:pt>
    <dgm:pt modelId="{9AF2AB42-C54F-4D14-AE58-A503AA6D91D3}" type="parTrans" cxnId="{108E356A-2713-41B9-A229-543ED26B2180}">
      <dgm:prSet/>
      <dgm:spPr/>
      <dgm:t>
        <a:bodyPr/>
        <a:lstStyle/>
        <a:p>
          <a:endParaRPr lang="pt-BR"/>
        </a:p>
      </dgm:t>
    </dgm:pt>
    <dgm:pt modelId="{C4FF98A8-A082-4307-9712-EF477478509D}" type="sibTrans" cxnId="{108E356A-2713-41B9-A229-543ED26B2180}">
      <dgm:prSet/>
      <dgm:spPr/>
      <dgm:t>
        <a:bodyPr/>
        <a:lstStyle/>
        <a:p>
          <a:endParaRPr lang="pt-BR"/>
        </a:p>
      </dgm:t>
    </dgm:pt>
    <dgm:pt modelId="{66D0DB3E-05CB-4BBF-8FDD-366BB9D61A6A}">
      <dgm:prSet phldrT="[Texto]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pt-BR"/>
            <a:t>T2VerifAI</a:t>
          </a:r>
        </a:p>
      </dgm:t>
    </dgm:pt>
    <dgm:pt modelId="{91049690-DEDA-4BC7-AD7A-5D8D021128F7}" type="parTrans" cxnId="{39E54372-F22B-4ED5-8559-B435F2BC6999}">
      <dgm:prSet/>
      <dgm:spPr/>
      <dgm:t>
        <a:bodyPr/>
        <a:lstStyle/>
        <a:p>
          <a:endParaRPr lang="pt-BR"/>
        </a:p>
      </dgm:t>
    </dgm:pt>
    <dgm:pt modelId="{FB806487-5B5C-465D-B243-ED6771E049EC}" type="sibTrans" cxnId="{39E54372-F22B-4ED5-8559-B435F2BC6999}">
      <dgm:prSet/>
      <dgm:spPr/>
      <dgm:t>
        <a:bodyPr/>
        <a:lstStyle/>
        <a:p>
          <a:endParaRPr lang="pt-BR"/>
        </a:p>
      </dgm:t>
    </dgm:pt>
    <dgm:pt modelId="{456E8060-280C-4985-9F91-278DC200616C}">
      <dgm:prSet phldrT="[Texto]"/>
      <dgm:spPr>
        <a:solidFill>
          <a:srgbClr val="0085CD"/>
        </a:solidFill>
      </dgm:spPr>
      <dgm:t>
        <a:bodyPr/>
        <a:lstStyle/>
        <a:p>
          <a:r>
            <a:rPr lang="pt-BR"/>
            <a:t>T2Tracker</a:t>
          </a:r>
        </a:p>
      </dgm:t>
    </dgm:pt>
    <dgm:pt modelId="{9E31F1F6-1C99-4438-A18F-702F7DFB8593}" type="parTrans" cxnId="{2C9E1968-9708-448C-8743-BC728ECE4778}">
      <dgm:prSet/>
      <dgm:spPr/>
      <dgm:t>
        <a:bodyPr/>
        <a:lstStyle/>
        <a:p>
          <a:endParaRPr lang="pt-BR"/>
        </a:p>
      </dgm:t>
    </dgm:pt>
    <dgm:pt modelId="{7505DA8B-2E10-4260-A68F-D0062A7349D0}" type="sibTrans" cxnId="{2C9E1968-9708-448C-8743-BC728ECE4778}">
      <dgm:prSet/>
      <dgm:spPr/>
      <dgm:t>
        <a:bodyPr/>
        <a:lstStyle/>
        <a:p>
          <a:endParaRPr lang="pt-BR"/>
        </a:p>
      </dgm:t>
    </dgm:pt>
    <dgm:pt modelId="{18FB3E95-6CD9-4341-98B9-5DA83234C701}" type="pres">
      <dgm:prSet presAssocID="{442548C2-9795-4E2C-85C1-8D6F1772E48F}" presName="Name0" presStyleCnt="0">
        <dgm:presLayoutVars>
          <dgm:chMax val="7"/>
          <dgm:chPref val="7"/>
          <dgm:dir/>
        </dgm:presLayoutVars>
      </dgm:prSet>
      <dgm:spPr/>
    </dgm:pt>
    <dgm:pt modelId="{8A597B45-BE60-40A5-90A6-5383C2B613E1}" type="pres">
      <dgm:prSet presAssocID="{442548C2-9795-4E2C-85C1-8D6F1772E48F}" presName="Name1" presStyleCnt="0"/>
      <dgm:spPr/>
    </dgm:pt>
    <dgm:pt modelId="{F34A384F-A888-4B20-A7C9-670DDC9B0A35}" type="pres">
      <dgm:prSet presAssocID="{442548C2-9795-4E2C-85C1-8D6F1772E48F}" presName="cycle" presStyleCnt="0"/>
      <dgm:spPr/>
    </dgm:pt>
    <dgm:pt modelId="{A9DD1FF7-D911-46AD-9525-CF10840A6E74}" type="pres">
      <dgm:prSet presAssocID="{442548C2-9795-4E2C-85C1-8D6F1772E48F}" presName="srcNode" presStyleLbl="node1" presStyleIdx="0" presStyleCnt="4"/>
      <dgm:spPr/>
    </dgm:pt>
    <dgm:pt modelId="{21B3D4A2-063A-4A20-A0E8-8B9E39C271C5}" type="pres">
      <dgm:prSet presAssocID="{442548C2-9795-4E2C-85C1-8D6F1772E48F}" presName="conn" presStyleLbl="parChTrans1D2" presStyleIdx="0" presStyleCnt="1"/>
      <dgm:spPr/>
    </dgm:pt>
    <dgm:pt modelId="{29647550-7858-4D66-9BB2-3E257CDD9C6A}" type="pres">
      <dgm:prSet presAssocID="{442548C2-9795-4E2C-85C1-8D6F1772E48F}" presName="extraNode" presStyleLbl="node1" presStyleIdx="0" presStyleCnt="4"/>
      <dgm:spPr/>
    </dgm:pt>
    <dgm:pt modelId="{760029E5-43DF-48DE-8C6D-53E51DE89205}" type="pres">
      <dgm:prSet presAssocID="{442548C2-9795-4E2C-85C1-8D6F1772E48F}" presName="dstNode" presStyleLbl="node1" presStyleIdx="0" presStyleCnt="4"/>
      <dgm:spPr/>
    </dgm:pt>
    <dgm:pt modelId="{14481635-1C5B-473F-B544-EA866F466B6D}" type="pres">
      <dgm:prSet presAssocID="{6AD7A182-2CEA-4B83-97B2-BBA9CA59E210}" presName="text_1" presStyleLbl="node1" presStyleIdx="0" presStyleCnt="4">
        <dgm:presLayoutVars>
          <dgm:bulletEnabled val="1"/>
        </dgm:presLayoutVars>
      </dgm:prSet>
      <dgm:spPr/>
    </dgm:pt>
    <dgm:pt modelId="{FE230265-0E0D-4D69-8BE5-4EBC6B450DE9}" type="pres">
      <dgm:prSet presAssocID="{6AD7A182-2CEA-4B83-97B2-BBA9CA59E210}" presName="accent_1" presStyleCnt="0"/>
      <dgm:spPr/>
    </dgm:pt>
    <dgm:pt modelId="{26951564-32F3-456B-ACB8-A3DB0675C916}" type="pres">
      <dgm:prSet presAssocID="{6AD7A182-2CEA-4B83-97B2-BBA9CA59E210}" presName="accentRepeatNode" presStyleLbl="solidFgAcc1" presStyleIdx="0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B5762C18-EB71-4320-8EEB-61F0284E55B7}" type="pres">
      <dgm:prSet presAssocID="{026AC7D1-0078-45CC-9593-688D1651AA25}" presName="text_2" presStyleLbl="node1" presStyleIdx="1" presStyleCnt="4">
        <dgm:presLayoutVars>
          <dgm:bulletEnabled val="1"/>
        </dgm:presLayoutVars>
      </dgm:prSet>
      <dgm:spPr/>
    </dgm:pt>
    <dgm:pt modelId="{4EBA1335-CA99-4CB2-92CF-C321FDA43EF6}" type="pres">
      <dgm:prSet presAssocID="{026AC7D1-0078-45CC-9593-688D1651AA25}" presName="accent_2" presStyleCnt="0"/>
      <dgm:spPr/>
    </dgm:pt>
    <dgm:pt modelId="{4AF9F26A-231D-4244-A877-AC0F8FE13982}" type="pres">
      <dgm:prSet presAssocID="{026AC7D1-0078-45CC-9593-688D1651AA25}" presName="accentRepeatNode" presStyleLbl="solidFgAcc1" presStyleIdx="1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469BC1C3-07AE-47F3-BA71-0DFD2C0C4F3C}" type="pres">
      <dgm:prSet presAssocID="{66D0DB3E-05CB-4BBF-8FDD-366BB9D61A6A}" presName="text_3" presStyleLbl="node1" presStyleIdx="2" presStyleCnt="4">
        <dgm:presLayoutVars>
          <dgm:bulletEnabled val="1"/>
        </dgm:presLayoutVars>
      </dgm:prSet>
      <dgm:spPr/>
    </dgm:pt>
    <dgm:pt modelId="{2B8BD83C-27BC-4506-8876-F720276F6F5E}" type="pres">
      <dgm:prSet presAssocID="{66D0DB3E-05CB-4BBF-8FDD-366BB9D61A6A}" presName="accent_3" presStyleCnt="0"/>
      <dgm:spPr/>
    </dgm:pt>
    <dgm:pt modelId="{BC54C21B-636F-434F-BE71-C0170D6789A3}" type="pres">
      <dgm:prSet presAssocID="{66D0DB3E-05CB-4BBF-8FDD-366BB9D61A6A}" presName="accentRepeatNode" presStyleLbl="solidFgAcc1" presStyleIdx="2" presStyleCnt="4"/>
      <dgm:spPr>
        <a:ln>
          <a:solidFill>
            <a:schemeClr val="tx1">
              <a:lumMod val="75000"/>
              <a:lumOff val="25000"/>
            </a:schemeClr>
          </a:solidFill>
        </a:ln>
      </dgm:spPr>
    </dgm:pt>
    <dgm:pt modelId="{1E554160-9A83-47F8-BD0F-D83D947D6A0F}" type="pres">
      <dgm:prSet presAssocID="{456E8060-280C-4985-9F91-278DC200616C}" presName="text_4" presStyleLbl="node1" presStyleIdx="3" presStyleCnt="4">
        <dgm:presLayoutVars>
          <dgm:bulletEnabled val="1"/>
        </dgm:presLayoutVars>
      </dgm:prSet>
      <dgm:spPr/>
    </dgm:pt>
    <dgm:pt modelId="{396D777E-30D9-49B9-B1E5-2B2DDCDB74F2}" type="pres">
      <dgm:prSet presAssocID="{456E8060-280C-4985-9F91-278DC200616C}" presName="accent_4" presStyleCnt="0"/>
      <dgm:spPr/>
    </dgm:pt>
    <dgm:pt modelId="{74AB8301-A669-431D-A392-AA769E95BE8E}" type="pres">
      <dgm:prSet presAssocID="{456E8060-280C-4985-9F91-278DC200616C}" presName="accentRepeatNode" presStyleLbl="solidFgAcc1" presStyleIdx="3" presStyleCnt="4"/>
      <dgm:spPr>
        <a:ln>
          <a:solidFill>
            <a:srgbClr val="0085CD"/>
          </a:solidFill>
        </a:ln>
      </dgm:spPr>
    </dgm:pt>
  </dgm:ptLst>
  <dgm:cxnLst>
    <dgm:cxn modelId="{AADF953E-985E-461F-B26B-A7D2958B45C8}" type="presOf" srcId="{442548C2-9795-4E2C-85C1-8D6F1772E48F}" destId="{18FB3E95-6CD9-4341-98B9-5DA83234C701}" srcOrd="0" destOrd="0" presId="urn:microsoft.com/office/officeart/2008/layout/VerticalCurvedList"/>
    <dgm:cxn modelId="{2C9E1968-9708-448C-8743-BC728ECE4778}" srcId="{442548C2-9795-4E2C-85C1-8D6F1772E48F}" destId="{456E8060-280C-4985-9F91-278DC200616C}" srcOrd="3" destOrd="0" parTransId="{9E31F1F6-1C99-4438-A18F-702F7DFB8593}" sibTransId="{7505DA8B-2E10-4260-A68F-D0062A7349D0}"/>
    <dgm:cxn modelId="{108E356A-2713-41B9-A229-543ED26B2180}" srcId="{442548C2-9795-4E2C-85C1-8D6F1772E48F}" destId="{026AC7D1-0078-45CC-9593-688D1651AA25}" srcOrd="1" destOrd="0" parTransId="{9AF2AB42-C54F-4D14-AE58-A503AA6D91D3}" sibTransId="{C4FF98A8-A082-4307-9712-EF477478509D}"/>
    <dgm:cxn modelId="{39E54372-F22B-4ED5-8559-B435F2BC6999}" srcId="{442548C2-9795-4E2C-85C1-8D6F1772E48F}" destId="{66D0DB3E-05CB-4BBF-8FDD-366BB9D61A6A}" srcOrd="2" destOrd="0" parTransId="{91049690-DEDA-4BC7-AD7A-5D8D021128F7}" sibTransId="{FB806487-5B5C-465D-B243-ED6771E049EC}"/>
    <dgm:cxn modelId="{27D3A65A-F219-4F4D-A8D6-BA508F332ADE}" type="presOf" srcId="{6AD7A182-2CEA-4B83-97B2-BBA9CA59E210}" destId="{14481635-1C5B-473F-B544-EA866F466B6D}" srcOrd="0" destOrd="0" presId="urn:microsoft.com/office/officeart/2008/layout/VerticalCurvedList"/>
    <dgm:cxn modelId="{3BFCCD87-661A-4567-8604-0E093BCBCAC1}" type="presOf" srcId="{3F469F2B-1E9B-4D94-8382-3283FE49235C}" destId="{21B3D4A2-063A-4A20-A0E8-8B9E39C271C5}" srcOrd="0" destOrd="0" presId="urn:microsoft.com/office/officeart/2008/layout/VerticalCurvedList"/>
    <dgm:cxn modelId="{32A550A4-15F5-4901-B204-7CAF0CD90887}" srcId="{442548C2-9795-4E2C-85C1-8D6F1772E48F}" destId="{6AD7A182-2CEA-4B83-97B2-BBA9CA59E210}" srcOrd="0" destOrd="0" parTransId="{91890D0E-05DA-44D9-B173-02C21E3405B8}" sibTransId="{3F469F2B-1E9B-4D94-8382-3283FE49235C}"/>
    <dgm:cxn modelId="{0FA4EABC-6956-4C0F-8BBD-4EF2DBFCD8AD}" type="presOf" srcId="{026AC7D1-0078-45CC-9593-688D1651AA25}" destId="{B5762C18-EB71-4320-8EEB-61F0284E55B7}" srcOrd="0" destOrd="0" presId="urn:microsoft.com/office/officeart/2008/layout/VerticalCurvedList"/>
    <dgm:cxn modelId="{50BD78E4-D6BB-441B-86EC-A91CC36CBD3A}" type="presOf" srcId="{456E8060-280C-4985-9F91-278DC200616C}" destId="{1E554160-9A83-47F8-BD0F-D83D947D6A0F}" srcOrd="0" destOrd="0" presId="urn:microsoft.com/office/officeart/2008/layout/VerticalCurvedList"/>
    <dgm:cxn modelId="{D3E1F0F1-9F63-4959-910E-2D9C99767FD3}" type="presOf" srcId="{66D0DB3E-05CB-4BBF-8FDD-366BB9D61A6A}" destId="{469BC1C3-07AE-47F3-BA71-0DFD2C0C4F3C}" srcOrd="0" destOrd="0" presId="urn:microsoft.com/office/officeart/2008/layout/VerticalCurvedList"/>
    <dgm:cxn modelId="{23667058-B2D4-4DE7-B500-6B3984BE6D08}" type="presParOf" srcId="{18FB3E95-6CD9-4341-98B9-5DA83234C701}" destId="{8A597B45-BE60-40A5-90A6-5383C2B613E1}" srcOrd="0" destOrd="0" presId="urn:microsoft.com/office/officeart/2008/layout/VerticalCurvedList"/>
    <dgm:cxn modelId="{06EEC7E1-D4B4-40A1-8D0E-4A6F827CD0B6}" type="presParOf" srcId="{8A597B45-BE60-40A5-90A6-5383C2B613E1}" destId="{F34A384F-A888-4B20-A7C9-670DDC9B0A35}" srcOrd="0" destOrd="0" presId="urn:microsoft.com/office/officeart/2008/layout/VerticalCurvedList"/>
    <dgm:cxn modelId="{AEFCFCFA-727E-4000-886E-5DD7E02760A0}" type="presParOf" srcId="{F34A384F-A888-4B20-A7C9-670DDC9B0A35}" destId="{A9DD1FF7-D911-46AD-9525-CF10840A6E74}" srcOrd="0" destOrd="0" presId="urn:microsoft.com/office/officeart/2008/layout/VerticalCurvedList"/>
    <dgm:cxn modelId="{097576A6-B9EF-405C-8DBC-BAA5514D2D31}" type="presParOf" srcId="{F34A384F-A888-4B20-A7C9-670DDC9B0A35}" destId="{21B3D4A2-063A-4A20-A0E8-8B9E39C271C5}" srcOrd="1" destOrd="0" presId="urn:microsoft.com/office/officeart/2008/layout/VerticalCurvedList"/>
    <dgm:cxn modelId="{80DEC416-E52E-4896-8D0A-5C8555239D3E}" type="presParOf" srcId="{F34A384F-A888-4B20-A7C9-670DDC9B0A35}" destId="{29647550-7858-4D66-9BB2-3E257CDD9C6A}" srcOrd="2" destOrd="0" presId="urn:microsoft.com/office/officeart/2008/layout/VerticalCurvedList"/>
    <dgm:cxn modelId="{D3B3391F-BD5E-41FC-97AC-974EDE09F923}" type="presParOf" srcId="{F34A384F-A888-4B20-A7C9-670DDC9B0A35}" destId="{760029E5-43DF-48DE-8C6D-53E51DE89205}" srcOrd="3" destOrd="0" presId="urn:microsoft.com/office/officeart/2008/layout/VerticalCurvedList"/>
    <dgm:cxn modelId="{38F84637-DEE5-4382-BFAF-16692E32B1A3}" type="presParOf" srcId="{8A597B45-BE60-40A5-90A6-5383C2B613E1}" destId="{14481635-1C5B-473F-B544-EA866F466B6D}" srcOrd="1" destOrd="0" presId="urn:microsoft.com/office/officeart/2008/layout/VerticalCurvedList"/>
    <dgm:cxn modelId="{418E46A4-B192-4128-B37E-E8ADC4E9A60A}" type="presParOf" srcId="{8A597B45-BE60-40A5-90A6-5383C2B613E1}" destId="{FE230265-0E0D-4D69-8BE5-4EBC6B450DE9}" srcOrd="2" destOrd="0" presId="urn:microsoft.com/office/officeart/2008/layout/VerticalCurvedList"/>
    <dgm:cxn modelId="{1287664D-53E8-48A0-8A1D-AD65BB3EBFF5}" type="presParOf" srcId="{FE230265-0E0D-4D69-8BE5-4EBC6B450DE9}" destId="{26951564-32F3-456B-ACB8-A3DB0675C916}" srcOrd="0" destOrd="0" presId="urn:microsoft.com/office/officeart/2008/layout/VerticalCurvedList"/>
    <dgm:cxn modelId="{316F09FA-BEB3-4D84-A5E3-7516402F5FBF}" type="presParOf" srcId="{8A597B45-BE60-40A5-90A6-5383C2B613E1}" destId="{B5762C18-EB71-4320-8EEB-61F0284E55B7}" srcOrd="3" destOrd="0" presId="urn:microsoft.com/office/officeart/2008/layout/VerticalCurvedList"/>
    <dgm:cxn modelId="{95AB63DC-51CC-4D23-A67E-8C5222F4AD70}" type="presParOf" srcId="{8A597B45-BE60-40A5-90A6-5383C2B613E1}" destId="{4EBA1335-CA99-4CB2-92CF-C321FDA43EF6}" srcOrd="4" destOrd="0" presId="urn:microsoft.com/office/officeart/2008/layout/VerticalCurvedList"/>
    <dgm:cxn modelId="{A10118EB-F966-4851-8CEF-FD9A257199AC}" type="presParOf" srcId="{4EBA1335-CA99-4CB2-92CF-C321FDA43EF6}" destId="{4AF9F26A-231D-4244-A877-AC0F8FE13982}" srcOrd="0" destOrd="0" presId="urn:microsoft.com/office/officeart/2008/layout/VerticalCurvedList"/>
    <dgm:cxn modelId="{9388AC78-5834-4313-A627-8E79DDD45D87}" type="presParOf" srcId="{8A597B45-BE60-40A5-90A6-5383C2B613E1}" destId="{469BC1C3-07AE-47F3-BA71-0DFD2C0C4F3C}" srcOrd="5" destOrd="0" presId="urn:microsoft.com/office/officeart/2008/layout/VerticalCurvedList"/>
    <dgm:cxn modelId="{231FA2C0-9445-484F-8C36-006AAE75103C}" type="presParOf" srcId="{8A597B45-BE60-40A5-90A6-5383C2B613E1}" destId="{2B8BD83C-27BC-4506-8876-F720276F6F5E}" srcOrd="6" destOrd="0" presId="urn:microsoft.com/office/officeart/2008/layout/VerticalCurvedList"/>
    <dgm:cxn modelId="{4855A611-2129-498F-A898-F0963B52C24C}" type="presParOf" srcId="{2B8BD83C-27BC-4506-8876-F720276F6F5E}" destId="{BC54C21B-636F-434F-BE71-C0170D6789A3}" srcOrd="0" destOrd="0" presId="urn:microsoft.com/office/officeart/2008/layout/VerticalCurvedList"/>
    <dgm:cxn modelId="{5E9528E3-E2EF-46B6-B2D4-61C54BEC0895}" type="presParOf" srcId="{8A597B45-BE60-40A5-90A6-5383C2B613E1}" destId="{1E554160-9A83-47F8-BD0F-D83D947D6A0F}" srcOrd="7" destOrd="0" presId="urn:microsoft.com/office/officeart/2008/layout/VerticalCurvedList"/>
    <dgm:cxn modelId="{E381BDF5-B66E-4566-8846-626C47481E8F}" type="presParOf" srcId="{8A597B45-BE60-40A5-90A6-5383C2B613E1}" destId="{396D777E-30D9-49B9-B1E5-2B2DDCDB74F2}" srcOrd="8" destOrd="0" presId="urn:microsoft.com/office/officeart/2008/layout/VerticalCurvedList"/>
    <dgm:cxn modelId="{24DE8C79-7DCD-424C-9CA4-B1B94B5BCF4E}" type="presParOf" srcId="{396D777E-30D9-49B9-B1E5-2B2DDCDB74F2}" destId="{74AB8301-A669-431D-A392-AA769E95BE8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F0CE2-0E0E-4595-92F7-87E43A650270}">
      <dsp:nvSpPr>
        <dsp:cNvPr id="0" name=""/>
        <dsp:cNvSpPr/>
      </dsp:nvSpPr>
      <dsp:spPr>
        <a:xfrm>
          <a:off x="0" y="0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  <a:ea typeface="MS UI Gothic" panose="020B0600070205080204" pitchFamily="34" charset="-128"/>
            </a:rPr>
            <a:t>Roadmap IA + RPA</a:t>
          </a:r>
          <a:endParaRPr lang="pt-BR" sz="1600" kern="1200" dirty="0">
            <a:latin typeface="Arial Nova" panose="020B0504020202020204" pitchFamily="34" charset="0"/>
            <a:ea typeface="MS UI Gothic" panose="020B0600070205080204" pitchFamily="34" charset="-128"/>
          </a:endParaRPr>
        </a:p>
      </dsp:txBody>
      <dsp:txXfrm>
        <a:off x="18562" y="18562"/>
        <a:ext cx="3430319" cy="343126"/>
      </dsp:txXfrm>
    </dsp:sp>
    <dsp:sp modelId="{B75512DE-709A-4F85-8033-65776BBEF6CF}">
      <dsp:nvSpPr>
        <dsp:cNvPr id="0" name=""/>
        <dsp:cNvSpPr/>
      </dsp:nvSpPr>
      <dsp:spPr>
        <a:xfrm>
          <a:off x="0" y="416051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  <a:ea typeface="MS UI Gothic" panose="020B0600070205080204" pitchFamily="34" charset="-128"/>
            </a:rPr>
            <a:t>Projetos RPA</a:t>
          </a:r>
        </a:p>
      </dsp:txBody>
      <dsp:txXfrm>
        <a:off x="18562" y="434613"/>
        <a:ext cx="3430319" cy="343126"/>
      </dsp:txXfrm>
    </dsp:sp>
    <dsp:sp modelId="{1069DD78-E59A-4C27-B88A-93BC4BF8304E}">
      <dsp:nvSpPr>
        <dsp:cNvPr id="0" name=""/>
        <dsp:cNvSpPr/>
      </dsp:nvSpPr>
      <dsp:spPr>
        <a:xfrm>
          <a:off x="0" y="822726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  <a:ea typeface="MS UI Gothic" panose="020B0600070205080204" pitchFamily="34" charset="-128"/>
            </a:rPr>
            <a:t>Fábrica de Robôs</a:t>
          </a:r>
        </a:p>
      </dsp:txBody>
      <dsp:txXfrm>
        <a:off x="18562" y="841288"/>
        <a:ext cx="3430319" cy="343126"/>
      </dsp:txXfrm>
    </dsp:sp>
    <dsp:sp modelId="{ABCC0BAB-1B6E-4057-B6B6-CFDC4EC84A77}">
      <dsp:nvSpPr>
        <dsp:cNvPr id="0" name=""/>
        <dsp:cNvSpPr/>
      </dsp:nvSpPr>
      <dsp:spPr>
        <a:xfrm>
          <a:off x="0" y="1240416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  <a:ea typeface="MS UI Gothic" panose="020B0600070205080204" pitchFamily="34" charset="-128"/>
            </a:rPr>
            <a:t>Treinamentos</a:t>
          </a:r>
        </a:p>
      </dsp:txBody>
      <dsp:txXfrm>
        <a:off x="18562" y="1258978"/>
        <a:ext cx="3430319" cy="343126"/>
      </dsp:txXfrm>
    </dsp:sp>
    <dsp:sp modelId="{80C07178-7867-4CFD-B92F-4BAEDD7CD244}">
      <dsp:nvSpPr>
        <dsp:cNvPr id="0" name=""/>
        <dsp:cNvSpPr/>
      </dsp:nvSpPr>
      <dsp:spPr>
        <a:xfrm>
          <a:off x="0" y="1655010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err="1">
              <a:latin typeface="Arial Nova" panose="020B0504020202020204" pitchFamily="34" charset="0"/>
              <a:ea typeface="MS UI Gothic" panose="020B0600070205080204" pitchFamily="34" charset="-128"/>
            </a:rPr>
            <a:t>RaaS</a:t>
          </a:r>
          <a:endParaRPr lang="pt-BR" sz="1600" kern="1200">
            <a:latin typeface="Arial Nova" panose="020B0504020202020204" pitchFamily="34" charset="0"/>
            <a:ea typeface="MS UI Gothic" panose="020B0600070205080204" pitchFamily="34" charset="-128"/>
          </a:endParaRPr>
        </a:p>
      </dsp:txBody>
      <dsp:txXfrm>
        <a:off x="18562" y="1673572"/>
        <a:ext cx="3430319" cy="343126"/>
      </dsp:txXfrm>
    </dsp:sp>
    <dsp:sp modelId="{E2470723-0FB7-4235-81DF-2AEB82099DCD}">
      <dsp:nvSpPr>
        <dsp:cNvPr id="0" name=""/>
        <dsp:cNvSpPr/>
      </dsp:nvSpPr>
      <dsp:spPr>
        <a:xfrm>
          <a:off x="0" y="2076080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  <a:ea typeface="MS UI Gothic" panose="020B0600070205080204" pitchFamily="34" charset="-128"/>
            </a:rPr>
            <a:t>Sustentação</a:t>
          </a:r>
        </a:p>
      </dsp:txBody>
      <dsp:txXfrm>
        <a:off x="18562" y="2094642"/>
        <a:ext cx="3430319" cy="343126"/>
      </dsp:txXfrm>
    </dsp:sp>
    <dsp:sp modelId="{77C32561-2CAE-4014-AD83-83AD63CCB9E0}">
      <dsp:nvSpPr>
        <dsp:cNvPr id="0" name=""/>
        <dsp:cNvSpPr/>
      </dsp:nvSpPr>
      <dsp:spPr>
        <a:xfrm>
          <a:off x="0" y="2502025"/>
          <a:ext cx="3467443" cy="380250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  <a:ea typeface="MS UI Gothic" panose="020B0600070205080204" pitchFamily="34" charset="-128"/>
            </a:rPr>
            <a:t>Time Material</a:t>
          </a:r>
        </a:p>
      </dsp:txBody>
      <dsp:txXfrm>
        <a:off x="18562" y="2520587"/>
        <a:ext cx="3430319" cy="343126"/>
      </dsp:txXfrm>
    </dsp:sp>
    <dsp:sp modelId="{A50E48C1-8DF3-492B-B171-D015BFE3CFDF}">
      <dsp:nvSpPr>
        <dsp:cNvPr id="0" name=""/>
        <dsp:cNvSpPr/>
      </dsp:nvSpPr>
      <dsp:spPr>
        <a:xfrm>
          <a:off x="0" y="2927121"/>
          <a:ext cx="3467443" cy="380250"/>
        </a:xfrm>
        <a:prstGeom prst="roundRect">
          <a:avLst/>
        </a:prstGeom>
        <a:solidFill>
          <a:srgbClr val="4DB7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Conversor RPA</a:t>
          </a:r>
        </a:p>
      </dsp:txBody>
      <dsp:txXfrm>
        <a:off x="18562" y="2945683"/>
        <a:ext cx="3430319" cy="343126"/>
      </dsp:txXfrm>
    </dsp:sp>
    <dsp:sp modelId="{4BDCC632-1698-4A01-9F5B-D1CFDA4859AC}">
      <dsp:nvSpPr>
        <dsp:cNvPr id="0" name=""/>
        <dsp:cNvSpPr/>
      </dsp:nvSpPr>
      <dsp:spPr>
        <a:xfrm>
          <a:off x="0" y="3353065"/>
          <a:ext cx="3467443" cy="380250"/>
        </a:xfrm>
        <a:prstGeom prst="roundRect">
          <a:avLst/>
        </a:prstGeom>
        <a:solidFill>
          <a:srgbClr val="4DB7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</a:rPr>
            <a:t>T2Tracker</a:t>
          </a:r>
        </a:p>
      </dsp:txBody>
      <dsp:txXfrm>
        <a:off x="18562" y="3371627"/>
        <a:ext cx="3430319" cy="343126"/>
      </dsp:txXfrm>
    </dsp:sp>
    <dsp:sp modelId="{A982B988-F6CD-489B-81C5-8CDBED9B17EB}">
      <dsp:nvSpPr>
        <dsp:cNvPr id="0" name=""/>
        <dsp:cNvSpPr/>
      </dsp:nvSpPr>
      <dsp:spPr>
        <a:xfrm>
          <a:off x="0" y="3776947"/>
          <a:ext cx="3467443" cy="380250"/>
        </a:xfrm>
        <a:prstGeom prst="roundRect">
          <a:avLst/>
        </a:prstGeom>
        <a:solidFill>
          <a:srgbClr val="4DB7F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latin typeface="Arial Nova" panose="020B0504020202020204" pitchFamily="34" charset="0"/>
            </a:rPr>
            <a:t>Power Platform</a:t>
          </a:r>
        </a:p>
      </dsp:txBody>
      <dsp:txXfrm>
        <a:off x="18562" y="3795509"/>
        <a:ext cx="3430319" cy="343126"/>
      </dsp:txXfrm>
    </dsp:sp>
    <dsp:sp modelId="{1644E6C9-61FC-4460-8DF8-90C58DA9C2CE}">
      <dsp:nvSpPr>
        <dsp:cNvPr id="0" name=""/>
        <dsp:cNvSpPr/>
      </dsp:nvSpPr>
      <dsp:spPr>
        <a:xfrm>
          <a:off x="0" y="4197732"/>
          <a:ext cx="3467443" cy="380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err="1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Process</a:t>
          </a: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 Mining</a:t>
          </a:r>
          <a:endParaRPr lang="pt-BR" sz="1600" kern="1200">
            <a:latin typeface="Arial Nova" panose="020B0504020202020204" pitchFamily="34" charset="0"/>
          </a:endParaRPr>
        </a:p>
      </dsp:txBody>
      <dsp:txXfrm>
        <a:off x="18562" y="4216294"/>
        <a:ext cx="3430319" cy="343126"/>
      </dsp:txXfrm>
    </dsp:sp>
    <dsp:sp modelId="{FBA86A38-474F-45E9-80EF-B44D982E232C}">
      <dsp:nvSpPr>
        <dsp:cNvPr id="0" name=""/>
        <dsp:cNvSpPr/>
      </dsp:nvSpPr>
      <dsp:spPr>
        <a:xfrm>
          <a:off x="0" y="4621613"/>
          <a:ext cx="3467443" cy="38025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Inteligência Artificial</a:t>
          </a:r>
        </a:p>
      </dsp:txBody>
      <dsp:txXfrm>
        <a:off x="18562" y="4640175"/>
        <a:ext cx="3430319" cy="343126"/>
      </dsp:txXfrm>
    </dsp:sp>
    <dsp:sp modelId="{A6E6CA74-53AD-433B-A672-A60A000A6666}">
      <dsp:nvSpPr>
        <dsp:cNvPr id="0" name=""/>
        <dsp:cNvSpPr/>
      </dsp:nvSpPr>
      <dsp:spPr>
        <a:xfrm>
          <a:off x="0" y="5030017"/>
          <a:ext cx="3467443" cy="380250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>
              <a:solidFill>
                <a:prstClr val="white"/>
              </a:solidFill>
              <a:latin typeface="Arial Nova" panose="020B0504020202020204" pitchFamily="34" charset="0"/>
              <a:ea typeface="MS UI Gothic" panose="020B0600070205080204" pitchFamily="34" charset="-128"/>
              <a:cs typeface="+mn-cs"/>
            </a:rPr>
            <a:t>T2VerifAI</a:t>
          </a:r>
        </a:p>
      </dsp:txBody>
      <dsp:txXfrm>
        <a:off x="18562" y="5048579"/>
        <a:ext cx="3430319" cy="3431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3D4A2-063A-4A20-A0E8-8B9E39C271C5}">
      <dsp:nvSpPr>
        <dsp:cNvPr id="0" name=""/>
        <dsp:cNvSpPr/>
      </dsp:nvSpPr>
      <dsp:spPr>
        <a:xfrm>
          <a:off x="-5533444" y="-847177"/>
          <a:ext cx="6588409" cy="6588409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905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81635-1C5B-473F-B544-EA866F466B6D}">
      <dsp:nvSpPr>
        <dsp:cNvPr id="0" name=""/>
        <dsp:cNvSpPr/>
      </dsp:nvSpPr>
      <dsp:spPr>
        <a:xfrm>
          <a:off x="552269" y="376254"/>
          <a:ext cx="4191929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Roadmap IA + RPA</a:t>
          </a:r>
        </a:p>
      </dsp:txBody>
      <dsp:txXfrm>
        <a:off x="552269" y="376254"/>
        <a:ext cx="4191929" cy="752901"/>
      </dsp:txXfrm>
    </dsp:sp>
    <dsp:sp modelId="{26951564-32F3-456B-ACB8-A3DB0675C916}">
      <dsp:nvSpPr>
        <dsp:cNvPr id="0" name=""/>
        <dsp:cNvSpPr/>
      </dsp:nvSpPr>
      <dsp:spPr>
        <a:xfrm>
          <a:off x="81706" y="282142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762C18-EB71-4320-8EEB-61F0284E55B7}">
      <dsp:nvSpPr>
        <dsp:cNvPr id="0" name=""/>
        <dsp:cNvSpPr/>
      </dsp:nvSpPr>
      <dsp:spPr>
        <a:xfrm>
          <a:off x="983925" y="1505802"/>
          <a:ext cx="3760274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Projeto RPA</a:t>
          </a:r>
        </a:p>
      </dsp:txBody>
      <dsp:txXfrm>
        <a:off x="983925" y="1505802"/>
        <a:ext cx="3760274" cy="752901"/>
      </dsp:txXfrm>
    </dsp:sp>
    <dsp:sp modelId="{4AF9F26A-231D-4244-A877-AC0F8FE13982}">
      <dsp:nvSpPr>
        <dsp:cNvPr id="0" name=""/>
        <dsp:cNvSpPr/>
      </dsp:nvSpPr>
      <dsp:spPr>
        <a:xfrm>
          <a:off x="513362" y="1411690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9BC1C3-07AE-47F3-BA71-0DFD2C0C4F3C}">
      <dsp:nvSpPr>
        <dsp:cNvPr id="0" name=""/>
        <dsp:cNvSpPr/>
      </dsp:nvSpPr>
      <dsp:spPr>
        <a:xfrm>
          <a:off x="983925" y="2635350"/>
          <a:ext cx="3760274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T2VerifAI</a:t>
          </a:r>
        </a:p>
      </dsp:txBody>
      <dsp:txXfrm>
        <a:off x="983925" y="2635350"/>
        <a:ext cx="3760274" cy="752901"/>
      </dsp:txXfrm>
    </dsp:sp>
    <dsp:sp modelId="{BC54C21B-636F-434F-BE71-C0170D6789A3}">
      <dsp:nvSpPr>
        <dsp:cNvPr id="0" name=""/>
        <dsp:cNvSpPr/>
      </dsp:nvSpPr>
      <dsp:spPr>
        <a:xfrm>
          <a:off x="513362" y="2541238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54160-9A83-47F8-BD0F-D83D947D6A0F}">
      <dsp:nvSpPr>
        <dsp:cNvPr id="0" name=""/>
        <dsp:cNvSpPr/>
      </dsp:nvSpPr>
      <dsp:spPr>
        <a:xfrm>
          <a:off x="552269" y="3764898"/>
          <a:ext cx="4191929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T2Tracker</a:t>
          </a:r>
        </a:p>
      </dsp:txBody>
      <dsp:txXfrm>
        <a:off x="552269" y="3764898"/>
        <a:ext cx="4191929" cy="752901"/>
      </dsp:txXfrm>
    </dsp:sp>
    <dsp:sp modelId="{74AB8301-A669-431D-A392-AA769E95BE8E}">
      <dsp:nvSpPr>
        <dsp:cNvPr id="0" name=""/>
        <dsp:cNvSpPr/>
      </dsp:nvSpPr>
      <dsp:spPr>
        <a:xfrm>
          <a:off x="81706" y="3670785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3D4A2-063A-4A20-A0E8-8B9E39C271C5}">
      <dsp:nvSpPr>
        <dsp:cNvPr id="0" name=""/>
        <dsp:cNvSpPr/>
      </dsp:nvSpPr>
      <dsp:spPr>
        <a:xfrm>
          <a:off x="-5533444" y="-847177"/>
          <a:ext cx="6588409" cy="6588409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905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81635-1C5B-473F-B544-EA866F466B6D}">
      <dsp:nvSpPr>
        <dsp:cNvPr id="0" name=""/>
        <dsp:cNvSpPr/>
      </dsp:nvSpPr>
      <dsp:spPr>
        <a:xfrm>
          <a:off x="552269" y="376254"/>
          <a:ext cx="4191929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Roadmap IA + RPA</a:t>
          </a:r>
          <a:endParaRPr lang="pt-BR" sz="3400" kern="1200" dirty="0"/>
        </a:p>
      </dsp:txBody>
      <dsp:txXfrm>
        <a:off x="552269" y="376254"/>
        <a:ext cx="4191929" cy="752901"/>
      </dsp:txXfrm>
    </dsp:sp>
    <dsp:sp modelId="{26951564-32F3-456B-ACB8-A3DB0675C916}">
      <dsp:nvSpPr>
        <dsp:cNvPr id="0" name=""/>
        <dsp:cNvSpPr/>
      </dsp:nvSpPr>
      <dsp:spPr>
        <a:xfrm>
          <a:off x="81706" y="282142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762C18-EB71-4320-8EEB-61F0284E55B7}">
      <dsp:nvSpPr>
        <dsp:cNvPr id="0" name=""/>
        <dsp:cNvSpPr/>
      </dsp:nvSpPr>
      <dsp:spPr>
        <a:xfrm>
          <a:off x="983925" y="1505802"/>
          <a:ext cx="3760274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Projeto RPA</a:t>
          </a:r>
        </a:p>
      </dsp:txBody>
      <dsp:txXfrm>
        <a:off x="983925" y="1505802"/>
        <a:ext cx="3760274" cy="752901"/>
      </dsp:txXfrm>
    </dsp:sp>
    <dsp:sp modelId="{4AF9F26A-231D-4244-A877-AC0F8FE13982}">
      <dsp:nvSpPr>
        <dsp:cNvPr id="0" name=""/>
        <dsp:cNvSpPr/>
      </dsp:nvSpPr>
      <dsp:spPr>
        <a:xfrm>
          <a:off x="513362" y="1411690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9BC1C3-07AE-47F3-BA71-0DFD2C0C4F3C}">
      <dsp:nvSpPr>
        <dsp:cNvPr id="0" name=""/>
        <dsp:cNvSpPr/>
      </dsp:nvSpPr>
      <dsp:spPr>
        <a:xfrm>
          <a:off x="983925" y="2635350"/>
          <a:ext cx="3760274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T2VerifAI</a:t>
          </a:r>
        </a:p>
      </dsp:txBody>
      <dsp:txXfrm>
        <a:off x="983925" y="2635350"/>
        <a:ext cx="3760274" cy="752901"/>
      </dsp:txXfrm>
    </dsp:sp>
    <dsp:sp modelId="{BC54C21B-636F-434F-BE71-C0170D6789A3}">
      <dsp:nvSpPr>
        <dsp:cNvPr id="0" name=""/>
        <dsp:cNvSpPr/>
      </dsp:nvSpPr>
      <dsp:spPr>
        <a:xfrm>
          <a:off x="513362" y="2541238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54160-9A83-47F8-BD0F-D83D947D6A0F}">
      <dsp:nvSpPr>
        <dsp:cNvPr id="0" name=""/>
        <dsp:cNvSpPr/>
      </dsp:nvSpPr>
      <dsp:spPr>
        <a:xfrm>
          <a:off x="552269" y="3764898"/>
          <a:ext cx="4191929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T2Tracker</a:t>
          </a:r>
        </a:p>
      </dsp:txBody>
      <dsp:txXfrm>
        <a:off x="552269" y="3764898"/>
        <a:ext cx="4191929" cy="752901"/>
      </dsp:txXfrm>
    </dsp:sp>
    <dsp:sp modelId="{74AB8301-A669-431D-A392-AA769E95BE8E}">
      <dsp:nvSpPr>
        <dsp:cNvPr id="0" name=""/>
        <dsp:cNvSpPr/>
      </dsp:nvSpPr>
      <dsp:spPr>
        <a:xfrm>
          <a:off x="81706" y="3670785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3D4A2-063A-4A20-A0E8-8B9E39C271C5}">
      <dsp:nvSpPr>
        <dsp:cNvPr id="0" name=""/>
        <dsp:cNvSpPr/>
      </dsp:nvSpPr>
      <dsp:spPr>
        <a:xfrm>
          <a:off x="-5533444" y="-847177"/>
          <a:ext cx="6588409" cy="6588409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905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81635-1C5B-473F-B544-EA866F466B6D}">
      <dsp:nvSpPr>
        <dsp:cNvPr id="0" name=""/>
        <dsp:cNvSpPr/>
      </dsp:nvSpPr>
      <dsp:spPr>
        <a:xfrm>
          <a:off x="552269" y="376254"/>
          <a:ext cx="4191929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Roadmap IA + RPA</a:t>
          </a:r>
        </a:p>
      </dsp:txBody>
      <dsp:txXfrm>
        <a:off x="552269" y="376254"/>
        <a:ext cx="4191929" cy="752901"/>
      </dsp:txXfrm>
    </dsp:sp>
    <dsp:sp modelId="{26951564-32F3-456B-ACB8-A3DB0675C916}">
      <dsp:nvSpPr>
        <dsp:cNvPr id="0" name=""/>
        <dsp:cNvSpPr/>
      </dsp:nvSpPr>
      <dsp:spPr>
        <a:xfrm>
          <a:off x="81706" y="282142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762C18-EB71-4320-8EEB-61F0284E55B7}">
      <dsp:nvSpPr>
        <dsp:cNvPr id="0" name=""/>
        <dsp:cNvSpPr/>
      </dsp:nvSpPr>
      <dsp:spPr>
        <a:xfrm>
          <a:off x="983925" y="1505802"/>
          <a:ext cx="3760274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Projeto RPA</a:t>
          </a:r>
        </a:p>
      </dsp:txBody>
      <dsp:txXfrm>
        <a:off x="983925" y="1505802"/>
        <a:ext cx="3760274" cy="752901"/>
      </dsp:txXfrm>
    </dsp:sp>
    <dsp:sp modelId="{4AF9F26A-231D-4244-A877-AC0F8FE13982}">
      <dsp:nvSpPr>
        <dsp:cNvPr id="0" name=""/>
        <dsp:cNvSpPr/>
      </dsp:nvSpPr>
      <dsp:spPr>
        <a:xfrm>
          <a:off x="513362" y="1411690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9BC1C3-07AE-47F3-BA71-0DFD2C0C4F3C}">
      <dsp:nvSpPr>
        <dsp:cNvPr id="0" name=""/>
        <dsp:cNvSpPr/>
      </dsp:nvSpPr>
      <dsp:spPr>
        <a:xfrm>
          <a:off x="983925" y="2635350"/>
          <a:ext cx="3760274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T2VerifAI</a:t>
          </a:r>
        </a:p>
      </dsp:txBody>
      <dsp:txXfrm>
        <a:off x="983925" y="2635350"/>
        <a:ext cx="3760274" cy="752901"/>
      </dsp:txXfrm>
    </dsp:sp>
    <dsp:sp modelId="{BC54C21B-636F-434F-BE71-C0170D6789A3}">
      <dsp:nvSpPr>
        <dsp:cNvPr id="0" name=""/>
        <dsp:cNvSpPr/>
      </dsp:nvSpPr>
      <dsp:spPr>
        <a:xfrm>
          <a:off x="513362" y="2541238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54160-9A83-47F8-BD0F-D83D947D6A0F}">
      <dsp:nvSpPr>
        <dsp:cNvPr id="0" name=""/>
        <dsp:cNvSpPr/>
      </dsp:nvSpPr>
      <dsp:spPr>
        <a:xfrm>
          <a:off x="552269" y="3764898"/>
          <a:ext cx="4191929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T2Tracker</a:t>
          </a:r>
        </a:p>
      </dsp:txBody>
      <dsp:txXfrm>
        <a:off x="552269" y="3764898"/>
        <a:ext cx="4191929" cy="752901"/>
      </dsp:txXfrm>
    </dsp:sp>
    <dsp:sp modelId="{74AB8301-A669-431D-A392-AA769E95BE8E}">
      <dsp:nvSpPr>
        <dsp:cNvPr id="0" name=""/>
        <dsp:cNvSpPr/>
      </dsp:nvSpPr>
      <dsp:spPr>
        <a:xfrm>
          <a:off x="81706" y="3670785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3D4A2-063A-4A20-A0E8-8B9E39C271C5}">
      <dsp:nvSpPr>
        <dsp:cNvPr id="0" name=""/>
        <dsp:cNvSpPr/>
      </dsp:nvSpPr>
      <dsp:spPr>
        <a:xfrm>
          <a:off x="-5533444" y="-847177"/>
          <a:ext cx="6588409" cy="6588409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905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81635-1C5B-473F-B544-EA866F466B6D}">
      <dsp:nvSpPr>
        <dsp:cNvPr id="0" name=""/>
        <dsp:cNvSpPr/>
      </dsp:nvSpPr>
      <dsp:spPr>
        <a:xfrm>
          <a:off x="552269" y="376254"/>
          <a:ext cx="4191929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Roadmap IA + RPA</a:t>
          </a:r>
          <a:endParaRPr lang="pt-BR" sz="3400" kern="1200" dirty="0"/>
        </a:p>
      </dsp:txBody>
      <dsp:txXfrm>
        <a:off x="552269" y="376254"/>
        <a:ext cx="4191929" cy="752901"/>
      </dsp:txXfrm>
    </dsp:sp>
    <dsp:sp modelId="{26951564-32F3-456B-ACB8-A3DB0675C916}">
      <dsp:nvSpPr>
        <dsp:cNvPr id="0" name=""/>
        <dsp:cNvSpPr/>
      </dsp:nvSpPr>
      <dsp:spPr>
        <a:xfrm>
          <a:off x="81706" y="282142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762C18-EB71-4320-8EEB-61F0284E55B7}">
      <dsp:nvSpPr>
        <dsp:cNvPr id="0" name=""/>
        <dsp:cNvSpPr/>
      </dsp:nvSpPr>
      <dsp:spPr>
        <a:xfrm>
          <a:off x="983925" y="1505802"/>
          <a:ext cx="3760274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Projeto RPA</a:t>
          </a:r>
        </a:p>
      </dsp:txBody>
      <dsp:txXfrm>
        <a:off x="983925" y="1505802"/>
        <a:ext cx="3760274" cy="752901"/>
      </dsp:txXfrm>
    </dsp:sp>
    <dsp:sp modelId="{4AF9F26A-231D-4244-A877-AC0F8FE13982}">
      <dsp:nvSpPr>
        <dsp:cNvPr id="0" name=""/>
        <dsp:cNvSpPr/>
      </dsp:nvSpPr>
      <dsp:spPr>
        <a:xfrm>
          <a:off x="513362" y="1411690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9BC1C3-07AE-47F3-BA71-0DFD2C0C4F3C}">
      <dsp:nvSpPr>
        <dsp:cNvPr id="0" name=""/>
        <dsp:cNvSpPr/>
      </dsp:nvSpPr>
      <dsp:spPr>
        <a:xfrm>
          <a:off x="983925" y="2635350"/>
          <a:ext cx="3760274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T2VerifAI</a:t>
          </a:r>
        </a:p>
      </dsp:txBody>
      <dsp:txXfrm>
        <a:off x="983925" y="2635350"/>
        <a:ext cx="3760274" cy="752901"/>
      </dsp:txXfrm>
    </dsp:sp>
    <dsp:sp modelId="{BC54C21B-636F-434F-BE71-C0170D6789A3}">
      <dsp:nvSpPr>
        <dsp:cNvPr id="0" name=""/>
        <dsp:cNvSpPr/>
      </dsp:nvSpPr>
      <dsp:spPr>
        <a:xfrm>
          <a:off x="513362" y="2541238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54160-9A83-47F8-BD0F-D83D947D6A0F}">
      <dsp:nvSpPr>
        <dsp:cNvPr id="0" name=""/>
        <dsp:cNvSpPr/>
      </dsp:nvSpPr>
      <dsp:spPr>
        <a:xfrm>
          <a:off x="552269" y="3764898"/>
          <a:ext cx="4191929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T2Tracker</a:t>
          </a:r>
        </a:p>
      </dsp:txBody>
      <dsp:txXfrm>
        <a:off x="552269" y="3764898"/>
        <a:ext cx="4191929" cy="752901"/>
      </dsp:txXfrm>
    </dsp:sp>
    <dsp:sp modelId="{74AB8301-A669-431D-A392-AA769E95BE8E}">
      <dsp:nvSpPr>
        <dsp:cNvPr id="0" name=""/>
        <dsp:cNvSpPr/>
      </dsp:nvSpPr>
      <dsp:spPr>
        <a:xfrm>
          <a:off x="81706" y="3670785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3D4A2-063A-4A20-A0E8-8B9E39C271C5}">
      <dsp:nvSpPr>
        <dsp:cNvPr id="0" name=""/>
        <dsp:cNvSpPr/>
      </dsp:nvSpPr>
      <dsp:spPr>
        <a:xfrm>
          <a:off x="-5533444" y="-847177"/>
          <a:ext cx="6588409" cy="6588409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1905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481635-1C5B-473F-B544-EA866F466B6D}">
      <dsp:nvSpPr>
        <dsp:cNvPr id="0" name=""/>
        <dsp:cNvSpPr/>
      </dsp:nvSpPr>
      <dsp:spPr>
        <a:xfrm>
          <a:off x="552269" y="376254"/>
          <a:ext cx="4191929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Roadmap IA + RPA</a:t>
          </a:r>
          <a:endParaRPr lang="pt-BR" sz="3400" kern="1200" dirty="0"/>
        </a:p>
      </dsp:txBody>
      <dsp:txXfrm>
        <a:off x="552269" y="376254"/>
        <a:ext cx="4191929" cy="752901"/>
      </dsp:txXfrm>
    </dsp:sp>
    <dsp:sp modelId="{26951564-32F3-456B-ACB8-A3DB0675C916}">
      <dsp:nvSpPr>
        <dsp:cNvPr id="0" name=""/>
        <dsp:cNvSpPr/>
      </dsp:nvSpPr>
      <dsp:spPr>
        <a:xfrm>
          <a:off x="81706" y="282142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762C18-EB71-4320-8EEB-61F0284E55B7}">
      <dsp:nvSpPr>
        <dsp:cNvPr id="0" name=""/>
        <dsp:cNvSpPr/>
      </dsp:nvSpPr>
      <dsp:spPr>
        <a:xfrm>
          <a:off x="983925" y="1505802"/>
          <a:ext cx="3760274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Projeto RPA</a:t>
          </a:r>
        </a:p>
      </dsp:txBody>
      <dsp:txXfrm>
        <a:off x="983925" y="1505802"/>
        <a:ext cx="3760274" cy="752901"/>
      </dsp:txXfrm>
    </dsp:sp>
    <dsp:sp modelId="{4AF9F26A-231D-4244-A877-AC0F8FE13982}">
      <dsp:nvSpPr>
        <dsp:cNvPr id="0" name=""/>
        <dsp:cNvSpPr/>
      </dsp:nvSpPr>
      <dsp:spPr>
        <a:xfrm>
          <a:off x="513362" y="1411690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9BC1C3-07AE-47F3-BA71-0DFD2C0C4F3C}">
      <dsp:nvSpPr>
        <dsp:cNvPr id="0" name=""/>
        <dsp:cNvSpPr/>
      </dsp:nvSpPr>
      <dsp:spPr>
        <a:xfrm>
          <a:off x="983925" y="2635350"/>
          <a:ext cx="3760274" cy="752901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T2VerifAI</a:t>
          </a:r>
        </a:p>
      </dsp:txBody>
      <dsp:txXfrm>
        <a:off x="983925" y="2635350"/>
        <a:ext cx="3760274" cy="752901"/>
      </dsp:txXfrm>
    </dsp:sp>
    <dsp:sp modelId="{BC54C21B-636F-434F-BE71-C0170D6789A3}">
      <dsp:nvSpPr>
        <dsp:cNvPr id="0" name=""/>
        <dsp:cNvSpPr/>
      </dsp:nvSpPr>
      <dsp:spPr>
        <a:xfrm>
          <a:off x="513362" y="2541238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>
              <a:lumMod val="75000"/>
              <a:lumOff val="2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554160-9A83-47F8-BD0F-D83D947D6A0F}">
      <dsp:nvSpPr>
        <dsp:cNvPr id="0" name=""/>
        <dsp:cNvSpPr/>
      </dsp:nvSpPr>
      <dsp:spPr>
        <a:xfrm>
          <a:off x="552269" y="3764898"/>
          <a:ext cx="4191929" cy="752901"/>
        </a:xfrm>
        <a:prstGeom prst="rect">
          <a:avLst/>
        </a:prstGeom>
        <a:solidFill>
          <a:srgbClr val="0085CD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616" tIns="86360" rIns="86360" bIns="8636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/>
            <a:t>T2Tracker</a:t>
          </a:r>
        </a:p>
      </dsp:txBody>
      <dsp:txXfrm>
        <a:off x="552269" y="3764898"/>
        <a:ext cx="4191929" cy="752901"/>
      </dsp:txXfrm>
    </dsp:sp>
    <dsp:sp modelId="{74AB8301-A669-431D-A392-AA769E95BE8E}">
      <dsp:nvSpPr>
        <dsp:cNvPr id="0" name=""/>
        <dsp:cNvSpPr/>
      </dsp:nvSpPr>
      <dsp:spPr>
        <a:xfrm>
          <a:off x="81706" y="3670785"/>
          <a:ext cx="941126" cy="94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85CD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E31B7-7C0B-05A2-4498-B9EFB8ABF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6528C5-2C16-8790-9CCE-08EDDDCF3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51C1C1-5F45-C704-9770-13F41FE7C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EEADEF-EFE2-90A5-442F-4FE5E4AA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D52913-312A-5392-9248-D35FAA2B2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289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30200-D8AB-D133-EC2A-599885642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A3036E9-1D62-F39F-D0DF-E4328A951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060CF9-7301-2C21-ADE7-786D4B95C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3F6516-5294-4806-0D75-9DDCE306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D7AE7F-BE79-2C62-7573-9630F845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24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BD7261-E442-7386-FD05-B2FA0222AE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6A9A7AF-F6A1-46A2-0FD3-0BC0582A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59708C-09DB-EB44-92B0-0B03D59E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D4B89D-B4BD-A127-D060-06DFF9E2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7392CD-9814-9431-4AB9-DF8170A2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309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BF857-F65A-E658-5CC7-00BA48E70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69746D-79B9-C2B1-CE29-303A1D95F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DF3BBD-0013-88E3-63E8-662D4E61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30C220-A83D-4749-97B9-C8FF1CBE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6ED48D-2966-EE3F-859C-FA52B96E5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59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2FEC9-682A-67D3-D3DB-7C611A37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541349-B4EE-58D1-A51E-40DFBC7BA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A7D45D-47BE-D62C-B625-C4F30C6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479409-F61A-C8D6-C7E8-138AF7E6E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BE57B3-B5CD-5234-DCFC-CAAE60CB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35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76B8FC-86BE-8AD8-4B36-FDE8FC95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B23866-4D9B-AB64-F50D-405963F03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211C71-B70A-C7F6-52B6-3A56F310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1A1D7D-F903-CEBD-A5E0-A69216D5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B2DCF0-F8BC-56B0-2E98-803B657CD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87795A-3056-18EC-3E19-391D61B2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669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7DF4DC-FB38-5877-ED31-546E0FD1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377EA7-76EB-ED65-7198-312173635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01CD5F8-6824-907F-198C-AD1DA9119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2E915A3-C5DB-1F2F-D331-EC36FF7517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7B0DB67-9887-5670-D79A-AA0F5848F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CE210E0-2638-3035-A860-AF5329ED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00301A6-553B-1BE8-CC8A-8F09084E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7F00D81-CCE6-7EC9-0D54-ED0D6169A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18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565211-5733-C23D-DBF8-75A1B8398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8E3396-4146-3A31-8559-032B3F085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5CD23E1-49A8-2117-AB04-E3D14EC2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C811CD-BB23-2841-CC37-4E77C799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48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F700EEA-B005-22FF-DA17-9E6AA0F50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ACA3F1-87B6-813A-8385-DA8535AB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87F0C7-C49D-6AB5-A851-DAC8A7D8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7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97F85E-B9A8-1CBB-8C33-6B8F3031D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F038E9-5591-0F3E-9A32-9455CCE78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6DFCFF5-121B-AD45-5B84-25B834E76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2A7A89E-FF2A-C9FE-0717-E31E4072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6CBBA8-75CC-B9E4-5CAD-FF1971017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7325E6F-B96E-A71A-1ABD-426EB962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42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E90FB-34AF-D0B9-0B70-212E334F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A664BDC-4906-71D4-BC6C-F71BE5931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90C5FA-8A96-EB83-7F09-31C1FE0DD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2F5F45-0DF4-9ECE-0A95-6477B1CA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A5F662F-EEAA-0B3D-39AF-8044459AB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988B40-1277-50E3-5714-DC5453934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62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0B255B4-1A9F-1068-8936-A6BB6CAC3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89D895-25F2-2519-D1BD-D106249DA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8F2A99-3604-42BF-1547-543EF22741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A46808-6877-48F6-B511-4BBC02E2BD9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5B28F0-B0AB-EECE-B77C-F6018F899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BD8C5F-0DA8-EFFC-991E-9236662FC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783420-FC32-4B1E-96AE-4B50038CE9D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71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felipe@t2cconsultoria.com.br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www.t2cconsultoria.com.br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hyperlink" Target="https://www.linkedin.com/company/t2cconsultoria/" TargetMode="Externa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65EF7-FC78-5C4E-825E-1CA0854E65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9988" y="1426579"/>
            <a:ext cx="4842077" cy="4004841"/>
          </a:xfrm>
        </p:spPr>
        <p:txBody>
          <a:bodyPr>
            <a:noAutofit/>
          </a:bodyPr>
          <a:lstStyle/>
          <a:p>
            <a:pPr algn="l"/>
            <a:r>
              <a:rPr lang="pt-BR" sz="4800" b="1">
                <a:solidFill>
                  <a:srgbClr val="0085CD"/>
                </a:solidFill>
                <a:latin typeface="Arial Nova" panose="020B0504020202020204" pitchFamily="34" charset="0"/>
              </a:rPr>
              <a:t>Case prático de um ecossistema de automação</a:t>
            </a:r>
            <a:br>
              <a:rPr lang="pt-BR" sz="4800" b="1">
                <a:solidFill>
                  <a:srgbClr val="0085CD"/>
                </a:solidFill>
                <a:latin typeface="Arial Nova" panose="020B0504020202020204" pitchFamily="34" charset="0"/>
              </a:rPr>
            </a:br>
            <a:r>
              <a:rPr lang="pt-BR" sz="2400" b="1">
                <a:solidFill>
                  <a:srgbClr val="0085CD"/>
                </a:solidFill>
                <a:latin typeface="Arial Nova" panose="020B0504020202020204" pitchFamily="34" charset="0"/>
              </a:rPr>
              <a:t> </a:t>
            </a:r>
            <a:br>
              <a:rPr lang="pt-BR" sz="4800">
                <a:latin typeface="Arial Nova" panose="020B0504020202020204" pitchFamily="34" charset="0"/>
              </a:rPr>
            </a:br>
            <a:r>
              <a:rPr lang="pt-BR" sz="4800">
                <a:latin typeface="Arial Nova" panose="020B0504020202020204" pitchFamily="34" charset="0"/>
              </a:rPr>
              <a:t>RPA é só a porta de entrada</a:t>
            </a: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A2E49C57-3731-35EA-E881-684EFD10C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8" y="601882"/>
            <a:ext cx="2210765" cy="607222"/>
          </a:xfrm>
          <a:prstGeom prst="rect">
            <a:avLst/>
          </a:prstGeom>
        </p:spPr>
      </p:pic>
      <p:pic>
        <p:nvPicPr>
          <p:cNvPr id="8" name="Imagem 7" descr="Tela de computador com texto preto sobre fundo azul&#10;&#10;O conteúdo gerado por IA pode estar incorreto.">
            <a:extLst>
              <a:ext uri="{FF2B5EF4-FFF2-40B4-BE49-F238E27FC236}">
                <a16:creationId xmlns:a16="http://schemas.microsoft.com/office/drawing/2014/main" id="{0E887735-79FA-BC13-C1D5-AD5A61167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995" y="-775504"/>
            <a:ext cx="5606005" cy="8409008"/>
          </a:xfrm>
          <a:prstGeom prst="rect">
            <a:avLst/>
          </a:prstGeom>
        </p:spPr>
      </p:pic>
      <p:pic>
        <p:nvPicPr>
          <p:cNvPr id="10" name="Imagem 9" descr="Forma, Retângulo&#10;&#10;O conteúdo gerado por IA pode estar incorreto.">
            <a:extLst>
              <a:ext uri="{FF2B5EF4-FFF2-40B4-BE49-F238E27FC236}">
                <a16:creationId xmlns:a16="http://schemas.microsoft.com/office/drawing/2014/main" id="{5B0B3CE8-FC6E-F119-BC64-780A5B246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-1829029" y="5960962"/>
            <a:ext cx="3658057" cy="35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6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FEC0D-A3D6-0F1A-053F-139CB3C0F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524B5-710B-1726-5A3D-B90622AA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 Nova" panose="020B0504020202020204" pitchFamily="34" charset="0"/>
              </a:rPr>
              <a:t>Qual processo automatizar primeiro?</a:t>
            </a:r>
          </a:p>
        </p:txBody>
      </p:sp>
      <p:pic>
        <p:nvPicPr>
          <p:cNvPr id="11" name="Imagem 10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DABDE1BD-4706-340E-3E49-2B973D7BA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9854995" y="5889764"/>
            <a:ext cx="2827421" cy="3164307"/>
          </a:xfrm>
          <a:prstGeom prst="rect">
            <a:avLst/>
          </a:prstGeom>
        </p:spPr>
      </p:pic>
      <p:pic>
        <p:nvPicPr>
          <p:cNvPr id="12" name="Imagem 11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79A43F4B-EA8D-0317-C3A8-1EADB384B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-1531193" y="-2118162"/>
            <a:ext cx="2827421" cy="316430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A61A3D-B28A-0955-0405-2DD43D4242A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De acordo com os detalhes capturados através do Mapa de Oportunidades, foi possível chegar as seguintes conclusões:</a:t>
            </a:r>
          </a:p>
          <a:p>
            <a:pPr lvl="1"/>
            <a:r>
              <a:rPr lang="pt-BR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Volume de Horas: </a:t>
            </a:r>
            <a:r>
              <a:rPr lang="pt-BR" sz="180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TCC tem o dobro de volume de trabalho -&gt; maior economia potencial ao robotizar</a:t>
            </a:r>
          </a:p>
          <a:p>
            <a:pPr lvl="1"/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Tempo médio por item: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 O TCC consome mais tempo por item -&gt; ideal para robotização, pois são processos mais demorados.</a:t>
            </a:r>
          </a:p>
          <a:p>
            <a:pPr lvl="1"/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Custo Total: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 TCC representa maior custo operacional. - &gt; robotizar onde o custo é maior gera mais retorno</a:t>
            </a:r>
          </a:p>
          <a:p>
            <a:pPr lvl="1"/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Custo médio por item: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 Custo por TCC também é maior.</a:t>
            </a:r>
          </a:p>
          <a:p>
            <a:pPr lvl="1"/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Complexidade: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 Ambos são viáveis, mas o TCC é ligeiramente mais complexo.</a:t>
            </a:r>
          </a:p>
          <a:p>
            <a:pPr lvl="1"/>
            <a:r>
              <a:rPr lang="pt-BR"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Volume de itens:</a:t>
            </a:r>
            <a:r>
              <a:rPr lang="pt-BR" sz="180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TCC tem 50% mais itens processados -&gt; robô pode trazer escalabilidade direta.</a:t>
            </a:r>
          </a:p>
          <a:p>
            <a:pPr lvl="1"/>
            <a:endParaRPr lang="pt-BR" sz="1800" b="1" dirty="0">
              <a:solidFill>
                <a:schemeClr val="tx1">
                  <a:lumMod val="85000"/>
                  <a:lumOff val="15000"/>
                </a:schemeClr>
              </a:solidFill>
              <a:latin typeface="Arial Nova" panose="020B0504020202020204" pitchFamily="34" charset="0"/>
            </a:endParaRPr>
          </a:p>
          <a:p>
            <a:pPr marL="457200" lvl="1" indent="0">
              <a:buNone/>
            </a:pPr>
            <a:r>
              <a:rPr lang="pt-BR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A DÚVIDA SEMPRE VAI PERMANECER:</a:t>
            </a:r>
            <a:r>
              <a:rPr lang="pt-BR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 FAZER O MAIOR RETORNO OU O MAIOR IMPACTO PARA A ORGANIZAÇÃO?</a:t>
            </a:r>
            <a:endParaRPr lang="pt-BR" sz="1800" dirty="0">
              <a:solidFill>
                <a:schemeClr val="tx1">
                  <a:lumMod val="85000"/>
                  <a:lumOff val="1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8A298625-333F-7E37-904D-DFEADDA24378}"/>
              </a:ext>
            </a:extLst>
          </p:cNvPr>
          <p:cNvSpPr/>
          <p:nvPr/>
        </p:nvSpPr>
        <p:spPr>
          <a:xfrm>
            <a:off x="11268705" y="5557704"/>
            <a:ext cx="1366221" cy="1433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679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D4B66-237E-4281-B3FB-86CF4A2BA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nterface gráfica do usuário, Texto, Aplicativo, chat ou mensagem de texto&#10;&#10;O conteúdo gerado por IA pode estar incorreto.">
            <a:extLst>
              <a:ext uri="{FF2B5EF4-FFF2-40B4-BE49-F238E27FC236}">
                <a16:creationId xmlns:a16="http://schemas.microsoft.com/office/drawing/2014/main" id="{7D486914-CE01-ADC6-4430-6D7AED6DB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52" y="2943604"/>
            <a:ext cx="10488707" cy="970792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6E5952D-FF24-10FA-FAB4-CFCA83461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0085CD"/>
                </a:solidFill>
                <a:latin typeface="Arial Nova"/>
              </a:rPr>
              <a:t>Decisão: Correção de </a:t>
            </a:r>
            <a:r>
              <a:rPr lang="pt-BR" sz="3600" b="1" dirty="0" err="1">
                <a:solidFill>
                  <a:srgbClr val="0085CD"/>
                </a:solidFill>
                <a:latin typeface="Arial Nova"/>
              </a:rPr>
              <a:t>TCCs</a:t>
            </a:r>
            <a:endParaRPr lang="pt-BR" sz="3600" dirty="0">
              <a:solidFill>
                <a:schemeClr val="tx1">
                  <a:lumMod val="85000"/>
                  <a:lumOff val="1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F6D271F-8ACA-C910-B2E0-0BB29AB920F7}"/>
              </a:ext>
            </a:extLst>
          </p:cNvPr>
          <p:cNvSpPr/>
          <p:nvPr/>
        </p:nvSpPr>
        <p:spPr>
          <a:xfrm>
            <a:off x="-394671" y="4756311"/>
            <a:ext cx="1366221" cy="1433527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Forma, Retângulo&#10;&#10;O conteúdo gerado por IA pode estar incorreto.">
            <a:extLst>
              <a:ext uri="{FF2B5EF4-FFF2-40B4-BE49-F238E27FC236}">
                <a16:creationId xmlns:a16="http://schemas.microsoft.com/office/drawing/2014/main" id="{DF4D0DBB-5E50-5C42-7EFB-64BFB9F32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145037" y="5212111"/>
            <a:ext cx="2770883" cy="2704178"/>
          </a:xfrm>
          <a:prstGeom prst="rect">
            <a:avLst/>
          </a:prstGeom>
        </p:spPr>
      </p:pic>
      <p:pic>
        <p:nvPicPr>
          <p:cNvPr id="7" name="Imagem 6" descr="Forma, Retângulo&#10;&#10;O conteúdo gerado por IA pode estar incorreto.">
            <a:extLst>
              <a:ext uri="{FF2B5EF4-FFF2-40B4-BE49-F238E27FC236}">
                <a16:creationId xmlns:a16="http://schemas.microsoft.com/office/drawing/2014/main" id="{D7231EEA-3CF6-9EBC-52F8-E23A32186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10278537" y="-1058289"/>
            <a:ext cx="2770883" cy="27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13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0BAC5-B8E5-44EB-3767-21EF95D5B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910B781-FE05-035D-CCC9-A426532B715E}"/>
              </a:ext>
            </a:extLst>
          </p:cNvPr>
          <p:cNvSpPr txBox="1">
            <a:spLocks/>
          </p:cNvSpPr>
          <p:nvPr/>
        </p:nvSpPr>
        <p:spPr>
          <a:xfrm>
            <a:off x="1451658" y="2355709"/>
            <a:ext cx="4046316" cy="214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85CD"/>
                </a:solidFill>
                <a:latin typeface="Arial Nova" panose="020B0504020202020204" pitchFamily="34" charset="0"/>
              </a:rPr>
              <a:t>Ecossistema de automação</a:t>
            </a:r>
          </a:p>
          <a:p>
            <a:r>
              <a:rPr lang="pt-BR" b="1" dirty="0">
                <a:solidFill>
                  <a:srgbClr val="0085CD"/>
                </a:solidFill>
                <a:latin typeface="Arial Nova"/>
              </a:rPr>
              <a:t>através de agente</a:t>
            </a:r>
            <a:endParaRPr lang="pt-BR" b="1" dirty="0">
              <a:solidFill>
                <a:srgbClr val="0085CD"/>
              </a:solidFill>
              <a:latin typeface="Arial Nova" panose="020B0504020202020204" pitchFamily="34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3176844-62C6-D847-6C1E-63B4FEA6A93D}"/>
              </a:ext>
            </a:extLst>
          </p:cNvPr>
          <p:cNvGraphicFramePr/>
          <p:nvPr/>
        </p:nvGraphicFramePr>
        <p:xfrm>
          <a:off x="5335929" y="981972"/>
          <a:ext cx="4812496" cy="489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77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5000"/>
                <a:lumOff val="5000"/>
              </a:schemeClr>
            </a:gs>
            <a:gs pos="0">
              <a:schemeClr val="tx1">
                <a:lumMod val="85000"/>
                <a:lumOff val="15000"/>
              </a:schemeClr>
            </a:gs>
          </a:gsLst>
          <a:lin ang="135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7E29A-9A9B-05CC-0659-4C0679962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EC7C8C69-83ED-F152-97B7-7FFFA98AE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-575511" y="4030140"/>
            <a:ext cx="2827421" cy="316430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CA2F54-EFB6-7C2A-CF56-5D55A548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>
                <a:solidFill>
                  <a:srgbClr val="00B0F0"/>
                </a:solidFill>
                <a:latin typeface="Arial Nova" panose="020B0504020202020204" pitchFamily="34" charset="0"/>
              </a:rPr>
              <a:t>Projeto RPA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CF99FAA-F67C-EB26-37E2-6338B6156621}"/>
              </a:ext>
            </a:extLst>
          </p:cNvPr>
          <p:cNvSpPr txBox="1"/>
          <p:nvPr/>
        </p:nvSpPr>
        <p:spPr>
          <a:xfrm>
            <a:off x="804079" y="1098461"/>
            <a:ext cx="10833902" cy="46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>
                <a:solidFill>
                  <a:schemeClr val="bg1"/>
                </a:solidFill>
                <a:latin typeface="Arial Nova" panose="020B0504020202020204" pitchFamily="34" charset="0"/>
              </a:rPr>
              <a:t>Implementação e robotização do processo escolhido</a:t>
            </a:r>
            <a:r>
              <a:rPr lang="pt-BR" sz="1800" b="0" i="0" u="none" strike="noStrike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.</a:t>
            </a:r>
            <a:r>
              <a:rPr lang="pt-BR" sz="1800" b="0" i="0">
                <a:solidFill>
                  <a:schemeClr val="bg1"/>
                </a:solidFill>
                <a:effectLst/>
                <a:latin typeface="Arial Nova" panose="020B0504020202020204" pitchFamily="34" charset="0"/>
              </a:rPr>
              <a:t>​</a:t>
            </a:r>
            <a:endParaRPr lang="pt-BR">
              <a:solidFill>
                <a:schemeClr val="bg1"/>
              </a:solidFill>
            </a:endParaRPr>
          </a:p>
        </p:txBody>
      </p:sp>
      <p:graphicFrame>
        <p:nvGraphicFramePr>
          <p:cNvPr id="3" name="Espaço Reservado para Conteúdo 5">
            <a:extLst>
              <a:ext uri="{FF2B5EF4-FFF2-40B4-BE49-F238E27FC236}">
                <a16:creationId xmlns:a16="http://schemas.microsoft.com/office/drawing/2014/main" id="{6F32A679-A254-1BA4-8C7E-85FDD91150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689703"/>
              </p:ext>
            </p:extLst>
          </p:nvPr>
        </p:nvGraphicFramePr>
        <p:xfrm>
          <a:off x="838200" y="1825625"/>
          <a:ext cx="10515597" cy="43942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400987391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69048194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271713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b="1"/>
                        <a:t>Python + BotCity</a:t>
                      </a:r>
                      <a:endParaRPr lang="pt-BR" dirty="0" err="1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pt-BR" b="1"/>
                        <a:t>Outras Soluções do Mercado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930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/>
                        <a:t>Modelo de Desenvolvimento</a:t>
                      </a:r>
                      <a:endParaRPr lang="pt-BR" b="1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err="1"/>
                        <a:t>Code-first</a:t>
                      </a:r>
                      <a:r>
                        <a:rPr lang="pt-BR"/>
                        <a:t>, com controle total do código-fonte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/>
                        <a:t>Predominantemente </a:t>
                      </a:r>
                      <a:r>
                        <a:rPr lang="pt-BR" err="1"/>
                        <a:t>low-code</a:t>
                      </a:r>
                      <a:r>
                        <a:rPr lang="pt-BR"/>
                        <a:t>/no-</a:t>
                      </a:r>
                      <a:r>
                        <a:rPr lang="pt-BR" err="1"/>
                        <a:t>code</a:t>
                      </a:r>
                      <a:r>
                        <a:rPr lang="pt-BR"/>
                        <a:t>, com menor flexibilidade técnica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175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b="1"/>
                        <a:t>Integração com </a:t>
                      </a:r>
                      <a:r>
                        <a:rPr lang="pt-BR" b="1" err="1"/>
                        <a:t>DevOps</a:t>
                      </a:r>
                      <a:endParaRPr lang="pt-BR" b="1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/>
                        <a:t>Compatível com </a:t>
                      </a:r>
                      <a:r>
                        <a:rPr lang="pt-BR" err="1"/>
                        <a:t>Git</a:t>
                      </a:r>
                      <a:r>
                        <a:rPr lang="pt-BR"/>
                        <a:t>, CI/CD, testes automatizados, pipelines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Integração parcial ou limitada com ferramentas de </a:t>
                      </a:r>
                      <a:r>
                        <a:rPr lang="pt-BR" err="1"/>
                        <a:t>DevOps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433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/>
                        <a:t>Modelo de Licenciamento</a:t>
                      </a:r>
                      <a:endParaRPr lang="pt-BR" b="1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/>
                        <a:t>Transparente, flexível e com ótimo custo-benefício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/>
                        <a:t>Por robô/usuário/uso, escalando o custo com o crescimento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853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/>
                        <a:t>Curva de Aprendizado</a:t>
                      </a:r>
                      <a:endParaRPr lang="pt-BR" b="1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Familiar a desenvolvedores Python (ou Java), com liberdade de criação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Acessível para iniciantes, mas limitada para cenários complexos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246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/>
                        <a:t>Escalabilidade</a:t>
                      </a:r>
                      <a:endParaRPr lang="pt-BR" b="1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Alta, com controle de versionamento e implantação estruturada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/>
                        <a:t>Pode exigir investimentos adicionais para escalar</a:t>
                      </a:r>
                      <a:endParaRPr lang="pt-BR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14789"/>
                  </a:ext>
                </a:extLst>
              </a:tr>
            </a:tbl>
          </a:graphicData>
        </a:graphic>
      </p:graphicFrame>
      <p:pic>
        <p:nvPicPr>
          <p:cNvPr id="5" name="Imagem 4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D108D169-1C70-C29D-E62B-9E1DCB5EB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10778289" y="-1600590"/>
            <a:ext cx="2827421" cy="316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83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8A8CD-17A3-7BAB-BAB4-23F625F22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B5FDBB9-E042-B956-B889-8640EF53C9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6803413"/>
              </p:ext>
            </p:extLst>
          </p:nvPr>
        </p:nvGraphicFramePr>
        <p:xfrm>
          <a:off x="5335929" y="981972"/>
          <a:ext cx="4812496" cy="489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Título 1">
            <a:extLst>
              <a:ext uri="{FF2B5EF4-FFF2-40B4-BE49-F238E27FC236}">
                <a16:creationId xmlns:a16="http://schemas.microsoft.com/office/drawing/2014/main" id="{6AFC9A82-6EAE-AB98-B5F6-02A58EF08DDD}"/>
              </a:ext>
            </a:extLst>
          </p:cNvPr>
          <p:cNvSpPr txBox="1">
            <a:spLocks/>
          </p:cNvSpPr>
          <p:nvPr/>
        </p:nvSpPr>
        <p:spPr>
          <a:xfrm>
            <a:off x="1451658" y="2355709"/>
            <a:ext cx="4046316" cy="214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85CD"/>
                </a:solidFill>
                <a:latin typeface="Arial Nova" panose="020B0504020202020204" pitchFamily="34" charset="0"/>
              </a:rPr>
              <a:t>Ecossistema de automação</a:t>
            </a:r>
          </a:p>
          <a:p>
            <a:r>
              <a:rPr lang="pt-BR" b="1" dirty="0">
                <a:solidFill>
                  <a:srgbClr val="0085CD"/>
                </a:solidFill>
                <a:latin typeface="Arial Nova"/>
              </a:rPr>
              <a:t>através de agente</a:t>
            </a:r>
            <a:endParaRPr lang="pt-BR" b="1" dirty="0">
              <a:solidFill>
                <a:srgbClr val="0085CD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5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50CB-C39C-4EDB-200E-CF72CE09E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28136-0DBA-BC76-D390-8273481E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>
                <a:solidFill>
                  <a:srgbClr val="0085CD"/>
                </a:solidFill>
                <a:latin typeface="Arial Nova" panose="020B0504020202020204" pitchFamily="34" charset="0"/>
              </a:rPr>
              <a:t>T2VerifAI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147849-D81D-985A-FFD4-661DC5808A61}"/>
              </a:ext>
            </a:extLst>
          </p:cNvPr>
          <p:cNvSpPr txBox="1"/>
          <p:nvPr/>
        </p:nvSpPr>
        <p:spPr>
          <a:xfrm>
            <a:off x="804079" y="1098461"/>
            <a:ext cx="10833902" cy="46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Plataforma que conversa com seu documento utilizando IA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913353C-CB37-EB45-78F3-D6FB0A3367D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656198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b="1">
                <a:solidFill>
                  <a:schemeClr val="bg1"/>
                </a:solidFill>
                <a:latin typeface="Arial Nova" panose="020B0504020202020204" pitchFamily="34" charset="0"/>
              </a:rPr>
              <a:t>Padronização e objetividade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Correções feitas por humanos estão sujeitas a variações subjetivas, mesmo com critérios estabelecidos.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A IA pode aplicar critérios avaliativos com consistência, garantindo isonomia entre os alunos.</a:t>
            </a:r>
          </a:p>
          <a:p>
            <a:pPr marL="0" indent="0">
              <a:buNone/>
            </a:pPr>
            <a:endParaRPr lang="pt-BR" sz="180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pt-BR" sz="1800" b="1">
                <a:solidFill>
                  <a:schemeClr val="bg1"/>
                </a:solidFill>
                <a:latin typeface="Arial Nova" panose="020B0504020202020204" pitchFamily="34" charset="0"/>
              </a:rPr>
              <a:t>Eficiência e agilidade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Um modelo de IA pode analisar centenas de </a:t>
            </a:r>
            <a:r>
              <a:rPr lang="pt-BR" sz="1800" err="1">
                <a:solidFill>
                  <a:schemeClr val="bg1"/>
                </a:solidFill>
                <a:latin typeface="Arial Nova" panose="020B0504020202020204" pitchFamily="34" charset="0"/>
              </a:rPr>
              <a:t>TCCs</a:t>
            </a:r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 em minutos, emitindo feedback imediato.</a:t>
            </a:r>
          </a:p>
          <a:p>
            <a:pPr marL="0" indent="0">
              <a:buNone/>
            </a:pPr>
            <a:endParaRPr lang="pt-BR" sz="180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pt-BR" sz="1800" b="1">
                <a:solidFill>
                  <a:schemeClr val="bg1"/>
                </a:solidFill>
                <a:latin typeface="Arial Nova" panose="020B0504020202020204" pitchFamily="34" charset="0"/>
              </a:rPr>
              <a:t>Detecção de inconformidades com mais precisão</a:t>
            </a:r>
          </a:p>
          <a:p>
            <a:r>
              <a:rPr lang="pt-BR" sz="1800" err="1">
                <a:solidFill>
                  <a:schemeClr val="bg1"/>
                </a:solidFill>
                <a:latin typeface="Arial Nova" panose="020B0504020202020204" pitchFamily="34" charset="0"/>
              </a:rPr>
              <a:t>IAs</a:t>
            </a:r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 treinadas com grandes volumes de dados conseguem detectar: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Erros recorrentes de estrutura;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Citações mal formatadas;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Conclusões incoerentes com os objetivos;</a:t>
            </a:r>
          </a:p>
          <a:p>
            <a:r>
              <a:rPr lang="pt-BR" sz="1800">
                <a:solidFill>
                  <a:schemeClr val="bg1"/>
                </a:solidFill>
                <a:latin typeface="Arial Nova" panose="020B0504020202020204" pitchFamily="34" charset="0"/>
              </a:rPr>
              <a:t>Falta de metodologia aplicada.</a:t>
            </a:r>
          </a:p>
        </p:txBody>
      </p:sp>
    </p:spTree>
    <p:extLst>
      <p:ext uri="{BB962C8B-B14F-4D97-AF65-F5344CB8AC3E}">
        <p14:creationId xmlns:p14="http://schemas.microsoft.com/office/powerpoint/2010/main" val="413005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0DD76-7072-3A4E-D36B-C3AE17945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0ED8D3-28FB-1182-30FE-412ABF16A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>
                <a:solidFill>
                  <a:srgbClr val="0085CD"/>
                </a:solidFill>
                <a:latin typeface="Arial Nova" panose="020B0504020202020204" pitchFamily="34" charset="0"/>
              </a:rPr>
              <a:t>Porque utilizar o </a:t>
            </a:r>
            <a:r>
              <a:rPr lang="pt-BR" sz="3600" b="1" err="1">
                <a:solidFill>
                  <a:srgbClr val="0085CD"/>
                </a:solidFill>
                <a:latin typeface="Arial Nova" panose="020B0504020202020204" pitchFamily="34" charset="0"/>
              </a:rPr>
              <a:t>VerifAI</a:t>
            </a:r>
            <a:r>
              <a:rPr lang="pt-BR" sz="3600" b="1">
                <a:solidFill>
                  <a:srgbClr val="0085CD"/>
                </a:solidFill>
                <a:latin typeface="Arial Nova" panose="020B0504020202020204" pitchFamily="34" charset="0"/>
              </a:rPr>
              <a:t>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58A7DBF-E856-74E7-63F7-1212A73F74BC}"/>
              </a:ext>
            </a:extLst>
          </p:cNvPr>
          <p:cNvSpPr txBox="1"/>
          <p:nvPr/>
        </p:nvSpPr>
        <p:spPr>
          <a:xfrm>
            <a:off x="804079" y="1245853"/>
            <a:ext cx="10833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É uma plataforma completa e inteligente para </a:t>
            </a:r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</a:rPr>
              <a:t>extração, validação e interação com documentos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, desenhada para atender às necessidades de empresas que lidam com grandes volumes de dados não estruturados. Seu diferencial está na combinação de </a:t>
            </a:r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</a:rPr>
              <a:t>inteligência artificial de ponta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</a:rPr>
              <a:t>interface intuitiva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, e </a:t>
            </a:r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</a:rPr>
              <a:t>recursos de verificação humana assistida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, promovendo automação com confiança e controle.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0AA5682F-22D6-F452-5477-B487A08DE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78584"/>
              </p:ext>
            </p:extLst>
          </p:nvPr>
        </p:nvGraphicFramePr>
        <p:xfrm>
          <a:off x="2032000" y="2669769"/>
          <a:ext cx="8128000" cy="37998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5309397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112545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/>
                        <a:t>Característica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 anchor="ctr">
                    <a:solidFill>
                      <a:srgbClr val="0085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/>
                        <a:t>Benefício Direto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 anchor="ctr">
                    <a:solidFill>
                      <a:srgbClr val="0085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67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/>
                        <a:t>Extração via IA com layouts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Alta precisão e adaptabilidade a diferentes formatos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977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err="1"/>
                        <a:t>Multimodelos</a:t>
                      </a:r>
                      <a:r>
                        <a:rPr lang="pt-BR" sz="1600"/>
                        <a:t> de IA (GPT, Claude,..)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Liberdade para otimizar desempenho conforme o caso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754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/>
                        <a:t>Validação humana integrada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Confiança e controle de qualidade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603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/>
                        <a:t>Chat com o documento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pt-BR" sz="1600"/>
                        <a:t>Acesso rápido e prático às informações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2218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/>
                        <a:t>Multiformato (PDF, imagem, Word)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Abrangência de uso em diversos tipos de documentos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835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/>
                        <a:t>Economia de tempo e redução de erros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Ganho de eficiência operacional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070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/>
                        <a:t>Integração fácil com outras plataformas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/>
                        <a:t>Facilidade para escalar em ambientes corporativos</a:t>
                      </a:r>
                      <a:endParaRPr lang="pt-BR" sz="160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953"/>
                  </a:ext>
                </a:extLst>
              </a:tr>
            </a:tbl>
          </a:graphicData>
        </a:graphic>
      </p:graphicFrame>
      <p:pic>
        <p:nvPicPr>
          <p:cNvPr id="4" name="Imagem 3" descr="Forma, Retângulo&#10;&#10;O conteúdo gerado por IA pode estar incorreto.">
            <a:extLst>
              <a:ext uri="{FF2B5EF4-FFF2-40B4-BE49-F238E27FC236}">
                <a16:creationId xmlns:a16="http://schemas.microsoft.com/office/drawing/2014/main" id="{1D9D0FD2-C548-6DF6-DFB4-20AA531E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-2286638" y="5612147"/>
            <a:ext cx="3658057" cy="3569994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5E38DE9-5408-608A-CDCA-5299BE95AADD}"/>
              </a:ext>
            </a:extLst>
          </p:cNvPr>
          <p:cNvSpPr/>
          <p:nvPr/>
        </p:nvSpPr>
        <p:spPr>
          <a:xfrm>
            <a:off x="10673201" y="-1358788"/>
            <a:ext cx="2678147" cy="2381054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AD1ECA20-ADB4-3826-B5CE-BFE5A58E3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11470511" y="361122"/>
            <a:ext cx="2062858" cy="23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55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F62D92-6D46-F97C-0BF9-B1A9F7684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DEC6C7-65EC-AB2D-C763-81C0656C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>
                <a:solidFill>
                  <a:srgbClr val="0085CD"/>
                </a:solidFill>
                <a:latin typeface="Arial Nova" panose="020B0504020202020204" pitchFamily="34" charset="0"/>
              </a:rPr>
              <a:t>T2VerifAI: Construção do Layout</a:t>
            </a:r>
          </a:p>
        </p:txBody>
      </p:sp>
      <p:pic>
        <p:nvPicPr>
          <p:cNvPr id="4" name="Espaço Reservado para Conteúdo 10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B65ADFC7-F409-1251-949E-127BC5D22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20" y="1331089"/>
            <a:ext cx="9677159" cy="54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7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9132A-DDD4-85F2-20BF-9D2D5B7AF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EF76E-A64D-4EA3-DAF4-987C029D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>
                <a:solidFill>
                  <a:srgbClr val="0085CD"/>
                </a:solidFill>
                <a:latin typeface="Arial Nova" panose="020B0504020202020204" pitchFamily="34" charset="0"/>
              </a:rPr>
              <a:t>T2VerifAI: Validação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1453F0-7F56-9390-4EFE-207DA8385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1" y="1248298"/>
            <a:ext cx="11006378" cy="545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35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369A1-9A96-1896-00BF-CA8577247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DD323A-8C9E-1AC1-0BAF-9C8E7F1B0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4122926"/>
              </p:ext>
            </p:extLst>
          </p:nvPr>
        </p:nvGraphicFramePr>
        <p:xfrm>
          <a:off x="5335929" y="981972"/>
          <a:ext cx="4812496" cy="489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" name="Título 1">
            <a:extLst>
              <a:ext uri="{FF2B5EF4-FFF2-40B4-BE49-F238E27FC236}">
                <a16:creationId xmlns:a16="http://schemas.microsoft.com/office/drawing/2014/main" id="{E714C979-B471-2A38-2B66-9B7CCCA8AB21}"/>
              </a:ext>
            </a:extLst>
          </p:cNvPr>
          <p:cNvSpPr txBox="1">
            <a:spLocks/>
          </p:cNvSpPr>
          <p:nvPr/>
        </p:nvSpPr>
        <p:spPr>
          <a:xfrm>
            <a:off x="1451658" y="2355709"/>
            <a:ext cx="4046316" cy="214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85CD"/>
                </a:solidFill>
                <a:latin typeface="Arial Nova" panose="020B0504020202020204" pitchFamily="34" charset="0"/>
              </a:rPr>
              <a:t>Ecossistema de automação</a:t>
            </a:r>
          </a:p>
          <a:p>
            <a:r>
              <a:rPr lang="pt-BR" b="1" dirty="0">
                <a:solidFill>
                  <a:srgbClr val="0085CD"/>
                </a:solidFill>
                <a:latin typeface="Arial Nova"/>
              </a:rPr>
              <a:t>através de agente</a:t>
            </a:r>
            <a:endParaRPr lang="pt-BR" b="1" dirty="0">
              <a:solidFill>
                <a:srgbClr val="0085CD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1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0E8528-B4CB-016C-B56A-5B3290671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46581"/>
          </a:xfrm>
        </p:spPr>
        <p:txBody>
          <a:bodyPr/>
          <a:lstStyle/>
          <a:p>
            <a:r>
              <a:rPr lang="pt-BR" b="1">
                <a:solidFill>
                  <a:srgbClr val="0085CD"/>
                </a:solidFill>
                <a:latin typeface="Arial Nova" panose="020B0504020202020204" pitchFamily="34" charset="0"/>
              </a:rPr>
              <a:t>Felipe Mello</a:t>
            </a:r>
            <a:br>
              <a:rPr lang="pt-BR" b="1">
                <a:solidFill>
                  <a:srgbClr val="0085CD"/>
                </a:solidFill>
                <a:latin typeface="Arial Nova" panose="020B0504020202020204" pitchFamily="34" charset="0"/>
              </a:rPr>
            </a:br>
            <a:r>
              <a:rPr lang="pt-BR" sz="320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Founder</a:t>
            </a:r>
            <a:r>
              <a:rPr lang="pt-BR" sz="320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&amp; </a:t>
            </a:r>
            <a:r>
              <a:rPr lang="pt-BR" sz="320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Co-CEO</a:t>
            </a:r>
            <a:r>
              <a:rPr lang="pt-BR" sz="320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T2C </a:t>
            </a:r>
            <a:r>
              <a:rPr lang="pt-BR" sz="3200" err="1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Group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4DC3B0D-A953-F7ED-E999-56F5DA06C8EC}"/>
              </a:ext>
            </a:extLst>
          </p:cNvPr>
          <p:cNvSpPr/>
          <p:nvPr/>
        </p:nvSpPr>
        <p:spPr>
          <a:xfrm>
            <a:off x="7882359" y="928868"/>
            <a:ext cx="4316393" cy="661782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Homem com camisa azul&#10;&#10;O conteúdo gerado por IA pode estar incorreto.">
            <a:extLst>
              <a:ext uri="{FF2B5EF4-FFF2-40B4-BE49-F238E27FC236}">
                <a16:creationId xmlns:a16="http://schemas.microsoft.com/office/drawing/2014/main" id="{B8770BDA-F1D5-8E01-6060-2A6E1BDF6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704" y="0"/>
            <a:ext cx="6858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39190E8-089A-0D46-E641-EAEE748CF617}"/>
              </a:ext>
            </a:extLst>
          </p:cNvPr>
          <p:cNvSpPr txBox="1"/>
          <p:nvPr/>
        </p:nvSpPr>
        <p:spPr>
          <a:xfrm>
            <a:off x="838200" y="2440315"/>
            <a:ext cx="609503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/>
              <a:t>Com mais de 20 anos de experiência em consultoria e transformação empresarial, ocupou cargos de liderança como Diretor na Totvs Consulting e atuou em empresas renomadas como BMI e Falconi Consultores. </a:t>
            </a:r>
          </a:p>
        </p:txBody>
      </p:sp>
      <p:pic>
        <p:nvPicPr>
          <p:cNvPr id="10" name="Imagem 9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2ADF7382-B262-1296-E946-650F1DBC5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10980846" y="1357382"/>
            <a:ext cx="2062858" cy="2308647"/>
          </a:xfrm>
          <a:prstGeom prst="rect">
            <a:avLst/>
          </a:prstGeom>
        </p:spPr>
      </p:pic>
      <p:pic>
        <p:nvPicPr>
          <p:cNvPr id="3" name="Imagem 2" descr="Uma imagem contendo Mapa&#10;&#10;O conteúdo gerado por IA pode estar incorreto.">
            <a:extLst>
              <a:ext uri="{FF2B5EF4-FFF2-40B4-BE49-F238E27FC236}">
                <a16:creationId xmlns:a16="http://schemas.microsoft.com/office/drawing/2014/main" id="{4C37015C-2877-3FC9-FBAB-27A4F83A4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26" y="3944470"/>
            <a:ext cx="2113854" cy="263338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F485CF9-CD5E-5D12-5EAA-72CFA501159B}"/>
              </a:ext>
            </a:extLst>
          </p:cNvPr>
          <p:cNvSpPr txBox="1"/>
          <p:nvPr/>
        </p:nvSpPr>
        <p:spPr>
          <a:xfrm>
            <a:off x="835959" y="3547782"/>
            <a:ext cx="3740523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Sua expertise abrange transformação digital, gestão financeira, fusões e aquisições (M&amp;A), implantação de Centros de Serviços Compartilhados (CSC), Orçamento Base Zero (OBZ), gestão de processos e planejamento estratégico. É também palestrante e autor do livro Maturidade de RPA no Brasil, além de artigos sobre inovação e eficiência operacional.​</a:t>
            </a:r>
          </a:p>
        </p:txBody>
      </p:sp>
    </p:spTree>
    <p:extLst>
      <p:ext uri="{BB962C8B-B14F-4D97-AF65-F5344CB8AC3E}">
        <p14:creationId xmlns:p14="http://schemas.microsoft.com/office/powerpoint/2010/main" val="270059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>
                <a:lumMod val="95000"/>
                <a:lumOff val="5000"/>
              </a:schemeClr>
            </a:gs>
            <a:gs pos="0">
              <a:schemeClr val="tx1">
                <a:lumMod val="85000"/>
                <a:lumOff val="15000"/>
              </a:schemeClr>
            </a:gs>
          </a:gsLst>
          <a:lin ang="135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93CB8-AE7E-8631-217F-9904399C0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0DB27-2807-47BB-661B-3D217DA1D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>
                <a:solidFill>
                  <a:srgbClr val="00B0F0"/>
                </a:solidFill>
                <a:latin typeface="Arial Nova" panose="020B0504020202020204" pitchFamily="34" charset="0"/>
              </a:rPr>
              <a:t>T2Tracker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6AE795B-F254-4DA0-B9E2-3F8AB392C4C1}"/>
              </a:ext>
            </a:extLst>
          </p:cNvPr>
          <p:cNvSpPr txBox="1"/>
          <p:nvPr/>
        </p:nvSpPr>
        <p:spPr>
          <a:xfrm>
            <a:off x="804079" y="1098461"/>
            <a:ext cx="10833902" cy="46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>
                <a:solidFill>
                  <a:schemeClr val="bg1"/>
                </a:solidFill>
                <a:latin typeface="Arial Nova" panose="020B0504020202020204" pitchFamily="34" charset="0"/>
              </a:rPr>
              <a:t>Plataforma de monitoramento do processamento do robô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3" name="Execucao_Tracker-1">
            <a:hlinkClick r:id="" action="ppaction://media"/>
            <a:extLst>
              <a:ext uri="{FF2B5EF4-FFF2-40B4-BE49-F238E27FC236}">
                <a16:creationId xmlns:a16="http://schemas.microsoft.com/office/drawing/2014/main" id="{9E385AE0-471F-30FF-FC09-3F6C305677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320" y="1656080"/>
            <a:ext cx="910336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253FF-58F3-AC4E-D24E-B2E68F68B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71F66AB1-8F34-0F63-A067-E7157EC8E1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61" y="1331089"/>
            <a:ext cx="5500231" cy="48044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7B6F89-0B7A-6256-763B-65ADF4EFE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0085CD"/>
                </a:solidFill>
                <a:latin typeface="Arial Nova"/>
              </a:rPr>
              <a:t>Resultados em 2 cursos</a:t>
            </a:r>
            <a:endParaRPr lang="pt-BR" sz="3600" b="1">
              <a:solidFill>
                <a:srgbClr val="0085CD"/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125959E2-49D0-15BA-3CC4-5D01E184DC3B}"/>
              </a:ext>
            </a:extLst>
          </p:cNvPr>
          <p:cNvSpPr/>
          <p:nvPr/>
        </p:nvSpPr>
        <p:spPr>
          <a:xfrm>
            <a:off x="1204855" y="1516824"/>
            <a:ext cx="1721225" cy="129898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 dirty="0">
                <a:latin typeface="Arial Nova"/>
              </a:rPr>
              <a:t>4.900</a:t>
            </a:r>
            <a:endParaRPr lang="pt-BR" sz="2400" b="1">
              <a:latin typeface="Arial Nova" panose="020B0504020202020204" pitchFamily="34" charset="0"/>
            </a:endParaRPr>
          </a:p>
          <a:p>
            <a:pPr algn="ctr"/>
            <a:r>
              <a:rPr lang="pt-BR" sz="2400">
                <a:latin typeface="Arial Nova" panose="020B0504020202020204" pitchFamily="34" charset="0"/>
              </a:rPr>
              <a:t>horas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875FBEB-D7EF-4977-AC8B-0A0382AF8644}"/>
              </a:ext>
            </a:extLst>
          </p:cNvPr>
          <p:cNvSpPr txBox="1"/>
          <p:nvPr/>
        </p:nvSpPr>
        <p:spPr>
          <a:xfrm>
            <a:off x="541019" y="3012137"/>
            <a:ext cx="3048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latin typeface="Arial Nova" panose="020B0504020202020204" pitchFamily="34" charset="0"/>
              </a:rPr>
              <a:t>Redução de esforço humano</a:t>
            </a:r>
          </a:p>
          <a:p>
            <a:pPr algn="ctr"/>
            <a:r>
              <a:rPr lang="pt-BR" sz="1600">
                <a:latin typeface="Arial Nova" panose="020B0504020202020204" pitchFamily="34" charset="0"/>
              </a:rPr>
              <a:t>Redução de horas anuais de trabalho manual com a automação</a:t>
            </a:r>
            <a:endParaRPr lang="pt-BR" sz="1600" b="1">
              <a:latin typeface="Arial Nova" panose="020B0504020202020204" pitchFamily="34" charset="0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A32FEB0-25D9-27D8-4382-05836184EC0B}"/>
              </a:ext>
            </a:extLst>
          </p:cNvPr>
          <p:cNvSpPr/>
          <p:nvPr/>
        </p:nvSpPr>
        <p:spPr>
          <a:xfrm>
            <a:off x="5235387" y="1516824"/>
            <a:ext cx="1721225" cy="129898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 dirty="0">
                <a:latin typeface="Arial Nova"/>
              </a:rPr>
              <a:t>90%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050B0E7-0EAA-D885-2C9F-5AF9F5054C2B}"/>
              </a:ext>
            </a:extLst>
          </p:cNvPr>
          <p:cNvSpPr txBox="1"/>
          <p:nvPr/>
        </p:nvSpPr>
        <p:spPr>
          <a:xfrm>
            <a:off x="4571551" y="3042380"/>
            <a:ext cx="3048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latin typeface="Arial Nova" panose="020B0504020202020204" pitchFamily="34" charset="0"/>
              </a:rPr>
              <a:t>Aumento da produtividade</a:t>
            </a:r>
          </a:p>
          <a:p>
            <a:pPr algn="ctr"/>
            <a:r>
              <a:rPr lang="pt-BR" sz="1600">
                <a:latin typeface="Arial Nova" panose="020B0504020202020204" pitchFamily="34" charset="0"/>
              </a:rPr>
              <a:t>da equipe de validação documental</a:t>
            </a:r>
            <a:endParaRPr lang="pt-BR" sz="1600" b="1">
              <a:latin typeface="Arial Nova" panose="020B0504020202020204" pitchFamily="34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693985F-540D-6705-73F8-F97E9B12354E}"/>
              </a:ext>
            </a:extLst>
          </p:cNvPr>
          <p:cNvSpPr/>
          <p:nvPr/>
        </p:nvSpPr>
        <p:spPr>
          <a:xfrm>
            <a:off x="9265919" y="1516824"/>
            <a:ext cx="1721225" cy="129898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2400" b="1" dirty="0">
                <a:latin typeface="Arial Nova"/>
              </a:rPr>
              <a:t>ROI 8x</a:t>
            </a:r>
            <a:endParaRPr lang="pt-BR" sz="2400" b="1">
              <a:latin typeface="Arial Nova" panose="020B05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4F4A4F5-C92D-73AC-8673-A38E1C0EB1CF}"/>
              </a:ext>
            </a:extLst>
          </p:cNvPr>
          <p:cNvSpPr txBox="1"/>
          <p:nvPr/>
        </p:nvSpPr>
        <p:spPr>
          <a:xfrm>
            <a:off x="8602083" y="3001545"/>
            <a:ext cx="3048896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600" b="1">
                <a:latin typeface="Arial Nova" panose="020B0504020202020204" pitchFamily="34" charset="0"/>
              </a:rPr>
              <a:t>Retorno sobre investimento</a:t>
            </a:r>
          </a:p>
          <a:p>
            <a:pPr algn="ctr"/>
            <a:r>
              <a:rPr lang="pt-BR" sz="1600" dirty="0">
                <a:latin typeface="Arial Nova"/>
              </a:rPr>
              <a:t>no primeiro ano com a adoção do ecossistema</a:t>
            </a:r>
            <a:endParaRPr lang="pt-BR" sz="1600" b="1" dirty="0">
              <a:latin typeface="Arial Nova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BC922412-4139-9D1B-E0B1-981F18A24630}"/>
              </a:ext>
            </a:extLst>
          </p:cNvPr>
          <p:cNvSpPr/>
          <p:nvPr/>
        </p:nvSpPr>
        <p:spPr>
          <a:xfrm>
            <a:off x="3341145" y="4089355"/>
            <a:ext cx="1721225" cy="129898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Arial Nova" panose="020B0504020202020204" pitchFamily="34" charset="0"/>
              </a:rPr>
              <a:t>85%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FA00766-48CA-8ED8-4993-51B5B6281E2B}"/>
              </a:ext>
            </a:extLst>
          </p:cNvPr>
          <p:cNvSpPr txBox="1"/>
          <p:nvPr/>
        </p:nvSpPr>
        <p:spPr>
          <a:xfrm>
            <a:off x="2677309" y="5584668"/>
            <a:ext cx="3048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latin typeface="Arial Nova" panose="020B0504020202020204" pitchFamily="34" charset="0"/>
              </a:rPr>
              <a:t>Tempo de resposta</a:t>
            </a:r>
          </a:p>
          <a:p>
            <a:pPr algn="ctr"/>
            <a:r>
              <a:rPr lang="pt-BR" sz="1600">
                <a:latin typeface="Arial Nova" panose="020B0504020202020204" pitchFamily="34" charset="0"/>
              </a:rPr>
              <a:t>Redução no tempo médio de validação de documentos (de 5 dias para algumas horas)</a:t>
            </a:r>
            <a:endParaRPr lang="pt-BR" sz="1600" b="1">
              <a:latin typeface="Arial Nova" panose="020B0504020202020204" pitchFamily="34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AEDC84D-7DC9-A234-0174-117179604250}"/>
              </a:ext>
            </a:extLst>
          </p:cNvPr>
          <p:cNvSpPr/>
          <p:nvPr/>
        </p:nvSpPr>
        <p:spPr>
          <a:xfrm>
            <a:off x="7129630" y="4089355"/>
            <a:ext cx="1721225" cy="129898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>
                <a:latin typeface="Arial Nova" panose="020B0504020202020204" pitchFamily="34" charset="0"/>
              </a:rPr>
              <a:t>98%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AE95DCE-4FA7-FAB6-5B51-6F43F8902925}"/>
              </a:ext>
            </a:extLst>
          </p:cNvPr>
          <p:cNvSpPr txBox="1"/>
          <p:nvPr/>
        </p:nvSpPr>
        <p:spPr>
          <a:xfrm>
            <a:off x="6465794" y="5584668"/>
            <a:ext cx="30488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>
                <a:latin typeface="Arial Nova" panose="020B0504020202020204" pitchFamily="34" charset="0"/>
              </a:rPr>
              <a:t>Precisão da análise com IA</a:t>
            </a:r>
          </a:p>
          <a:p>
            <a:pPr algn="ctr"/>
            <a:r>
              <a:rPr lang="pt-BR" sz="1600">
                <a:latin typeface="Arial Nova" panose="020B0504020202020204" pitchFamily="34" charset="0"/>
              </a:rPr>
              <a:t>Acurácia na detecção de erros em </a:t>
            </a:r>
            <a:r>
              <a:rPr lang="pt-BR" sz="1600" err="1">
                <a:latin typeface="Arial Nova" panose="020B0504020202020204" pitchFamily="34" charset="0"/>
              </a:rPr>
              <a:t>TCCs</a:t>
            </a:r>
            <a:r>
              <a:rPr lang="pt-BR" sz="1600">
                <a:latin typeface="Arial Nova" panose="020B0504020202020204" pitchFamily="34" charset="0"/>
              </a:rPr>
              <a:t>, superando a análise manual</a:t>
            </a:r>
            <a:endParaRPr lang="pt-BR" sz="1600" b="1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99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19D323-8D64-498C-F57E-22F0E0EF9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>
            <a:extLst>
              <a:ext uri="{FF2B5EF4-FFF2-40B4-BE49-F238E27FC236}">
                <a16:creationId xmlns:a16="http://schemas.microsoft.com/office/drawing/2014/main" id="{05AFE0D0-EFD2-166A-AC3B-958E071F1D3B}"/>
              </a:ext>
            </a:extLst>
          </p:cNvPr>
          <p:cNvSpPr txBox="1"/>
          <p:nvPr/>
        </p:nvSpPr>
        <p:spPr>
          <a:xfrm>
            <a:off x="1954976" y="2288262"/>
            <a:ext cx="8282047" cy="22814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pt-BR" sz="7200" b="1">
                <a:solidFill>
                  <a:schemeClr val="tx1">
                    <a:lumMod val="85000"/>
                    <a:lumOff val="15000"/>
                  </a:schemeClr>
                </a:solidFill>
              </a:rPr>
              <a:t>Dúvidas</a:t>
            </a:r>
          </a:p>
          <a:p>
            <a:pPr algn="ctr"/>
            <a:endParaRPr lang="pt-BR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Imagem 10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56B299AC-660A-DEE9-8522-EF939C6F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-747415" y="5473075"/>
            <a:ext cx="2827421" cy="3164307"/>
          </a:xfrm>
          <a:prstGeom prst="rect">
            <a:avLst/>
          </a:prstGeom>
        </p:spPr>
      </p:pic>
      <p:pic>
        <p:nvPicPr>
          <p:cNvPr id="12" name="Imagem 11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866197A5-DEC0-FAB5-DAAE-6BAC59CD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11234312" y="2658375"/>
            <a:ext cx="2827421" cy="316430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127A902-B9EF-F7EA-5CB6-F3B57DCBD7BF}"/>
              </a:ext>
            </a:extLst>
          </p:cNvPr>
          <p:cNvSpPr/>
          <p:nvPr/>
        </p:nvSpPr>
        <p:spPr>
          <a:xfrm>
            <a:off x="-394671" y="4756311"/>
            <a:ext cx="1366221" cy="1433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E5B8E82-AC8B-F073-1ADF-A48E42356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86" y="421930"/>
            <a:ext cx="2572939" cy="7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77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0399A-04D6-6210-786D-F9C03C26D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Código QR&#10;&#10;O conteúdo gerado por IA pode estar incorreto.">
            <a:extLst>
              <a:ext uri="{FF2B5EF4-FFF2-40B4-BE49-F238E27FC236}">
                <a16:creationId xmlns:a16="http://schemas.microsoft.com/office/drawing/2014/main" id="{6ED02E6C-3C15-8BB3-A915-1B54A2F5B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936" y="2804699"/>
            <a:ext cx="2748998" cy="2695299"/>
          </a:xfrm>
          <a:prstGeom prst="rect">
            <a:avLst/>
          </a:prstGeom>
        </p:spPr>
      </p:pic>
      <p:pic>
        <p:nvPicPr>
          <p:cNvPr id="20" name="Imagem 19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B96B5C34-75BC-C864-3964-8141629C7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-747415" y="5473075"/>
            <a:ext cx="2827421" cy="3164307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B4BE46DF-89FE-4BA1-E994-1D5A8D4C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rgbClr val="0085CD"/>
                </a:solidFill>
                <a:latin typeface="Arial Nova"/>
              </a:rPr>
              <a:t>Convite para vocês: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C9B3D0-558A-65C6-93FC-3AA72A52A9A1}"/>
              </a:ext>
            </a:extLst>
          </p:cNvPr>
          <p:cNvSpPr txBox="1"/>
          <p:nvPr/>
        </p:nvSpPr>
        <p:spPr>
          <a:xfrm>
            <a:off x="804079" y="1331089"/>
            <a:ext cx="10833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latin typeface="Arial Nova"/>
              </a:rPr>
              <a:t>Participe da pesquisa do nosso segundo livro para avaliar a maturidade das automações no Brasil.</a:t>
            </a:r>
          </a:p>
        </p:txBody>
      </p:sp>
    </p:spTree>
    <p:extLst>
      <p:ext uri="{BB962C8B-B14F-4D97-AF65-F5344CB8AC3E}">
        <p14:creationId xmlns:p14="http://schemas.microsoft.com/office/powerpoint/2010/main" val="35654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0AFB8-0F78-9227-FCEC-E2A28BB08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9ACEE-9645-6455-9123-35974D2A27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9604" y="512179"/>
            <a:ext cx="4842077" cy="2002421"/>
          </a:xfrm>
        </p:spPr>
        <p:txBody>
          <a:bodyPr>
            <a:noAutofit/>
          </a:bodyPr>
          <a:lstStyle/>
          <a:p>
            <a:pPr algn="l"/>
            <a:r>
              <a:rPr lang="pt-BR" sz="4800" b="1">
                <a:solidFill>
                  <a:srgbClr val="0085CD"/>
                </a:solidFill>
                <a:latin typeface="Arial Nova" panose="020B0504020202020204" pitchFamily="34" charset="0"/>
              </a:rPr>
              <a:t>Obrigado!</a:t>
            </a:r>
            <a:br>
              <a:rPr lang="pt-BR" sz="4800" b="1">
                <a:solidFill>
                  <a:srgbClr val="0085CD"/>
                </a:solidFill>
                <a:latin typeface="Arial Nova" panose="020B0504020202020204" pitchFamily="34" charset="0"/>
              </a:rPr>
            </a:br>
            <a:br>
              <a:rPr lang="pt-BR" sz="4800" b="1">
                <a:solidFill>
                  <a:srgbClr val="0085CD"/>
                </a:solidFill>
                <a:latin typeface="Arial Nova" panose="020B0504020202020204" pitchFamily="34" charset="0"/>
              </a:rPr>
            </a:br>
            <a:endParaRPr lang="pt-BR" sz="4800">
              <a:latin typeface="Arial Nova" panose="020B0504020202020204" pitchFamily="34" charset="0"/>
            </a:endParaRPr>
          </a:p>
        </p:txBody>
      </p:sp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6B17CC6C-0D58-72B2-B135-F12B5C9B7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66" y="610029"/>
            <a:ext cx="2210765" cy="607222"/>
          </a:xfrm>
          <a:prstGeom prst="rect">
            <a:avLst/>
          </a:prstGeom>
        </p:spPr>
      </p:pic>
      <p:pic>
        <p:nvPicPr>
          <p:cNvPr id="10" name="Imagem 9" descr="Forma, Retângulo&#10;&#10;O conteúdo gerado por IA pode estar incorreto.">
            <a:extLst>
              <a:ext uri="{FF2B5EF4-FFF2-40B4-BE49-F238E27FC236}">
                <a16:creationId xmlns:a16="http://schemas.microsoft.com/office/drawing/2014/main" id="{A5166CBC-AD99-2A45-71DB-B7598ECD6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-1829029" y="5960962"/>
            <a:ext cx="3658057" cy="3569994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B04B203-7E51-E4B4-ABC7-F8D9D225CFDE}"/>
              </a:ext>
            </a:extLst>
          </p:cNvPr>
          <p:cNvSpPr/>
          <p:nvPr/>
        </p:nvSpPr>
        <p:spPr>
          <a:xfrm>
            <a:off x="-3830085" y="1695734"/>
            <a:ext cx="10412792" cy="2709646"/>
          </a:xfrm>
          <a:prstGeom prst="roundRect">
            <a:avLst/>
          </a:prstGeom>
          <a:solidFill>
            <a:srgbClr val="0085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46A9ED3-8108-2B4C-3D0A-987877296336}"/>
              </a:ext>
            </a:extLst>
          </p:cNvPr>
          <p:cNvSpPr txBox="1">
            <a:spLocks/>
          </p:cNvSpPr>
          <p:nvPr/>
        </p:nvSpPr>
        <p:spPr>
          <a:xfrm>
            <a:off x="889604" y="2033445"/>
            <a:ext cx="6287991" cy="440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defRPr sz="2399" b="1" i="0" kern="1200" baseline="0">
                <a:solidFill>
                  <a:srgbClr val="7F7F7F"/>
                </a:solidFill>
                <a:latin typeface="Arial Nova" panose="020B0504020202020204" pitchFamily="34" charset="0"/>
                <a:ea typeface="MS UI Gothic" panose="020B0600070205080204" pitchFamily="34" charset="-128"/>
                <a:cs typeface="Arial Nova" panose="020B05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FELIPE MELLO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D27D6C4-E097-7D21-4094-088CDB7E6645}"/>
              </a:ext>
            </a:extLst>
          </p:cNvPr>
          <p:cNvSpPr txBox="1">
            <a:spLocks/>
          </p:cNvSpPr>
          <p:nvPr/>
        </p:nvSpPr>
        <p:spPr>
          <a:xfrm>
            <a:off x="889604" y="2410499"/>
            <a:ext cx="6287991" cy="483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25241" rtl="0" eaLnBrk="1" fontAlgn="auto" latinLnBrk="0" hangingPunct="1">
              <a:lnSpc>
                <a:spcPct val="100000"/>
              </a:lnSpc>
              <a:spcBef>
                <a:spcPts val="52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2000" b="0" i="0" kern="1200" baseline="0">
                <a:solidFill>
                  <a:srgbClr val="7F7F7F"/>
                </a:solidFill>
                <a:latin typeface="Arial Nova" panose="020B0504020202020204" pitchFamily="34" charset="0"/>
                <a:ea typeface="MS UI Gothic" panose="020B0600070205080204" pitchFamily="34" charset="-128"/>
                <a:cs typeface="Arial Nova" panose="020B05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Founder &amp; Co-CEO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8D36FC-6D11-0950-2455-325BBF2FDB7C}"/>
              </a:ext>
            </a:extLst>
          </p:cNvPr>
          <p:cNvSpPr txBox="1">
            <a:spLocks/>
          </p:cNvSpPr>
          <p:nvPr/>
        </p:nvSpPr>
        <p:spPr>
          <a:xfrm>
            <a:off x="1251663" y="2977525"/>
            <a:ext cx="6287991" cy="483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25241" rtl="0" eaLnBrk="1" fontAlgn="auto" latinLnBrk="0" hangingPunct="1">
              <a:lnSpc>
                <a:spcPct val="100000"/>
              </a:lnSpc>
              <a:spcBef>
                <a:spcPts val="52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2399" b="0" i="0" kern="1200" baseline="0">
                <a:solidFill>
                  <a:srgbClr val="7F7F7F"/>
                </a:solidFill>
                <a:latin typeface="Arial Nova" panose="020B0504020202020204" pitchFamily="34" charset="0"/>
                <a:ea typeface="MS UI Gothic" panose="020B0600070205080204" pitchFamily="34" charset="-128"/>
                <a:cs typeface="Arial Nova" panose="020B05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11 97603-9703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52194B-0F4E-0158-620F-FD9BEBAA1B0B}"/>
              </a:ext>
            </a:extLst>
          </p:cNvPr>
          <p:cNvSpPr txBox="1">
            <a:spLocks/>
          </p:cNvSpPr>
          <p:nvPr/>
        </p:nvSpPr>
        <p:spPr>
          <a:xfrm>
            <a:off x="1251663" y="3539166"/>
            <a:ext cx="6287991" cy="483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25241" rtl="0" eaLnBrk="1" fontAlgn="auto" latinLnBrk="0" hangingPunct="1">
              <a:lnSpc>
                <a:spcPct val="100000"/>
              </a:lnSpc>
              <a:spcBef>
                <a:spcPts val="52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2399" b="0" i="0" kern="1200" baseline="0">
                <a:solidFill>
                  <a:srgbClr val="7F7F7F"/>
                </a:solidFill>
                <a:latin typeface="Arial Nova" panose="020B0504020202020204" pitchFamily="34" charset="0"/>
                <a:ea typeface="MS UI Gothic" panose="020B0600070205080204" pitchFamily="34" charset="-128"/>
                <a:cs typeface="Arial Nova" panose="020B05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felipe@t2cgroup.com.br</a:t>
            </a:r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1CF2EE69-A02E-8B9F-0D52-BD086C22127E}"/>
              </a:ext>
            </a:extLst>
          </p:cNvPr>
          <p:cNvGrpSpPr/>
          <p:nvPr/>
        </p:nvGrpSpPr>
        <p:grpSpPr>
          <a:xfrm>
            <a:off x="863615" y="5171897"/>
            <a:ext cx="7831327" cy="543750"/>
            <a:chOff x="1786771" y="7799337"/>
            <a:chExt cx="7533521" cy="523073"/>
          </a:xfrm>
        </p:grpSpPr>
        <p:pic>
          <p:nvPicPr>
            <p:cNvPr id="13" name="Picture 32">
              <a:hlinkClick r:id="rId4"/>
              <a:extLst>
                <a:ext uri="{FF2B5EF4-FFF2-40B4-BE49-F238E27FC236}">
                  <a16:creationId xmlns:a16="http://schemas.microsoft.com/office/drawing/2014/main" id="{0989C259-F2AC-5529-35D3-543ADB8742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brightnessContrast bright="-75000" contras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6771" y="7878104"/>
              <a:ext cx="297150" cy="297150"/>
            </a:xfrm>
            <a:prstGeom prst="rect">
              <a:avLst/>
            </a:prstGeom>
          </p:spPr>
        </p:pic>
        <p:sp>
          <p:nvSpPr>
            <p:cNvPr id="14" name="TextBox 33">
              <a:extLst>
                <a:ext uri="{FF2B5EF4-FFF2-40B4-BE49-F238E27FC236}">
                  <a16:creationId xmlns:a16="http://schemas.microsoft.com/office/drawing/2014/main" id="{9B085460-61E8-704C-C873-C9B83BDDEF81}"/>
                </a:ext>
              </a:extLst>
            </p:cNvPr>
            <p:cNvSpPr txBox="1"/>
            <p:nvPr userDrawn="1"/>
          </p:nvSpPr>
          <p:spPr>
            <a:xfrm>
              <a:off x="2120675" y="7799337"/>
              <a:ext cx="7199617" cy="523073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pt-BR" sz="2399" b="0" i="0">
                  <a:solidFill>
                    <a:srgbClr val="7F7F7F"/>
                  </a:solidFill>
                  <a:latin typeface="Arial Nova" panose="020B0504020202020204" pitchFamily="34" charset="0"/>
                  <a:ea typeface="MS UI Gothic" panose="020B0600070205080204" pitchFamily="34" charset="-128"/>
                  <a:cs typeface="Arial Narrow" charset="0"/>
                </a:rPr>
                <a:t>https://www.linkedin.com/company/t2c-group</a:t>
              </a:r>
            </a:p>
          </p:txBody>
        </p:sp>
      </p:grpSp>
      <p:sp>
        <p:nvSpPr>
          <p:cNvPr id="15" name="Isosceles Triangle 51">
            <a:extLst>
              <a:ext uri="{FF2B5EF4-FFF2-40B4-BE49-F238E27FC236}">
                <a16:creationId xmlns:a16="http://schemas.microsoft.com/office/drawing/2014/main" id="{DD7AB054-E6AD-8276-3798-019C9AD979DC}"/>
              </a:ext>
            </a:extLst>
          </p:cNvPr>
          <p:cNvSpPr/>
          <p:nvPr/>
        </p:nvSpPr>
        <p:spPr>
          <a:xfrm>
            <a:off x="907291" y="3666865"/>
            <a:ext cx="303428" cy="253962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699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EC215351-8E70-C52E-FD5C-9579C56D1122}"/>
              </a:ext>
            </a:extLst>
          </p:cNvPr>
          <p:cNvSpPr/>
          <p:nvPr/>
        </p:nvSpPr>
        <p:spPr>
          <a:xfrm>
            <a:off x="954808" y="3028750"/>
            <a:ext cx="208394" cy="351033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4" tIns="45702" rIns="91404" bIns="4570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699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Espaço Reservado para Texto 5">
            <a:extLst>
              <a:ext uri="{FF2B5EF4-FFF2-40B4-BE49-F238E27FC236}">
                <a16:creationId xmlns:a16="http://schemas.microsoft.com/office/drawing/2014/main" id="{3BE8DC4B-C9FE-3112-5ABB-07F833D81D1B}"/>
              </a:ext>
            </a:extLst>
          </p:cNvPr>
          <p:cNvSpPr txBox="1">
            <a:spLocks/>
          </p:cNvSpPr>
          <p:nvPr/>
        </p:nvSpPr>
        <p:spPr>
          <a:xfrm>
            <a:off x="1210719" y="4632083"/>
            <a:ext cx="6287991" cy="48396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725531" rtl="0" eaLnBrk="1" fontAlgn="auto" latinLnBrk="0" hangingPunct="1">
              <a:lnSpc>
                <a:spcPct val="100000"/>
              </a:lnSpc>
              <a:spcBef>
                <a:spcPts val="52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2400" b="0" i="0" kern="1200" baseline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Lato" panose="020F0502020204030203" pitchFamily="34" charset="77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399" b="0" i="0" kern="1200">
                <a:solidFill>
                  <a:srgbClr val="7F7F7F"/>
                </a:solidFill>
                <a:latin typeface="Arial Nova" panose="020B0504020202020204" pitchFamily="34" charset="0"/>
                <a:ea typeface="MS UI Gothic" panose="020B0600070205080204" pitchFamily="34" charset="-128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https://www.t2cgroup.com.br/</a:t>
            </a:r>
            <a:endParaRPr lang="pt-BR" sz="2399" b="0" i="0" kern="1200">
              <a:solidFill>
                <a:srgbClr val="7F7F7F"/>
              </a:solidFill>
              <a:latin typeface="Arial Nova" panose="020B0504020202020204" pitchFamily="34" charset="0"/>
              <a:ea typeface="MS UI Gothic" panose="020B0600070205080204" pitchFamily="34" charset="-128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8" name="Imagem 17" descr="Imagem em preto e branco&#10;&#10;Descrição gerada automaticamente">
            <a:extLst>
              <a:ext uri="{FF2B5EF4-FFF2-40B4-BE49-F238E27FC236}">
                <a16:creationId xmlns:a16="http://schemas.microsoft.com/office/drawing/2014/main" id="{DE71BC09-8575-0041-329E-38AD2D9124D0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5406" y="4697970"/>
            <a:ext cx="385312" cy="385312"/>
          </a:xfrm>
          <a:prstGeom prst="rect">
            <a:avLst/>
          </a:prstGeom>
        </p:spPr>
      </p:pic>
      <p:pic>
        <p:nvPicPr>
          <p:cNvPr id="19" name="Imagem 18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236DA647-F776-3C64-7620-8B84366C4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5046610" y="-384639"/>
            <a:ext cx="2827421" cy="3164307"/>
          </a:xfrm>
          <a:prstGeom prst="rect">
            <a:avLst/>
          </a:prstGeom>
        </p:spPr>
      </p:pic>
      <p:pic>
        <p:nvPicPr>
          <p:cNvPr id="22" name="Imagem 21" descr="Código QR&#10;&#10;O conteúdo gerado por IA pode estar incorreto.">
            <a:extLst>
              <a:ext uri="{FF2B5EF4-FFF2-40B4-BE49-F238E27FC236}">
                <a16:creationId xmlns:a16="http://schemas.microsoft.com/office/drawing/2014/main" id="{83D8D282-67FE-0CB4-E16F-64F6F13EDD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8403" y="1717302"/>
            <a:ext cx="4667811" cy="471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0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, pessoa, criança, pessoas&#10;&#10;O conteúdo gerado por IA pode estar incorreto.">
            <a:extLst>
              <a:ext uri="{FF2B5EF4-FFF2-40B4-BE49-F238E27FC236}">
                <a16:creationId xmlns:a16="http://schemas.microsoft.com/office/drawing/2014/main" id="{9F6D30C0-FBB3-C1D3-027C-290D82DE1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5" b="11583"/>
          <a:stretch>
            <a:fillRect/>
          </a:stretch>
        </p:blipFill>
        <p:spPr>
          <a:xfrm>
            <a:off x="0" y="3952754"/>
            <a:ext cx="12192000" cy="290524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96CE1A5-06A0-F0D8-F1CD-7803532B3C23}"/>
              </a:ext>
            </a:extLst>
          </p:cNvPr>
          <p:cNvSpPr txBox="1"/>
          <p:nvPr/>
        </p:nvSpPr>
        <p:spPr>
          <a:xfrm>
            <a:off x="838200" y="1754902"/>
            <a:ext cx="609407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/>
              <a:t>A </a:t>
            </a:r>
            <a:r>
              <a:rPr lang="pt-BR" b="1"/>
              <a:t>T2C </a:t>
            </a:r>
            <a:r>
              <a:rPr lang="pt-BR" b="1" err="1"/>
              <a:t>Group</a:t>
            </a:r>
            <a:r>
              <a:rPr lang="pt-BR" b="1"/>
              <a:t> </a:t>
            </a:r>
            <a:r>
              <a:rPr lang="pt-BR"/>
              <a:t>é um grupo de empresas especializada em tecnologia, criando e desenvolvendo diversas soluções para automação de processos, como </a:t>
            </a:r>
            <a:r>
              <a:rPr lang="pt-BR" dirty="0"/>
              <a:t>Automação</a:t>
            </a:r>
            <a:r>
              <a:rPr lang="pt-BR"/>
              <a:t> de Processos (RPA), Mineração de Processos (</a:t>
            </a:r>
            <a:r>
              <a:rPr lang="pt-BR" err="1"/>
              <a:t>Process</a:t>
            </a:r>
            <a:r>
              <a:rPr lang="pt-BR"/>
              <a:t> Mining) e Inteligência Artificial (IA).</a:t>
            </a:r>
          </a:p>
        </p:txBody>
      </p:sp>
      <p:pic>
        <p:nvPicPr>
          <p:cNvPr id="13" name="Imagem 12" descr="Logotipo&#10;&#10;O conteúdo gerado por IA pode estar incorreto.">
            <a:extLst>
              <a:ext uri="{FF2B5EF4-FFF2-40B4-BE49-F238E27FC236}">
                <a16:creationId xmlns:a16="http://schemas.microsoft.com/office/drawing/2014/main" id="{54B640CF-1128-AB91-4188-37C2E5062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84" y="240941"/>
            <a:ext cx="2107013" cy="1375629"/>
          </a:xfrm>
          <a:prstGeom prst="rect">
            <a:avLst/>
          </a:prstGeom>
        </p:spPr>
      </p:pic>
      <p:pic>
        <p:nvPicPr>
          <p:cNvPr id="2" name="Imagem 1" descr="botcity-dev repositories · GitHub">
            <a:extLst>
              <a:ext uri="{FF2B5EF4-FFF2-40B4-BE49-F238E27FC236}">
                <a16:creationId xmlns:a16="http://schemas.microsoft.com/office/drawing/2014/main" id="{115648AF-1073-5EF3-AC9D-0AF314E84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139" y="1952625"/>
            <a:ext cx="1507752" cy="14735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954B588-8E62-8DF0-1710-E7BB5F8786A8}"/>
              </a:ext>
            </a:extLst>
          </p:cNvPr>
          <p:cNvSpPr txBox="1"/>
          <p:nvPr/>
        </p:nvSpPr>
        <p:spPr>
          <a:xfrm>
            <a:off x="10226488" y="1530724"/>
            <a:ext cx="14209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Parceiros: </a:t>
            </a:r>
          </a:p>
        </p:txBody>
      </p:sp>
    </p:spTree>
    <p:extLst>
      <p:ext uri="{BB962C8B-B14F-4D97-AF65-F5344CB8AC3E}">
        <p14:creationId xmlns:p14="http://schemas.microsoft.com/office/powerpoint/2010/main" val="1541251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F1084-5042-1938-AF3F-B30E86212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3BB53A1B-5F46-E06E-C658-409BB329A99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214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>
                <a:solidFill>
                  <a:srgbClr val="0085CD"/>
                </a:solidFill>
                <a:latin typeface="Arial Nova" panose="020B0504020202020204" pitchFamily="34" charset="0"/>
              </a:rPr>
              <a:t>T2C </a:t>
            </a:r>
            <a:r>
              <a:rPr lang="pt-BR" b="1" err="1">
                <a:solidFill>
                  <a:srgbClr val="0085CD"/>
                </a:solidFill>
                <a:latin typeface="Arial Nova" panose="020B0504020202020204" pitchFamily="34" charset="0"/>
              </a:rPr>
              <a:t>Group</a:t>
            </a:r>
            <a:br>
              <a:rPr lang="pt-BR" b="1">
                <a:solidFill>
                  <a:srgbClr val="0085CD"/>
                </a:solidFill>
                <a:latin typeface="Arial Nova" panose="020B0504020202020204" pitchFamily="34" charset="0"/>
              </a:rPr>
            </a:br>
            <a:r>
              <a:rPr lang="pt-BR" sz="3200">
                <a:solidFill>
                  <a:schemeClr val="tx1">
                    <a:lumMod val="85000"/>
                    <a:lumOff val="15000"/>
                  </a:schemeClr>
                </a:solidFill>
                <a:latin typeface="Arial Nova" panose="020B0504020202020204" pitchFamily="34" charset="0"/>
              </a:rPr>
              <a:t> 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264C4FF-FA0F-20F8-D8A8-B88D41A7832A}"/>
              </a:ext>
            </a:extLst>
          </p:cNvPr>
          <p:cNvSpPr txBox="1"/>
          <p:nvPr/>
        </p:nvSpPr>
        <p:spPr>
          <a:xfrm>
            <a:off x="838200" y="1754902"/>
            <a:ext cx="60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Atualmente com mais de 100 especialistas certificados e focados em RPA atuando com diferentes plataformas, como</a:t>
            </a:r>
            <a:r>
              <a:rPr lang="pt-BR" b="1"/>
              <a:t> </a:t>
            </a:r>
            <a:r>
              <a:rPr lang="pt-BR" b="1" err="1"/>
              <a:t>Botcity</a:t>
            </a:r>
            <a:r>
              <a:rPr lang="pt-BR" b="1"/>
              <a:t>, Microsoft (Power Platform), e </a:t>
            </a:r>
            <a:r>
              <a:rPr lang="pt-BR" b="1" err="1"/>
              <a:t>UiPath</a:t>
            </a:r>
            <a:r>
              <a:rPr lang="pt-BR"/>
              <a:t>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426F2C7-DD25-359C-DDA1-F951D691BC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008333"/>
              </p:ext>
            </p:extLst>
          </p:nvPr>
        </p:nvGraphicFramePr>
        <p:xfrm>
          <a:off x="8037792" y="1064871"/>
          <a:ext cx="3467443" cy="5428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m 6" descr="Forma, Retângulo&#10;&#10;O conteúdo gerado por IA pode estar incorreto.">
            <a:extLst>
              <a:ext uri="{FF2B5EF4-FFF2-40B4-BE49-F238E27FC236}">
                <a16:creationId xmlns:a16="http://schemas.microsoft.com/office/drawing/2014/main" id="{406E5AE1-D277-9406-C2C8-DCF01FBE7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2540543" y="3159143"/>
            <a:ext cx="3658057" cy="3569994"/>
          </a:xfrm>
          <a:prstGeom prst="rect">
            <a:avLst/>
          </a:prstGeom>
        </p:spPr>
      </p:pic>
      <p:pic>
        <p:nvPicPr>
          <p:cNvPr id="9" name="Imagem 8" descr="Forma, Retângulo&#10;&#10;O conteúdo gerado por IA pode estar incorreto.">
            <a:extLst>
              <a:ext uri="{FF2B5EF4-FFF2-40B4-BE49-F238E27FC236}">
                <a16:creationId xmlns:a16="http://schemas.microsoft.com/office/drawing/2014/main" id="{5640C95B-D930-DC9D-B029-4D3C5CB9D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7630" r="16863" b="17637"/>
          <a:stretch>
            <a:fillRect/>
          </a:stretch>
        </p:blipFill>
        <p:spPr>
          <a:xfrm>
            <a:off x="145037" y="4346295"/>
            <a:ext cx="3658057" cy="35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3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8B04BD8-D1A4-45D3-D94F-1689B61C7DAD}"/>
              </a:ext>
            </a:extLst>
          </p:cNvPr>
          <p:cNvSpPr/>
          <p:nvPr/>
        </p:nvSpPr>
        <p:spPr>
          <a:xfrm>
            <a:off x="2080006" y="2083920"/>
            <a:ext cx="8459578" cy="46329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0D8C39-BB98-46C0-85BF-7E2E9EDD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 Nova"/>
              </a:rPr>
              <a:t>Contexto</a:t>
            </a: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7AD19CC-E288-3E92-1161-7EBB778295EA}"/>
              </a:ext>
            </a:extLst>
          </p:cNvPr>
          <p:cNvSpPr txBox="1"/>
          <p:nvPr/>
        </p:nvSpPr>
        <p:spPr>
          <a:xfrm>
            <a:off x="479109" y="1479461"/>
            <a:ext cx="11483843" cy="4560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Com tantas possibilidades e tantos hypes aparecendo de todos os lados, como avançar nas suas automações?</a:t>
            </a:r>
          </a:p>
        </p:txBody>
      </p:sp>
      <p:pic>
        <p:nvPicPr>
          <p:cNvPr id="11" name="Imagem 10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2C7A0443-B71F-413A-876D-82B11E646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-747415" y="5473075"/>
            <a:ext cx="2827421" cy="3164307"/>
          </a:xfrm>
          <a:prstGeom prst="rect">
            <a:avLst/>
          </a:prstGeom>
        </p:spPr>
      </p:pic>
      <p:pic>
        <p:nvPicPr>
          <p:cNvPr id="12" name="Imagem 11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68FE4E23-A415-5445-1AEA-44A58191D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11234312" y="2658375"/>
            <a:ext cx="2827421" cy="316430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740D5A3-1960-F1DC-ADA9-ADA64ABC7564}"/>
              </a:ext>
            </a:extLst>
          </p:cNvPr>
          <p:cNvSpPr/>
          <p:nvPr/>
        </p:nvSpPr>
        <p:spPr>
          <a:xfrm>
            <a:off x="-394671" y="4756311"/>
            <a:ext cx="1366221" cy="1433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AF1EE456-D8E4-A9B7-E4EE-CACA1F97216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7672" r="3878"/>
          <a:stretch>
            <a:fillRect/>
          </a:stretch>
        </p:blipFill>
        <p:spPr>
          <a:xfrm>
            <a:off x="2753359" y="2135561"/>
            <a:ext cx="7254241" cy="44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2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8F06C-6255-1B3B-6F0C-F7F56730D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3966257-7D98-99D9-402E-29C68DDC32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594138"/>
              </p:ext>
            </p:extLst>
          </p:nvPr>
        </p:nvGraphicFramePr>
        <p:xfrm>
          <a:off x="5335929" y="981972"/>
          <a:ext cx="4812496" cy="489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5" name="Título 1">
            <a:extLst>
              <a:ext uri="{FF2B5EF4-FFF2-40B4-BE49-F238E27FC236}">
                <a16:creationId xmlns:a16="http://schemas.microsoft.com/office/drawing/2014/main" id="{CBF837B1-5DBE-8933-4592-2438339F5CD6}"/>
              </a:ext>
            </a:extLst>
          </p:cNvPr>
          <p:cNvSpPr txBox="1">
            <a:spLocks/>
          </p:cNvSpPr>
          <p:nvPr/>
        </p:nvSpPr>
        <p:spPr>
          <a:xfrm>
            <a:off x="1451658" y="2355709"/>
            <a:ext cx="4046316" cy="214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85CD"/>
                </a:solidFill>
                <a:latin typeface="Arial Nova" panose="020B0504020202020204" pitchFamily="34" charset="0"/>
              </a:rPr>
              <a:t>Ecossistema de automação</a:t>
            </a:r>
          </a:p>
          <a:p>
            <a:r>
              <a:rPr lang="pt-BR" b="1" dirty="0">
                <a:solidFill>
                  <a:srgbClr val="0085CD"/>
                </a:solidFill>
                <a:latin typeface="Arial Nova"/>
              </a:rPr>
              <a:t>através de agente</a:t>
            </a:r>
            <a:endParaRPr lang="pt-BR" b="1" dirty="0">
              <a:solidFill>
                <a:srgbClr val="0085CD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0DF06-3EAD-D10A-C909-78319A3EE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B00A7C3-818D-B049-38A5-B955BA3957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9877306"/>
              </p:ext>
            </p:extLst>
          </p:nvPr>
        </p:nvGraphicFramePr>
        <p:xfrm>
          <a:off x="5335929" y="981972"/>
          <a:ext cx="4812496" cy="4894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" name="Título 1">
            <a:extLst>
              <a:ext uri="{FF2B5EF4-FFF2-40B4-BE49-F238E27FC236}">
                <a16:creationId xmlns:a16="http://schemas.microsoft.com/office/drawing/2014/main" id="{2EBA91E2-C3D4-EF3F-E364-B68603C62CF7}"/>
              </a:ext>
            </a:extLst>
          </p:cNvPr>
          <p:cNvSpPr txBox="1">
            <a:spLocks/>
          </p:cNvSpPr>
          <p:nvPr/>
        </p:nvSpPr>
        <p:spPr>
          <a:xfrm>
            <a:off x="1451658" y="2355709"/>
            <a:ext cx="4046316" cy="2146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85CD"/>
                </a:solidFill>
                <a:latin typeface="Arial Nova" panose="020B0504020202020204" pitchFamily="34" charset="0"/>
              </a:rPr>
              <a:t>Ecossistema de automação</a:t>
            </a:r>
          </a:p>
          <a:p>
            <a:r>
              <a:rPr lang="pt-BR" b="1" dirty="0">
                <a:solidFill>
                  <a:srgbClr val="0085CD"/>
                </a:solidFill>
                <a:latin typeface="Arial Nova"/>
              </a:rPr>
              <a:t>através de agente</a:t>
            </a:r>
            <a:endParaRPr lang="pt-BR" b="1" dirty="0">
              <a:solidFill>
                <a:srgbClr val="0085CD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75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7D3028-C77C-4857-4C61-FDA10226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D25B0C-4467-5433-A991-5DCA5F454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3532"/>
            <a:ext cx="10498961" cy="74755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Arial Nova" panose="020B0504020202020204" pitchFamily="34" charset="0"/>
              </a:rPr>
              <a:t>Roadmap IA + RPA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99A3B4-961A-FBDF-DF74-78C806318189}"/>
              </a:ext>
            </a:extLst>
          </p:cNvPr>
          <p:cNvSpPr txBox="1"/>
          <p:nvPr/>
        </p:nvSpPr>
        <p:spPr>
          <a:xfrm>
            <a:off x="804079" y="1479461"/>
            <a:ext cx="10833902" cy="8719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8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"/>
              </a:rPr>
              <a:t>Identificação de processos a serem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automatizados</a:t>
            </a:r>
            <a:r>
              <a:rPr lang="pt-BR" sz="18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"/>
              </a:rPr>
              <a:t>, com análise de redução de esforço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,</a:t>
            </a:r>
            <a:r>
              <a:rPr lang="pt-BR" sz="18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"/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  <a:latin typeface="Arial Nova"/>
              </a:rPr>
              <a:t>viabilidade de dados </a:t>
            </a:r>
            <a:r>
              <a:rPr lang="pt-BR" sz="1800" b="0" i="0" u="none" strike="noStrike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"/>
              </a:rPr>
              <a:t>e retorno financeiro.</a:t>
            </a:r>
            <a:r>
              <a:rPr lang="pt-BR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 Nova"/>
              </a:rPr>
              <a:t>​</a:t>
            </a:r>
            <a:endParaRPr lang="pt-BR" dirty="0">
              <a:solidFill>
                <a:schemeClr val="tx1">
                  <a:lumMod val="85000"/>
                  <a:lumOff val="15000"/>
                </a:schemeClr>
              </a:solidFill>
              <a:latin typeface="Arial Nova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A1CF7BF-01C8-2E48-A7C2-40BCC7EF4406}"/>
              </a:ext>
            </a:extLst>
          </p:cNvPr>
          <p:cNvSpPr txBox="1"/>
          <p:nvPr/>
        </p:nvSpPr>
        <p:spPr>
          <a:xfrm>
            <a:off x="2080006" y="2738412"/>
            <a:ext cx="8282047" cy="200906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Após inseridos os processos no Mapa de Oportunidades, foi possível analisar de forma mais estruturada a vantagem econômica x cronológica de qual processo robotizar primeiro</a:t>
            </a:r>
          </a:p>
        </p:txBody>
      </p:sp>
      <p:pic>
        <p:nvPicPr>
          <p:cNvPr id="11" name="Imagem 10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DEDC6410-ECC5-189A-5AD1-8405A6275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-747415" y="5473075"/>
            <a:ext cx="2827421" cy="3164307"/>
          </a:xfrm>
          <a:prstGeom prst="rect">
            <a:avLst/>
          </a:prstGeom>
        </p:spPr>
      </p:pic>
      <p:pic>
        <p:nvPicPr>
          <p:cNvPr id="12" name="Imagem 11" descr="Foto em preto e branco&#10;&#10;O conteúdo gerado por IA pode estar incorreto.">
            <a:extLst>
              <a:ext uri="{FF2B5EF4-FFF2-40B4-BE49-F238E27FC236}">
                <a16:creationId xmlns:a16="http://schemas.microsoft.com/office/drawing/2014/main" id="{A035CD38-AF56-F0C8-55A4-70F35689D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0" t="26842" r="29362" b="27018"/>
          <a:stretch>
            <a:fillRect/>
          </a:stretch>
        </p:blipFill>
        <p:spPr>
          <a:xfrm>
            <a:off x="11234312" y="2658375"/>
            <a:ext cx="2827421" cy="3164307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68D1C5E-1CC5-D8E6-6770-285020ADB639}"/>
              </a:ext>
            </a:extLst>
          </p:cNvPr>
          <p:cNvSpPr/>
          <p:nvPr/>
        </p:nvSpPr>
        <p:spPr>
          <a:xfrm>
            <a:off x="-394671" y="4756311"/>
            <a:ext cx="1366221" cy="14335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882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401881-C5EC-D704-B0E3-8192AFE6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6">
            <a:extLst>
              <a:ext uri="{FF2B5EF4-FFF2-40B4-BE49-F238E27FC236}">
                <a16:creationId xmlns:a16="http://schemas.microsoft.com/office/drawing/2014/main" id="{32DD3F90-E1F3-D19A-36DF-4A5871E4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7" y="4279460"/>
            <a:ext cx="11699377" cy="229435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4CAB557-EFEB-EB53-3DB6-AB2C053F3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29" y="414826"/>
            <a:ext cx="11482024" cy="38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1696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724e0cd-5263-4178-a2c4-49d9b6078075">
      <Terms xmlns="http://schemas.microsoft.com/office/infopath/2007/PartnerControls"/>
    </lcf76f155ced4ddcb4097134ff3c332f>
    <TaxCatchAll xmlns="e79d30cd-c6a8-4e20-910e-dadcd310d26e" xsi:nil="true"/>
    <ID0 xmlns="8724e0cd-5263-4178-a2c4-49d9b607807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954EAC2BFF0B14F803EE9862173E6EF" ma:contentTypeVersion="16" ma:contentTypeDescription="Crie um novo documento." ma:contentTypeScope="" ma:versionID="b8c55adea0c75921cd301b75b965b73c">
  <xsd:schema xmlns:xsd="http://www.w3.org/2001/XMLSchema" xmlns:xs="http://www.w3.org/2001/XMLSchema" xmlns:p="http://schemas.microsoft.com/office/2006/metadata/properties" xmlns:ns2="8724e0cd-5263-4178-a2c4-49d9b6078075" xmlns:ns3="e79d30cd-c6a8-4e20-910e-dadcd310d26e" targetNamespace="http://schemas.microsoft.com/office/2006/metadata/properties" ma:root="true" ma:fieldsID="f8eba32918371ebee8fb517e90d7a97e" ns2:_="" ns3:_="">
    <xsd:import namespace="8724e0cd-5263-4178-a2c4-49d9b6078075"/>
    <xsd:import namespace="e79d30cd-c6a8-4e20-910e-dadcd310d2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ID0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24e0cd-5263-4178-a2c4-49d9b60780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eebb4458-ba62-4690-a1ca-b836d3f0f5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ID0" ma:index="21" nillable="true" ma:displayName="ID " ma:format="Dropdown" ma:internalName="ID0" ma:percentage="FALSE">
      <xsd:simpleType>
        <xsd:restriction base="dms:Number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9d30cd-c6a8-4e20-910e-dadcd310d26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ff8bc6d-ec44-40ea-b403-af9332caf43d}" ma:internalName="TaxCatchAll" ma:showField="CatchAllData" ma:web="e79d30cd-c6a8-4e20-910e-dadcd310d2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6E7CDB-B2AD-4931-9517-F73CC3E607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A49F91-47B7-4428-AFD0-26CAF252137C}">
  <ds:schemaRefs>
    <ds:schemaRef ds:uri="e79d30cd-c6a8-4e20-910e-dadcd310d26e"/>
    <ds:schemaRef ds:uri="http://purl.org/dc/elements/1.1/"/>
    <ds:schemaRef ds:uri="http://purl.org/dc/terms/"/>
    <ds:schemaRef ds:uri="http://www.w3.org/XML/1998/namespace"/>
    <ds:schemaRef ds:uri="http://schemas.microsoft.com/office/2006/metadata/properties"/>
    <ds:schemaRef ds:uri="8724e0cd-5263-4178-a2c4-49d9b6078075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A573571-56C0-4A5D-B4AA-36732DE1323D}">
  <ds:schemaRefs>
    <ds:schemaRef ds:uri="8724e0cd-5263-4178-a2c4-49d9b6078075"/>
    <ds:schemaRef ds:uri="e79d30cd-c6a8-4e20-910e-dadcd310d2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1042</Words>
  <Application>Microsoft Office PowerPoint</Application>
  <PresentationFormat>Widescreen</PresentationFormat>
  <Paragraphs>151</Paragraphs>
  <Slides>24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Arial Nova</vt:lpstr>
      <vt:lpstr>Tema do Office</vt:lpstr>
      <vt:lpstr>Case prático de um ecossistema de automação   RPA é só a porta de entrada</vt:lpstr>
      <vt:lpstr>Felipe Mello Founder &amp; Co-CEO T2C Group</vt:lpstr>
      <vt:lpstr>Apresentação do PowerPoint</vt:lpstr>
      <vt:lpstr>Apresentação do PowerPoint</vt:lpstr>
      <vt:lpstr>Contexto</vt:lpstr>
      <vt:lpstr>Apresentação do PowerPoint</vt:lpstr>
      <vt:lpstr>Apresentação do PowerPoint</vt:lpstr>
      <vt:lpstr>Roadmap IA + RPA</vt:lpstr>
      <vt:lpstr>Apresentação do PowerPoint</vt:lpstr>
      <vt:lpstr>Qual processo automatizar primeiro?</vt:lpstr>
      <vt:lpstr>Decisão: Correção de TCCs</vt:lpstr>
      <vt:lpstr>Apresentação do PowerPoint</vt:lpstr>
      <vt:lpstr>Projeto RPA</vt:lpstr>
      <vt:lpstr>Apresentação do PowerPoint</vt:lpstr>
      <vt:lpstr>T2VerifAI</vt:lpstr>
      <vt:lpstr>Porque utilizar o VerifAI?</vt:lpstr>
      <vt:lpstr>T2VerifAI: Construção do Layout</vt:lpstr>
      <vt:lpstr>T2VerifAI: Validação</vt:lpstr>
      <vt:lpstr>Apresentação do PowerPoint</vt:lpstr>
      <vt:lpstr>T2Tracker</vt:lpstr>
      <vt:lpstr>Resultados em 2 cursos</vt:lpstr>
      <vt:lpstr>Apresentação do PowerPoint</vt:lpstr>
      <vt:lpstr>Convite para vocês:</vt:lpstr>
      <vt:lpstr>Obrigado!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Geovana Cânovas</dc:creator>
  <cp:lastModifiedBy>Geovana Cânovas</cp:lastModifiedBy>
  <cp:revision>2</cp:revision>
  <dcterms:created xsi:type="dcterms:W3CDTF">2025-07-09T16:13:27Z</dcterms:created>
  <dcterms:modified xsi:type="dcterms:W3CDTF">2025-07-16T12:14:07Z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0x0101001954EAC2BFF0B14F803EE9862173E6EF</vt:lpwstr>
  </property>
  <property fmtid="{D5CDD505-2E9C-101B-9397-08002B2CF9AE}" pid="3" name="MediaServiceImageTags">
    <vt:lpwstr/>
  </property>
</Properties>
</file>