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70" r:id="rId5"/>
    <p:sldMasterId id="2147483790" r:id="rId6"/>
  </p:sldMasterIdLst>
  <p:notesMasterIdLst>
    <p:notesMasterId r:id="rId26"/>
  </p:notesMasterIdLst>
  <p:handoutMasterIdLst>
    <p:handoutMasterId r:id="rId27"/>
  </p:handoutMasterIdLst>
  <p:sldIdLst>
    <p:sldId id="340" r:id="rId7"/>
    <p:sldId id="4546" r:id="rId8"/>
    <p:sldId id="2564" r:id="rId9"/>
    <p:sldId id="2565" r:id="rId10"/>
    <p:sldId id="4547" r:id="rId11"/>
    <p:sldId id="2567" r:id="rId12"/>
    <p:sldId id="4555" r:id="rId13"/>
    <p:sldId id="4558" r:id="rId14"/>
    <p:sldId id="2569" r:id="rId15"/>
    <p:sldId id="4548" r:id="rId16"/>
    <p:sldId id="4554" r:id="rId17"/>
    <p:sldId id="2572" r:id="rId18"/>
    <p:sldId id="4549" r:id="rId19"/>
    <p:sldId id="4553" r:id="rId20"/>
    <p:sldId id="4551" r:id="rId21"/>
    <p:sldId id="2570" r:id="rId22"/>
    <p:sldId id="4552" r:id="rId23"/>
    <p:sldId id="2573" r:id="rId24"/>
    <p:sldId id="4543" r:id="rId25"/>
  </p:sldIdLst>
  <p:sldSz cx="12192000" cy="6858000"/>
  <p:notesSz cx="6881813" cy="9710738"/>
  <p:custDataLst>
    <p:tags r:id="rId28"/>
  </p:custDataLst>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59" userDrawn="1">
          <p15:clr>
            <a:srgbClr val="A4A3A4"/>
          </p15:clr>
        </p15:guide>
        <p15:guide id="2" pos="216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elcio Umphir" initials="EU" lastIdx="2" clrIdx="0">
    <p:extLst>
      <p:ext uri="{19B8F6BF-5375-455C-9EA6-DF929625EA0E}">
        <p15:presenceInfo xmlns:p15="http://schemas.microsoft.com/office/powerpoint/2012/main" userId="a4aa10fef290fbdf" providerId="Windows Live"/>
      </p:ext>
    </p:extLst>
  </p:cmAuthor>
  <p:cmAuthor id="2" name="Edelcio Umphir" initials="EU [2]" lastIdx="1" clrIdx="1">
    <p:extLst>
      <p:ext uri="{19B8F6BF-5375-455C-9EA6-DF929625EA0E}">
        <p15:presenceInfo xmlns:p15="http://schemas.microsoft.com/office/powerpoint/2012/main" userId="Edelcio Umphi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F2F2F2"/>
    <a:srgbClr val="AC53AE"/>
    <a:srgbClr val="002A5B"/>
    <a:srgbClr val="D9D9D9"/>
    <a:srgbClr val="3A3A3A"/>
    <a:srgbClr val="8C9197"/>
    <a:srgbClr val="ED8B2F"/>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0A15C55-8517-42AA-B614-E9B94910E393}" styleName="Estilo Médio 2 - Ênfas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Estilo Médio 2 - Ênfas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Nenhum Estilo, Grade de Tabe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8D230F3-CF80-4859-8CE7-A43EE81993B5}" styleName="Estilo Claro 1 - Ênfase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84E427A-3D55-4303-BF80-6455036E1DE7}" styleName="Estilo com Tema 1 - Ênfas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Estilo Médio 2 - Ênfas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showGuides="1">
      <p:cViewPr varScale="1">
        <p:scale>
          <a:sx n="68" d="100"/>
          <a:sy n="68" d="100"/>
        </p:scale>
        <p:origin x="816" y="60"/>
      </p:cViewPr>
      <p:guideLst/>
    </p:cSldViewPr>
  </p:slideViewPr>
  <p:notesTextViewPr>
    <p:cViewPr>
      <p:scale>
        <a:sx n="1" d="1"/>
        <a:sy n="1" d="1"/>
      </p:scale>
      <p:origin x="0" y="0"/>
    </p:cViewPr>
  </p:notesTextViewPr>
  <p:notesViewPr>
    <p:cSldViewPr snapToGrid="0" showGuides="1">
      <p:cViewPr varScale="1">
        <p:scale>
          <a:sx n="66" d="100"/>
          <a:sy n="66" d="100"/>
        </p:scale>
        <p:origin x="0" y="0"/>
      </p:cViewPr>
      <p:guideLst>
        <p:guide orient="horz" pos="3059"/>
        <p:guide pos="216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gs" Target="tags/tag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handoutMaster" Target="handoutMasters/handoutMaster1.xml"/><Relationship Id="rId30" Type="http://schemas.openxmlformats.org/officeDocument/2006/relationships/presProps" Target="presProps.xml"/><Relationship Id="rId8"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2982324" cy="485010"/>
          </a:xfrm>
          <a:prstGeom prst="rect">
            <a:avLst/>
          </a:prstGeom>
        </p:spPr>
        <p:txBody>
          <a:bodyPr vert="horz" lIns="86813" tIns="43407" rIns="86813" bIns="43407" rtlCol="0"/>
          <a:lstStyle>
            <a:lvl1pPr algn="l">
              <a:defRPr sz="1100"/>
            </a:lvl1pPr>
          </a:lstStyle>
          <a:p>
            <a:endParaRPr lang="en-US">
              <a:latin typeface="Calibri" panose="020F0502020204030204" pitchFamily="34" charset="0"/>
            </a:endParaRPr>
          </a:p>
        </p:txBody>
      </p:sp>
      <p:sp>
        <p:nvSpPr>
          <p:cNvPr id="3" name="Date Placeholder 2"/>
          <p:cNvSpPr>
            <a:spLocks noGrp="1"/>
          </p:cNvSpPr>
          <p:nvPr>
            <p:ph type="dt" sz="quarter" idx="1"/>
          </p:nvPr>
        </p:nvSpPr>
        <p:spPr>
          <a:xfrm>
            <a:off x="3897951" y="1"/>
            <a:ext cx="2982324" cy="485010"/>
          </a:xfrm>
          <a:prstGeom prst="rect">
            <a:avLst/>
          </a:prstGeom>
        </p:spPr>
        <p:txBody>
          <a:bodyPr vert="horz" lIns="86813" tIns="43407" rIns="86813" bIns="43407" rtlCol="0"/>
          <a:lstStyle>
            <a:lvl1pPr algn="r">
              <a:defRPr sz="1100"/>
            </a:lvl1pPr>
          </a:lstStyle>
          <a:p>
            <a:fld id="{B4AD245C-091B-44E2-BFB0-BD94217887F7}" type="datetimeFigureOut">
              <a:rPr lang="en-US" smtClean="0">
                <a:latin typeface="Calibri" panose="020F0502020204030204" pitchFamily="34" charset="0"/>
              </a:rPr>
              <a:t>7/15/2025</a:t>
            </a:fld>
            <a:endParaRPr lang="en-US">
              <a:latin typeface="Calibri" panose="020F0502020204030204" pitchFamily="34" charset="0"/>
            </a:endParaRPr>
          </a:p>
        </p:txBody>
      </p:sp>
      <p:sp>
        <p:nvSpPr>
          <p:cNvPr id="4" name="Footer Placeholder 3"/>
          <p:cNvSpPr>
            <a:spLocks noGrp="1"/>
          </p:cNvSpPr>
          <p:nvPr>
            <p:ph type="ftr" sz="quarter" idx="2"/>
          </p:nvPr>
        </p:nvSpPr>
        <p:spPr>
          <a:xfrm>
            <a:off x="4" y="9224224"/>
            <a:ext cx="2982324" cy="485010"/>
          </a:xfrm>
          <a:prstGeom prst="rect">
            <a:avLst/>
          </a:prstGeom>
        </p:spPr>
        <p:txBody>
          <a:bodyPr vert="horz" lIns="86813" tIns="43407" rIns="86813" bIns="43407" rtlCol="0" anchor="b"/>
          <a:lstStyle>
            <a:lvl1pPr algn="l">
              <a:defRPr sz="1100"/>
            </a:lvl1pPr>
          </a:lstStyle>
          <a:p>
            <a:endParaRPr lang="en-US">
              <a:latin typeface="Calibri" panose="020F0502020204030204" pitchFamily="34" charset="0"/>
            </a:endParaRPr>
          </a:p>
        </p:txBody>
      </p:sp>
      <p:sp>
        <p:nvSpPr>
          <p:cNvPr id="5" name="Slide Number Placeholder 4"/>
          <p:cNvSpPr>
            <a:spLocks noGrp="1"/>
          </p:cNvSpPr>
          <p:nvPr>
            <p:ph type="sldNum" sz="quarter" idx="3"/>
          </p:nvPr>
        </p:nvSpPr>
        <p:spPr>
          <a:xfrm>
            <a:off x="3897951" y="9224224"/>
            <a:ext cx="2982324" cy="485010"/>
          </a:xfrm>
          <a:prstGeom prst="rect">
            <a:avLst/>
          </a:prstGeom>
        </p:spPr>
        <p:txBody>
          <a:bodyPr vert="horz" lIns="86813" tIns="43407" rIns="86813" bIns="43407" rtlCol="0" anchor="b"/>
          <a:lstStyle>
            <a:lvl1pPr algn="r">
              <a:defRPr sz="1100"/>
            </a:lvl1pPr>
          </a:lstStyle>
          <a:p>
            <a:fld id="{9A913F39-CFF6-40F1-84D1-700840B41EAB}" type="slidenum">
              <a:rPr lang="en-US" smtClean="0">
                <a:latin typeface="Calibri" panose="020F0502020204030204" pitchFamily="34" charset="0"/>
              </a:rPr>
              <a:t>‹nº›</a:t>
            </a:fld>
            <a:endParaRPr lang="en-US">
              <a:latin typeface="Calibri" panose="020F0502020204030204" pitchFamily="34" charset="0"/>
            </a:endParaRPr>
          </a:p>
        </p:txBody>
      </p:sp>
    </p:spTree>
    <p:extLst>
      <p:ext uri="{BB962C8B-B14F-4D97-AF65-F5344CB8AC3E}">
        <p14:creationId xmlns:p14="http://schemas.microsoft.com/office/powerpoint/2010/main" val="1954813182"/>
      </p:ext>
    </p:extLst>
  </p:cSld>
  <p:clrMap bg1="lt1" tx1="dk1" bg2="lt2" tx2="dk2" accent1="accent1" accent2="accent2" accent3="accent3" accent4="accent4" accent5="accent5" accent6="accent6" hlink="hlink" folHlink="folHlink"/>
  <p:hf hdr="0" ftr="0" dt="0"/>
</p:handoutMaster>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82119" cy="485537"/>
          </a:xfrm>
          <a:prstGeom prst="rect">
            <a:avLst/>
          </a:prstGeom>
        </p:spPr>
        <p:txBody>
          <a:bodyPr vert="horz" lIns="94037" tIns="47017" rIns="94037" bIns="47017" rtlCol="0"/>
          <a:lstStyle>
            <a:lvl1pPr algn="l">
              <a:defRPr sz="1100" b="0" i="0">
                <a:latin typeface="Calibri" panose="020F0502020204030204" pitchFamily="34" charset="0"/>
              </a:defRPr>
            </a:lvl1pPr>
          </a:lstStyle>
          <a:p>
            <a:endParaRPr lang="en-US"/>
          </a:p>
        </p:txBody>
      </p:sp>
      <p:sp>
        <p:nvSpPr>
          <p:cNvPr id="3" name="Date Placeholder 2"/>
          <p:cNvSpPr>
            <a:spLocks noGrp="1"/>
          </p:cNvSpPr>
          <p:nvPr>
            <p:ph type="dt" idx="1"/>
          </p:nvPr>
        </p:nvSpPr>
        <p:spPr>
          <a:xfrm>
            <a:off x="3898103" y="1"/>
            <a:ext cx="2982119" cy="485537"/>
          </a:xfrm>
          <a:prstGeom prst="rect">
            <a:avLst/>
          </a:prstGeom>
        </p:spPr>
        <p:txBody>
          <a:bodyPr vert="horz" lIns="94037" tIns="47017" rIns="94037" bIns="47017" rtlCol="0"/>
          <a:lstStyle>
            <a:lvl1pPr algn="r">
              <a:defRPr sz="1100" b="0" i="0">
                <a:latin typeface="Calibri" panose="020F0502020204030204" pitchFamily="34" charset="0"/>
              </a:defRPr>
            </a:lvl1pPr>
          </a:lstStyle>
          <a:p>
            <a:fld id="{0BA5BBE4-AEA3-489A-A28E-0C2FAF2506E3}" type="datetimeFigureOut">
              <a:rPr lang="en-US" smtClean="0"/>
              <a:pPr/>
              <a:t>7/15/2025</a:t>
            </a:fld>
            <a:endParaRPr lang="en-US"/>
          </a:p>
        </p:txBody>
      </p:sp>
      <p:sp>
        <p:nvSpPr>
          <p:cNvPr id="4" name="Slide Image Placeholder 3"/>
          <p:cNvSpPr>
            <a:spLocks noGrp="1" noRot="1" noChangeAspect="1"/>
          </p:cNvSpPr>
          <p:nvPr>
            <p:ph type="sldImg" idx="2"/>
          </p:nvPr>
        </p:nvSpPr>
        <p:spPr>
          <a:xfrm>
            <a:off x="204788" y="728663"/>
            <a:ext cx="6472237" cy="3641725"/>
          </a:xfrm>
          <a:prstGeom prst="rect">
            <a:avLst/>
          </a:prstGeom>
          <a:noFill/>
          <a:ln w="12700">
            <a:solidFill>
              <a:prstClr val="black"/>
            </a:solidFill>
          </a:ln>
        </p:spPr>
        <p:txBody>
          <a:bodyPr vert="horz" lIns="94037" tIns="47017" rIns="94037" bIns="47017" rtlCol="0" anchor="ctr"/>
          <a:lstStyle/>
          <a:p>
            <a:endParaRPr lang="en-GB"/>
          </a:p>
        </p:txBody>
      </p:sp>
      <p:sp>
        <p:nvSpPr>
          <p:cNvPr id="5" name="Notes Placeholder 4"/>
          <p:cNvSpPr>
            <a:spLocks noGrp="1"/>
          </p:cNvSpPr>
          <p:nvPr>
            <p:ph type="body" sz="quarter" idx="3"/>
          </p:nvPr>
        </p:nvSpPr>
        <p:spPr>
          <a:xfrm>
            <a:off x="688182" y="4612601"/>
            <a:ext cx="5505450" cy="4369832"/>
          </a:xfrm>
          <a:prstGeom prst="rect">
            <a:avLst/>
          </a:prstGeom>
        </p:spPr>
        <p:txBody>
          <a:bodyPr vert="horz" lIns="94037" tIns="47017" rIns="94037" bIns="470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223517"/>
            <a:ext cx="2982119" cy="485537"/>
          </a:xfrm>
          <a:prstGeom prst="rect">
            <a:avLst/>
          </a:prstGeom>
        </p:spPr>
        <p:txBody>
          <a:bodyPr vert="horz" lIns="94037" tIns="47017" rIns="94037" bIns="47017" rtlCol="0" anchor="b"/>
          <a:lstStyle>
            <a:lvl1pPr algn="l">
              <a:defRPr sz="1100" b="0" i="0">
                <a:latin typeface="Calibri" panose="020F0502020204030204" pitchFamily="34" charset="0"/>
              </a:defRPr>
            </a:lvl1pPr>
          </a:lstStyle>
          <a:p>
            <a:endParaRPr lang="en-US"/>
          </a:p>
        </p:txBody>
      </p:sp>
      <p:sp>
        <p:nvSpPr>
          <p:cNvPr id="7" name="Slide Number Placeholder 6"/>
          <p:cNvSpPr>
            <a:spLocks noGrp="1"/>
          </p:cNvSpPr>
          <p:nvPr>
            <p:ph type="sldNum" sz="quarter" idx="5"/>
          </p:nvPr>
        </p:nvSpPr>
        <p:spPr>
          <a:xfrm>
            <a:off x="3898103" y="9223517"/>
            <a:ext cx="2982119" cy="485537"/>
          </a:xfrm>
          <a:prstGeom prst="rect">
            <a:avLst/>
          </a:prstGeom>
        </p:spPr>
        <p:txBody>
          <a:bodyPr vert="horz" lIns="94037" tIns="47017" rIns="94037" bIns="47017" rtlCol="0" anchor="b"/>
          <a:lstStyle>
            <a:lvl1pPr algn="r">
              <a:defRPr sz="1100" b="0" i="0">
                <a:latin typeface="Calibri" panose="020F0502020204030204" pitchFamily="34" charset="0"/>
              </a:defRPr>
            </a:lvl1pPr>
          </a:lstStyle>
          <a:p>
            <a:fld id="{C0F4A2C8-6C88-4E71-83EE-698B9D4FE22F}" type="slidenum">
              <a:rPr lang="en-US" smtClean="0"/>
              <a:pPr/>
              <a:t>‹nº›</a:t>
            </a:fld>
            <a:endParaRPr lang="en-US"/>
          </a:p>
        </p:txBody>
      </p:sp>
    </p:spTree>
    <p:extLst>
      <p:ext uri="{BB962C8B-B14F-4D97-AF65-F5344CB8AC3E}">
        <p14:creationId xmlns:p14="http://schemas.microsoft.com/office/powerpoint/2010/main" val="1904730299"/>
      </p:ext>
    </p:extLst>
  </p:cSld>
  <p:clrMap bg1="lt1" tx1="dk1" bg2="lt2" tx2="dk2" accent1="accent1" accent2="accent2" accent3="accent3" accent4="accent4" accent5="accent5" accent6="accent6" hlink="hlink" folHlink="folHlink"/>
  <p:hf hdr="0" ftr="0" dt="0"/>
  <p:notesStyle>
    <a:lvl1pPr marL="0" algn="l" defTabSz="1219170" rtl="0" eaLnBrk="1" latinLnBrk="0" hangingPunct="1">
      <a:defRPr sz="1600" b="0" i="0" kern="1200">
        <a:solidFill>
          <a:schemeClr val="tx1"/>
        </a:solidFill>
        <a:latin typeface="Calibri" panose="020F0502020204030204" pitchFamily="34" charset="0"/>
        <a:ea typeface="+mn-ea"/>
        <a:cs typeface="+mn-cs"/>
      </a:defRPr>
    </a:lvl1pPr>
    <a:lvl2pPr marL="609585" algn="l" defTabSz="1219170" rtl="0" eaLnBrk="1" latinLnBrk="0" hangingPunct="1">
      <a:defRPr sz="1600" b="0" i="0" kern="1200">
        <a:solidFill>
          <a:schemeClr val="tx1"/>
        </a:solidFill>
        <a:latin typeface="Calibri" panose="020F0502020204030204" pitchFamily="34" charset="0"/>
        <a:ea typeface="+mn-ea"/>
        <a:cs typeface="+mn-cs"/>
      </a:defRPr>
    </a:lvl2pPr>
    <a:lvl3pPr marL="1219170" algn="l" defTabSz="1219170" rtl="0" eaLnBrk="1" latinLnBrk="0" hangingPunct="1">
      <a:defRPr sz="1600" b="0" i="0" kern="1200">
        <a:solidFill>
          <a:schemeClr val="tx1"/>
        </a:solidFill>
        <a:latin typeface="Calibri" panose="020F0502020204030204" pitchFamily="34" charset="0"/>
        <a:ea typeface="+mn-ea"/>
        <a:cs typeface="+mn-cs"/>
      </a:defRPr>
    </a:lvl3pPr>
    <a:lvl4pPr marL="1828754" algn="l" defTabSz="1219170" rtl="0" eaLnBrk="1" latinLnBrk="0" hangingPunct="1">
      <a:defRPr sz="1600" b="0" i="0" kern="1200">
        <a:solidFill>
          <a:schemeClr val="tx1"/>
        </a:solidFill>
        <a:latin typeface="Calibri" panose="020F0502020204030204" pitchFamily="34" charset="0"/>
        <a:ea typeface="+mn-ea"/>
        <a:cs typeface="+mn-cs"/>
      </a:defRPr>
    </a:lvl4pPr>
    <a:lvl5pPr marL="2438339" algn="l" defTabSz="1219170" rtl="0" eaLnBrk="1" latinLnBrk="0" hangingPunct="1">
      <a:defRPr sz="1600" b="0" i="0" kern="1200">
        <a:solidFill>
          <a:schemeClr val="tx1"/>
        </a:solidFill>
        <a:latin typeface="Calibri" panose="020F0502020204030204" pitchFamily="34"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28663"/>
            <a:ext cx="6472237" cy="3641725"/>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0F4A2C8-6C88-4E71-83EE-698B9D4FE22F}" type="slidenum">
              <a:rPr lang="en-US" smtClean="0"/>
              <a:pPr/>
              <a:t>1</a:t>
            </a:fld>
            <a:endParaRPr lang="en-US"/>
          </a:p>
        </p:txBody>
      </p:sp>
    </p:spTree>
    <p:extLst>
      <p:ext uri="{BB962C8B-B14F-4D97-AF65-F5344CB8AC3E}">
        <p14:creationId xmlns:p14="http://schemas.microsoft.com/office/powerpoint/2010/main" val="37978366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1BC02-69AF-AA8D-1CC6-543D7CBF0249}"/>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2AD94C0D-0222-F98A-5167-1337946F0EEE}"/>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66FCB0BA-2BD8-C281-47E8-03C07B911991}"/>
              </a:ext>
            </a:extLst>
          </p:cNvPr>
          <p:cNvSpPr>
            <a:spLocks noGrp="1"/>
          </p:cNvSpPr>
          <p:nvPr>
            <p:ph type="body" idx="1"/>
          </p:nvPr>
        </p:nvSpPr>
        <p:spPr/>
        <p:txBody>
          <a:bodyPr/>
          <a:lstStyle/>
          <a:p>
            <a:endParaRPr lang="en-US"/>
          </a:p>
        </p:txBody>
      </p:sp>
      <p:sp>
        <p:nvSpPr>
          <p:cNvPr id="4" name="Espaço Reservado para Número de Slide 3">
            <a:extLst>
              <a:ext uri="{FF2B5EF4-FFF2-40B4-BE49-F238E27FC236}">
                <a16:creationId xmlns:a16="http://schemas.microsoft.com/office/drawing/2014/main" id="{B3C21A83-3B05-015D-A23F-EA25D5F3E1B8}"/>
              </a:ext>
            </a:extLst>
          </p:cNvPr>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10</a:t>
            </a:fld>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35871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
---
Estudaremos as normas da ABNT e ISO que abordam a qualidade e segurança na implementação da IA. Essas normas fornecem diretrizes importantes para ajudar as organizações a manter a conformidade e garantir práticas responsáveis na utilização da IA.
Origem da imagem: biblioteca de conteúdos do Microsoft 365
</a:t>
            </a:r>
          </a:p>
        </p:txBody>
      </p:sp>
      <p:sp>
        <p:nvSpPr>
          <p:cNvPr id="4" name="Slide Number Placeholder 3"/>
          <p:cNvSpPr>
            <a:spLocks noGrp="1"/>
          </p:cNvSpPr>
          <p:nvPr>
            <p:ph type="sldNum" sz="quarter" idx="5"/>
          </p:nvPr>
        </p:nvSpPr>
        <p:spPr/>
        <p:txBody>
          <a:bodyPr/>
          <a:lstStyle/>
          <a:p>
            <a:fld id="{91DF37B3-7F49-40A7-A08C-3908BA11886C}" type="slidenum">
              <a:rPr lang="pt-BR" smtClean="0"/>
              <a:t>12</a:t>
            </a:fld>
            <a:endParaRPr lang="pt-BR"/>
          </a:p>
        </p:txBody>
      </p:sp>
    </p:spTree>
    <p:extLst>
      <p:ext uri="{BB962C8B-B14F-4D97-AF65-F5344CB8AC3E}">
        <p14:creationId xmlns:p14="http://schemas.microsoft.com/office/powerpoint/2010/main" val="4161715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05305-4B81-103D-7275-1A98A80F0DB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837C60F-1330-F307-678B-32020958D45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B4E6FC13-4054-EA5F-6D39-3B8CA0E7906C}"/>
              </a:ext>
            </a:extLst>
          </p:cNvPr>
          <p:cNvSpPr>
            <a:spLocks noGrp="1"/>
          </p:cNvSpPr>
          <p:nvPr>
            <p:ph type="body" idx="1"/>
          </p:nvPr>
        </p:nvSpPr>
        <p:spPr/>
        <p:txBody>
          <a:bodyPr/>
          <a:lstStyle/>
          <a:p>
            <a:endParaRPr lang="en-US"/>
          </a:p>
        </p:txBody>
      </p:sp>
      <p:sp>
        <p:nvSpPr>
          <p:cNvPr id="4" name="Espaço Reservado para Número de Slide 3">
            <a:extLst>
              <a:ext uri="{FF2B5EF4-FFF2-40B4-BE49-F238E27FC236}">
                <a16:creationId xmlns:a16="http://schemas.microsoft.com/office/drawing/2014/main" id="{915FA665-F8A9-C78F-FB78-FA4BAA6A1879}"/>
              </a:ext>
            </a:extLst>
          </p:cNvPr>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13</a:t>
            </a:fld>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518825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76300-E5B8-9A4F-0094-7BC47F4A0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5DC0CB-BC99-5580-F821-F6541965DA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98A41D-019C-0C6A-9823-E6675EC8FCC1}"/>
              </a:ext>
            </a:extLst>
          </p:cNvPr>
          <p:cNvSpPr>
            <a:spLocks noGrp="1"/>
          </p:cNvSpPr>
          <p:nvPr>
            <p:ph type="body" idx="1"/>
          </p:nvPr>
        </p:nvSpPr>
        <p:spPr/>
        <p:txBody>
          <a:bodyPr/>
          <a:lstStyle/>
          <a:p>
            <a:r>
              <a:rPr lang="pt-BR"/>
              <a:t>The planning and design phase involves defining the objectives, scope, and requirements for the AI system. It is crucial to assess potential risks and determine the necessary resources for development.</a:t>
            </a:r>
          </a:p>
        </p:txBody>
      </p:sp>
      <p:sp>
        <p:nvSpPr>
          <p:cNvPr id="4" name="Slide Number Placeholder 3">
            <a:extLst>
              <a:ext uri="{FF2B5EF4-FFF2-40B4-BE49-F238E27FC236}">
                <a16:creationId xmlns:a16="http://schemas.microsoft.com/office/drawing/2014/main" id="{6B9936D6-8824-B46C-09E7-F1A567E1C107}"/>
              </a:ext>
            </a:extLst>
          </p:cNvPr>
          <p:cNvSpPr>
            <a:spLocks noGrp="1"/>
          </p:cNvSpPr>
          <p:nvPr>
            <p:ph type="sldNum" sz="quarter" idx="5"/>
          </p:nvPr>
        </p:nvSpPr>
        <p:spPr/>
        <p:txBody>
          <a:bodyPr/>
          <a:lstStyle/>
          <a:p>
            <a:fld id="{CE20EC15-8ED1-4CA2-B4CD-2A9C90BBD9D5}" type="slidenum">
              <a:rPr lang="pt-BR" smtClean="0"/>
              <a:t>14</a:t>
            </a:fld>
            <a:endParaRPr lang="pt-BR"/>
          </a:p>
        </p:txBody>
      </p:sp>
    </p:spTree>
    <p:extLst>
      <p:ext uri="{BB962C8B-B14F-4D97-AF65-F5344CB8AC3E}">
        <p14:creationId xmlns:p14="http://schemas.microsoft.com/office/powerpoint/2010/main" val="1639689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In this stage, organizations need to collect and process data that will be used for training AI models. Ensuring data quality and compliance with regulations is vital for the success of the system.</a:t>
            </a:r>
          </a:p>
        </p:txBody>
      </p:sp>
      <p:sp>
        <p:nvSpPr>
          <p:cNvPr id="4" name="Slide Number Placeholder 3"/>
          <p:cNvSpPr>
            <a:spLocks noGrp="1"/>
          </p:cNvSpPr>
          <p:nvPr>
            <p:ph type="sldNum" sz="quarter" idx="5"/>
          </p:nvPr>
        </p:nvSpPr>
        <p:spPr/>
        <p:txBody>
          <a:bodyPr/>
          <a:lstStyle/>
          <a:p>
            <a:fld id="{CE20EC15-8ED1-4CA2-B4CD-2A9C90BBD9D5}" type="slidenum">
              <a:rPr lang="pt-BR" smtClean="0"/>
              <a:t>15</a:t>
            </a:fld>
            <a:endParaRPr lang="pt-BR"/>
          </a:p>
        </p:txBody>
      </p:sp>
    </p:spTree>
    <p:extLst>
      <p:ext uri="{BB962C8B-B14F-4D97-AF65-F5344CB8AC3E}">
        <p14:creationId xmlns:p14="http://schemas.microsoft.com/office/powerpoint/2010/main" val="2572788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Model development and training involve creating AI algorithms and training them using the collected data. It is important to validate the models to ensure they perform as expected.</a:t>
            </a:r>
          </a:p>
        </p:txBody>
      </p:sp>
      <p:sp>
        <p:nvSpPr>
          <p:cNvPr id="4" name="Slide Number Placeholder 3"/>
          <p:cNvSpPr>
            <a:spLocks noGrp="1"/>
          </p:cNvSpPr>
          <p:nvPr>
            <p:ph type="sldNum" sz="quarter" idx="5"/>
          </p:nvPr>
        </p:nvSpPr>
        <p:spPr/>
        <p:txBody>
          <a:bodyPr/>
          <a:lstStyle/>
          <a:p>
            <a:fld id="{CE20EC15-8ED1-4CA2-B4CD-2A9C90BBD9D5}" type="slidenum">
              <a:rPr lang="pt-BR" smtClean="0"/>
              <a:t>16</a:t>
            </a:fld>
            <a:endParaRPr lang="pt-BR"/>
          </a:p>
        </p:txBody>
      </p:sp>
    </p:spTree>
    <p:extLst>
      <p:ext uri="{BB962C8B-B14F-4D97-AF65-F5344CB8AC3E}">
        <p14:creationId xmlns:p14="http://schemas.microsoft.com/office/powerpoint/2010/main" val="3445349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Deployment refers to the implementation of the AI system in a real-world environment. Continuous monitoring is essential to identify any issues and ensure the system operates effectively.</a:t>
            </a:r>
          </a:p>
        </p:txBody>
      </p:sp>
      <p:sp>
        <p:nvSpPr>
          <p:cNvPr id="4" name="Slide Number Placeholder 3"/>
          <p:cNvSpPr>
            <a:spLocks noGrp="1"/>
          </p:cNvSpPr>
          <p:nvPr>
            <p:ph type="sldNum" sz="quarter" idx="5"/>
          </p:nvPr>
        </p:nvSpPr>
        <p:spPr/>
        <p:txBody>
          <a:bodyPr/>
          <a:lstStyle/>
          <a:p>
            <a:fld id="{CE20EC15-8ED1-4CA2-B4CD-2A9C90BBD9D5}" type="slidenum">
              <a:rPr lang="pt-BR" smtClean="0"/>
              <a:t>17</a:t>
            </a:fld>
            <a:endParaRPr lang="pt-BR"/>
          </a:p>
        </p:txBody>
      </p:sp>
    </p:spTree>
    <p:extLst>
      <p:ext uri="{BB962C8B-B14F-4D97-AF65-F5344CB8AC3E}">
        <p14:creationId xmlns:p14="http://schemas.microsoft.com/office/powerpoint/2010/main" val="1283361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Em resumo, para maximizar os retornos do investimento em IA, é crucial entender as implicações de conformidade. A implementação de um processo de gestão adequado ao longo do ciclo de vida da IA não é apenas uma boa prática, mas uma necessidade para garantir a conformidade legal e ética.</a:t>
            </a:r>
          </a:p>
        </p:txBody>
      </p:sp>
      <p:sp>
        <p:nvSpPr>
          <p:cNvPr id="4" name="Slide Number Placeholder 3"/>
          <p:cNvSpPr>
            <a:spLocks noGrp="1"/>
          </p:cNvSpPr>
          <p:nvPr>
            <p:ph type="sldNum" sz="quarter" idx="5"/>
          </p:nvPr>
        </p:nvSpPr>
        <p:spPr/>
        <p:txBody>
          <a:bodyPr/>
          <a:lstStyle/>
          <a:p>
            <a:fld id="{91DF37B3-7F49-40A7-A08C-3908BA11886C}" type="slidenum">
              <a:rPr lang="pt-BR" smtClean="0"/>
              <a:t>18</a:t>
            </a:fld>
            <a:endParaRPr lang="pt-BR"/>
          </a:p>
        </p:txBody>
      </p:sp>
    </p:spTree>
    <p:extLst>
      <p:ext uri="{BB962C8B-B14F-4D97-AF65-F5344CB8AC3E}">
        <p14:creationId xmlns:p14="http://schemas.microsoft.com/office/powerpoint/2010/main" val="3442118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14C46-C03A-CFFB-7E25-B46961B51985}"/>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96F40FE9-20D4-C4BB-AA45-3DD980F44D55}"/>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877DE342-305F-52AC-D85B-4441E0C97B0A}"/>
              </a:ext>
            </a:extLst>
          </p:cNvPr>
          <p:cNvSpPr>
            <a:spLocks noGrp="1"/>
          </p:cNvSpPr>
          <p:nvPr>
            <p:ph type="body" idx="1"/>
          </p:nvPr>
        </p:nvSpPr>
        <p:spPr/>
        <p:txBody>
          <a:bodyPr/>
          <a:lstStyle/>
          <a:p>
            <a:endParaRPr lang="en-US"/>
          </a:p>
        </p:txBody>
      </p:sp>
      <p:sp>
        <p:nvSpPr>
          <p:cNvPr id="4" name="Espaço Reservado para Número de Slide 3">
            <a:extLst>
              <a:ext uri="{FF2B5EF4-FFF2-40B4-BE49-F238E27FC236}">
                <a16:creationId xmlns:a16="http://schemas.microsoft.com/office/drawing/2014/main" id="{0AAACE71-B7A2-D4A6-F210-17B63CAB7715}"/>
              </a:ext>
            </a:extLst>
          </p:cNvPr>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a:t>
            </a:fld>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41748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
---
Um business case bem estruturado para IA deve incluir a identificação de oportunidades de melhoria, estimativas de custo e benefício, e métricas para medir o sucesso. Mostraremos exemplos de como empresas têm utilizado IA para otimizar processos e aumentar a eficiência.
Origem da imagem: biblioteca de conteúdos do Microsoft 365
</a:t>
            </a:r>
          </a:p>
        </p:txBody>
      </p:sp>
      <p:sp>
        <p:nvSpPr>
          <p:cNvPr id="4" name="Slide Number Placeholder 3"/>
          <p:cNvSpPr>
            <a:spLocks noGrp="1"/>
          </p:cNvSpPr>
          <p:nvPr>
            <p:ph type="sldNum" sz="quarter" idx="5"/>
          </p:nvPr>
        </p:nvSpPr>
        <p:spPr/>
        <p:txBody>
          <a:bodyPr/>
          <a:lstStyle/>
          <a:p>
            <a:fld id="{91DF37B3-7F49-40A7-A08C-3908BA11886C}" type="slidenum">
              <a:rPr lang="pt-BR" smtClean="0"/>
              <a:t>3</a:t>
            </a:fld>
            <a:endParaRPr lang="pt-BR"/>
          </a:p>
        </p:txBody>
      </p:sp>
    </p:spTree>
    <p:extLst>
      <p:ext uri="{BB962C8B-B14F-4D97-AF65-F5344CB8AC3E}">
        <p14:creationId xmlns:p14="http://schemas.microsoft.com/office/powerpoint/2010/main" val="2034641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
---
A conformidade é fundamental na implementação de IA. Vamos discutir as normas e diretrizes que orientam o desenvolvimento e uso responsável da IA, assegurando que os sistemas sejam justos, transparentes e respeitem a privacidade dos usuários.
Origem da imagem: biblioteca de conteúdos do Microsoft 365
</a:t>
            </a:r>
          </a:p>
        </p:txBody>
      </p:sp>
      <p:sp>
        <p:nvSpPr>
          <p:cNvPr id="4" name="Slide Number Placeholder 3"/>
          <p:cNvSpPr>
            <a:spLocks noGrp="1"/>
          </p:cNvSpPr>
          <p:nvPr>
            <p:ph type="sldNum" sz="quarter" idx="5"/>
          </p:nvPr>
        </p:nvSpPr>
        <p:spPr/>
        <p:txBody>
          <a:bodyPr/>
          <a:lstStyle/>
          <a:p>
            <a:fld id="{91DF37B3-7F49-40A7-A08C-3908BA11886C}" type="slidenum">
              <a:rPr lang="pt-BR" smtClean="0"/>
              <a:t>4</a:t>
            </a:fld>
            <a:endParaRPr lang="pt-BR"/>
          </a:p>
        </p:txBody>
      </p:sp>
    </p:spTree>
    <p:extLst>
      <p:ext uri="{BB962C8B-B14F-4D97-AF65-F5344CB8AC3E}">
        <p14:creationId xmlns:p14="http://schemas.microsoft.com/office/powerpoint/2010/main" val="1873479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A1016-CC8E-060B-8DD8-5AC1005F5904}"/>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E0CD3008-8E6D-91E7-371B-765912EA511C}"/>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7551EA4F-FFDB-F364-6EC3-F5784F86C7D7}"/>
              </a:ext>
            </a:extLst>
          </p:cNvPr>
          <p:cNvSpPr>
            <a:spLocks noGrp="1"/>
          </p:cNvSpPr>
          <p:nvPr>
            <p:ph type="body" idx="1"/>
          </p:nvPr>
        </p:nvSpPr>
        <p:spPr/>
        <p:txBody>
          <a:bodyPr/>
          <a:lstStyle/>
          <a:p>
            <a:endParaRPr lang="en-US"/>
          </a:p>
        </p:txBody>
      </p:sp>
      <p:sp>
        <p:nvSpPr>
          <p:cNvPr id="4" name="Espaço Reservado para Número de Slide 3">
            <a:extLst>
              <a:ext uri="{FF2B5EF4-FFF2-40B4-BE49-F238E27FC236}">
                <a16:creationId xmlns:a16="http://schemas.microsoft.com/office/drawing/2014/main" id="{123A50C8-2EC6-BB67-B929-0058FF8B6494}"/>
              </a:ext>
            </a:extLst>
          </p:cNvPr>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C0F4A2C8-6C88-4E71-83EE-698B9D4FE22F}" type="slidenum">
              <a:rPr kumimoji="0" lang="en-US" sz="11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5</a:t>
            </a:fld>
            <a:endParaRPr kumimoji="0" lang="en-US" sz="11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57887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
---
Apresentaremos exemplos práticos de como a RPA e a IA são aplicadas em diferentes setores. Iremos discutir casos de uso em que a RPA é utilizada para automação de processos repetitivos, enquanto a IA é empregada para resolver problemas complexos.
Origem da imagem: biblioteca de conteúdos do Microsoft 365
</a:t>
            </a:r>
          </a:p>
        </p:txBody>
      </p:sp>
      <p:sp>
        <p:nvSpPr>
          <p:cNvPr id="4" name="Slide Number Placeholder 3"/>
          <p:cNvSpPr>
            <a:spLocks noGrp="1"/>
          </p:cNvSpPr>
          <p:nvPr>
            <p:ph type="sldNum" sz="quarter" idx="5"/>
          </p:nvPr>
        </p:nvSpPr>
        <p:spPr/>
        <p:txBody>
          <a:bodyPr/>
          <a:lstStyle/>
          <a:p>
            <a:fld id="{91DF37B3-7F49-40A7-A08C-3908BA11886C}" type="slidenum">
              <a:rPr lang="pt-BR" smtClean="0"/>
              <a:t>6</a:t>
            </a:fld>
            <a:endParaRPr lang="pt-BR"/>
          </a:p>
        </p:txBody>
      </p:sp>
    </p:spTree>
    <p:extLst>
      <p:ext uri="{BB962C8B-B14F-4D97-AF65-F5344CB8AC3E}">
        <p14:creationId xmlns:p14="http://schemas.microsoft.com/office/powerpoint/2010/main" val="3172486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8669A-01A2-22CE-83D9-F0B9021E17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F8612-99E1-9E67-09FD-9726C4945C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00EA25-6C14-0778-77CC-09FB343DC7F9}"/>
              </a:ext>
            </a:extLst>
          </p:cNvPr>
          <p:cNvSpPr>
            <a:spLocks noGrp="1"/>
          </p:cNvSpPr>
          <p:nvPr>
            <p:ph type="body" idx="1"/>
          </p:nvPr>
        </p:nvSpPr>
        <p:spPr/>
        <p:txBody>
          <a:bodyPr/>
          <a:lstStyle/>
          <a:p>
            <a:r>
              <a:rPr lang="pt-BR"/>
              <a:t>
---
Apresentaremos exemplos práticos de como a RPA e a IA são aplicadas em diferentes setores. Iremos discutir casos de uso em que a RPA é utilizada para automação de processos repetitivos, enquanto a IA é empregada para resolver problemas complexos.
Origem da imagem: biblioteca de conteúdos do Microsoft 365
</a:t>
            </a:r>
          </a:p>
        </p:txBody>
      </p:sp>
      <p:sp>
        <p:nvSpPr>
          <p:cNvPr id="4" name="Slide Number Placeholder 3">
            <a:extLst>
              <a:ext uri="{FF2B5EF4-FFF2-40B4-BE49-F238E27FC236}">
                <a16:creationId xmlns:a16="http://schemas.microsoft.com/office/drawing/2014/main" id="{153187A9-FBE3-A4C0-6605-3FD162C5435B}"/>
              </a:ext>
            </a:extLst>
          </p:cNvPr>
          <p:cNvSpPr>
            <a:spLocks noGrp="1"/>
          </p:cNvSpPr>
          <p:nvPr>
            <p:ph type="sldNum" sz="quarter" idx="5"/>
          </p:nvPr>
        </p:nvSpPr>
        <p:spPr/>
        <p:txBody>
          <a:bodyPr/>
          <a:lstStyle/>
          <a:p>
            <a:fld id="{91DF37B3-7F49-40A7-A08C-3908BA11886C}" type="slidenum">
              <a:rPr lang="pt-BR" smtClean="0"/>
              <a:t>7</a:t>
            </a:fld>
            <a:endParaRPr lang="pt-BR"/>
          </a:p>
        </p:txBody>
      </p:sp>
    </p:spTree>
    <p:extLst>
      <p:ext uri="{BB962C8B-B14F-4D97-AF65-F5344CB8AC3E}">
        <p14:creationId xmlns:p14="http://schemas.microsoft.com/office/powerpoint/2010/main" val="3983464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0A0D6-B041-A9BB-8CB4-6B91FA5123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47300A-B6B6-4B45-5802-8004E1DA59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2A0D8E-BD96-1E77-D231-E95B9466C484}"/>
              </a:ext>
            </a:extLst>
          </p:cNvPr>
          <p:cNvSpPr>
            <a:spLocks noGrp="1"/>
          </p:cNvSpPr>
          <p:nvPr>
            <p:ph type="body" idx="1"/>
          </p:nvPr>
        </p:nvSpPr>
        <p:spPr/>
        <p:txBody>
          <a:bodyPr/>
          <a:lstStyle/>
          <a:p>
            <a:r>
              <a:rPr lang="pt-BR"/>
              <a:t>
---
Apresentaremos exemplos práticos de como a RPA e a IA são aplicadas em diferentes setores. Iremos discutir casos de uso em que a RPA é utilizada para automação de processos repetitivos, enquanto a IA é empregada para resolver problemas complexos.
Origem da imagem: biblioteca de conteúdos do Microsoft 365
</a:t>
            </a:r>
          </a:p>
        </p:txBody>
      </p:sp>
      <p:sp>
        <p:nvSpPr>
          <p:cNvPr id="4" name="Slide Number Placeholder 3">
            <a:extLst>
              <a:ext uri="{FF2B5EF4-FFF2-40B4-BE49-F238E27FC236}">
                <a16:creationId xmlns:a16="http://schemas.microsoft.com/office/drawing/2014/main" id="{334A0F39-6247-44F8-9B61-74643DDFFF64}"/>
              </a:ext>
            </a:extLst>
          </p:cNvPr>
          <p:cNvSpPr>
            <a:spLocks noGrp="1"/>
          </p:cNvSpPr>
          <p:nvPr>
            <p:ph type="sldNum" sz="quarter" idx="5"/>
          </p:nvPr>
        </p:nvSpPr>
        <p:spPr/>
        <p:txBody>
          <a:bodyPr/>
          <a:lstStyle/>
          <a:p>
            <a:fld id="{91DF37B3-7F49-40A7-A08C-3908BA11886C}" type="slidenum">
              <a:rPr lang="pt-BR" smtClean="0"/>
              <a:t>8</a:t>
            </a:fld>
            <a:endParaRPr lang="pt-BR"/>
          </a:p>
        </p:txBody>
      </p:sp>
    </p:spTree>
    <p:extLst>
      <p:ext uri="{BB962C8B-B14F-4D97-AF65-F5344CB8AC3E}">
        <p14:creationId xmlns:p14="http://schemas.microsoft.com/office/powerpoint/2010/main" val="660130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a:t>
---
Discutiremos por que a RPA, focada na automação de processos simples, não está sujeita às mesmas regulamentações que a IA. A complexidade e os riscos associados à IA exigem uma abordagem regulatória mais robusta para proteger os usuários e a sociedade.
Origem da imagem: biblioteca de conteúdos do Microsoft 365
</a:t>
            </a:r>
          </a:p>
        </p:txBody>
      </p:sp>
      <p:sp>
        <p:nvSpPr>
          <p:cNvPr id="4" name="Slide Number Placeholder 3"/>
          <p:cNvSpPr>
            <a:spLocks noGrp="1"/>
          </p:cNvSpPr>
          <p:nvPr>
            <p:ph type="sldNum" sz="quarter" idx="5"/>
          </p:nvPr>
        </p:nvSpPr>
        <p:spPr/>
        <p:txBody>
          <a:bodyPr/>
          <a:lstStyle/>
          <a:p>
            <a:fld id="{91DF37B3-7F49-40A7-A08C-3908BA11886C}" type="slidenum">
              <a:rPr lang="pt-BR" smtClean="0"/>
              <a:t>9</a:t>
            </a:fld>
            <a:endParaRPr lang="pt-BR"/>
          </a:p>
        </p:txBody>
      </p:sp>
    </p:spTree>
    <p:extLst>
      <p:ext uri="{BB962C8B-B14F-4D97-AF65-F5344CB8AC3E}">
        <p14:creationId xmlns:p14="http://schemas.microsoft.com/office/powerpoint/2010/main" val="16897333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5.xml"/><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slide" Target="../slides/slide5.xml"/></Relationships>
</file>

<file path=ppt/slideLayouts/_rels/slideLayout23.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slide" Target="../slides/slide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apa">
    <p:bg bwMode="gray">
      <p:bgPr>
        <a:solidFill>
          <a:srgbClr val="3A3A3A"/>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5354297" y="2176080"/>
            <a:ext cx="5843789" cy="2081180"/>
          </a:xfrm>
          <a:prstGeom prst="rect">
            <a:avLst/>
          </a:prstGeom>
        </p:spPr>
        <p:txBody>
          <a:bodyPr lIns="0" tIns="0" rIns="0" bIns="0" anchor="b" anchorCtr="0">
            <a:noAutofit/>
          </a:bodyPr>
          <a:lstStyle>
            <a:lvl1pPr marL="0" indent="0" algn="l">
              <a:lnSpc>
                <a:spcPct val="100000"/>
              </a:lnSpc>
              <a:spcAft>
                <a:spcPts val="0"/>
              </a:spcAft>
              <a:buNone/>
              <a:defRPr sz="3200" b="1">
                <a:solidFill>
                  <a:schemeClr val="bg1"/>
                </a:solidFill>
              </a:defRPr>
            </a:lvl1pPr>
            <a:lvl2pPr marL="0" indent="0" algn="l">
              <a:buNone/>
              <a:defRPr sz="28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title style</a:t>
            </a:r>
          </a:p>
          <a:p>
            <a:pPr lvl="1"/>
            <a:r>
              <a:rPr lang="en-US" noProof="0"/>
              <a:t>Click to edit subtitle style</a:t>
            </a:r>
          </a:p>
        </p:txBody>
      </p:sp>
      <p:sp>
        <p:nvSpPr>
          <p:cNvPr id="5" name="Text Placeholder 4"/>
          <p:cNvSpPr>
            <a:spLocks noGrp="1"/>
          </p:cNvSpPr>
          <p:nvPr>
            <p:ph type="body" sz="quarter" idx="10"/>
          </p:nvPr>
        </p:nvSpPr>
        <p:spPr>
          <a:xfrm>
            <a:off x="8579832" y="6428960"/>
            <a:ext cx="2671264" cy="210379"/>
          </a:xfrm>
          <a:prstGeom prst="rect">
            <a:avLst/>
          </a:prstGeom>
        </p:spPr>
        <p:txBody>
          <a:bodyPr/>
          <a:lstStyle>
            <a:lvl1pPr algn="r">
              <a:spcAft>
                <a:spcPts val="0"/>
              </a:spcAft>
              <a:defRPr sz="9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noProof="0"/>
              <a:t>Editar estilos de texto Mestre</a:t>
            </a:r>
          </a:p>
        </p:txBody>
      </p:sp>
      <p:pic>
        <p:nvPicPr>
          <p:cNvPr id="2" name="Google Shape;485;p1">
            <a:extLst>
              <a:ext uri="{FF2B5EF4-FFF2-40B4-BE49-F238E27FC236}">
                <a16:creationId xmlns:a16="http://schemas.microsoft.com/office/drawing/2014/main" id="{8E708B9E-06D1-7158-190D-345348862D73}"/>
              </a:ext>
            </a:extLst>
          </p:cNvPr>
          <p:cNvPicPr preferRelativeResize="0"/>
          <p:nvPr userDrawn="1"/>
        </p:nvPicPr>
        <p:blipFill>
          <a:blip r:embed="rId2">
            <a:alphaModFix/>
          </a:blip>
          <a:stretch>
            <a:fillRect/>
          </a:stretch>
        </p:blipFill>
        <p:spPr>
          <a:xfrm>
            <a:off x="1003455" y="1776412"/>
            <a:ext cx="4456858" cy="3302592"/>
          </a:xfrm>
          <a:prstGeom prst="rect">
            <a:avLst/>
          </a:prstGeom>
          <a:noFill/>
          <a:ln>
            <a:noFill/>
          </a:ln>
        </p:spPr>
      </p:pic>
    </p:spTree>
    <p:extLst>
      <p:ext uri="{BB962C8B-B14F-4D97-AF65-F5344CB8AC3E}">
        <p14:creationId xmlns:p14="http://schemas.microsoft.com/office/powerpoint/2010/main" val="210455783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6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88"/>
            <a:ext cx="5328000" cy="4622507"/>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5" name="Content Placeholder 3"/>
          <p:cNvSpPr>
            <a:spLocks noGrp="1"/>
          </p:cNvSpPr>
          <p:nvPr>
            <p:ph sz="quarter" idx="20"/>
          </p:nvPr>
        </p:nvSpPr>
        <p:spPr>
          <a:xfrm>
            <a:off x="6394100" y="1656000"/>
            <a:ext cx="5328000" cy="4631795"/>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6" name="Text Placeholder 8"/>
          <p:cNvSpPr>
            <a:spLocks noGrp="1"/>
          </p:cNvSpPr>
          <p:nvPr>
            <p:ph type="body" sz="quarter" idx="13" hasCustomPrompt="1"/>
          </p:nvPr>
        </p:nvSpPr>
        <p:spPr>
          <a:xfrm>
            <a:off x="484632" y="1014984"/>
            <a:ext cx="9957816" cy="548640"/>
          </a:xfrm>
          <a:prstGeom prst="rect">
            <a:avLst/>
          </a:prstGeom>
        </p:spPr>
        <p:txBody>
          <a:bodyPr vert="horz" lIns="0" tIns="0" rIns="0" bIns="0" rtlCol="0">
            <a:noAutofit/>
          </a:bodyPr>
          <a:lstStyle>
            <a:lvl1pPr>
              <a:defRPr lang="en-US" sz="1600" noProof="0">
                <a:solidFill>
                  <a:schemeClr val="bg2">
                    <a:lumMod val="25000"/>
                  </a:schemeClr>
                </a:solidFill>
              </a:defRPr>
            </a:lvl1pPr>
          </a:lstStyle>
          <a:p>
            <a:pPr lvl="0"/>
            <a:r>
              <a:rPr lang="en-US" noProof="0"/>
              <a:t>Click to add subtitle</a:t>
            </a:r>
          </a:p>
        </p:txBody>
      </p:sp>
      <p:sp>
        <p:nvSpPr>
          <p:cNvPr id="8" name="Title Placeholder 1">
            <a:extLst>
              <a:ext uri="{FF2B5EF4-FFF2-40B4-BE49-F238E27FC236}">
                <a16:creationId xmlns:a16="http://schemas.microsoft.com/office/drawing/2014/main" id="{4CA0F225-71EE-4783-9C9B-64253C51941A}"/>
              </a:ext>
            </a:extLst>
          </p:cNvPr>
          <p:cNvSpPr>
            <a:spLocks noGrp="1"/>
          </p:cNvSpPr>
          <p:nvPr>
            <p:ph type="title"/>
          </p:nvPr>
        </p:nvSpPr>
        <p:spPr>
          <a:xfrm>
            <a:off x="1069848" y="402336"/>
            <a:ext cx="9372600" cy="402336"/>
          </a:xfrm>
          <a:prstGeom prst="rect">
            <a:avLst/>
          </a:prstGeom>
        </p:spPr>
        <p:txBody>
          <a:bodyPr vert="horz" lIns="0" tIns="0" rIns="0" bIns="0" rtlCol="0" anchor="t" anchorCtr="0">
            <a:noAutofit/>
          </a:bodyPr>
          <a:lstStyle>
            <a:lvl1pPr>
              <a:defRPr lang="en-US" noProof="0"/>
            </a:lvl1pPr>
          </a:lstStyle>
          <a:p>
            <a:pPr lvl="0"/>
            <a:r>
              <a:rPr lang="pt-BR" noProof="0"/>
              <a:t>Clique para editar o título Mestre</a:t>
            </a:r>
            <a:endParaRPr lang="en-US" noProof="0"/>
          </a:p>
        </p:txBody>
      </p:sp>
    </p:spTree>
    <p:extLst>
      <p:ext uri="{BB962C8B-B14F-4D97-AF65-F5344CB8AC3E}">
        <p14:creationId xmlns:p14="http://schemas.microsoft.com/office/powerpoint/2010/main" val="1842891208"/>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Contents with image">
    <p:spTree>
      <p:nvGrpSpPr>
        <p:cNvPr id="1" name=""/>
        <p:cNvGrpSpPr/>
        <p:nvPr/>
      </p:nvGrpSpPr>
      <p:grpSpPr>
        <a:xfrm>
          <a:off x="0" y="0"/>
          <a:ext cx="0" cy="0"/>
          <a:chOff x="0" y="0"/>
          <a:chExt cx="0" cy="0"/>
        </a:xfrm>
      </p:grpSpPr>
      <p:grpSp>
        <p:nvGrpSpPr>
          <p:cNvPr id="9" name="Agrupar 8">
            <a:extLst>
              <a:ext uri="{FF2B5EF4-FFF2-40B4-BE49-F238E27FC236}">
                <a16:creationId xmlns:a16="http://schemas.microsoft.com/office/drawing/2014/main" id="{6022E0A8-5939-899B-4911-96AFE6A8A956}"/>
              </a:ext>
            </a:extLst>
          </p:cNvPr>
          <p:cNvGrpSpPr>
            <a:grpSpLocks/>
          </p:cNvGrpSpPr>
          <p:nvPr userDrawn="1"/>
        </p:nvGrpSpPr>
        <p:grpSpPr bwMode="auto">
          <a:xfrm>
            <a:off x="469900" y="317500"/>
            <a:ext cx="385763" cy="363538"/>
            <a:chOff x="-918829" y="402587"/>
            <a:chExt cx="565965" cy="534131"/>
          </a:xfrm>
        </p:grpSpPr>
        <p:sp>
          <p:nvSpPr>
            <p:cNvPr id="10" name="Retângulo 9">
              <a:extLst>
                <a:ext uri="{FF2B5EF4-FFF2-40B4-BE49-F238E27FC236}">
                  <a16:creationId xmlns:a16="http://schemas.microsoft.com/office/drawing/2014/main" id="{AE58408C-76BF-FF49-10A1-26B3CC78DB3D}"/>
                </a:ext>
              </a:extLst>
            </p:cNvPr>
            <p:cNvSpPr>
              <a:spLocks noChangeArrowheads="1"/>
            </p:cNvSpPr>
            <p:nvPr/>
          </p:nvSpPr>
          <p:spPr bwMode="gray">
            <a:xfrm>
              <a:off x="-893208" y="402587"/>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1" name="Retângulo 10">
              <a:extLst>
                <a:ext uri="{FF2B5EF4-FFF2-40B4-BE49-F238E27FC236}">
                  <a16:creationId xmlns:a16="http://schemas.microsoft.com/office/drawing/2014/main" id="{EF7B6FD5-D773-4657-AC67-36DCD34DDC3B}"/>
                </a:ext>
              </a:extLst>
            </p:cNvPr>
            <p:cNvSpPr>
              <a:spLocks noChangeArrowheads="1"/>
            </p:cNvSpPr>
            <p:nvPr/>
          </p:nvSpPr>
          <p:spPr bwMode="gray">
            <a:xfrm>
              <a:off x="-893208" y="60551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2" name="Retângulo 15">
              <a:extLst>
                <a:ext uri="{FF2B5EF4-FFF2-40B4-BE49-F238E27FC236}">
                  <a16:creationId xmlns:a16="http://schemas.microsoft.com/office/drawing/2014/main" id="{B3737A30-0581-CB06-B53E-C8E0DEE6606E}"/>
                </a:ext>
              </a:extLst>
            </p:cNvPr>
            <p:cNvSpPr>
              <a:spLocks noChangeArrowheads="1"/>
            </p:cNvSpPr>
            <p:nvPr/>
          </p:nvSpPr>
          <p:spPr bwMode="gray">
            <a:xfrm>
              <a:off x="-893208" y="80610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3" name="Retângulo 16">
              <a:hlinkClick r:id="" action="ppaction://noaction"/>
              <a:extLst>
                <a:ext uri="{FF2B5EF4-FFF2-40B4-BE49-F238E27FC236}">
                  <a16:creationId xmlns:a16="http://schemas.microsoft.com/office/drawing/2014/main" id="{F5616B92-3EAA-2AEA-DC2A-114E4D06807F}"/>
                </a:ext>
              </a:extLst>
            </p:cNvPr>
            <p:cNvSpPr>
              <a:spLocks noChangeArrowheads="1"/>
            </p:cNvSpPr>
            <p:nvPr/>
          </p:nvSpPr>
          <p:spPr bwMode="gray">
            <a:xfrm>
              <a:off x="-918829" y="416582"/>
              <a:ext cx="540344" cy="508473"/>
            </a:xfrm>
            <a:prstGeom prst="rect">
              <a:avLst/>
            </a:prstGeom>
            <a:no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grpSp>
      <p:sp>
        <p:nvSpPr>
          <p:cNvPr id="5" name="Picture Placeholder 9"/>
          <p:cNvSpPr>
            <a:spLocks noGrp="1"/>
          </p:cNvSpPr>
          <p:nvPr>
            <p:ph type="pic" sz="quarter" idx="15"/>
          </p:nvPr>
        </p:nvSpPr>
        <p:spPr>
          <a:xfrm>
            <a:off x="5604867" y="1700213"/>
            <a:ext cx="6117233" cy="4598988"/>
          </a:xfrm>
        </p:spPr>
        <p:txBody>
          <a:bodyPr rtlCol="0">
            <a:noAutofit/>
          </a:bodyPr>
          <a:lstStyle/>
          <a:p>
            <a:pPr lvl="0"/>
            <a:r>
              <a:rPr lang="pt-BR" noProof="0"/>
              <a:t>Clique no ícone para adicionar uma imagem</a:t>
            </a:r>
            <a:endParaRPr lang="en-US" noProof="0"/>
          </a:p>
        </p:txBody>
      </p:sp>
      <p:sp>
        <p:nvSpPr>
          <p:cNvPr id="6" name="Content Placeholder 3"/>
          <p:cNvSpPr>
            <a:spLocks noGrp="1"/>
          </p:cNvSpPr>
          <p:nvPr>
            <p:ph sz="quarter" idx="10"/>
          </p:nvPr>
        </p:nvSpPr>
        <p:spPr>
          <a:xfrm>
            <a:off x="469900" y="1665290"/>
            <a:ext cx="4333663" cy="4633911"/>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8" name="Text Placeholder 8"/>
          <p:cNvSpPr>
            <a:spLocks noGrp="1"/>
          </p:cNvSpPr>
          <p:nvPr>
            <p:ph type="body" sz="quarter" idx="13"/>
          </p:nvPr>
        </p:nvSpPr>
        <p:spPr>
          <a:xfrm>
            <a:off x="469900" y="736688"/>
            <a:ext cx="9837882" cy="757255"/>
          </a:xfrm>
          <a:prstGeom prst="rect">
            <a:avLst/>
          </a:prstGeom>
        </p:spPr>
        <p:txBody>
          <a:bodyPr>
            <a:noAutofit/>
          </a:bodyPr>
          <a:lstStyle>
            <a:lvl1pPr marL="0" indent="0">
              <a:buNone/>
              <a:defRPr sz="2000" b="0">
                <a:solidFill>
                  <a:srgbClr val="575757"/>
                </a:solidFill>
              </a:defRPr>
            </a:lvl1pPr>
          </a:lstStyle>
          <a:p>
            <a:pPr lvl="0"/>
            <a:r>
              <a:rPr lang="pt-BR" noProof="0"/>
              <a:t>Clique para editar os estilos de texto Mestres</a:t>
            </a:r>
          </a:p>
        </p:txBody>
      </p:sp>
      <p:sp>
        <p:nvSpPr>
          <p:cNvPr id="7" name="Title Placeholder 1"/>
          <p:cNvSpPr>
            <a:spLocks noGrp="1"/>
          </p:cNvSpPr>
          <p:nvPr>
            <p:ph type="title"/>
          </p:nvPr>
        </p:nvSpPr>
        <p:spPr>
          <a:xfrm>
            <a:off x="977900" y="347171"/>
            <a:ext cx="9371445" cy="334102"/>
          </a:xfrm>
          <a:prstGeom prst="rect">
            <a:avLst/>
          </a:prstGeom>
        </p:spPr>
        <p:txBody>
          <a:bodyPr rtlCol="0">
            <a:noAutofit/>
          </a:bodyPr>
          <a:lstStyle>
            <a:lvl1pPr>
              <a:defRPr sz="2000"/>
            </a:lvl1pPr>
          </a:lstStyle>
          <a:p>
            <a:r>
              <a:rPr lang="pt-BR" noProof="0"/>
              <a:t>Clique para editar o título Mestre</a:t>
            </a:r>
            <a:endParaRPr lang="en-US" noProof="0"/>
          </a:p>
        </p:txBody>
      </p:sp>
    </p:spTree>
    <p:extLst>
      <p:ext uri="{BB962C8B-B14F-4D97-AF65-F5344CB8AC3E}">
        <p14:creationId xmlns:p14="http://schemas.microsoft.com/office/powerpoint/2010/main" val="3032856242"/>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amp; 1 column text">
    <p:spTree>
      <p:nvGrpSpPr>
        <p:cNvPr id="1" name=""/>
        <p:cNvGrpSpPr/>
        <p:nvPr/>
      </p:nvGrpSpPr>
      <p:grpSpPr>
        <a:xfrm>
          <a:off x="0" y="0"/>
          <a:ext cx="0" cy="0"/>
          <a:chOff x="0" y="0"/>
          <a:chExt cx="0" cy="0"/>
        </a:xfrm>
      </p:grpSpPr>
      <p:grpSp>
        <p:nvGrpSpPr>
          <p:cNvPr id="5" name="Agrupar 8">
            <a:extLst>
              <a:ext uri="{FF2B5EF4-FFF2-40B4-BE49-F238E27FC236}">
                <a16:creationId xmlns:a16="http://schemas.microsoft.com/office/drawing/2014/main" id="{2F6845E4-1617-43DF-2B3D-03D4FC0A1B70}"/>
              </a:ext>
            </a:extLst>
          </p:cNvPr>
          <p:cNvGrpSpPr>
            <a:grpSpLocks/>
          </p:cNvGrpSpPr>
          <p:nvPr userDrawn="1"/>
        </p:nvGrpSpPr>
        <p:grpSpPr bwMode="auto">
          <a:xfrm>
            <a:off x="469900" y="317500"/>
            <a:ext cx="385763" cy="363538"/>
            <a:chOff x="-918829" y="402587"/>
            <a:chExt cx="565965" cy="534131"/>
          </a:xfrm>
        </p:grpSpPr>
        <p:sp>
          <p:nvSpPr>
            <p:cNvPr id="7" name="Retângulo 6">
              <a:extLst>
                <a:ext uri="{FF2B5EF4-FFF2-40B4-BE49-F238E27FC236}">
                  <a16:creationId xmlns:a16="http://schemas.microsoft.com/office/drawing/2014/main" id="{B1E2D68F-F20D-63B1-28DB-39CAAAE8754B}"/>
                </a:ext>
              </a:extLst>
            </p:cNvPr>
            <p:cNvSpPr>
              <a:spLocks noChangeArrowheads="1"/>
            </p:cNvSpPr>
            <p:nvPr/>
          </p:nvSpPr>
          <p:spPr bwMode="gray">
            <a:xfrm>
              <a:off x="-893208" y="402587"/>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8" name="Retângulo 7">
              <a:extLst>
                <a:ext uri="{FF2B5EF4-FFF2-40B4-BE49-F238E27FC236}">
                  <a16:creationId xmlns:a16="http://schemas.microsoft.com/office/drawing/2014/main" id="{A3554A6B-442A-D9E3-54CA-77F3AD2D5037}"/>
                </a:ext>
              </a:extLst>
            </p:cNvPr>
            <p:cNvSpPr>
              <a:spLocks noChangeArrowheads="1"/>
            </p:cNvSpPr>
            <p:nvPr/>
          </p:nvSpPr>
          <p:spPr bwMode="gray">
            <a:xfrm>
              <a:off x="-893208" y="60551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9" name="Retângulo 15">
              <a:extLst>
                <a:ext uri="{FF2B5EF4-FFF2-40B4-BE49-F238E27FC236}">
                  <a16:creationId xmlns:a16="http://schemas.microsoft.com/office/drawing/2014/main" id="{DC65D00E-7E71-74B4-CF34-344DAFA3E2FA}"/>
                </a:ext>
              </a:extLst>
            </p:cNvPr>
            <p:cNvSpPr>
              <a:spLocks noChangeArrowheads="1"/>
            </p:cNvSpPr>
            <p:nvPr/>
          </p:nvSpPr>
          <p:spPr bwMode="gray">
            <a:xfrm>
              <a:off x="-893208" y="80610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0" name="Retângulo 16">
              <a:hlinkClick r:id="" action="ppaction://noaction"/>
              <a:extLst>
                <a:ext uri="{FF2B5EF4-FFF2-40B4-BE49-F238E27FC236}">
                  <a16:creationId xmlns:a16="http://schemas.microsoft.com/office/drawing/2014/main" id="{1C5EAD5C-35EC-36EB-E059-9B3B10824FBB}"/>
                </a:ext>
              </a:extLst>
            </p:cNvPr>
            <p:cNvSpPr>
              <a:spLocks noChangeArrowheads="1"/>
            </p:cNvSpPr>
            <p:nvPr/>
          </p:nvSpPr>
          <p:spPr bwMode="gray">
            <a:xfrm>
              <a:off x="-918829" y="416582"/>
              <a:ext cx="540344" cy="508473"/>
            </a:xfrm>
            <a:prstGeom prst="rect">
              <a:avLst/>
            </a:prstGeom>
            <a:no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grpSp>
      <p:sp>
        <p:nvSpPr>
          <p:cNvPr id="14" name="Text Placeholder 18"/>
          <p:cNvSpPr>
            <a:spLocks noGrp="1"/>
          </p:cNvSpPr>
          <p:nvPr>
            <p:ph idx="1"/>
          </p:nvPr>
        </p:nvSpPr>
        <p:spPr>
          <a:xfrm>
            <a:off x="469900" y="1665290"/>
            <a:ext cx="11252200" cy="4633911"/>
          </a:xfrm>
          <a:prstGeom prst="rect">
            <a:avLst/>
          </a:prstGeom>
        </p:spPr>
        <p:txBody>
          <a:bodyPr rtlCol="0">
            <a:noAutofit/>
          </a:bodyPr>
          <a:lstStyle>
            <a:lvl1pPr>
              <a:defRPr sz="1400" b="1"/>
            </a:lvl1pPr>
            <a:lvl2pPr>
              <a:defRPr sz="1400" b="0"/>
            </a:lvl2pPr>
            <a:lvl3pPr>
              <a:defRPr sz="1400"/>
            </a:lvl3pPr>
            <a:lvl4pPr>
              <a:defRPr sz="1400"/>
            </a:lvl4pPr>
            <a:lvl5pPr>
              <a:defRPr sz="1400"/>
            </a:lvl5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4" name="Text Placeholder 8"/>
          <p:cNvSpPr>
            <a:spLocks noGrp="1"/>
          </p:cNvSpPr>
          <p:nvPr>
            <p:ph type="body" sz="quarter" idx="13"/>
          </p:nvPr>
        </p:nvSpPr>
        <p:spPr>
          <a:xfrm>
            <a:off x="469900" y="736688"/>
            <a:ext cx="9817100" cy="757255"/>
          </a:xfrm>
          <a:prstGeom prst="rect">
            <a:avLst/>
          </a:prstGeom>
        </p:spPr>
        <p:txBody>
          <a:bodyPr>
            <a:noAutofit/>
          </a:bodyPr>
          <a:lstStyle>
            <a:lvl1pPr marL="0" indent="0">
              <a:buNone/>
              <a:defRPr sz="1800" b="0">
                <a:solidFill>
                  <a:srgbClr val="575757"/>
                </a:solidFill>
              </a:defRPr>
            </a:lvl1pPr>
          </a:lstStyle>
          <a:p>
            <a:pPr lvl="0"/>
            <a:r>
              <a:rPr lang="pt-BR" noProof="0"/>
              <a:t>Clique para editar os estilos de texto Mestres</a:t>
            </a:r>
          </a:p>
        </p:txBody>
      </p:sp>
      <p:sp>
        <p:nvSpPr>
          <p:cNvPr id="6" name="Title Placeholder 1"/>
          <p:cNvSpPr>
            <a:spLocks noGrp="1"/>
          </p:cNvSpPr>
          <p:nvPr>
            <p:ph type="title"/>
          </p:nvPr>
        </p:nvSpPr>
        <p:spPr>
          <a:xfrm>
            <a:off x="977900" y="347171"/>
            <a:ext cx="9371445" cy="334102"/>
          </a:xfrm>
          <a:prstGeom prst="rect">
            <a:avLst/>
          </a:prstGeom>
        </p:spPr>
        <p:txBody>
          <a:bodyPr rtlCol="0">
            <a:noAutofit/>
          </a:bodyPr>
          <a:lstStyle>
            <a:lvl1pPr>
              <a:defRPr sz="2000"/>
            </a:lvl1pPr>
          </a:lstStyle>
          <a:p>
            <a:r>
              <a:rPr lang="pt-BR" noProof="0"/>
              <a:t>Clique para editar o título Mestre</a:t>
            </a:r>
            <a:endParaRPr lang="en-US" noProof="0"/>
          </a:p>
        </p:txBody>
      </p:sp>
    </p:spTree>
    <p:extLst>
      <p:ext uri="{BB962C8B-B14F-4D97-AF65-F5344CB8AC3E}">
        <p14:creationId xmlns:p14="http://schemas.microsoft.com/office/powerpoint/2010/main" val="1543822862"/>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subtitle &amp; 1 column text">
    <p:spTree>
      <p:nvGrpSpPr>
        <p:cNvPr id="1" name=""/>
        <p:cNvGrpSpPr/>
        <p:nvPr/>
      </p:nvGrpSpPr>
      <p:grpSpPr>
        <a:xfrm>
          <a:off x="0" y="0"/>
          <a:ext cx="0" cy="0"/>
          <a:chOff x="0" y="0"/>
          <a:chExt cx="0" cy="0"/>
        </a:xfrm>
      </p:grpSpPr>
      <p:grpSp>
        <p:nvGrpSpPr>
          <p:cNvPr id="6" name="Agrupar 8">
            <a:extLst>
              <a:ext uri="{FF2B5EF4-FFF2-40B4-BE49-F238E27FC236}">
                <a16:creationId xmlns:a16="http://schemas.microsoft.com/office/drawing/2014/main" id="{4CC22528-D62D-D40A-1A4E-440A43550F44}"/>
              </a:ext>
            </a:extLst>
          </p:cNvPr>
          <p:cNvGrpSpPr>
            <a:grpSpLocks/>
          </p:cNvGrpSpPr>
          <p:nvPr userDrawn="1"/>
        </p:nvGrpSpPr>
        <p:grpSpPr bwMode="auto">
          <a:xfrm>
            <a:off x="469900" y="317500"/>
            <a:ext cx="385763" cy="363538"/>
            <a:chOff x="-918829" y="402587"/>
            <a:chExt cx="565965" cy="534131"/>
          </a:xfrm>
        </p:grpSpPr>
        <p:sp>
          <p:nvSpPr>
            <p:cNvPr id="7" name="Retângulo 6">
              <a:extLst>
                <a:ext uri="{FF2B5EF4-FFF2-40B4-BE49-F238E27FC236}">
                  <a16:creationId xmlns:a16="http://schemas.microsoft.com/office/drawing/2014/main" id="{EE020480-C782-9B0D-C301-EFF10ECE933E}"/>
                </a:ext>
              </a:extLst>
            </p:cNvPr>
            <p:cNvSpPr>
              <a:spLocks noChangeArrowheads="1"/>
            </p:cNvSpPr>
            <p:nvPr/>
          </p:nvSpPr>
          <p:spPr bwMode="gray">
            <a:xfrm>
              <a:off x="-893208" y="402587"/>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0" name="Retângulo 9">
              <a:extLst>
                <a:ext uri="{FF2B5EF4-FFF2-40B4-BE49-F238E27FC236}">
                  <a16:creationId xmlns:a16="http://schemas.microsoft.com/office/drawing/2014/main" id="{F5BF8816-A417-8BDE-ACED-DC246EDFC960}"/>
                </a:ext>
              </a:extLst>
            </p:cNvPr>
            <p:cNvSpPr>
              <a:spLocks noChangeArrowheads="1"/>
            </p:cNvSpPr>
            <p:nvPr/>
          </p:nvSpPr>
          <p:spPr bwMode="gray">
            <a:xfrm>
              <a:off x="-893208" y="60551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1" name="Retângulo 15">
              <a:extLst>
                <a:ext uri="{FF2B5EF4-FFF2-40B4-BE49-F238E27FC236}">
                  <a16:creationId xmlns:a16="http://schemas.microsoft.com/office/drawing/2014/main" id="{1F9F5DB5-9C84-64A7-1E46-D3BAB2371288}"/>
                </a:ext>
              </a:extLst>
            </p:cNvPr>
            <p:cNvSpPr>
              <a:spLocks noChangeArrowheads="1"/>
            </p:cNvSpPr>
            <p:nvPr/>
          </p:nvSpPr>
          <p:spPr bwMode="gray">
            <a:xfrm>
              <a:off x="-893208" y="80610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2" name="Retângulo 16">
              <a:hlinkClick r:id="" action="ppaction://noaction"/>
              <a:extLst>
                <a:ext uri="{FF2B5EF4-FFF2-40B4-BE49-F238E27FC236}">
                  <a16:creationId xmlns:a16="http://schemas.microsoft.com/office/drawing/2014/main" id="{9AAE680E-DF25-FF6F-7597-8F97F686DBFC}"/>
                </a:ext>
              </a:extLst>
            </p:cNvPr>
            <p:cNvSpPr>
              <a:spLocks noChangeArrowheads="1"/>
            </p:cNvSpPr>
            <p:nvPr/>
          </p:nvSpPr>
          <p:spPr bwMode="gray">
            <a:xfrm>
              <a:off x="-918829" y="416582"/>
              <a:ext cx="540344" cy="508473"/>
            </a:xfrm>
            <a:prstGeom prst="rect">
              <a:avLst/>
            </a:prstGeom>
            <a:no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grpSp>
      <p:sp>
        <p:nvSpPr>
          <p:cNvPr id="9" name="Text Placeholder 8"/>
          <p:cNvSpPr>
            <a:spLocks noGrp="1"/>
          </p:cNvSpPr>
          <p:nvPr>
            <p:ph type="body" sz="quarter" idx="13"/>
          </p:nvPr>
        </p:nvSpPr>
        <p:spPr>
          <a:xfrm>
            <a:off x="469900" y="736688"/>
            <a:ext cx="9817100" cy="757255"/>
          </a:xfrm>
          <a:prstGeom prst="rect">
            <a:avLst/>
          </a:prstGeom>
        </p:spPr>
        <p:txBody>
          <a:bodyPr>
            <a:noAutofit/>
          </a:bodyPr>
          <a:lstStyle>
            <a:lvl1pPr marL="0" indent="0">
              <a:buNone/>
              <a:defRPr sz="1800" b="0">
                <a:solidFill>
                  <a:srgbClr val="575757"/>
                </a:solidFill>
              </a:defRPr>
            </a:lvl1pPr>
          </a:lstStyle>
          <a:p>
            <a:pPr lvl="0"/>
            <a:r>
              <a:rPr lang="pt-BR" noProof="0"/>
              <a:t>Clique para editar os estilos de texto Mestres</a:t>
            </a:r>
          </a:p>
        </p:txBody>
      </p:sp>
      <p:sp>
        <p:nvSpPr>
          <p:cNvPr id="8" name="Text Placeholder 18"/>
          <p:cNvSpPr>
            <a:spLocks noGrp="1"/>
          </p:cNvSpPr>
          <p:nvPr>
            <p:ph idx="1"/>
          </p:nvPr>
        </p:nvSpPr>
        <p:spPr>
          <a:xfrm>
            <a:off x="469900" y="1665818"/>
            <a:ext cx="11252200" cy="4633383"/>
          </a:xfrm>
          <a:prstGeom prst="rect">
            <a:avLst/>
          </a:prstGeom>
        </p:spPr>
        <p:txBody>
          <a:bodyPr rtlCol="0">
            <a:noAutofit/>
          </a:bodyPr>
          <a:lstStyle>
            <a:lvl1pPr>
              <a:defRPr sz="1400" b="1"/>
            </a:lvl1pPr>
            <a:lvl2pPr>
              <a:defRPr sz="1400" b="0"/>
            </a:lvl2pPr>
            <a:lvl3pPr>
              <a:defRPr sz="1400"/>
            </a:lvl3pPr>
            <a:lvl4pPr>
              <a:defRPr sz="1400"/>
            </a:lvl4pPr>
            <a:lvl5pPr>
              <a:defRPr sz="1400"/>
            </a:lvl5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5" name="Title Placeholder 1"/>
          <p:cNvSpPr>
            <a:spLocks noGrp="1"/>
          </p:cNvSpPr>
          <p:nvPr>
            <p:ph type="title"/>
          </p:nvPr>
        </p:nvSpPr>
        <p:spPr>
          <a:xfrm>
            <a:off x="977900" y="347171"/>
            <a:ext cx="9371445" cy="334102"/>
          </a:xfrm>
          <a:prstGeom prst="rect">
            <a:avLst/>
          </a:prstGeom>
        </p:spPr>
        <p:txBody>
          <a:bodyPr rtlCol="0">
            <a:noAutofit/>
          </a:bodyPr>
          <a:lstStyle>
            <a:lvl1pPr>
              <a:defRPr sz="2000"/>
            </a:lvl1pPr>
          </a:lstStyle>
          <a:p>
            <a:r>
              <a:rPr lang="pt-BR" noProof="0"/>
              <a:t>Clique para editar o título Mestre</a:t>
            </a:r>
            <a:endParaRPr lang="en-US" noProof="0"/>
          </a:p>
        </p:txBody>
      </p:sp>
    </p:spTree>
    <p:extLst>
      <p:ext uri="{BB962C8B-B14F-4D97-AF65-F5344CB8AC3E}">
        <p14:creationId xmlns:p14="http://schemas.microsoft.com/office/powerpoint/2010/main" val="349478667"/>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itle, subtitle &amp; 1 column - large">
    <p:spTree>
      <p:nvGrpSpPr>
        <p:cNvPr id="1" name=""/>
        <p:cNvGrpSpPr/>
        <p:nvPr/>
      </p:nvGrpSpPr>
      <p:grpSpPr>
        <a:xfrm>
          <a:off x="0" y="0"/>
          <a:ext cx="0" cy="0"/>
          <a:chOff x="0" y="0"/>
          <a:chExt cx="0" cy="0"/>
        </a:xfrm>
      </p:grpSpPr>
      <p:grpSp>
        <p:nvGrpSpPr>
          <p:cNvPr id="6" name="Agrupar 8">
            <a:extLst>
              <a:ext uri="{FF2B5EF4-FFF2-40B4-BE49-F238E27FC236}">
                <a16:creationId xmlns:a16="http://schemas.microsoft.com/office/drawing/2014/main" id="{E461E7F8-EBDF-EEF3-1A0C-B93AD0983236}"/>
              </a:ext>
            </a:extLst>
          </p:cNvPr>
          <p:cNvGrpSpPr>
            <a:grpSpLocks/>
          </p:cNvGrpSpPr>
          <p:nvPr userDrawn="1"/>
        </p:nvGrpSpPr>
        <p:grpSpPr bwMode="auto">
          <a:xfrm>
            <a:off x="469900" y="317500"/>
            <a:ext cx="385763" cy="363538"/>
            <a:chOff x="-918829" y="402587"/>
            <a:chExt cx="565965" cy="534131"/>
          </a:xfrm>
        </p:grpSpPr>
        <p:sp>
          <p:nvSpPr>
            <p:cNvPr id="9" name="Retângulo 8">
              <a:extLst>
                <a:ext uri="{FF2B5EF4-FFF2-40B4-BE49-F238E27FC236}">
                  <a16:creationId xmlns:a16="http://schemas.microsoft.com/office/drawing/2014/main" id="{A3982B11-6AFA-12F2-D5E1-41AE00B1302F}"/>
                </a:ext>
              </a:extLst>
            </p:cNvPr>
            <p:cNvSpPr>
              <a:spLocks noChangeArrowheads="1"/>
            </p:cNvSpPr>
            <p:nvPr/>
          </p:nvSpPr>
          <p:spPr bwMode="gray">
            <a:xfrm>
              <a:off x="-893208" y="402587"/>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0" name="Retângulo 9">
              <a:extLst>
                <a:ext uri="{FF2B5EF4-FFF2-40B4-BE49-F238E27FC236}">
                  <a16:creationId xmlns:a16="http://schemas.microsoft.com/office/drawing/2014/main" id="{93416B77-9E4D-6BB7-C79C-42D4B613FBF5}"/>
                </a:ext>
              </a:extLst>
            </p:cNvPr>
            <p:cNvSpPr>
              <a:spLocks noChangeArrowheads="1"/>
            </p:cNvSpPr>
            <p:nvPr/>
          </p:nvSpPr>
          <p:spPr bwMode="gray">
            <a:xfrm>
              <a:off x="-893208" y="60551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1" name="Retângulo 15">
              <a:extLst>
                <a:ext uri="{FF2B5EF4-FFF2-40B4-BE49-F238E27FC236}">
                  <a16:creationId xmlns:a16="http://schemas.microsoft.com/office/drawing/2014/main" id="{48E7B6E6-9278-EF0B-856C-B562AE558E81}"/>
                </a:ext>
              </a:extLst>
            </p:cNvPr>
            <p:cNvSpPr>
              <a:spLocks noChangeArrowheads="1"/>
            </p:cNvSpPr>
            <p:nvPr/>
          </p:nvSpPr>
          <p:spPr bwMode="gray">
            <a:xfrm>
              <a:off x="-893208" y="80610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2" name="Retângulo 16">
              <a:hlinkClick r:id="" action="ppaction://noaction"/>
              <a:extLst>
                <a:ext uri="{FF2B5EF4-FFF2-40B4-BE49-F238E27FC236}">
                  <a16:creationId xmlns:a16="http://schemas.microsoft.com/office/drawing/2014/main" id="{EDD36128-4421-861C-67F0-42989D9C5E28}"/>
                </a:ext>
              </a:extLst>
            </p:cNvPr>
            <p:cNvSpPr>
              <a:spLocks noChangeArrowheads="1"/>
            </p:cNvSpPr>
            <p:nvPr/>
          </p:nvSpPr>
          <p:spPr bwMode="gray">
            <a:xfrm>
              <a:off x="-918829" y="416582"/>
              <a:ext cx="540344" cy="508473"/>
            </a:xfrm>
            <a:prstGeom prst="rect">
              <a:avLst/>
            </a:prstGeom>
            <a:no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grpSp>
      <p:sp>
        <p:nvSpPr>
          <p:cNvPr id="8" name="Text Placeholder 18"/>
          <p:cNvSpPr>
            <a:spLocks noGrp="1"/>
          </p:cNvSpPr>
          <p:nvPr>
            <p:ph idx="1"/>
          </p:nvPr>
        </p:nvSpPr>
        <p:spPr>
          <a:xfrm>
            <a:off x="469900" y="1676402"/>
            <a:ext cx="11252200" cy="4622799"/>
          </a:xfrm>
          <a:prstGeom prst="rect">
            <a:avLst/>
          </a:prstGeom>
        </p:spPr>
        <p:txBody>
          <a:bodyPr rtlCol="0">
            <a:no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5" name="Text Placeholder 8"/>
          <p:cNvSpPr>
            <a:spLocks noGrp="1"/>
          </p:cNvSpPr>
          <p:nvPr>
            <p:ph type="body" sz="quarter" idx="13"/>
          </p:nvPr>
        </p:nvSpPr>
        <p:spPr>
          <a:xfrm>
            <a:off x="469900" y="736688"/>
            <a:ext cx="9848273" cy="757255"/>
          </a:xfrm>
          <a:prstGeom prst="rect">
            <a:avLst/>
          </a:prstGeom>
        </p:spPr>
        <p:txBody>
          <a:bodyPr>
            <a:noAutofit/>
          </a:bodyPr>
          <a:lstStyle>
            <a:lvl1pPr marL="0" indent="0">
              <a:buNone/>
              <a:defRPr sz="2000" b="0">
                <a:solidFill>
                  <a:srgbClr val="575757"/>
                </a:solidFill>
              </a:defRPr>
            </a:lvl1pPr>
          </a:lstStyle>
          <a:p>
            <a:pPr lvl="0"/>
            <a:r>
              <a:rPr lang="pt-BR" noProof="0"/>
              <a:t>Clique para editar os estilos de texto Mestres</a:t>
            </a:r>
          </a:p>
        </p:txBody>
      </p:sp>
      <p:sp>
        <p:nvSpPr>
          <p:cNvPr id="7" name="Title Placeholder 1"/>
          <p:cNvSpPr>
            <a:spLocks noGrp="1"/>
          </p:cNvSpPr>
          <p:nvPr>
            <p:ph type="title"/>
          </p:nvPr>
        </p:nvSpPr>
        <p:spPr>
          <a:xfrm>
            <a:off x="977900" y="347171"/>
            <a:ext cx="9371445" cy="334102"/>
          </a:xfrm>
          <a:prstGeom prst="rect">
            <a:avLst/>
          </a:prstGeom>
        </p:spPr>
        <p:txBody>
          <a:bodyPr rtlCol="0">
            <a:noAutofit/>
          </a:bodyPr>
          <a:lstStyle>
            <a:lvl1pPr>
              <a:defRPr sz="2000"/>
            </a:lvl1pPr>
          </a:lstStyle>
          <a:p>
            <a:r>
              <a:rPr lang="pt-BR" noProof="0"/>
              <a:t>Clique para editar o título Mestre</a:t>
            </a:r>
            <a:endParaRPr lang="en-US" noProof="0"/>
          </a:p>
        </p:txBody>
      </p:sp>
    </p:spTree>
    <p:extLst>
      <p:ext uri="{BB962C8B-B14F-4D97-AF65-F5344CB8AC3E}">
        <p14:creationId xmlns:p14="http://schemas.microsoft.com/office/powerpoint/2010/main" val="3649941049"/>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subtitle &amp; chart">
    <p:spTree>
      <p:nvGrpSpPr>
        <p:cNvPr id="1" name=""/>
        <p:cNvGrpSpPr/>
        <p:nvPr/>
      </p:nvGrpSpPr>
      <p:grpSpPr>
        <a:xfrm>
          <a:off x="0" y="0"/>
          <a:ext cx="0" cy="0"/>
          <a:chOff x="0" y="0"/>
          <a:chExt cx="0" cy="0"/>
        </a:xfrm>
      </p:grpSpPr>
      <p:grpSp>
        <p:nvGrpSpPr>
          <p:cNvPr id="8" name="Agrupar 8">
            <a:extLst>
              <a:ext uri="{FF2B5EF4-FFF2-40B4-BE49-F238E27FC236}">
                <a16:creationId xmlns:a16="http://schemas.microsoft.com/office/drawing/2014/main" id="{04373102-16FB-09FA-616C-CDE110F7AC02}"/>
              </a:ext>
            </a:extLst>
          </p:cNvPr>
          <p:cNvGrpSpPr>
            <a:grpSpLocks/>
          </p:cNvGrpSpPr>
          <p:nvPr userDrawn="1"/>
        </p:nvGrpSpPr>
        <p:grpSpPr bwMode="auto">
          <a:xfrm>
            <a:off x="469900" y="317500"/>
            <a:ext cx="385763" cy="363538"/>
            <a:chOff x="-918829" y="402587"/>
            <a:chExt cx="565965" cy="534131"/>
          </a:xfrm>
        </p:grpSpPr>
        <p:sp>
          <p:nvSpPr>
            <p:cNvPr id="10" name="Retângulo 9">
              <a:extLst>
                <a:ext uri="{FF2B5EF4-FFF2-40B4-BE49-F238E27FC236}">
                  <a16:creationId xmlns:a16="http://schemas.microsoft.com/office/drawing/2014/main" id="{69C11D56-5D49-A3F3-8114-F533323ABE9E}"/>
                </a:ext>
              </a:extLst>
            </p:cNvPr>
            <p:cNvSpPr>
              <a:spLocks noChangeArrowheads="1"/>
            </p:cNvSpPr>
            <p:nvPr/>
          </p:nvSpPr>
          <p:spPr bwMode="gray">
            <a:xfrm>
              <a:off x="-893208" y="402587"/>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1" name="Retângulo 10">
              <a:extLst>
                <a:ext uri="{FF2B5EF4-FFF2-40B4-BE49-F238E27FC236}">
                  <a16:creationId xmlns:a16="http://schemas.microsoft.com/office/drawing/2014/main" id="{2B1B774E-44DC-906C-EF73-A1A4D19A53A4}"/>
                </a:ext>
              </a:extLst>
            </p:cNvPr>
            <p:cNvSpPr>
              <a:spLocks noChangeArrowheads="1"/>
            </p:cNvSpPr>
            <p:nvPr/>
          </p:nvSpPr>
          <p:spPr bwMode="gray">
            <a:xfrm>
              <a:off x="-893208" y="60551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2" name="Retângulo 15">
              <a:extLst>
                <a:ext uri="{FF2B5EF4-FFF2-40B4-BE49-F238E27FC236}">
                  <a16:creationId xmlns:a16="http://schemas.microsoft.com/office/drawing/2014/main" id="{8CB937A2-777A-AE87-86DF-E511AFF97412}"/>
                </a:ext>
              </a:extLst>
            </p:cNvPr>
            <p:cNvSpPr>
              <a:spLocks noChangeArrowheads="1"/>
            </p:cNvSpPr>
            <p:nvPr/>
          </p:nvSpPr>
          <p:spPr bwMode="gray">
            <a:xfrm>
              <a:off x="-893208" y="80610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3" name="Retângulo 16">
              <a:hlinkClick r:id="" action="ppaction://noaction"/>
              <a:extLst>
                <a:ext uri="{FF2B5EF4-FFF2-40B4-BE49-F238E27FC236}">
                  <a16:creationId xmlns:a16="http://schemas.microsoft.com/office/drawing/2014/main" id="{D0BDFB4D-8640-5D36-7492-83CBDD7ACE7C}"/>
                </a:ext>
              </a:extLst>
            </p:cNvPr>
            <p:cNvSpPr>
              <a:spLocks noChangeArrowheads="1"/>
            </p:cNvSpPr>
            <p:nvPr/>
          </p:nvSpPr>
          <p:spPr bwMode="gray">
            <a:xfrm>
              <a:off x="-918829" y="416582"/>
              <a:ext cx="540344" cy="508473"/>
            </a:xfrm>
            <a:prstGeom prst="rect">
              <a:avLst/>
            </a:prstGeom>
            <a:no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grpSp>
      <p:sp>
        <p:nvSpPr>
          <p:cNvPr id="17" name="Chart Placeholder 3"/>
          <p:cNvSpPr>
            <a:spLocks noGrp="1"/>
          </p:cNvSpPr>
          <p:nvPr>
            <p:ph type="chart" sz="quarter" idx="15"/>
          </p:nvPr>
        </p:nvSpPr>
        <p:spPr>
          <a:xfrm>
            <a:off x="468000" y="2054581"/>
            <a:ext cx="11252200" cy="3928209"/>
          </a:xfrm>
          <a:prstGeom prst="rect">
            <a:avLst/>
          </a:prstGeom>
        </p:spPr>
        <p:txBody>
          <a:bodyPr rtlCol="0">
            <a:noAutofit/>
          </a:bodyPr>
          <a:lstStyle/>
          <a:p>
            <a:pPr lvl="0"/>
            <a:r>
              <a:rPr lang="pt-BR" noProof="0"/>
              <a:t>Clique no ícone para adicionar gráfico</a:t>
            </a:r>
            <a:endParaRPr lang="en-US" noProof="0"/>
          </a:p>
        </p:txBody>
      </p:sp>
      <p:sp>
        <p:nvSpPr>
          <p:cNvPr id="18" name="Text Placeholder 8"/>
          <p:cNvSpPr>
            <a:spLocks noGrp="1"/>
          </p:cNvSpPr>
          <p:nvPr>
            <p:ph type="body" sz="quarter" idx="18"/>
          </p:nvPr>
        </p:nvSpPr>
        <p:spPr>
          <a:xfrm>
            <a:off x="468000" y="1659816"/>
            <a:ext cx="11252200" cy="357187"/>
          </a:xfrm>
        </p:spPr>
        <p:txBody>
          <a:bodyPr/>
          <a:lstStyle/>
          <a:p>
            <a:pPr lvl="0"/>
            <a:r>
              <a:rPr lang="pt-BR" noProof="0"/>
              <a:t>Editar estilos de texto Mestre</a:t>
            </a:r>
          </a:p>
        </p:txBody>
      </p:sp>
      <p:sp>
        <p:nvSpPr>
          <p:cNvPr id="19"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pt-BR" noProof="0"/>
              <a:t>Editar estilos de texto Mestre</a:t>
            </a:r>
          </a:p>
        </p:txBody>
      </p:sp>
      <p:sp>
        <p:nvSpPr>
          <p:cNvPr id="7" name="Text Placeholder 8"/>
          <p:cNvSpPr>
            <a:spLocks noGrp="1"/>
          </p:cNvSpPr>
          <p:nvPr>
            <p:ph type="body" sz="quarter" idx="13"/>
          </p:nvPr>
        </p:nvSpPr>
        <p:spPr>
          <a:xfrm>
            <a:off x="469900" y="736688"/>
            <a:ext cx="9827491" cy="757255"/>
          </a:xfrm>
          <a:prstGeom prst="rect">
            <a:avLst/>
          </a:prstGeom>
        </p:spPr>
        <p:txBody>
          <a:bodyPr>
            <a:noAutofit/>
          </a:bodyPr>
          <a:lstStyle>
            <a:lvl1pPr marL="0" indent="0">
              <a:buNone/>
              <a:defRPr sz="2000" b="0">
                <a:solidFill>
                  <a:srgbClr val="575757"/>
                </a:solidFill>
              </a:defRPr>
            </a:lvl1pPr>
          </a:lstStyle>
          <a:p>
            <a:pPr lvl="0"/>
            <a:r>
              <a:rPr lang="pt-BR" noProof="0"/>
              <a:t>Clique para editar os estilos de texto Mestres</a:t>
            </a:r>
          </a:p>
        </p:txBody>
      </p:sp>
      <p:sp>
        <p:nvSpPr>
          <p:cNvPr id="9" name="Title Placeholder 1"/>
          <p:cNvSpPr>
            <a:spLocks noGrp="1"/>
          </p:cNvSpPr>
          <p:nvPr>
            <p:ph type="title"/>
          </p:nvPr>
        </p:nvSpPr>
        <p:spPr>
          <a:xfrm>
            <a:off x="977900" y="347171"/>
            <a:ext cx="9371445" cy="334102"/>
          </a:xfrm>
          <a:prstGeom prst="rect">
            <a:avLst/>
          </a:prstGeom>
        </p:spPr>
        <p:txBody>
          <a:bodyPr rtlCol="0">
            <a:noAutofit/>
          </a:bodyPr>
          <a:lstStyle>
            <a:lvl1pPr>
              <a:defRPr sz="2000"/>
            </a:lvl1pPr>
          </a:lstStyle>
          <a:p>
            <a:r>
              <a:rPr lang="pt-BR" noProof="0"/>
              <a:t>Clique para editar o título Mestre</a:t>
            </a:r>
            <a:endParaRPr lang="en-US" noProof="0"/>
          </a:p>
        </p:txBody>
      </p:sp>
    </p:spTree>
    <p:extLst>
      <p:ext uri="{BB962C8B-B14F-4D97-AF65-F5344CB8AC3E}">
        <p14:creationId xmlns:p14="http://schemas.microsoft.com/office/powerpoint/2010/main" val="2180051411"/>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3 chart">
    <p:spTree>
      <p:nvGrpSpPr>
        <p:cNvPr id="1" name=""/>
        <p:cNvGrpSpPr/>
        <p:nvPr/>
      </p:nvGrpSpPr>
      <p:grpSpPr>
        <a:xfrm>
          <a:off x="0" y="0"/>
          <a:ext cx="0" cy="0"/>
          <a:chOff x="0" y="0"/>
          <a:chExt cx="0" cy="0"/>
        </a:xfrm>
      </p:grpSpPr>
      <p:grpSp>
        <p:nvGrpSpPr>
          <p:cNvPr id="14" name="Agrupar 8">
            <a:extLst>
              <a:ext uri="{FF2B5EF4-FFF2-40B4-BE49-F238E27FC236}">
                <a16:creationId xmlns:a16="http://schemas.microsoft.com/office/drawing/2014/main" id="{C4A3D065-362E-C59E-24AD-A90FC9ADA3F5}"/>
              </a:ext>
            </a:extLst>
          </p:cNvPr>
          <p:cNvGrpSpPr>
            <a:grpSpLocks/>
          </p:cNvGrpSpPr>
          <p:nvPr userDrawn="1"/>
        </p:nvGrpSpPr>
        <p:grpSpPr bwMode="auto">
          <a:xfrm>
            <a:off x="469900" y="317500"/>
            <a:ext cx="385763" cy="363538"/>
            <a:chOff x="-918829" y="402587"/>
            <a:chExt cx="565965" cy="534131"/>
          </a:xfrm>
        </p:grpSpPr>
        <p:sp>
          <p:nvSpPr>
            <p:cNvPr id="15" name="Retângulo 14">
              <a:extLst>
                <a:ext uri="{FF2B5EF4-FFF2-40B4-BE49-F238E27FC236}">
                  <a16:creationId xmlns:a16="http://schemas.microsoft.com/office/drawing/2014/main" id="{BBBC7847-DCB4-FE19-DB4F-3FFC39839718}"/>
                </a:ext>
              </a:extLst>
            </p:cNvPr>
            <p:cNvSpPr>
              <a:spLocks noChangeArrowheads="1"/>
            </p:cNvSpPr>
            <p:nvPr/>
          </p:nvSpPr>
          <p:spPr bwMode="gray">
            <a:xfrm>
              <a:off x="-893208" y="402587"/>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6" name="Retângulo 15">
              <a:extLst>
                <a:ext uri="{FF2B5EF4-FFF2-40B4-BE49-F238E27FC236}">
                  <a16:creationId xmlns:a16="http://schemas.microsoft.com/office/drawing/2014/main" id="{E9899CA1-CFEB-6CE5-B74D-10E8F46A7F53}"/>
                </a:ext>
              </a:extLst>
            </p:cNvPr>
            <p:cNvSpPr>
              <a:spLocks noChangeArrowheads="1"/>
            </p:cNvSpPr>
            <p:nvPr/>
          </p:nvSpPr>
          <p:spPr bwMode="gray">
            <a:xfrm>
              <a:off x="-893208" y="60551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9" name="Retângulo 15">
              <a:extLst>
                <a:ext uri="{FF2B5EF4-FFF2-40B4-BE49-F238E27FC236}">
                  <a16:creationId xmlns:a16="http://schemas.microsoft.com/office/drawing/2014/main" id="{918C8253-37D9-FCDD-EE6F-93DB6F94930C}"/>
                </a:ext>
              </a:extLst>
            </p:cNvPr>
            <p:cNvSpPr>
              <a:spLocks noChangeArrowheads="1"/>
            </p:cNvSpPr>
            <p:nvPr/>
          </p:nvSpPr>
          <p:spPr bwMode="gray">
            <a:xfrm>
              <a:off x="-893208" y="80610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20" name="Retângulo 16">
              <a:hlinkClick r:id="" action="ppaction://noaction"/>
              <a:extLst>
                <a:ext uri="{FF2B5EF4-FFF2-40B4-BE49-F238E27FC236}">
                  <a16:creationId xmlns:a16="http://schemas.microsoft.com/office/drawing/2014/main" id="{73B01EBB-9537-A6E3-1579-5A0777596FFB}"/>
                </a:ext>
              </a:extLst>
            </p:cNvPr>
            <p:cNvSpPr>
              <a:spLocks noChangeArrowheads="1"/>
            </p:cNvSpPr>
            <p:nvPr/>
          </p:nvSpPr>
          <p:spPr bwMode="gray">
            <a:xfrm>
              <a:off x="-918829" y="416582"/>
              <a:ext cx="540344" cy="508473"/>
            </a:xfrm>
            <a:prstGeom prst="rect">
              <a:avLst/>
            </a:prstGeom>
            <a:no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grpSp>
      <p:sp>
        <p:nvSpPr>
          <p:cNvPr id="17" name="Chart Placeholder 3"/>
          <p:cNvSpPr>
            <a:spLocks noGrp="1"/>
          </p:cNvSpPr>
          <p:nvPr>
            <p:ph type="chart" sz="quarter" idx="15"/>
          </p:nvPr>
        </p:nvSpPr>
        <p:spPr>
          <a:xfrm>
            <a:off x="468000" y="2051999"/>
            <a:ext cx="3600000" cy="3930791"/>
          </a:xfrm>
          <a:prstGeom prst="rect">
            <a:avLst/>
          </a:prstGeom>
        </p:spPr>
        <p:txBody>
          <a:bodyPr rtlCol="0">
            <a:noAutofit/>
          </a:bodyPr>
          <a:lstStyle/>
          <a:p>
            <a:pPr lvl="0"/>
            <a:r>
              <a:rPr lang="pt-BR" noProof="0"/>
              <a:t>Clique no ícone para adicionar gráfico</a:t>
            </a:r>
            <a:endParaRPr lang="en-US" noProof="0"/>
          </a:p>
        </p:txBody>
      </p:sp>
      <p:sp>
        <p:nvSpPr>
          <p:cNvPr id="18" name="Text Placeholder 8"/>
          <p:cNvSpPr>
            <a:spLocks noGrp="1"/>
          </p:cNvSpPr>
          <p:nvPr>
            <p:ph type="body" sz="quarter" idx="18"/>
          </p:nvPr>
        </p:nvSpPr>
        <p:spPr>
          <a:xfrm>
            <a:off x="468000" y="1665289"/>
            <a:ext cx="3600000" cy="392112"/>
          </a:xfrm>
        </p:spPr>
        <p:txBody>
          <a:bodyPr/>
          <a:lstStyle/>
          <a:p>
            <a:pPr lvl="0"/>
            <a:r>
              <a:rPr lang="pt-BR" noProof="0"/>
              <a:t>Editar estilos de texto Mestre</a:t>
            </a:r>
          </a:p>
        </p:txBody>
      </p:sp>
      <p:sp>
        <p:nvSpPr>
          <p:cNvPr id="7" name="Chart Placeholder 3"/>
          <p:cNvSpPr>
            <a:spLocks noGrp="1"/>
          </p:cNvSpPr>
          <p:nvPr>
            <p:ph type="chart" sz="quarter" idx="19"/>
          </p:nvPr>
        </p:nvSpPr>
        <p:spPr>
          <a:xfrm>
            <a:off x="4296000" y="2051998"/>
            <a:ext cx="3600000" cy="3930791"/>
          </a:xfrm>
          <a:prstGeom prst="rect">
            <a:avLst/>
          </a:prstGeom>
        </p:spPr>
        <p:txBody>
          <a:bodyPr rtlCol="0">
            <a:noAutofit/>
          </a:bodyPr>
          <a:lstStyle/>
          <a:p>
            <a:pPr lvl="0"/>
            <a:r>
              <a:rPr lang="pt-BR" noProof="0"/>
              <a:t>Clique no ícone para adicionar gráfico</a:t>
            </a:r>
            <a:endParaRPr lang="en-US" noProof="0"/>
          </a:p>
        </p:txBody>
      </p:sp>
      <p:sp>
        <p:nvSpPr>
          <p:cNvPr id="8" name="Text Placeholder 8"/>
          <p:cNvSpPr>
            <a:spLocks noGrp="1"/>
          </p:cNvSpPr>
          <p:nvPr>
            <p:ph type="body" sz="quarter" idx="20"/>
          </p:nvPr>
        </p:nvSpPr>
        <p:spPr>
          <a:xfrm>
            <a:off x="4296003" y="1665288"/>
            <a:ext cx="3600000" cy="392112"/>
          </a:xfrm>
        </p:spPr>
        <p:txBody>
          <a:bodyPr/>
          <a:lstStyle/>
          <a:p>
            <a:pPr lvl="0"/>
            <a:r>
              <a:rPr lang="pt-BR" noProof="0"/>
              <a:t>Editar estilos de texto Mestre</a:t>
            </a:r>
          </a:p>
        </p:txBody>
      </p:sp>
      <p:sp>
        <p:nvSpPr>
          <p:cNvPr id="9" name="Chart Placeholder 3"/>
          <p:cNvSpPr>
            <a:spLocks noGrp="1"/>
          </p:cNvSpPr>
          <p:nvPr>
            <p:ph type="chart" sz="quarter" idx="21"/>
          </p:nvPr>
        </p:nvSpPr>
        <p:spPr>
          <a:xfrm>
            <a:off x="8086960" y="2051999"/>
            <a:ext cx="3600000" cy="3930791"/>
          </a:xfrm>
          <a:prstGeom prst="rect">
            <a:avLst/>
          </a:prstGeom>
        </p:spPr>
        <p:txBody>
          <a:bodyPr rtlCol="0">
            <a:noAutofit/>
          </a:bodyPr>
          <a:lstStyle/>
          <a:p>
            <a:pPr lvl="0"/>
            <a:r>
              <a:rPr lang="pt-BR" noProof="0"/>
              <a:t>Clique no ícone para adicionar gráfico</a:t>
            </a:r>
            <a:endParaRPr lang="en-US" noProof="0"/>
          </a:p>
        </p:txBody>
      </p:sp>
      <p:sp>
        <p:nvSpPr>
          <p:cNvPr id="10" name="Text Placeholder 8"/>
          <p:cNvSpPr>
            <a:spLocks noGrp="1"/>
          </p:cNvSpPr>
          <p:nvPr>
            <p:ph type="body" sz="quarter" idx="22"/>
          </p:nvPr>
        </p:nvSpPr>
        <p:spPr>
          <a:xfrm>
            <a:off x="8086959" y="1659145"/>
            <a:ext cx="3600000" cy="398256"/>
          </a:xfrm>
        </p:spPr>
        <p:txBody>
          <a:bodyPr/>
          <a:lstStyle/>
          <a:p>
            <a:pPr lvl="0"/>
            <a:r>
              <a:rPr lang="pt-BR" noProof="0"/>
              <a:t>Editar estilos de texto Mestre</a:t>
            </a:r>
          </a:p>
        </p:txBody>
      </p:sp>
      <p:sp>
        <p:nvSpPr>
          <p:cNvPr id="11"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pt-BR" noProof="0"/>
              <a:t>Editar estilos de texto Mestre</a:t>
            </a:r>
          </a:p>
        </p:txBody>
      </p:sp>
      <p:sp>
        <p:nvSpPr>
          <p:cNvPr id="13" name="Text Placeholder 8"/>
          <p:cNvSpPr>
            <a:spLocks noGrp="1"/>
          </p:cNvSpPr>
          <p:nvPr>
            <p:ph type="body" sz="quarter" idx="13"/>
          </p:nvPr>
        </p:nvSpPr>
        <p:spPr>
          <a:xfrm>
            <a:off x="469900" y="736688"/>
            <a:ext cx="9848273" cy="757255"/>
          </a:xfrm>
          <a:prstGeom prst="rect">
            <a:avLst/>
          </a:prstGeom>
        </p:spPr>
        <p:txBody>
          <a:bodyPr>
            <a:noAutofit/>
          </a:bodyPr>
          <a:lstStyle>
            <a:lvl1pPr marL="0" indent="0">
              <a:buNone/>
              <a:defRPr sz="2000" b="0">
                <a:solidFill>
                  <a:srgbClr val="575757"/>
                </a:solidFill>
              </a:defRPr>
            </a:lvl1pPr>
          </a:lstStyle>
          <a:p>
            <a:pPr lvl="0"/>
            <a:r>
              <a:rPr lang="pt-BR" noProof="0"/>
              <a:t>Clique para editar os estilos de texto Mestres</a:t>
            </a:r>
          </a:p>
        </p:txBody>
      </p:sp>
      <p:sp>
        <p:nvSpPr>
          <p:cNvPr id="12" name="Title Placeholder 1"/>
          <p:cNvSpPr>
            <a:spLocks noGrp="1"/>
          </p:cNvSpPr>
          <p:nvPr>
            <p:ph type="title"/>
          </p:nvPr>
        </p:nvSpPr>
        <p:spPr>
          <a:xfrm>
            <a:off x="977900" y="347171"/>
            <a:ext cx="9371445" cy="334102"/>
          </a:xfrm>
          <a:prstGeom prst="rect">
            <a:avLst/>
          </a:prstGeom>
        </p:spPr>
        <p:txBody>
          <a:bodyPr rtlCol="0">
            <a:noAutofit/>
          </a:bodyPr>
          <a:lstStyle>
            <a:lvl1pPr>
              <a:defRPr sz="2000"/>
            </a:lvl1pPr>
          </a:lstStyle>
          <a:p>
            <a:r>
              <a:rPr lang="pt-BR" noProof="0"/>
              <a:t>Clique para editar o título Mestre</a:t>
            </a:r>
            <a:endParaRPr lang="en-US" noProof="0"/>
          </a:p>
        </p:txBody>
      </p:sp>
    </p:spTree>
    <p:extLst>
      <p:ext uri="{BB962C8B-B14F-4D97-AF65-F5344CB8AC3E}">
        <p14:creationId xmlns:p14="http://schemas.microsoft.com/office/powerpoint/2010/main" val="33383088"/>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2 columns of text">
    <p:spTree>
      <p:nvGrpSpPr>
        <p:cNvPr id="1" name=""/>
        <p:cNvGrpSpPr/>
        <p:nvPr/>
      </p:nvGrpSpPr>
      <p:grpSpPr>
        <a:xfrm>
          <a:off x="0" y="0"/>
          <a:ext cx="0" cy="0"/>
          <a:chOff x="0" y="0"/>
          <a:chExt cx="0" cy="0"/>
        </a:xfrm>
      </p:grpSpPr>
      <p:grpSp>
        <p:nvGrpSpPr>
          <p:cNvPr id="7" name="Agrupar 8">
            <a:extLst>
              <a:ext uri="{FF2B5EF4-FFF2-40B4-BE49-F238E27FC236}">
                <a16:creationId xmlns:a16="http://schemas.microsoft.com/office/drawing/2014/main" id="{6C2FC024-F186-FF82-162D-8AA12E160E3E}"/>
              </a:ext>
            </a:extLst>
          </p:cNvPr>
          <p:cNvGrpSpPr>
            <a:grpSpLocks/>
          </p:cNvGrpSpPr>
          <p:nvPr userDrawn="1"/>
        </p:nvGrpSpPr>
        <p:grpSpPr bwMode="auto">
          <a:xfrm>
            <a:off x="469900" y="317500"/>
            <a:ext cx="385763" cy="363538"/>
            <a:chOff x="-918829" y="402587"/>
            <a:chExt cx="565965" cy="534131"/>
          </a:xfrm>
        </p:grpSpPr>
        <p:sp>
          <p:nvSpPr>
            <p:cNvPr id="9" name="Retângulo 8">
              <a:extLst>
                <a:ext uri="{FF2B5EF4-FFF2-40B4-BE49-F238E27FC236}">
                  <a16:creationId xmlns:a16="http://schemas.microsoft.com/office/drawing/2014/main" id="{123D59A5-8DE8-CF65-097F-C36353B8E513}"/>
                </a:ext>
              </a:extLst>
            </p:cNvPr>
            <p:cNvSpPr>
              <a:spLocks noChangeArrowheads="1"/>
            </p:cNvSpPr>
            <p:nvPr/>
          </p:nvSpPr>
          <p:spPr bwMode="gray">
            <a:xfrm>
              <a:off x="-893208" y="402587"/>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0" name="Retângulo 9">
              <a:extLst>
                <a:ext uri="{FF2B5EF4-FFF2-40B4-BE49-F238E27FC236}">
                  <a16:creationId xmlns:a16="http://schemas.microsoft.com/office/drawing/2014/main" id="{AADCE8AC-B18A-84C8-5108-6A1075396B51}"/>
                </a:ext>
              </a:extLst>
            </p:cNvPr>
            <p:cNvSpPr>
              <a:spLocks noChangeArrowheads="1"/>
            </p:cNvSpPr>
            <p:nvPr/>
          </p:nvSpPr>
          <p:spPr bwMode="gray">
            <a:xfrm>
              <a:off x="-893208" y="60551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1" name="Retângulo 15">
              <a:extLst>
                <a:ext uri="{FF2B5EF4-FFF2-40B4-BE49-F238E27FC236}">
                  <a16:creationId xmlns:a16="http://schemas.microsoft.com/office/drawing/2014/main" id="{AEEC3EB1-B3FC-776D-4D31-CD2C81F5843C}"/>
                </a:ext>
              </a:extLst>
            </p:cNvPr>
            <p:cNvSpPr>
              <a:spLocks noChangeArrowheads="1"/>
            </p:cNvSpPr>
            <p:nvPr/>
          </p:nvSpPr>
          <p:spPr bwMode="gray">
            <a:xfrm>
              <a:off x="-893208" y="80610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2" name="Retângulo 16">
              <a:hlinkClick r:id="" action="ppaction://noaction"/>
              <a:extLst>
                <a:ext uri="{FF2B5EF4-FFF2-40B4-BE49-F238E27FC236}">
                  <a16:creationId xmlns:a16="http://schemas.microsoft.com/office/drawing/2014/main" id="{32AE19D3-366D-8609-DC1B-00CA21ED1B7B}"/>
                </a:ext>
              </a:extLst>
            </p:cNvPr>
            <p:cNvSpPr>
              <a:spLocks noChangeArrowheads="1"/>
            </p:cNvSpPr>
            <p:nvPr/>
          </p:nvSpPr>
          <p:spPr bwMode="gray">
            <a:xfrm>
              <a:off x="-918829" y="416582"/>
              <a:ext cx="540344" cy="508473"/>
            </a:xfrm>
            <a:prstGeom prst="rect">
              <a:avLst/>
            </a:prstGeom>
            <a:no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grpSp>
      <p:sp>
        <p:nvSpPr>
          <p:cNvPr id="13" name="Content Placeholder 3"/>
          <p:cNvSpPr>
            <a:spLocks noGrp="1"/>
          </p:cNvSpPr>
          <p:nvPr>
            <p:ph sz="quarter" idx="10"/>
          </p:nvPr>
        </p:nvSpPr>
        <p:spPr>
          <a:xfrm>
            <a:off x="468000" y="1665288"/>
            <a:ext cx="5328000" cy="4622507"/>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5" name="Content Placeholder 3"/>
          <p:cNvSpPr>
            <a:spLocks noGrp="1"/>
          </p:cNvSpPr>
          <p:nvPr>
            <p:ph sz="quarter" idx="20"/>
          </p:nvPr>
        </p:nvSpPr>
        <p:spPr>
          <a:xfrm>
            <a:off x="6394100" y="1656000"/>
            <a:ext cx="5328000" cy="4631795"/>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6" name="Text Placeholder 8"/>
          <p:cNvSpPr>
            <a:spLocks noGrp="1"/>
          </p:cNvSpPr>
          <p:nvPr>
            <p:ph type="body" sz="quarter" idx="13"/>
          </p:nvPr>
        </p:nvSpPr>
        <p:spPr>
          <a:xfrm>
            <a:off x="469900" y="736688"/>
            <a:ext cx="9848273" cy="757255"/>
          </a:xfrm>
          <a:prstGeom prst="rect">
            <a:avLst/>
          </a:prstGeom>
        </p:spPr>
        <p:txBody>
          <a:bodyPr>
            <a:noAutofit/>
          </a:bodyPr>
          <a:lstStyle>
            <a:lvl1pPr marL="0" indent="0">
              <a:buNone/>
              <a:defRPr sz="2000" b="0">
                <a:solidFill>
                  <a:srgbClr val="575757"/>
                </a:solidFill>
              </a:defRPr>
            </a:lvl1pPr>
          </a:lstStyle>
          <a:p>
            <a:pPr lvl="0"/>
            <a:r>
              <a:rPr lang="pt-BR" noProof="0"/>
              <a:t>Clique para editar os estilos de texto Mestres</a:t>
            </a:r>
          </a:p>
        </p:txBody>
      </p:sp>
      <p:sp>
        <p:nvSpPr>
          <p:cNvPr id="8" name="Title Placeholder 1"/>
          <p:cNvSpPr>
            <a:spLocks noGrp="1"/>
          </p:cNvSpPr>
          <p:nvPr>
            <p:ph type="title"/>
          </p:nvPr>
        </p:nvSpPr>
        <p:spPr>
          <a:xfrm>
            <a:off x="977900" y="347171"/>
            <a:ext cx="9371445" cy="334102"/>
          </a:xfrm>
          <a:prstGeom prst="rect">
            <a:avLst/>
          </a:prstGeom>
        </p:spPr>
        <p:txBody>
          <a:bodyPr rtlCol="0">
            <a:noAutofit/>
          </a:bodyPr>
          <a:lstStyle>
            <a:lvl1pPr>
              <a:defRPr sz="2000"/>
            </a:lvl1pPr>
          </a:lstStyle>
          <a:p>
            <a:r>
              <a:rPr lang="pt-BR" noProof="0"/>
              <a:t>Clique para editar o título Mestre</a:t>
            </a:r>
            <a:endParaRPr lang="en-US" noProof="0"/>
          </a:p>
        </p:txBody>
      </p:sp>
    </p:spTree>
    <p:extLst>
      <p:ext uri="{BB962C8B-B14F-4D97-AF65-F5344CB8AC3E}">
        <p14:creationId xmlns:p14="http://schemas.microsoft.com/office/powerpoint/2010/main" val="605690914"/>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2 columns - large">
    <p:spTree>
      <p:nvGrpSpPr>
        <p:cNvPr id="1" name=""/>
        <p:cNvGrpSpPr/>
        <p:nvPr/>
      </p:nvGrpSpPr>
      <p:grpSpPr>
        <a:xfrm>
          <a:off x="0" y="0"/>
          <a:ext cx="0" cy="0"/>
          <a:chOff x="0" y="0"/>
          <a:chExt cx="0" cy="0"/>
        </a:xfrm>
      </p:grpSpPr>
      <p:grpSp>
        <p:nvGrpSpPr>
          <p:cNvPr id="8" name="Agrupar 8">
            <a:extLst>
              <a:ext uri="{FF2B5EF4-FFF2-40B4-BE49-F238E27FC236}">
                <a16:creationId xmlns:a16="http://schemas.microsoft.com/office/drawing/2014/main" id="{1C5D4EF5-CE35-BA41-5D87-D0CA62A7F658}"/>
              </a:ext>
            </a:extLst>
          </p:cNvPr>
          <p:cNvGrpSpPr>
            <a:grpSpLocks/>
          </p:cNvGrpSpPr>
          <p:nvPr userDrawn="1"/>
        </p:nvGrpSpPr>
        <p:grpSpPr bwMode="auto">
          <a:xfrm>
            <a:off x="469900" y="317500"/>
            <a:ext cx="385763" cy="363538"/>
            <a:chOff x="-918829" y="402587"/>
            <a:chExt cx="565965" cy="534131"/>
          </a:xfrm>
        </p:grpSpPr>
        <p:sp>
          <p:nvSpPr>
            <p:cNvPr id="9" name="Retângulo 8">
              <a:extLst>
                <a:ext uri="{FF2B5EF4-FFF2-40B4-BE49-F238E27FC236}">
                  <a16:creationId xmlns:a16="http://schemas.microsoft.com/office/drawing/2014/main" id="{ACD5DBD2-AE2A-DEB8-F494-D90AF5631C9C}"/>
                </a:ext>
              </a:extLst>
            </p:cNvPr>
            <p:cNvSpPr>
              <a:spLocks noChangeArrowheads="1"/>
            </p:cNvSpPr>
            <p:nvPr/>
          </p:nvSpPr>
          <p:spPr bwMode="gray">
            <a:xfrm>
              <a:off x="-893208" y="402587"/>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0" name="Retângulo 9">
              <a:extLst>
                <a:ext uri="{FF2B5EF4-FFF2-40B4-BE49-F238E27FC236}">
                  <a16:creationId xmlns:a16="http://schemas.microsoft.com/office/drawing/2014/main" id="{65B16A55-6796-AFFF-7211-4773155C0F10}"/>
                </a:ext>
              </a:extLst>
            </p:cNvPr>
            <p:cNvSpPr>
              <a:spLocks noChangeArrowheads="1"/>
            </p:cNvSpPr>
            <p:nvPr/>
          </p:nvSpPr>
          <p:spPr bwMode="gray">
            <a:xfrm>
              <a:off x="-893208" y="60551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2" name="Retângulo 15">
              <a:extLst>
                <a:ext uri="{FF2B5EF4-FFF2-40B4-BE49-F238E27FC236}">
                  <a16:creationId xmlns:a16="http://schemas.microsoft.com/office/drawing/2014/main" id="{BFF0020D-6B33-68F7-57AA-D65C8D8554EC}"/>
                </a:ext>
              </a:extLst>
            </p:cNvPr>
            <p:cNvSpPr>
              <a:spLocks noChangeArrowheads="1"/>
            </p:cNvSpPr>
            <p:nvPr/>
          </p:nvSpPr>
          <p:spPr bwMode="gray">
            <a:xfrm>
              <a:off x="-893208" y="80610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4" name="Retângulo 16">
              <a:hlinkClick r:id="" action="ppaction://noaction"/>
              <a:extLst>
                <a:ext uri="{FF2B5EF4-FFF2-40B4-BE49-F238E27FC236}">
                  <a16:creationId xmlns:a16="http://schemas.microsoft.com/office/drawing/2014/main" id="{0C27D1C8-5E95-5B49-6D1B-AE69E2606F39}"/>
                </a:ext>
              </a:extLst>
            </p:cNvPr>
            <p:cNvSpPr>
              <a:spLocks noChangeArrowheads="1"/>
            </p:cNvSpPr>
            <p:nvPr/>
          </p:nvSpPr>
          <p:spPr bwMode="gray">
            <a:xfrm>
              <a:off x="-918829" y="416582"/>
              <a:ext cx="540344" cy="508473"/>
            </a:xfrm>
            <a:prstGeom prst="rect">
              <a:avLst/>
            </a:prstGeom>
            <a:no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grpSp>
      <p:sp>
        <p:nvSpPr>
          <p:cNvPr id="11" name="Content Placeholder 3"/>
          <p:cNvSpPr>
            <a:spLocks noGrp="1"/>
          </p:cNvSpPr>
          <p:nvPr>
            <p:ph sz="quarter" idx="10"/>
          </p:nvPr>
        </p:nvSpPr>
        <p:spPr>
          <a:xfrm>
            <a:off x="4699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3" name="Content Placeholder 3"/>
          <p:cNvSpPr>
            <a:spLocks noGrp="1"/>
          </p:cNvSpPr>
          <p:nvPr>
            <p:ph sz="quarter" idx="20"/>
          </p:nvPr>
        </p:nvSpPr>
        <p:spPr>
          <a:xfrm>
            <a:off x="63941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6" name="Text Placeholder 8"/>
          <p:cNvSpPr>
            <a:spLocks noGrp="1"/>
          </p:cNvSpPr>
          <p:nvPr>
            <p:ph type="body" sz="quarter" idx="13"/>
          </p:nvPr>
        </p:nvSpPr>
        <p:spPr>
          <a:xfrm>
            <a:off x="469900" y="736688"/>
            <a:ext cx="9848273" cy="757255"/>
          </a:xfrm>
          <a:prstGeom prst="rect">
            <a:avLst/>
          </a:prstGeom>
        </p:spPr>
        <p:txBody>
          <a:bodyPr>
            <a:noAutofit/>
          </a:bodyPr>
          <a:lstStyle>
            <a:lvl1pPr marL="0" indent="0">
              <a:buNone/>
              <a:defRPr sz="2000" b="0">
                <a:solidFill>
                  <a:srgbClr val="575757"/>
                </a:solidFill>
              </a:defRPr>
            </a:lvl1pPr>
          </a:lstStyle>
          <a:p>
            <a:pPr lvl="0"/>
            <a:r>
              <a:rPr lang="pt-BR" noProof="0"/>
              <a:t>Clique para editar os estilos de texto Mestres</a:t>
            </a:r>
          </a:p>
        </p:txBody>
      </p:sp>
      <p:sp>
        <p:nvSpPr>
          <p:cNvPr id="7" name="Title Placeholder 1"/>
          <p:cNvSpPr>
            <a:spLocks noGrp="1"/>
          </p:cNvSpPr>
          <p:nvPr>
            <p:ph type="title"/>
          </p:nvPr>
        </p:nvSpPr>
        <p:spPr>
          <a:xfrm>
            <a:off x="977900" y="347171"/>
            <a:ext cx="9371445" cy="334102"/>
          </a:xfrm>
          <a:prstGeom prst="rect">
            <a:avLst/>
          </a:prstGeom>
        </p:spPr>
        <p:txBody>
          <a:bodyPr rtlCol="0">
            <a:noAutofit/>
          </a:bodyPr>
          <a:lstStyle>
            <a:lvl1pPr>
              <a:defRPr sz="2000"/>
            </a:lvl1pPr>
          </a:lstStyle>
          <a:p>
            <a:r>
              <a:rPr lang="pt-BR" noProof="0"/>
              <a:t>Clique para editar o título Mestre</a:t>
            </a:r>
            <a:endParaRPr lang="en-US" noProof="0"/>
          </a:p>
        </p:txBody>
      </p:sp>
    </p:spTree>
    <p:extLst>
      <p:ext uri="{BB962C8B-B14F-4D97-AF65-F5344CB8AC3E}">
        <p14:creationId xmlns:p14="http://schemas.microsoft.com/office/powerpoint/2010/main" val="3944448519"/>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ext and chart">
    <p:spTree>
      <p:nvGrpSpPr>
        <p:cNvPr id="1" name=""/>
        <p:cNvGrpSpPr/>
        <p:nvPr/>
      </p:nvGrpSpPr>
      <p:grpSpPr>
        <a:xfrm>
          <a:off x="0" y="0"/>
          <a:ext cx="0" cy="0"/>
          <a:chOff x="0" y="0"/>
          <a:chExt cx="0" cy="0"/>
        </a:xfrm>
      </p:grpSpPr>
      <p:grpSp>
        <p:nvGrpSpPr>
          <p:cNvPr id="11" name="Agrupar 8">
            <a:extLst>
              <a:ext uri="{FF2B5EF4-FFF2-40B4-BE49-F238E27FC236}">
                <a16:creationId xmlns:a16="http://schemas.microsoft.com/office/drawing/2014/main" id="{3B7E1DB8-774D-0B75-8B54-37B92CCDF1F4}"/>
              </a:ext>
            </a:extLst>
          </p:cNvPr>
          <p:cNvGrpSpPr>
            <a:grpSpLocks/>
          </p:cNvGrpSpPr>
          <p:nvPr userDrawn="1"/>
        </p:nvGrpSpPr>
        <p:grpSpPr bwMode="auto">
          <a:xfrm>
            <a:off x="469900" y="317500"/>
            <a:ext cx="385763" cy="363538"/>
            <a:chOff x="-918829" y="402587"/>
            <a:chExt cx="565965" cy="534131"/>
          </a:xfrm>
        </p:grpSpPr>
        <p:sp>
          <p:nvSpPr>
            <p:cNvPr id="13" name="Retângulo 12">
              <a:extLst>
                <a:ext uri="{FF2B5EF4-FFF2-40B4-BE49-F238E27FC236}">
                  <a16:creationId xmlns:a16="http://schemas.microsoft.com/office/drawing/2014/main" id="{AE5CE4E5-2D1E-043D-45E2-B45D7CE17814}"/>
                </a:ext>
              </a:extLst>
            </p:cNvPr>
            <p:cNvSpPr>
              <a:spLocks noChangeArrowheads="1"/>
            </p:cNvSpPr>
            <p:nvPr/>
          </p:nvSpPr>
          <p:spPr bwMode="gray">
            <a:xfrm>
              <a:off x="-893208" y="402587"/>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4" name="Retângulo 13">
              <a:extLst>
                <a:ext uri="{FF2B5EF4-FFF2-40B4-BE49-F238E27FC236}">
                  <a16:creationId xmlns:a16="http://schemas.microsoft.com/office/drawing/2014/main" id="{2D1D9A99-1954-9BB7-A4C9-8666C67475E4}"/>
                </a:ext>
              </a:extLst>
            </p:cNvPr>
            <p:cNvSpPr>
              <a:spLocks noChangeArrowheads="1"/>
            </p:cNvSpPr>
            <p:nvPr/>
          </p:nvSpPr>
          <p:spPr bwMode="gray">
            <a:xfrm>
              <a:off x="-893208" y="60551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5" name="Retângulo 15">
              <a:extLst>
                <a:ext uri="{FF2B5EF4-FFF2-40B4-BE49-F238E27FC236}">
                  <a16:creationId xmlns:a16="http://schemas.microsoft.com/office/drawing/2014/main" id="{94745137-B99A-58E2-140F-C78F9F310E82}"/>
                </a:ext>
              </a:extLst>
            </p:cNvPr>
            <p:cNvSpPr>
              <a:spLocks noChangeArrowheads="1"/>
            </p:cNvSpPr>
            <p:nvPr/>
          </p:nvSpPr>
          <p:spPr bwMode="gray">
            <a:xfrm>
              <a:off x="-893208" y="80610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6" name="Retângulo 16">
              <a:hlinkClick r:id="" action="ppaction://noaction"/>
              <a:extLst>
                <a:ext uri="{FF2B5EF4-FFF2-40B4-BE49-F238E27FC236}">
                  <a16:creationId xmlns:a16="http://schemas.microsoft.com/office/drawing/2014/main" id="{7547B208-5F69-95FE-976E-BDDEB87C100A}"/>
                </a:ext>
              </a:extLst>
            </p:cNvPr>
            <p:cNvSpPr>
              <a:spLocks noChangeArrowheads="1"/>
            </p:cNvSpPr>
            <p:nvPr/>
          </p:nvSpPr>
          <p:spPr bwMode="gray">
            <a:xfrm>
              <a:off x="-918829" y="416582"/>
              <a:ext cx="540344" cy="508473"/>
            </a:xfrm>
            <a:prstGeom prst="rect">
              <a:avLst/>
            </a:prstGeom>
            <a:no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grpSp>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3" name="Chart Placeholder 2"/>
          <p:cNvSpPr>
            <a:spLocks noGrp="1"/>
          </p:cNvSpPr>
          <p:nvPr>
            <p:ph type="chart" sz="quarter" idx="21"/>
          </p:nvPr>
        </p:nvSpPr>
        <p:spPr>
          <a:xfrm>
            <a:off x="6239584" y="2125013"/>
            <a:ext cx="5482516" cy="3857777"/>
          </a:xfrm>
        </p:spPr>
        <p:txBody>
          <a:bodyPr rtlCol="0">
            <a:noAutofit/>
          </a:bodyPr>
          <a:lstStyle/>
          <a:p>
            <a:pPr lvl="0"/>
            <a:r>
              <a:rPr lang="pt-BR" noProof="0"/>
              <a:t>Clique no ícone para adicionar gráfico</a:t>
            </a:r>
            <a:endParaRPr lang="en-US" noProof="0"/>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pt-BR" noProof="0"/>
              <a:t>Editar estilos de texto Mestre</a:t>
            </a:r>
          </a:p>
        </p:txBody>
      </p:sp>
      <p:sp>
        <p:nvSpPr>
          <p:cNvPr id="9"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pt-BR" noProof="0"/>
              <a:t>Editar estilos de texto Mestre</a:t>
            </a:r>
          </a:p>
        </p:txBody>
      </p:sp>
      <p:sp>
        <p:nvSpPr>
          <p:cNvPr id="12" name="Text Placeholder 8"/>
          <p:cNvSpPr>
            <a:spLocks noGrp="1"/>
          </p:cNvSpPr>
          <p:nvPr>
            <p:ph type="body" sz="quarter" idx="13"/>
          </p:nvPr>
        </p:nvSpPr>
        <p:spPr>
          <a:xfrm>
            <a:off x="469900" y="736688"/>
            <a:ext cx="9837882" cy="757255"/>
          </a:xfrm>
          <a:prstGeom prst="rect">
            <a:avLst/>
          </a:prstGeom>
        </p:spPr>
        <p:txBody>
          <a:bodyPr>
            <a:noAutofit/>
          </a:bodyPr>
          <a:lstStyle>
            <a:lvl1pPr marL="0" indent="0">
              <a:buNone/>
              <a:defRPr sz="2000" b="0">
                <a:solidFill>
                  <a:srgbClr val="575757"/>
                </a:solidFill>
              </a:defRPr>
            </a:lvl1pPr>
          </a:lstStyle>
          <a:p>
            <a:pPr lvl="0"/>
            <a:r>
              <a:rPr lang="pt-BR" noProof="0"/>
              <a:t>Clique para editar os estilos de texto Mestres</a:t>
            </a:r>
          </a:p>
        </p:txBody>
      </p:sp>
      <p:sp>
        <p:nvSpPr>
          <p:cNvPr id="8" name="Title Placeholder 1"/>
          <p:cNvSpPr>
            <a:spLocks noGrp="1"/>
          </p:cNvSpPr>
          <p:nvPr>
            <p:ph type="title"/>
          </p:nvPr>
        </p:nvSpPr>
        <p:spPr>
          <a:xfrm>
            <a:off x="977900" y="347171"/>
            <a:ext cx="9371445" cy="334102"/>
          </a:xfrm>
          <a:prstGeom prst="rect">
            <a:avLst/>
          </a:prstGeom>
        </p:spPr>
        <p:txBody>
          <a:bodyPr rtlCol="0">
            <a:noAutofit/>
          </a:bodyPr>
          <a:lstStyle>
            <a:lvl1pPr>
              <a:defRPr sz="2000"/>
            </a:lvl1pPr>
          </a:lstStyle>
          <a:p>
            <a:r>
              <a:rPr lang="pt-BR" noProof="0"/>
              <a:t>Clique para editar o título Mestre</a:t>
            </a:r>
            <a:endParaRPr lang="en-US" noProof="0"/>
          </a:p>
        </p:txBody>
      </p:sp>
    </p:spTree>
    <p:extLst>
      <p:ext uri="{BB962C8B-B14F-4D97-AF65-F5344CB8AC3E}">
        <p14:creationId xmlns:p14="http://schemas.microsoft.com/office/powerpoint/2010/main" val="356243155"/>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2 chart">
    <p:spTree>
      <p:nvGrpSpPr>
        <p:cNvPr id="1" name=""/>
        <p:cNvGrpSpPr/>
        <p:nvPr/>
      </p:nvGrpSpPr>
      <p:grpSpPr>
        <a:xfrm>
          <a:off x="0" y="0"/>
          <a:ext cx="0" cy="0"/>
          <a:chOff x="0" y="0"/>
          <a:chExt cx="0" cy="0"/>
        </a:xfrm>
      </p:grpSpPr>
      <p:grpSp>
        <p:nvGrpSpPr>
          <p:cNvPr id="11" name="Agrupar 8">
            <a:extLst>
              <a:ext uri="{FF2B5EF4-FFF2-40B4-BE49-F238E27FC236}">
                <a16:creationId xmlns:a16="http://schemas.microsoft.com/office/drawing/2014/main" id="{FC88E52F-A51C-3E8E-9951-84E415A710BF}"/>
              </a:ext>
            </a:extLst>
          </p:cNvPr>
          <p:cNvGrpSpPr>
            <a:grpSpLocks/>
          </p:cNvGrpSpPr>
          <p:nvPr userDrawn="1"/>
        </p:nvGrpSpPr>
        <p:grpSpPr bwMode="auto">
          <a:xfrm>
            <a:off x="469900" y="317500"/>
            <a:ext cx="385763" cy="363538"/>
            <a:chOff x="-918829" y="402587"/>
            <a:chExt cx="565965" cy="534131"/>
          </a:xfrm>
        </p:grpSpPr>
        <p:sp>
          <p:nvSpPr>
            <p:cNvPr id="13" name="Retângulo 12">
              <a:extLst>
                <a:ext uri="{FF2B5EF4-FFF2-40B4-BE49-F238E27FC236}">
                  <a16:creationId xmlns:a16="http://schemas.microsoft.com/office/drawing/2014/main" id="{EBB68D1F-4803-D9FC-60B8-39289DEF7D8D}"/>
                </a:ext>
              </a:extLst>
            </p:cNvPr>
            <p:cNvSpPr>
              <a:spLocks noChangeArrowheads="1"/>
            </p:cNvSpPr>
            <p:nvPr/>
          </p:nvSpPr>
          <p:spPr bwMode="gray">
            <a:xfrm>
              <a:off x="-893208" y="402587"/>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5" name="Retângulo 14">
              <a:extLst>
                <a:ext uri="{FF2B5EF4-FFF2-40B4-BE49-F238E27FC236}">
                  <a16:creationId xmlns:a16="http://schemas.microsoft.com/office/drawing/2014/main" id="{94BD6274-AB09-E2B1-2D3D-DB5DCE5AD5BA}"/>
                </a:ext>
              </a:extLst>
            </p:cNvPr>
            <p:cNvSpPr>
              <a:spLocks noChangeArrowheads="1"/>
            </p:cNvSpPr>
            <p:nvPr/>
          </p:nvSpPr>
          <p:spPr bwMode="gray">
            <a:xfrm>
              <a:off x="-893208" y="60551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7" name="Retângulo 15">
              <a:extLst>
                <a:ext uri="{FF2B5EF4-FFF2-40B4-BE49-F238E27FC236}">
                  <a16:creationId xmlns:a16="http://schemas.microsoft.com/office/drawing/2014/main" id="{AAA8B85F-F1D1-5C02-D1E5-6A8353DE7DEA}"/>
                </a:ext>
              </a:extLst>
            </p:cNvPr>
            <p:cNvSpPr>
              <a:spLocks noChangeArrowheads="1"/>
            </p:cNvSpPr>
            <p:nvPr/>
          </p:nvSpPr>
          <p:spPr bwMode="gray">
            <a:xfrm>
              <a:off x="-893208" y="80610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8" name="Retângulo 16">
              <a:hlinkClick r:id="" action="ppaction://noaction"/>
              <a:extLst>
                <a:ext uri="{FF2B5EF4-FFF2-40B4-BE49-F238E27FC236}">
                  <a16:creationId xmlns:a16="http://schemas.microsoft.com/office/drawing/2014/main" id="{B1DEE79D-A891-C8D2-CB38-626F6F46BC7B}"/>
                </a:ext>
              </a:extLst>
            </p:cNvPr>
            <p:cNvSpPr>
              <a:spLocks noChangeArrowheads="1"/>
            </p:cNvSpPr>
            <p:nvPr/>
          </p:nvSpPr>
          <p:spPr bwMode="gray">
            <a:xfrm>
              <a:off x="-918829" y="416582"/>
              <a:ext cx="540344" cy="508473"/>
            </a:xfrm>
            <a:prstGeom prst="rect">
              <a:avLst/>
            </a:prstGeom>
            <a:no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grpSp>
      <p:sp>
        <p:nvSpPr>
          <p:cNvPr id="3" name="Chart Placeholder 2"/>
          <p:cNvSpPr>
            <a:spLocks noGrp="1"/>
          </p:cNvSpPr>
          <p:nvPr>
            <p:ph type="chart" sz="quarter" idx="21"/>
          </p:nvPr>
        </p:nvSpPr>
        <p:spPr>
          <a:xfrm>
            <a:off x="6239584" y="2125013"/>
            <a:ext cx="5482516" cy="3857777"/>
          </a:xfrm>
        </p:spPr>
        <p:txBody>
          <a:bodyPr rtlCol="0">
            <a:noAutofit/>
          </a:bodyPr>
          <a:lstStyle/>
          <a:p>
            <a:pPr lvl="0"/>
            <a:r>
              <a:rPr lang="pt-BR" noProof="0"/>
              <a:t>Clique no ícone para adicionar gráfico</a:t>
            </a:r>
            <a:endParaRPr lang="en-US" noProof="0"/>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pt-BR" noProof="0"/>
              <a:t>Editar estilos de texto Mestre</a:t>
            </a:r>
          </a:p>
        </p:txBody>
      </p:sp>
      <p:sp>
        <p:nvSpPr>
          <p:cNvPr id="9" name="Chart Placeholder 2"/>
          <p:cNvSpPr>
            <a:spLocks noGrp="1"/>
          </p:cNvSpPr>
          <p:nvPr>
            <p:ph type="chart" sz="quarter" idx="24"/>
          </p:nvPr>
        </p:nvSpPr>
        <p:spPr>
          <a:xfrm>
            <a:off x="469900" y="2125013"/>
            <a:ext cx="5482517" cy="3857777"/>
          </a:xfrm>
        </p:spPr>
        <p:txBody>
          <a:bodyPr rtlCol="0">
            <a:noAutofit/>
          </a:bodyPr>
          <a:lstStyle/>
          <a:p>
            <a:pPr lvl="0"/>
            <a:r>
              <a:rPr lang="pt-BR" noProof="0"/>
              <a:t>Clique no ícone para adicionar gráfico</a:t>
            </a:r>
            <a:endParaRPr lang="en-US" noProof="0"/>
          </a:p>
        </p:txBody>
      </p:sp>
      <p:sp>
        <p:nvSpPr>
          <p:cNvPr id="12" name="Text Placeholder 5"/>
          <p:cNvSpPr>
            <a:spLocks noGrp="1"/>
          </p:cNvSpPr>
          <p:nvPr>
            <p:ph type="body" sz="quarter" idx="25"/>
          </p:nvPr>
        </p:nvSpPr>
        <p:spPr>
          <a:xfrm>
            <a:off x="469898" y="1665288"/>
            <a:ext cx="5482517" cy="409427"/>
          </a:xfrm>
        </p:spPr>
        <p:txBody>
          <a:bodyPr>
            <a:noAutofit/>
          </a:bodyPr>
          <a:lstStyle/>
          <a:p>
            <a:pPr lvl="0"/>
            <a:r>
              <a:rPr lang="pt-BR" noProof="0"/>
              <a:t>Editar estilos de texto Mestre</a:t>
            </a:r>
          </a:p>
        </p:txBody>
      </p:sp>
      <p:sp>
        <p:nvSpPr>
          <p:cNvPr id="14"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pt-BR" noProof="0"/>
              <a:t>Editar estilos de texto Mestre</a:t>
            </a:r>
          </a:p>
        </p:txBody>
      </p:sp>
      <p:sp>
        <p:nvSpPr>
          <p:cNvPr id="16" name="Text Placeholder 8"/>
          <p:cNvSpPr>
            <a:spLocks noGrp="1"/>
          </p:cNvSpPr>
          <p:nvPr>
            <p:ph type="body" sz="quarter" idx="13"/>
          </p:nvPr>
        </p:nvSpPr>
        <p:spPr>
          <a:xfrm>
            <a:off x="469900" y="736688"/>
            <a:ext cx="9827491" cy="757255"/>
          </a:xfrm>
          <a:prstGeom prst="rect">
            <a:avLst/>
          </a:prstGeom>
        </p:spPr>
        <p:txBody>
          <a:bodyPr>
            <a:noAutofit/>
          </a:bodyPr>
          <a:lstStyle>
            <a:lvl1pPr marL="0" indent="0">
              <a:buNone/>
              <a:defRPr sz="2000" b="0">
                <a:solidFill>
                  <a:srgbClr val="575757"/>
                </a:solidFill>
              </a:defRPr>
            </a:lvl1pPr>
          </a:lstStyle>
          <a:p>
            <a:pPr lvl="0"/>
            <a:r>
              <a:rPr lang="pt-BR" noProof="0"/>
              <a:t>Clique para editar os estilos de texto Mestres</a:t>
            </a:r>
          </a:p>
        </p:txBody>
      </p:sp>
      <p:sp>
        <p:nvSpPr>
          <p:cNvPr id="10" name="Title Placeholder 1"/>
          <p:cNvSpPr>
            <a:spLocks noGrp="1"/>
          </p:cNvSpPr>
          <p:nvPr>
            <p:ph type="title"/>
          </p:nvPr>
        </p:nvSpPr>
        <p:spPr>
          <a:xfrm>
            <a:off x="977900" y="347171"/>
            <a:ext cx="9371445" cy="334102"/>
          </a:xfrm>
          <a:prstGeom prst="rect">
            <a:avLst/>
          </a:prstGeom>
        </p:spPr>
        <p:txBody>
          <a:bodyPr rtlCol="0">
            <a:noAutofit/>
          </a:bodyPr>
          <a:lstStyle>
            <a:lvl1pPr>
              <a:defRPr sz="2000"/>
            </a:lvl1pPr>
          </a:lstStyle>
          <a:p>
            <a:r>
              <a:rPr lang="pt-BR" noProof="0"/>
              <a:t>Clique para editar o título Mestre</a:t>
            </a:r>
            <a:endParaRPr lang="en-US" noProof="0"/>
          </a:p>
        </p:txBody>
      </p:sp>
    </p:spTree>
    <p:extLst>
      <p:ext uri="{BB962C8B-B14F-4D97-AF65-F5344CB8AC3E}">
        <p14:creationId xmlns:p14="http://schemas.microsoft.com/office/powerpoint/2010/main" val="551917717"/>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4699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3" name="Content Placeholder 3"/>
          <p:cNvSpPr>
            <a:spLocks noGrp="1"/>
          </p:cNvSpPr>
          <p:nvPr>
            <p:ph sz="quarter" idx="20"/>
          </p:nvPr>
        </p:nvSpPr>
        <p:spPr>
          <a:xfrm>
            <a:off x="63941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6" name="Text Placeholder 8"/>
          <p:cNvSpPr>
            <a:spLocks noGrp="1"/>
          </p:cNvSpPr>
          <p:nvPr>
            <p:ph type="body" sz="quarter" idx="13" hasCustomPrompt="1"/>
          </p:nvPr>
        </p:nvSpPr>
        <p:spPr>
          <a:xfrm>
            <a:off x="484632" y="1014984"/>
            <a:ext cx="9957816" cy="548640"/>
          </a:xfrm>
          <a:prstGeom prst="rect">
            <a:avLst/>
          </a:prstGeom>
        </p:spPr>
        <p:txBody>
          <a:bodyPr vert="horz" lIns="0" tIns="0" rIns="0" bIns="0" rtlCol="0">
            <a:noAutofit/>
          </a:bodyPr>
          <a:lstStyle>
            <a:lvl1pPr>
              <a:defRPr lang="en-US" sz="1600" noProof="0">
                <a:solidFill>
                  <a:schemeClr val="bg2">
                    <a:lumMod val="25000"/>
                  </a:schemeClr>
                </a:solidFill>
              </a:defRPr>
            </a:lvl1pPr>
          </a:lstStyle>
          <a:p>
            <a:pPr lvl="0"/>
            <a:r>
              <a:rPr lang="en-US" noProof="0"/>
              <a:t>Click to add subtitle</a:t>
            </a:r>
          </a:p>
        </p:txBody>
      </p:sp>
      <p:sp>
        <p:nvSpPr>
          <p:cNvPr id="7" name="Title Placeholder 1">
            <a:extLst>
              <a:ext uri="{FF2B5EF4-FFF2-40B4-BE49-F238E27FC236}">
                <a16:creationId xmlns:a16="http://schemas.microsoft.com/office/drawing/2014/main" id="{914A3732-CE01-40D2-959D-9878608BCE6B}"/>
              </a:ext>
            </a:extLst>
          </p:cNvPr>
          <p:cNvSpPr>
            <a:spLocks noGrp="1"/>
          </p:cNvSpPr>
          <p:nvPr>
            <p:ph type="title"/>
          </p:nvPr>
        </p:nvSpPr>
        <p:spPr>
          <a:xfrm>
            <a:off x="1069848" y="402336"/>
            <a:ext cx="9371445" cy="402336"/>
          </a:xfrm>
          <a:prstGeom prst="rect">
            <a:avLst/>
          </a:prstGeom>
        </p:spPr>
        <p:txBody>
          <a:bodyPr vert="horz" lIns="0" tIns="0" rIns="0" bIns="0" rtlCol="0" anchor="t" anchorCtr="0">
            <a:noAutofit/>
          </a:bodyPr>
          <a:lstStyle>
            <a:lvl1pPr>
              <a:defRPr lang="en-US" noProof="0"/>
            </a:lvl1pPr>
          </a:lstStyle>
          <a:p>
            <a:pPr lvl="0"/>
            <a:r>
              <a:rPr lang="pt-BR" noProof="0"/>
              <a:t>Clique para editar o título Mestre</a:t>
            </a:r>
            <a:endParaRPr lang="en-US" noProof="0"/>
          </a:p>
        </p:txBody>
      </p:sp>
    </p:spTree>
    <p:extLst>
      <p:ext uri="{BB962C8B-B14F-4D97-AF65-F5344CB8AC3E}">
        <p14:creationId xmlns:p14="http://schemas.microsoft.com/office/powerpoint/2010/main" val="1031036312"/>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2 column content">
    <p:spTree>
      <p:nvGrpSpPr>
        <p:cNvPr id="1" name=""/>
        <p:cNvGrpSpPr/>
        <p:nvPr/>
      </p:nvGrpSpPr>
      <p:grpSpPr>
        <a:xfrm>
          <a:off x="0" y="0"/>
          <a:ext cx="0" cy="0"/>
          <a:chOff x="0" y="0"/>
          <a:chExt cx="0" cy="0"/>
        </a:xfrm>
      </p:grpSpPr>
      <p:grpSp>
        <p:nvGrpSpPr>
          <p:cNvPr id="9" name="Agrupar 8">
            <a:extLst>
              <a:ext uri="{FF2B5EF4-FFF2-40B4-BE49-F238E27FC236}">
                <a16:creationId xmlns:a16="http://schemas.microsoft.com/office/drawing/2014/main" id="{3A3F3E77-965C-F1B1-8441-B4CEE428591C}"/>
              </a:ext>
            </a:extLst>
          </p:cNvPr>
          <p:cNvGrpSpPr>
            <a:grpSpLocks/>
          </p:cNvGrpSpPr>
          <p:nvPr userDrawn="1"/>
        </p:nvGrpSpPr>
        <p:grpSpPr bwMode="auto">
          <a:xfrm>
            <a:off x="469900" y="317500"/>
            <a:ext cx="385763" cy="363538"/>
            <a:chOff x="-918829" y="402587"/>
            <a:chExt cx="565965" cy="534131"/>
          </a:xfrm>
        </p:grpSpPr>
        <p:sp>
          <p:nvSpPr>
            <p:cNvPr id="11" name="Retângulo 10">
              <a:extLst>
                <a:ext uri="{FF2B5EF4-FFF2-40B4-BE49-F238E27FC236}">
                  <a16:creationId xmlns:a16="http://schemas.microsoft.com/office/drawing/2014/main" id="{9692C080-D43A-9A22-3DFA-4FFC1720EC9C}"/>
                </a:ext>
              </a:extLst>
            </p:cNvPr>
            <p:cNvSpPr>
              <a:spLocks noChangeArrowheads="1"/>
            </p:cNvSpPr>
            <p:nvPr/>
          </p:nvSpPr>
          <p:spPr bwMode="gray">
            <a:xfrm>
              <a:off x="-893208" y="402587"/>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2" name="Retângulo 11">
              <a:extLst>
                <a:ext uri="{FF2B5EF4-FFF2-40B4-BE49-F238E27FC236}">
                  <a16:creationId xmlns:a16="http://schemas.microsoft.com/office/drawing/2014/main" id="{B5319173-4C6C-EEE3-2B9D-950ED5D676D9}"/>
                </a:ext>
              </a:extLst>
            </p:cNvPr>
            <p:cNvSpPr>
              <a:spLocks noChangeArrowheads="1"/>
            </p:cNvSpPr>
            <p:nvPr/>
          </p:nvSpPr>
          <p:spPr bwMode="gray">
            <a:xfrm>
              <a:off x="-893208" y="60551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3" name="Retângulo 15">
              <a:extLst>
                <a:ext uri="{FF2B5EF4-FFF2-40B4-BE49-F238E27FC236}">
                  <a16:creationId xmlns:a16="http://schemas.microsoft.com/office/drawing/2014/main" id="{6AA43E88-7D6F-C296-5F1B-21DBE4D4012D}"/>
                </a:ext>
              </a:extLst>
            </p:cNvPr>
            <p:cNvSpPr>
              <a:spLocks noChangeArrowheads="1"/>
            </p:cNvSpPr>
            <p:nvPr/>
          </p:nvSpPr>
          <p:spPr bwMode="gray">
            <a:xfrm>
              <a:off x="-893208" y="80610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4" name="Retângulo 16">
              <a:hlinkClick r:id="" action="ppaction://noaction"/>
              <a:extLst>
                <a:ext uri="{FF2B5EF4-FFF2-40B4-BE49-F238E27FC236}">
                  <a16:creationId xmlns:a16="http://schemas.microsoft.com/office/drawing/2014/main" id="{8E4D2C74-46FA-F3C3-5AB4-E5FB0CCCF843}"/>
                </a:ext>
              </a:extLst>
            </p:cNvPr>
            <p:cNvSpPr>
              <a:spLocks noChangeArrowheads="1"/>
            </p:cNvSpPr>
            <p:nvPr/>
          </p:nvSpPr>
          <p:spPr bwMode="gray">
            <a:xfrm>
              <a:off x="-918829" y="416582"/>
              <a:ext cx="540344" cy="508473"/>
            </a:xfrm>
            <a:prstGeom prst="rect">
              <a:avLst/>
            </a:prstGeom>
            <a:no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grpSp>
      <p:sp>
        <p:nvSpPr>
          <p:cNvPr id="6" name="Content Placeholder 3"/>
          <p:cNvSpPr>
            <a:spLocks noGrp="1"/>
          </p:cNvSpPr>
          <p:nvPr>
            <p:ph sz="quarter" idx="10"/>
          </p:nvPr>
        </p:nvSpPr>
        <p:spPr>
          <a:xfrm>
            <a:off x="469900" y="1665289"/>
            <a:ext cx="4431857" cy="4633913"/>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8" name="Content Placeholder 3"/>
          <p:cNvSpPr>
            <a:spLocks noGrp="1"/>
          </p:cNvSpPr>
          <p:nvPr>
            <p:ph sz="quarter" idx="16"/>
          </p:nvPr>
        </p:nvSpPr>
        <p:spPr>
          <a:xfrm>
            <a:off x="5482100" y="1700213"/>
            <a:ext cx="6240000" cy="4598989"/>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0" name="Text Placeholder 8"/>
          <p:cNvSpPr>
            <a:spLocks noGrp="1"/>
          </p:cNvSpPr>
          <p:nvPr>
            <p:ph type="body" sz="quarter" idx="13"/>
          </p:nvPr>
        </p:nvSpPr>
        <p:spPr>
          <a:xfrm>
            <a:off x="469900" y="736688"/>
            <a:ext cx="9796318" cy="757255"/>
          </a:xfrm>
          <a:prstGeom prst="rect">
            <a:avLst/>
          </a:prstGeom>
        </p:spPr>
        <p:txBody>
          <a:bodyPr>
            <a:noAutofit/>
          </a:bodyPr>
          <a:lstStyle>
            <a:lvl1pPr marL="0" indent="0">
              <a:buNone/>
              <a:defRPr sz="2000" b="0">
                <a:solidFill>
                  <a:srgbClr val="575757"/>
                </a:solidFill>
              </a:defRPr>
            </a:lvl1pPr>
          </a:lstStyle>
          <a:p>
            <a:pPr lvl="0"/>
            <a:r>
              <a:rPr lang="pt-BR" noProof="0"/>
              <a:t>Clique para editar os estilos de texto Mestres</a:t>
            </a:r>
          </a:p>
        </p:txBody>
      </p:sp>
      <p:sp>
        <p:nvSpPr>
          <p:cNvPr id="7" name="Title Placeholder 1"/>
          <p:cNvSpPr>
            <a:spLocks noGrp="1"/>
          </p:cNvSpPr>
          <p:nvPr>
            <p:ph type="title"/>
          </p:nvPr>
        </p:nvSpPr>
        <p:spPr>
          <a:xfrm>
            <a:off x="977900" y="347171"/>
            <a:ext cx="9371445" cy="334102"/>
          </a:xfrm>
          <a:prstGeom prst="rect">
            <a:avLst/>
          </a:prstGeom>
        </p:spPr>
        <p:txBody>
          <a:bodyPr rtlCol="0">
            <a:noAutofit/>
          </a:bodyPr>
          <a:lstStyle>
            <a:lvl1pPr>
              <a:defRPr sz="2000"/>
            </a:lvl1pPr>
          </a:lstStyle>
          <a:p>
            <a:r>
              <a:rPr lang="pt-BR" noProof="0"/>
              <a:t>Clique para editar o título Mestre</a:t>
            </a:r>
            <a:endParaRPr lang="en-US" noProof="0"/>
          </a:p>
        </p:txBody>
      </p:sp>
    </p:spTree>
    <p:extLst>
      <p:ext uri="{BB962C8B-B14F-4D97-AF65-F5344CB8AC3E}">
        <p14:creationId xmlns:p14="http://schemas.microsoft.com/office/powerpoint/2010/main" val="2894844319"/>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2 content with quote ">
    <p:spTree>
      <p:nvGrpSpPr>
        <p:cNvPr id="1" name=""/>
        <p:cNvGrpSpPr/>
        <p:nvPr/>
      </p:nvGrpSpPr>
      <p:grpSpPr>
        <a:xfrm>
          <a:off x="0" y="0"/>
          <a:ext cx="0" cy="0"/>
          <a:chOff x="0" y="0"/>
          <a:chExt cx="0" cy="0"/>
        </a:xfrm>
      </p:grpSpPr>
      <p:grpSp>
        <p:nvGrpSpPr>
          <p:cNvPr id="9" name="Agrupar 8">
            <a:extLst>
              <a:ext uri="{FF2B5EF4-FFF2-40B4-BE49-F238E27FC236}">
                <a16:creationId xmlns:a16="http://schemas.microsoft.com/office/drawing/2014/main" id="{F9C344DB-316B-886F-D233-9D5761C9487D}"/>
              </a:ext>
            </a:extLst>
          </p:cNvPr>
          <p:cNvGrpSpPr>
            <a:grpSpLocks/>
          </p:cNvGrpSpPr>
          <p:nvPr userDrawn="1"/>
        </p:nvGrpSpPr>
        <p:grpSpPr bwMode="auto">
          <a:xfrm>
            <a:off x="469900" y="317500"/>
            <a:ext cx="385763" cy="363538"/>
            <a:chOff x="-918829" y="402587"/>
            <a:chExt cx="565965" cy="534131"/>
          </a:xfrm>
        </p:grpSpPr>
        <p:sp>
          <p:nvSpPr>
            <p:cNvPr id="11" name="Retângulo 10">
              <a:extLst>
                <a:ext uri="{FF2B5EF4-FFF2-40B4-BE49-F238E27FC236}">
                  <a16:creationId xmlns:a16="http://schemas.microsoft.com/office/drawing/2014/main" id="{151E6E5D-3E6D-0BD3-6743-7337170AF7AD}"/>
                </a:ext>
              </a:extLst>
            </p:cNvPr>
            <p:cNvSpPr>
              <a:spLocks noChangeArrowheads="1"/>
            </p:cNvSpPr>
            <p:nvPr/>
          </p:nvSpPr>
          <p:spPr bwMode="gray">
            <a:xfrm>
              <a:off x="-893208" y="402587"/>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2" name="Retângulo 11">
              <a:extLst>
                <a:ext uri="{FF2B5EF4-FFF2-40B4-BE49-F238E27FC236}">
                  <a16:creationId xmlns:a16="http://schemas.microsoft.com/office/drawing/2014/main" id="{F9516683-7B05-F0F2-53C0-F1E4ABB27226}"/>
                </a:ext>
              </a:extLst>
            </p:cNvPr>
            <p:cNvSpPr>
              <a:spLocks noChangeArrowheads="1"/>
            </p:cNvSpPr>
            <p:nvPr/>
          </p:nvSpPr>
          <p:spPr bwMode="gray">
            <a:xfrm>
              <a:off x="-893208" y="60551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3" name="Retângulo 15">
              <a:extLst>
                <a:ext uri="{FF2B5EF4-FFF2-40B4-BE49-F238E27FC236}">
                  <a16:creationId xmlns:a16="http://schemas.microsoft.com/office/drawing/2014/main" id="{78BC4A39-8BAE-E028-070E-92AD7934EB01}"/>
                </a:ext>
              </a:extLst>
            </p:cNvPr>
            <p:cNvSpPr>
              <a:spLocks noChangeArrowheads="1"/>
            </p:cNvSpPr>
            <p:nvPr/>
          </p:nvSpPr>
          <p:spPr bwMode="gray">
            <a:xfrm>
              <a:off x="-893208" y="80610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4" name="Retângulo 16">
              <a:hlinkClick r:id="" action="ppaction://noaction"/>
              <a:extLst>
                <a:ext uri="{FF2B5EF4-FFF2-40B4-BE49-F238E27FC236}">
                  <a16:creationId xmlns:a16="http://schemas.microsoft.com/office/drawing/2014/main" id="{4D64C664-CD17-4729-40B3-4D24E1E4F818}"/>
                </a:ext>
              </a:extLst>
            </p:cNvPr>
            <p:cNvSpPr>
              <a:spLocks noChangeArrowheads="1"/>
            </p:cNvSpPr>
            <p:nvPr/>
          </p:nvSpPr>
          <p:spPr bwMode="gray">
            <a:xfrm>
              <a:off x="-918829" y="416582"/>
              <a:ext cx="540344" cy="508473"/>
            </a:xfrm>
            <a:prstGeom prst="rect">
              <a:avLst/>
            </a:prstGeom>
            <a:no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grpSp>
      <p:sp>
        <p:nvSpPr>
          <p:cNvPr id="6" name="Content Placeholder 3"/>
          <p:cNvSpPr>
            <a:spLocks noGrp="1"/>
          </p:cNvSpPr>
          <p:nvPr>
            <p:ph sz="quarter" idx="10"/>
          </p:nvPr>
        </p:nvSpPr>
        <p:spPr>
          <a:xfrm>
            <a:off x="7455116" y="1626099"/>
            <a:ext cx="4266983" cy="4673101"/>
          </a:xfrm>
          <a:prstGeom prst="rect">
            <a:avLst/>
          </a:prstGeom>
        </p:spPr>
        <p:txBody>
          <a:bodyPr>
            <a:noAutofit/>
          </a:bodyPr>
          <a:lstStyle>
            <a:lvl1pPr>
              <a:tabLst>
                <a:tab pos="6705432" algn="r"/>
              </a:tabLst>
              <a:defRPr sz="2400">
                <a:solidFill>
                  <a:schemeClr val="tx1"/>
                </a:solidFill>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pt-BR" noProof="0"/>
              <a:t>Editar estilos de texto Mestre</a:t>
            </a:r>
          </a:p>
        </p:txBody>
      </p:sp>
      <p:sp>
        <p:nvSpPr>
          <p:cNvPr id="8" name="Content Placeholder 3"/>
          <p:cNvSpPr>
            <a:spLocks noGrp="1"/>
          </p:cNvSpPr>
          <p:nvPr>
            <p:ph sz="quarter" idx="16"/>
          </p:nvPr>
        </p:nvSpPr>
        <p:spPr>
          <a:xfrm>
            <a:off x="469900" y="1665288"/>
            <a:ext cx="6660866" cy="4633913"/>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0" name="Text Placeholder 8"/>
          <p:cNvSpPr>
            <a:spLocks noGrp="1"/>
          </p:cNvSpPr>
          <p:nvPr>
            <p:ph type="body" sz="quarter" idx="13"/>
          </p:nvPr>
        </p:nvSpPr>
        <p:spPr>
          <a:xfrm>
            <a:off x="469900" y="736688"/>
            <a:ext cx="9796318" cy="757255"/>
          </a:xfrm>
          <a:prstGeom prst="rect">
            <a:avLst/>
          </a:prstGeom>
        </p:spPr>
        <p:txBody>
          <a:bodyPr>
            <a:noAutofit/>
          </a:bodyPr>
          <a:lstStyle>
            <a:lvl1pPr marL="0" indent="0">
              <a:buNone/>
              <a:defRPr sz="2000" b="0">
                <a:solidFill>
                  <a:srgbClr val="575757"/>
                </a:solidFill>
              </a:defRPr>
            </a:lvl1pPr>
          </a:lstStyle>
          <a:p>
            <a:pPr lvl="0"/>
            <a:r>
              <a:rPr lang="pt-BR" noProof="0"/>
              <a:t>Clique para editar os estilos de texto Mestres</a:t>
            </a:r>
          </a:p>
        </p:txBody>
      </p:sp>
      <p:sp>
        <p:nvSpPr>
          <p:cNvPr id="7" name="Title Placeholder 1"/>
          <p:cNvSpPr>
            <a:spLocks noGrp="1"/>
          </p:cNvSpPr>
          <p:nvPr>
            <p:ph type="title"/>
          </p:nvPr>
        </p:nvSpPr>
        <p:spPr>
          <a:xfrm>
            <a:off x="977900" y="347171"/>
            <a:ext cx="9371445" cy="334102"/>
          </a:xfrm>
          <a:prstGeom prst="rect">
            <a:avLst/>
          </a:prstGeom>
        </p:spPr>
        <p:txBody>
          <a:bodyPr rtlCol="0">
            <a:noAutofit/>
          </a:bodyPr>
          <a:lstStyle>
            <a:lvl1pPr>
              <a:defRPr sz="2000"/>
            </a:lvl1pPr>
          </a:lstStyle>
          <a:p>
            <a:r>
              <a:rPr lang="pt-BR" noProof="0"/>
              <a:t>Clique para editar o título Mestre</a:t>
            </a:r>
            <a:endParaRPr lang="en-US" noProof="0"/>
          </a:p>
        </p:txBody>
      </p:sp>
    </p:spTree>
    <p:extLst>
      <p:ext uri="{BB962C8B-B14F-4D97-AF65-F5344CB8AC3E}">
        <p14:creationId xmlns:p14="http://schemas.microsoft.com/office/powerpoint/2010/main" val="2619122976"/>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2 columns of text">
    <p:spTree>
      <p:nvGrpSpPr>
        <p:cNvPr id="1" name=""/>
        <p:cNvGrpSpPr/>
        <p:nvPr/>
      </p:nvGrpSpPr>
      <p:grpSpPr>
        <a:xfrm>
          <a:off x="0" y="0"/>
          <a:ext cx="0" cy="0"/>
          <a:chOff x="0" y="0"/>
          <a:chExt cx="0" cy="0"/>
        </a:xfrm>
      </p:grpSpPr>
      <p:grpSp>
        <p:nvGrpSpPr>
          <p:cNvPr id="7" name="Agrupar 8">
            <a:extLst>
              <a:ext uri="{FF2B5EF4-FFF2-40B4-BE49-F238E27FC236}">
                <a16:creationId xmlns:a16="http://schemas.microsoft.com/office/drawing/2014/main" id="{1409CF20-35E5-A576-8BA2-C69E5C29C378}"/>
              </a:ext>
            </a:extLst>
          </p:cNvPr>
          <p:cNvGrpSpPr>
            <a:grpSpLocks/>
          </p:cNvGrpSpPr>
          <p:nvPr userDrawn="1"/>
        </p:nvGrpSpPr>
        <p:grpSpPr bwMode="auto">
          <a:xfrm>
            <a:off x="469900" y="317500"/>
            <a:ext cx="385763" cy="363538"/>
            <a:chOff x="-918829" y="402587"/>
            <a:chExt cx="565965" cy="534131"/>
          </a:xfrm>
        </p:grpSpPr>
        <p:sp>
          <p:nvSpPr>
            <p:cNvPr id="8" name="Retângulo 7">
              <a:extLst>
                <a:ext uri="{FF2B5EF4-FFF2-40B4-BE49-F238E27FC236}">
                  <a16:creationId xmlns:a16="http://schemas.microsoft.com/office/drawing/2014/main" id="{C44CEBB5-403A-CFB7-0BFB-5A827F0588CE}"/>
                </a:ext>
              </a:extLst>
            </p:cNvPr>
            <p:cNvSpPr>
              <a:spLocks noChangeArrowheads="1"/>
            </p:cNvSpPr>
            <p:nvPr/>
          </p:nvSpPr>
          <p:spPr bwMode="gray">
            <a:xfrm>
              <a:off x="-893208" y="402587"/>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9" name="Retângulo 8">
              <a:extLst>
                <a:ext uri="{FF2B5EF4-FFF2-40B4-BE49-F238E27FC236}">
                  <a16:creationId xmlns:a16="http://schemas.microsoft.com/office/drawing/2014/main" id="{C3ED3BF0-0F72-3D5E-974F-7A6B9E27E3A3}"/>
                </a:ext>
              </a:extLst>
            </p:cNvPr>
            <p:cNvSpPr>
              <a:spLocks noChangeArrowheads="1"/>
            </p:cNvSpPr>
            <p:nvPr/>
          </p:nvSpPr>
          <p:spPr bwMode="gray">
            <a:xfrm>
              <a:off x="-893208" y="60551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0" name="Retângulo 15">
              <a:extLst>
                <a:ext uri="{FF2B5EF4-FFF2-40B4-BE49-F238E27FC236}">
                  <a16:creationId xmlns:a16="http://schemas.microsoft.com/office/drawing/2014/main" id="{011C9920-86AE-59E4-34F8-5277F1D2D595}"/>
                </a:ext>
              </a:extLst>
            </p:cNvPr>
            <p:cNvSpPr>
              <a:spLocks noChangeArrowheads="1"/>
            </p:cNvSpPr>
            <p:nvPr/>
          </p:nvSpPr>
          <p:spPr bwMode="gray">
            <a:xfrm>
              <a:off x="-893208" y="80610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1" name="Retângulo 16">
              <a:hlinkClick r:id="" action="ppaction://noaction"/>
              <a:extLst>
                <a:ext uri="{FF2B5EF4-FFF2-40B4-BE49-F238E27FC236}">
                  <a16:creationId xmlns:a16="http://schemas.microsoft.com/office/drawing/2014/main" id="{41834EA1-067A-B00B-D9E7-DF9504E667BC}"/>
                </a:ext>
              </a:extLst>
            </p:cNvPr>
            <p:cNvSpPr>
              <a:spLocks noChangeArrowheads="1"/>
            </p:cNvSpPr>
            <p:nvPr/>
          </p:nvSpPr>
          <p:spPr bwMode="gray">
            <a:xfrm>
              <a:off x="-918829" y="416582"/>
              <a:ext cx="540344" cy="508473"/>
            </a:xfrm>
            <a:prstGeom prst="rect">
              <a:avLst/>
            </a:prstGeom>
            <a:no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grpSp>
      <p:sp>
        <p:nvSpPr>
          <p:cNvPr id="13" name="Content Placeholder 3"/>
          <p:cNvSpPr>
            <a:spLocks noGrp="1"/>
          </p:cNvSpPr>
          <p:nvPr>
            <p:ph sz="quarter" idx="10"/>
          </p:nvPr>
        </p:nvSpPr>
        <p:spPr>
          <a:xfrm>
            <a:off x="468000" y="1665288"/>
            <a:ext cx="11254100" cy="2311200"/>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5" name="Content Placeholder 3"/>
          <p:cNvSpPr>
            <a:spLocks noGrp="1"/>
          </p:cNvSpPr>
          <p:nvPr>
            <p:ph sz="quarter" idx="20"/>
          </p:nvPr>
        </p:nvSpPr>
        <p:spPr>
          <a:xfrm>
            <a:off x="478486" y="4053964"/>
            <a:ext cx="11253600" cy="2311200"/>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6" name="Text Placeholder 8"/>
          <p:cNvSpPr>
            <a:spLocks noGrp="1"/>
          </p:cNvSpPr>
          <p:nvPr>
            <p:ph type="body" sz="quarter" idx="13"/>
          </p:nvPr>
        </p:nvSpPr>
        <p:spPr>
          <a:xfrm>
            <a:off x="469900" y="736688"/>
            <a:ext cx="9848273" cy="757255"/>
          </a:xfrm>
          <a:prstGeom prst="rect">
            <a:avLst/>
          </a:prstGeom>
        </p:spPr>
        <p:txBody>
          <a:bodyPr>
            <a:noAutofit/>
          </a:bodyPr>
          <a:lstStyle>
            <a:lvl1pPr marL="0" indent="0">
              <a:buNone/>
              <a:defRPr sz="2000" b="0">
                <a:solidFill>
                  <a:srgbClr val="575757"/>
                </a:solidFill>
              </a:defRPr>
            </a:lvl1pPr>
          </a:lstStyle>
          <a:p>
            <a:pPr lvl="0"/>
            <a:r>
              <a:rPr lang="pt-BR" noProof="0"/>
              <a:t>Clique para editar os estilos de texto Mestres</a:t>
            </a:r>
          </a:p>
        </p:txBody>
      </p:sp>
      <p:sp>
        <p:nvSpPr>
          <p:cNvPr id="16" name="Title Placeholder 1"/>
          <p:cNvSpPr>
            <a:spLocks noGrp="1"/>
          </p:cNvSpPr>
          <p:nvPr>
            <p:ph type="title"/>
          </p:nvPr>
        </p:nvSpPr>
        <p:spPr>
          <a:xfrm>
            <a:off x="977900" y="347171"/>
            <a:ext cx="9371445" cy="334102"/>
          </a:xfrm>
          <a:prstGeom prst="rect">
            <a:avLst/>
          </a:prstGeom>
        </p:spPr>
        <p:txBody>
          <a:bodyPr rtlCol="0">
            <a:noAutofit/>
          </a:bodyPr>
          <a:lstStyle>
            <a:lvl1pPr>
              <a:defRPr sz="2000"/>
            </a:lvl1pPr>
          </a:lstStyle>
          <a:p>
            <a:r>
              <a:rPr lang="pt-BR" noProof="0"/>
              <a:t>Clique para editar o título Mestre</a:t>
            </a:r>
            <a:endParaRPr lang="en-US" noProof="0"/>
          </a:p>
        </p:txBody>
      </p:sp>
    </p:spTree>
    <p:extLst>
      <p:ext uri="{BB962C8B-B14F-4D97-AF65-F5344CB8AC3E}">
        <p14:creationId xmlns:p14="http://schemas.microsoft.com/office/powerpoint/2010/main" val="294490398"/>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Team profile">
    <p:spTree>
      <p:nvGrpSpPr>
        <p:cNvPr id="1" name=""/>
        <p:cNvGrpSpPr/>
        <p:nvPr/>
      </p:nvGrpSpPr>
      <p:grpSpPr>
        <a:xfrm>
          <a:off x="0" y="0"/>
          <a:ext cx="0" cy="0"/>
          <a:chOff x="0" y="0"/>
          <a:chExt cx="0" cy="0"/>
        </a:xfrm>
      </p:grpSpPr>
      <p:grpSp>
        <p:nvGrpSpPr>
          <p:cNvPr id="15" name="Agrupar 8">
            <a:extLst>
              <a:ext uri="{FF2B5EF4-FFF2-40B4-BE49-F238E27FC236}">
                <a16:creationId xmlns:a16="http://schemas.microsoft.com/office/drawing/2014/main" id="{E2C2564E-0825-7B7D-5105-9F96C3E97C74}"/>
              </a:ext>
            </a:extLst>
          </p:cNvPr>
          <p:cNvGrpSpPr>
            <a:grpSpLocks/>
          </p:cNvGrpSpPr>
          <p:nvPr userDrawn="1"/>
        </p:nvGrpSpPr>
        <p:grpSpPr bwMode="auto">
          <a:xfrm>
            <a:off x="469900" y="317500"/>
            <a:ext cx="385763" cy="363538"/>
            <a:chOff x="-918829" y="402587"/>
            <a:chExt cx="565965" cy="534131"/>
          </a:xfrm>
        </p:grpSpPr>
        <p:sp>
          <p:nvSpPr>
            <p:cNvPr id="16" name="Retângulo 15">
              <a:extLst>
                <a:ext uri="{FF2B5EF4-FFF2-40B4-BE49-F238E27FC236}">
                  <a16:creationId xmlns:a16="http://schemas.microsoft.com/office/drawing/2014/main" id="{BA8278B8-F523-0363-75BE-FC299E1D7456}"/>
                </a:ext>
              </a:extLst>
            </p:cNvPr>
            <p:cNvSpPr>
              <a:spLocks noChangeArrowheads="1"/>
            </p:cNvSpPr>
            <p:nvPr/>
          </p:nvSpPr>
          <p:spPr bwMode="gray">
            <a:xfrm>
              <a:off x="-893208" y="402587"/>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7" name="Retângulo 16">
              <a:extLst>
                <a:ext uri="{FF2B5EF4-FFF2-40B4-BE49-F238E27FC236}">
                  <a16:creationId xmlns:a16="http://schemas.microsoft.com/office/drawing/2014/main" id="{F85C1E7D-4028-6897-F85E-4FA0215D6A61}"/>
                </a:ext>
              </a:extLst>
            </p:cNvPr>
            <p:cNvSpPr>
              <a:spLocks noChangeArrowheads="1"/>
            </p:cNvSpPr>
            <p:nvPr/>
          </p:nvSpPr>
          <p:spPr bwMode="gray">
            <a:xfrm>
              <a:off x="-893208" y="60551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8" name="Retângulo 15">
              <a:extLst>
                <a:ext uri="{FF2B5EF4-FFF2-40B4-BE49-F238E27FC236}">
                  <a16:creationId xmlns:a16="http://schemas.microsoft.com/office/drawing/2014/main" id="{CE9E57E3-207F-F8F0-C1FD-C42E7522C786}"/>
                </a:ext>
              </a:extLst>
            </p:cNvPr>
            <p:cNvSpPr>
              <a:spLocks noChangeArrowheads="1"/>
            </p:cNvSpPr>
            <p:nvPr/>
          </p:nvSpPr>
          <p:spPr bwMode="gray">
            <a:xfrm>
              <a:off x="-893208" y="80610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9" name="Retângulo 16">
              <a:hlinkClick r:id="" action="ppaction://noaction"/>
              <a:extLst>
                <a:ext uri="{FF2B5EF4-FFF2-40B4-BE49-F238E27FC236}">
                  <a16:creationId xmlns:a16="http://schemas.microsoft.com/office/drawing/2014/main" id="{DCAAF20D-92F9-1879-53E8-3423B6A74D69}"/>
                </a:ext>
              </a:extLst>
            </p:cNvPr>
            <p:cNvSpPr>
              <a:spLocks noChangeArrowheads="1"/>
            </p:cNvSpPr>
            <p:nvPr/>
          </p:nvSpPr>
          <p:spPr bwMode="gray">
            <a:xfrm>
              <a:off x="-918829" y="416582"/>
              <a:ext cx="540344" cy="508473"/>
            </a:xfrm>
            <a:prstGeom prst="rect">
              <a:avLst/>
            </a:prstGeom>
            <a:no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grpSp>
      <p:sp>
        <p:nvSpPr>
          <p:cNvPr id="4" name="Picture Placeholder 6"/>
          <p:cNvSpPr>
            <a:spLocks noGrp="1"/>
          </p:cNvSpPr>
          <p:nvPr>
            <p:ph type="pic" sz="quarter" idx="13"/>
          </p:nvPr>
        </p:nvSpPr>
        <p:spPr>
          <a:xfrm>
            <a:off x="488742" y="1700213"/>
            <a:ext cx="2664000" cy="1260000"/>
          </a:xfrm>
        </p:spPr>
        <p:txBody>
          <a:bodyPr rtlCol="0">
            <a:noAutofit/>
          </a:bodyPr>
          <a:lstStyle/>
          <a:p>
            <a:pPr lvl="0"/>
            <a:r>
              <a:rPr lang="pt-BR" noProof="0"/>
              <a:t>Clique no ícone para adicionar uma imagem</a:t>
            </a:r>
            <a:endParaRPr lang="en-US" noProof="0"/>
          </a:p>
        </p:txBody>
      </p:sp>
      <p:sp>
        <p:nvSpPr>
          <p:cNvPr id="5" name="Picture Placeholder 6"/>
          <p:cNvSpPr>
            <a:spLocks noGrp="1"/>
          </p:cNvSpPr>
          <p:nvPr>
            <p:ph type="pic" sz="quarter" idx="14"/>
          </p:nvPr>
        </p:nvSpPr>
        <p:spPr>
          <a:xfrm>
            <a:off x="3341040" y="1700212"/>
            <a:ext cx="2664000" cy="1260000"/>
          </a:xfrm>
        </p:spPr>
        <p:txBody>
          <a:bodyPr rtlCol="0">
            <a:noAutofit/>
          </a:bodyPr>
          <a:lstStyle/>
          <a:p>
            <a:pPr lvl="0"/>
            <a:r>
              <a:rPr lang="pt-BR" noProof="0"/>
              <a:t>Clique no ícone para adicionar uma imagem</a:t>
            </a:r>
            <a:endParaRPr lang="en-US" noProof="0"/>
          </a:p>
        </p:txBody>
      </p:sp>
      <p:sp>
        <p:nvSpPr>
          <p:cNvPr id="6" name="Picture Placeholder 6"/>
          <p:cNvSpPr>
            <a:spLocks noGrp="1"/>
          </p:cNvSpPr>
          <p:nvPr>
            <p:ph type="pic" sz="quarter" idx="15"/>
          </p:nvPr>
        </p:nvSpPr>
        <p:spPr>
          <a:xfrm>
            <a:off x="6193338" y="1700212"/>
            <a:ext cx="2664000" cy="1260000"/>
          </a:xfrm>
        </p:spPr>
        <p:txBody>
          <a:bodyPr rtlCol="0">
            <a:noAutofit/>
          </a:bodyPr>
          <a:lstStyle/>
          <a:p>
            <a:pPr lvl="0"/>
            <a:r>
              <a:rPr lang="pt-BR" noProof="0"/>
              <a:t>Clique no ícone para adicionar uma imagem</a:t>
            </a:r>
            <a:endParaRPr lang="en-US" noProof="0"/>
          </a:p>
        </p:txBody>
      </p:sp>
      <p:sp>
        <p:nvSpPr>
          <p:cNvPr id="7" name="Picture Placeholder 6"/>
          <p:cNvSpPr>
            <a:spLocks noGrp="1"/>
          </p:cNvSpPr>
          <p:nvPr>
            <p:ph type="pic" sz="quarter" idx="16"/>
          </p:nvPr>
        </p:nvSpPr>
        <p:spPr>
          <a:xfrm>
            <a:off x="9045636" y="1700212"/>
            <a:ext cx="2664000" cy="1260000"/>
          </a:xfrm>
        </p:spPr>
        <p:txBody>
          <a:bodyPr rtlCol="0">
            <a:noAutofit/>
          </a:bodyPr>
          <a:lstStyle/>
          <a:p>
            <a:pPr lvl="0"/>
            <a:r>
              <a:rPr lang="pt-BR" noProof="0"/>
              <a:t>Clique no ícone para adicionar uma imagem</a:t>
            </a:r>
            <a:endParaRPr lang="en-US" noProof="0"/>
          </a:p>
        </p:txBody>
      </p:sp>
      <p:sp>
        <p:nvSpPr>
          <p:cNvPr id="9" name="Text Placeholder 8"/>
          <p:cNvSpPr>
            <a:spLocks noGrp="1"/>
          </p:cNvSpPr>
          <p:nvPr>
            <p:ph type="body" sz="quarter" idx="17"/>
          </p:nvPr>
        </p:nvSpPr>
        <p:spPr>
          <a:xfrm>
            <a:off x="482363" y="3076573"/>
            <a:ext cx="2640000" cy="3222628"/>
          </a:xfrm>
        </p:spPr>
        <p:txBody>
          <a:bodyPr/>
          <a:lstStyle>
            <a:lvl1pPr>
              <a:defRPr b="1">
                <a:solidFill>
                  <a:schemeClr val="tx1"/>
                </a:solidFill>
              </a:defRPr>
            </a:lvl1pPr>
            <a:lvl2pPr>
              <a:spcAft>
                <a:spcPts val="0"/>
              </a:spcAft>
              <a:defRPr>
                <a:solidFill>
                  <a:schemeClr val="tx1"/>
                </a:solidFill>
              </a:defRPr>
            </a:lvl2pPr>
            <a:lvl3pPr marL="0" indent="0">
              <a:spcAft>
                <a:spcPts val="0"/>
              </a:spcAft>
              <a:buNone/>
              <a:defRPr>
                <a:solidFill>
                  <a:schemeClr val="tx1"/>
                </a:solidFill>
              </a:defRPr>
            </a:lvl3pPr>
            <a:lvl4pPr marL="235194" indent="-235194">
              <a:spcAft>
                <a:spcPts val="0"/>
              </a:spcAft>
              <a:buFont typeface="Arial" panose="020B0604020202020204" pitchFamily="34" charset="0"/>
              <a:buChar char="•"/>
              <a:defRPr>
                <a:solidFill>
                  <a:schemeClr val="tx1"/>
                </a:solidFill>
              </a:defRPr>
            </a:lvl4pPr>
            <a:lvl5pPr marL="475188" indent="-235194">
              <a:spcAft>
                <a:spcPts val="0"/>
              </a:spcAft>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0" name="Text Placeholder 8"/>
          <p:cNvSpPr>
            <a:spLocks noGrp="1"/>
          </p:cNvSpPr>
          <p:nvPr>
            <p:ph type="body" sz="quarter" idx="18"/>
          </p:nvPr>
        </p:nvSpPr>
        <p:spPr>
          <a:xfrm>
            <a:off x="6207211" y="3079742"/>
            <a:ext cx="2640000" cy="3222628"/>
          </a:xfrm>
        </p:spPr>
        <p:txBody>
          <a:bodyPr/>
          <a:lstStyle>
            <a:lvl1pPr>
              <a:defRPr b="1">
                <a:solidFill>
                  <a:schemeClr val="tx1"/>
                </a:solidFill>
              </a:defRPr>
            </a:lvl1pPr>
            <a:lvl2pPr>
              <a:spcAft>
                <a:spcPts val="0"/>
              </a:spcAft>
              <a:defRPr>
                <a:solidFill>
                  <a:schemeClr val="tx1"/>
                </a:solidFill>
              </a:defRPr>
            </a:lvl2pPr>
            <a:lvl3pPr marL="0" indent="0">
              <a:spcAft>
                <a:spcPts val="0"/>
              </a:spcAft>
              <a:buNone/>
              <a:defRPr>
                <a:solidFill>
                  <a:schemeClr val="tx1"/>
                </a:solidFill>
              </a:defRPr>
            </a:lvl3pPr>
            <a:lvl4pPr marL="235194" indent="-235194">
              <a:spcAft>
                <a:spcPts val="0"/>
              </a:spcAft>
              <a:buFont typeface="Arial" panose="020B0604020202020204" pitchFamily="34" charset="0"/>
              <a:buChar char="•"/>
              <a:defRPr>
                <a:solidFill>
                  <a:schemeClr val="tx1"/>
                </a:solidFill>
              </a:defRPr>
            </a:lvl4pPr>
            <a:lvl5pPr marL="475188" indent="-235194">
              <a:spcAft>
                <a:spcPts val="0"/>
              </a:spcAft>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1" name="Text Placeholder 8"/>
          <p:cNvSpPr>
            <a:spLocks noGrp="1"/>
          </p:cNvSpPr>
          <p:nvPr>
            <p:ph type="body" sz="quarter" idx="19"/>
          </p:nvPr>
        </p:nvSpPr>
        <p:spPr>
          <a:xfrm>
            <a:off x="3344787" y="3076573"/>
            <a:ext cx="2640000" cy="3222628"/>
          </a:xfrm>
        </p:spPr>
        <p:txBody>
          <a:bodyPr/>
          <a:lstStyle>
            <a:lvl1pPr>
              <a:defRPr b="1">
                <a:solidFill>
                  <a:schemeClr val="tx1"/>
                </a:solidFill>
              </a:defRPr>
            </a:lvl1pPr>
            <a:lvl2pPr>
              <a:spcAft>
                <a:spcPts val="0"/>
              </a:spcAft>
              <a:defRPr>
                <a:solidFill>
                  <a:schemeClr val="tx1"/>
                </a:solidFill>
              </a:defRPr>
            </a:lvl2pPr>
            <a:lvl3pPr marL="0" indent="0">
              <a:spcAft>
                <a:spcPts val="0"/>
              </a:spcAft>
              <a:buNone/>
              <a:defRPr>
                <a:solidFill>
                  <a:schemeClr val="tx1"/>
                </a:solidFill>
              </a:defRPr>
            </a:lvl3pPr>
            <a:lvl4pPr marL="235194" indent="-235194">
              <a:spcAft>
                <a:spcPts val="0"/>
              </a:spcAft>
              <a:buFont typeface="Arial" panose="020B0604020202020204" pitchFamily="34" charset="0"/>
              <a:buChar char="•"/>
              <a:defRPr>
                <a:solidFill>
                  <a:schemeClr val="tx1"/>
                </a:solidFill>
              </a:defRPr>
            </a:lvl4pPr>
            <a:lvl5pPr marL="475188" indent="-235194">
              <a:spcAft>
                <a:spcPts val="0"/>
              </a:spcAft>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2" name="Text Placeholder 8"/>
          <p:cNvSpPr>
            <a:spLocks noGrp="1"/>
          </p:cNvSpPr>
          <p:nvPr>
            <p:ph type="body" sz="quarter" idx="20"/>
          </p:nvPr>
        </p:nvSpPr>
        <p:spPr>
          <a:xfrm>
            <a:off x="9069636" y="3079742"/>
            <a:ext cx="2640000" cy="3222628"/>
          </a:xfrm>
        </p:spPr>
        <p:txBody>
          <a:bodyPr/>
          <a:lstStyle>
            <a:lvl1pPr>
              <a:defRPr b="1">
                <a:solidFill>
                  <a:schemeClr val="tx1"/>
                </a:solidFill>
              </a:defRPr>
            </a:lvl1pPr>
            <a:lvl2pPr>
              <a:spcAft>
                <a:spcPts val="0"/>
              </a:spcAft>
              <a:defRPr>
                <a:solidFill>
                  <a:schemeClr val="tx1"/>
                </a:solidFill>
              </a:defRPr>
            </a:lvl2pPr>
            <a:lvl3pPr marL="0" indent="0">
              <a:spcAft>
                <a:spcPts val="0"/>
              </a:spcAft>
              <a:buNone/>
              <a:defRPr>
                <a:solidFill>
                  <a:schemeClr val="tx1"/>
                </a:solidFill>
              </a:defRPr>
            </a:lvl3pPr>
            <a:lvl4pPr marL="235194" indent="-235194">
              <a:spcAft>
                <a:spcPts val="0"/>
              </a:spcAft>
              <a:buFont typeface="Arial" panose="020B0604020202020204" pitchFamily="34" charset="0"/>
              <a:buChar char="•"/>
              <a:defRPr>
                <a:solidFill>
                  <a:schemeClr val="tx1"/>
                </a:solidFill>
              </a:defRPr>
            </a:lvl4pPr>
            <a:lvl5pPr marL="475188" indent="-235194">
              <a:spcAft>
                <a:spcPts val="0"/>
              </a:spcAft>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4" name="Text Placeholder 8"/>
          <p:cNvSpPr>
            <a:spLocks noGrp="1"/>
          </p:cNvSpPr>
          <p:nvPr>
            <p:ph type="body" sz="quarter" idx="21"/>
          </p:nvPr>
        </p:nvSpPr>
        <p:spPr>
          <a:xfrm>
            <a:off x="469900" y="736688"/>
            <a:ext cx="9806709" cy="757255"/>
          </a:xfrm>
          <a:prstGeom prst="rect">
            <a:avLst/>
          </a:prstGeom>
        </p:spPr>
        <p:txBody>
          <a:bodyPr>
            <a:noAutofit/>
          </a:bodyPr>
          <a:lstStyle>
            <a:lvl1pPr marL="0" indent="0">
              <a:buNone/>
              <a:defRPr sz="2000" b="0">
                <a:solidFill>
                  <a:srgbClr val="575757"/>
                </a:solidFill>
              </a:defRPr>
            </a:lvl1pPr>
          </a:lstStyle>
          <a:p>
            <a:pPr lvl="0"/>
            <a:r>
              <a:rPr lang="pt-BR" noProof="0"/>
              <a:t>Clique para editar os estilos de texto Mestres</a:t>
            </a:r>
          </a:p>
        </p:txBody>
      </p:sp>
      <p:sp>
        <p:nvSpPr>
          <p:cNvPr id="13" name="Title Placeholder 1"/>
          <p:cNvSpPr>
            <a:spLocks noGrp="1"/>
          </p:cNvSpPr>
          <p:nvPr>
            <p:ph type="title"/>
          </p:nvPr>
        </p:nvSpPr>
        <p:spPr>
          <a:xfrm>
            <a:off x="977900" y="347171"/>
            <a:ext cx="9371445" cy="334102"/>
          </a:xfrm>
          <a:prstGeom prst="rect">
            <a:avLst/>
          </a:prstGeom>
        </p:spPr>
        <p:txBody>
          <a:bodyPr rtlCol="0">
            <a:noAutofit/>
          </a:bodyPr>
          <a:lstStyle>
            <a:lvl1pPr>
              <a:defRPr sz="2000"/>
            </a:lvl1pPr>
          </a:lstStyle>
          <a:p>
            <a:r>
              <a:rPr lang="pt-BR" noProof="0"/>
              <a:t>Clique para editar o título Mestre</a:t>
            </a:r>
            <a:endParaRPr lang="en-US" noProof="0"/>
          </a:p>
        </p:txBody>
      </p:sp>
    </p:spTree>
    <p:extLst>
      <p:ext uri="{BB962C8B-B14F-4D97-AF65-F5344CB8AC3E}">
        <p14:creationId xmlns:p14="http://schemas.microsoft.com/office/powerpoint/2010/main" val="2105781282"/>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eam profile 2">
    <p:spTree>
      <p:nvGrpSpPr>
        <p:cNvPr id="1" name=""/>
        <p:cNvGrpSpPr/>
        <p:nvPr/>
      </p:nvGrpSpPr>
      <p:grpSpPr>
        <a:xfrm>
          <a:off x="0" y="0"/>
          <a:ext cx="0" cy="0"/>
          <a:chOff x="0" y="0"/>
          <a:chExt cx="0" cy="0"/>
        </a:xfrm>
      </p:grpSpPr>
      <p:sp>
        <p:nvSpPr>
          <p:cNvPr id="12" name="Rectangle 3">
            <a:extLst>
              <a:ext uri="{FF2B5EF4-FFF2-40B4-BE49-F238E27FC236}">
                <a16:creationId xmlns:a16="http://schemas.microsoft.com/office/drawing/2014/main" id="{37E04FFA-DFFA-F13A-379D-616114C7287C}"/>
              </a:ext>
            </a:extLst>
          </p:cNvPr>
          <p:cNvSpPr/>
          <p:nvPr userDrawn="1"/>
        </p:nvSpPr>
        <p:spPr>
          <a:xfrm>
            <a:off x="476250" y="1703388"/>
            <a:ext cx="5537200" cy="53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1219170" eaLnBrk="1" fontAlgn="auto" hangingPunct="1">
              <a:spcBef>
                <a:spcPts val="0"/>
              </a:spcBef>
              <a:spcAft>
                <a:spcPts val="0"/>
              </a:spcAft>
              <a:defRPr/>
            </a:pPr>
            <a:endParaRPr lang="en-US" sz="1467">
              <a:solidFill>
                <a:schemeClr val="bg1"/>
              </a:solidFill>
            </a:endParaRPr>
          </a:p>
        </p:txBody>
      </p:sp>
      <p:sp>
        <p:nvSpPr>
          <p:cNvPr id="19" name="Rectangle 4">
            <a:extLst>
              <a:ext uri="{FF2B5EF4-FFF2-40B4-BE49-F238E27FC236}">
                <a16:creationId xmlns:a16="http://schemas.microsoft.com/office/drawing/2014/main" id="{1226F324-4FDD-00C0-7DFC-76FD26D219C8}"/>
              </a:ext>
            </a:extLst>
          </p:cNvPr>
          <p:cNvSpPr/>
          <p:nvPr userDrawn="1"/>
        </p:nvSpPr>
        <p:spPr>
          <a:xfrm>
            <a:off x="6184900" y="1703388"/>
            <a:ext cx="5537200" cy="53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1219170" eaLnBrk="1" fontAlgn="auto" hangingPunct="1">
              <a:spcBef>
                <a:spcPts val="0"/>
              </a:spcBef>
              <a:spcAft>
                <a:spcPts val="0"/>
              </a:spcAft>
              <a:defRPr/>
            </a:pPr>
            <a:endParaRPr lang="en-US" sz="1467">
              <a:solidFill>
                <a:schemeClr val="bg1"/>
              </a:solidFill>
            </a:endParaRPr>
          </a:p>
        </p:txBody>
      </p:sp>
      <p:sp>
        <p:nvSpPr>
          <p:cNvPr id="20" name="Rectangle 5">
            <a:extLst>
              <a:ext uri="{FF2B5EF4-FFF2-40B4-BE49-F238E27FC236}">
                <a16:creationId xmlns:a16="http://schemas.microsoft.com/office/drawing/2014/main" id="{B47F7FE4-5248-CE4B-B71F-8D80A49940AC}"/>
              </a:ext>
            </a:extLst>
          </p:cNvPr>
          <p:cNvSpPr/>
          <p:nvPr userDrawn="1"/>
        </p:nvSpPr>
        <p:spPr>
          <a:xfrm>
            <a:off x="469900" y="4065588"/>
            <a:ext cx="5537200" cy="53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1219170" eaLnBrk="1" fontAlgn="auto" hangingPunct="1">
              <a:spcBef>
                <a:spcPts val="0"/>
              </a:spcBef>
              <a:spcAft>
                <a:spcPts val="0"/>
              </a:spcAft>
              <a:defRPr/>
            </a:pPr>
            <a:endParaRPr lang="en-US" sz="1467">
              <a:solidFill>
                <a:schemeClr val="bg1"/>
              </a:solidFill>
            </a:endParaRPr>
          </a:p>
        </p:txBody>
      </p:sp>
      <p:sp>
        <p:nvSpPr>
          <p:cNvPr id="21" name="Rectangle 6">
            <a:extLst>
              <a:ext uri="{FF2B5EF4-FFF2-40B4-BE49-F238E27FC236}">
                <a16:creationId xmlns:a16="http://schemas.microsoft.com/office/drawing/2014/main" id="{0DA9F5D9-9F17-374D-A9E0-9ECE848E9C9C}"/>
              </a:ext>
            </a:extLst>
          </p:cNvPr>
          <p:cNvSpPr/>
          <p:nvPr userDrawn="1"/>
        </p:nvSpPr>
        <p:spPr>
          <a:xfrm>
            <a:off x="6184900" y="4065588"/>
            <a:ext cx="5537200" cy="53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1219170" eaLnBrk="1" fontAlgn="auto" hangingPunct="1">
              <a:spcBef>
                <a:spcPts val="0"/>
              </a:spcBef>
              <a:spcAft>
                <a:spcPts val="0"/>
              </a:spcAft>
              <a:defRPr/>
            </a:pPr>
            <a:endParaRPr lang="en-US" sz="1467">
              <a:solidFill>
                <a:schemeClr val="bg1"/>
              </a:solidFill>
            </a:endParaRPr>
          </a:p>
        </p:txBody>
      </p:sp>
      <p:grpSp>
        <p:nvGrpSpPr>
          <p:cNvPr id="22" name="Agrupar 16">
            <a:extLst>
              <a:ext uri="{FF2B5EF4-FFF2-40B4-BE49-F238E27FC236}">
                <a16:creationId xmlns:a16="http://schemas.microsoft.com/office/drawing/2014/main" id="{93C6A9EC-CCE4-5149-FE19-94E88F5213AB}"/>
              </a:ext>
            </a:extLst>
          </p:cNvPr>
          <p:cNvGrpSpPr>
            <a:grpSpLocks/>
          </p:cNvGrpSpPr>
          <p:nvPr userDrawn="1"/>
        </p:nvGrpSpPr>
        <p:grpSpPr bwMode="auto">
          <a:xfrm>
            <a:off x="469900" y="317500"/>
            <a:ext cx="385763" cy="363538"/>
            <a:chOff x="-918829" y="402587"/>
            <a:chExt cx="565965" cy="534131"/>
          </a:xfrm>
        </p:grpSpPr>
        <p:sp>
          <p:nvSpPr>
            <p:cNvPr id="23" name="Retângulo 17">
              <a:extLst>
                <a:ext uri="{FF2B5EF4-FFF2-40B4-BE49-F238E27FC236}">
                  <a16:creationId xmlns:a16="http://schemas.microsoft.com/office/drawing/2014/main" id="{384E357E-6E8C-8BA8-7AA9-85826F831570}"/>
                </a:ext>
              </a:extLst>
            </p:cNvPr>
            <p:cNvSpPr>
              <a:spLocks noChangeArrowheads="1"/>
            </p:cNvSpPr>
            <p:nvPr/>
          </p:nvSpPr>
          <p:spPr bwMode="gray">
            <a:xfrm>
              <a:off x="-893208" y="402587"/>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24" name="Retângulo 19">
              <a:extLst>
                <a:ext uri="{FF2B5EF4-FFF2-40B4-BE49-F238E27FC236}">
                  <a16:creationId xmlns:a16="http://schemas.microsoft.com/office/drawing/2014/main" id="{9F3C4AB1-9698-58C3-58B0-F47055DFED03}"/>
                </a:ext>
              </a:extLst>
            </p:cNvPr>
            <p:cNvSpPr>
              <a:spLocks noChangeArrowheads="1"/>
            </p:cNvSpPr>
            <p:nvPr/>
          </p:nvSpPr>
          <p:spPr bwMode="gray">
            <a:xfrm>
              <a:off x="-893208" y="60551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25" name="Retângulo 20">
              <a:extLst>
                <a:ext uri="{FF2B5EF4-FFF2-40B4-BE49-F238E27FC236}">
                  <a16:creationId xmlns:a16="http://schemas.microsoft.com/office/drawing/2014/main" id="{7BE70572-E57D-9340-6BC0-F0A5D52B8879}"/>
                </a:ext>
              </a:extLst>
            </p:cNvPr>
            <p:cNvSpPr>
              <a:spLocks noChangeArrowheads="1"/>
            </p:cNvSpPr>
            <p:nvPr/>
          </p:nvSpPr>
          <p:spPr bwMode="gray">
            <a:xfrm>
              <a:off x="-893208" y="80610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26" name="Retângulo 21">
              <a:hlinkClick r:id="" action="ppaction://noaction"/>
              <a:extLst>
                <a:ext uri="{FF2B5EF4-FFF2-40B4-BE49-F238E27FC236}">
                  <a16:creationId xmlns:a16="http://schemas.microsoft.com/office/drawing/2014/main" id="{A7E22EE8-BC7F-BA80-A5F6-3D639C20BE17}"/>
                </a:ext>
              </a:extLst>
            </p:cNvPr>
            <p:cNvSpPr>
              <a:spLocks noChangeArrowheads="1"/>
            </p:cNvSpPr>
            <p:nvPr/>
          </p:nvSpPr>
          <p:spPr bwMode="gray">
            <a:xfrm>
              <a:off x="-918829" y="416582"/>
              <a:ext cx="540344" cy="508473"/>
            </a:xfrm>
            <a:prstGeom prst="rect">
              <a:avLst/>
            </a:prstGeom>
            <a:no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grpSp>
      <p:sp>
        <p:nvSpPr>
          <p:cNvPr id="8" name="Picture Placeholder 11"/>
          <p:cNvSpPr>
            <a:spLocks noGrp="1"/>
          </p:cNvSpPr>
          <p:nvPr>
            <p:ph type="pic" sz="quarter" idx="25"/>
          </p:nvPr>
        </p:nvSpPr>
        <p:spPr>
          <a:xfrm>
            <a:off x="476780" y="1880213"/>
            <a:ext cx="2116800" cy="1591200"/>
          </a:xfrm>
        </p:spPr>
        <p:txBody>
          <a:bodyPr rtlCol="0">
            <a:noAutofit/>
          </a:bodyPr>
          <a:lstStyle>
            <a:lvl1pPr algn="ctr">
              <a:defRPr/>
            </a:lvl1pPr>
          </a:lstStyle>
          <a:p>
            <a:pPr lvl="0"/>
            <a:r>
              <a:rPr lang="pt-BR" noProof="0"/>
              <a:t>Clique no ícone para adicionar uma imagem</a:t>
            </a:r>
            <a:endParaRPr lang="en-US" noProof="0"/>
          </a:p>
        </p:txBody>
      </p:sp>
      <p:sp>
        <p:nvSpPr>
          <p:cNvPr id="9" name="Picture Placeholder 11"/>
          <p:cNvSpPr>
            <a:spLocks noGrp="1"/>
          </p:cNvSpPr>
          <p:nvPr>
            <p:ph type="pic" sz="quarter" idx="27"/>
          </p:nvPr>
        </p:nvSpPr>
        <p:spPr>
          <a:xfrm>
            <a:off x="6204097" y="1880212"/>
            <a:ext cx="2116800" cy="1591200"/>
          </a:xfrm>
        </p:spPr>
        <p:txBody>
          <a:bodyPr rtlCol="0">
            <a:noAutofit/>
          </a:bodyPr>
          <a:lstStyle>
            <a:lvl1pPr algn="ctr">
              <a:defRPr/>
            </a:lvl1pPr>
          </a:lstStyle>
          <a:p>
            <a:pPr lvl="0"/>
            <a:r>
              <a:rPr lang="pt-BR" noProof="0"/>
              <a:t>Clique no ícone para adicionar uma imagem</a:t>
            </a:r>
            <a:endParaRPr lang="en-US" noProof="0"/>
          </a:p>
        </p:txBody>
      </p:sp>
      <p:sp>
        <p:nvSpPr>
          <p:cNvPr id="10" name="Picture Placeholder 11"/>
          <p:cNvSpPr>
            <a:spLocks noGrp="1"/>
          </p:cNvSpPr>
          <p:nvPr>
            <p:ph type="pic" sz="quarter" idx="29"/>
          </p:nvPr>
        </p:nvSpPr>
        <p:spPr>
          <a:xfrm>
            <a:off x="481779" y="4256211"/>
            <a:ext cx="2116800" cy="1591200"/>
          </a:xfrm>
        </p:spPr>
        <p:txBody>
          <a:bodyPr rtlCol="0">
            <a:noAutofit/>
          </a:bodyPr>
          <a:lstStyle>
            <a:lvl1pPr algn="ctr">
              <a:defRPr/>
            </a:lvl1pPr>
          </a:lstStyle>
          <a:p>
            <a:pPr lvl="0"/>
            <a:r>
              <a:rPr lang="pt-BR" noProof="0"/>
              <a:t>Clique no ícone para adicionar uma imagem</a:t>
            </a:r>
            <a:endParaRPr lang="en-US" noProof="0"/>
          </a:p>
        </p:txBody>
      </p:sp>
      <p:sp>
        <p:nvSpPr>
          <p:cNvPr id="11" name="Picture Placeholder 11"/>
          <p:cNvSpPr>
            <a:spLocks noGrp="1"/>
          </p:cNvSpPr>
          <p:nvPr>
            <p:ph type="pic" sz="quarter" idx="31"/>
          </p:nvPr>
        </p:nvSpPr>
        <p:spPr>
          <a:xfrm>
            <a:off x="6204097" y="4256211"/>
            <a:ext cx="2116800" cy="1591200"/>
          </a:xfrm>
        </p:spPr>
        <p:txBody>
          <a:bodyPr rtlCol="0">
            <a:noAutofit/>
          </a:bodyPr>
          <a:lstStyle>
            <a:lvl1pPr algn="ctr">
              <a:defRPr/>
            </a:lvl1pPr>
          </a:lstStyle>
          <a:p>
            <a:pPr lvl="0"/>
            <a:r>
              <a:rPr lang="pt-BR" noProof="0"/>
              <a:t>Clique no ícone para adicionar uma imagem</a:t>
            </a:r>
            <a:endParaRPr lang="en-US" noProof="0"/>
          </a:p>
        </p:txBody>
      </p:sp>
      <p:sp>
        <p:nvSpPr>
          <p:cNvPr id="13" name="Text Placeholder 12"/>
          <p:cNvSpPr>
            <a:spLocks noGrp="1"/>
          </p:cNvSpPr>
          <p:nvPr>
            <p:ph type="body" sz="quarter" idx="32"/>
          </p:nvPr>
        </p:nvSpPr>
        <p:spPr>
          <a:xfrm>
            <a:off x="2840780" y="1880213"/>
            <a:ext cx="3172800" cy="1944000"/>
          </a:xfrm>
        </p:spPr>
        <p:txBody>
          <a:bodyPr/>
          <a:lstStyle>
            <a:lvl1pPr>
              <a:spcAft>
                <a:spcPts val="0"/>
              </a:spcAft>
              <a:defRPr b="1"/>
            </a:lvl1pPr>
            <a:lvl2pPr>
              <a:spcAft>
                <a:spcPts val="0"/>
              </a:spcAft>
              <a:defRPr b="0"/>
            </a:lvl2pPr>
          </a:lstStyle>
          <a:p>
            <a:pPr lvl="0"/>
            <a:r>
              <a:rPr lang="pt-BR" noProof="0"/>
              <a:t>Editar estilos de texto Mestre</a:t>
            </a:r>
          </a:p>
          <a:p>
            <a:pPr lvl="1"/>
            <a:r>
              <a:rPr lang="pt-BR" noProof="0"/>
              <a:t>Segundo nível</a:t>
            </a:r>
          </a:p>
        </p:txBody>
      </p:sp>
      <p:sp>
        <p:nvSpPr>
          <p:cNvPr id="14" name="Text Placeholder 12"/>
          <p:cNvSpPr>
            <a:spLocks noGrp="1"/>
          </p:cNvSpPr>
          <p:nvPr>
            <p:ph type="body" sz="quarter" idx="33"/>
          </p:nvPr>
        </p:nvSpPr>
        <p:spPr>
          <a:xfrm>
            <a:off x="8550676" y="1880213"/>
            <a:ext cx="3171024" cy="1944000"/>
          </a:xfrm>
        </p:spPr>
        <p:txBody>
          <a:bodyPr/>
          <a:lstStyle>
            <a:lvl1pPr>
              <a:spcAft>
                <a:spcPts val="0"/>
              </a:spcAft>
              <a:defRPr b="1"/>
            </a:lvl1pPr>
            <a:lvl2pPr>
              <a:spcAft>
                <a:spcPts val="0"/>
              </a:spcAft>
              <a:defRPr b="0"/>
            </a:lvl2pPr>
          </a:lstStyle>
          <a:p>
            <a:pPr lvl="0"/>
            <a:r>
              <a:rPr lang="pt-BR" noProof="0"/>
              <a:t>Editar estilos de texto Mestre</a:t>
            </a:r>
          </a:p>
          <a:p>
            <a:pPr lvl="1"/>
            <a:r>
              <a:rPr lang="pt-BR" noProof="0"/>
              <a:t>Segundo nível</a:t>
            </a:r>
          </a:p>
        </p:txBody>
      </p:sp>
      <p:sp>
        <p:nvSpPr>
          <p:cNvPr id="15" name="Text Placeholder 12"/>
          <p:cNvSpPr>
            <a:spLocks noGrp="1"/>
          </p:cNvSpPr>
          <p:nvPr>
            <p:ph type="body" sz="quarter" idx="34"/>
          </p:nvPr>
        </p:nvSpPr>
        <p:spPr>
          <a:xfrm>
            <a:off x="2802551" y="4256213"/>
            <a:ext cx="3172800" cy="1944000"/>
          </a:xfrm>
        </p:spPr>
        <p:txBody>
          <a:bodyPr/>
          <a:lstStyle>
            <a:lvl1pPr>
              <a:spcAft>
                <a:spcPts val="0"/>
              </a:spcAft>
              <a:defRPr b="1"/>
            </a:lvl1pPr>
            <a:lvl2pPr>
              <a:spcAft>
                <a:spcPts val="0"/>
              </a:spcAft>
              <a:defRPr b="0"/>
            </a:lvl2pPr>
          </a:lstStyle>
          <a:p>
            <a:pPr lvl="0"/>
            <a:r>
              <a:rPr lang="pt-BR" noProof="0"/>
              <a:t>Editar estilos de texto Mestre</a:t>
            </a:r>
          </a:p>
          <a:p>
            <a:pPr lvl="1"/>
            <a:r>
              <a:rPr lang="pt-BR" noProof="0"/>
              <a:t>Segundo nível</a:t>
            </a:r>
          </a:p>
        </p:txBody>
      </p:sp>
      <p:sp>
        <p:nvSpPr>
          <p:cNvPr id="16" name="Text Placeholder 12"/>
          <p:cNvSpPr>
            <a:spLocks noGrp="1"/>
          </p:cNvSpPr>
          <p:nvPr>
            <p:ph type="body" sz="quarter" idx="35"/>
          </p:nvPr>
        </p:nvSpPr>
        <p:spPr>
          <a:xfrm>
            <a:off x="8548900" y="4256212"/>
            <a:ext cx="3172800" cy="1944000"/>
          </a:xfrm>
        </p:spPr>
        <p:txBody>
          <a:bodyPr/>
          <a:lstStyle>
            <a:lvl1pPr>
              <a:spcAft>
                <a:spcPts val="0"/>
              </a:spcAft>
              <a:defRPr b="1"/>
            </a:lvl1pPr>
            <a:lvl2pPr>
              <a:spcAft>
                <a:spcPts val="0"/>
              </a:spcAft>
              <a:defRPr b="0"/>
            </a:lvl2pPr>
          </a:lstStyle>
          <a:p>
            <a:pPr lvl="0"/>
            <a:r>
              <a:rPr lang="pt-BR" noProof="0"/>
              <a:t>Editar estilos de texto Mestre</a:t>
            </a:r>
          </a:p>
          <a:p>
            <a:pPr lvl="1"/>
            <a:r>
              <a:rPr lang="pt-BR" noProof="0"/>
              <a:t>Segundo nível</a:t>
            </a:r>
          </a:p>
        </p:txBody>
      </p:sp>
      <p:sp>
        <p:nvSpPr>
          <p:cNvPr id="18" name="Text Placeholder 8"/>
          <p:cNvSpPr>
            <a:spLocks noGrp="1"/>
          </p:cNvSpPr>
          <p:nvPr>
            <p:ph type="body" sz="quarter" idx="13"/>
          </p:nvPr>
        </p:nvSpPr>
        <p:spPr>
          <a:xfrm>
            <a:off x="469900" y="736688"/>
            <a:ext cx="9817100" cy="757255"/>
          </a:xfrm>
          <a:prstGeom prst="rect">
            <a:avLst/>
          </a:prstGeom>
        </p:spPr>
        <p:txBody>
          <a:bodyPr>
            <a:noAutofit/>
          </a:bodyPr>
          <a:lstStyle>
            <a:lvl1pPr marL="0" indent="0">
              <a:buNone/>
              <a:defRPr sz="2000" b="0">
                <a:solidFill>
                  <a:srgbClr val="575757"/>
                </a:solidFill>
              </a:defRPr>
            </a:lvl1pPr>
          </a:lstStyle>
          <a:p>
            <a:pPr lvl="0"/>
            <a:r>
              <a:rPr lang="pt-BR" noProof="0"/>
              <a:t>Clique para editar os estilos de texto Mestres</a:t>
            </a:r>
          </a:p>
        </p:txBody>
      </p:sp>
      <p:sp>
        <p:nvSpPr>
          <p:cNvPr id="17" name="Title Placeholder 1"/>
          <p:cNvSpPr>
            <a:spLocks noGrp="1"/>
          </p:cNvSpPr>
          <p:nvPr>
            <p:ph type="title"/>
          </p:nvPr>
        </p:nvSpPr>
        <p:spPr>
          <a:xfrm>
            <a:off x="977900" y="347171"/>
            <a:ext cx="9371445" cy="334102"/>
          </a:xfrm>
          <a:prstGeom prst="rect">
            <a:avLst/>
          </a:prstGeom>
        </p:spPr>
        <p:txBody>
          <a:bodyPr rtlCol="0">
            <a:noAutofit/>
          </a:bodyPr>
          <a:lstStyle>
            <a:lvl1pPr>
              <a:defRPr sz="2000"/>
            </a:lvl1pPr>
          </a:lstStyle>
          <a:p>
            <a:r>
              <a:rPr lang="pt-BR" noProof="0"/>
              <a:t>Clique para editar o título Mestre</a:t>
            </a:r>
            <a:endParaRPr lang="en-US" noProof="0"/>
          </a:p>
        </p:txBody>
      </p:sp>
    </p:spTree>
    <p:extLst>
      <p:ext uri="{BB962C8B-B14F-4D97-AF65-F5344CB8AC3E}">
        <p14:creationId xmlns:p14="http://schemas.microsoft.com/office/powerpoint/2010/main" val="3462970304"/>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3 picture and text">
    <p:spTree>
      <p:nvGrpSpPr>
        <p:cNvPr id="1" name=""/>
        <p:cNvGrpSpPr/>
        <p:nvPr/>
      </p:nvGrpSpPr>
      <p:grpSpPr>
        <a:xfrm>
          <a:off x="0" y="0"/>
          <a:ext cx="0" cy="0"/>
          <a:chOff x="0" y="0"/>
          <a:chExt cx="0" cy="0"/>
        </a:xfrm>
      </p:grpSpPr>
      <p:grpSp>
        <p:nvGrpSpPr>
          <p:cNvPr id="12" name="Agrupar 8">
            <a:extLst>
              <a:ext uri="{FF2B5EF4-FFF2-40B4-BE49-F238E27FC236}">
                <a16:creationId xmlns:a16="http://schemas.microsoft.com/office/drawing/2014/main" id="{54CA7ABF-0129-7724-6B69-BD9A05632083}"/>
              </a:ext>
            </a:extLst>
          </p:cNvPr>
          <p:cNvGrpSpPr>
            <a:grpSpLocks/>
          </p:cNvGrpSpPr>
          <p:nvPr userDrawn="1"/>
        </p:nvGrpSpPr>
        <p:grpSpPr bwMode="auto">
          <a:xfrm>
            <a:off x="469900" y="317500"/>
            <a:ext cx="385763" cy="363538"/>
            <a:chOff x="-918829" y="402587"/>
            <a:chExt cx="565965" cy="534131"/>
          </a:xfrm>
        </p:grpSpPr>
        <p:sp>
          <p:nvSpPr>
            <p:cNvPr id="15" name="Retângulo 14">
              <a:extLst>
                <a:ext uri="{FF2B5EF4-FFF2-40B4-BE49-F238E27FC236}">
                  <a16:creationId xmlns:a16="http://schemas.microsoft.com/office/drawing/2014/main" id="{9D13318E-0745-86DA-2EFD-656A605A498E}"/>
                </a:ext>
              </a:extLst>
            </p:cNvPr>
            <p:cNvSpPr>
              <a:spLocks noChangeArrowheads="1"/>
            </p:cNvSpPr>
            <p:nvPr/>
          </p:nvSpPr>
          <p:spPr bwMode="gray">
            <a:xfrm>
              <a:off x="-893208" y="402587"/>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6" name="Retângulo 15">
              <a:extLst>
                <a:ext uri="{FF2B5EF4-FFF2-40B4-BE49-F238E27FC236}">
                  <a16:creationId xmlns:a16="http://schemas.microsoft.com/office/drawing/2014/main" id="{026348BB-2A1D-9261-34B5-BAB0FF81EB3D}"/>
                </a:ext>
              </a:extLst>
            </p:cNvPr>
            <p:cNvSpPr>
              <a:spLocks noChangeArrowheads="1"/>
            </p:cNvSpPr>
            <p:nvPr/>
          </p:nvSpPr>
          <p:spPr bwMode="gray">
            <a:xfrm>
              <a:off x="-893208" y="60551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7" name="Retângulo 15">
              <a:extLst>
                <a:ext uri="{FF2B5EF4-FFF2-40B4-BE49-F238E27FC236}">
                  <a16:creationId xmlns:a16="http://schemas.microsoft.com/office/drawing/2014/main" id="{5218B14F-5CBB-69FC-1E16-FA21F9D2EFD7}"/>
                </a:ext>
              </a:extLst>
            </p:cNvPr>
            <p:cNvSpPr>
              <a:spLocks noChangeArrowheads="1"/>
            </p:cNvSpPr>
            <p:nvPr/>
          </p:nvSpPr>
          <p:spPr bwMode="gray">
            <a:xfrm>
              <a:off x="-893208" y="80610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8" name="Retângulo 16">
              <a:hlinkClick r:id="" action="ppaction://noaction"/>
              <a:extLst>
                <a:ext uri="{FF2B5EF4-FFF2-40B4-BE49-F238E27FC236}">
                  <a16:creationId xmlns:a16="http://schemas.microsoft.com/office/drawing/2014/main" id="{72CC18F5-0F80-83F3-0B23-6811473A842C}"/>
                </a:ext>
              </a:extLst>
            </p:cNvPr>
            <p:cNvSpPr>
              <a:spLocks noChangeArrowheads="1"/>
            </p:cNvSpPr>
            <p:nvPr/>
          </p:nvSpPr>
          <p:spPr bwMode="gray">
            <a:xfrm>
              <a:off x="-918829" y="416582"/>
              <a:ext cx="540344" cy="508473"/>
            </a:xfrm>
            <a:prstGeom prst="rect">
              <a:avLst/>
            </a:prstGeom>
            <a:no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grpSp>
      <p:sp>
        <p:nvSpPr>
          <p:cNvPr id="4" name="Picture Placeholder 7"/>
          <p:cNvSpPr>
            <a:spLocks noGrp="1"/>
          </p:cNvSpPr>
          <p:nvPr>
            <p:ph type="pic" sz="quarter" idx="13"/>
          </p:nvPr>
        </p:nvSpPr>
        <p:spPr>
          <a:xfrm>
            <a:off x="469900" y="1700213"/>
            <a:ext cx="3627438" cy="2052830"/>
          </a:xfrm>
        </p:spPr>
        <p:txBody>
          <a:bodyPr rtlCol="0">
            <a:noAutofit/>
          </a:bodyPr>
          <a:lstStyle/>
          <a:p>
            <a:pPr lvl="0"/>
            <a:r>
              <a:rPr lang="pt-BR" noProof="0"/>
              <a:t>Clique no ícone para adicionar uma imagem</a:t>
            </a:r>
            <a:endParaRPr lang="en-US" noProof="0"/>
          </a:p>
        </p:txBody>
      </p:sp>
      <p:sp>
        <p:nvSpPr>
          <p:cNvPr id="5" name="Picture Placeholder 7"/>
          <p:cNvSpPr>
            <a:spLocks noGrp="1"/>
          </p:cNvSpPr>
          <p:nvPr>
            <p:ph type="pic" sz="quarter" idx="14"/>
          </p:nvPr>
        </p:nvSpPr>
        <p:spPr>
          <a:xfrm>
            <a:off x="8082784" y="1700213"/>
            <a:ext cx="3639316" cy="2059099"/>
          </a:xfrm>
        </p:spPr>
        <p:txBody>
          <a:bodyPr rtlCol="0">
            <a:noAutofit/>
          </a:bodyPr>
          <a:lstStyle/>
          <a:p>
            <a:pPr lvl="0"/>
            <a:r>
              <a:rPr lang="pt-BR" noProof="0"/>
              <a:t>Clique no ícone para adicionar uma imagem</a:t>
            </a:r>
            <a:endParaRPr lang="en-US" noProof="0"/>
          </a:p>
        </p:txBody>
      </p:sp>
      <p:sp>
        <p:nvSpPr>
          <p:cNvPr id="6" name="Picture Placeholder 7"/>
          <p:cNvSpPr>
            <a:spLocks noGrp="1"/>
          </p:cNvSpPr>
          <p:nvPr>
            <p:ph type="pic" sz="quarter" idx="15"/>
          </p:nvPr>
        </p:nvSpPr>
        <p:spPr>
          <a:xfrm>
            <a:off x="4284188" y="1700212"/>
            <a:ext cx="3636962" cy="2057767"/>
          </a:xfrm>
        </p:spPr>
        <p:txBody>
          <a:bodyPr rtlCol="0">
            <a:noAutofit/>
          </a:bodyPr>
          <a:lstStyle/>
          <a:p>
            <a:pPr lvl="0"/>
            <a:r>
              <a:rPr lang="pt-BR" noProof="0"/>
              <a:t>Clique no ícone para adicionar uma imagem</a:t>
            </a:r>
            <a:endParaRPr lang="en-US" noProof="0"/>
          </a:p>
        </p:txBody>
      </p:sp>
      <p:sp>
        <p:nvSpPr>
          <p:cNvPr id="9" name="Text Placeholder 18"/>
          <p:cNvSpPr>
            <a:spLocks noGrp="1"/>
          </p:cNvSpPr>
          <p:nvPr>
            <p:ph idx="1"/>
          </p:nvPr>
        </p:nvSpPr>
        <p:spPr>
          <a:xfrm>
            <a:off x="469900" y="3832225"/>
            <a:ext cx="3627438" cy="2181440"/>
          </a:xfrm>
          <a:prstGeom prst="rect">
            <a:avLst/>
          </a:prstGeom>
        </p:spPr>
        <p:txBody>
          <a:bodyPr rtlCol="0">
            <a:noAutofit/>
          </a:bodyPr>
          <a:lstStyle/>
          <a:p>
            <a:pPr lvl="0"/>
            <a:r>
              <a:rPr lang="pt-BR" noProof="0"/>
              <a:t>Clique para editar os estilos de texto Mestres</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3" name="Text Placeholder 18"/>
          <p:cNvSpPr>
            <a:spLocks noGrp="1"/>
          </p:cNvSpPr>
          <p:nvPr>
            <p:ph idx="16"/>
          </p:nvPr>
        </p:nvSpPr>
        <p:spPr>
          <a:xfrm>
            <a:off x="4278313" y="3832224"/>
            <a:ext cx="3636962" cy="2186686"/>
          </a:xfrm>
          <a:prstGeom prst="rect">
            <a:avLst/>
          </a:prstGeom>
        </p:spPr>
        <p:txBody>
          <a:bodyPr rtlCol="0">
            <a:noAutofit/>
          </a:bodyPr>
          <a:lstStyle/>
          <a:p>
            <a:pPr lvl="0"/>
            <a:r>
              <a:rPr lang="pt-BR" noProof="0"/>
              <a:t>Clique para editar os estilos de texto Mestres</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4" name="Text Placeholder 18"/>
          <p:cNvSpPr>
            <a:spLocks noGrp="1"/>
          </p:cNvSpPr>
          <p:nvPr>
            <p:ph idx="17"/>
          </p:nvPr>
        </p:nvSpPr>
        <p:spPr>
          <a:xfrm>
            <a:off x="8082784" y="3832224"/>
            <a:ext cx="3639316" cy="2188101"/>
          </a:xfrm>
          <a:prstGeom prst="rect">
            <a:avLst/>
          </a:prstGeom>
        </p:spPr>
        <p:txBody>
          <a:bodyPr rtlCol="0">
            <a:noAutofit/>
          </a:bodyPr>
          <a:lstStyle/>
          <a:p>
            <a:pPr lvl="0"/>
            <a:r>
              <a:rPr lang="pt-BR" noProof="0"/>
              <a:t>Clique para editar os estilos de texto Mestres</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1" name="Text Placeholder 8"/>
          <p:cNvSpPr>
            <a:spLocks noGrp="1"/>
          </p:cNvSpPr>
          <p:nvPr>
            <p:ph type="body" sz="quarter" idx="18"/>
          </p:nvPr>
        </p:nvSpPr>
        <p:spPr>
          <a:xfrm>
            <a:off x="469900" y="736688"/>
            <a:ext cx="9796318" cy="757255"/>
          </a:xfrm>
          <a:prstGeom prst="rect">
            <a:avLst/>
          </a:prstGeom>
        </p:spPr>
        <p:txBody>
          <a:bodyPr>
            <a:noAutofit/>
          </a:bodyPr>
          <a:lstStyle>
            <a:lvl1pPr marL="0" indent="0">
              <a:buNone/>
              <a:defRPr sz="2000" b="0">
                <a:solidFill>
                  <a:srgbClr val="575757"/>
                </a:solidFill>
              </a:defRPr>
            </a:lvl1pPr>
          </a:lstStyle>
          <a:p>
            <a:pPr lvl="0"/>
            <a:r>
              <a:rPr lang="pt-BR" noProof="0"/>
              <a:t>Clique para editar os estilos de texto Mestres</a:t>
            </a:r>
          </a:p>
        </p:txBody>
      </p:sp>
      <p:sp>
        <p:nvSpPr>
          <p:cNvPr id="10" name="Title Placeholder 1"/>
          <p:cNvSpPr>
            <a:spLocks noGrp="1"/>
          </p:cNvSpPr>
          <p:nvPr>
            <p:ph type="title"/>
          </p:nvPr>
        </p:nvSpPr>
        <p:spPr>
          <a:xfrm>
            <a:off x="977900" y="347171"/>
            <a:ext cx="9371445" cy="334102"/>
          </a:xfrm>
          <a:prstGeom prst="rect">
            <a:avLst/>
          </a:prstGeom>
        </p:spPr>
        <p:txBody>
          <a:bodyPr rtlCol="0">
            <a:noAutofit/>
          </a:bodyPr>
          <a:lstStyle>
            <a:lvl1pPr>
              <a:defRPr sz="2000"/>
            </a:lvl1pPr>
          </a:lstStyle>
          <a:p>
            <a:r>
              <a:rPr lang="pt-BR" noProof="0"/>
              <a:t>Clique para editar o título Mestre</a:t>
            </a:r>
            <a:endParaRPr lang="en-US" noProof="0"/>
          </a:p>
        </p:txBody>
      </p:sp>
    </p:spTree>
    <p:extLst>
      <p:ext uri="{BB962C8B-B14F-4D97-AF65-F5344CB8AC3E}">
        <p14:creationId xmlns:p14="http://schemas.microsoft.com/office/powerpoint/2010/main" val="3912121972"/>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amp; subtitle">
    <p:spTree>
      <p:nvGrpSpPr>
        <p:cNvPr id="1" name=""/>
        <p:cNvGrpSpPr/>
        <p:nvPr/>
      </p:nvGrpSpPr>
      <p:grpSpPr>
        <a:xfrm>
          <a:off x="0" y="0"/>
          <a:ext cx="0" cy="0"/>
          <a:chOff x="0" y="0"/>
          <a:chExt cx="0" cy="0"/>
        </a:xfrm>
      </p:grpSpPr>
      <p:grpSp>
        <p:nvGrpSpPr>
          <p:cNvPr id="5" name="Agrupar 8">
            <a:extLst>
              <a:ext uri="{FF2B5EF4-FFF2-40B4-BE49-F238E27FC236}">
                <a16:creationId xmlns:a16="http://schemas.microsoft.com/office/drawing/2014/main" id="{88EC2193-F41F-3F75-558F-CAD7E1545ED7}"/>
              </a:ext>
            </a:extLst>
          </p:cNvPr>
          <p:cNvGrpSpPr>
            <a:grpSpLocks/>
          </p:cNvGrpSpPr>
          <p:nvPr userDrawn="1"/>
        </p:nvGrpSpPr>
        <p:grpSpPr bwMode="auto">
          <a:xfrm>
            <a:off x="469900" y="317500"/>
            <a:ext cx="385763" cy="363538"/>
            <a:chOff x="-918829" y="402587"/>
            <a:chExt cx="565965" cy="534131"/>
          </a:xfrm>
        </p:grpSpPr>
        <p:sp>
          <p:nvSpPr>
            <p:cNvPr id="7" name="Retângulo 6">
              <a:extLst>
                <a:ext uri="{FF2B5EF4-FFF2-40B4-BE49-F238E27FC236}">
                  <a16:creationId xmlns:a16="http://schemas.microsoft.com/office/drawing/2014/main" id="{B8E0AF08-68A3-82F6-B0FD-8EFC486F68C4}"/>
                </a:ext>
              </a:extLst>
            </p:cNvPr>
            <p:cNvSpPr>
              <a:spLocks noChangeArrowheads="1"/>
            </p:cNvSpPr>
            <p:nvPr/>
          </p:nvSpPr>
          <p:spPr bwMode="gray">
            <a:xfrm>
              <a:off x="-893208" y="402587"/>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8" name="Retângulo 7">
              <a:extLst>
                <a:ext uri="{FF2B5EF4-FFF2-40B4-BE49-F238E27FC236}">
                  <a16:creationId xmlns:a16="http://schemas.microsoft.com/office/drawing/2014/main" id="{4D1C7AE2-2251-3E86-C86E-966E22120642}"/>
                </a:ext>
              </a:extLst>
            </p:cNvPr>
            <p:cNvSpPr>
              <a:spLocks noChangeArrowheads="1"/>
            </p:cNvSpPr>
            <p:nvPr/>
          </p:nvSpPr>
          <p:spPr bwMode="gray">
            <a:xfrm>
              <a:off x="-893208" y="60551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9" name="Retângulo 15">
              <a:extLst>
                <a:ext uri="{FF2B5EF4-FFF2-40B4-BE49-F238E27FC236}">
                  <a16:creationId xmlns:a16="http://schemas.microsoft.com/office/drawing/2014/main" id="{855427C9-4404-7615-9B85-A8EB94D2126A}"/>
                </a:ext>
              </a:extLst>
            </p:cNvPr>
            <p:cNvSpPr>
              <a:spLocks noChangeArrowheads="1"/>
            </p:cNvSpPr>
            <p:nvPr/>
          </p:nvSpPr>
          <p:spPr bwMode="gray">
            <a:xfrm>
              <a:off x="-893208" y="80610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0" name="Retângulo 16">
              <a:hlinkClick r:id="" action="ppaction://noaction"/>
              <a:extLst>
                <a:ext uri="{FF2B5EF4-FFF2-40B4-BE49-F238E27FC236}">
                  <a16:creationId xmlns:a16="http://schemas.microsoft.com/office/drawing/2014/main" id="{4B5A4113-EF1E-696B-61FA-64BEA80AB6CF}"/>
                </a:ext>
              </a:extLst>
            </p:cNvPr>
            <p:cNvSpPr>
              <a:spLocks noChangeArrowheads="1"/>
            </p:cNvSpPr>
            <p:nvPr/>
          </p:nvSpPr>
          <p:spPr bwMode="gray">
            <a:xfrm>
              <a:off x="-918829" y="416582"/>
              <a:ext cx="540344" cy="508473"/>
            </a:xfrm>
            <a:prstGeom prst="rect">
              <a:avLst/>
            </a:prstGeom>
            <a:no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grpSp>
      <p:sp>
        <p:nvSpPr>
          <p:cNvPr id="4" name="Text Placeholder 8"/>
          <p:cNvSpPr>
            <a:spLocks noGrp="1"/>
          </p:cNvSpPr>
          <p:nvPr>
            <p:ph type="body" sz="quarter" idx="13"/>
          </p:nvPr>
        </p:nvSpPr>
        <p:spPr>
          <a:xfrm>
            <a:off x="469900" y="736688"/>
            <a:ext cx="9785927" cy="757255"/>
          </a:xfrm>
          <a:prstGeom prst="rect">
            <a:avLst/>
          </a:prstGeom>
        </p:spPr>
        <p:txBody>
          <a:bodyPr>
            <a:noAutofit/>
          </a:bodyPr>
          <a:lstStyle>
            <a:lvl1pPr marL="0" indent="0">
              <a:buNone/>
              <a:defRPr sz="2000" b="0">
                <a:solidFill>
                  <a:srgbClr val="575757"/>
                </a:solidFill>
              </a:defRPr>
            </a:lvl1pPr>
          </a:lstStyle>
          <a:p>
            <a:pPr lvl="0"/>
            <a:r>
              <a:rPr lang="pt-BR" noProof="0"/>
              <a:t>Clique para editar os estilos de texto Mestres</a:t>
            </a:r>
          </a:p>
        </p:txBody>
      </p:sp>
      <p:sp>
        <p:nvSpPr>
          <p:cNvPr id="6" name="Title Placeholder 1"/>
          <p:cNvSpPr>
            <a:spLocks noGrp="1"/>
          </p:cNvSpPr>
          <p:nvPr>
            <p:ph type="title"/>
          </p:nvPr>
        </p:nvSpPr>
        <p:spPr>
          <a:xfrm>
            <a:off x="977900" y="347171"/>
            <a:ext cx="9371445" cy="334102"/>
          </a:xfrm>
          <a:prstGeom prst="rect">
            <a:avLst/>
          </a:prstGeom>
        </p:spPr>
        <p:txBody>
          <a:bodyPr rtlCol="0">
            <a:noAutofit/>
          </a:bodyPr>
          <a:lstStyle>
            <a:lvl1pPr>
              <a:defRPr sz="2000"/>
            </a:lvl1pPr>
          </a:lstStyle>
          <a:p>
            <a:r>
              <a:rPr lang="pt-BR" noProof="0"/>
              <a:t>Clique para editar o título Mestre</a:t>
            </a:r>
            <a:endParaRPr lang="en-US" noProof="0"/>
          </a:p>
        </p:txBody>
      </p:sp>
    </p:spTree>
    <p:extLst>
      <p:ext uri="{BB962C8B-B14F-4D97-AF65-F5344CB8AC3E}">
        <p14:creationId xmlns:p14="http://schemas.microsoft.com/office/powerpoint/2010/main" val="2892625053"/>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Qualifications 2 x 1">
    <p:spTree>
      <p:nvGrpSpPr>
        <p:cNvPr id="1" name=""/>
        <p:cNvGrpSpPr/>
        <p:nvPr/>
      </p:nvGrpSpPr>
      <p:grpSpPr>
        <a:xfrm>
          <a:off x="0" y="0"/>
          <a:ext cx="0" cy="0"/>
          <a:chOff x="0" y="0"/>
          <a:chExt cx="0" cy="0"/>
        </a:xfrm>
      </p:grpSpPr>
      <p:sp>
        <p:nvSpPr>
          <p:cNvPr id="8" name="Rectangle 16">
            <a:extLst>
              <a:ext uri="{FF2B5EF4-FFF2-40B4-BE49-F238E27FC236}">
                <a16:creationId xmlns:a16="http://schemas.microsoft.com/office/drawing/2014/main" id="{B1CDF420-C2DC-670F-CC0F-FC47606742E1}"/>
              </a:ext>
            </a:extLst>
          </p:cNvPr>
          <p:cNvSpPr/>
          <p:nvPr userDrawn="1"/>
        </p:nvSpPr>
        <p:spPr>
          <a:xfrm>
            <a:off x="469900" y="1704975"/>
            <a:ext cx="5543550" cy="53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1219170" eaLnBrk="1" fontAlgn="auto" hangingPunct="1">
              <a:spcBef>
                <a:spcPts val="0"/>
              </a:spcBef>
              <a:spcAft>
                <a:spcPts val="1333"/>
              </a:spcAft>
              <a:defRPr/>
            </a:pPr>
            <a:endParaRPr lang="en-US" sz="1467">
              <a:solidFill>
                <a:schemeClr val="bg1"/>
              </a:solidFill>
            </a:endParaRPr>
          </a:p>
        </p:txBody>
      </p:sp>
      <p:sp>
        <p:nvSpPr>
          <p:cNvPr id="9" name="Rectangle 17">
            <a:extLst>
              <a:ext uri="{FF2B5EF4-FFF2-40B4-BE49-F238E27FC236}">
                <a16:creationId xmlns:a16="http://schemas.microsoft.com/office/drawing/2014/main" id="{D8A7E3C7-B709-90C1-AAD2-FB8477617DA4}"/>
              </a:ext>
            </a:extLst>
          </p:cNvPr>
          <p:cNvSpPr/>
          <p:nvPr userDrawn="1"/>
        </p:nvSpPr>
        <p:spPr>
          <a:xfrm>
            <a:off x="6167438" y="1704975"/>
            <a:ext cx="5545137" cy="53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1219170" eaLnBrk="1" fontAlgn="auto" hangingPunct="1">
              <a:spcBef>
                <a:spcPts val="0"/>
              </a:spcBef>
              <a:spcAft>
                <a:spcPts val="1333"/>
              </a:spcAft>
              <a:defRPr/>
            </a:pPr>
            <a:endParaRPr lang="en-US" sz="1467">
              <a:solidFill>
                <a:schemeClr val="bg1"/>
              </a:solidFill>
            </a:endParaRPr>
          </a:p>
        </p:txBody>
      </p:sp>
      <p:grpSp>
        <p:nvGrpSpPr>
          <p:cNvPr id="11" name="Agrupar 13">
            <a:extLst>
              <a:ext uri="{FF2B5EF4-FFF2-40B4-BE49-F238E27FC236}">
                <a16:creationId xmlns:a16="http://schemas.microsoft.com/office/drawing/2014/main" id="{F79517A5-5EF9-8E86-3276-789A59DB8E8B}"/>
              </a:ext>
            </a:extLst>
          </p:cNvPr>
          <p:cNvGrpSpPr>
            <a:grpSpLocks/>
          </p:cNvGrpSpPr>
          <p:nvPr userDrawn="1"/>
        </p:nvGrpSpPr>
        <p:grpSpPr bwMode="auto">
          <a:xfrm>
            <a:off x="469900" y="317500"/>
            <a:ext cx="385763" cy="363538"/>
            <a:chOff x="-918829" y="402587"/>
            <a:chExt cx="565965" cy="534131"/>
          </a:xfrm>
        </p:grpSpPr>
        <p:sp>
          <p:nvSpPr>
            <p:cNvPr id="13" name="Retângulo 15">
              <a:extLst>
                <a:ext uri="{FF2B5EF4-FFF2-40B4-BE49-F238E27FC236}">
                  <a16:creationId xmlns:a16="http://schemas.microsoft.com/office/drawing/2014/main" id="{84AA52D6-5753-891B-E977-8C53E9BB2AB1}"/>
                </a:ext>
              </a:extLst>
            </p:cNvPr>
            <p:cNvSpPr>
              <a:spLocks noChangeArrowheads="1"/>
            </p:cNvSpPr>
            <p:nvPr/>
          </p:nvSpPr>
          <p:spPr bwMode="gray">
            <a:xfrm>
              <a:off x="-893208" y="402587"/>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6" name="Retângulo 16">
              <a:extLst>
                <a:ext uri="{FF2B5EF4-FFF2-40B4-BE49-F238E27FC236}">
                  <a16:creationId xmlns:a16="http://schemas.microsoft.com/office/drawing/2014/main" id="{1B3CB75E-1380-7954-CB52-FAA645BBB9B2}"/>
                </a:ext>
              </a:extLst>
            </p:cNvPr>
            <p:cNvSpPr>
              <a:spLocks noChangeArrowheads="1"/>
            </p:cNvSpPr>
            <p:nvPr/>
          </p:nvSpPr>
          <p:spPr bwMode="gray">
            <a:xfrm>
              <a:off x="-893208" y="60551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7" name="Retângulo 17">
              <a:extLst>
                <a:ext uri="{FF2B5EF4-FFF2-40B4-BE49-F238E27FC236}">
                  <a16:creationId xmlns:a16="http://schemas.microsoft.com/office/drawing/2014/main" id="{07A27DEA-9366-E9B5-AE42-7CC5BBF99625}"/>
                </a:ext>
              </a:extLst>
            </p:cNvPr>
            <p:cNvSpPr>
              <a:spLocks noChangeArrowheads="1"/>
            </p:cNvSpPr>
            <p:nvPr/>
          </p:nvSpPr>
          <p:spPr bwMode="gray">
            <a:xfrm>
              <a:off x="-893208" y="80610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8" name="Retângulo 19">
              <a:hlinkClick r:id="" action="ppaction://noaction"/>
              <a:extLst>
                <a:ext uri="{FF2B5EF4-FFF2-40B4-BE49-F238E27FC236}">
                  <a16:creationId xmlns:a16="http://schemas.microsoft.com/office/drawing/2014/main" id="{DF904036-9E15-E527-DAB2-6BA695D692D9}"/>
                </a:ext>
              </a:extLst>
            </p:cNvPr>
            <p:cNvSpPr>
              <a:spLocks noChangeArrowheads="1"/>
            </p:cNvSpPr>
            <p:nvPr/>
          </p:nvSpPr>
          <p:spPr bwMode="gray">
            <a:xfrm>
              <a:off x="-918829" y="416582"/>
              <a:ext cx="540344" cy="508473"/>
            </a:xfrm>
            <a:prstGeom prst="rect">
              <a:avLst/>
            </a:prstGeom>
            <a:no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grpSp>
      <p:sp>
        <p:nvSpPr>
          <p:cNvPr id="10" name="Text Placeholder 8"/>
          <p:cNvSpPr>
            <a:spLocks noGrp="1"/>
          </p:cNvSpPr>
          <p:nvPr>
            <p:ph type="body" sz="quarter" idx="13"/>
          </p:nvPr>
        </p:nvSpPr>
        <p:spPr>
          <a:xfrm>
            <a:off x="469900" y="736688"/>
            <a:ext cx="9796318" cy="757255"/>
          </a:xfrm>
          <a:prstGeom prst="rect">
            <a:avLst/>
          </a:prstGeom>
        </p:spPr>
        <p:txBody>
          <a:bodyPr>
            <a:noAutofit/>
          </a:bodyPr>
          <a:lstStyle>
            <a:lvl1pPr marL="0" indent="0">
              <a:buNone/>
              <a:defRPr sz="2000" b="0">
                <a:solidFill>
                  <a:srgbClr val="575757"/>
                </a:solidFill>
              </a:defRPr>
            </a:lvl1pPr>
          </a:lstStyle>
          <a:p>
            <a:pPr lvl="0"/>
            <a:r>
              <a:rPr lang="pt-BR" noProof="0"/>
              <a:t>Clique para editar os estilos de texto Mestres</a:t>
            </a:r>
          </a:p>
        </p:txBody>
      </p:sp>
      <p:sp>
        <p:nvSpPr>
          <p:cNvPr id="14" name="Text Placeholder 8"/>
          <p:cNvSpPr>
            <a:spLocks noGrp="1"/>
          </p:cNvSpPr>
          <p:nvPr>
            <p:ph type="body" sz="quarter" idx="17"/>
          </p:nvPr>
        </p:nvSpPr>
        <p:spPr>
          <a:xfrm>
            <a:off x="469899" y="1857892"/>
            <a:ext cx="5544000" cy="1695451"/>
          </a:xfrm>
        </p:spPr>
        <p:txBody>
          <a:bodyPr/>
          <a:lstStyle>
            <a:lvl1pPr>
              <a:spcAft>
                <a:spcPts val="1333"/>
              </a:spcAft>
              <a:defRPr b="1">
                <a:solidFill>
                  <a:schemeClr val="tx1"/>
                </a:solidFill>
              </a:defRPr>
            </a:lvl1pPr>
            <a:lvl2pPr>
              <a:spcAft>
                <a:spcPts val="1333"/>
              </a:spcAft>
              <a:defRPr>
                <a:solidFill>
                  <a:schemeClr val="tx1"/>
                </a:solidFill>
              </a:defRPr>
            </a:lvl2pPr>
            <a:lvl3pPr marL="0" indent="0">
              <a:spcAft>
                <a:spcPts val="1333"/>
              </a:spcAft>
              <a:buNone/>
              <a:defRPr>
                <a:solidFill>
                  <a:schemeClr val="tx1"/>
                </a:solidFill>
              </a:defRPr>
            </a:lvl3pPr>
            <a:lvl4pPr marL="235194" indent="-235194">
              <a:spcAft>
                <a:spcPts val="1333"/>
              </a:spcAft>
              <a:buFont typeface="Arial" panose="020B0604020202020204" pitchFamily="34" charset="0"/>
              <a:buChar char="•"/>
              <a:defRPr>
                <a:solidFill>
                  <a:schemeClr val="tx1"/>
                </a:solidFill>
              </a:defRPr>
            </a:lvl4pPr>
            <a:lvl5pPr marL="475188" indent="-235194">
              <a:spcAft>
                <a:spcPts val="1333"/>
              </a:spcAft>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5" name="Text Placeholder 8"/>
          <p:cNvSpPr>
            <a:spLocks noGrp="1"/>
          </p:cNvSpPr>
          <p:nvPr>
            <p:ph type="body" sz="quarter" idx="21"/>
          </p:nvPr>
        </p:nvSpPr>
        <p:spPr>
          <a:xfrm>
            <a:off x="6177462" y="1857892"/>
            <a:ext cx="5544000" cy="1695451"/>
          </a:xfrm>
        </p:spPr>
        <p:txBody>
          <a:bodyPr/>
          <a:lstStyle>
            <a:lvl1pPr>
              <a:spcAft>
                <a:spcPts val="1333"/>
              </a:spcAft>
              <a:defRPr b="1">
                <a:solidFill>
                  <a:schemeClr val="tx1"/>
                </a:solidFill>
              </a:defRPr>
            </a:lvl1pPr>
            <a:lvl2pPr>
              <a:spcAft>
                <a:spcPts val="1333"/>
              </a:spcAft>
              <a:defRPr>
                <a:solidFill>
                  <a:schemeClr val="tx1"/>
                </a:solidFill>
              </a:defRPr>
            </a:lvl2pPr>
            <a:lvl3pPr marL="0" indent="0">
              <a:spcAft>
                <a:spcPts val="1333"/>
              </a:spcAft>
              <a:buNone/>
              <a:defRPr>
                <a:solidFill>
                  <a:schemeClr val="tx1"/>
                </a:solidFill>
              </a:defRPr>
            </a:lvl3pPr>
            <a:lvl4pPr marL="235194" indent="-235194">
              <a:spcAft>
                <a:spcPts val="1333"/>
              </a:spcAft>
              <a:buFont typeface="Arial" panose="020B0604020202020204" pitchFamily="34" charset="0"/>
              <a:buChar char="•"/>
              <a:defRPr>
                <a:solidFill>
                  <a:schemeClr val="tx1"/>
                </a:solidFill>
              </a:defRPr>
            </a:lvl4pPr>
            <a:lvl5pPr marL="475188" indent="-235194">
              <a:spcAft>
                <a:spcPts val="1333"/>
              </a:spcAft>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9" name="Picture Placeholder 29"/>
          <p:cNvSpPr>
            <a:spLocks noGrp="1"/>
          </p:cNvSpPr>
          <p:nvPr>
            <p:ph type="pic" sz="quarter" idx="20"/>
          </p:nvPr>
        </p:nvSpPr>
        <p:spPr>
          <a:xfrm>
            <a:off x="10467635" y="1857892"/>
            <a:ext cx="1244161" cy="549275"/>
          </a:xfrm>
        </p:spPr>
        <p:txBody>
          <a:bodyPr rtlCol="0">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lvl="0"/>
            <a:r>
              <a:rPr lang="pt-BR" noProof="0"/>
              <a:t>Clique no ícone para adicionar uma imagem</a:t>
            </a:r>
            <a:endParaRPr lang="en-US" noProof="0"/>
          </a:p>
        </p:txBody>
      </p:sp>
      <p:sp>
        <p:nvSpPr>
          <p:cNvPr id="20" name="Picture Placeholder 29"/>
          <p:cNvSpPr>
            <a:spLocks noGrp="1"/>
          </p:cNvSpPr>
          <p:nvPr>
            <p:ph type="pic" sz="quarter" idx="19"/>
          </p:nvPr>
        </p:nvSpPr>
        <p:spPr>
          <a:xfrm>
            <a:off x="4734795" y="1863917"/>
            <a:ext cx="1244906" cy="549275"/>
          </a:xfrm>
        </p:spPr>
        <p:txBody>
          <a:bodyPr rtlCol="0">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lvl="0"/>
            <a:r>
              <a:rPr lang="pt-BR" noProof="0"/>
              <a:t>Clique no ícone para adicionar uma imagem</a:t>
            </a:r>
            <a:endParaRPr lang="en-US" noProof="0"/>
          </a:p>
        </p:txBody>
      </p:sp>
      <p:sp>
        <p:nvSpPr>
          <p:cNvPr id="12" name="Title Placeholder 1"/>
          <p:cNvSpPr>
            <a:spLocks noGrp="1"/>
          </p:cNvSpPr>
          <p:nvPr>
            <p:ph type="title"/>
          </p:nvPr>
        </p:nvSpPr>
        <p:spPr>
          <a:xfrm>
            <a:off x="977900" y="347171"/>
            <a:ext cx="9371445" cy="334102"/>
          </a:xfrm>
          <a:prstGeom prst="rect">
            <a:avLst/>
          </a:prstGeom>
        </p:spPr>
        <p:txBody>
          <a:bodyPr rtlCol="0">
            <a:noAutofit/>
          </a:bodyPr>
          <a:lstStyle>
            <a:lvl1pPr>
              <a:defRPr sz="2000"/>
            </a:lvl1pPr>
          </a:lstStyle>
          <a:p>
            <a:r>
              <a:rPr lang="pt-BR" noProof="0"/>
              <a:t>Clique para editar o título Mestre</a:t>
            </a:r>
            <a:endParaRPr lang="en-US" noProof="0"/>
          </a:p>
        </p:txBody>
      </p:sp>
    </p:spTree>
    <p:extLst>
      <p:ext uri="{BB962C8B-B14F-4D97-AF65-F5344CB8AC3E}">
        <p14:creationId xmlns:p14="http://schemas.microsoft.com/office/powerpoint/2010/main" val="3203810561"/>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Qualifications 2 x 2">
    <p:spTree>
      <p:nvGrpSpPr>
        <p:cNvPr id="1" name=""/>
        <p:cNvGrpSpPr/>
        <p:nvPr/>
      </p:nvGrpSpPr>
      <p:grpSpPr>
        <a:xfrm>
          <a:off x="0" y="0"/>
          <a:ext cx="0" cy="0"/>
          <a:chOff x="0" y="0"/>
          <a:chExt cx="0" cy="0"/>
        </a:xfrm>
      </p:grpSpPr>
      <p:sp>
        <p:nvSpPr>
          <p:cNvPr id="12" name="Rectangle 3">
            <a:extLst>
              <a:ext uri="{FF2B5EF4-FFF2-40B4-BE49-F238E27FC236}">
                <a16:creationId xmlns:a16="http://schemas.microsoft.com/office/drawing/2014/main" id="{38B90974-0B84-3BCD-1F67-700A69FCDE32}"/>
              </a:ext>
            </a:extLst>
          </p:cNvPr>
          <p:cNvSpPr/>
          <p:nvPr userDrawn="1"/>
        </p:nvSpPr>
        <p:spPr>
          <a:xfrm>
            <a:off x="469900" y="1704975"/>
            <a:ext cx="5543550" cy="53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1219170" eaLnBrk="1" fontAlgn="auto" hangingPunct="1">
              <a:spcBef>
                <a:spcPts val="0"/>
              </a:spcBef>
              <a:spcAft>
                <a:spcPts val="1333"/>
              </a:spcAft>
              <a:defRPr/>
            </a:pPr>
            <a:endParaRPr lang="en-US" sz="1467">
              <a:solidFill>
                <a:schemeClr val="bg1"/>
              </a:solidFill>
            </a:endParaRPr>
          </a:p>
        </p:txBody>
      </p:sp>
      <p:sp>
        <p:nvSpPr>
          <p:cNvPr id="13" name="Rectangle 4">
            <a:extLst>
              <a:ext uri="{FF2B5EF4-FFF2-40B4-BE49-F238E27FC236}">
                <a16:creationId xmlns:a16="http://schemas.microsoft.com/office/drawing/2014/main" id="{4AD53E6B-1D8A-B3FF-0DE2-DDFAF9F7DC7B}"/>
              </a:ext>
            </a:extLst>
          </p:cNvPr>
          <p:cNvSpPr/>
          <p:nvPr userDrawn="1"/>
        </p:nvSpPr>
        <p:spPr>
          <a:xfrm>
            <a:off x="6167438" y="1704975"/>
            <a:ext cx="5545137" cy="53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1219170" eaLnBrk="1" fontAlgn="auto" hangingPunct="1">
              <a:spcBef>
                <a:spcPts val="0"/>
              </a:spcBef>
              <a:spcAft>
                <a:spcPts val="1333"/>
              </a:spcAft>
              <a:defRPr/>
            </a:pPr>
            <a:endParaRPr lang="en-US" sz="1467">
              <a:solidFill>
                <a:schemeClr val="bg1"/>
              </a:solidFill>
            </a:endParaRPr>
          </a:p>
        </p:txBody>
      </p:sp>
      <p:sp>
        <p:nvSpPr>
          <p:cNvPr id="19" name="Rectangle 11">
            <a:extLst>
              <a:ext uri="{FF2B5EF4-FFF2-40B4-BE49-F238E27FC236}">
                <a16:creationId xmlns:a16="http://schemas.microsoft.com/office/drawing/2014/main" id="{47A7A9B9-AC62-E9CD-FD2E-5CC5DC15D17B}"/>
              </a:ext>
            </a:extLst>
          </p:cNvPr>
          <p:cNvSpPr/>
          <p:nvPr userDrawn="1"/>
        </p:nvSpPr>
        <p:spPr>
          <a:xfrm>
            <a:off x="469900" y="4103688"/>
            <a:ext cx="5543550" cy="53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1219170" eaLnBrk="1" fontAlgn="auto" hangingPunct="1">
              <a:spcBef>
                <a:spcPts val="0"/>
              </a:spcBef>
              <a:spcAft>
                <a:spcPts val="1333"/>
              </a:spcAft>
              <a:defRPr/>
            </a:pPr>
            <a:endParaRPr lang="en-US" sz="1467">
              <a:solidFill>
                <a:schemeClr val="bg1"/>
              </a:solidFill>
            </a:endParaRPr>
          </a:p>
        </p:txBody>
      </p:sp>
      <p:sp>
        <p:nvSpPr>
          <p:cNvPr id="20" name="Rectangle 12">
            <a:extLst>
              <a:ext uri="{FF2B5EF4-FFF2-40B4-BE49-F238E27FC236}">
                <a16:creationId xmlns:a16="http://schemas.microsoft.com/office/drawing/2014/main" id="{F6E963DF-4C7C-D8F2-C97A-DB92675E18BD}"/>
              </a:ext>
            </a:extLst>
          </p:cNvPr>
          <p:cNvSpPr/>
          <p:nvPr userDrawn="1"/>
        </p:nvSpPr>
        <p:spPr>
          <a:xfrm>
            <a:off x="6167438" y="4103688"/>
            <a:ext cx="5545137" cy="53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1219170" eaLnBrk="1" fontAlgn="auto" hangingPunct="1">
              <a:spcBef>
                <a:spcPts val="0"/>
              </a:spcBef>
              <a:spcAft>
                <a:spcPts val="1333"/>
              </a:spcAft>
              <a:defRPr/>
            </a:pPr>
            <a:endParaRPr lang="en-US" sz="1467">
              <a:solidFill>
                <a:schemeClr val="bg1"/>
              </a:solidFill>
            </a:endParaRPr>
          </a:p>
        </p:txBody>
      </p:sp>
      <p:grpSp>
        <p:nvGrpSpPr>
          <p:cNvPr id="21" name="Agrupar 16">
            <a:extLst>
              <a:ext uri="{FF2B5EF4-FFF2-40B4-BE49-F238E27FC236}">
                <a16:creationId xmlns:a16="http://schemas.microsoft.com/office/drawing/2014/main" id="{22F3493B-2C7B-2A23-695A-0585BE54EC08}"/>
              </a:ext>
            </a:extLst>
          </p:cNvPr>
          <p:cNvGrpSpPr>
            <a:grpSpLocks/>
          </p:cNvGrpSpPr>
          <p:nvPr userDrawn="1"/>
        </p:nvGrpSpPr>
        <p:grpSpPr bwMode="auto">
          <a:xfrm>
            <a:off x="469900" y="317500"/>
            <a:ext cx="385763" cy="363538"/>
            <a:chOff x="-918829" y="402587"/>
            <a:chExt cx="565965" cy="534131"/>
          </a:xfrm>
        </p:grpSpPr>
        <p:sp>
          <p:nvSpPr>
            <p:cNvPr id="22" name="Retângulo 17">
              <a:extLst>
                <a:ext uri="{FF2B5EF4-FFF2-40B4-BE49-F238E27FC236}">
                  <a16:creationId xmlns:a16="http://schemas.microsoft.com/office/drawing/2014/main" id="{E04256FA-E135-79A0-A9F8-CD2F8A9F6F6F}"/>
                </a:ext>
              </a:extLst>
            </p:cNvPr>
            <p:cNvSpPr>
              <a:spLocks noChangeArrowheads="1"/>
            </p:cNvSpPr>
            <p:nvPr/>
          </p:nvSpPr>
          <p:spPr bwMode="gray">
            <a:xfrm>
              <a:off x="-893208" y="402587"/>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23" name="Retângulo 19">
              <a:extLst>
                <a:ext uri="{FF2B5EF4-FFF2-40B4-BE49-F238E27FC236}">
                  <a16:creationId xmlns:a16="http://schemas.microsoft.com/office/drawing/2014/main" id="{67808F77-8283-9C20-A00B-A7996ED8A279}"/>
                </a:ext>
              </a:extLst>
            </p:cNvPr>
            <p:cNvSpPr>
              <a:spLocks noChangeArrowheads="1"/>
            </p:cNvSpPr>
            <p:nvPr/>
          </p:nvSpPr>
          <p:spPr bwMode="gray">
            <a:xfrm>
              <a:off x="-893208" y="60551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24" name="Retângulo 20">
              <a:extLst>
                <a:ext uri="{FF2B5EF4-FFF2-40B4-BE49-F238E27FC236}">
                  <a16:creationId xmlns:a16="http://schemas.microsoft.com/office/drawing/2014/main" id="{3FF2BB18-D222-453B-906A-31CC6BBB3CAE}"/>
                </a:ext>
              </a:extLst>
            </p:cNvPr>
            <p:cNvSpPr>
              <a:spLocks noChangeArrowheads="1"/>
            </p:cNvSpPr>
            <p:nvPr/>
          </p:nvSpPr>
          <p:spPr bwMode="gray">
            <a:xfrm>
              <a:off x="-893208" y="80610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25" name="Retângulo 21">
              <a:hlinkClick r:id="" action="ppaction://noaction"/>
              <a:extLst>
                <a:ext uri="{FF2B5EF4-FFF2-40B4-BE49-F238E27FC236}">
                  <a16:creationId xmlns:a16="http://schemas.microsoft.com/office/drawing/2014/main" id="{668E7052-9BC8-9734-BCF3-B8138A8F3710}"/>
                </a:ext>
              </a:extLst>
            </p:cNvPr>
            <p:cNvSpPr>
              <a:spLocks noChangeArrowheads="1"/>
            </p:cNvSpPr>
            <p:nvPr/>
          </p:nvSpPr>
          <p:spPr bwMode="gray">
            <a:xfrm>
              <a:off x="-918829" y="416582"/>
              <a:ext cx="540344" cy="508473"/>
            </a:xfrm>
            <a:prstGeom prst="rect">
              <a:avLst/>
            </a:prstGeom>
            <a:no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grpSp>
      <p:sp>
        <p:nvSpPr>
          <p:cNvPr id="8" name="Text Placeholder 8"/>
          <p:cNvSpPr>
            <a:spLocks noGrp="1"/>
          </p:cNvSpPr>
          <p:nvPr>
            <p:ph type="body" sz="quarter" idx="17"/>
          </p:nvPr>
        </p:nvSpPr>
        <p:spPr>
          <a:xfrm>
            <a:off x="469899" y="1857892"/>
            <a:ext cx="5544000" cy="1695451"/>
          </a:xfrm>
        </p:spPr>
        <p:txBody>
          <a:bodyPr>
            <a:noAutofit/>
          </a:bodyPr>
          <a:lstStyle>
            <a:lvl1pPr>
              <a:spcAft>
                <a:spcPts val="1333"/>
              </a:spcAft>
              <a:defRPr b="1">
                <a:solidFill>
                  <a:schemeClr val="tx1"/>
                </a:solidFill>
              </a:defRPr>
            </a:lvl1pPr>
            <a:lvl2pPr>
              <a:spcAft>
                <a:spcPts val="1333"/>
              </a:spcAft>
              <a:defRPr>
                <a:solidFill>
                  <a:schemeClr val="tx1"/>
                </a:solidFill>
              </a:defRPr>
            </a:lvl2pPr>
            <a:lvl3pPr marL="0" indent="0">
              <a:spcAft>
                <a:spcPts val="1333"/>
              </a:spcAft>
              <a:buNone/>
              <a:defRPr>
                <a:solidFill>
                  <a:schemeClr val="tx1"/>
                </a:solidFill>
              </a:defRPr>
            </a:lvl3pPr>
            <a:lvl4pPr marL="235194" indent="-235194">
              <a:spcAft>
                <a:spcPts val="1333"/>
              </a:spcAft>
              <a:buFont typeface="Arial" panose="020B0604020202020204" pitchFamily="34" charset="0"/>
              <a:buChar char="•"/>
              <a:defRPr>
                <a:solidFill>
                  <a:schemeClr val="tx1"/>
                </a:solidFill>
              </a:defRPr>
            </a:lvl4pPr>
            <a:lvl5pPr marL="475188" indent="-235194">
              <a:spcAft>
                <a:spcPts val="1333"/>
              </a:spcAft>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9" name="Text Placeholder 8"/>
          <p:cNvSpPr>
            <a:spLocks noGrp="1"/>
          </p:cNvSpPr>
          <p:nvPr>
            <p:ph type="body" sz="quarter" idx="21"/>
          </p:nvPr>
        </p:nvSpPr>
        <p:spPr>
          <a:xfrm>
            <a:off x="6177462" y="1857892"/>
            <a:ext cx="5544000" cy="1695451"/>
          </a:xfrm>
        </p:spPr>
        <p:txBody>
          <a:bodyPr>
            <a:noAutofit/>
          </a:bodyPr>
          <a:lstStyle>
            <a:lvl1pPr>
              <a:spcAft>
                <a:spcPts val="1333"/>
              </a:spcAft>
              <a:defRPr b="1">
                <a:solidFill>
                  <a:schemeClr val="tx1"/>
                </a:solidFill>
              </a:defRPr>
            </a:lvl1pPr>
            <a:lvl2pPr>
              <a:spcAft>
                <a:spcPts val="1333"/>
              </a:spcAft>
              <a:defRPr>
                <a:solidFill>
                  <a:schemeClr val="tx1"/>
                </a:solidFill>
              </a:defRPr>
            </a:lvl2pPr>
            <a:lvl3pPr marL="0" indent="0">
              <a:spcAft>
                <a:spcPts val="1333"/>
              </a:spcAft>
              <a:buNone/>
              <a:defRPr>
                <a:solidFill>
                  <a:schemeClr val="tx1"/>
                </a:solidFill>
              </a:defRPr>
            </a:lvl3pPr>
            <a:lvl4pPr marL="235194" indent="-235194">
              <a:spcAft>
                <a:spcPts val="1333"/>
              </a:spcAft>
              <a:buFont typeface="Arial" panose="020B0604020202020204" pitchFamily="34" charset="0"/>
              <a:buChar char="•"/>
              <a:defRPr>
                <a:solidFill>
                  <a:schemeClr val="tx1"/>
                </a:solidFill>
              </a:defRPr>
            </a:lvl4pPr>
            <a:lvl5pPr marL="475188" indent="-235194">
              <a:spcAft>
                <a:spcPts val="1333"/>
              </a:spcAft>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7" name="Picture Placeholder 29"/>
          <p:cNvSpPr>
            <a:spLocks noGrp="1"/>
          </p:cNvSpPr>
          <p:nvPr>
            <p:ph type="pic" sz="quarter" idx="20"/>
          </p:nvPr>
        </p:nvSpPr>
        <p:spPr>
          <a:xfrm>
            <a:off x="10467635" y="1857892"/>
            <a:ext cx="1244161" cy="549275"/>
          </a:xfrm>
        </p:spPr>
        <p:txBody>
          <a:bodyPr rtlCol="0">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lvl="0"/>
            <a:r>
              <a:rPr lang="pt-BR" noProof="0"/>
              <a:t>Clique no ícone para adicionar uma imagem</a:t>
            </a:r>
            <a:endParaRPr lang="en-US" noProof="0"/>
          </a:p>
        </p:txBody>
      </p:sp>
      <p:sp>
        <p:nvSpPr>
          <p:cNvPr id="10" name="Text Placeholder 8"/>
          <p:cNvSpPr>
            <a:spLocks noGrp="1"/>
          </p:cNvSpPr>
          <p:nvPr>
            <p:ph type="body" sz="quarter" idx="22"/>
          </p:nvPr>
        </p:nvSpPr>
        <p:spPr>
          <a:xfrm>
            <a:off x="469899" y="4249681"/>
            <a:ext cx="5544000" cy="1695451"/>
          </a:xfrm>
        </p:spPr>
        <p:txBody>
          <a:bodyPr>
            <a:noAutofit/>
          </a:bodyPr>
          <a:lstStyle>
            <a:lvl1pPr>
              <a:spcAft>
                <a:spcPts val="1333"/>
              </a:spcAft>
              <a:defRPr b="1">
                <a:solidFill>
                  <a:schemeClr val="tx1"/>
                </a:solidFill>
              </a:defRPr>
            </a:lvl1pPr>
            <a:lvl2pPr>
              <a:spcAft>
                <a:spcPts val="1333"/>
              </a:spcAft>
              <a:defRPr>
                <a:solidFill>
                  <a:schemeClr val="tx1"/>
                </a:solidFill>
              </a:defRPr>
            </a:lvl2pPr>
            <a:lvl3pPr marL="0" indent="0">
              <a:spcAft>
                <a:spcPts val="1333"/>
              </a:spcAft>
              <a:buNone/>
              <a:defRPr>
                <a:solidFill>
                  <a:schemeClr val="tx1"/>
                </a:solidFill>
              </a:defRPr>
            </a:lvl3pPr>
            <a:lvl4pPr marL="235194" indent="-235194">
              <a:spcAft>
                <a:spcPts val="1333"/>
              </a:spcAft>
              <a:buFont typeface="Arial" panose="020B0604020202020204" pitchFamily="34" charset="0"/>
              <a:buChar char="•"/>
              <a:defRPr>
                <a:solidFill>
                  <a:schemeClr val="tx1"/>
                </a:solidFill>
              </a:defRPr>
            </a:lvl4pPr>
            <a:lvl5pPr marL="475188" indent="-235194">
              <a:spcAft>
                <a:spcPts val="1333"/>
              </a:spcAft>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1" name="Text Placeholder 8"/>
          <p:cNvSpPr>
            <a:spLocks noGrp="1"/>
          </p:cNvSpPr>
          <p:nvPr>
            <p:ph type="body" sz="quarter" idx="23"/>
          </p:nvPr>
        </p:nvSpPr>
        <p:spPr>
          <a:xfrm>
            <a:off x="6177460" y="4249681"/>
            <a:ext cx="5544000" cy="1695451"/>
          </a:xfrm>
        </p:spPr>
        <p:txBody>
          <a:bodyPr>
            <a:noAutofit/>
          </a:bodyPr>
          <a:lstStyle>
            <a:lvl1pPr>
              <a:spcAft>
                <a:spcPts val="1333"/>
              </a:spcAft>
              <a:defRPr b="1">
                <a:solidFill>
                  <a:schemeClr val="tx1"/>
                </a:solidFill>
              </a:defRPr>
            </a:lvl1pPr>
            <a:lvl2pPr>
              <a:spcAft>
                <a:spcPts val="1333"/>
              </a:spcAft>
              <a:defRPr>
                <a:solidFill>
                  <a:schemeClr val="tx1"/>
                </a:solidFill>
              </a:defRPr>
            </a:lvl2pPr>
            <a:lvl3pPr marL="0" indent="0">
              <a:spcAft>
                <a:spcPts val="1333"/>
              </a:spcAft>
              <a:buNone/>
              <a:defRPr>
                <a:solidFill>
                  <a:schemeClr val="tx1"/>
                </a:solidFill>
              </a:defRPr>
            </a:lvl3pPr>
            <a:lvl4pPr marL="235194" indent="-235194">
              <a:spcAft>
                <a:spcPts val="1333"/>
              </a:spcAft>
              <a:buFont typeface="Arial" panose="020B0604020202020204" pitchFamily="34" charset="0"/>
              <a:buChar char="•"/>
              <a:defRPr>
                <a:solidFill>
                  <a:schemeClr val="tx1"/>
                </a:solidFill>
              </a:defRPr>
            </a:lvl4pPr>
            <a:lvl5pPr marL="475188" indent="-235194">
              <a:spcAft>
                <a:spcPts val="1333"/>
              </a:spcAft>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4" name="Picture Placeholder 29"/>
          <p:cNvSpPr>
            <a:spLocks noGrp="1"/>
          </p:cNvSpPr>
          <p:nvPr>
            <p:ph type="pic" sz="quarter" idx="24"/>
          </p:nvPr>
        </p:nvSpPr>
        <p:spPr>
          <a:xfrm>
            <a:off x="4700436" y="4249683"/>
            <a:ext cx="1274916" cy="549275"/>
          </a:xfrm>
        </p:spPr>
        <p:txBody>
          <a:bodyPr rtlCol="0">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solidFill>
                  <a:schemeClr val="tx1"/>
                </a:solidFill>
              </a:defRPr>
            </a:lvl1pPr>
          </a:lstStyle>
          <a:p>
            <a:pPr lvl="0"/>
            <a:r>
              <a:rPr lang="pt-BR" noProof="0"/>
              <a:t>Clique no ícone para adicionar uma imagem</a:t>
            </a:r>
            <a:endParaRPr lang="en-US" noProof="0"/>
          </a:p>
        </p:txBody>
      </p:sp>
      <p:sp>
        <p:nvSpPr>
          <p:cNvPr id="15" name="Picture Placeholder 29"/>
          <p:cNvSpPr>
            <a:spLocks noGrp="1"/>
          </p:cNvSpPr>
          <p:nvPr>
            <p:ph type="pic" sz="quarter" idx="25"/>
          </p:nvPr>
        </p:nvSpPr>
        <p:spPr>
          <a:xfrm>
            <a:off x="10459036" y="4248209"/>
            <a:ext cx="1244160" cy="549275"/>
          </a:xfrm>
        </p:spPr>
        <p:txBody>
          <a:bodyPr rtlCol="0">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lvl="0"/>
            <a:r>
              <a:rPr lang="pt-BR" noProof="0"/>
              <a:t>Clique no ícone para adicionar uma imagem</a:t>
            </a:r>
            <a:endParaRPr lang="en-US" noProof="0"/>
          </a:p>
        </p:txBody>
      </p:sp>
      <p:sp>
        <p:nvSpPr>
          <p:cNvPr id="17" name="Picture Placeholder 29"/>
          <p:cNvSpPr>
            <a:spLocks noGrp="1"/>
          </p:cNvSpPr>
          <p:nvPr>
            <p:ph type="pic" sz="quarter" idx="19"/>
          </p:nvPr>
        </p:nvSpPr>
        <p:spPr>
          <a:xfrm>
            <a:off x="4734795" y="1863917"/>
            <a:ext cx="1244906" cy="549275"/>
          </a:xfrm>
        </p:spPr>
        <p:txBody>
          <a:bodyPr rtlCol="0">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lvl="0"/>
            <a:r>
              <a:rPr lang="pt-BR" noProof="0"/>
              <a:t>Clique no ícone para adicionar uma imagem</a:t>
            </a:r>
            <a:endParaRPr lang="en-US" noProof="0"/>
          </a:p>
        </p:txBody>
      </p:sp>
      <p:sp>
        <p:nvSpPr>
          <p:cNvPr id="18" name="Text Placeholder 8"/>
          <p:cNvSpPr>
            <a:spLocks noGrp="1"/>
          </p:cNvSpPr>
          <p:nvPr>
            <p:ph type="body" sz="quarter" idx="13"/>
          </p:nvPr>
        </p:nvSpPr>
        <p:spPr>
          <a:xfrm>
            <a:off x="469900" y="736688"/>
            <a:ext cx="9869055" cy="757255"/>
          </a:xfrm>
          <a:prstGeom prst="rect">
            <a:avLst/>
          </a:prstGeom>
        </p:spPr>
        <p:txBody>
          <a:bodyPr>
            <a:noAutofit/>
          </a:bodyPr>
          <a:lstStyle>
            <a:lvl1pPr marL="0" indent="0">
              <a:buNone/>
              <a:defRPr sz="2000" b="0">
                <a:solidFill>
                  <a:srgbClr val="575757"/>
                </a:solidFill>
              </a:defRPr>
            </a:lvl1pPr>
          </a:lstStyle>
          <a:p>
            <a:pPr lvl="0"/>
            <a:r>
              <a:rPr lang="pt-BR" noProof="0"/>
              <a:t>Clique para editar os estilos de texto Mestres</a:t>
            </a:r>
          </a:p>
        </p:txBody>
      </p:sp>
      <p:sp>
        <p:nvSpPr>
          <p:cNvPr id="16" name="Title Placeholder 1"/>
          <p:cNvSpPr>
            <a:spLocks noGrp="1"/>
          </p:cNvSpPr>
          <p:nvPr>
            <p:ph type="title"/>
          </p:nvPr>
        </p:nvSpPr>
        <p:spPr>
          <a:xfrm>
            <a:off x="977900" y="347171"/>
            <a:ext cx="9371445" cy="334102"/>
          </a:xfrm>
          <a:prstGeom prst="rect">
            <a:avLst/>
          </a:prstGeom>
        </p:spPr>
        <p:txBody>
          <a:bodyPr rtlCol="0">
            <a:noAutofit/>
          </a:bodyPr>
          <a:lstStyle>
            <a:lvl1pPr>
              <a:defRPr sz="2000"/>
            </a:lvl1pPr>
          </a:lstStyle>
          <a:p>
            <a:r>
              <a:rPr lang="pt-BR" noProof="0"/>
              <a:t>Clique para editar o título Mestre</a:t>
            </a:r>
            <a:endParaRPr lang="en-US" noProof="0"/>
          </a:p>
        </p:txBody>
      </p:sp>
    </p:spTree>
    <p:extLst>
      <p:ext uri="{BB962C8B-B14F-4D97-AF65-F5344CB8AC3E}">
        <p14:creationId xmlns:p14="http://schemas.microsoft.com/office/powerpoint/2010/main" val="519552447"/>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3 column green line">
    <p:spTree>
      <p:nvGrpSpPr>
        <p:cNvPr id="1" name=""/>
        <p:cNvGrpSpPr/>
        <p:nvPr/>
      </p:nvGrpSpPr>
      <p:grpSpPr>
        <a:xfrm>
          <a:off x="0" y="0"/>
          <a:ext cx="0" cy="0"/>
          <a:chOff x="0" y="0"/>
          <a:chExt cx="0" cy="0"/>
        </a:xfrm>
      </p:grpSpPr>
      <p:sp>
        <p:nvSpPr>
          <p:cNvPr id="12" name="Rectangle 3">
            <a:extLst>
              <a:ext uri="{FF2B5EF4-FFF2-40B4-BE49-F238E27FC236}">
                <a16:creationId xmlns:a16="http://schemas.microsoft.com/office/drawing/2014/main" id="{7CA152EC-AC6D-8E3A-E621-3F26739DB81F}"/>
              </a:ext>
            </a:extLst>
          </p:cNvPr>
          <p:cNvSpPr/>
          <p:nvPr userDrawn="1"/>
        </p:nvSpPr>
        <p:spPr>
          <a:xfrm>
            <a:off x="4278313" y="1706563"/>
            <a:ext cx="3636962" cy="53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1219170" eaLnBrk="1" fontAlgn="auto" hangingPunct="1">
              <a:spcBef>
                <a:spcPts val="0"/>
              </a:spcBef>
              <a:spcAft>
                <a:spcPts val="0"/>
              </a:spcAft>
              <a:defRPr/>
            </a:pPr>
            <a:endParaRPr lang="en-US" sz="1467">
              <a:solidFill>
                <a:schemeClr val="bg1"/>
              </a:solidFill>
            </a:endParaRPr>
          </a:p>
        </p:txBody>
      </p:sp>
      <p:sp>
        <p:nvSpPr>
          <p:cNvPr id="13" name="Rectangle 4">
            <a:extLst>
              <a:ext uri="{FF2B5EF4-FFF2-40B4-BE49-F238E27FC236}">
                <a16:creationId xmlns:a16="http://schemas.microsoft.com/office/drawing/2014/main" id="{4A501BF5-1CEC-7AB1-17EB-1B950BB8A4F7}"/>
              </a:ext>
            </a:extLst>
          </p:cNvPr>
          <p:cNvSpPr/>
          <p:nvPr userDrawn="1"/>
        </p:nvSpPr>
        <p:spPr>
          <a:xfrm>
            <a:off x="469900" y="1706563"/>
            <a:ext cx="3627438" cy="53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1219170" eaLnBrk="1" fontAlgn="auto" hangingPunct="1">
              <a:spcBef>
                <a:spcPts val="0"/>
              </a:spcBef>
              <a:spcAft>
                <a:spcPts val="0"/>
              </a:spcAft>
              <a:defRPr/>
            </a:pPr>
            <a:endParaRPr lang="en-US" sz="1467">
              <a:solidFill>
                <a:schemeClr val="bg1"/>
              </a:solidFill>
            </a:endParaRPr>
          </a:p>
        </p:txBody>
      </p:sp>
      <p:sp>
        <p:nvSpPr>
          <p:cNvPr id="14" name="Rectangle 5">
            <a:extLst>
              <a:ext uri="{FF2B5EF4-FFF2-40B4-BE49-F238E27FC236}">
                <a16:creationId xmlns:a16="http://schemas.microsoft.com/office/drawing/2014/main" id="{1FCE1510-B554-2A8A-306B-4EC86E40A706}"/>
              </a:ext>
            </a:extLst>
          </p:cNvPr>
          <p:cNvSpPr/>
          <p:nvPr userDrawn="1"/>
        </p:nvSpPr>
        <p:spPr>
          <a:xfrm>
            <a:off x="8104188" y="1706563"/>
            <a:ext cx="3629025" cy="539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1219170" eaLnBrk="1" fontAlgn="auto" hangingPunct="1">
              <a:spcBef>
                <a:spcPts val="0"/>
              </a:spcBef>
              <a:spcAft>
                <a:spcPts val="0"/>
              </a:spcAft>
              <a:defRPr/>
            </a:pPr>
            <a:endParaRPr lang="en-US" sz="1467">
              <a:solidFill>
                <a:schemeClr val="bg1"/>
              </a:solidFill>
            </a:endParaRPr>
          </a:p>
        </p:txBody>
      </p:sp>
      <p:grpSp>
        <p:nvGrpSpPr>
          <p:cNvPr id="15" name="Agrupar 15">
            <a:extLst>
              <a:ext uri="{FF2B5EF4-FFF2-40B4-BE49-F238E27FC236}">
                <a16:creationId xmlns:a16="http://schemas.microsoft.com/office/drawing/2014/main" id="{C1CCEBE0-1926-4C20-245E-BB9DEFE4B270}"/>
              </a:ext>
            </a:extLst>
          </p:cNvPr>
          <p:cNvGrpSpPr>
            <a:grpSpLocks/>
          </p:cNvGrpSpPr>
          <p:nvPr userDrawn="1"/>
        </p:nvGrpSpPr>
        <p:grpSpPr bwMode="auto">
          <a:xfrm>
            <a:off x="469900" y="317500"/>
            <a:ext cx="385763" cy="363538"/>
            <a:chOff x="-918829" y="402587"/>
            <a:chExt cx="565965" cy="534131"/>
          </a:xfrm>
        </p:grpSpPr>
        <p:sp>
          <p:nvSpPr>
            <p:cNvPr id="16" name="Retângulo 16">
              <a:extLst>
                <a:ext uri="{FF2B5EF4-FFF2-40B4-BE49-F238E27FC236}">
                  <a16:creationId xmlns:a16="http://schemas.microsoft.com/office/drawing/2014/main" id="{52C47C5A-68A5-7E24-8C20-5A17EF32DB05}"/>
                </a:ext>
              </a:extLst>
            </p:cNvPr>
            <p:cNvSpPr>
              <a:spLocks noChangeArrowheads="1"/>
            </p:cNvSpPr>
            <p:nvPr/>
          </p:nvSpPr>
          <p:spPr bwMode="gray">
            <a:xfrm>
              <a:off x="-893208" y="402587"/>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7" name="Retângulo 17">
              <a:extLst>
                <a:ext uri="{FF2B5EF4-FFF2-40B4-BE49-F238E27FC236}">
                  <a16:creationId xmlns:a16="http://schemas.microsoft.com/office/drawing/2014/main" id="{F2BA49EF-51A5-547D-815B-B0D6DA8C40EF}"/>
                </a:ext>
              </a:extLst>
            </p:cNvPr>
            <p:cNvSpPr>
              <a:spLocks noChangeArrowheads="1"/>
            </p:cNvSpPr>
            <p:nvPr/>
          </p:nvSpPr>
          <p:spPr bwMode="gray">
            <a:xfrm>
              <a:off x="-893208" y="60551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8" name="Retângulo 19">
              <a:extLst>
                <a:ext uri="{FF2B5EF4-FFF2-40B4-BE49-F238E27FC236}">
                  <a16:creationId xmlns:a16="http://schemas.microsoft.com/office/drawing/2014/main" id="{853BDA43-26A6-AF4B-5358-6A4832451062}"/>
                </a:ext>
              </a:extLst>
            </p:cNvPr>
            <p:cNvSpPr>
              <a:spLocks noChangeArrowheads="1"/>
            </p:cNvSpPr>
            <p:nvPr/>
          </p:nvSpPr>
          <p:spPr bwMode="gray">
            <a:xfrm>
              <a:off x="-893208" y="80610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9" name="Retângulo 20">
              <a:hlinkClick r:id="" action="ppaction://noaction"/>
              <a:extLst>
                <a:ext uri="{FF2B5EF4-FFF2-40B4-BE49-F238E27FC236}">
                  <a16:creationId xmlns:a16="http://schemas.microsoft.com/office/drawing/2014/main" id="{35466493-7E27-43B1-028F-848FFE31A3D1}"/>
                </a:ext>
              </a:extLst>
            </p:cNvPr>
            <p:cNvSpPr>
              <a:spLocks noChangeArrowheads="1"/>
            </p:cNvSpPr>
            <p:nvPr/>
          </p:nvSpPr>
          <p:spPr bwMode="gray">
            <a:xfrm>
              <a:off x="-918829" y="416582"/>
              <a:ext cx="540344" cy="508473"/>
            </a:xfrm>
            <a:prstGeom prst="rect">
              <a:avLst/>
            </a:prstGeom>
            <a:no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grpSp>
      <p:sp>
        <p:nvSpPr>
          <p:cNvPr id="7" name="Text Placeholder 8"/>
          <p:cNvSpPr>
            <a:spLocks noGrp="1"/>
          </p:cNvSpPr>
          <p:nvPr>
            <p:ph type="body" sz="quarter" idx="17"/>
          </p:nvPr>
        </p:nvSpPr>
        <p:spPr>
          <a:xfrm>
            <a:off x="4278313" y="1851441"/>
            <a:ext cx="3636962" cy="3845755"/>
          </a:xfrm>
        </p:spPr>
        <p:txBody>
          <a:bodyPr/>
          <a:lstStyle>
            <a:lvl1pPr>
              <a:defRPr b="1">
                <a:solidFill>
                  <a:schemeClr val="tx1"/>
                </a:solidFill>
              </a:defRPr>
            </a:lvl1pPr>
            <a:lvl2pPr>
              <a:spcAft>
                <a:spcPts val="1333"/>
              </a:spcAft>
              <a:defRPr>
                <a:solidFill>
                  <a:schemeClr val="tx1"/>
                </a:solidFill>
              </a:defRPr>
            </a:lvl2pPr>
            <a:lvl3pPr marL="0" indent="0">
              <a:spcAft>
                <a:spcPts val="1333"/>
              </a:spcAft>
              <a:buNone/>
              <a:defRPr>
                <a:solidFill>
                  <a:schemeClr val="tx1"/>
                </a:solidFill>
              </a:defRPr>
            </a:lvl3pPr>
            <a:lvl4pPr marL="235194" indent="-235194">
              <a:spcAft>
                <a:spcPts val="1333"/>
              </a:spcAft>
              <a:buFont typeface="Arial" panose="020B0604020202020204" pitchFamily="34" charset="0"/>
              <a:buChar char="•"/>
              <a:defRPr>
                <a:solidFill>
                  <a:schemeClr val="tx1"/>
                </a:solidFill>
              </a:defRPr>
            </a:lvl4pPr>
            <a:lvl5pPr marL="475188" indent="-235194">
              <a:spcAft>
                <a:spcPts val="1333"/>
              </a:spcAft>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8" name="Text Placeholder 8"/>
          <p:cNvSpPr>
            <a:spLocks noGrp="1"/>
          </p:cNvSpPr>
          <p:nvPr>
            <p:ph type="body" sz="quarter" idx="18"/>
          </p:nvPr>
        </p:nvSpPr>
        <p:spPr>
          <a:xfrm>
            <a:off x="469900" y="1851441"/>
            <a:ext cx="3627438" cy="3845755"/>
          </a:xfrm>
        </p:spPr>
        <p:txBody>
          <a:bodyPr/>
          <a:lstStyle>
            <a:lvl1pPr>
              <a:defRPr b="1">
                <a:solidFill>
                  <a:schemeClr val="tx1"/>
                </a:solidFill>
              </a:defRPr>
            </a:lvl1pPr>
            <a:lvl2pPr>
              <a:spcAft>
                <a:spcPts val="1333"/>
              </a:spcAft>
              <a:defRPr>
                <a:solidFill>
                  <a:schemeClr val="tx1"/>
                </a:solidFill>
              </a:defRPr>
            </a:lvl2pPr>
            <a:lvl3pPr marL="0" indent="0">
              <a:spcAft>
                <a:spcPts val="1333"/>
              </a:spcAft>
              <a:buNone/>
              <a:defRPr>
                <a:solidFill>
                  <a:schemeClr val="tx1"/>
                </a:solidFill>
              </a:defRPr>
            </a:lvl3pPr>
            <a:lvl4pPr marL="235194" indent="-235194">
              <a:spcAft>
                <a:spcPts val="1333"/>
              </a:spcAft>
              <a:buFont typeface="Arial" panose="020B0604020202020204" pitchFamily="34" charset="0"/>
              <a:buChar char="•"/>
              <a:defRPr>
                <a:solidFill>
                  <a:schemeClr val="tx1"/>
                </a:solidFill>
              </a:defRPr>
            </a:lvl4pPr>
            <a:lvl5pPr marL="475188" indent="-235194">
              <a:spcAft>
                <a:spcPts val="1333"/>
              </a:spcAft>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9" name="Text Placeholder 8"/>
          <p:cNvSpPr>
            <a:spLocks noGrp="1"/>
          </p:cNvSpPr>
          <p:nvPr>
            <p:ph type="body" sz="quarter" idx="19"/>
          </p:nvPr>
        </p:nvSpPr>
        <p:spPr>
          <a:xfrm>
            <a:off x="8093075" y="1851441"/>
            <a:ext cx="3629025" cy="3845755"/>
          </a:xfrm>
        </p:spPr>
        <p:txBody>
          <a:bodyPr/>
          <a:lstStyle>
            <a:lvl1pPr>
              <a:defRPr b="1">
                <a:solidFill>
                  <a:schemeClr val="tx1"/>
                </a:solidFill>
              </a:defRPr>
            </a:lvl1pPr>
            <a:lvl2pPr>
              <a:spcAft>
                <a:spcPts val="1333"/>
              </a:spcAft>
              <a:defRPr>
                <a:solidFill>
                  <a:schemeClr val="tx1"/>
                </a:solidFill>
              </a:defRPr>
            </a:lvl2pPr>
            <a:lvl3pPr marL="0" indent="0">
              <a:spcAft>
                <a:spcPts val="1333"/>
              </a:spcAft>
              <a:buNone/>
              <a:defRPr>
                <a:solidFill>
                  <a:schemeClr val="tx1"/>
                </a:solidFill>
              </a:defRPr>
            </a:lvl3pPr>
            <a:lvl4pPr marL="235194" indent="-235194">
              <a:spcAft>
                <a:spcPts val="1333"/>
              </a:spcAft>
              <a:buFont typeface="Arial" panose="020B0604020202020204" pitchFamily="34" charset="0"/>
              <a:buChar char="•"/>
              <a:defRPr>
                <a:solidFill>
                  <a:schemeClr val="tx1"/>
                </a:solidFill>
              </a:defRPr>
            </a:lvl4pPr>
            <a:lvl5pPr marL="475188" indent="-235194">
              <a:spcAft>
                <a:spcPts val="1333"/>
              </a:spcAft>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1" name="Text Placeholder 8"/>
          <p:cNvSpPr>
            <a:spLocks noGrp="1"/>
          </p:cNvSpPr>
          <p:nvPr>
            <p:ph type="body" sz="quarter" idx="13"/>
          </p:nvPr>
        </p:nvSpPr>
        <p:spPr>
          <a:xfrm>
            <a:off x="469900" y="736688"/>
            <a:ext cx="9900227" cy="757255"/>
          </a:xfrm>
          <a:prstGeom prst="rect">
            <a:avLst/>
          </a:prstGeom>
        </p:spPr>
        <p:txBody>
          <a:bodyPr>
            <a:noAutofit/>
          </a:bodyPr>
          <a:lstStyle>
            <a:lvl1pPr marL="0" indent="0">
              <a:buNone/>
              <a:defRPr sz="2000" b="0">
                <a:solidFill>
                  <a:srgbClr val="575757"/>
                </a:solidFill>
              </a:defRPr>
            </a:lvl1pPr>
          </a:lstStyle>
          <a:p>
            <a:pPr lvl="0"/>
            <a:r>
              <a:rPr lang="pt-BR" noProof="0"/>
              <a:t>Clique para editar os estilos de texto Mestres</a:t>
            </a:r>
          </a:p>
        </p:txBody>
      </p:sp>
      <p:sp>
        <p:nvSpPr>
          <p:cNvPr id="10" name="Title Placeholder 1"/>
          <p:cNvSpPr>
            <a:spLocks noGrp="1"/>
          </p:cNvSpPr>
          <p:nvPr>
            <p:ph type="title"/>
          </p:nvPr>
        </p:nvSpPr>
        <p:spPr>
          <a:xfrm>
            <a:off x="977900" y="347171"/>
            <a:ext cx="9371445" cy="334102"/>
          </a:xfrm>
          <a:prstGeom prst="rect">
            <a:avLst/>
          </a:prstGeom>
        </p:spPr>
        <p:txBody>
          <a:bodyPr rtlCol="0">
            <a:noAutofit/>
          </a:bodyPr>
          <a:lstStyle>
            <a:lvl1pPr>
              <a:defRPr sz="2000"/>
            </a:lvl1pPr>
          </a:lstStyle>
          <a:p>
            <a:r>
              <a:rPr lang="pt-BR" noProof="0"/>
              <a:t>Clique para editar o título Mestre</a:t>
            </a:r>
            <a:endParaRPr lang="en-US" noProof="0"/>
          </a:p>
        </p:txBody>
      </p:sp>
    </p:spTree>
    <p:extLst>
      <p:ext uri="{BB962C8B-B14F-4D97-AF65-F5344CB8AC3E}">
        <p14:creationId xmlns:p14="http://schemas.microsoft.com/office/powerpoint/2010/main" val="304644566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3" name="Chart Placeholder 2"/>
          <p:cNvSpPr>
            <a:spLocks noGrp="1"/>
          </p:cNvSpPr>
          <p:nvPr>
            <p:ph type="chart" sz="quarter" idx="21"/>
          </p:nvPr>
        </p:nvSpPr>
        <p:spPr>
          <a:xfrm>
            <a:off x="6239584" y="2125013"/>
            <a:ext cx="5482516" cy="3857777"/>
          </a:xfrm>
        </p:spPr>
        <p:txBody>
          <a:bodyPr>
            <a:noAutofit/>
          </a:bodyPr>
          <a:lstStyle/>
          <a:p>
            <a:r>
              <a:rPr lang="pt-BR" noProof="0"/>
              <a:t>Clique no ícone para adicionar gráfico</a:t>
            </a:r>
            <a:endParaRPr lang="en-US" noProof="0"/>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pt-BR" noProof="0"/>
              <a:t>Editar estilos de texto Mestre</a:t>
            </a:r>
          </a:p>
        </p:txBody>
      </p:sp>
      <p:sp>
        <p:nvSpPr>
          <p:cNvPr id="9"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pt-BR" noProof="0"/>
              <a:t>Editar estilos de texto Mestre</a:t>
            </a:r>
          </a:p>
        </p:txBody>
      </p:sp>
      <p:sp>
        <p:nvSpPr>
          <p:cNvPr id="12" name="Text Placeholder 8"/>
          <p:cNvSpPr>
            <a:spLocks noGrp="1"/>
          </p:cNvSpPr>
          <p:nvPr>
            <p:ph type="body" sz="quarter" idx="13" hasCustomPrompt="1"/>
          </p:nvPr>
        </p:nvSpPr>
        <p:spPr>
          <a:xfrm>
            <a:off x="484632" y="1014984"/>
            <a:ext cx="9957816" cy="548640"/>
          </a:xfrm>
          <a:prstGeom prst="rect">
            <a:avLst/>
          </a:prstGeom>
        </p:spPr>
        <p:txBody>
          <a:bodyPr vert="horz" lIns="0" tIns="0" rIns="0" bIns="0" rtlCol="0">
            <a:noAutofit/>
          </a:bodyPr>
          <a:lstStyle>
            <a:lvl1pPr>
              <a:defRPr lang="en-US" sz="1600" noProof="0">
                <a:solidFill>
                  <a:schemeClr val="bg2">
                    <a:lumMod val="25000"/>
                  </a:schemeClr>
                </a:solidFill>
              </a:defRPr>
            </a:lvl1pPr>
          </a:lstStyle>
          <a:p>
            <a:pPr lvl="0"/>
            <a:r>
              <a:rPr lang="en-US" noProof="0"/>
              <a:t>Click to add subtitle</a:t>
            </a:r>
          </a:p>
        </p:txBody>
      </p:sp>
      <p:sp>
        <p:nvSpPr>
          <p:cNvPr id="8" name="Title Placeholder 1">
            <a:extLst>
              <a:ext uri="{FF2B5EF4-FFF2-40B4-BE49-F238E27FC236}">
                <a16:creationId xmlns:a16="http://schemas.microsoft.com/office/drawing/2014/main" id="{D0E81F4B-C814-4863-9512-3B20CC896415}"/>
              </a:ext>
            </a:extLst>
          </p:cNvPr>
          <p:cNvSpPr>
            <a:spLocks noGrp="1"/>
          </p:cNvSpPr>
          <p:nvPr>
            <p:ph type="title"/>
          </p:nvPr>
        </p:nvSpPr>
        <p:spPr>
          <a:xfrm>
            <a:off x="1069848" y="402336"/>
            <a:ext cx="9371445" cy="402336"/>
          </a:xfrm>
          <a:prstGeom prst="rect">
            <a:avLst/>
          </a:prstGeom>
        </p:spPr>
        <p:txBody>
          <a:bodyPr vert="horz" lIns="0" tIns="0" rIns="0" bIns="0" rtlCol="0" anchor="t" anchorCtr="0">
            <a:noAutofit/>
          </a:bodyPr>
          <a:lstStyle>
            <a:lvl1pPr>
              <a:defRPr lang="en-US" noProof="0"/>
            </a:lvl1pPr>
          </a:lstStyle>
          <a:p>
            <a:pPr lvl="0"/>
            <a:r>
              <a:rPr lang="pt-BR" noProof="0"/>
              <a:t>Clique para editar o título Mestre</a:t>
            </a:r>
            <a:endParaRPr lang="en-US" noProof="0"/>
          </a:p>
        </p:txBody>
      </p:sp>
    </p:spTree>
    <p:extLst>
      <p:ext uri="{BB962C8B-B14F-4D97-AF65-F5344CB8AC3E}">
        <p14:creationId xmlns:p14="http://schemas.microsoft.com/office/powerpoint/2010/main" val="2179466235"/>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4 column icon">
    <p:spTree>
      <p:nvGrpSpPr>
        <p:cNvPr id="1" name=""/>
        <p:cNvGrpSpPr/>
        <p:nvPr/>
      </p:nvGrpSpPr>
      <p:grpSpPr>
        <a:xfrm>
          <a:off x="0" y="0"/>
          <a:ext cx="0" cy="0"/>
          <a:chOff x="0" y="0"/>
          <a:chExt cx="0" cy="0"/>
        </a:xfrm>
      </p:grpSpPr>
      <p:grpSp>
        <p:nvGrpSpPr>
          <p:cNvPr id="10" name="Agrupar 8">
            <a:extLst>
              <a:ext uri="{FF2B5EF4-FFF2-40B4-BE49-F238E27FC236}">
                <a16:creationId xmlns:a16="http://schemas.microsoft.com/office/drawing/2014/main" id="{76718057-D51F-29FC-5BD8-F1D01BDDD8B9}"/>
              </a:ext>
            </a:extLst>
          </p:cNvPr>
          <p:cNvGrpSpPr>
            <a:grpSpLocks/>
          </p:cNvGrpSpPr>
          <p:nvPr userDrawn="1"/>
        </p:nvGrpSpPr>
        <p:grpSpPr bwMode="auto">
          <a:xfrm>
            <a:off x="469900" y="317500"/>
            <a:ext cx="385763" cy="363538"/>
            <a:chOff x="-918829" y="402587"/>
            <a:chExt cx="565965" cy="534131"/>
          </a:xfrm>
        </p:grpSpPr>
        <p:sp>
          <p:nvSpPr>
            <p:cNvPr id="11" name="Retângulo 10">
              <a:extLst>
                <a:ext uri="{FF2B5EF4-FFF2-40B4-BE49-F238E27FC236}">
                  <a16:creationId xmlns:a16="http://schemas.microsoft.com/office/drawing/2014/main" id="{416235F4-230E-B2BB-6227-A4BD72F8A1F6}"/>
                </a:ext>
              </a:extLst>
            </p:cNvPr>
            <p:cNvSpPr>
              <a:spLocks noChangeArrowheads="1"/>
            </p:cNvSpPr>
            <p:nvPr/>
          </p:nvSpPr>
          <p:spPr bwMode="gray">
            <a:xfrm>
              <a:off x="-893208" y="402587"/>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2" name="Retângulo 11">
              <a:extLst>
                <a:ext uri="{FF2B5EF4-FFF2-40B4-BE49-F238E27FC236}">
                  <a16:creationId xmlns:a16="http://schemas.microsoft.com/office/drawing/2014/main" id="{4F21EC55-1341-6BD4-B724-3B492BA9B4A9}"/>
                </a:ext>
              </a:extLst>
            </p:cNvPr>
            <p:cNvSpPr>
              <a:spLocks noChangeArrowheads="1"/>
            </p:cNvSpPr>
            <p:nvPr/>
          </p:nvSpPr>
          <p:spPr bwMode="gray">
            <a:xfrm>
              <a:off x="-893208" y="60551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3" name="Retângulo 15">
              <a:extLst>
                <a:ext uri="{FF2B5EF4-FFF2-40B4-BE49-F238E27FC236}">
                  <a16:creationId xmlns:a16="http://schemas.microsoft.com/office/drawing/2014/main" id="{4E16DE15-155D-BDD6-CC79-378D364BD2D9}"/>
                </a:ext>
              </a:extLst>
            </p:cNvPr>
            <p:cNvSpPr>
              <a:spLocks noChangeArrowheads="1"/>
            </p:cNvSpPr>
            <p:nvPr/>
          </p:nvSpPr>
          <p:spPr bwMode="gray">
            <a:xfrm>
              <a:off x="-893208" y="80610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4" name="Retângulo 16">
              <a:hlinkClick r:id="" action="ppaction://noaction"/>
              <a:extLst>
                <a:ext uri="{FF2B5EF4-FFF2-40B4-BE49-F238E27FC236}">
                  <a16:creationId xmlns:a16="http://schemas.microsoft.com/office/drawing/2014/main" id="{9CC6A6E0-71E5-562F-B5AD-521152DCE5C9}"/>
                </a:ext>
              </a:extLst>
            </p:cNvPr>
            <p:cNvSpPr>
              <a:spLocks noChangeArrowheads="1"/>
            </p:cNvSpPr>
            <p:nvPr/>
          </p:nvSpPr>
          <p:spPr bwMode="gray">
            <a:xfrm>
              <a:off x="-918829" y="416582"/>
              <a:ext cx="540344" cy="508473"/>
            </a:xfrm>
            <a:prstGeom prst="rect">
              <a:avLst/>
            </a:prstGeom>
            <a:no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grpSp>
      <p:sp>
        <p:nvSpPr>
          <p:cNvPr id="4" name="Text Placeholder 8"/>
          <p:cNvSpPr>
            <a:spLocks noGrp="1"/>
          </p:cNvSpPr>
          <p:nvPr>
            <p:ph type="body" sz="quarter" idx="17"/>
          </p:nvPr>
        </p:nvSpPr>
        <p:spPr>
          <a:xfrm>
            <a:off x="469900" y="2556000"/>
            <a:ext cx="2592000" cy="3394800"/>
          </a:xfrm>
        </p:spPr>
        <p:txBody>
          <a:bodyPr/>
          <a:lstStyle>
            <a:lvl1pPr>
              <a:defRPr b="1">
                <a:solidFill>
                  <a:schemeClr val="tx1"/>
                </a:solidFill>
              </a:defRPr>
            </a:lvl1pPr>
            <a:lvl2pPr>
              <a:spcAft>
                <a:spcPts val="1333"/>
              </a:spcAft>
              <a:defRPr>
                <a:solidFill>
                  <a:schemeClr val="tx1"/>
                </a:solidFill>
              </a:defRPr>
            </a:lvl2pPr>
            <a:lvl3pPr marL="0" indent="0">
              <a:spcAft>
                <a:spcPts val="1333"/>
              </a:spcAft>
              <a:buNone/>
              <a:defRPr>
                <a:solidFill>
                  <a:schemeClr val="tx1"/>
                </a:solidFill>
              </a:defRPr>
            </a:lvl3pPr>
            <a:lvl4pPr marL="235194" indent="-235194">
              <a:spcAft>
                <a:spcPts val="1333"/>
              </a:spcAft>
              <a:buFont typeface="Arial" panose="020B0604020202020204" pitchFamily="34" charset="0"/>
              <a:buChar char="•"/>
              <a:defRPr>
                <a:solidFill>
                  <a:schemeClr val="tx1"/>
                </a:solidFill>
              </a:defRPr>
            </a:lvl4pPr>
            <a:lvl5pPr marL="475188" indent="-235194">
              <a:spcAft>
                <a:spcPts val="1333"/>
              </a:spcAft>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tx1"/>
                </a:solidFill>
              </a:defRPr>
            </a:lvl1pPr>
            <a:lvl2pPr>
              <a:spcAft>
                <a:spcPts val="1333"/>
              </a:spcAft>
              <a:defRPr>
                <a:solidFill>
                  <a:schemeClr val="tx1"/>
                </a:solidFill>
              </a:defRPr>
            </a:lvl2pPr>
            <a:lvl3pPr marL="0" indent="0">
              <a:spcAft>
                <a:spcPts val="1333"/>
              </a:spcAft>
              <a:buNone/>
              <a:defRPr>
                <a:solidFill>
                  <a:schemeClr val="tx1"/>
                </a:solidFill>
              </a:defRPr>
            </a:lvl3pPr>
            <a:lvl4pPr marL="235194" indent="-235194">
              <a:spcAft>
                <a:spcPts val="1333"/>
              </a:spcAft>
              <a:buFont typeface="Arial" panose="020B0604020202020204" pitchFamily="34" charset="0"/>
              <a:buChar char="•"/>
              <a:defRPr>
                <a:solidFill>
                  <a:schemeClr val="tx1"/>
                </a:solidFill>
              </a:defRPr>
            </a:lvl4pPr>
            <a:lvl5pPr marL="475188" indent="-235194">
              <a:spcAft>
                <a:spcPts val="1333"/>
              </a:spcAft>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6" name="Text Placeholder 8"/>
          <p:cNvSpPr>
            <a:spLocks noGrp="1"/>
          </p:cNvSpPr>
          <p:nvPr>
            <p:ph type="body" sz="quarter" idx="19"/>
          </p:nvPr>
        </p:nvSpPr>
        <p:spPr>
          <a:xfrm>
            <a:off x="3356633" y="2556000"/>
            <a:ext cx="2592000" cy="3394800"/>
          </a:xfrm>
        </p:spPr>
        <p:txBody>
          <a:bodyPr/>
          <a:lstStyle>
            <a:lvl1pPr>
              <a:defRPr b="1">
                <a:solidFill>
                  <a:schemeClr val="tx1"/>
                </a:solidFill>
              </a:defRPr>
            </a:lvl1pPr>
            <a:lvl2pPr>
              <a:spcAft>
                <a:spcPts val="1333"/>
              </a:spcAft>
              <a:defRPr>
                <a:solidFill>
                  <a:schemeClr val="tx1"/>
                </a:solidFill>
              </a:defRPr>
            </a:lvl2pPr>
            <a:lvl3pPr marL="0" indent="0">
              <a:spcAft>
                <a:spcPts val="1333"/>
              </a:spcAft>
              <a:buNone/>
              <a:defRPr>
                <a:solidFill>
                  <a:schemeClr val="tx1"/>
                </a:solidFill>
              </a:defRPr>
            </a:lvl3pPr>
            <a:lvl4pPr marL="235194" indent="-235194">
              <a:spcAft>
                <a:spcPts val="1333"/>
              </a:spcAft>
              <a:buFont typeface="Arial" panose="020B0604020202020204" pitchFamily="34" charset="0"/>
              <a:buChar char="•"/>
              <a:defRPr>
                <a:solidFill>
                  <a:schemeClr val="tx1"/>
                </a:solidFill>
              </a:defRPr>
            </a:lvl4pPr>
            <a:lvl5pPr marL="475188" indent="-235194">
              <a:spcAft>
                <a:spcPts val="1333"/>
              </a:spcAft>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7" name="Text Placeholder 8"/>
          <p:cNvSpPr>
            <a:spLocks noGrp="1"/>
          </p:cNvSpPr>
          <p:nvPr>
            <p:ph type="body" sz="quarter" idx="20"/>
          </p:nvPr>
        </p:nvSpPr>
        <p:spPr>
          <a:xfrm>
            <a:off x="6243366" y="2556000"/>
            <a:ext cx="2592000" cy="3394800"/>
          </a:xfrm>
        </p:spPr>
        <p:txBody>
          <a:bodyPr/>
          <a:lstStyle>
            <a:lvl1pPr>
              <a:defRPr b="1">
                <a:solidFill>
                  <a:schemeClr val="tx1"/>
                </a:solidFill>
              </a:defRPr>
            </a:lvl1pPr>
            <a:lvl2pPr>
              <a:spcAft>
                <a:spcPts val="1333"/>
              </a:spcAft>
              <a:defRPr>
                <a:solidFill>
                  <a:schemeClr val="tx1"/>
                </a:solidFill>
              </a:defRPr>
            </a:lvl2pPr>
            <a:lvl3pPr marL="0" indent="0">
              <a:spcAft>
                <a:spcPts val="1333"/>
              </a:spcAft>
              <a:buNone/>
              <a:defRPr>
                <a:solidFill>
                  <a:schemeClr val="tx1"/>
                </a:solidFill>
              </a:defRPr>
            </a:lvl3pPr>
            <a:lvl4pPr marL="235194" indent="-235194">
              <a:spcAft>
                <a:spcPts val="1333"/>
              </a:spcAft>
              <a:buFont typeface="Arial" panose="020B0604020202020204" pitchFamily="34" charset="0"/>
              <a:buChar char="•"/>
              <a:defRPr>
                <a:solidFill>
                  <a:schemeClr val="tx1"/>
                </a:solidFill>
              </a:defRPr>
            </a:lvl4pPr>
            <a:lvl5pPr marL="475188" indent="-235194">
              <a:spcAft>
                <a:spcPts val="1333"/>
              </a:spcAft>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9" name="Text Placeholder 8"/>
          <p:cNvSpPr>
            <a:spLocks noGrp="1"/>
          </p:cNvSpPr>
          <p:nvPr>
            <p:ph type="body" sz="quarter" idx="13"/>
          </p:nvPr>
        </p:nvSpPr>
        <p:spPr>
          <a:xfrm>
            <a:off x="469900" y="736688"/>
            <a:ext cx="9848273" cy="757255"/>
          </a:xfrm>
          <a:prstGeom prst="rect">
            <a:avLst/>
          </a:prstGeom>
        </p:spPr>
        <p:txBody>
          <a:bodyPr>
            <a:noAutofit/>
          </a:bodyPr>
          <a:lstStyle>
            <a:lvl1pPr marL="0" indent="0">
              <a:buNone/>
              <a:defRPr sz="2000" b="0">
                <a:solidFill>
                  <a:srgbClr val="575757"/>
                </a:solidFill>
              </a:defRPr>
            </a:lvl1pPr>
          </a:lstStyle>
          <a:p>
            <a:pPr lvl="0"/>
            <a:r>
              <a:rPr lang="pt-BR" noProof="0"/>
              <a:t>Clique para editar os estilos de texto Mestres</a:t>
            </a:r>
          </a:p>
        </p:txBody>
      </p:sp>
      <p:sp>
        <p:nvSpPr>
          <p:cNvPr id="8" name="Title Placeholder 1"/>
          <p:cNvSpPr>
            <a:spLocks noGrp="1"/>
          </p:cNvSpPr>
          <p:nvPr>
            <p:ph type="title"/>
          </p:nvPr>
        </p:nvSpPr>
        <p:spPr>
          <a:xfrm>
            <a:off x="977900" y="347171"/>
            <a:ext cx="9371445" cy="334102"/>
          </a:xfrm>
          <a:prstGeom prst="rect">
            <a:avLst/>
          </a:prstGeom>
        </p:spPr>
        <p:txBody>
          <a:bodyPr rtlCol="0">
            <a:noAutofit/>
          </a:bodyPr>
          <a:lstStyle>
            <a:lvl1pPr>
              <a:defRPr sz="2000"/>
            </a:lvl1pPr>
          </a:lstStyle>
          <a:p>
            <a:r>
              <a:rPr lang="pt-BR" noProof="0"/>
              <a:t>Clique para editar o título Mestre</a:t>
            </a:r>
            <a:endParaRPr lang="en-US" noProof="0"/>
          </a:p>
        </p:txBody>
      </p:sp>
    </p:spTree>
    <p:extLst>
      <p:ext uri="{BB962C8B-B14F-4D97-AF65-F5344CB8AC3E}">
        <p14:creationId xmlns:p14="http://schemas.microsoft.com/office/powerpoint/2010/main" val="2894357625"/>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1_4 column icon green">
    <p:bg>
      <p:bgPr>
        <a:solidFill>
          <a:schemeClr val="accent2"/>
        </a:solidFill>
        <a:effectLst/>
      </p:bgPr>
    </p:bg>
    <p:spTree>
      <p:nvGrpSpPr>
        <p:cNvPr id="1" name=""/>
        <p:cNvGrpSpPr/>
        <p:nvPr/>
      </p:nvGrpSpPr>
      <p:grpSpPr>
        <a:xfrm>
          <a:off x="0" y="0"/>
          <a:ext cx="0" cy="0"/>
          <a:chOff x="0" y="0"/>
          <a:chExt cx="0" cy="0"/>
        </a:xfrm>
      </p:grpSpPr>
      <p:sp>
        <p:nvSpPr>
          <p:cNvPr id="8" name="TextBox 13">
            <a:extLst>
              <a:ext uri="{FF2B5EF4-FFF2-40B4-BE49-F238E27FC236}">
                <a16:creationId xmlns:a16="http://schemas.microsoft.com/office/drawing/2014/main" id="{082D84F0-BA9F-34B3-6F0D-709DE1C4965A}"/>
              </a:ext>
            </a:extLst>
          </p:cNvPr>
          <p:cNvSpPr txBox="1"/>
          <p:nvPr userDrawn="1"/>
        </p:nvSpPr>
        <p:spPr>
          <a:xfrm>
            <a:off x="501650" y="6477000"/>
            <a:ext cx="5354638" cy="100013"/>
          </a:xfrm>
          <a:prstGeom prst="rect">
            <a:avLst/>
          </a:prstGeom>
          <a:noFill/>
        </p:spPr>
        <p:txBody>
          <a:bodyPr lIns="0" tIns="0" rIns="0" bIns="0">
            <a:spAutoFit/>
          </a:bodyPr>
          <a:lstStyle/>
          <a:p>
            <a:pPr defTabSz="1219170" eaLnBrk="1" fontAlgn="auto" hangingPunct="1">
              <a:spcBef>
                <a:spcPts val="800"/>
              </a:spcBef>
              <a:spcAft>
                <a:spcPts val="0"/>
              </a:spcAft>
              <a:buSzPct val="100000"/>
              <a:buFont typeface="Arial"/>
              <a:buNone/>
              <a:defRPr/>
            </a:pPr>
            <a:r>
              <a:rPr lang="en-US" sz="650">
                <a:solidFill>
                  <a:schemeClr val="bg1"/>
                </a:solidFill>
                <a:latin typeface="+mn-lt"/>
              </a:rPr>
              <a:t>©DGT </a:t>
            </a:r>
            <a:r>
              <a:rPr lang="en-US" sz="650" err="1">
                <a:solidFill>
                  <a:schemeClr val="bg1"/>
                </a:solidFill>
                <a:latin typeface="+mn-lt"/>
              </a:rPr>
              <a:t>Consultoria</a:t>
            </a:r>
            <a:r>
              <a:rPr lang="en-US" sz="650">
                <a:solidFill>
                  <a:schemeClr val="bg1"/>
                </a:solidFill>
                <a:latin typeface="+mn-lt"/>
              </a:rPr>
              <a:t> 2021</a:t>
            </a:r>
          </a:p>
        </p:txBody>
      </p:sp>
      <p:sp>
        <p:nvSpPr>
          <p:cNvPr id="9" name="TextBox 9">
            <a:extLst>
              <a:ext uri="{FF2B5EF4-FFF2-40B4-BE49-F238E27FC236}">
                <a16:creationId xmlns:a16="http://schemas.microsoft.com/office/drawing/2014/main" id="{3ACD0065-2263-2AE9-AC50-8DA02B2482A3}"/>
              </a:ext>
            </a:extLst>
          </p:cNvPr>
          <p:cNvSpPr txBox="1"/>
          <p:nvPr userDrawn="1"/>
        </p:nvSpPr>
        <p:spPr>
          <a:xfrm>
            <a:off x="6335713" y="6477000"/>
            <a:ext cx="5386387" cy="100013"/>
          </a:xfrm>
          <a:prstGeom prst="rect">
            <a:avLst/>
          </a:prstGeom>
          <a:noFill/>
        </p:spPr>
        <p:txBody>
          <a:bodyPr lIns="0" tIns="0" rIns="0" bIns="0">
            <a:spAutoFit/>
          </a:bodyPr>
          <a:lstStyle/>
          <a:p>
            <a:pPr algn="r" defTabSz="1219170" eaLnBrk="1" fontAlgn="auto" hangingPunct="1">
              <a:spcBef>
                <a:spcPts val="0"/>
              </a:spcBef>
              <a:spcAft>
                <a:spcPts val="0"/>
              </a:spcAft>
              <a:buSzPct val="100000"/>
              <a:buFont typeface="Arial"/>
              <a:buNone/>
              <a:defRPr/>
            </a:pPr>
            <a:r>
              <a:rPr lang="pt-BR" sz="650">
                <a:solidFill>
                  <a:schemeClr val="bg1"/>
                </a:solidFill>
                <a:latin typeface="Rubik Light" panose="00000400000000000000" pitchFamily="2" charset="-79"/>
                <a:cs typeface="Rubik Light" panose="00000400000000000000" pitchFamily="2" charset="-79"/>
              </a:rPr>
              <a:t>DGT – Seu parceiro de negócios!</a:t>
            </a:r>
          </a:p>
        </p:txBody>
      </p:sp>
      <p:grpSp>
        <p:nvGrpSpPr>
          <p:cNvPr id="10" name="Agrupar 13">
            <a:extLst>
              <a:ext uri="{FF2B5EF4-FFF2-40B4-BE49-F238E27FC236}">
                <a16:creationId xmlns:a16="http://schemas.microsoft.com/office/drawing/2014/main" id="{6B079BBD-8053-A8CA-3CA7-C1495B039D93}"/>
              </a:ext>
            </a:extLst>
          </p:cNvPr>
          <p:cNvGrpSpPr>
            <a:grpSpLocks/>
          </p:cNvGrpSpPr>
          <p:nvPr userDrawn="1"/>
        </p:nvGrpSpPr>
        <p:grpSpPr bwMode="auto">
          <a:xfrm>
            <a:off x="487363" y="288925"/>
            <a:ext cx="368300" cy="392113"/>
            <a:chOff x="487582" y="288904"/>
            <a:chExt cx="367747" cy="392367"/>
          </a:xfrm>
        </p:grpSpPr>
        <p:sp>
          <p:nvSpPr>
            <p:cNvPr id="12" name="Retângulo 15">
              <a:extLst>
                <a:ext uri="{FF2B5EF4-FFF2-40B4-BE49-F238E27FC236}">
                  <a16:creationId xmlns:a16="http://schemas.microsoft.com/office/drawing/2014/main" id="{A73602C5-A17F-8EAD-EFFB-4F2F8DE92CF6}"/>
                </a:ext>
              </a:extLst>
            </p:cNvPr>
            <p:cNvSpPr>
              <a:spLocks noChangeArrowheads="1"/>
            </p:cNvSpPr>
            <p:nvPr/>
          </p:nvSpPr>
          <p:spPr bwMode="gray">
            <a:xfrm>
              <a:off x="487582" y="317498"/>
              <a:ext cx="367747" cy="88958"/>
            </a:xfrm>
            <a:prstGeom prst="rect">
              <a:avLst/>
            </a:prstGeom>
            <a:solidFill>
              <a:schemeClr val="bg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3" name="Retângulo 16">
              <a:extLst>
                <a:ext uri="{FF2B5EF4-FFF2-40B4-BE49-F238E27FC236}">
                  <a16:creationId xmlns:a16="http://schemas.microsoft.com/office/drawing/2014/main" id="{74A22F62-A73A-554B-4FD1-287940C727F6}"/>
                </a:ext>
              </a:extLst>
            </p:cNvPr>
            <p:cNvSpPr>
              <a:spLocks noChangeArrowheads="1"/>
            </p:cNvSpPr>
            <p:nvPr/>
          </p:nvSpPr>
          <p:spPr bwMode="gray">
            <a:xfrm>
              <a:off x="487582" y="455700"/>
              <a:ext cx="367747" cy="88958"/>
            </a:xfrm>
            <a:prstGeom prst="rect">
              <a:avLst/>
            </a:prstGeom>
            <a:solidFill>
              <a:schemeClr val="bg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4" name="Retângulo 17">
              <a:extLst>
                <a:ext uri="{FF2B5EF4-FFF2-40B4-BE49-F238E27FC236}">
                  <a16:creationId xmlns:a16="http://schemas.microsoft.com/office/drawing/2014/main" id="{11C1AA3B-D8E0-1163-C520-E0C36ADC2A2C}"/>
                </a:ext>
              </a:extLst>
            </p:cNvPr>
            <p:cNvSpPr>
              <a:spLocks noChangeArrowheads="1"/>
            </p:cNvSpPr>
            <p:nvPr/>
          </p:nvSpPr>
          <p:spPr bwMode="gray">
            <a:xfrm>
              <a:off x="487582" y="592313"/>
              <a:ext cx="367747" cy="88958"/>
            </a:xfrm>
            <a:prstGeom prst="rect">
              <a:avLst/>
            </a:prstGeom>
            <a:solidFill>
              <a:schemeClr val="bg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5" name="Retângulo 19">
              <a:hlinkClick r:id="" action="ppaction://noaction"/>
              <a:extLst>
                <a:ext uri="{FF2B5EF4-FFF2-40B4-BE49-F238E27FC236}">
                  <a16:creationId xmlns:a16="http://schemas.microsoft.com/office/drawing/2014/main" id="{3E901B7B-0DB6-91E5-0E29-DED2D4AF455E}"/>
                </a:ext>
              </a:extLst>
            </p:cNvPr>
            <p:cNvSpPr>
              <a:spLocks noChangeArrowheads="1"/>
            </p:cNvSpPr>
            <p:nvPr/>
          </p:nvSpPr>
          <p:spPr bwMode="gray">
            <a:xfrm>
              <a:off x="487582" y="288904"/>
              <a:ext cx="367747" cy="347888"/>
            </a:xfrm>
            <a:prstGeom prst="rect">
              <a:avLst/>
            </a:prstGeom>
            <a:no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grpSp>
      <p:sp>
        <p:nvSpPr>
          <p:cNvPr id="4" name="Text Placeholder 8"/>
          <p:cNvSpPr>
            <a:spLocks noGrp="1"/>
          </p:cNvSpPr>
          <p:nvPr>
            <p:ph type="body" sz="quarter" idx="17"/>
          </p:nvPr>
        </p:nvSpPr>
        <p:spPr>
          <a:xfrm>
            <a:off x="469903"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6" name="Text Placeholder 8"/>
          <p:cNvSpPr>
            <a:spLocks noGrp="1"/>
          </p:cNvSpPr>
          <p:nvPr>
            <p:ph type="body" sz="quarter" idx="19"/>
          </p:nvPr>
        </p:nvSpPr>
        <p:spPr>
          <a:xfrm>
            <a:off x="3356635"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7" name="Text Placeholder 8"/>
          <p:cNvSpPr>
            <a:spLocks noGrp="1"/>
          </p:cNvSpPr>
          <p:nvPr>
            <p:ph type="body" sz="quarter" idx="20"/>
          </p:nvPr>
        </p:nvSpPr>
        <p:spPr>
          <a:xfrm>
            <a:off x="6243367"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6" name="Text Placeholder 8"/>
          <p:cNvSpPr>
            <a:spLocks noGrp="1"/>
          </p:cNvSpPr>
          <p:nvPr>
            <p:ph type="body" sz="quarter" idx="13"/>
          </p:nvPr>
        </p:nvSpPr>
        <p:spPr>
          <a:xfrm>
            <a:off x="469900" y="736688"/>
            <a:ext cx="11252200" cy="757255"/>
          </a:xfrm>
          <a:prstGeom prst="rect">
            <a:avLst/>
          </a:prstGeom>
        </p:spPr>
        <p:txBody>
          <a:bodyPr>
            <a:noAutofit/>
          </a:bodyPr>
          <a:lstStyle>
            <a:lvl1pPr marL="0" indent="0">
              <a:buNone/>
              <a:defRPr sz="2000" b="0">
                <a:solidFill>
                  <a:schemeClr val="bg1"/>
                </a:solidFill>
              </a:defRPr>
            </a:lvl1pPr>
          </a:lstStyle>
          <a:p>
            <a:pPr lvl="0"/>
            <a:r>
              <a:rPr lang="pt-BR" noProof="0"/>
              <a:t>Clique para editar os estilos de texto Mestres</a:t>
            </a:r>
          </a:p>
        </p:txBody>
      </p:sp>
      <p:sp>
        <p:nvSpPr>
          <p:cNvPr id="11" name="Title Placeholder 1"/>
          <p:cNvSpPr>
            <a:spLocks noGrp="1"/>
          </p:cNvSpPr>
          <p:nvPr>
            <p:ph type="title"/>
          </p:nvPr>
        </p:nvSpPr>
        <p:spPr>
          <a:xfrm>
            <a:off x="977900" y="347171"/>
            <a:ext cx="9371445" cy="334102"/>
          </a:xfrm>
          <a:prstGeom prst="rect">
            <a:avLst/>
          </a:prstGeom>
        </p:spPr>
        <p:txBody>
          <a:bodyPr rtlCol="0">
            <a:noAutofit/>
          </a:bodyPr>
          <a:lstStyle>
            <a:lvl1pPr>
              <a:defRPr sz="2000">
                <a:solidFill>
                  <a:schemeClr val="bg1"/>
                </a:solidFill>
              </a:defRPr>
            </a:lvl1pPr>
          </a:lstStyle>
          <a:p>
            <a:r>
              <a:rPr lang="pt-BR" noProof="0"/>
              <a:t>Clique para editar o título Mestre</a:t>
            </a:r>
            <a:endParaRPr lang="en-US" noProof="0"/>
          </a:p>
        </p:txBody>
      </p:sp>
    </p:spTree>
    <p:extLst>
      <p:ext uri="{BB962C8B-B14F-4D97-AF65-F5344CB8AC3E}">
        <p14:creationId xmlns:p14="http://schemas.microsoft.com/office/powerpoint/2010/main" val="3666471797"/>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itle, subtitle, 1 column text with charts">
    <p:spTree>
      <p:nvGrpSpPr>
        <p:cNvPr id="1" name=""/>
        <p:cNvGrpSpPr/>
        <p:nvPr/>
      </p:nvGrpSpPr>
      <p:grpSpPr>
        <a:xfrm>
          <a:off x="0" y="0"/>
          <a:ext cx="0" cy="0"/>
          <a:chOff x="0" y="0"/>
          <a:chExt cx="0" cy="0"/>
        </a:xfrm>
      </p:grpSpPr>
      <p:grpSp>
        <p:nvGrpSpPr>
          <p:cNvPr id="6" name="Agrupar 8">
            <a:extLst>
              <a:ext uri="{FF2B5EF4-FFF2-40B4-BE49-F238E27FC236}">
                <a16:creationId xmlns:a16="http://schemas.microsoft.com/office/drawing/2014/main" id="{042DD4B6-6513-D107-F413-5EF064E50DF6}"/>
              </a:ext>
            </a:extLst>
          </p:cNvPr>
          <p:cNvGrpSpPr>
            <a:grpSpLocks/>
          </p:cNvGrpSpPr>
          <p:nvPr userDrawn="1"/>
        </p:nvGrpSpPr>
        <p:grpSpPr bwMode="auto">
          <a:xfrm>
            <a:off x="469900" y="317500"/>
            <a:ext cx="385763" cy="363538"/>
            <a:chOff x="-918829" y="402587"/>
            <a:chExt cx="565965" cy="534131"/>
          </a:xfrm>
        </p:grpSpPr>
        <p:sp>
          <p:nvSpPr>
            <p:cNvPr id="8" name="Retângulo 7">
              <a:extLst>
                <a:ext uri="{FF2B5EF4-FFF2-40B4-BE49-F238E27FC236}">
                  <a16:creationId xmlns:a16="http://schemas.microsoft.com/office/drawing/2014/main" id="{0DE873AA-6124-CF93-3258-7AA47EC9EA22}"/>
                </a:ext>
              </a:extLst>
            </p:cNvPr>
            <p:cNvSpPr>
              <a:spLocks noChangeArrowheads="1"/>
            </p:cNvSpPr>
            <p:nvPr/>
          </p:nvSpPr>
          <p:spPr bwMode="gray">
            <a:xfrm>
              <a:off x="-893208" y="402587"/>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9" name="Retângulo 8">
              <a:extLst>
                <a:ext uri="{FF2B5EF4-FFF2-40B4-BE49-F238E27FC236}">
                  <a16:creationId xmlns:a16="http://schemas.microsoft.com/office/drawing/2014/main" id="{56933D5C-20E8-0F81-0E45-B57154A41415}"/>
                </a:ext>
              </a:extLst>
            </p:cNvPr>
            <p:cNvSpPr>
              <a:spLocks noChangeArrowheads="1"/>
            </p:cNvSpPr>
            <p:nvPr/>
          </p:nvSpPr>
          <p:spPr bwMode="gray">
            <a:xfrm>
              <a:off x="-893208" y="60551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1" name="Retângulo 15">
              <a:extLst>
                <a:ext uri="{FF2B5EF4-FFF2-40B4-BE49-F238E27FC236}">
                  <a16:creationId xmlns:a16="http://schemas.microsoft.com/office/drawing/2014/main" id="{42EC7EAC-F22A-C257-565A-EC4CDACE51F9}"/>
                </a:ext>
              </a:extLst>
            </p:cNvPr>
            <p:cNvSpPr>
              <a:spLocks noChangeArrowheads="1"/>
            </p:cNvSpPr>
            <p:nvPr/>
          </p:nvSpPr>
          <p:spPr bwMode="gray">
            <a:xfrm>
              <a:off x="-893208" y="80610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2" name="Retângulo 16">
              <a:hlinkClick r:id="" action="ppaction://noaction"/>
              <a:extLst>
                <a:ext uri="{FF2B5EF4-FFF2-40B4-BE49-F238E27FC236}">
                  <a16:creationId xmlns:a16="http://schemas.microsoft.com/office/drawing/2014/main" id="{989F5C98-0B47-AC92-7C5E-C705978EB6D4}"/>
                </a:ext>
              </a:extLst>
            </p:cNvPr>
            <p:cNvSpPr>
              <a:spLocks noChangeArrowheads="1"/>
            </p:cNvSpPr>
            <p:nvPr/>
          </p:nvSpPr>
          <p:spPr bwMode="gray">
            <a:xfrm>
              <a:off x="-918829" y="416582"/>
              <a:ext cx="540344" cy="508473"/>
            </a:xfrm>
            <a:prstGeom prst="rect">
              <a:avLst/>
            </a:prstGeom>
            <a:no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grpSp>
      <p:sp>
        <p:nvSpPr>
          <p:cNvPr id="10" name="Text Placeholder 18"/>
          <p:cNvSpPr>
            <a:spLocks noGrp="1"/>
          </p:cNvSpPr>
          <p:nvPr>
            <p:ph idx="1"/>
          </p:nvPr>
        </p:nvSpPr>
        <p:spPr>
          <a:xfrm>
            <a:off x="467783" y="1665817"/>
            <a:ext cx="5537730" cy="4633383"/>
          </a:xfrm>
          <a:prstGeom prst="rect">
            <a:avLst/>
          </a:prstGeom>
        </p:spPr>
        <p:txBody>
          <a:bodyPr rtlCol="0">
            <a:noAutofit/>
          </a:body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5" name="Text Placeholder 8"/>
          <p:cNvSpPr>
            <a:spLocks noGrp="1"/>
          </p:cNvSpPr>
          <p:nvPr>
            <p:ph type="body" sz="quarter" idx="13"/>
          </p:nvPr>
        </p:nvSpPr>
        <p:spPr>
          <a:xfrm>
            <a:off x="469900" y="736688"/>
            <a:ext cx="9837882" cy="757255"/>
          </a:xfrm>
          <a:prstGeom prst="rect">
            <a:avLst/>
          </a:prstGeom>
        </p:spPr>
        <p:txBody>
          <a:bodyPr>
            <a:noAutofit/>
          </a:bodyPr>
          <a:lstStyle>
            <a:lvl1pPr marL="0" indent="0">
              <a:buNone/>
              <a:defRPr sz="2000" b="0">
                <a:solidFill>
                  <a:srgbClr val="575757"/>
                </a:solidFill>
              </a:defRPr>
            </a:lvl1pPr>
          </a:lstStyle>
          <a:p>
            <a:pPr lvl="0"/>
            <a:r>
              <a:rPr lang="pt-BR" noProof="0"/>
              <a:t>Clique para editar os estilos de texto Mestres</a:t>
            </a:r>
          </a:p>
        </p:txBody>
      </p:sp>
      <p:sp>
        <p:nvSpPr>
          <p:cNvPr id="7" name="Title Placeholder 1"/>
          <p:cNvSpPr>
            <a:spLocks noGrp="1"/>
          </p:cNvSpPr>
          <p:nvPr>
            <p:ph type="title"/>
          </p:nvPr>
        </p:nvSpPr>
        <p:spPr>
          <a:xfrm>
            <a:off x="977900" y="347171"/>
            <a:ext cx="9371445" cy="334102"/>
          </a:xfrm>
          <a:prstGeom prst="rect">
            <a:avLst/>
          </a:prstGeom>
        </p:spPr>
        <p:txBody>
          <a:bodyPr rtlCol="0">
            <a:noAutofit/>
          </a:bodyPr>
          <a:lstStyle>
            <a:lvl1pPr>
              <a:defRPr sz="2000"/>
            </a:lvl1pPr>
          </a:lstStyle>
          <a:p>
            <a:r>
              <a:rPr lang="pt-BR" noProof="0"/>
              <a:t>Clique para editar o título Mestre</a:t>
            </a:r>
            <a:endParaRPr lang="en-US" noProof="0"/>
          </a:p>
        </p:txBody>
      </p:sp>
    </p:spTree>
    <p:extLst>
      <p:ext uri="{BB962C8B-B14F-4D97-AF65-F5344CB8AC3E}">
        <p14:creationId xmlns:p14="http://schemas.microsoft.com/office/powerpoint/2010/main" val="4253055871"/>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Somente Título">
    <p:spTree>
      <p:nvGrpSpPr>
        <p:cNvPr id="1" name=""/>
        <p:cNvGrpSpPr/>
        <p:nvPr/>
      </p:nvGrpSpPr>
      <p:grpSpPr>
        <a:xfrm>
          <a:off x="0" y="0"/>
          <a:ext cx="0" cy="0"/>
          <a:chOff x="0" y="0"/>
          <a:chExt cx="0" cy="0"/>
        </a:xfrm>
      </p:grpSpPr>
      <p:grpSp>
        <p:nvGrpSpPr>
          <p:cNvPr id="3" name="Agrupar 8">
            <a:extLst>
              <a:ext uri="{FF2B5EF4-FFF2-40B4-BE49-F238E27FC236}">
                <a16:creationId xmlns:a16="http://schemas.microsoft.com/office/drawing/2014/main" id="{3F14AEE5-80F7-5D05-11D4-0787F2D170BB}"/>
              </a:ext>
            </a:extLst>
          </p:cNvPr>
          <p:cNvGrpSpPr>
            <a:grpSpLocks/>
          </p:cNvGrpSpPr>
          <p:nvPr userDrawn="1"/>
        </p:nvGrpSpPr>
        <p:grpSpPr bwMode="auto">
          <a:xfrm>
            <a:off x="469900" y="493713"/>
            <a:ext cx="544513" cy="512762"/>
            <a:chOff x="-918829" y="402587"/>
            <a:chExt cx="565965" cy="534131"/>
          </a:xfrm>
        </p:grpSpPr>
        <p:sp>
          <p:nvSpPr>
            <p:cNvPr id="5" name="Retângulo 4">
              <a:extLst>
                <a:ext uri="{FF2B5EF4-FFF2-40B4-BE49-F238E27FC236}">
                  <a16:creationId xmlns:a16="http://schemas.microsoft.com/office/drawing/2014/main" id="{EEF4DBEA-AFAF-2403-263B-A0530B1755D4}"/>
                </a:ext>
              </a:extLst>
            </p:cNvPr>
            <p:cNvSpPr>
              <a:spLocks noChangeArrowheads="1"/>
            </p:cNvSpPr>
            <p:nvPr/>
          </p:nvSpPr>
          <p:spPr bwMode="gray">
            <a:xfrm>
              <a:off x="-892428" y="402587"/>
              <a:ext cx="539564" cy="132293"/>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6" name="Retângulo 5">
              <a:extLst>
                <a:ext uri="{FF2B5EF4-FFF2-40B4-BE49-F238E27FC236}">
                  <a16:creationId xmlns:a16="http://schemas.microsoft.com/office/drawing/2014/main" id="{762901CE-F854-805E-9421-BA0DDEFFCF3B}"/>
                </a:ext>
              </a:extLst>
            </p:cNvPr>
            <p:cNvSpPr>
              <a:spLocks noChangeArrowheads="1"/>
            </p:cNvSpPr>
            <p:nvPr/>
          </p:nvSpPr>
          <p:spPr bwMode="gray">
            <a:xfrm>
              <a:off x="-892428" y="604333"/>
              <a:ext cx="539564" cy="132293"/>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7" name="Retângulo 15">
              <a:extLst>
                <a:ext uri="{FF2B5EF4-FFF2-40B4-BE49-F238E27FC236}">
                  <a16:creationId xmlns:a16="http://schemas.microsoft.com/office/drawing/2014/main" id="{519A829E-995E-D698-77D7-7677E50F5D7E}"/>
                </a:ext>
              </a:extLst>
            </p:cNvPr>
            <p:cNvSpPr>
              <a:spLocks noChangeArrowheads="1"/>
            </p:cNvSpPr>
            <p:nvPr/>
          </p:nvSpPr>
          <p:spPr bwMode="gray">
            <a:xfrm>
              <a:off x="-892428" y="804425"/>
              <a:ext cx="539564" cy="132293"/>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8" name="Retângulo 16">
              <a:hlinkClick r:id="" action="ppaction://noaction"/>
              <a:extLst>
                <a:ext uri="{FF2B5EF4-FFF2-40B4-BE49-F238E27FC236}">
                  <a16:creationId xmlns:a16="http://schemas.microsoft.com/office/drawing/2014/main" id="{72961C7A-DF3D-A306-D764-6E50A4FF5560}"/>
                </a:ext>
              </a:extLst>
            </p:cNvPr>
            <p:cNvSpPr>
              <a:spLocks noChangeArrowheads="1"/>
            </p:cNvSpPr>
            <p:nvPr/>
          </p:nvSpPr>
          <p:spPr bwMode="gray">
            <a:xfrm>
              <a:off x="-918829" y="415816"/>
              <a:ext cx="539564" cy="509327"/>
            </a:xfrm>
            <a:prstGeom prst="rect">
              <a:avLst/>
            </a:prstGeom>
            <a:no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grpSp>
      <p:sp>
        <p:nvSpPr>
          <p:cNvPr id="4" name="Title Placeholder 1"/>
          <p:cNvSpPr>
            <a:spLocks noGrp="1"/>
          </p:cNvSpPr>
          <p:nvPr>
            <p:ph type="title"/>
          </p:nvPr>
        </p:nvSpPr>
        <p:spPr>
          <a:xfrm>
            <a:off x="1136073" y="402586"/>
            <a:ext cx="9140536" cy="698501"/>
          </a:xfrm>
          <a:prstGeom prst="rect">
            <a:avLst/>
          </a:prstGeom>
        </p:spPr>
        <p:txBody>
          <a:bodyPr rtlCol="0">
            <a:noAutofit/>
          </a:bodyPr>
          <a:lstStyle>
            <a:lvl1pPr>
              <a:defRPr sz="2000"/>
            </a:lvl1pPr>
          </a:lstStyle>
          <a:p>
            <a:r>
              <a:rPr lang="pt-BR" noProof="0"/>
              <a:t>Clique para editar o título Mestre</a:t>
            </a:r>
            <a:endParaRPr lang="en-US" noProof="0"/>
          </a:p>
        </p:txBody>
      </p:sp>
    </p:spTree>
    <p:extLst>
      <p:ext uri="{BB962C8B-B14F-4D97-AF65-F5344CB8AC3E}">
        <p14:creationId xmlns:p14="http://schemas.microsoft.com/office/powerpoint/2010/main" val="3697947561"/>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1_End slide">
    <p:spTree>
      <p:nvGrpSpPr>
        <p:cNvPr id="1" name=""/>
        <p:cNvGrpSpPr/>
        <p:nvPr/>
      </p:nvGrpSpPr>
      <p:grpSpPr>
        <a:xfrm>
          <a:off x="0" y="0"/>
          <a:ext cx="0" cy="0"/>
          <a:chOff x="0" y="0"/>
          <a:chExt cx="0" cy="0"/>
        </a:xfrm>
      </p:grpSpPr>
      <p:pic>
        <p:nvPicPr>
          <p:cNvPr id="5" name="Imagem 8">
            <a:extLst>
              <a:ext uri="{FF2B5EF4-FFF2-40B4-BE49-F238E27FC236}">
                <a16:creationId xmlns:a16="http://schemas.microsoft.com/office/drawing/2014/main" id="{0106A53F-1B22-9592-4835-B9DCD53027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000" y="857250"/>
            <a:ext cx="1935163"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ixaDeTexto 6">
            <a:extLst>
              <a:ext uri="{FF2B5EF4-FFF2-40B4-BE49-F238E27FC236}">
                <a16:creationId xmlns:a16="http://schemas.microsoft.com/office/drawing/2014/main" id="{51072D20-7F44-0CBF-BA5D-FCE15154B305}"/>
              </a:ext>
            </a:extLst>
          </p:cNvPr>
          <p:cNvSpPr txBox="1">
            <a:spLocks noChangeArrowheads="1"/>
          </p:cNvSpPr>
          <p:nvPr userDrawn="1"/>
        </p:nvSpPr>
        <p:spPr bwMode="auto">
          <a:xfrm>
            <a:off x="9383713" y="2139950"/>
            <a:ext cx="2214562" cy="276225"/>
          </a:xfrm>
          <a:prstGeom prst="rect">
            <a:avLst/>
          </a:prstGeom>
          <a:noFill/>
          <a:ln>
            <a:noFill/>
          </a:ln>
        </p:spPr>
        <p:txBody>
          <a:bodyPr wrap="none" lIns="0" tIns="0" rIns="0" bIns="0">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spcBef>
                <a:spcPts val="600"/>
              </a:spcBef>
              <a:buSzPct val="100000"/>
              <a:buFont typeface="Arial" panose="020B0604020202020204" pitchFamily="34" charset="0"/>
              <a:buNone/>
              <a:defRPr/>
            </a:pPr>
            <a:r>
              <a:rPr lang="pt-BR" altLang="pt-BR" sz="1800">
                <a:solidFill>
                  <a:srgbClr val="FCB017"/>
                </a:solidFill>
                <a:latin typeface="Barlow" panose="00000500000000000000" pitchFamily="2" charset="0"/>
              </a:rPr>
              <a:t>Transformação </a:t>
            </a:r>
            <a:r>
              <a:rPr lang="pt-BR" altLang="pt-BR" sz="1800">
                <a:solidFill>
                  <a:srgbClr val="3A3A3A"/>
                </a:solidFill>
                <a:latin typeface="Barlow" panose="00000500000000000000" pitchFamily="2" charset="0"/>
              </a:rPr>
              <a:t>Digital</a:t>
            </a:r>
            <a:endParaRPr lang="en-US" altLang="pt-BR" sz="1800">
              <a:solidFill>
                <a:srgbClr val="3A3A3A"/>
              </a:solidFill>
              <a:latin typeface="Barlow" panose="00000500000000000000" pitchFamily="2" charset="0"/>
            </a:endParaRPr>
          </a:p>
        </p:txBody>
      </p:sp>
      <p:sp>
        <p:nvSpPr>
          <p:cNvPr id="6" name="Text Placeholder 5"/>
          <p:cNvSpPr>
            <a:spLocks noGrp="1"/>
          </p:cNvSpPr>
          <p:nvPr>
            <p:ph type="body" sz="quarter" idx="13"/>
          </p:nvPr>
        </p:nvSpPr>
        <p:spPr>
          <a:xfrm>
            <a:off x="475325" y="4102100"/>
            <a:ext cx="8555263" cy="2197101"/>
          </a:xfrm>
        </p:spPr>
        <p:txBody>
          <a:bodyPr anchor="b">
            <a:noAutofit/>
          </a:bodyPr>
          <a:lstStyle>
            <a:lvl1pPr>
              <a:lnSpc>
                <a:spcPct val="100000"/>
              </a:lnSpc>
              <a:spcAft>
                <a:spcPts val="800"/>
              </a:spcAft>
              <a:defRPr sz="900"/>
            </a:lvl1pPr>
          </a:lstStyle>
          <a:p>
            <a:pPr lvl="0"/>
            <a:r>
              <a:rPr lang="pt-BR" noProof="0"/>
              <a:t>Editar estilos de texto Mestre</a:t>
            </a:r>
          </a:p>
        </p:txBody>
      </p:sp>
      <p:sp>
        <p:nvSpPr>
          <p:cNvPr id="3" name="Picture Placeholder 2"/>
          <p:cNvSpPr>
            <a:spLocks noGrp="1"/>
          </p:cNvSpPr>
          <p:nvPr>
            <p:ph type="pic" sz="quarter" idx="14"/>
          </p:nvPr>
        </p:nvSpPr>
        <p:spPr>
          <a:xfrm>
            <a:off x="9402597" y="4102100"/>
            <a:ext cx="2319503" cy="1725448"/>
          </a:xfrm>
        </p:spPr>
        <p:txBody>
          <a:bodyPr rtlCol="0" anchor="ctr">
            <a:noAutofit/>
          </a:bodyPr>
          <a:lstStyle>
            <a:lvl1pPr algn="ctr">
              <a:defRPr sz="1200"/>
            </a:lvl1pPr>
          </a:lstStyle>
          <a:p>
            <a:pPr lvl="0"/>
            <a:r>
              <a:rPr lang="pt-BR" noProof="0"/>
              <a:t>Clique no ícone para adicionar uma imagem</a:t>
            </a:r>
            <a:endParaRPr lang="en-US" noProof="0"/>
          </a:p>
        </p:txBody>
      </p:sp>
      <p:sp>
        <p:nvSpPr>
          <p:cNvPr id="8" name="Text Placeholder 7"/>
          <p:cNvSpPr>
            <a:spLocks noGrp="1"/>
          </p:cNvSpPr>
          <p:nvPr>
            <p:ph type="body" sz="quarter" idx="15"/>
          </p:nvPr>
        </p:nvSpPr>
        <p:spPr>
          <a:xfrm>
            <a:off x="9402598" y="5935479"/>
            <a:ext cx="2319501" cy="363723"/>
          </a:xfrm>
        </p:spPr>
        <p:txBody>
          <a:bodyPr anchor="b"/>
          <a:lstStyle>
            <a:lvl1pPr>
              <a:lnSpc>
                <a:spcPct val="100000"/>
              </a:lnSpc>
              <a:defRPr sz="1267"/>
            </a:lvl1pPr>
          </a:lstStyle>
          <a:p>
            <a:pPr lvl="0"/>
            <a:r>
              <a:rPr lang="pt-BR" noProof="0"/>
              <a:t>Editar estilos de texto Mestre</a:t>
            </a:r>
          </a:p>
        </p:txBody>
      </p:sp>
    </p:spTree>
    <p:extLst>
      <p:ext uri="{BB962C8B-B14F-4D97-AF65-F5344CB8AC3E}">
        <p14:creationId xmlns:p14="http://schemas.microsoft.com/office/powerpoint/2010/main" val="313333687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2_Slide d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 name="Imagem 8">
            <a:extLst>
              <a:ext uri="{FF2B5EF4-FFF2-40B4-BE49-F238E27FC236}">
                <a16:creationId xmlns:a16="http://schemas.microsoft.com/office/drawing/2014/main" id="{2C682FA0-6720-D7A6-52E9-E0F7A61E7C2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97100" y="3354388"/>
            <a:ext cx="1766888"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Agrupar 12">
            <a:extLst>
              <a:ext uri="{FF2B5EF4-FFF2-40B4-BE49-F238E27FC236}">
                <a16:creationId xmlns:a16="http://schemas.microsoft.com/office/drawing/2014/main" id="{F3B7C884-1FEA-EF44-40FA-9C36AC80FA1C}"/>
              </a:ext>
            </a:extLst>
          </p:cNvPr>
          <p:cNvGrpSpPr>
            <a:grpSpLocks/>
          </p:cNvGrpSpPr>
          <p:nvPr userDrawn="1"/>
        </p:nvGrpSpPr>
        <p:grpSpPr bwMode="auto">
          <a:xfrm>
            <a:off x="487363" y="288925"/>
            <a:ext cx="368300" cy="392113"/>
            <a:chOff x="487582" y="288904"/>
            <a:chExt cx="367747" cy="392367"/>
          </a:xfrm>
        </p:grpSpPr>
        <p:sp>
          <p:nvSpPr>
            <p:cNvPr id="5" name="Retângulo 4">
              <a:extLst>
                <a:ext uri="{FF2B5EF4-FFF2-40B4-BE49-F238E27FC236}">
                  <a16:creationId xmlns:a16="http://schemas.microsoft.com/office/drawing/2014/main" id="{81BF483E-DC1E-3D40-A33D-52CEC6F0100A}"/>
                </a:ext>
              </a:extLst>
            </p:cNvPr>
            <p:cNvSpPr>
              <a:spLocks noChangeArrowheads="1"/>
            </p:cNvSpPr>
            <p:nvPr/>
          </p:nvSpPr>
          <p:spPr bwMode="gray">
            <a:xfrm>
              <a:off x="487582" y="317498"/>
              <a:ext cx="367747" cy="88958"/>
            </a:xfrm>
            <a:prstGeom prst="rect">
              <a:avLst/>
            </a:prstGeom>
            <a:solidFill>
              <a:schemeClr val="bg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7" name="Retângulo 15">
              <a:extLst>
                <a:ext uri="{FF2B5EF4-FFF2-40B4-BE49-F238E27FC236}">
                  <a16:creationId xmlns:a16="http://schemas.microsoft.com/office/drawing/2014/main" id="{647F4C09-4913-F1FA-A9EE-B411EF69EF8B}"/>
                </a:ext>
              </a:extLst>
            </p:cNvPr>
            <p:cNvSpPr>
              <a:spLocks noChangeArrowheads="1"/>
            </p:cNvSpPr>
            <p:nvPr/>
          </p:nvSpPr>
          <p:spPr bwMode="gray">
            <a:xfrm>
              <a:off x="487582" y="455700"/>
              <a:ext cx="367747" cy="88958"/>
            </a:xfrm>
            <a:prstGeom prst="rect">
              <a:avLst/>
            </a:prstGeom>
            <a:solidFill>
              <a:schemeClr val="bg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8" name="Retângulo 16">
              <a:extLst>
                <a:ext uri="{FF2B5EF4-FFF2-40B4-BE49-F238E27FC236}">
                  <a16:creationId xmlns:a16="http://schemas.microsoft.com/office/drawing/2014/main" id="{A709FC98-9C90-9A3E-E624-F4177330F05F}"/>
                </a:ext>
              </a:extLst>
            </p:cNvPr>
            <p:cNvSpPr>
              <a:spLocks noChangeArrowheads="1"/>
            </p:cNvSpPr>
            <p:nvPr/>
          </p:nvSpPr>
          <p:spPr bwMode="gray">
            <a:xfrm>
              <a:off x="487582" y="592313"/>
              <a:ext cx="367747" cy="88958"/>
            </a:xfrm>
            <a:prstGeom prst="rect">
              <a:avLst/>
            </a:prstGeom>
            <a:solidFill>
              <a:schemeClr val="bg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9" name="Retângulo 17">
              <a:hlinkClick r:id="" action="ppaction://noaction"/>
              <a:extLst>
                <a:ext uri="{FF2B5EF4-FFF2-40B4-BE49-F238E27FC236}">
                  <a16:creationId xmlns:a16="http://schemas.microsoft.com/office/drawing/2014/main" id="{52E7A240-3EF7-D1AC-C63A-70BBA372ECB4}"/>
                </a:ext>
              </a:extLst>
            </p:cNvPr>
            <p:cNvSpPr>
              <a:spLocks noChangeArrowheads="1"/>
            </p:cNvSpPr>
            <p:nvPr/>
          </p:nvSpPr>
          <p:spPr bwMode="gray">
            <a:xfrm>
              <a:off x="487582" y="288904"/>
              <a:ext cx="367747" cy="347888"/>
            </a:xfrm>
            <a:prstGeom prst="rect">
              <a:avLst/>
            </a:prstGeom>
            <a:no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grpSp>
      <p:sp>
        <p:nvSpPr>
          <p:cNvPr id="6" name="Title Placeholder 1"/>
          <p:cNvSpPr>
            <a:spLocks noGrp="1"/>
          </p:cNvSpPr>
          <p:nvPr>
            <p:ph type="title"/>
          </p:nvPr>
        </p:nvSpPr>
        <p:spPr>
          <a:xfrm>
            <a:off x="977900" y="325931"/>
            <a:ext cx="9371445" cy="334102"/>
          </a:xfrm>
          <a:prstGeom prst="rect">
            <a:avLst/>
          </a:prstGeom>
        </p:spPr>
        <p:txBody>
          <a:bodyPr rtlCol="0">
            <a:noAutofit/>
          </a:bodyPr>
          <a:lstStyle>
            <a:lvl1pPr>
              <a:defRPr sz="2000">
                <a:solidFill>
                  <a:schemeClr val="bg1"/>
                </a:solidFill>
              </a:defRPr>
            </a:lvl1pPr>
          </a:lstStyle>
          <a:p>
            <a:r>
              <a:rPr lang="pt-BR" noProof="0"/>
              <a:t>Clique para editar o título Mestre</a:t>
            </a:r>
            <a:endParaRPr lang="en-US" noProof="0"/>
          </a:p>
        </p:txBody>
      </p:sp>
    </p:spTree>
    <p:extLst>
      <p:ext uri="{BB962C8B-B14F-4D97-AF65-F5344CB8AC3E}">
        <p14:creationId xmlns:p14="http://schemas.microsoft.com/office/powerpoint/2010/main" val="1110127306"/>
      </p:ext>
    </p:extLst>
  </p:cSld>
  <p:clrMapOvr>
    <a:masterClrMapping/>
  </p:clrMapOvr>
  <p:transition>
    <p:fade/>
  </p:transition>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6_Slide de Título">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20598190-DBE9-A52A-A543-330B6C973E2D}"/>
              </a:ext>
            </a:extLst>
          </p:cNvPr>
          <p:cNvSpPr/>
          <p:nvPr userDrawn="1"/>
        </p:nvSpPr>
        <p:spPr>
          <a:xfrm>
            <a:off x="12304713" y="401638"/>
            <a:ext cx="360362" cy="252412"/>
          </a:xfrm>
          <a:prstGeom prst="rect">
            <a:avLst/>
          </a:prstGeom>
          <a:solidFill>
            <a:srgbClr val="D8D7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pt-BR">
              <a:latin typeface="Century Gothic" panose="020B0502020202020204" pitchFamily="34" charset="0"/>
            </a:endParaRPr>
          </a:p>
        </p:txBody>
      </p:sp>
      <p:sp>
        <p:nvSpPr>
          <p:cNvPr id="4" name="Retângulo 3">
            <a:extLst>
              <a:ext uri="{FF2B5EF4-FFF2-40B4-BE49-F238E27FC236}">
                <a16:creationId xmlns:a16="http://schemas.microsoft.com/office/drawing/2014/main" id="{539AAC40-99B6-C801-3802-0F3A9A5C75A7}"/>
              </a:ext>
            </a:extLst>
          </p:cNvPr>
          <p:cNvSpPr/>
          <p:nvPr userDrawn="1"/>
        </p:nvSpPr>
        <p:spPr>
          <a:xfrm>
            <a:off x="12304713" y="1565275"/>
            <a:ext cx="360362" cy="252413"/>
          </a:xfrm>
          <a:prstGeom prst="rect">
            <a:avLst/>
          </a:prstGeom>
          <a:solidFill>
            <a:srgbClr val="0A556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pt-BR">
              <a:latin typeface="Century Gothic" panose="020B0502020202020204" pitchFamily="34" charset="0"/>
            </a:endParaRPr>
          </a:p>
        </p:txBody>
      </p:sp>
      <p:sp>
        <p:nvSpPr>
          <p:cNvPr id="5" name="Retângulo 4">
            <a:extLst>
              <a:ext uri="{FF2B5EF4-FFF2-40B4-BE49-F238E27FC236}">
                <a16:creationId xmlns:a16="http://schemas.microsoft.com/office/drawing/2014/main" id="{6AFF750D-D4BF-CFD4-EA68-34049D07781C}"/>
              </a:ext>
            </a:extLst>
          </p:cNvPr>
          <p:cNvSpPr/>
          <p:nvPr userDrawn="1"/>
        </p:nvSpPr>
        <p:spPr>
          <a:xfrm>
            <a:off x="12304713" y="3503613"/>
            <a:ext cx="360362" cy="25241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pt-BR">
              <a:latin typeface="Century Gothic" panose="020B0502020202020204" pitchFamily="34" charset="0"/>
            </a:endParaRPr>
          </a:p>
        </p:txBody>
      </p:sp>
      <p:sp>
        <p:nvSpPr>
          <p:cNvPr id="6" name="Retângulo 5">
            <a:extLst>
              <a:ext uri="{FF2B5EF4-FFF2-40B4-BE49-F238E27FC236}">
                <a16:creationId xmlns:a16="http://schemas.microsoft.com/office/drawing/2014/main" id="{38FFD7F2-A70B-FC98-DD3C-8E81352DF68C}"/>
              </a:ext>
            </a:extLst>
          </p:cNvPr>
          <p:cNvSpPr/>
          <p:nvPr userDrawn="1"/>
        </p:nvSpPr>
        <p:spPr>
          <a:xfrm>
            <a:off x="12304713" y="3116263"/>
            <a:ext cx="360362" cy="252412"/>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pt-BR">
              <a:latin typeface="Century Gothic" panose="020B0502020202020204" pitchFamily="34" charset="0"/>
            </a:endParaRPr>
          </a:p>
        </p:txBody>
      </p:sp>
      <p:sp>
        <p:nvSpPr>
          <p:cNvPr id="7" name="Retângulo 6">
            <a:extLst>
              <a:ext uri="{FF2B5EF4-FFF2-40B4-BE49-F238E27FC236}">
                <a16:creationId xmlns:a16="http://schemas.microsoft.com/office/drawing/2014/main" id="{BD54FD54-9466-34B5-29AC-C2648D3866EC}"/>
              </a:ext>
            </a:extLst>
          </p:cNvPr>
          <p:cNvSpPr/>
          <p:nvPr userDrawn="1"/>
        </p:nvSpPr>
        <p:spPr>
          <a:xfrm>
            <a:off x="12304713" y="4279900"/>
            <a:ext cx="360362" cy="252413"/>
          </a:xfrm>
          <a:prstGeom prst="rect">
            <a:avLst/>
          </a:prstGeom>
          <a:solidFill>
            <a:srgbClr val="8FC14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pt-BR">
              <a:latin typeface="Century Gothic" panose="020B0502020202020204" pitchFamily="34" charset="0"/>
            </a:endParaRPr>
          </a:p>
        </p:txBody>
      </p:sp>
      <p:sp>
        <p:nvSpPr>
          <p:cNvPr id="8" name="Retângulo 7">
            <a:extLst>
              <a:ext uri="{FF2B5EF4-FFF2-40B4-BE49-F238E27FC236}">
                <a16:creationId xmlns:a16="http://schemas.microsoft.com/office/drawing/2014/main" id="{AECE98EA-1A26-069B-1B05-FFCE04A9CC3B}"/>
              </a:ext>
            </a:extLst>
          </p:cNvPr>
          <p:cNvSpPr/>
          <p:nvPr userDrawn="1"/>
        </p:nvSpPr>
        <p:spPr>
          <a:xfrm>
            <a:off x="12304713" y="3892550"/>
            <a:ext cx="360362" cy="250825"/>
          </a:xfrm>
          <a:prstGeom prst="rect">
            <a:avLst/>
          </a:prstGeom>
          <a:solidFill>
            <a:srgbClr val="662C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pt-BR">
              <a:latin typeface="Century Gothic" panose="020B0502020202020204" pitchFamily="34" charset="0"/>
            </a:endParaRPr>
          </a:p>
        </p:txBody>
      </p:sp>
      <p:sp>
        <p:nvSpPr>
          <p:cNvPr id="9" name="Retângulo 8">
            <a:extLst>
              <a:ext uri="{FF2B5EF4-FFF2-40B4-BE49-F238E27FC236}">
                <a16:creationId xmlns:a16="http://schemas.microsoft.com/office/drawing/2014/main" id="{A4A8F9AD-866E-E231-B2DF-DEFE22AAF622}"/>
              </a:ext>
            </a:extLst>
          </p:cNvPr>
          <p:cNvSpPr/>
          <p:nvPr userDrawn="1"/>
        </p:nvSpPr>
        <p:spPr>
          <a:xfrm>
            <a:off x="12304713" y="4667250"/>
            <a:ext cx="360362" cy="252413"/>
          </a:xfrm>
          <a:prstGeom prst="rect">
            <a:avLst/>
          </a:prstGeom>
          <a:solidFill>
            <a:srgbClr val="E1622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pt-BR">
              <a:latin typeface="Century Gothic" panose="020B0502020202020204" pitchFamily="34" charset="0"/>
            </a:endParaRPr>
          </a:p>
        </p:txBody>
      </p:sp>
      <p:sp>
        <p:nvSpPr>
          <p:cNvPr id="10" name="Retângulo 9">
            <a:extLst>
              <a:ext uri="{FF2B5EF4-FFF2-40B4-BE49-F238E27FC236}">
                <a16:creationId xmlns:a16="http://schemas.microsoft.com/office/drawing/2014/main" id="{16039660-4502-82A0-02EC-817FF802BE54}"/>
              </a:ext>
            </a:extLst>
          </p:cNvPr>
          <p:cNvSpPr/>
          <p:nvPr userDrawn="1"/>
        </p:nvSpPr>
        <p:spPr>
          <a:xfrm>
            <a:off x="12304713" y="5443538"/>
            <a:ext cx="360362" cy="250825"/>
          </a:xfrm>
          <a:prstGeom prst="rect">
            <a:avLst/>
          </a:prstGeom>
          <a:solidFill>
            <a:srgbClr val="6D6E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pt-BR">
              <a:latin typeface="Century Gothic" panose="020B0502020202020204" pitchFamily="34" charset="0"/>
            </a:endParaRPr>
          </a:p>
        </p:txBody>
      </p:sp>
      <p:sp>
        <p:nvSpPr>
          <p:cNvPr id="11" name="Retângulo 10">
            <a:extLst>
              <a:ext uri="{FF2B5EF4-FFF2-40B4-BE49-F238E27FC236}">
                <a16:creationId xmlns:a16="http://schemas.microsoft.com/office/drawing/2014/main" id="{1459BB00-D3EA-3863-4188-D231ABB5B841}"/>
              </a:ext>
            </a:extLst>
          </p:cNvPr>
          <p:cNvSpPr/>
          <p:nvPr userDrawn="1"/>
        </p:nvSpPr>
        <p:spPr>
          <a:xfrm>
            <a:off x="12304713" y="5054600"/>
            <a:ext cx="360362" cy="252413"/>
          </a:xfrm>
          <a:prstGeom prst="rect">
            <a:avLst/>
          </a:prstGeom>
          <a:solidFill>
            <a:srgbClr val="E47A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pt-BR">
              <a:latin typeface="Century Gothic" panose="020B0502020202020204" pitchFamily="34" charset="0"/>
            </a:endParaRPr>
          </a:p>
        </p:txBody>
      </p:sp>
      <p:sp>
        <p:nvSpPr>
          <p:cNvPr id="12" name="Retângulo 11">
            <a:extLst>
              <a:ext uri="{FF2B5EF4-FFF2-40B4-BE49-F238E27FC236}">
                <a16:creationId xmlns:a16="http://schemas.microsoft.com/office/drawing/2014/main" id="{538D2D5B-BAE9-2DBE-DA62-E9B8665F785C}"/>
              </a:ext>
            </a:extLst>
          </p:cNvPr>
          <p:cNvSpPr/>
          <p:nvPr userDrawn="1"/>
        </p:nvSpPr>
        <p:spPr>
          <a:xfrm>
            <a:off x="12304713" y="5830888"/>
            <a:ext cx="360362" cy="252412"/>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pt-BR">
              <a:latin typeface="Century Gothic" panose="020B0502020202020204" pitchFamily="34" charset="0"/>
            </a:endParaRPr>
          </a:p>
        </p:txBody>
      </p:sp>
      <p:sp>
        <p:nvSpPr>
          <p:cNvPr id="13" name="Retângulo 12">
            <a:extLst>
              <a:ext uri="{FF2B5EF4-FFF2-40B4-BE49-F238E27FC236}">
                <a16:creationId xmlns:a16="http://schemas.microsoft.com/office/drawing/2014/main" id="{7DECFE66-6E9A-CFC0-C0B4-3A0FCB0E3619}"/>
              </a:ext>
            </a:extLst>
          </p:cNvPr>
          <p:cNvSpPr/>
          <p:nvPr userDrawn="1"/>
        </p:nvSpPr>
        <p:spPr>
          <a:xfrm>
            <a:off x="12304713" y="6605588"/>
            <a:ext cx="360362" cy="252412"/>
          </a:xfrm>
          <a:prstGeom prst="rect">
            <a:avLst/>
          </a:prstGeom>
          <a:solidFill>
            <a:srgbClr val="FBD53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pt-BR">
              <a:latin typeface="Century Gothic" panose="020B0502020202020204" pitchFamily="34" charset="0"/>
            </a:endParaRPr>
          </a:p>
        </p:txBody>
      </p:sp>
      <p:sp>
        <p:nvSpPr>
          <p:cNvPr id="14" name="Retângulo 13">
            <a:extLst>
              <a:ext uri="{FF2B5EF4-FFF2-40B4-BE49-F238E27FC236}">
                <a16:creationId xmlns:a16="http://schemas.microsoft.com/office/drawing/2014/main" id="{2269D1C9-3CF8-CB24-0DCB-603B5B61808F}"/>
              </a:ext>
            </a:extLst>
          </p:cNvPr>
          <p:cNvSpPr/>
          <p:nvPr userDrawn="1"/>
        </p:nvSpPr>
        <p:spPr>
          <a:xfrm>
            <a:off x="12304713" y="6218238"/>
            <a:ext cx="360362" cy="252412"/>
          </a:xfrm>
          <a:prstGeom prst="rect">
            <a:avLst/>
          </a:prstGeom>
          <a:solidFill>
            <a:srgbClr val="006E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pt-BR">
              <a:latin typeface="Century Gothic" panose="020B0502020202020204" pitchFamily="34" charset="0"/>
            </a:endParaRPr>
          </a:p>
        </p:txBody>
      </p:sp>
      <p:sp>
        <p:nvSpPr>
          <p:cNvPr id="15" name="Retângulo 14">
            <a:extLst>
              <a:ext uri="{FF2B5EF4-FFF2-40B4-BE49-F238E27FC236}">
                <a16:creationId xmlns:a16="http://schemas.microsoft.com/office/drawing/2014/main" id="{2866A511-5111-2A80-CB22-D6023889729A}"/>
              </a:ext>
            </a:extLst>
          </p:cNvPr>
          <p:cNvSpPr/>
          <p:nvPr userDrawn="1"/>
        </p:nvSpPr>
        <p:spPr>
          <a:xfrm>
            <a:off x="12304713" y="14288"/>
            <a:ext cx="360362" cy="252412"/>
          </a:xfrm>
          <a:prstGeom prst="rect">
            <a:avLst/>
          </a:prstGeom>
          <a:solidFill>
            <a:srgbClr val="E3DF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pt-BR">
              <a:latin typeface="Century Gothic" panose="020B0502020202020204" pitchFamily="34" charset="0"/>
            </a:endParaRPr>
          </a:p>
        </p:txBody>
      </p:sp>
      <p:sp>
        <p:nvSpPr>
          <p:cNvPr id="16" name="Retângulo 15">
            <a:extLst>
              <a:ext uri="{FF2B5EF4-FFF2-40B4-BE49-F238E27FC236}">
                <a16:creationId xmlns:a16="http://schemas.microsoft.com/office/drawing/2014/main" id="{041114BB-D4E7-0CEB-D36A-CFE6FA599C36}"/>
              </a:ext>
            </a:extLst>
          </p:cNvPr>
          <p:cNvSpPr/>
          <p:nvPr userDrawn="1"/>
        </p:nvSpPr>
        <p:spPr>
          <a:xfrm>
            <a:off x="12304713" y="1952625"/>
            <a:ext cx="360362" cy="252413"/>
          </a:xfrm>
          <a:prstGeom prst="rect">
            <a:avLst/>
          </a:prstGeom>
          <a:solidFill>
            <a:srgbClr val="0389A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pt-BR">
              <a:latin typeface="Century Gothic" panose="020B0502020202020204" pitchFamily="34" charset="0"/>
            </a:endParaRPr>
          </a:p>
        </p:txBody>
      </p:sp>
      <p:sp>
        <p:nvSpPr>
          <p:cNvPr id="17" name="Retângulo 16">
            <a:extLst>
              <a:ext uri="{FF2B5EF4-FFF2-40B4-BE49-F238E27FC236}">
                <a16:creationId xmlns:a16="http://schemas.microsoft.com/office/drawing/2014/main" id="{D8DC41CD-D1D8-9643-3C3C-F20F93B29C21}"/>
              </a:ext>
            </a:extLst>
          </p:cNvPr>
          <p:cNvSpPr/>
          <p:nvPr userDrawn="1"/>
        </p:nvSpPr>
        <p:spPr>
          <a:xfrm>
            <a:off x="12304713" y="2341563"/>
            <a:ext cx="360362" cy="250825"/>
          </a:xfrm>
          <a:prstGeom prst="rect">
            <a:avLst/>
          </a:prstGeom>
          <a:solidFill>
            <a:srgbClr val="04B1D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pt-BR">
              <a:latin typeface="Century Gothic" panose="020B0502020202020204" pitchFamily="34" charset="0"/>
            </a:endParaRPr>
          </a:p>
        </p:txBody>
      </p:sp>
      <p:sp>
        <p:nvSpPr>
          <p:cNvPr id="18" name="Retângulo 17">
            <a:extLst>
              <a:ext uri="{FF2B5EF4-FFF2-40B4-BE49-F238E27FC236}">
                <a16:creationId xmlns:a16="http://schemas.microsoft.com/office/drawing/2014/main" id="{0C656853-0075-9974-3177-A3F65BF7CBE8}"/>
              </a:ext>
            </a:extLst>
          </p:cNvPr>
          <p:cNvSpPr/>
          <p:nvPr userDrawn="1"/>
        </p:nvSpPr>
        <p:spPr>
          <a:xfrm>
            <a:off x="12304713" y="2728913"/>
            <a:ext cx="360362" cy="252412"/>
          </a:xfrm>
          <a:prstGeom prst="rect">
            <a:avLst/>
          </a:prstGeom>
          <a:solidFill>
            <a:srgbClr val="56DCF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eaLnBrk="1" fontAlgn="auto" hangingPunct="1">
              <a:spcBef>
                <a:spcPts val="0"/>
              </a:spcBef>
              <a:spcAft>
                <a:spcPts val="0"/>
              </a:spcAft>
              <a:defRPr/>
            </a:pPr>
            <a:endParaRPr lang="pt-BR">
              <a:latin typeface="Century Gothic" panose="020B0502020202020204" pitchFamily="34" charset="0"/>
            </a:endParaRPr>
          </a:p>
        </p:txBody>
      </p:sp>
      <p:pic>
        <p:nvPicPr>
          <p:cNvPr id="19" name="Imagem 29">
            <a:extLst>
              <a:ext uri="{FF2B5EF4-FFF2-40B4-BE49-F238E27FC236}">
                <a16:creationId xmlns:a16="http://schemas.microsoft.com/office/drawing/2014/main" id="{CC54A493-D139-283D-29A7-30FA5D99A27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321925" y="242888"/>
            <a:ext cx="1509713"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ítulo 10"/>
          <p:cNvSpPr>
            <a:spLocks noGrp="1"/>
          </p:cNvSpPr>
          <p:nvPr>
            <p:ph type="title"/>
          </p:nvPr>
        </p:nvSpPr>
        <p:spPr>
          <a:xfrm>
            <a:off x="1067141" y="650090"/>
            <a:ext cx="8492202" cy="638330"/>
          </a:xfrm>
        </p:spPr>
        <p:txBody>
          <a:bodyPr>
            <a:normAutofit/>
          </a:bodyPr>
          <a:lstStyle>
            <a:lvl1pPr>
              <a:defRPr/>
            </a:lvl1pPr>
          </a:lstStyle>
          <a:p>
            <a:r>
              <a:rPr lang="pt-BR"/>
              <a:t>Clique para editar o título Mestre</a:t>
            </a:r>
          </a:p>
        </p:txBody>
      </p:sp>
    </p:spTree>
    <p:extLst>
      <p:ext uri="{BB962C8B-B14F-4D97-AF65-F5344CB8AC3E}">
        <p14:creationId xmlns:p14="http://schemas.microsoft.com/office/powerpoint/2010/main" val="1733946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CF6C56-1871-0E5F-D3BB-102EE05D3E77}"/>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1FCFCEB3-6D75-7B37-0D1C-4C8B1BDBD800}"/>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33CDAD3-60A9-CD8D-D54B-8298FB0990AF}"/>
              </a:ext>
            </a:extLst>
          </p:cNvPr>
          <p:cNvSpPr>
            <a:spLocks noGrp="1"/>
          </p:cNvSpPr>
          <p:nvPr>
            <p:ph type="dt" sz="half" idx="10"/>
          </p:nvPr>
        </p:nvSpPr>
        <p:spPr/>
        <p:txBody>
          <a:bodyPr/>
          <a:lstStyle/>
          <a:p>
            <a:fld id="{9E7A01A6-9C22-4A63-BE88-D22EAF307387}" type="datetimeFigureOut">
              <a:rPr lang="pt-BR" smtClean="0"/>
              <a:t>15/07/2025</a:t>
            </a:fld>
            <a:endParaRPr lang="pt-BR"/>
          </a:p>
        </p:txBody>
      </p:sp>
      <p:sp>
        <p:nvSpPr>
          <p:cNvPr id="5" name="Espaço Reservado para Rodapé 4">
            <a:extLst>
              <a:ext uri="{FF2B5EF4-FFF2-40B4-BE49-F238E27FC236}">
                <a16:creationId xmlns:a16="http://schemas.microsoft.com/office/drawing/2014/main" id="{EBE68C77-E3C1-E499-D72C-0D51F93F0B4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639EF3D-891C-BBCE-9C43-C26C03701834}"/>
              </a:ext>
            </a:extLst>
          </p:cNvPr>
          <p:cNvSpPr>
            <a:spLocks noGrp="1"/>
          </p:cNvSpPr>
          <p:nvPr>
            <p:ph type="sldNum" sz="quarter" idx="12"/>
          </p:nvPr>
        </p:nvSpPr>
        <p:spPr/>
        <p:txBody>
          <a:bodyPr/>
          <a:lstStyle/>
          <a:p>
            <a:fld id="{A5BE7E6B-3DF0-4EC0-9EC8-40BE47C4EC4D}" type="slidenum">
              <a:rPr lang="pt-BR" smtClean="0"/>
              <a:t>‹nº›</a:t>
            </a:fld>
            <a:endParaRPr lang="pt-BR"/>
          </a:p>
        </p:txBody>
      </p:sp>
    </p:spTree>
    <p:extLst>
      <p:ext uri="{BB962C8B-B14F-4D97-AF65-F5344CB8AC3E}">
        <p14:creationId xmlns:p14="http://schemas.microsoft.com/office/powerpoint/2010/main" val="415819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4" y="2125013"/>
            <a:ext cx="5482516" cy="3857777"/>
          </a:xfrm>
        </p:spPr>
        <p:txBody>
          <a:bodyPr>
            <a:noAutofit/>
          </a:bodyPr>
          <a:lstStyle/>
          <a:p>
            <a:r>
              <a:rPr lang="pt-BR" noProof="0"/>
              <a:t>Clique no ícone para adicionar gráfico</a:t>
            </a:r>
            <a:endParaRPr lang="en-US" noProof="0"/>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pt-BR" noProof="0"/>
              <a:t>Editar estilos de texto Mestre</a:t>
            </a:r>
          </a:p>
        </p:txBody>
      </p:sp>
      <p:sp>
        <p:nvSpPr>
          <p:cNvPr id="9" name="Chart Placeholder 2"/>
          <p:cNvSpPr>
            <a:spLocks noGrp="1"/>
          </p:cNvSpPr>
          <p:nvPr>
            <p:ph type="chart" sz="quarter" idx="24"/>
          </p:nvPr>
        </p:nvSpPr>
        <p:spPr>
          <a:xfrm>
            <a:off x="469900" y="2125013"/>
            <a:ext cx="5482517" cy="3857777"/>
          </a:xfrm>
        </p:spPr>
        <p:txBody>
          <a:bodyPr>
            <a:noAutofit/>
          </a:bodyPr>
          <a:lstStyle/>
          <a:p>
            <a:r>
              <a:rPr lang="pt-BR" noProof="0"/>
              <a:t>Clique no ícone para adicionar gráfico</a:t>
            </a:r>
            <a:endParaRPr lang="en-US" noProof="0"/>
          </a:p>
        </p:txBody>
      </p:sp>
      <p:sp>
        <p:nvSpPr>
          <p:cNvPr id="12" name="Text Placeholder 5"/>
          <p:cNvSpPr>
            <a:spLocks noGrp="1"/>
          </p:cNvSpPr>
          <p:nvPr>
            <p:ph type="body" sz="quarter" idx="25"/>
          </p:nvPr>
        </p:nvSpPr>
        <p:spPr>
          <a:xfrm>
            <a:off x="469898" y="1665288"/>
            <a:ext cx="5482517" cy="409427"/>
          </a:xfrm>
        </p:spPr>
        <p:txBody>
          <a:bodyPr>
            <a:noAutofit/>
          </a:bodyPr>
          <a:lstStyle/>
          <a:p>
            <a:pPr lvl="0"/>
            <a:r>
              <a:rPr lang="pt-BR" noProof="0"/>
              <a:t>Editar estilos de texto Mestre</a:t>
            </a:r>
          </a:p>
        </p:txBody>
      </p:sp>
      <p:sp>
        <p:nvSpPr>
          <p:cNvPr id="14"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pt-BR" noProof="0"/>
              <a:t>Editar estilos de texto Mestre</a:t>
            </a:r>
          </a:p>
        </p:txBody>
      </p:sp>
      <p:sp>
        <p:nvSpPr>
          <p:cNvPr id="16" name="Text Placeholder 8"/>
          <p:cNvSpPr>
            <a:spLocks noGrp="1"/>
          </p:cNvSpPr>
          <p:nvPr>
            <p:ph type="body" sz="quarter" idx="13" hasCustomPrompt="1"/>
          </p:nvPr>
        </p:nvSpPr>
        <p:spPr>
          <a:xfrm>
            <a:off x="484632" y="1014984"/>
            <a:ext cx="9957816" cy="548640"/>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10" name="Title Placeholder 1">
            <a:extLst>
              <a:ext uri="{FF2B5EF4-FFF2-40B4-BE49-F238E27FC236}">
                <a16:creationId xmlns:a16="http://schemas.microsoft.com/office/drawing/2014/main" id="{579AD3FF-2B03-4625-B1B0-835836E75B17}"/>
              </a:ext>
            </a:extLst>
          </p:cNvPr>
          <p:cNvSpPr>
            <a:spLocks noGrp="1"/>
          </p:cNvSpPr>
          <p:nvPr>
            <p:ph type="title"/>
          </p:nvPr>
        </p:nvSpPr>
        <p:spPr>
          <a:xfrm>
            <a:off x="1069848" y="402336"/>
            <a:ext cx="9371445" cy="402336"/>
          </a:xfrm>
          <a:prstGeom prst="rect">
            <a:avLst/>
          </a:prstGeom>
        </p:spPr>
        <p:txBody>
          <a:bodyPr vert="horz" lIns="0" tIns="0" rIns="0" bIns="0" rtlCol="0" anchor="t" anchorCtr="0">
            <a:noAutofit/>
          </a:bodyPr>
          <a:lstStyle>
            <a:lvl1pPr>
              <a:defRPr lang="en-US" noProof="0"/>
            </a:lvl1pPr>
          </a:lstStyle>
          <a:p>
            <a:pPr lvl="0"/>
            <a:r>
              <a:rPr lang="pt-BR" noProof="0"/>
              <a:t>Clique para editar o título Mestre</a:t>
            </a:r>
            <a:endParaRPr lang="en-US" noProof="0"/>
          </a:p>
        </p:txBody>
      </p:sp>
    </p:spTree>
    <p:extLst>
      <p:ext uri="{BB962C8B-B14F-4D97-AF65-F5344CB8AC3E}">
        <p14:creationId xmlns:p14="http://schemas.microsoft.com/office/powerpoint/2010/main" val="120028567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2393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475325" y="4102100"/>
            <a:ext cx="8555263" cy="2197101"/>
          </a:xfrm>
        </p:spPr>
        <p:txBody>
          <a:bodyPr anchor="b" anchorCtr="0">
            <a:noAutofit/>
          </a:bodyPr>
          <a:lstStyle>
            <a:lvl1pPr>
              <a:lnSpc>
                <a:spcPct val="100000"/>
              </a:lnSpc>
              <a:spcAft>
                <a:spcPts val="800"/>
              </a:spcAft>
              <a:defRPr sz="900"/>
            </a:lvl1pPr>
          </a:lstStyle>
          <a:p>
            <a:pPr lvl="0"/>
            <a:r>
              <a:rPr lang="pt-BR" noProof="0"/>
              <a:t>Editar estilos de texto Mestre</a:t>
            </a:r>
          </a:p>
        </p:txBody>
      </p:sp>
      <p:sp>
        <p:nvSpPr>
          <p:cNvPr id="3" name="Picture Placeholder 2"/>
          <p:cNvSpPr>
            <a:spLocks noGrp="1"/>
          </p:cNvSpPr>
          <p:nvPr>
            <p:ph type="pic" sz="quarter" idx="14" hasCustomPrompt="1"/>
          </p:nvPr>
        </p:nvSpPr>
        <p:spPr>
          <a:xfrm>
            <a:off x="9402597" y="4102100"/>
            <a:ext cx="2319503" cy="1725448"/>
          </a:xfrm>
        </p:spPr>
        <p:txBody>
          <a:bodyPr anchor="ctr" anchorCtr="0"/>
          <a:lstStyle>
            <a:lvl1pPr algn="ctr">
              <a:defRPr sz="1200"/>
            </a:lvl1pPr>
          </a:lstStyle>
          <a:p>
            <a:r>
              <a:rPr lang="en-US" sz="1200" noProof="0"/>
              <a:t>Insert sponsorship mark here</a:t>
            </a:r>
            <a:endParaRPr lang="en-US" noProof="0"/>
          </a:p>
        </p:txBody>
      </p:sp>
      <p:sp>
        <p:nvSpPr>
          <p:cNvPr id="8" name="Text Placeholder 7"/>
          <p:cNvSpPr>
            <a:spLocks noGrp="1"/>
          </p:cNvSpPr>
          <p:nvPr>
            <p:ph type="body" sz="quarter" idx="15"/>
          </p:nvPr>
        </p:nvSpPr>
        <p:spPr>
          <a:xfrm>
            <a:off x="9402598" y="5935479"/>
            <a:ext cx="2319501" cy="363723"/>
          </a:xfrm>
        </p:spPr>
        <p:txBody>
          <a:bodyPr anchor="b" anchorCtr="0"/>
          <a:lstStyle>
            <a:lvl1pPr>
              <a:lnSpc>
                <a:spcPct val="100000"/>
              </a:lnSpc>
              <a:defRPr sz="1267"/>
            </a:lvl1pPr>
          </a:lstStyle>
          <a:p>
            <a:pPr lvl="0"/>
            <a:r>
              <a:rPr lang="pt-BR" noProof="0"/>
              <a:t>Editar estilos de texto Mestre</a:t>
            </a:r>
          </a:p>
        </p:txBody>
      </p:sp>
      <p:pic>
        <p:nvPicPr>
          <p:cNvPr id="9" name="Imagem 8">
            <a:extLst>
              <a:ext uri="{FF2B5EF4-FFF2-40B4-BE49-F238E27FC236}">
                <a16:creationId xmlns:a16="http://schemas.microsoft.com/office/drawing/2014/main" id="{79BC7521-6903-49A1-9859-11ECBA154B8B}"/>
              </a:ext>
            </a:extLst>
          </p:cNvPr>
          <p:cNvPicPr>
            <a:picLocks noChangeAspect="1"/>
          </p:cNvPicPr>
          <p:nvPr userDrawn="1"/>
        </p:nvPicPr>
        <p:blipFill>
          <a:blip r:embed="rId2"/>
          <a:stretch>
            <a:fillRect/>
          </a:stretch>
        </p:blipFill>
        <p:spPr>
          <a:xfrm>
            <a:off x="9525600" y="856800"/>
            <a:ext cx="1934236" cy="1184400"/>
          </a:xfrm>
          <a:prstGeom prst="rect">
            <a:avLst/>
          </a:prstGeom>
        </p:spPr>
      </p:pic>
      <p:sp>
        <p:nvSpPr>
          <p:cNvPr id="10" name="CaixaDeTexto 9">
            <a:extLst>
              <a:ext uri="{FF2B5EF4-FFF2-40B4-BE49-F238E27FC236}">
                <a16:creationId xmlns:a16="http://schemas.microsoft.com/office/drawing/2014/main" id="{BB848E88-B7C9-49E4-BF87-CBE197D53D60}"/>
              </a:ext>
            </a:extLst>
          </p:cNvPr>
          <p:cNvSpPr txBox="1"/>
          <p:nvPr userDrawn="1"/>
        </p:nvSpPr>
        <p:spPr>
          <a:xfrm>
            <a:off x="9383475" y="2139696"/>
            <a:ext cx="2215350" cy="276999"/>
          </a:xfrm>
          <a:prstGeom prst="rect">
            <a:avLst/>
          </a:prstGeom>
          <a:noFill/>
        </p:spPr>
        <p:txBody>
          <a:bodyPr wrap="none" lIns="0" tIns="0" rIns="0" bIns="0" rtlCol="0">
            <a:spAutoFit/>
          </a:bodyPr>
          <a:lstStyle/>
          <a:p>
            <a:pPr marL="0" indent="0" algn="ctr">
              <a:spcBef>
                <a:spcPts val="600"/>
              </a:spcBef>
              <a:buSzPct val="100000"/>
              <a:buFont typeface="Arial"/>
              <a:buNone/>
            </a:pPr>
            <a:r>
              <a:rPr lang="pt-BR" sz="1800">
                <a:solidFill>
                  <a:srgbClr val="FCB017"/>
                </a:solidFill>
                <a:latin typeface="Barlow" panose="00000500000000000000" pitchFamily="2" charset="0"/>
              </a:rPr>
              <a:t>Transformação </a:t>
            </a:r>
            <a:r>
              <a:rPr lang="pt-BR" sz="1800">
                <a:solidFill>
                  <a:srgbClr val="3A3A3A"/>
                </a:solidFill>
                <a:latin typeface="Barlow" panose="00000500000000000000" pitchFamily="2" charset="0"/>
              </a:rPr>
              <a:t>Digital</a:t>
            </a:r>
            <a:endParaRPr lang="en-US" sz="1800">
              <a:solidFill>
                <a:srgbClr val="3A3A3A"/>
              </a:solidFill>
              <a:latin typeface="Barlow" panose="00000500000000000000" pitchFamily="2" charset="0"/>
            </a:endParaRPr>
          </a:p>
        </p:txBody>
      </p:sp>
    </p:spTree>
    <p:extLst>
      <p:ext uri="{BB962C8B-B14F-4D97-AF65-F5344CB8AC3E}">
        <p14:creationId xmlns:p14="http://schemas.microsoft.com/office/powerpoint/2010/main" val="1251924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0AC38D1A-1734-4AD6-B09C-2DF3DA0C17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96946" y="3354570"/>
            <a:ext cx="1767028" cy="148860"/>
          </a:xfrm>
          <a:prstGeom prst="rect">
            <a:avLst/>
          </a:prstGeom>
        </p:spPr>
      </p:pic>
      <p:sp>
        <p:nvSpPr>
          <p:cNvPr id="6" name="Title Placeholder 1">
            <a:extLst>
              <a:ext uri="{FF2B5EF4-FFF2-40B4-BE49-F238E27FC236}">
                <a16:creationId xmlns:a16="http://schemas.microsoft.com/office/drawing/2014/main" id="{2F18A13C-DB1F-4FE6-9AED-E308B5597B41}"/>
              </a:ext>
            </a:extLst>
          </p:cNvPr>
          <p:cNvSpPr>
            <a:spLocks noGrp="1"/>
          </p:cNvSpPr>
          <p:nvPr>
            <p:ph type="title"/>
          </p:nvPr>
        </p:nvSpPr>
        <p:spPr>
          <a:xfrm>
            <a:off x="977900" y="325931"/>
            <a:ext cx="9371445" cy="334102"/>
          </a:xfrm>
          <a:prstGeom prst="rect">
            <a:avLst/>
          </a:prstGeom>
        </p:spPr>
        <p:txBody>
          <a:bodyPr vert="horz" lIns="0" tIns="0" rIns="0" bIns="0" rtlCol="0" anchor="t" anchorCtr="0">
            <a:noAutofit/>
          </a:bodyPr>
          <a:lstStyle>
            <a:lvl1pPr>
              <a:defRPr sz="2000">
                <a:solidFill>
                  <a:schemeClr val="bg1"/>
                </a:solidFill>
              </a:defRPr>
            </a:lvl1pPr>
          </a:lstStyle>
          <a:p>
            <a:r>
              <a:rPr lang="pt-BR" noProof="0"/>
              <a:t>Clique para editar o título Mestre</a:t>
            </a:r>
            <a:endParaRPr lang="en-US" noProof="0"/>
          </a:p>
        </p:txBody>
      </p:sp>
      <p:grpSp>
        <p:nvGrpSpPr>
          <p:cNvPr id="2" name="Agrupar 1">
            <a:extLst>
              <a:ext uri="{FF2B5EF4-FFF2-40B4-BE49-F238E27FC236}">
                <a16:creationId xmlns:a16="http://schemas.microsoft.com/office/drawing/2014/main" id="{D4AD5B7E-9B94-473B-6217-FC3AF7445674}"/>
              </a:ext>
            </a:extLst>
          </p:cNvPr>
          <p:cNvGrpSpPr/>
          <p:nvPr userDrawn="1"/>
        </p:nvGrpSpPr>
        <p:grpSpPr>
          <a:xfrm>
            <a:off x="468867" y="448056"/>
            <a:ext cx="352543" cy="331511"/>
            <a:chOff x="468867" y="448056"/>
            <a:chExt cx="352543" cy="331511"/>
          </a:xfrm>
        </p:grpSpPr>
        <p:sp>
          <p:nvSpPr>
            <p:cNvPr id="3" name="Retângulo 2">
              <a:extLst>
                <a:ext uri="{FF2B5EF4-FFF2-40B4-BE49-F238E27FC236}">
                  <a16:creationId xmlns:a16="http://schemas.microsoft.com/office/drawing/2014/main" id="{AE75B00F-AB09-30C5-5492-F9C692213957}"/>
                </a:ext>
              </a:extLst>
            </p:cNvPr>
            <p:cNvSpPr/>
            <p:nvPr/>
          </p:nvSpPr>
          <p:spPr bwMode="gray">
            <a:xfrm>
              <a:off x="485041" y="448056"/>
              <a:ext cx="336369" cy="8164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5" name="Retângulo 4">
              <a:extLst>
                <a:ext uri="{FF2B5EF4-FFF2-40B4-BE49-F238E27FC236}">
                  <a16:creationId xmlns:a16="http://schemas.microsoft.com/office/drawing/2014/main" id="{785EC7C5-3828-6E6B-CB18-C3F8BE68FBD5}"/>
                </a:ext>
              </a:extLst>
            </p:cNvPr>
            <p:cNvSpPr/>
            <p:nvPr/>
          </p:nvSpPr>
          <p:spPr bwMode="gray">
            <a:xfrm>
              <a:off x="485041" y="573669"/>
              <a:ext cx="336369" cy="8164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12" name="Retângulo 11">
              <a:extLst>
                <a:ext uri="{FF2B5EF4-FFF2-40B4-BE49-F238E27FC236}">
                  <a16:creationId xmlns:a16="http://schemas.microsoft.com/office/drawing/2014/main" id="{2ACB2252-C44F-6632-F9C9-EBEB140E265C}"/>
                </a:ext>
              </a:extLst>
            </p:cNvPr>
            <p:cNvSpPr/>
            <p:nvPr/>
          </p:nvSpPr>
          <p:spPr bwMode="gray">
            <a:xfrm>
              <a:off x="485041" y="697924"/>
              <a:ext cx="336369" cy="8164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13" name="Retângulo 12">
              <a:hlinkClick r:id="" action="ppaction://noaction"/>
              <a:extLst>
                <a:ext uri="{FF2B5EF4-FFF2-40B4-BE49-F238E27FC236}">
                  <a16:creationId xmlns:a16="http://schemas.microsoft.com/office/drawing/2014/main" id="{F9AE3492-AD04-C80B-6719-15E01DA378BA}"/>
                </a:ext>
              </a:extLst>
            </p:cNvPr>
            <p:cNvSpPr/>
            <p:nvPr/>
          </p:nvSpPr>
          <p:spPr bwMode="gray">
            <a:xfrm>
              <a:off x="468867" y="456106"/>
              <a:ext cx="336370" cy="31676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grpSp>
    </p:spTree>
    <p:extLst>
      <p:ext uri="{BB962C8B-B14F-4D97-AF65-F5344CB8AC3E}">
        <p14:creationId xmlns:p14="http://schemas.microsoft.com/office/powerpoint/2010/main" val="292889339"/>
      </p:ext>
    </p:extLst>
  </p:cSld>
  <p:clrMapOvr>
    <a:masterClrMapping/>
  </p:clrMapOvr>
  <p:transition>
    <p:fade/>
  </p:transition>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Slide de Título">
    <p:spTree>
      <p:nvGrpSpPr>
        <p:cNvPr id="1" name=""/>
        <p:cNvGrpSpPr/>
        <p:nvPr/>
      </p:nvGrpSpPr>
      <p:grpSpPr>
        <a:xfrm>
          <a:off x="0" y="0"/>
          <a:ext cx="0" cy="0"/>
          <a:chOff x="0" y="0"/>
          <a:chExt cx="0" cy="0"/>
        </a:xfrm>
      </p:grpSpPr>
      <p:sp>
        <p:nvSpPr>
          <p:cNvPr id="11" name="Retângulo 10"/>
          <p:cNvSpPr/>
          <p:nvPr userDrawn="1"/>
        </p:nvSpPr>
        <p:spPr>
          <a:xfrm>
            <a:off x="12305314" y="402101"/>
            <a:ext cx="360000" cy="252000"/>
          </a:xfrm>
          <a:prstGeom prst="rect">
            <a:avLst/>
          </a:prstGeom>
          <a:solidFill>
            <a:srgbClr val="D8D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13" name="Retângulo 12"/>
          <p:cNvSpPr/>
          <p:nvPr userDrawn="1"/>
        </p:nvSpPr>
        <p:spPr>
          <a:xfrm>
            <a:off x="12305314" y="1565333"/>
            <a:ext cx="360000" cy="252000"/>
          </a:xfrm>
          <a:prstGeom prst="rect">
            <a:avLst/>
          </a:prstGeom>
          <a:solidFill>
            <a:srgbClr val="0A5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15" name="Retângulo 14"/>
          <p:cNvSpPr/>
          <p:nvPr userDrawn="1"/>
        </p:nvSpPr>
        <p:spPr>
          <a:xfrm>
            <a:off x="12305314" y="3504053"/>
            <a:ext cx="360000" cy="252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16" name="Retângulo 15"/>
          <p:cNvSpPr/>
          <p:nvPr userDrawn="1"/>
        </p:nvSpPr>
        <p:spPr>
          <a:xfrm>
            <a:off x="12305314" y="3116309"/>
            <a:ext cx="360000" cy="252000"/>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17" name="Retângulo 16"/>
          <p:cNvSpPr/>
          <p:nvPr userDrawn="1"/>
        </p:nvSpPr>
        <p:spPr>
          <a:xfrm>
            <a:off x="12305314" y="4279541"/>
            <a:ext cx="360000" cy="252000"/>
          </a:xfrm>
          <a:prstGeom prst="rect">
            <a:avLst/>
          </a:prstGeom>
          <a:solidFill>
            <a:srgbClr val="8FC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18" name="Retângulo 17"/>
          <p:cNvSpPr/>
          <p:nvPr userDrawn="1"/>
        </p:nvSpPr>
        <p:spPr>
          <a:xfrm>
            <a:off x="12305314" y="3891797"/>
            <a:ext cx="360000" cy="252000"/>
          </a:xfrm>
          <a:prstGeom prst="rect">
            <a:avLst/>
          </a:prstGeom>
          <a:solidFill>
            <a:srgbClr val="66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19" name="Retângulo 18"/>
          <p:cNvSpPr/>
          <p:nvPr userDrawn="1"/>
        </p:nvSpPr>
        <p:spPr>
          <a:xfrm>
            <a:off x="12305314" y="4667285"/>
            <a:ext cx="360000" cy="252000"/>
          </a:xfrm>
          <a:prstGeom prst="rect">
            <a:avLst/>
          </a:prstGeom>
          <a:solidFill>
            <a:srgbClr val="E16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20" name="Retângulo 19"/>
          <p:cNvSpPr/>
          <p:nvPr userDrawn="1"/>
        </p:nvSpPr>
        <p:spPr>
          <a:xfrm>
            <a:off x="12305314" y="5442773"/>
            <a:ext cx="360000" cy="252000"/>
          </a:xfrm>
          <a:prstGeom prst="rect">
            <a:avLst/>
          </a:prstGeom>
          <a:solidFill>
            <a:srgbClr val="6D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21" name="Retângulo 20"/>
          <p:cNvSpPr/>
          <p:nvPr userDrawn="1"/>
        </p:nvSpPr>
        <p:spPr>
          <a:xfrm>
            <a:off x="12305314" y="5055029"/>
            <a:ext cx="360000" cy="252000"/>
          </a:xfrm>
          <a:prstGeom prst="rect">
            <a:avLst/>
          </a:prstGeom>
          <a:solidFill>
            <a:srgbClr val="E47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22" name="Retângulo 21"/>
          <p:cNvSpPr/>
          <p:nvPr userDrawn="1"/>
        </p:nvSpPr>
        <p:spPr>
          <a:xfrm>
            <a:off x="12305314" y="5830517"/>
            <a:ext cx="360000" cy="252000"/>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23" name="Retângulo 22"/>
          <p:cNvSpPr/>
          <p:nvPr userDrawn="1"/>
        </p:nvSpPr>
        <p:spPr>
          <a:xfrm>
            <a:off x="12305314" y="6606000"/>
            <a:ext cx="360000" cy="252000"/>
          </a:xfrm>
          <a:prstGeom prst="rect">
            <a:avLst/>
          </a:prstGeom>
          <a:solidFill>
            <a:srgbClr val="FBD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24" name="Retângulo 23"/>
          <p:cNvSpPr/>
          <p:nvPr userDrawn="1"/>
        </p:nvSpPr>
        <p:spPr>
          <a:xfrm>
            <a:off x="12305314" y="6218261"/>
            <a:ext cx="360000" cy="252000"/>
          </a:xfrm>
          <a:prstGeom prst="rect">
            <a:avLst/>
          </a:prstGeom>
          <a:solidFill>
            <a:srgbClr val="006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25" name="Retângulo 24"/>
          <p:cNvSpPr/>
          <p:nvPr userDrawn="1"/>
        </p:nvSpPr>
        <p:spPr>
          <a:xfrm>
            <a:off x="12305314" y="14357"/>
            <a:ext cx="360000" cy="252000"/>
          </a:xfrm>
          <a:prstGeom prst="rect">
            <a:avLst/>
          </a:prstGeom>
          <a:solidFill>
            <a:srgbClr val="E3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29" name="Retângulo 28"/>
          <p:cNvSpPr/>
          <p:nvPr userDrawn="1"/>
        </p:nvSpPr>
        <p:spPr>
          <a:xfrm>
            <a:off x="12305314" y="1953077"/>
            <a:ext cx="360000" cy="252000"/>
          </a:xfrm>
          <a:prstGeom prst="rect">
            <a:avLst/>
          </a:prstGeom>
          <a:solidFill>
            <a:srgbClr val="038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30" name="Retângulo 29"/>
          <p:cNvSpPr/>
          <p:nvPr userDrawn="1"/>
        </p:nvSpPr>
        <p:spPr>
          <a:xfrm>
            <a:off x="12305314" y="2340821"/>
            <a:ext cx="360000" cy="252000"/>
          </a:xfrm>
          <a:prstGeom prst="rect">
            <a:avLst/>
          </a:prstGeom>
          <a:solidFill>
            <a:srgbClr val="04B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31" name="Retângulo 30"/>
          <p:cNvSpPr/>
          <p:nvPr userDrawn="1"/>
        </p:nvSpPr>
        <p:spPr>
          <a:xfrm>
            <a:off x="12305314" y="2728565"/>
            <a:ext cx="360000" cy="252000"/>
          </a:xfrm>
          <a:prstGeom prst="rect">
            <a:avLst/>
          </a:prstGeom>
          <a:solidFill>
            <a:srgbClr val="56D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27" name="Título 10">
            <a:extLst>
              <a:ext uri="{FF2B5EF4-FFF2-40B4-BE49-F238E27FC236}">
                <a16:creationId xmlns:a16="http://schemas.microsoft.com/office/drawing/2014/main" id="{AEA82AA2-27AD-4CD7-B55F-D95E47B62D79}"/>
              </a:ext>
            </a:extLst>
          </p:cNvPr>
          <p:cNvSpPr>
            <a:spLocks noGrp="1"/>
          </p:cNvSpPr>
          <p:nvPr>
            <p:ph type="title" hasCustomPrompt="1"/>
          </p:nvPr>
        </p:nvSpPr>
        <p:spPr>
          <a:xfrm>
            <a:off x="1067141" y="402336"/>
            <a:ext cx="9372600" cy="402336"/>
          </a:xfrm>
        </p:spPr>
        <p:txBody>
          <a:bodyPr vert="horz" lIns="0" tIns="0" rIns="0" bIns="0" rtlCol="0" anchor="t" anchorCtr="0">
            <a:noAutofit/>
          </a:bodyPr>
          <a:lstStyle>
            <a:lvl1pPr>
              <a:defRPr lang="pt-BR"/>
            </a:lvl1pPr>
          </a:lstStyle>
          <a:p>
            <a:pPr lvl="0"/>
            <a:r>
              <a:rPr lang="pt-BR"/>
              <a:t> </a:t>
            </a:r>
          </a:p>
        </p:txBody>
      </p:sp>
    </p:spTree>
    <p:extLst>
      <p:ext uri="{BB962C8B-B14F-4D97-AF65-F5344CB8AC3E}">
        <p14:creationId xmlns:p14="http://schemas.microsoft.com/office/powerpoint/2010/main" val="2169274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D7A8F-FD68-504D-1A41-D6FAB954025B}"/>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4F1813A0-2576-D340-ABBE-CF980B1B89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2638DC01-65D5-4EA1-6EE9-C1EB8A6B974F}"/>
              </a:ext>
            </a:extLst>
          </p:cNvPr>
          <p:cNvSpPr>
            <a:spLocks noGrp="1"/>
          </p:cNvSpPr>
          <p:nvPr>
            <p:ph type="dt" sz="half" idx="10"/>
          </p:nvPr>
        </p:nvSpPr>
        <p:spPr/>
        <p:txBody>
          <a:bodyPr/>
          <a:lstStyle/>
          <a:p>
            <a:fld id="{34529A93-5B68-47B9-B593-B09F523F16BB}" type="datetimeFigureOut">
              <a:rPr lang="pt-BR" smtClean="0"/>
              <a:t>15/07/2025</a:t>
            </a:fld>
            <a:endParaRPr lang="pt-BR"/>
          </a:p>
        </p:txBody>
      </p:sp>
      <p:sp>
        <p:nvSpPr>
          <p:cNvPr id="5" name="Footer Placeholder 4">
            <a:extLst>
              <a:ext uri="{FF2B5EF4-FFF2-40B4-BE49-F238E27FC236}">
                <a16:creationId xmlns:a16="http://schemas.microsoft.com/office/drawing/2014/main" id="{4C606D7B-09B9-69E1-B130-C52C756FDC63}"/>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9A1DDE15-CC74-CB2B-0363-4FCA4A625F4E}"/>
              </a:ext>
            </a:extLst>
          </p:cNvPr>
          <p:cNvSpPr>
            <a:spLocks noGrp="1"/>
          </p:cNvSpPr>
          <p:nvPr>
            <p:ph type="sldNum" sz="quarter" idx="12"/>
          </p:nvPr>
        </p:nvSpPr>
        <p:spPr/>
        <p:txBody>
          <a:bodyPr/>
          <a:lstStyle/>
          <a:p>
            <a:fld id="{2801BA6E-DDA0-4009-8462-CAB0096E770C}" type="slidenum">
              <a:rPr lang="pt-BR" smtClean="0"/>
              <a:t>‹nº›</a:t>
            </a:fld>
            <a:endParaRPr lang="pt-BR"/>
          </a:p>
        </p:txBody>
      </p:sp>
    </p:spTree>
    <p:extLst>
      <p:ext uri="{BB962C8B-B14F-4D97-AF65-F5344CB8AC3E}">
        <p14:creationId xmlns:p14="http://schemas.microsoft.com/office/powerpoint/2010/main" val="405226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BFE84-5042-D0F2-BF13-5887065B219E}"/>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712645A0-B29D-D98D-55F2-9798C20C1BD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a:extLst>
              <a:ext uri="{FF2B5EF4-FFF2-40B4-BE49-F238E27FC236}">
                <a16:creationId xmlns:a16="http://schemas.microsoft.com/office/drawing/2014/main" id="{DB2713FD-0F52-BC29-F9CF-6D52656840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a:extLst>
              <a:ext uri="{FF2B5EF4-FFF2-40B4-BE49-F238E27FC236}">
                <a16:creationId xmlns:a16="http://schemas.microsoft.com/office/drawing/2014/main" id="{A21DE5CD-E00F-BD71-C1A7-08408F6EF310}"/>
              </a:ext>
            </a:extLst>
          </p:cNvPr>
          <p:cNvSpPr>
            <a:spLocks noGrp="1"/>
          </p:cNvSpPr>
          <p:nvPr>
            <p:ph type="dt" sz="half" idx="10"/>
          </p:nvPr>
        </p:nvSpPr>
        <p:spPr/>
        <p:txBody>
          <a:bodyPr/>
          <a:lstStyle/>
          <a:p>
            <a:fld id="{34529A93-5B68-47B9-B593-B09F523F16BB}" type="datetimeFigureOut">
              <a:rPr lang="pt-BR" smtClean="0"/>
              <a:t>15/07/2025</a:t>
            </a:fld>
            <a:endParaRPr lang="pt-BR"/>
          </a:p>
        </p:txBody>
      </p:sp>
      <p:sp>
        <p:nvSpPr>
          <p:cNvPr id="6" name="Footer Placeholder 5">
            <a:extLst>
              <a:ext uri="{FF2B5EF4-FFF2-40B4-BE49-F238E27FC236}">
                <a16:creationId xmlns:a16="http://schemas.microsoft.com/office/drawing/2014/main" id="{65855E1D-FAF0-05DC-8D9D-028F16136137}"/>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EE6ACC3F-EF3B-B1B2-A5DD-DDBDDF69C008}"/>
              </a:ext>
            </a:extLst>
          </p:cNvPr>
          <p:cNvSpPr>
            <a:spLocks noGrp="1"/>
          </p:cNvSpPr>
          <p:nvPr>
            <p:ph type="sldNum" sz="quarter" idx="12"/>
          </p:nvPr>
        </p:nvSpPr>
        <p:spPr/>
        <p:txBody>
          <a:bodyPr/>
          <a:lstStyle/>
          <a:p>
            <a:fld id="{2801BA6E-DDA0-4009-8462-CAB0096E770C}" type="slidenum">
              <a:rPr lang="pt-BR" smtClean="0"/>
              <a:t>‹nº›</a:t>
            </a:fld>
            <a:endParaRPr lang="pt-BR"/>
          </a:p>
        </p:txBody>
      </p:sp>
    </p:spTree>
    <p:extLst>
      <p:ext uri="{BB962C8B-B14F-4D97-AF65-F5344CB8AC3E}">
        <p14:creationId xmlns:p14="http://schemas.microsoft.com/office/powerpoint/2010/main" val="2675764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fundo cinza">
    <p:bg>
      <p:bgPr>
        <a:solidFill>
          <a:schemeClr val="bg2">
            <a:lumMod val="25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938E6AF-ED54-EBCE-B096-5CD2633C6CD2}"/>
              </a:ext>
            </a:extLst>
          </p:cNvPr>
          <p:cNvSpPr txBox="1"/>
          <p:nvPr userDrawn="1"/>
        </p:nvSpPr>
        <p:spPr>
          <a:xfrm>
            <a:off x="11414125" y="6635331"/>
            <a:ext cx="307975" cy="107722"/>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700" b="0" i="0" noProof="0" smtClean="0">
                <a:solidFill>
                  <a:schemeClr val="bg1"/>
                </a:solidFill>
                <a:latin typeface="Calibri" panose="020F0502020204030204" pitchFamily="34" charset="0"/>
                <a:cs typeface="Calibri" panose="020F0502020204030204" pitchFamily="34" charset="0"/>
              </a:rPr>
              <a:pPr marL="0" indent="0" algn="r">
                <a:spcBef>
                  <a:spcPts val="800"/>
                </a:spcBef>
                <a:buSzPct val="100000"/>
                <a:buFont typeface="Arial"/>
                <a:buNone/>
              </a:pPr>
              <a:t>‹nº›</a:t>
            </a:fld>
            <a:endParaRPr lang="en-US" sz="700" b="0" i="0" noProof="0">
              <a:solidFill>
                <a:schemeClr val="bg1"/>
              </a:solidFill>
              <a:latin typeface="Calibri" panose="020F0502020204030204" pitchFamily="34" charset="0"/>
              <a:cs typeface="Calibri" panose="020F0502020204030204" pitchFamily="34" charset="0"/>
            </a:endParaRPr>
          </a:p>
        </p:txBody>
      </p:sp>
      <p:grpSp>
        <p:nvGrpSpPr>
          <p:cNvPr id="21" name="Agrupar 20">
            <a:extLst>
              <a:ext uri="{FF2B5EF4-FFF2-40B4-BE49-F238E27FC236}">
                <a16:creationId xmlns:a16="http://schemas.microsoft.com/office/drawing/2014/main" id="{908E98E1-1879-81CF-4300-3BFD6EFF2A97}"/>
              </a:ext>
            </a:extLst>
          </p:cNvPr>
          <p:cNvGrpSpPr/>
          <p:nvPr userDrawn="1"/>
        </p:nvGrpSpPr>
        <p:grpSpPr>
          <a:xfrm>
            <a:off x="468867" y="448056"/>
            <a:ext cx="352543" cy="331511"/>
            <a:chOff x="468867" y="448056"/>
            <a:chExt cx="352543" cy="331511"/>
          </a:xfrm>
        </p:grpSpPr>
        <p:sp>
          <p:nvSpPr>
            <p:cNvPr id="22" name="Retângulo 21">
              <a:extLst>
                <a:ext uri="{FF2B5EF4-FFF2-40B4-BE49-F238E27FC236}">
                  <a16:creationId xmlns:a16="http://schemas.microsoft.com/office/drawing/2014/main" id="{8ECADDF1-029A-8F9C-1A00-A80123294521}"/>
                </a:ext>
              </a:extLst>
            </p:cNvPr>
            <p:cNvSpPr/>
            <p:nvPr/>
          </p:nvSpPr>
          <p:spPr bwMode="gray">
            <a:xfrm>
              <a:off x="485041" y="448056"/>
              <a:ext cx="336369" cy="8164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23" name="Retângulo 22">
              <a:extLst>
                <a:ext uri="{FF2B5EF4-FFF2-40B4-BE49-F238E27FC236}">
                  <a16:creationId xmlns:a16="http://schemas.microsoft.com/office/drawing/2014/main" id="{B37BCEA6-C2B0-968D-61D9-2CAF9515B09D}"/>
                </a:ext>
              </a:extLst>
            </p:cNvPr>
            <p:cNvSpPr/>
            <p:nvPr/>
          </p:nvSpPr>
          <p:spPr bwMode="gray">
            <a:xfrm>
              <a:off x="485041" y="573669"/>
              <a:ext cx="336369" cy="8164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24" name="Retângulo 23">
              <a:extLst>
                <a:ext uri="{FF2B5EF4-FFF2-40B4-BE49-F238E27FC236}">
                  <a16:creationId xmlns:a16="http://schemas.microsoft.com/office/drawing/2014/main" id="{C05115A5-F21E-FD0A-6A7A-826CF54D73FE}"/>
                </a:ext>
              </a:extLst>
            </p:cNvPr>
            <p:cNvSpPr/>
            <p:nvPr/>
          </p:nvSpPr>
          <p:spPr bwMode="gray">
            <a:xfrm>
              <a:off x="485041" y="697924"/>
              <a:ext cx="336369" cy="8164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25" name="Retângulo 24">
              <a:hlinkClick r:id="" action="ppaction://noaction"/>
              <a:extLst>
                <a:ext uri="{FF2B5EF4-FFF2-40B4-BE49-F238E27FC236}">
                  <a16:creationId xmlns:a16="http://schemas.microsoft.com/office/drawing/2014/main" id="{4F3D6B96-0413-DE4E-8CB3-41EA2F65D304}"/>
                </a:ext>
              </a:extLst>
            </p:cNvPr>
            <p:cNvSpPr/>
            <p:nvPr/>
          </p:nvSpPr>
          <p:spPr bwMode="gray">
            <a:xfrm>
              <a:off x="468867" y="456106"/>
              <a:ext cx="336370" cy="31676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grpSp>
      <p:pic>
        <p:nvPicPr>
          <p:cNvPr id="4" name="Imagem 3" descr="Desenho de estrelas&#10;&#10;Descrição gerada automaticamente com confiança baixa">
            <a:extLst>
              <a:ext uri="{FF2B5EF4-FFF2-40B4-BE49-F238E27FC236}">
                <a16:creationId xmlns:a16="http://schemas.microsoft.com/office/drawing/2014/main" id="{B97AF989-B6D6-B505-7285-D6664E6184C8}"/>
              </a:ext>
            </a:extLst>
          </p:cNvPr>
          <p:cNvPicPr>
            <a:picLocks noChangeAspect="1"/>
          </p:cNvPicPr>
          <p:nvPr userDrawn="1"/>
        </p:nvPicPr>
        <p:blipFill>
          <a:blip r:embed="rId2"/>
          <a:stretch>
            <a:fillRect/>
          </a:stretch>
        </p:blipFill>
        <p:spPr>
          <a:xfrm>
            <a:off x="4021342" y="0"/>
            <a:ext cx="6858000" cy="6858000"/>
          </a:xfrm>
          <a:prstGeom prst="rect">
            <a:avLst/>
          </a:prstGeom>
        </p:spPr>
      </p:pic>
      <p:pic>
        <p:nvPicPr>
          <p:cNvPr id="3" name="Google Shape;485;p1">
            <a:extLst>
              <a:ext uri="{FF2B5EF4-FFF2-40B4-BE49-F238E27FC236}">
                <a16:creationId xmlns:a16="http://schemas.microsoft.com/office/drawing/2014/main" id="{AE59CF47-79C1-C899-5410-12B360E16269}"/>
              </a:ext>
            </a:extLst>
          </p:cNvPr>
          <p:cNvPicPr preferRelativeResize="0"/>
          <p:nvPr userDrawn="1"/>
        </p:nvPicPr>
        <p:blipFill>
          <a:blip r:embed="rId3">
            <a:alphaModFix/>
          </a:blip>
          <a:stretch>
            <a:fillRect/>
          </a:stretch>
        </p:blipFill>
        <p:spPr>
          <a:xfrm>
            <a:off x="10622041" y="48768"/>
            <a:ext cx="1606535" cy="1186968"/>
          </a:xfrm>
          <a:prstGeom prst="rect">
            <a:avLst/>
          </a:prstGeom>
          <a:noFill/>
          <a:ln>
            <a:noFill/>
          </a:ln>
        </p:spPr>
      </p:pic>
    </p:spTree>
    <p:extLst>
      <p:ext uri="{BB962C8B-B14F-4D97-AF65-F5344CB8AC3E}">
        <p14:creationId xmlns:p14="http://schemas.microsoft.com/office/powerpoint/2010/main" val="228860103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apa">
    <p:bg bwMode="gray">
      <p:bgPr>
        <a:solidFill>
          <a:srgbClr val="3A3A3A"/>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5354297" y="2176080"/>
            <a:ext cx="5843789" cy="2081180"/>
          </a:xfrm>
          <a:prstGeom prst="rect">
            <a:avLst/>
          </a:prstGeom>
        </p:spPr>
        <p:txBody>
          <a:bodyPr lIns="0" tIns="0" rIns="0" bIns="0" anchor="b" anchorCtr="0">
            <a:noAutofit/>
          </a:bodyPr>
          <a:lstStyle>
            <a:lvl1pPr marL="0" indent="0" algn="l">
              <a:lnSpc>
                <a:spcPct val="100000"/>
              </a:lnSpc>
              <a:spcAft>
                <a:spcPts val="0"/>
              </a:spcAft>
              <a:buNone/>
              <a:defRPr sz="3200" b="1">
                <a:solidFill>
                  <a:schemeClr val="bg1"/>
                </a:solidFill>
              </a:defRPr>
            </a:lvl1pPr>
            <a:lvl2pPr marL="0" indent="0" algn="l">
              <a:buNone/>
              <a:defRPr sz="28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title style</a:t>
            </a:r>
          </a:p>
          <a:p>
            <a:pPr lvl="1"/>
            <a:r>
              <a:rPr lang="en-US" noProof="0"/>
              <a:t>Click to edit subtitle style</a:t>
            </a:r>
          </a:p>
        </p:txBody>
      </p:sp>
      <p:sp>
        <p:nvSpPr>
          <p:cNvPr id="5" name="Text Placeholder 4"/>
          <p:cNvSpPr>
            <a:spLocks noGrp="1"/>
          </p:cNvSpPr>
          <p:nvPr>
            <p:ph type="body" sz="quarter" idx="10"/>
          </p:nvPr>
        </p:nvSpPr>
        <p:spPr>
          <a:xfrm>
            <a:off x="8579832" y="6428960"/>
            <a:ext cx="2671264" cy="210379"/>
          </a:xfrm>
          <a:prstGeom prst="rect">
            <a:avLst/>
          </a:prstGeom>
        </p:spPr>
        <p:txBody>
          <a:bodyPr/>
          <a:lstStyle>
            <a:lvl1pPr algn="r">
              <a:spcAft>
                <a:spcPts val="0"/>
              </a:spcAft>
              <a:defRPr sz="9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noProof="0"/>
              <a:t>Editar estilos de texto Mestre</a:t>
            </a:r>
          </a:p>
        </p:txBody>
      </p:sp>
      <p:pic>
        <p:nvPicPr>
          <p:cNvPr id="2" name="Google Shape;485;p1">
            <a:extLst>
              <a:ext uri="{FF2B5EF4-FFF2-40B4-BE49-F238E27FC236}">
                <a16:creationId xmlns:a16="http://schemas.microsoft.com/office/drawing/2014/main" id="{8E708B9E-06D1-7158-190D-345348862D73}"/>
              </a:ext>
            </a:extLst>
          </p:cNvPr>
          <p:cNvPicPr preferRelativeResize="0"/>
          <p:nvPr userDrawn="1"/>
        </p:nvPicPr>
        <p:blipFill>
          <a:blip r:embed="rId2">
            <a:alphaModFix/>
          </a:blip>
          <a:stretch>
            <a:fillRect/>
          </a:stretch>
        </p:blipFill>
        <p:spPr>
          <a:xfrm>
            <a:off x="1003455" y="1776412"/>
            <a:ext cx="4456858" cy="3302592"/>
          </a:xfrm>
          <a:prstGeom prst="rect">
            <a:avLst/>
          </a:prstGeom>
          <a:noFill/>
          <a:ln>
            <a:noFill/>
          </a:ln>
        </p:spPr>
      </p:pic>
    </p:spTree>
    <p:extLst>
      <p:ext uri="{BB962C8B-B14F-4D97-AF65-F5344CB8AC3E}">
        <p14:creationId xmlns:p14="http://schemas.microsoft.com/office/powerpoint/2010/main" val="36115989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6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fundo cinza">
    <p:bg>
      <p:bgPr>
        <a:solidFill>
          <a:schemeClr val="bg2">
            <a:lumMod val="25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938E6AF-ED54-EBCE-B096-5CD2633C6CD2}"/>
              </a:ext>
            </a:extLst>
          </p:cNvPr>
          <p:cNvSpPr txBox="1"/>
          <p:nvPr userDrawn="1"/>
        </p:nvSpPr>
        <p:spPr>
          <a:xfrm>
            <a:off x="11414125" y="6635331"/>
            <a:ext cx="307975" cy="107722"/>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700" b="0" i="0" noProof="0" smtClean="0">
                <a:solidFill>
                  <a:schemeClr val="bg1"/>
                </a:solidFill>
                <a:latin typeface="Calibri" panose="020F0502020204030204" pitchFamily="34" charset="0"/>
                <a:cs typeface="Calibri" panose="020F0502020204030204" pitchFamily="34" charset="0"/>
              </a:rPr>
              <a:pPr marL="0" indent="0" algn="r">
                <a:spcBef>
                  <a:spcPts val="800"/>
                </a:spcBef>
                <a:buSzPct val="100000"/>
                <a:buFont typeface="Arial"/>
                <a:buNone/>
              </a:pPr>
              <a:t>‹nº›</a:t>
            </a:fld>
            <a:endParaRPr lang="en-US" sz="700" b="0" i="0" noProof="0">
              <a:solidFill>
                <a:schemeClr val="bg1"/>
              </a:solidFill>
              <a:latin typeface="Calibri" panose="020F0502020204030204" pitchFamily="34" charset="0"/>
              <a:cs typeface="Calibri" panose="020F0502020204030204" pitchFamily="34" charset="0"/>
            </a:endParaRPr>
          </a:p>
        </p:txBody>
      </p:sp>
      <p:grpSp>
        <p:nvGrpSpPr>
          <p:cNvPr id="21" name="Agrupar 20">
            <a:extLst>
              <a:ext uri="{FF2B5EF4-FFF2-40B4-BE49-F238E27FC236}">
                <a16:creationId xmlns:a16="http://schemas.microsoft.com/office/drawing/2014/main" id="{908E98E1-1879-81CF-4300-3BFD6EFF2A97}"/>
              </a:ext>
            </a:extLst>
          </p:cNvPr>
          <p:cNvGrpSpPr/>
          <p:nvPr userDrawn="1"/>
        </p:nvGrpSpPr>
        <p:grpSpPr>
          <a:xfrm>
            <a:off x="468867" y="448056"/>
            <a:ext cx="352543" cy="331511"/>
            <a:chOff x="468867" y="448056"/>
            <a:chExt cx="352543" cy="331511"/>
          </a:xfrm>
        </p:grpSpPr>
        <p:sp>
          <p:nvSpPr>
            <p:cNvPr id="22" name="Retângulo 21">
              <a:extLst>
                <a:ext uri="{FF2B5EF4-FFF2-40B4-BE49-F238E27FC236}">
                  <a16:creationId xmlns:a16="http://schemas.microsoft.com/office/drawing/2014/main" id="{8ECADDF1-029A-8F9C-1A00-A80123294521}"/>
                </a:ext>
              </a:extLst>
            </p:cNvPr>
            <p:cNvSpPr/>
            <p:nvPr/>
          </p:nvSpPr>
          <p:spPr bwMode="gray">
            <a:xfrm>
              <a:off x="485041" y="448056"/>
              <a:ext cx="336369" cy="8164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23" name="Retângulo 22">
              <a:extLst>
                <a:ext uri="{FF2B5EF4-FFF2-40B4-BE49-F238E27FC236}">
                  <a16:creationId xmlns:a16="http://schemas.microsoft.com/office/drawing/2014/main" id="{B37BCEA6-C2B0-968D-61D9-2CAF9515B09D}"/>
                </a:ext>
              </a:extLst>
            </p:cNvPr>
            <p:cNvSpPr/>
            <p:nvPr/>
          </p:nvSpPr>
          <p:spPr bwMode="gray">
            <a:xfrm>
              <a:off x="485041" y="573669"/>
              <a:ext cx="336369" cy="8164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24" name="Retângulo 23">
              <a:extLst>
                <a:ext uri="{FF2B5EF4-FFF2-40B4-BE49-F238E27FC236}">
                  <a16:creationId xmlns:a16="http://schemas.microsoft.com/office/drawing/2014/main" id="{C05115A5-F21E-FD0A-6A7A-826CF54D73FE}"/>
                </a:ext>
              </a:extLst>
            </p:cNvPr>
            <p:cNvSpPr/>
            <p:nvPr/>
          </p:nvSpPr>
          <p:spPr bwMode="gray">
            <a:xfrm>
              <a:off x="485041" y="697924"/>
              <a:ext cx="336369" cy="8164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25" name="Retângulo 24">
              <a:hlinkClick r:id="rId2" action="ppaction://hlinksldjump"/>
              <a:extLst>
                <a:ext uri="{FF2B5EF4-FFF2-40B4-BE49-F238E27FC236}">
                  <a16:creationId xmlns:a16="http://schemas.microsoft.com/office/drawing/2014/main" id="{4F3D6B96-0413-DE4E-8CB3-41EA2F65D304}"/>
                </a:ext>
              </a:extLst>
            </p:cNvPr>
            <p:cNvSpPr/>
            <p:nvPr/>
          </p:nvSpPr>
          <p:spPr bwMode="gray">
            <a:xfrm>
              <a:off x="468867" y="456106"/>
              <a:ext cx="336370" cy="31676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grpSp>
      <p:pic>
        <p:nvPicPr>
          <p:cNvPr id="4" name="Imagem 3" descr="Desenho de estrelas&#10;&#10;Descrição gerada automaticamente com confiança baixa">
            <a:extLst>
              <a:ext uri="{FF2B5EF4-FFF2-40B4-BE49-F238E27FC236}">
                <a16:creationId xmlns:a16="http://schemas.microsoft.com/office/drawing/2014/main" id="{B97AF989-B6D6-B505-7285-D6664E6184C8}"/>
              </a:ext>
            </a:extLst>
          </p:cNvPr>
          <p:cNvPicPr>
            <a:picLocks noChangeAspect="1"/>
          </p:cNvPicPr>
          <p:nvPr userDrawn="1"/>
        </p:nvPicPr>
        <p:blipFill>
          <a:blip r:embed="rId3"/>
          <a:stretch>
            <a:fillRect/>
          </a:stretch>
        </p:blipFill>
        <p:spPr>
          <a:xfrm>
            <a:off x="4021342" y="0"/>
            <a:ext cx="6858000" cy="6858000"/>
          </a:xfrm>
          <a:prstGeom prst="rect">
            <a:avLst/>
          </a:prstGeom>
        </p:spPr>
      </p:pic>
      <p:pic>
        <p:nvPicPr>
          <p:cNvPr id="3" name="Google Shape;485;p1">
            <a:extLst>
              <a:ext uri="{FF2B5EF4-FFF2-40B4-BE49-F238E27FC236}">
                <a16:creationId xmlns:a16="http://schemas.microsoft.com/office/drawing/2014/main" id="{AE59CF47-79C1-C899-5410-12B360E16269}"/>
              </a:ext>
            </a:extLst>
          </p:cNvPr>
          <p:cNvPicPr preferRelativeResize="0"/>
          <p:nvPr userDrawn="1"/>
        </p:nvPicPr>
        <p:blipFill>
          <a:blip r:embed="rId4">
            <a:alphaModFix/>
          </a:blip>
          <a:stretch>
            <a:fillRect/>
          </a:stretch>
        </p:blipFill>
        <p:spPr>
          <a:xfrm>
            <a:off x="10622041" y="48768"/>
            <a:ext cx="1606535" cy="1186968"/>
          </a:xfrm>
          <a:prstGeom prst="rect">
            <a:avLst/>
          </a:prstGeom>
          <a:noFill/>
          <a:ln>
            <a:noFill/>
          </a:ln>
        </p:spPr>
      </p:pic>
    </p:spTree>
    <p:extLst>
      <p:ext uri="{BB962C8B-B14F-4D97-AF65-F5344CB8AC3E}">
        <p14:creationId xmlns:p14="http://schemas.microsoft.com/office/powerpoint/2010/main" val="155388492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Imagem 4" descr="Uma imagem contendo estrela, aceso, escuro, mesa&#10;&#10;Descrição gerada automaticamente">
            <a:extLst>
              <a:ext uri="{FF2B5EF4-FFF2-40B4-BE49-F238E27FC236}">
                <a16:creationId xmlns:a16="http://schemas.microsoft.com/office/drawing/2014/main" id="{07952596-4B28-C39B-CC16-B14F2E09E87E}"/>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5" name="Google Shape;485;p1">
            <a:extLst>
              <a:ext uri="{FF2B5EF4-FFF2-40B4-BE49-F238E27FC236}">
                <a16:creationId xmlns:a16="http://schemas.microsoft.com/office/drawing/2014/main" id="{7B174522-36B2-AB7A-A639-5A3A6DA5C9B3}"/>
              </a:ext>
            </a:extLst>
          </p:cNvPr>
          <p:cNvPicPr preferRelativeResize="0"/>
          <p:nvPr userDrawn="1"/>
        </p:nvPicPr>
        <p:blipFill>
          <a:blip r:embed="rId3">
            <a:alphaModFix/>
          </a:blip>
          <a:stretch>
            <a:fillRect/>
          </a:stretch>
        </p:blipFill>
        <p:spPr>
          <a:xfrm>
            <a:off x="10608978" y="48768"/>
            <a:ext cx="1606535" cy="1186968"/>
          </a:xfrm>
          <a:prstGeom prst="rect">
            <a:avLst/>
          </a:prstGeom>
          <a:solidFill>
            <a:schemeClr val="tx1">
              <a:lumMod val="75000"/>
              <a:lumOff val="25000"/>
            </a:schemeClr>
          </a:solidFill>
          <a:ln>
            <a:noFill/>
          </a:ln>
        </p:spPr>
      </p:pic>
      <p:grpSp>
        <p:nvGrpSpPr>
          <p:cNvPr id="2" name="Agrupar 1">
            <a:extLst>
              <a:ext uri="{FF2B5EF4-FFF2-40B4-BE49-F238E27FC236}">
                <a16:creationId xmlns:a16="http://schemas.microsoft.com/office/drawing/2014/main" id="{B195165B-9A7F-C5F3-5484-8829E1D04DA8}"/>
              </a:ext>
            </a:extLst>
          </p:cNvPr>
          <p:cNvGrpSpPr/>
          <p:nvPr userDrawn="1"/>
        </p:nvGrpSpPr>
        <p:grpSpPr>
          <a:xfrm>
            <a:off x="468867" y="448056"/>
            <a:ext cx="352543" cy="331511"/>
            <a:chOff x="468867" y="448056"/>
            <a:chExt cx="352543" cy="331511"/>
          </a:xfrm>
        </p:grpSpPr>
        <p:sp>
          <p:nvSpPr>
            <p:cNvPr id="4" name="Retângulo 3">
              <a:extLst>
                <a:ext uri="{FF2B5EF4-FFF2-40B4-BE49-F238E27FC236}">
                  <a16:creationId xmlns:a16="http://schemas.microsoft.com/office/drawing/2014/main" id="{E851E627-7201-CDD9-BBCE-2BD986624459}"/>
                </a:ext>
              </a:extLst>
            </p:cNvPr>
            <p:cNvSpPr/>
            <p:nvPr/>
          </p:nvSpPr>
          <p:spPr bwMode="gray">
            <a:xfrm>
              <a:off x="485041" y="448056"/>
              <a:ext cx="336369" cy="8164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6" name="Retângulo 5">
              <a:extLst>
                <a:ext uri="{FF2B5EF4-FFF2-40B4-BE49-F238E27FC236}">
                  <a16:creationId xmlns:a16="http://schemas.microsoft.com/office/drawing/2014/main" id="{2AC734FF-27A1-BA06-AF5E-AD7341221BDB}"/>
                </a:ext>
              </a:extLst>
            </p:cNvPr>
            <p:cNvSpPr/>
            <p:nvPr/>
          </p:nvSpPr>
          <p:spPr bwMode="gray">
            <a:xfrm>
              <a:off x="485041" y="573669"/>
              <a:ext cx="336369" cy="8164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7" name="Retângulo 6">
              <a:extLst>
                <a:ext uri="{FF2B5EF4-FFF2-40B4-BE49-F238E27FC236}">
                  <a16:creationId xmlns:a16="http://schemas.microsoft.com/office/drawing/2014/main" id="{667AA708-5EB2-CB82-E0CA-41D03606B67E}"/>
                </a:ext>
              </a:extLst>
            </p:cNvPr>
            <p:cNvSpPr/>
            <p:nvPr/>
          </p:nvSpPr>
          <p:spPr bwMode="gray">
            <a:xfrm>
              <a:off x="485041" y="697924"/>
              <a:ext cx="336369" cy="8164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8" name="Retângulo 7">
              <a:hlinkClick r:id="rId4" action="ppaction://hlinksldjump"/>
              <a:extLst>
                <a:ext uri="{FF2B5EF4-FFF2-40B4-BE49-F238E27FC236}">
                  <a16:creationId xmlns:a16="http://schemas.microsoft.com/office/drawing/2014/main" id="{592C1CA1-4B18-C10B-ECEA-257EAB7EFA4C}"/>
                </a:ext>
              </a:extLst>
            </p:cNvPr>
            <p:cNvSpPr/>
            <p:nvPr/>
          </p:nvSpPr>
          <p:spPr bwMode="gray">
            <a:xfrm>
              <a:off x="468867" y="456106"/>
              <a:ext cx="336370" cy="31676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grpSp>
    </p:spTree>
    <p:extLst>
      <p:ext uri="{BB962C8B-B14F-4D97-AF65-F5344CB8AC3E}">
        <p14:creationId xmlns:p14="http://schemas.microsoft.com/office/powerpoint/2010/main" val="212848860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undo cinza">
    <p:bg>
      <p:bgPr>
        <a:solidFill>
          <a:schemeClr val="bg2">
            <a:lumMod val="25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938E6AF-ED54-EBCE-B096-5CD2633C6CD2}"/>
              </a:ext>
            </a:extLst>
          </p:cNvPr>
          <p:cNvSpPr txBox="1"/>
          <p:nvPr userDrawn="1"/>
        </p:nvSpPr>
        <p:spPr>
          <a:xfrm>
            <a:off x="11414125" y="6635331"/>
            <a:ext cx="307975" cy="107722"/>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700" b="0" i="0" noProof="0" smtClean="0">
                <a:solidFill>
                  <a:schemeClr val="bg1"/>
                </a:solidFill>
                <a:latin typeface="Calibri" panose="020F0502020204030204" pitchFamily="34" charset="0"/>
                <a:cs typeface="Calibri" panose="020F0502020204030204" pitchFamily="34" charset="0"/>
              </a:rPr>
              <a:pPr marL="0" indent="0" algn="r">
                <a:spcBef>
                  <a:spcPts val="800"/>
                </a:spcBef>
                <a:buSzPct val="100000"/>
                <a:buFont typeface="Arial"/>
                <a:buNone/>
              </a:pPr>
              <a:t>‹nº›</a:t>
            </a:fld>
            <a:endParaRPr lang="en-US" sz="700" b="0" i="0" noProof="0">
              <a:solidFill>
                <a:schemeClr val="bg1"/>
              </a:solidFill>
              <a:latin typeface="Calibri" panose="020F0502020204030204" pitchFamily="34" charset="0"/>
              <a:cs typeface="Calibri" panose="020F0502020204030204" pitchFamily="34" charset="0"/>
            </a:endParaRPr>
          </a:p>
        </p:txBody>
      </p:sp>
      <p:pic>
        <p:nvPicPr>
          <p:cNvPr id="3" name="Google Shape;485;p1">
            <a:extLst>
              <a:ext uri="{FF2B5EF4-FFF2-40B4-BE49-F238E27FC236}">
                <a16:creationId xmlns:a16="http://schemas.microsoft.com/office/drawing/2014/main" id="{AE59CF47-79C1-C899-5410-12B360E16269}"/>
              </a:ext>
            </a:extLst>
          </p:cNvPr>
          <p:cNvPicPr preferRelativeResize="0"/>
          <p:nvPr userDrawn="1"/>
        </p:nvPicPr>
        <p:blipFill>
          <a:blip r:embed="rId2">
            <a:alphaModFix/>
          </a:blip>
          <a:stretch>
            <a:fillRect/>
          </a:stretch>
        </p:blipFill>
        <p:spPr>
          <a:xfrm>
            <a:off x="10622041" y="48768"/>
            <a:ext cx="1606535" cy="1186968"/>
          </a:xfrm>
          <a:prstGeom prst="rect">
            <a:avLst/>
          </a:prstGeom>
          <a:noFill/>
          <a:ln>
            <a:noFill/>
          </a:ln>
        </p:spPr>
      </p:pic>
      <p:grpSp>
        <p:nvGrpSpPr>
          <p:cNvPr id="21" name="Agrupar 20">
            <a:extLst>
              <a:ext uri="{FF2B5EF4-FFF2-40B4-BE49-F238E27FC236}">
                <a16:creationId xmlns:a16="http://schemas.microsoft.com/office/drawing/2014/main" id="{908E98E1-1879-81CF-4300-3BFD6EFF2A97}"/>
              </a:ext>
            </a:extLst>
          </p:cNvPr>
          <p:cNvGrpSpPr/>
          <p:nvPr userDrawn="1"/>
        </p:nvGrpSpPr>
        <p:grpSpPr>
          <a:xfrm>
            <a:off x="468867" y="448056"/>
            <a:ext cx="352543" cy="331511"/>
            <a:chOff x="468867" y="448056"/>
            <a:chExt cx="352543" cy="331511"/>
          </a:xfrm>
        </p:grpSpPr>
        <p:sp>
          <p:nvSpPr>
            <p:cNvPr id="22" name="Retângulo 21">
              <a:extLst>
                <a:ext uri="{FF2B5EF4-FFF2-40B4-BE49-F238E27FC236}">
                  <a16:creationId xmlns:a16="http://schemas.microsoft.com/office/drawing/2014/main" id="{8ECADDF1-029A-8F9C-1A00-A80123294521}"/>
                </a:ext>
              </a:extLst>
            </p:cNvPr>
            <p:cNvSpPr/>
            <p:nvPr/>
          </p:nvSpPr>
          <p:spPr bwMode="gray">
            <a:xfrm>
              <a:off x="485041" y="448056"/>
              <a:ext cx="336369" cy="8164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23" name="Retângulo 22">
              <a:extLst>
                <a:ext uri="{FF2B5EF4-FFF2-40B4-BE49-F238E27FC236}">
                  <a16:creationId xmlns:a16="http://schemas.microsoft.com/office/drawing/2014/main" id="{B37BCEA6-C2B0-968D-61D9-2CAF9515B09D}"/>
                </a:ext>
              </a:extLst>
            </p:cNvPr>
            <p:cNvSpPr/>
            <p:nvPr/>
          </p:nvSpPr>
          <p:spPr bwMode="gray">
            <a:xfrm>
              <a:off x="485041" y="573669"/>
              <a:ext cx="336369" cy="8164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24" name="Retângulo 23">
              <a:extLst>
                <a:ext uri="{FF2B5EF4-FFF2-40B4-BE49-F238E27FC236}">
                  <a16:creationId xmlns:a16="http://schemas.microsoft.com/office/drawing/2014/main" id="{C05115A5-F21E-FD0A-6A7A-826CF54D73FE}"/>
                </a:ext>
              </a:extLst>
            </p:cNvPr>
            <p:cNvSpPr/>
            <p:nvPr/>
          </p:nvSpPr>
          <p:spPr bwMode="gray">
            <a:xfrm>
              <a:off x="485041" y="697924"/>
              <a:ext cx="336369" cy="8164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25" name="Retângulo 24">
              <a:hlinkClick r:id="rId3" action="ppaction://hlinksldjump"/>
              <a:extLst>
                <a:ext uri="{FF2B5EF4-FFF2-40B4-BE49-F238E27FC236}">
                  <a16:creationId xmlns:a16="http://schemas.microsoft.com/office/drawing/2014/main" id="{4F3D6B96-0413-DE4E-8CB3-41EA2F65D304}"/>
                </a:ext>
              </a:extLst>
            </p:cNvPr>
            <p:cNvSpPr/>
            <p:nvPr/>
          </p:nvSpPr>
          <p:spPr bwMode="gray">
            <a:xfrm>
              <a:off x="468867" y="456106"/>
              <a:ext cx="336370" cy="31676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grpSp>
    </p:spTree>
    <p:extLst>
      <p:ext uri="{BB962C8B-B14F-4D97-AF65-F5344CB8AC3E}">
        <p14:creationId xmlns:p14="http://schemas.microsoft.com/office/powerpoint/2010/main" val="423189109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mente Título">
    <p:bg>
      <p:bgRef idx="1001">
        <a:schemeClr val="bg1"/>
      </p:bgRef>
    </p:bg>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1069848" y="402586"/>
            <a:ext cx="9372600" cy="402336"/>
          </a:xfrm>
          <a:prstGeom prst="rect">
            <a:avLst/>
          </a:prstGeom>
        </p:spPr>
        <p:txBody>
          <a:bodyPr vert="horz" lIns="0" tIns="0" rIns="0" bIns="0" rtlCol="0" anchor="t" anchorCtr="0">
            <a:noAutofit/>
          </a:bodyPr>
          <a:lstStyle>
            <a:lvl1pPr>
              <a:defRPr sz="2400"/>
            </a:lvl1pPr>
          </a:lstStyle>
          <a:p>
            <a:r>
              <a:rPr lang="pt-BR" noProof="0"/>
              <a:t>Clique para editar o título Mestre</a:t>
            </a:r>
            <a:endParaRPr lang="en-US" noProof="0"/>
          </a:p>
        </p:txBody>
      </p:sp>
      <p:grpSp>
        <p:nvGrpSpPr>
          <p:cNvPr id="3" name="Agrupar 2">
            <a:extLst>
              <a:ext uri="{FF2B5EF4-FFF2-40B4-BE49-F238E27FC236}">
                <a16:creationId xmlns:a16="http://schemas.microsoft.com/office/drawing/2014/main" id="{217031C7-B184-4C7C-AA7D-10C441249895}"/>
              </a:ext>
            </a:extLst>
          </p:cNvPr>
          <p:cNvGrpSpPr/>
          <p:nvPr userDrawn="1"/>
        </p:nvGrpSpPr>
        <p:grpSpPr>
          <a:xfrm>
            <a:off x="468867" y="449080"/>
            <a:ext cx="352543" cy="331511"/>
            <a:chOff x="-918829" y="402587"/>
            <a:chExt cx="565965" cy="534131"/>
          </a:xfrm>
        </p:grpSpPr>
        <p:sp>
          <p:nvSpPr>
            <p:cNvPr id="5" name="Retângulo 4">
              <a:extLst>
                <a:ext uri="{FF2B5EF4-FFF2-40B4-BE49-F238E27FC236}">
                  <a16:creationId xmlns:a16="http://schemas.microsoft.com/office/drawing/2014/main" id="{93A87138-F545-4D93-8208-101E0BF8AD4A}"/>
                </a:ext>
              </a:extLst>
            </p:cNvPr>
            <p:cNvSpPr/>
            <p:nvPr/>
          </p:nvSpPr>
          <p:spPr bwMode="gray">
            <a:xfrm>
              <a:off x="-892864" y="402587"/>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6" name="Retângulo 5">
              <a:extLst>
                <a:ext uri="{FF2B5EF4-FFF2-40B4-BE49-F238E27FC236}">
                  <a16:creationId xmlns:a16="http://schemas.microsoft.com/office/drawing/2014/main" id="{B9DF26DE-C8E8-4CFA-BB06-E2E03FAFAD26}"/>
                </a:ext>
              </a:extLst>
            </p:cNvPr>
            <p:cNvSpPr/>
            <p:nvPr/>
          </p:nvSpPr>
          <p:spPr bwMode="gray">
            <a:xfrm>
              <a:off x="-892864" y="604975"/>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7" name="Retângulo 6">
              <a:extLst>
                <a:ext uri="{FF2B5EF4-FFF2-40B4-BE49-F238E27FC236}">
                  <a16:creationId xmlns:a16="http://schemas.microsoft.com/office/drawing/2014/main" id="{5764A00F-3FDA-4E6C-8923-C2305EC35821}"/>
                </a:ext>
              </a:extLst>
            </p:cNvPr>
            <p:cNvSpPr/>
            <p:nvPr/>
          </p:nvSpPr>
          <p:spPr bwMode="gray">
            <a:xfrm>
              <a:off x="-892864" y="805174"/>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8" name="Retângulo 7">
              <a:hlinkClick r:id="rId2" action="ppaction://hlinksldjump"/>
              <a:extLst>
                <a:ext uri="{FF2B5EF4-FFF2-40B4-BE49-F238E27FC236}">
                  <a16:creationId xmlns:a16="http://schemas.microsoft.com/office/drawing/2014/main" id="{A0CB62D1-E0F9-40B5-8867-9E47DDAD2A5C}"/>
                </a:ext>
              </a:extLst>
            </p:cNvPr>
            <p:cNvSpPr/>
            <p:nvPr/>
          </p:nvSpPr>
          <p:spPr bwMode="gray">
            <a:xfrm>
              <a:off x="-918829" y="415557"/>
              <a:ext cx="540001" cy="51037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grpSp>
    </p:spTree>
    <p:extLst>
      <p:ext uri="{BB962C8B-B14F-4D97-AF65-F5344CB8AC3E}">
        <p14:creationId xmlns:p14="http://schemas.microsoft.com/office/powerpoint/2010/main" val="16092765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85041" y="1012459"/>
            <a:ext cx="9956252" cy="757255"/>
          </a:xfrm>
          <a:prstGeom prst="rect">
            <a:avLst/>
          </a:prstGeom>
        </p:spPr>
        <p:txBody>
          <a:bodyPr lIns="0" tIns="0" rIns="0" bIns="0">
            <a:noAutofit/>
          </a:bodyPr>
          <a:lstStyle>
            <a:lvl1pPr marL="0" indent="0">
              <a:buNone/>
              <a:defRPr sz="1600" b="0">
                <a:solidFill>
                  <a:schemeClr val="bg2">
                    <a:lumMod val="25000"/>
                  </a:schemeClr>
                </a:solidFill>
              </a:defRPr>
            </a:lvl1pPr>
          </a:lstStyle>
          <a:p>
            <a:pPr lvl="0"/>
            <a:r>
              <a:rPr lang="en-US" noProof="0"/>
              <a:t>Click to add subtitle</a:t>
            </a:r>
          </a:p>
        </p:txBody>
      </p:sp>
      <p:sp>
        <p:nvSpPr>
          <p:cNvPr id="6" name="Title Placeholder 1">
            <a:extLst>
              <a:ext uri="{FF2B5EF4-FFF2-40B4-BE49-F238E27FC236}">
                <a16:creationId xmlns:a16="http://schemas.microsoft.com/office/drawing/2014/main" id="{929FBE3D-F8E8-4C6E-A3A9-2F843C3D4556}"/>
              </a:ext>
            </a:extLst>
          </p:cNvPr>
          <p:cNvSpPr>
            <a:spLocks noGrp="1"/>
          </p:cNvSpPr>
          <p:nvPr>
            <p:ph type="title"/>
          </p:nvPr>
        </p:nvSpPr>
        <p:spPr>
          <a:xfrm>
            <a:off x="1069848" y="402335"/>
            <a:ext cx="9371445" cy="401391"/>
          </a:xfrm>
          <a:prstGeom prst="rect">
            <a:avLst/>
          </a:prstGeom>
        </p:spPr>
        <p:txBody>
          <a:bodyPr vert="horz" lIns="0" tIns="0" rIns="0" bIns="0" rtlCol="0" anchor="ctr" anchorCtr="0">
            <a:noAutofit/>
          </a:bodyPr>
          <a:lstStyle>
            <a:lvl1pPr>
              <a:defRPr sz="2400"/>
            </a:lvl1pPr>
          </a:lstStyle>
          <a:p>
            <a:r>
              <a:rPr lang="pt-BR" noProof="0"/>
              <a:t>Clique para editar o título Mestre</a:t>
            </a:r>
            <a:endParaRPr lang="en-US" noProof="0"/>
          </a:p>
        </p:txBody>
      </p:sp>
      <p:grpSp>
        <p:nvGrpSpPr>
          <p:cNvPr id="7" name="Agrupar 6">
            <a:extLst>
              <a:ext uri="{FF2B5EF4-FFF2-40B4-BE49-F238E27FC236}">
                <a16:creationId xmlns:a16="http://schemas.microsoft.com/office/drawing/2014/main" id="{F4CB9762-9164-60D6-1EEA-84C37610F45B}"/>
              </a:ext>
            </a:extLst>
          </p:cNvPr>
          <p:cNvGrpSpPr/>
          <p:nvPr userDrawn="1"/>
        </p:nvGrpSpPr>
        <p:grpSpPr>
          <a:xfrm>
            <a:off x="468867" y="449080"/>
            <a:ext cx="352543" cy="331511"/>
            <a:chOff x="-918829" y="402587"/>
            <a:chExt cx="565965" cy="534131"/>
          </a:xfrm>
        </p:grpSpPr>
        <p:sp>
          <p:nvSpPr>
            <p:cNvPr id="8" name="Retângulo 7">
              <a:extLst>
                <a:ext uri="{FF2B5EF4-FFF2-40B4-BE49-F238E27FC236}">
                  <a16:creationId xmlns:a16="http://schemas.microsoft.com/office/drawing/2014/main" id="{A938381F-3BED-81B3-35CB-2E3897D15991}"/>
                </a:ext>
              </a:extLst>
            </p:cNvPr>
            <p:cNvSpPr/>
            <p:nvPr/>
          </p:nvSpPr>
          <p:spPr bwMode="gray">
            <a:xfrm>
              <a:off x="-892864" y="402587"/>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9" name="Retângulo 8">
              <a:extLst>
                <a:ext uri="{FF2B5EF4-FFF2-40B4-BE49-F238E27FC236}">
                  <a16:creationId xmlns:a16="http://schemas.microsoft.com/office/drawing/2014/main" id="{0EA0A76F-3B39-933D-7DAB-B3D6B52690C4}"/>
                </a:ext>
              </a:extLst>
            </p:cNvPr>
            <p:cNvSpPr/>
            <p:nvPr/>
          </p:nvSpPr>
          <p:spPr bwMode="gray">
            <a:xfrm>
              <a:off x="-892864" y="604975"/>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10" name="Retângulo 9">
              <a:extLst>
                <a:ext uri="{FF2B5EF4-FFF2-40B4-BE49-F238E27FC236}">
                  <a16:creationId xmlns:a16="http://schemas.microsoft.com/office/drawing/2014/main" id="{9589C62A-BA56-3340-8AD2-03B54159DF4E}"/>
                </a:ext>
              </a:extLst>
            </p:cNvPr>
            <p:cNvSpPr/>
            <p:nvPr/>
          </p:nvSpPr>
          <p:spPr bwMode="gray">
            <a:xfrm>
              <a:off x="-892864" y="805174"/>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11" name="Retângulo 10">
              <a:hlinkClick r:id="rId2" action="ppaction://hlinksldjump"/>
              <a:extLst>
                <a:ext uri="{FF2B5EF4-FFF2-40B4-BE49-F238E27FC236}">
                  <a16:creationId xmlns:a16="http://schemas.microsoft.com/office/drawing/2014/main" id="{C9B7CF53-13CF-C74D-BADB-F3F78FC94C98}"/>
                </a:ext>
              </a:extLst>
            </p:cNvPr>
            <p:cNvSpPr/>
            <p:nvPr/>
          </p:nvSpPr>
          <p:spPr bwMode="gray">
            <a:xfrm>
              <a:off x="-918829" y="415557"/>
              <a:ext cx="540001" cy="51037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grpSp>
    </p:spTree>
    <p:extLst>
      <p:ext uri="{BB962C8B-B14F-4D97-AF65-F5344CB8AC3E}">
        <p14:creationId xmlns:p14="http://schemas.microsoft.com/office/powerpoint/2010/main" val="54332027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rgbClr val="3A3A3A"/>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pt-BR" noProof="0"/>
              <a:t>Editar estilos de texto Mestre</a:t>
            </a:r>
          </a:p>
        </p:txBody>
      </p:sp>
      <p:sp>
        <p:nvSpPr>
          <p:cNvPr id="4" name="TextBox 9">
            <a:extLst>
              <a:ext uri="{FF2B5EF4-FFF2-40B4-BE49-F238E27FC236}">
                <a16:creationId xmlns:a16="http://schemas.microsoft.com/office/drawing/2014/main" id="{2AE34A05-1348-4D07-A09B-79586A74BD7A}"/>
              </a:ext>
            </a:extLst>
          </p:cNvPr>
          <p:cNvSpPr txBox="1"/>
          <p:nvPr userDrawn="1"/>
        </p:nvSpPr>
        <p:spPr>
          <a:xfrm>
            <a:off x="6336000" y="6476999"/>
            <a:ext cx="4896560" cy="100027"/>
          </a:xfrm>
          <a:prstGeom prst="rect">
            <a:avLst/>
          </a:prstGeom>
          <a:noFill/>
        </p:spPr>
        <p:txBody>
          <a:bodyPr wrap="square" lIns="0" tIns="0" rIns="0" bIns="0" rtlCol="0">
            <a:spAutoFit/>
          </a:bodyPr>
          <a:lstStyle/>
          <a:p>
            <a:pPr marL="0" indent="0" algn="r">
              <a:spcBef>
                <a:spcPts val="0"/>
              </a:spcBef>
              <a:buSzPct val="100000"/>
              <a:buFont typeface="Arial"/>
              <a:buNone/>
            </a:pPr>
            <a:r>
              <a:rPr lang="pt-BR" sz="650" b="0" i="0" noProof="0">
                <a:solidFill>
                  <a:schemeClr val="bg1"/>
                </a:solidFill>
                <a:latin typeface="Calibri" panose="020F0502020204030204" pitchFamily="34" charset="0"/>
                <a:cs typeface="Calibri" panose="020F0502020204030204" pitchFamily="34" charset="0"/>
              </a:rPr>
              <a:t>DGT – Seu parceiro de negócios!</a:t>
            </a:r>
          </a:p>
        </p:txBody>
      </p:sp>
      <p:sp>
        <p:nvSpPr>
          <p:cNvPr id="6" name="Title Placeholder 1">
            <a:extLst>
              <a:ext uri="{FF2B5EF4-FFF2-40B4-BE49-F238E27FC236}">
                <a16:creationId xmlns:a16="http://schemas.microsoft.com/office/drawing/2014/main" id="{D817E431-517F-4D1D-AAFE-DC596393BDBD}"/>
              </a:ext>
            </a:extLst>
          </p:cNvPr>
          <p:cNvSpPr>
            <a:spLocks noGrp="1"/>
          </p:cNvSpPr>
          <p:nvPr>
            <p:ph type="title"/>
          </p:nvPr>
        </p:nvSpPr>
        <p:spPr>
          <a:xfrm>
            <a:off x="1069847" y="402336"/>
            <a:ext cx="9372600" cy="402336"/>
          </a:xfrm>
          <a:prstGeom prst="rect">
            <a:avLst/>
          </a:prstGeom>
        </p:spPr>
        <p:txBody>
          <a:bodyPr vert="horz" lIns="0" tIns="0" rIns="0" bIns="0" rtlCol="0" anchor="ctr" anchorCtr="0">
            <a:noAutofit/>
          </a:bodyPr>
          <a:lstStyle>
            <a:lvl1pPr>
              <a:defRPr lang="en-US" noProof="0">
                <a:solidFill>
                  <a:schemeClr val="bg1"/>
                </a:solidFill>
              </a:defRPr>
            </a:lvl1pPr>
          </a:lstStyle>
          <a:p>
            <a:pPr marL="0" lvl="0"/>
            <a:r>
              <a:rPr lang="pt-BR" noProof="0"/>
              <a:t>Clique para editar o título Mestre</a:t>
            </a:r>
            <a:endParaRPr lang="en-US" noProof="0"/>
          </a:p>
        </p:txBody>
      </p:sp>
      <p:pic>
        <p:nvPicPr>
          <p:cNvPr id="16" name="Google Shape;485;p1">
            <a:extLst>
              <a:ext uri="{FF2B5EF4-FFF2-40B4-BE49-F238E27FC236}">
                <a16:creationId xmlns:a16="http://schemas.microsoft.com/office/drawing/2014/main" id="{8AFFA4B3-3B77-8A84-2EEE-39866FB087C6}"/>
              </a:ext>
            </a:extLst>
          </p:cNvPr>
          <p:cNvPicPr preferRelativeResize="0"/>
          <p:nvPr userDrawn="1"/>
        </p:nvPicPr>
        <p:blipFill>
          <a:blip r:embed="rId2">
            <a:alphaModFix/>
          </a:blip>
          <a:stretch>
            <a:fillRect/>
          </a:stretch>
        </p:blipFill>
        <p:spPr>
          <a:xfrm>
            <a:off x="10622041" y="48768"/>
            <a:ext cx="1606535" cy="1186968"/>
          </a:xfrm>
          <a:prstGeom prst="rect">
            <a:avLst/>
          </a:prstGeom>
          <a:noFill/>
          <a:ln>
            <a:noFill/>
          </a:ln>
        </p:spPr>
      </p:pic>
      <p:grpSp>
        <p:nvGrpSpPr>
          <p:cNvPr id="17" name="Agrupar 16">
            <a:extLst>
              <a:ext uri="{FF2B5EF4-FFF2-40B4-BE49-F238E27FC236}">
                <a16:creationId xmlns:a16="http://schemas.microsoft.com/office/drawing/2014/main" id="{DB9E07E3-BB97-2EB5-13C8-D8519694F796}"/>
              </a:ext>
            </a:extLst>
          </p:cNvPr>
          <p:cNvGrpSpPr/>
          <p:nvPr userDrawn="1"/>
        </p:nvGrpSpPr>
        <p:grpSpPr>
          <a:xfrm>
            <a:off x="468867" y="448056"/>
            <a:ext cx="352543" cy="331511"/>
            <a:chOff x="468867" y="448056"/>
            <a:chExt cx="352543" cy="331511"/>
          </a:xfrm>
        </p:grpSpPr>
        <p:sp>
          <p:nvSpPr>
            <p:cNvPr id="18" name="Retângulo 17">
              <a:extLst>
                <a:ext uri="{FF2B5EF4-FFF2-40B4-BE49-F238E27FC236}">
                  <a16:creationId xmlns:a16="http://schemas.microsoft.com/office/drawing/2014/main" id="{D0C6E3C8-A277-8C5F-5067-32DE124D0DF3}"/>
                </a:ext>
              </a:extLst>
            </p:cNvPr>
            <p:cNvSpPr/>
            <p:nvPr/>
          </p:nvSpPr>
          <p:spPr bwMode="gray">
            <a:xfrm>
              <a:off x="485041" y="448056"/>
              <a:ext cx="336369" cy="8164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19" name="Retângulo 18">
              <a:extLst>
                <a:ext uri="{FF2B5EF4-FFF2-40B4-BE49-F238E27FC236}">
                  <a16:creationId xmlns:a16="http://schemas.microsoft.com/office/drawing/2014/main" id="{AA0DF0AE-4F36-43AF-84CC-C340CB503B9B}"/>
                </a:ext>
              </a:extLst>
            </p:cNvPr>
            <p:cNvSpPr/>
            <p:nvPr/>
          </p:nvSpPr>
          <p:spPr bwMode="gray">
            <a:xfrm>
              <a:off x="485041" y="573669"/>
              <a:ext cx="336369" cy="8164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20" name="Retângulo 19">
              <a:extLst>
                <a:ext uri="{FF2B5EF4-FFF2-40B4-BE49-F238E27FC236}">
                  <a16:creationId xmlns:a16="http://schemas.microsoft.com/office/drawing/2014/main" id="{6C993DA3-291B-25DA-1A77-062331C2477C}"/>
                </a:ext>
              </a:extLst>
            </p:cNvPr>
            <p:cNvSpPr/>
            <p:nvPr/>
          </p:nvSpPr>
          <p:spPr bwMode="gray">
            <a:xfrm>
              <a:off x="485041" y="697924"/>
              <a:ext cx="336369" cy="8164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21" name="Retângulo 20">
              <a:hlinkClick r:id="rId3" action="ppaction://hlinksldjump"/>
              <a:extLst>
                <a:ext uri="{FF2B5EF4-FFF2-40B4-BE49-F238E27FC236}">
                  <a16:creationId xmlns:a16="http://schemas.microsoft.com/office/drawing/2014/main" id="{29984EFC-F2A6-905D-C3E3-C54DE705E191}"/>
                </a:ext>
              </a:extLst>
            </p:cNvPr>
            <p:cNvSpPr/>
            <p:nvPr/>
          </p:nvSpPr>
          <p:spPr bwMode="gray">
            <a:xfrm>
              <a:off x="468867" y="456106"/>
              <a:ext cx="336370" cy="31676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grpSp>
    </p:spTree>
    <p:extLst>
      <p:ext uri="{BB962C8B-B14F-4D97-AF65-F5344CB8AC3E}">
        <p14:creationId xmlns:p14="http://schemas.microsoft.com/office/powerpoint/2010/main" val="366126922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0" y="1590675"/>
            <a:ext cx="9029604" cy="4708525"/>
          </a:xfrm>
          <a:prstGeom prst="rect">
            <a:avLst/>
          </a:prstGeom>
        </p:spPr>
        <p:txBody>
          <a:bodyPr>
            <a:noAutofit/>
          </a:bodyPr>
          <a:lstStyle>
            <a:lvl1pPr>
              <a:spcBef>
                <a:spcPts val="4800"/>
              </a:spcBef>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pt-BR" noProof="0"/>
              <a:t>Editar estilos de texto Mestre</a:t>
            </a:r>
          </a:p>
        </p:txBody>
      </p:sp>
    </p:spTree>
    <p:extLst>
      <p:ext uri="{BB962C8B-B14F-4D97-AF65-F5344CB8AC3E}">
        <p14:creationId xmlns:p14="http://schemas.microsoft.com/office/powerpoint/2010/main" val="34789817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lvl1pPr>
              <a:defRPr sz="1400" b="1"/>
            </a:lvl1pPr>
            <a:lvl2pPr>
              <a:defRPr sz="1400" b="0"/>
            </a:lvl2pPr>
            <a:lvl3pPr>
              <a:defRPr sz="1400"/>
            </a:lvl3pPr>
            <a:lvl4pPr>
              <a:defRPr sz="1400"/>
            </a:lvl4pPr>
            <a:lvl5pPr>
              <a:defRPr sz="1400"/>
            </a:lvl5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4" name="Text Placeholder 8"/>
          <p:cNvSpPr>
            <a:spLocks noGrp="1"/>
          </p:cNvSpPr>
          <p:nvPr>
            <p:ph type="body" sz="quarter" idx="13" hasCustomPrompt="1"/>
          </p:nvPr>
        </p:nvSpPr>
        <p:spPr>
          <a:xfrm>
            <a:off x="484632" y="1014984"/>
            <a:ext cx="9957816" cy="548640"/>
          </a:xfrm>
          <a:prstGeom prst="rect">
            <a:avLst/>
          </a:prstGeom>
        </p:spPr>
        <p:txBody>
          <a:bodyPr vert="horz" lIns="0" tIns="0" rIns="0" bIns="0" rtlCol="0">
            <a:noAutofit/>
          </a:bodyPr>
          <a:lstStyle>
            <a:lvl1pPr>
              <a:defRPr lang="en-US" sz="1600" noProof="0">
                <a:solidFill>
                  <a:schemeClr val="bg2">
                    <a:lumMod val="25000"/>
                  </a:schemeClr>
                </a:solidFill>
              </a:defRPr>
            </a:lvl1pPr>
          </a:lstStyle>
          <a:p>
            <a:pPr lvl="0"/>
            <a:r>
              <a:rPr lang="en-US" noProof="0"/>
              <a:t>Click to add subtitle</a:t>
            </a:r>
          </a:p>
        </p:txBody>
      </p:sp>
      <p:sp>
        <p:nvSpPr>
          <p:cNvPr id="6" name="Title Placeholder 1">
            <a:extLst>
              <a:ext uri="{FF2B5EF4-FFF2-40B4-BE49-F238E27FC236}">
                <a16:creationId xmlns:a16="http://schemas.microsoft.com/office/drawing/2014/main" id="{7B5AA850-EEB3-4FCB-B872-38A008CC868E}"/>
              </a:ext>
            </a:extLst>
          </p:cNvPr>
          <p:cNvSpPr>
            <a:spLocks noGrp="1"/>
          </p:cNvSpPr>
          <p:nvPr>
            <p:ph type="title"/>
          </p:nvPr>
        </p:nvSpPr>
        <p:spPr>
          <a:xfrm>
            <a:off x="1069848" y="402336"/>
            <a:ext cx="9371445" cy="402336"/>
          </a:xfrm>
          <a:prstGeom prst="rect">
            <a:avLst/>
          </a:prstGeom>
        </p:spPr>
        <p:txBody>
          <a:bodyPr vert="horz" lIns="0" tIns="0" rIns="0" bIns="0" rtlCol="0" anchor="t" anchorCtr="0">
            <a:noAutofit/>
          </a:bodyPr>
          <a:lstStyle>
            <a:lvl1pPr>
              <a:defRPr lang="en-US" noProof="0" dirty="0"/>
            </a:lvl1pPr>
          </a:lstStyle>
          <a:p>
            <a:pPr lvl="0"/>
            <a:r>
              <a:rPr lang="pt-BR" noProof="0"/>
              <a:t>Clique para editar o título Mestre</a:t>
            </a:r>
            <a:endParaRPr lang="en-US" noProof="0"/>
          </a:p>
        </p:txBody>
      </p:sp>
    </p:spTree>
    <p:extLst>
      <p:ext uri="{BB962C8B-B14F-4D97-AF65-F5344CB8AC3E}">
        <p14:creationId xmlns:p14="http://schemas.microsoft.com/office/powerpoint/2010/main" val="64511120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88"/>
            <a:ext cx="5328000" cy="4622507"/>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5" name="Content Placeholder 3"/>
          <p:cNvSpPr>
            <a:spLocks noGrp="1"/>
          </p:cNvSpPr>
          <p:nvPr>
            <p:ph sz="quarter" idx="20"/>
          </p:nvPr>
        </p:nvSpPr>
        <p:spPr>
          <a:xfrm>
            <a:off x="6394100" y="1656000"/>
            <a:ext cx="5328000" cy="4631795"/>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6" name="Text Placeholder 8"/>
          <p:cNvSpPr>
            <a:spLocks noGrp="1"/>
          </p:cNvSpPr>
          <p:nvPr>
            <p:ph type="body" sz="quarter" idx="13" hasCustomPrompt="1"/>
          </p:nvPr>
        </p:nvSpPr>
        <p:spPr>
          <a:xfrm>
            <a:off x="484632" y="1014984"/>
            <a:ext cx="9957816" cy="548640"/>
          </a:xfrm>
          <a:prstGeom prst="rect">
            <a:avLst/>
          </a:prstGeom>
        </p:spPr>
        <p:txBody>
          <a:bodyPr vert="horz" lIns="0" tIns="0" rIns="0" bIns="0" rtlCol="0">
            <a:noAutofit/>
          </a:bodyPr>
          <a:lstStyle>
            <a:lvl1pPr>
              <a:defRPr lang="en-US" sz="1600" noProof="0">
                <a:solidFill>
                  <a:schemeClr val="bg2">
                    <a:lumMod val="25000"/>
                  </a:schemeClr>
                </a:solidFill>
              </a:defRPr>
            </a:lvl1pPr>
          </a:lstStyle>
          <a:p>
            <a:pPr lvl="0"/>
            <a:r>
              <a:rPr lang="en-US" noProof="0"/>
              <a:t>Click to add subtitle</a:t>
            </a:r>
          </a:p>
        </p:txBody>
      </p:sp>
      <p:sp>
        <p:nvSpPr>
          <p:cNvPr id="8" name="Title Placeholder 1">
            <a:extLst>
              <a:ext uri="{FF2B5EF4-FFF2-40B4-BE49-F238E27FC236}">
                <a16:creationId xmlns:a16="http://schemas.microsoft.com/office/drawing/2014/main" id="{4CA0F225-71EE-4783-9C9B-64253C51941A}"/>
              </a:ext>
            </a:extLst>
          </p:cNvPr>
          <p:cNvSpPr>
            <a:spLocks noGrp="1"/>
          </p:cNvSpPr>
          <p:nvPr>
            <p:ph type="title"/>
          </p:nvPr>
        </p:nvSpPr>
        <p:spPr>
          <a:xfrm>
            <a:off x="1069848" y="402336"/>
            <a:ext cx="9372600" cy="402336"/>
          </a:xfrm>
          <a:prstGeom prst="rect">
            <a:avLst/>
          </a:prstGeom>
        </p:spPr>
        <p:txBody>
          <a:bodyPr vert="horz" lIns="0" tIns="0" rIns="0" bIns="0" rtlCol="0" anchor="t" anchorCtr="0">
            <a:noAutofit/>
          </a:bodyPr>
          <a:lstStyle>
            <a:lvl1pPr>
              <a:defRPr lang="en-US" noProof="0"/>
            </a:lvl1pPr>
          </a:lstStyle>
          <a:p>
            <a:pPr lvl="0"/>
            <a:r>
              <a:rPr lang="pt-BR" noProof="0"/>
              <a:t>Clique para editar o título Mestre</a:t>
            </a:r>
            <a:endParaRPr lang="en-US" noProof="0"/>
          </a:p>
        </p:txBody>
      </p:sp>
    </p:spTree>
    <p:extLst>
      <p:ext uri="{BB962C8B-B14F-4D97-AF65-F5344CB8AC3E}">
        <p14:creationId xmlns:p14="http://schemas.microsoft.com/office/powerpoint/2010/main" val="268484914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Imagem 4" descr="Uma imagem contendo estrela, aceso, escuro, mesa&#10;&#10;Descrição gerada automaticamente">
            <a:extLst>
              <a:ext uri="{FF2B5EF4-FFF2-40B4-BE49-F238E27FC236}">
                <a16:creationId xmlns:a16="http://schemas.microsoft.com/office/drawing/2014/main" id="{07952596-4B28-C39B-CC16-B14F2E09E87E}"/>
              </a:ext>
            </a:extLst>
          </p:cNvPr>
          <p:cNvPicPr>
            <a:picLocks noChangeAspect="1"/>
          </p:cNvPicPr>
          <p:nvPr userDrawn="1"/>
        </p:nvPicPr>
        <p:blipFill>
          <a:blip r:embed="rId2"/>
          <a:stretch>
            <a:fillRect/>
          </a:stretch>
        </p:blipFill>
        <p:spPr>
          <a:xfrm>
            <a:off x="0" y="1"/>
            <a:ext cx="12192000" cy="6857999"/>
          </a:xfrm>
          <a:prstGeom prst="rect">
            <a:avLst/>
          </a:prstGeom>
        </p:spPr>
      </p:pic>
      <p:pic>
        <p:nvPicPr>
          <p:cNvPr id="5" name="Google Shape;485;p1">
            <a:extLst>
              <a:ext uri="{FF2B5EF4-FFF2-40B4-BE49-F238E27FC236}">
                <a16:creationId xmlns:a16="http://schemas.microsoft.com/office/drawing/2014/main" id="{7B174522-36B2-AB7A-A639-5A3A6DA5C9B3}"/>
              </a:ext>
            </a:extLst>
          </p:cNvPr>
          <p:cNvPicPr preferRelativeResize="0"/>
          <p:nvPr userDrawn="1"/>
        </p:nvPicPr>
        <p:blipFill>
          <a:blip r:embed="rId3">
            <a:alphaModFix/>
          </a:blip>
          <a:stretch>
            <a:fillRect/>
          </a:stretch>
        </p:blipFill>
        <p:spPr>
          <a:xfrm>
            <a:off x="10608978" y="48768"/>
            <a:ext cx="1606535" cy="1186968"/>
          </a:xfrm>
          <a:prstGeom prst="rect">
            <a:avLst/>
          </a:prstGeom>
          <a:solidFill>
            <a:schemeClr val="tx1">
              <a:lumMod val="75000"/>
              <a:lumOff val="25000"/>
            </a:schemeClr>
          </a:solidFill>
          <a:ln>
            <a:noFill/>
          </a:ln>
        </p:spPr>
      </p:pic>
      <p:grpSp>
        <p:nvGrpSpPr>
          <p:cNvPr id="2" name="Agrupar 1">
            <a:extLst>
              <a:ext uri="{FF2B5EF4-FFF2-40B4-BE49-F238E27FC236}">
                <a16:creationId xmlns:a16="http://schemas.microsoft.com/office/drawing/2014/main" id="{B195165B-9A7F-C5F3-5484-8829E1D04DA8}"/>
              </a:ext>
            </a:extLst>
          </p:cNvPr>
          <p:cNvGrpSpPr/>
          <p:nvPr userDrawn="1"/>
        </p:nvGrpSpPr>
        <p:grpSpPr>
          <a:xfrm>
            <a:off x="468867" y="448056"/>
            <a:ext cx="352543" cy="331511"/>
            <a:chOff x="468867" y="448056"/>
            <a:chExt cx="352543" cy="331511"/>
          </a:xfrm>
        </p:grpSpPr>
        <p:sp>
          <p:nvSpPr>
            <p:cNvPr id="4" name="Retângulo 3">
              <a:extLst>
                <a:ext uri="{FF2B5EF4-FFF2-40B4-BE49-F238E27FC236}">
                  <a16:creationId xmlns:a16="http://schemas.microsoft.com/office/drawing/2014/main" id="{E851E627-7201-CDD9-BBCE-2BD986624459}"/>
                </a:ext>
              </a:extLst>
            </p:cNvPr>
            <p:cNvSpPr/>
            <p:nvPr/>
          </p:nvSpPr>
          <p:spPr bwMode="gray">
            <a:xfrm>
              <a:off x="485041" y="448056"/>
              <a:ext cx="336369" cy="8164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6" name="Retângulo 5">
              <a:extLst>
                <a:ext uri="{FF2B5EF4-FFF2-40B4-BE49-F238E27FC236}">
                  <a16:creationId xmlns:a16="http://schemas.microsoft.com/office/drawing/2014/main" id="{2AC734FF-27A1-BA06-AF5E-AD7341221BDB}"/>
                </a:ext>
              </a:extLst>
            </p:cNvPr>
            <p:cNvSpPr/>
            <p:nvPr/>
          </p:nvSpPr>
          <p:spPr bwMode="gray">
            <a:xfrm>
              <a:off x="485041" y="573669"/>
              <a:ext cx="336369" cy="8164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7" name="Retângulo 6">
              <a:extLst>
                <a:ext uri="{FF2B5EF4-FFF2-40B4-BE49-F238E27FC236}">
                  <a16:creationId xmlns:a16="http://schemas.microsoft.com/office/drawing/2014/main" id="{667AA708-5EB2-CB82-E0CA-41D03606B67E}"/>
                </a:ext>
              </a:extLst>
            </p:cNvPr>
            <p:cNvSpPr/>
            <p:nvPr/>
          </p:nvSpPr>
          <p:spPr bwMode="gray">
            <a:xfrm>
              <a:off x="485041" y="697924"/>
              <a:ext cx="336369" cy="8164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8" name="Retângulo 7">
              <a:hlinkClick r:id="" action="ppaction://noaction"/>
              <a:extLst>
                <a:ext uri="{FF2B5EF4-FFF2-40B4-BE49-F238E27FC236}">
                  <a16:creationId xmlns:a16="http://schemas.microsoft.com/office/drawing/2014/main" id="{592C1CA1-4B18-C10B-ECEA-257EAB7EFA4C}"/>
                </a:ext>
              </a:extLst>
            </p:cNvPr>
            <p:cNvSpPr/>
            <p:nvPr/>
          </p:nvSpPr>
          <p:spPr bwMode="gray">
            <a:xfrm>
              <a:off x="468867" y="456106"/>
              <a:ext cx="336370" cy="31676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grpSp>
    </p:spTree>
    <p:extLst>
      <p:ext uri="{BB962C8B-B14F-4D97-AF65-F5344CB8AC3E}">
        <p14:creationId xmlns:p14="http://schemas.microsoft.com/office/powerpoint/2010/main" val="285731679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4699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3" name="Content Placeholder 3"/>
          <p:cNvSpPr>
            <a:spLocks noGrp="1"/>
          </p:cNvSpPr>
          <p:nvPr>
            <p:ph sz="quarter" idx="20"/>
          </p:nvPr>
        </p:nvSpPr>
        <p:spPr>
          <a:xfrm>
            <a:off x="63941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6" name="Text Placeholder 8"/>
          <p:cNvSpPr>
            <a:spLocks noGrp="1"/>
          </p:cNvSpPr>
          <p:nvPr>
            <p:ph type="body" sz="quarter" idx="13" hasCustomPrompt="1"/>
          </p:nvPr>
        </p:nvSpPr>
        <p:spPr>
          <a:xfrm>
            <a:off x="484632" y="1014984"/>
            <a:ext cx="9957816" cy="548640"/>
          </a:xfrm>
          <a:prstGeom prst="rect">
            <a:avLst/>
          </a:prstGeom>
        </p:spPr>
        <p:txBody>
          <a:bodyPr vert="horz" lIns="0" tIns="0" rIns="0" bIns="0" rtlCol="0">
            <a:noAutofit/>
          </a:bodyPr>
          <a:lstStyle>
            <a:lvl1pPr>
              <a:defRPr lang="en-US" sz="1600" noProof="0">
                <a:solidFill>
                  <a:schemeClr val="bg2">
                    <a:lumMod val="25000"/>
                  </a:schemeClr>
                </a:solidFill>
              </a:defRPr>
            </a:lvl1pPr>
          </a:lstStyle>
          <a:p>
            <a:pPr lvl="0"/>
            <a:r>
              <a:rPr lang="en-US" noProof="0"/>
              <a:t>Click to add subtitle</a:t>
            </a:r>
          </a:p>
        </p:txBody>
      </p:sp>
      <p:sp>
        <p:nvSpPr>
          <p:cNvPr id="7" name="Title Placeholder 1">
            <a:extLst>
              <a:ext uri="{FF2B5EF4-FFF2-40B4-BE49-F238E27FC236}">
                <a16:creationId xmlns:a16="http://schemas.microsoft.com/office/drawing/2014/main" id="{914A3732-CE01-40D2-959D-9878608BCE6B}"/>
              </a:ext>
            </a:extLst>
          </p:cNvPr>
          <p:cNvSpPr>
            <a:spLocks noGrp="1"/>
          </p:cNvSpPr>
          <p:nvPr>
            <p:ph type="title"/>
          </p:nvPr>
        </p:nvSpPr>
        <p:spPr>
          <a:xfrm>
            <a:off x="1069848" y="402336"/>
            <a:ext cx="9371445" cy="402336"/>
          </a:xfrm>
          <a:prstGeom prst="rect">
            <a:avLst/>
          </a:prstGeom>
        </p:spPr>
        <p:txBody>
          <a:bodyPr vert="horz" lIns="0" tIns="0" rIns="0" bIns="0" rtlCol="0" anchor="t" anchorCtr="0">
            <a:noAutofit/>
          </a:bodyPr>
          <a:lstStyle>
            <a:lvl1pPr>
              <a:defRPr lang="en-US" noProof="0"/>
            </a:lvl1pPr>
          </a:lstStyle>
          <a:p>
            <a:pPr lvl="0"/>
            <a:r>
              <a:rPr lang="pt-BR" noProof="0"/>
              <a:t>Clique para editar o título Mestre</a:t>
            </a:r>
            <a:endParaRPr lang="en-US" noProof="0"/>
          </a:p>
        </p:txBody>
      </p:sp>
    </p:spTree>
    <p:extLst>
      <p:ext uri="{BB962C8B-B14F-4D97-AF65-F5344CB8AC3E}">
        <p14:creationId xmlns:p14="http://schemas.microsoft.com/office/powerpoint/2010/main" val="93853804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3" name="Chart Placeholder 2"/>
          <p:cNvSpPr>
            <a:spLocks noGrp="1"/>
          </p:cNvSpPr>
          <p:nvPr>
            <p:ph type="chart" sz="quarter" idx="21"/>
          </p:nvPr>
        </p:nvSpPr>
        <p:spPr>
          <a:xfrm>
            <a:off x="6239584" y="2125013"/>
            <a:ext cx="5482516" cy="3857777"/>
          </a:xfrm>
        </p:spPr>
        <p:txBody>
          <a:bodyPr>
            <a:noAutofit/>
          </a:bodyPr>
          <a:lstStyle/>
          <a:p>
            <a:r>
              <a:rPr lang="pt-BR" noProof="0"/>
              <a:t>Clique no ícone para adicionar gráfico</a:t>
            </a:r>
            <a:endParaRPr lang="en-US" noProof="0"/>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pt-BR" noProof="0"/>
              <a:t>Editar estilos de texto Mestre</a:t>
            </a:r>
          </a:p>
        </p:txBody>
      </p:sp>
      <p:sp>
        <p:nvSpPr>
          <p:cNvPr id="9"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pt-BR" noProof="0"/>
              <a:t>Editar estilos de texto Mestre</a:t>
            </a:r>
          </a:p>
        </p:txBody>
      </p:sp>
      <p:sp>
        <p:nvSpPr>
          <p:cNvPr id="12" name="Text Placeholder 8"/>
          <p:cNvSpPr>
            <a:spLocks noGrp="1"/>
          </p:cNvSpPr>
          <p:nvPr>
            <p:ph type="body" sz="quarter" idx="13" hasCustomPrompt="1"/>
          </p:nvPr>
        </p:nvSpPr>
        <p:spPr>
          <a:xfrm>
            <a:off x="484632" y="1014984"/>
            <a:ext cx="9957816" cy="548640"/>
          </a:xfrm>
          <a:prstGeom prst="rect">
            <a:avLst/>
          </a:prstGeom>
        </p:spPr>
        <p:txBody>
          <a:bodyPr vert="horz" lIns="0" tIns="0" rIns="0" bIns="0" rtlCol="0">
            <a:noAutofit/>
          </a:bodyPr>
          <a:lstStyle>
            <a:lvl1pPr>
              <a:defRPr lang="en-US" sz="1600" noProof="0">
                <a:solidFill>
                  <a:schemeClr val="bg2">
                    <a:lumMod val="25000"/>
                  </a:schemeClr>
                </a:solidFill>
              </a:defRPr>
            </a:lvl1pPr>
          </a:lstStyle>
          <a:p>
            <a:pPr lvl="0"/>
            <a:r>
              <a:rPr lang="en-US" noProof="0"/>
              <a:t>Click to add subtitle</a:t>
            </a:r>
          </a:p>
        </p:txBody>
      </p:sp>
      <p:sp>
        <p:nvSpPr>
          <p:cNvPr id="8" name="Title Placeholder 1">
            <a:extLst>
              <a:ext uri="{FF2B5EF4-FFF2-40B4-BE49-F238E27FC236}">
                <a16:creationId xmlns:a16="http://schemas.microsoft.com/office/drawing/2014/main" id="{D0E81F4B-C814-4863-9512-3B20CC896415}"/>
              </a:ext>
            </a:extLst>
          </p:cNvPr>
          <p:cNvSpPr>
            <a:spLocks noGrp="1"/>
          </p:cNvSpPr>
          <p:nvPr>
            <p:ph type="title"/>
          </p:nvPr>
        </p:nvSpPr>
        <p:spPr>
          <a:xfrm>
            <a:off x="1069848" y="402336"/>
            <a:ext cx="9371445" cy="402336"/>
          </a:xfrm>
          <a:prstGeom prst="rect">
            <a:avLst/>
          </a:prstGeom>
        </p:spPr>
        <p:txBody>
          <a:bodyPr vert="horz" lIns="0" tIns="0" rIns="0" bIns="0" rtlCol="0" anchor="t" anchorCtr="0">
            <a:noAutofit/>
          </a:bodyPr>
          <a:lstStyle>
            <a:lvl1pPr>
              <a:defRPr lang="en-US" noProof="0"/>
            </a:lvl1pPr>
          </a:lstStyle>
          <a:p>
            <a:pPr lvl="0"/>
            <a:r>
              <a:rPr lang="pt-BR" noProof="0"/>
              <a:t>Clique para editar o título Mestre</a:t>
            </a:r>
            <a:endParaRPr lang="en-US" noProof="0"/>
          </a:p>
        </p:txBody>
      </p:sp>
    </p:spTree>
    <p:extLst>
      <p:ext uri="{BB962C8B-B14F-4D97-AF65-F5344CB8AC3E}">
        <p14:creationId xmlns:p14="http://schemas.microsoft.com/office/powerpoint/2010/main" val="474885218"/>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4" y="2125013"/>
            <a:ext cx="5482516" cy="3857777"/>
          </a:xfrm>
        </p:spPr>
        <p:txBody>
          <a:bodyPr>
            <a:noAutofit/>
          </a:bodyPr>
          <a:lstStyle/>
          <a:p>
            <a:r>
              <a:rPr lang="pt-BR" noProof="0"/>
              <a:t>Clique no ícone para adicionar gráfico</a:t>
            </a:r>
            <a:endParaRPr lang="en-US" noProof="0"/>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pt-BR" noProof="0"/>
              <a:t>Editar estilos de texto Mestre</a:t>
            </a:r>
          </a:p>
        </p:txBody>
      </p:sp>
      <p:sp>
        <p:nvSpPr>
          <p:cNvPr id="9" name="Chart Placeholder 2"/>
          <p:cNvSpPr>
            <a:spLocks noGrp="1"/>
          </p:cNvSpPr>
          <p:nvPr>
            <p:ph type="chart" sz="quarter" idx="24"/>
          </p:nvPr>
        </p:nvSpPr>
        <p:spPr>
          <a:xfrm>
            <a:off x="469900" y="2125013"/>
            <a:ext cx="5482517" cy="3857777"/>
          </a:xfrm>
        </p:spPr>
        <p:txBody>
          <a:bodyPr>
            <a:noAutofit/>
          </a:bodyPr>
          <a:lstStyle/>
          <a:p>
            <a:r>
              <a:rPr lang="pt-BR" noProof="0"/>
              <a:t>Clique no ícone para adicionar gráfico</a:t>
            </a:r>
            <a:endParaRPr lang="en-US" noProof="0"/>
          </a:p>
        </p:txBody>
      </p:sp>
      <p:sp>
        <p:nvSpPr>
          <p:cNvPr id="12" name="Text Placeholder 5"/>
          <p:cNvSpPr>
            <a:spLocks noGrp="1"/>
          </p:cNvSpPr>
          <p:nvPr>
            <p:ph type="body" sz="quarter" idx="25"/>
          </p:nvPr>
        </p:nvSpPr>
        <p:spPr>
          <a:xfrm>
            <a:off x="469898" y="1665288"/>
            <a:ext cx="5482517" cy="409427"/>
          </a:xfrm>
        </p:spPr>
        <p:txBody>
          <a:bodyPr>
            <a:noAutofit/>
          </a:bodyPr>
          <a:lstStyle/>
          <a:p>
            <a:pPr lvl="0"/>
            <a:r>
              <a:rPr lang="pt-BR" noProof="0"/>
              <a:t>Editar estilos de texto Mestre</a:t>
            </a:r>
          </a:p>
        </p:txBody>
      </p:sp>
      <p:sp>
        <p:nvSpPr>
          <p:cNvPr id="14"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pt-BR" noProof="0"/>
              <a:t>Editar estilos de texto Mestre</a:t>
            </a:r>
          </a:p>
        </p:txBody>
      </p:sp>
      <p:sp>
        <p:nvSpPr>
          <p:cNvPr id="16" name="Text Placeholder 8"/>
          <p:cNvSpPr>
            <a:spLocks noGrp="1"/>
          </p:cNvSpPr>
          <p:nvPr>
            <p:ph type="body" sz="quarter" idx="13" hasCustomPrompt="1"/>
          </p:nvPr>
        </p:nvSpPr>
        <p:spPr>
          <a:xfrm>
            <a:off x="484632" y="1014984"/>
            <a:ext cx="9957816" cy="548640"/>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10" name="Title Placeholder 1">
            <a:extLst>
              <a:ext uri="{FF2B5EF4-FFF2-40B4-BE49-F238E27FC236}">
                <a16:creationId xmlns:a16="http://schemas.microsoft.com/office/drawing/2014/main" id="{579AD3FF-2B03-4625-B1B0-835836E75B17}"/>
              </a:ext>
            </a:extLst>
          </p:cNvPr>
          <p:cNvSpPr>
            <a:spLocks noGrp="1"/>
          </p:cNvSpPr>
          <p:nvPr>
            <p:ph type="title"/>
          </p:nvPr>
        </p:nvSpPr>
        <p:spPr>
          <a:xfrm>
            <a:off x="1069848" y="402336"/>
            <a:ext cx="9371445" cy="402336"/>
          </a:xfrm>
          <a:prstGeom prst="rect">
            <a:avLst/>
          </a:prstGeom>
        </p:spPr>
        <p:txBody>
          <a:bodyPr vert="horz" lIns="0" tIns="0" rIns="0" bIns="0" rtlCol="0" anchor="t" anchorCtr="0">
            <a:noAutofit/>
          </a:bodyPr>
          <a:lstStyle>
            <a:lvl1pPr>
              <a:defRPr lang="en-US" noProof="0"/>
            </a:lvl1pPr>
          </a:lstStyle>
          <a:p>
            <a:pPr lvl="0"/>
            <a:r>
              <a:rPr lang="pt-BR" noProof="0"/>
              <a:t>Clique para editar o título Mestre</a:t>
            </a:r>
            <a:endParaRPr lang="en-US" noProof="0"/>
          </a:p>
        </p:txBody>
      </p:sp>
    </p:spTree>
    <p:extLst>
      <p:ext uri="{BB962C8B-B14F-4D97-AF65-F5344CB8AC3E}">
        <p14:creationId xmlns:p14="http://schemas.microsoft.com/office/powerpoint/2010/main" val="231041976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98932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475325" y="4102100"/>
            <a:ext cx="8555263" cy="2197101"/>
          </a:xfrm>
        </p:spPr>
        <p:txBody>
          <a:bodyPr anchor="b" anchorCtr="0">
            <a:noAutofit/>
          </a:bodyPr>
          <a:lstStyle>
            <a:lvl1pPr>
              <a:lnSpc>
                <a:spcPct val="100000"/>
              </a:lnSpc>
              <a:spcAft>
                <a:spcPts val="800"/>
              </a:spcAft>
              <a:defRPr sz="900"/>
            </a:lvl1pPr>
          </a:lstStyle>
          <a:p>
            <a:pPr lvl="0"/>
            <a:r>
              <a:rPr lang="pt-BR" noProof="0"/>
              <a:t>Editar estilos de texto Mestre</a:t>
            </a:r>
          </a:p>
        </p:txBody>
      </p:sp>
      <p:sp>
        <p:nvSpPr>
          <p:cNvPr id="3" name="Picture Placeholder 2"/>
          <p:cNvSpPr>
            <a:spLocks noGrp="1"/>
          </p:cNvSpPr>
          <p:nvPr>
            <p:ph type="pic" sz="quarter" idx="14" hasCustomPrompt="1"/>
          </p:nvPr>
        </p:nvSpPr>
        <p:spPr>
          <a:xfrm>
            <a:off x="9402597" y="4102100"/>
            <a:ext cx="2319503" cy="1725448"/>
          </a:xfrm>
        </p:spPr>
        <p:txBody>
          <a:bodyPr anchor="ctr" anchorCtr="0"/>
          <a:lstStyle>
            <a:lvl1pPr algn="ctr">
              <a:defRPr sz="1200"/>
            </a:lvl1pPr>
          </a:lstStyle>
          <a:p>
            <a:r>
              <a:rPr lang="en-US" sz="1200" noProof="0"/>
              <a:t>Insert sponsorship mark here</a:t>
            </a:r>
            <a:endParaRPr lang="en-US" noProof="0"/>
          </a:p>
        </p:txBody>
      </p:sp>
      <p:sp>
        <p:nvSpPr>
          <p:cNvPr id="8" name="Text Placeholder 7"/>
          <p:cNvSpPr>
            <a:spLocks noGrp="1"/>
          </p:cNvSpPr>
          <p:nvPr>
            <p:ph type="body" sz="quarter" idx="15"/>
          </p:nvPr>
        </p:nvSpPr>
        <p:spPr>
          <a:xfrm>
            <a:off x="9402598" y="5935479"/>
            <a:ext cx="2319501" cy="363723"/>
          </a:xfrm>
        </p:spPr>
        <p:txBody>
          <a:bodyPr anchor="b" anchorCtr="0"/>
          <a:lstStyle>
            <a:lvl1pPr>
              <a:lnSpc>
                <a:spcPct val="100000"/>
              </a:lnSpc>
              <a:defRPr sz="1267"/>
            </a:lvl1pPr>
          </a:lstStyle>
          <a:p>
            <a:pPr lvl="0"/>
            <a:r>
              <a:rPr lang="pt-BR" noProof="0"/>
              <a:t>Editar estilos de texto Mestre</a:t>
            </a:r>
          </a:p>
        </p:txBody>
      </p:sp>
      <p:pic>
        <p:nvPicPr>
          <p:cNvPr id="9" name="Imagem 8">
            <a:extLst>
              <a:ext uri="{FF2B5EF4-FFF2-40B4-BE49-F238E27FC236}">
                <a16:creationId xmlns:a16="http://schemas.microsoft.com/office/drawing/2014/main" id="{79BC7521-6903-49A1-9859-11ECBA154B8B}"/>
              </a:ext>
            </a:extLst>
          </p:cNvPr>
          <p:cNvPicPr>
            <a:picLocks noChangeAspect="1"/>
          </p:cNvPicPr>
          <p:nvPr userDrawn="1"/>
        </p:nvPicPr>
        <p:blipFill>
          <a:blip r:embed="rId2"/>
          <a:stretch>
            <a:fillRect/>
          </a:stretch>
        </p:blipFill>
        <p:spPr>
          <a:xfrm>
            <a:off x="9525600" y="856800"/>
            <a:ext cx="1934236" cy="1184400"/>
          </a:xfrm>
          <a:prstGeom prst="rect">
            <a:avLst/>
          </a:prstGeom>
        </p:spPr>
      </p:pic>
      <p:sp>
        <p:nvSpPr>
          <p:cNvPr id="10" name="CaixaDeTexto 9">
            <a:extLst>
              <a:ext uri="{FF2B5EF4-FFF2-40B4-BE49-F238E27FC236}">
                <a16:creationId xmlns:a16="http://schemas.microsoft.com/office/drawing/2014/main" id="{BB848E88-B7C9-49E4-BF87-CBE197D53D60}"/>
              </a:ext>
            </a:extLst>
          </p:cNvPr>
          <p:cNvSpPr txBox="1"/>
          <p:nvPr userDrawn="1"/>
        </p:nvSpPr>
        <p:spPr>
          <a:xfrm>
            <a:off x="9383475" y="2139696"/>
            <a:ext cx="2215350" cy="276999"/>
          </a:xfrm>
          <a:prstGeom prst="rect">
            <a:avLst/>
          </a:prstGeom>
          <a:noFill/>
        </p:spPr>
        <p:txBody>
          <a:bodyPr wrap="none" lIns="0" tIns="0" rIns="0" bIns="0" rtlCol="0">
            <a:spAutoFit/>
          </a:bodyPr>
          <a:lstStyle/>
          <a:p>
            <a:pPr marL="0" indent="0" algn="ctr">
              <a:spcBef>
                <a:spcPts val="600"/>
              </a:spcBef>
              <a:buSzPct val="100000"/>
              <a:buFont typeface="Arial"/>
              <a:buNone/>
            </a:pPr>
            <a:r>
              <a:rPr lang="pt-BR" sz="1800">
                <a:solidFill>
                  <a:srgbClr val="FCB017"/>
                </a:solidFill>
                <a:latin typeface="Barlow" panose="00000500000000000000" pitchFamily="2" charset="0"/>
              </a:rPr>
              <a:t>Transformação </a:t>
            </a:r>
            <a:r>
              <a:rPr lang="pt-BR" sz="1800">
                <a:solidFill>
                  <a:srgbClr val="3A3A3A"/>
                </a:solidFill>
                <a:latin typeface="Barlow" panose="00000500000000000000" pitchFamily="2" charset="0"/>
              </a:rPr>
              <a:t>Digital</a:t>
            </a:r>
            <a:endParaRPr lang="en-US" sz="1800">
              <a:solidFill>
                <a:srgbClr val="3A3A3A"/>
              </a:solidFill>
              <a:latin typeface="Barlow" panose="00000500000000000000" pitchFamily="2" charset="0"/>
            </a:endParaRPr>
          </a:p>
        </p:txBody>
      </p:sp>
    </p:spTree>
    <p:extLst>
      <p:ext uri="{BB962C8B-B14F-4D97-AF65-F5344CB8AC3E}">
        <p14:creationId xmlns:p14="http://schemas.microsoft.com/office/powerpoint/2010/main" val="13406265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0AC38D1A-1734-4AD6-B09C-2DF3DA0C17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96946" y="3354570"/>
            <a:ext cx="1767028" cy="148860"/>
          </a:xfrm>
          <a:prstGeom prst="rect">
            <a:avLst/>
          </a:prstGeom>
        </p:spPr>
      </p:pic>
      <p:sp>
        <p:nvSpPr>
          <p:cNvPr id="6" name="Title Placeholder 1">
            <a:extLst>
              <a:ext uri="{FF2B5EF4-FFF2-40B4-BE49-F238E27FC236}">
                <a16:creationId xmlns:a16="http://schemas.microsoft.com/office/drawing/2014/main" id="{2F18A13C-DB1F-4FE6-9AED-E308B5597B41}"/>
              </a:ext>
            </a:extLst>
          </p:cNvPr>
          <p:cNvSpPr>
            <a:spLocks noGrp="1"/>
          </p:cNvSpPr>
          <p:nvPr>
            <p:ph type="title"/>
          </p:nvPr>
        </p:nvSpPr>
        <p:spPr>
          <a:xfrm>
            <a:off x="977900" y="325931"/>
            <a:ext cx="9371445" cy="334102"/>
          </a:xfrm>
          <a:prstGeom prst="rect">
            <a:avLst/>
          </a:prstGeom>
        </p:spPr>
        <p:txBody>
          <a:bodyPr vert="horz" lIns="0" tIns="0" rIns="0" bIns="0" rtlCol="0" anchor="t" anchorCtr="0">
            <a:noAutofit/>
          </a:bodyPr>
          <a:lstStyle>
            <a:lvl1pPr>
              <a:defRPr sz="2000">
                <a:solidFill>
                  <a:schemeClr val="bg1"/>
                </a:solidFill>
              </a:defRPr>
            </a:lvl1pPr>
          </a:lstStyle>
          <a:p>
            <a:r>
              <a:rPr lang="pt-BR" noProof="0"/>
              <a:t>Clique para editar o título Mestre</a:t>
            </a:r>
            <a:endParaRPr lang="en-US" noProof="0"/>
          </a:p>
        </p:txBody>
      </p:sp>
      <p:grpSp>
        <p:nvGrpSpPr>
          <p:cNvPr id="2" name="Agrupar 1">
            <a:extLst>
              <a:ext uri="{FF2B5EF4-FFF2-40B4-BE49-F238E27FC236}">
                <a16:creationId xmlns:a16="http://schemas.microsoft.com/office/drawing/2014/main" id="{D4AD5B7E-9B94-473B-6217-FC3AF7445674}"/>
              </a:ext>
            </a:extLst>
          </p:cNvPr>
          <p:cNvGrpSpPr/>
          <p:nvPr userDrawn="1"/>
        </p:nvGrpSpPr>
        <p:grpSpPr>
          <a:xfrm>
            <a:off x="468867" y="448056"/>
            <a:ext cx="352543" cy="331511"/>
            <a:chOff x="468867" y="448056"/>
            <a:chExt cx="352543" cy="331511"/>
          </a:xfrm>
        </p:grpSpPr>
        <p:sp>
          <p:nvSpPr>
            <p:cNvPr id="3" name="Retângulo 2">
              <a:extLst>
                <a:ext uri="{FF2B5EF4-FFF2-40B4-BE49-F238E27FC236}">
                  <a16:creationId xmlns:a16="http://schemas.microsoft.com/office/drawing/2014/main" id="{AE75B00F-AB09-30C5-5492-F9C692213957}"/>
                </a:ext>
              </a:extLst>
            </p:cNvPr>
            <p:cNvSpPr/>
            <p:nvPr/>
          </p:nvSpPr>
          <p:spPr bwMode="gray">
            <a:xfrm>
              <a:off x="485041" y="448056"/>
              <a:ext cx="336369" cy="8164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5" name="Retângulo 4">
              <a:extLst>
                <a:ext uri="{FF2B5EF4-FFF2-40B4-BE49-F238E27FC236}">
                  <a16:creationId xmlns:a16="http://schemas.microsoft.com/office/drawing/2014/main" id="{785EC7C5-3828-6E6B-CB18-C3F8BE68FBD5}"/>
                </a:ext>
              </a:extLst>
            </p:cNvPr>
            <p:cNvSpPr/>
            <p:nvPr/>
          </p:nvSpPr>
          <p:spPr bwMode="gray">
            <a:xfrm>
              <a:off x="485041" y="573669"/>
              <a:ext cx="336369" cy="8164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12" name="Retângulo 11">
              <a:extLst>
                <a:ext uri="{FF2B5EF4-FFF2-40B4-BE49-F238E27FC236}">
                  <a16:creationId xmlns:a16="http://schemas.microsoft.com/office/drawing/2014/main" id="{2ACB2252-C44F-6632-F9C9-EBEB140E265C}"/>
                </a:ext>
              </a:extLst>
            </p:cNvPr>
            <p:cNvSpPr/>
            <p:nvPr/>
          </p:nvSpPr>
          <p:spPr bwMode="gray">
            <a:xfrm>
              <a:off x="485041" y="697924"/>
              <a:ext cx="336369" cy="8164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13" name="Retângulo 12">
              <a:hlinkClick r:id="rId4" action="ppaction://hlinksldjump"/>
              <a:extLst>
                <a:ext uri="{FF2B5EF4-FFF2-40B4-BE49-F238E27FC236}">
                  <a16:creationId xmlns:a16="http://schemas.microsoft.com/office/drawing/2014/main" id="{F9AE3492-AD04-C80B-6719-15E01DA378BA}"/>
                </a:ext>
              </a:extLst>
            </p:cNvPr>
            <p:cNvSpPr/>
            <p:nvPr/>
          </p:nvSpPr>
          <p:spPr bwMode="gray">
            <a:xfrm>
              <a:off x="468867" y="456106"/>
              <a:ext cx="336370" cy="31676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grpSp>
    </p:spTree>
    <p:extLst>
      <p:ext uri="{BB962C8B-B14F-4D97-AF65-F5344CB8AC3E}">
        <p14:creationId xmlns:p14="http://schemas.microsoft.com/office/powerpoint/2010/main" val="137813126"/>
      </p:ext>
    </p:extLst>
  </p:cSld>
  <p:clrMapOvr>
    <a:masterClrMapping/>
  </p:clrMapOvr>
  <p:transition>
    <p:fade/>
  </p:transition>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Slide de Título">
    <p:spTree>
      <p:nvGrpSpPr>
        <p:cNvPr id="1" name=""/>
        <p:cNvGrpSpPr/>
        <p:nvPr/>
      </p:nvGrpSpPr>
      <p:grpSpPr>
        <a:xfrm>
          <a:off x="0" y="0"/>
          <a:ext cx="0" cy="0"/>
          <a:chOff x="0" y="0"/>
          <a:chExt cx="0" cy="0"/>
        </a:xfrm>
      </p:grpSpPr>
      <p:sp>
        <p:nvSpPr>
          <p:cNvPr id="11" name="Retângulo 10"/>
          <p:cNvSpPr/>
          <p:nvPr userDrawn="1"/>
        </p:nvSpPr>
        <p:spPr>
          <a:xfrm>
            <a:off x="12305314" y="402101"/>
            <a:ext cx="360000" cy="252000"/>
          </a:xfrm>
          <a:prstGeom prst="rect">
            <a:avLst/>
          </a:prstGeom>
          <a:solidFill>
            <a:srgbClr val="D8D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13" name="Retângulo 12"/>
          <p:cNvSpPr/>
          <p:nvPr userDrawn="1"/>
        </p:nvSpPr>
        <p:spPr>
          <a:xfrm>
            <a:off x="12305314" y="1565333"/>
            <a:ext cx="360000" cy="252000"/>
          </a:xfrm>
          <a:prstGeom prst="rect">
            <a:avLst/>
          </a:prstGeom>
          <a:solidFill>
            <a:srgbClr val="0A5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15" name="Retângulo 14"/>
          <p:cNvSpPr/>
          <p:nvPr userDrawn="1"/>
        </p:nvSpPr>
        <p:spPr>
          <a:xfrm>
            <a:off x="12305314" y="3504053"/>
            <a:ext cx="360000" cy="252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16" name="Retângulo 15"/>
          <p:cNvSpPr/>
          <p:nvPr userDrawn="1"/>
        </p:nvSpPr>
        <p:spPr>
          <a:xfrm>
            <a:off x="12305314" y="3116309"/>
            <a:ext cx="360000" cy="252000"/>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17" name="Retângulo 16"/>
          <p:cNvSpPr/>
          <p:nvPr userDrawn="1"/>
        </p:nvSpPr>
        <p:spPr>
          <a:xfrm>
            <a:off x="12305314" y="4279541"/>
            <a:ext cx="360000" cy="252000"/>
          </a:xfrm>
          <a:prstGeom prst="rect">
            <a:avLst/>
          </a:prstGeom>
          <a:solidFill>
            <a:srgbClr val="8FC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18" name="Retângulo 17"/>
          <p:cNvSpPr/>
          <p:nvPr userDrawn="1"/>
        </p:nvSpPr>
        <p:spPr>
          <a:xfrm>
            <a:off x="12305314" y="3891797"/>
            <a:ext cx="360000" cy="252000"/>
          </a:xfrm>
          <a:prstGeom prst="rect">
            <a:avLst/>
          </a:prstGeom>
          <a:solidFill>
            <a:srgbClr val="66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19" name="Retângulo 18"/>
          <p:cNvSpPr/>
          <p:nvPr userDrawn="1"/>
        </p:nvSpPr>
        <p:spPr>
          <a:xfrm>
            <a:off x="12305314" y="4667285"/>
            <a:ext cx="360000" cy="252000"/>
          </a:xfrm>
          <a:prstGeom prst="rect">
            <a:avLst/>
          </a:prstGeom>
          <a:solidFill>
            <a:srgbClr val="E16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20" name="Retângulo 19"/>
          <p:cNvSpPr/>
          <p:nvPr userDrawn="1"/>
        </p:nvSpPr>
        <p:spPr>
          <a:xfrm>
            <a:off x="12305314" y="5442773"/>
            <a:ext cx="360000" cy="252000"/>
          </a:xfrm>
          <a:prstGeom prst="rect">
            <a:avLst/>
          </a:prstGeom>
          <a:solidFill>
            <a:srgbClr val="6D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21" name="Retângulo 20"/>
          <p:cNvSpPr/>
          <p:nvPr userDrawn="1"/>
        </p:nvSpPr>
        <p:spPr>
          <a:xfrm>
            <a:off x="12305314" y="5055029"/>
            <a:ext cx="360000" cy="252000"/>
          </a:xfrm>
          <a:prstGeom prst="rect">
            <a:avLst/>
          </a:prstGeom>
          <a:solidFill>
            <a:srgbClr val="E47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22" name="Retângulo 21"/>
          <p:cNvSpPr/>
          <p:nvPr userDrawn="1"/>
        </p:nvSpPr>
        <p:spPr>
          <a:xfrm>
            <a:off x="12305314" y="5830517"/>
            <a:ext cx="360000" cy="252000"/>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23" name="Retângulo 22"/>
          <p:cNvSpPr/>
          <p:nvPr userDrawn="1"/>
        </p:nvSpPr>
        <p:spPr>
          <a:xfrm>
            <a:off x="12305314" y="6606000"/>
            <a:ext cx="360000" cy="252000"/>
          </a:xfrm>
          <a:prstGeom prst="rect">
            <a:avLst/>
          </a:prstGeom>
          <a:solidFill>
            <a:srgbClr val="FBD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24" name="Retângulo 23"/>
          <p:cNvSpPr/>
          <p:nvPr userDrawn="1"/>
        </p:nvSpPr>
        <p:spPr>
          <a:xfrm>
            <a:off x="12305314" y="6218261"/>
            <a:ext cx="360000" cy="252000"/>
          </a:xfrm>
          <a:prstGeom prst="rect">
            <a:avLst/>
          </a:prstGeom>
          <a:solidFill>
            <a:srgbClr val="006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25" name="Retângulo 24"/>
          <p:cNvSpPr/>
          <p:nvPr userDrawn="1"/>
        </p:nvSpPr>
        <p:spPr>
          <a:xfrm>
            <a:off x="12305314" y="14357"/>
            <a:ext cx="360000" cy="252000"/>
          </a:xfrm>
          <a:prstGeom prst="rect">
            <a:avLst/>
          </a:prstGeom>
          <a:solidFill>
            <a:srgbClr val="E3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29" name="Retângulo 28"/>
          <p:cNvSpPr/>
          <p:nvPr userDrawn="1"/>
        </p:nvSpPr>
        <p:spPr>
          <a:xfrm>
            <a:off x="12305314" y="1953077"/>
            <a:ext cx="360000" cy="252000"/>
          </a:xfrm>
          <a:prstGeom prst="rect">
            <a:avLst/>
          </a:prstGeom>
          <a:solidFill>
            <a:srgbClr val="038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30" name="Retângulo 29"/>
          <p:cNvSpPr/>
          <p:nvPr userDrawn="1"/>
        </p:nvSpPr>
        <p:spPr>
          <a:xfrm>
            <a:off x="12305314" y="2340821"/>
            <a:ext cx="360000" cy="252000"/>
          </a:xfrm>
          <a:prstGeom prst="rect">
            <a:avLst/>
          </a:prstGeom>
          <a:solidFill>
            <a:srgbClr val="04B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31" name="Retângulo 30"/>
          <p:cNvSpPr/>
          <p:nvPr userDrawn="1"/>
        </p:nvSpPr>
        <p:spPr>
          <a:xfrm>
            <a:off x="12305314" y="2728565"/>
            <a:ext cx="360000" cy="252000"/>
          </a:xfrm>
          <a:prstGeom prst="rect">
            <a:avLst/>
          </a:prstGeom>
          <a:solidFill>
            <a:srgbClr val="56D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27" name="Título 10">
            <a:extLst>
              <a:ext uri="{FF2B5EF4-FFF2-40B4-BE49-F238E27FC236}">
                <a16:creationId xmlns:a16="http://schemas.microsoft.com/office/drawing/2014/main" id="{AEA82AA2-27AD-4CD7-B55F-D95E47B62D79}"/>
              </a:ext>
            </a:extLst>
          </p:cNvPr>
          <p:cNvSpPr>
            <a:spLocks noGrp="1"/>
          </p:cNvSpPr>
          <p:nvPr>
            <p:ph type="title" hasCustomPrompt="1"/>
          </p:nvPr>
        </p:nvSpPr>
        <p:spPr>
          <a:xfrm>
            <a:off x="1067141" y="402336"/>
            <a:ext cx="9372600" cy="402336"/>
          </a:xfrm>
        </p:spPr>
        <p:txBody>
          <a:bodyPr vert="horz" lIns="0" tIns="0" rIns="0" bIns="0" rtlCol="0" anchor="t" anchorCtr="0">
            <a:noAutofit/>
          </a:bodyPr>
          <a:lstStyle>
            <a:lvl1pPr>
              <a:defRPr lang="pt-BR"/>
            </a:lvl1pPr>
          </a:lstStyle>
          <a:p>
            <a:pPr lvl="0"/>
            <a:r>
              <a:rPr lang="pt-BR"/>
              <a:t> </a:t>
            </a:r>
          </a:p>
        </p:txBody>
      </p:sp>
    </p:spTree>
    <p:extLst>
      <p:ext uri="{BB962C8B-B14F-4D97-AF65-F5344CB8AC3E}">
        <p14:creationId xmlns:p14="http://schemas.microsoft.com/office/powerpoint/2010/main" val="279142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640080"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318928" y="2633472"/>
            <a:ext cx="5212080" cy="3566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E579ABC2-0180-4F3A-A895-A85BC724D472}" type="datetime1">
              <a:rPr lang="en-US" smtClean="0"/>
              <a:t>7/15/2025</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70C12960-6E85-460F-B6E3-5B82CB31AF3D}" type="slidenum">
              <a:rPr lang="en-US" smtClean="0"/>
              <a:t>‹nº›</a:t>
            </a:fld>
            <a:endParaRPr lang="en-US"/>
          </a:p>
        </p:txBody>
      </p:sp>
    </p:spTree>
    <p:extLst>
      <p:ext uri="{BB962C8B-B14F-4D97-AF65-F5344CB8AC3E}">
        <p14:creationId xmlns:p14="http://schemas.microsoft.com/office/powerpoint/2010/main" val="3333818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solidFill>
          <a:srgbClr val="3A3A3A"/>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3096000"/>
            <a:ext cx="7410270" cy="2341239"/>
          </a:xfrm>
          <a:prstGeom prst="rect">
            <a:avLst/>
          </a:prstGeom>
        </p:spPr>
        <p:txBody>
          <a:bodyPr lIns="0" tIns="0" rIns="0" bIns="0" anchor="ctr" anchorCtr="0">
            <a:noAutofit/>
          </a:bodyPr>
          <a:lstStyle>
            <a:lvl1pPr marL="0" indent="0" algn="l">
              <a:lnSpc>
                <a:spcPct val="100000"/>
              </a:lnSpc>
              <a:spcAft>
                <a:spcPts val="0"/>
              </a:spcAft>
              <a:buNone/>
              <a:defRPr sz="3200" b="1">
                <a:solidFill>
                  <a:schemeClr val="bg1"/>
                </a:solidFill>
              </a:defRPr>
            </a:lvl1pPr>
            <a:lvl2pPr marL="0" indent="0" algn="l">
              <a:buNone/>
              <a:defRPr sz="28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title style</a:t>
            </a:r>
          </a:p>
          <a:p>
            <a:pPr lvl="1"/>
            <a:r>
              <a:rPr lang="en-US" noProof="0"/>
              <a:t>Click to edit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noProof="0"/>
              <a:t>Editar estilos de texto Mestre</a:t>
            </a:r>
          </a:p>
        </p:txBody>
      </p:sp>
      <p:sp>
        <p:nvSpPr>
          <p:cNvPr id="33" name="Picture Placeholder 8"/>
          <p:cNvSpPr>
            <a:spLocks noGrp="1"/>
          </p:cNvSpPr>
          <p:nvPr>
            <p:ph type="pic" sz="quarter" idx="11"/>
          </p:nvPr>
        </p:nvSpPr>
        <p:spPr>
          <a:xfrm>
            <a:off x="0" y="0"/>
            <a:ext cx="12191999" cy="3096000"/>
          </a:xfrm>
          <a:prstGeom prst="rect">
            <a:avLst/>
          </a:prstGeom>
        </p:spPr>
        <p:txBody>
          <a:bodyPr/>
          <a:lstStyle/>
          <a:p>
            <a:r>
              <a:rPr lang="pt-BR" noProof="0"/>
              <a:t>Clique no ícone para adicionar uma imagem</a:t>
            </a:r>
            <a:endParaRPr lang="en-US" noProof="0"/>
          </a:p>
        </p:txBody>
      </p:sp>
      <p:sp>
        <p:nvSpPr>
          <p:cNvPr id="8" name="Subtitle 2">
            <a:extLst>
              <a:ext uri="{FF2B5EF4-FFF2-40B4-BE49-F238E27FC236}">
                <a16:creationId xmlns:a16="http://schemas.microsoft.com/office/drawing/2014/main" id="{2EA39F13-95EA-468A-A772-3F93A5804989}"/>
              </a:ext>
            </a:extLst>
          </p:cNvPr>
          <p:cNvSpPr txBox="1">
            <a:spLocks/>
          </p:cNvSpPr>
          <p:nvPr userDrawn="1"/>
        </p:nvSpPr>
        <p:spPr bwMode="gray">
          <a:xfrm>
            <a:off x="475200" y="5437239"/>
            <a:ext cx="7410270" cy="925460"/>
          </a:xfrm>
          <a:prstGeom prst="rect">
            <a:avLst/>
          </a:prstGeom>
        </p:spPr>
        <p:txBody>
          <a:bodyPr vert="horz" lIns="0" tIns="0" rIns="0" bIns="0" rtlCol="0" anchor="ctr" anchorCtr="0">
            <a:noAutofit/>
          </a:bodyPr>
          <a:lstStyle>
            <a:lvl1pPr marL="0" indent="0" algn="l" defTabSz="1219170" rtl="0" eaLnBrk="1" latinLnBrk="0" hangingPunct="1">
              <a:lnSpc>
                <a:spcPct val="100000"/>
              </a:lnSpc>
              <a:spcBef>
                <a:spcPts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600" b="0" kern="1200">
                <a:solidFill>
                  <a:schemeClr val="bg1"/>
                </a:solidFill>
                <a:latin typeface="+mn-lt"/>
                <a:ea typeface="+mn-ea"/>
                <a:cs typeface="+mn-cs"/>
              </a:defRPr>
            </a:lvl2pPr>
            <a:lvl3pPr marL="1219170" indent="0" algn="ctr" defTabSz="1219170" rtl="0" eaLnBrk="1" latinLnBrk="0" hangingPunct="1">
              <a:spcBef>
                <a:spcPts val="0"/>
              </a:spcBef>
              <a:spcAft>
                <a:spcPts val="1333"/>
              </a:spcAft>
              <a:buClrTx/>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9170" rtl="0" eaLnBrk="1" latinLnBrk="0" hangingPunct="1">
              <a:spcBef>
                <a:spcPts val="0"/>
              </a:spcBef>
              <a:spcAft>
                <a:spcPts val="1333"/>
              </a:spcAft>
              <a:buClrTx/>
              <a:buSzPct val="100000"/>
              <a:buFont typeface="Verdana" panose="020B0604030504040204" pitchFamily="34" charset="0"/>
              <a:buNone/>
              <a:defRPr lang="en-US" sz="2133" kern="1200" baseline="0">
                <a:solidFill>
                  <a:schemeClr val="tx1"/>
                </a:solidFill>
                <a:latin typeface="+mn-lt"/>
                <a:ea typeface="+mn-ea"/>
                <a:cs typeface="+mn-cs"/>
              </a:defRPr>
            </a:lvl4pPr>
            <a:lvl5pPr marL="2438339" indent="0" algn="ctr" defTabSz="1064657" rtl="0" eaLnBrk="1" latinLnBrk="0" hangingPunct="1">
              <a:spcBef>
                <a:spcPts val="0"/>
              </a:spcBef>
              <a:spcAft>
                <a:spcPts val="1333"/>
              </a:spcAft>
              <a:buClrTx/>
              <a:buSzPct val="100000"/>
              <a:buFont typeface="Verdana" panose="020B0604030504040204" pitchFamily="34" charset="0"/>
              <a:buNone/>
              <a:tabLst/>
              <a:defRPr lang="en-US" sz="2133" kern="1200" baseline="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r>
              <a:rPr lang="pt-BR" sz="2000"/>
              <a:t>DGT – Seu parceiro de </a:t>
            </a:r>
            <a:r>
              <a:rPr lang="pt-BR" sz="2000" noProof="0"/>
              <a:t>negócios</a:t>
            </a:r>
            <a:r>
              <a:rPr lang="pt-BR" sz="2000"/>
              <a:t>!</a:t>
            </a:r>
          </a:p>
        </p:txBody>
      </p:sp>
      <p:sp>
        <p:nvSpPr>
          <p:cNvPr id="9" name="Picture Placeholder 8">
            <a:extLst>
              <a:ext uri="{FF2B5EF4-FFF2-40B4-BE49-F238E27FC236}">
                <a16:creationId xmlns:a16="http://schemas.microsoft.com/office/drawing/2014/main" id="{9198400A-6061-47F5-A74D-148BD9163FD7}"/>
              </a:ext>
            </a:extLst>
          </p:cNvPr>
          <p:cNvSpPr>
            <a:spLocks noGrp="1"/>
          </p:cNvSpPr>
          <p:nvPr>
            <p:ph type="pic" sz="quarter" idx="12"/>
          </p:nvPr>
        </p:nvSpPr>
        <p:spPr>
          <a:xfrm>
            <a:off x="8289952" y="3746763"/>
            <a:ext cx="3497564" cy="1690476"/>
          </a:xfrm>
          <a:prstGeom prst="rect">
            <a:avLst/>
          </a:prstGeom>
        </p:spPr>
        <p:txBody>
          <a:bodyPr/>
          <a:lstStyle/>
          <a:p>
            <a:r>
              <a:rPr lang="pt-BR" noProof="0"/>
              <a:t>Clique no ícone para adicionar uma imagem</a:t>
            </a:r>
            <a:endParaRPr lang="en-US" noProof="0"/>
          </a:p>
        </p:txBody>
      </p:sp>
    </p:spTree>
    <p:extLst>
      <p:ext uri="{BB962C8B-B14F-4D97-AF65-F5344CB8AC3E}">
        <p14:creationId xmlns:p14="http://schemas.microsoft.com/office/powerpoint/2010/main" val="139636387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a:p>
            <a:pPr lvl="1"/>
            <a:r>
              <a:rPr lang="en-US" noProof="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noProof="0"/>
              <a:t>Editar estilos de texto Mestre</a:t>
            </a:r>
          </a:p>
        </p:txBody>
      </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pt-BR" noProof="0"/>
              <a:t>Clique no ícone para adicionar uma imagem</a:t>
            </a:r>
            <a:endParaRPr lang="en-US" noProof="0"/>
          </a:p>
        </p:txBody>
      </p:sp>
      <p:pic>
        <p:nvPicPr>
          <p:cNvPr id="8" name="Imagem 7">
            <a:extLst>
              <a:ext uri="{FF2B5EF4-FFF2-40B4-BE49-F238E27FC236}">
                <a16:creationId xmlns:a16="http://schemas.microsoft.com/office/drawing/2014/main" id="{DFCD0201-8F48-49A8-B53E-E2F53027074E}"/>
              </a:ext>
            </a:extLst>
          </p:cNvPr>
          <p:cNvPicPr>
            <a:picLocks noChangeAspect="1"/>
          </p:cNvPicPr>
          <p:nvPr userDrawn="1"/>
        </p:nvPicPr>
        <p:blipFill>
          <a:blip r:embed="rId3"/>
          <a:stretch>
            <a:fillRect/>
          </a:stretch>
        </p:blipFill>
        <p:spPr>
          <a:xfrm>
            <a:off x="9525513" y="855611"/>
            <a:ext cx="1931274" cy="1183501"/>
          </a:xfrm>
          <a:prstGeom prst="rect">
            <a:avLst/>
          </a:prstGeom>
        </p:spPr>
      </p:pic>
      <p:sp>
        <p:nvSpPr>
          <p:cNvPr id="9" name="CaixaDeTexto 8">
            <a:extLst>
              <a:ext uri="{FF2B5EF4-FFF2-40B4-BE49-F238E27FC236}">
                <a16:creationId xmlns:a16="http://schemas.microsoft.com/office/drawing/2014/main" id="{6690773D-48BE-4A42-B2BB-848AABBD6E84}"/>
              </a:ext>
            </a:extLst>
          </p:cNvPr>
          <p:cNvSpPr txBox="1"/>
          <p:nvPr userDrawn="1"/>
        </p:nvSpPr>
        <p:spPr>
          <a:xfrm>
            <a:off x="9383475" y="2139696"/>
            <a:ext cx="2215350" cy="276999"/>
          </a:xfrm>
          <a:prstGeom prst="rect">
            <a:avLst/>
          </a:prstGeom>
          <a:noFill/>
        </p:spPr>
        <p:txBody>
          <a:bodyPr wrap="none" lIns="0" tIns="0" rIns="0" bIns="0" rtlCol="0">
            <a:spAutoFit/>
          </a:bodyPr>
          <a:lstStyle/>
          <a:p>
            <a:pPr marL="0" indent="0" algn="ctr">
              <a:spcBef>
                <a:spcPts val="600"/>
              </a:spcBef>
              <a:buSzPct val="100000"/>
              <a:buFont typeface="Arial"/>
              <a:buNone/>
            </a:pPr>
            <a:r>
              <a:rPr lang="pt-BR" sz="1800">
                <a:solidFill>
                  <a:srgbClr val="FCB017"/>
                </a:solidFill>
                <a:latin typeface="Barlow" panose="00000500000000000000" pitchFamily="2" charset="0"/>
              </a:rPr>
              <a:t>Transformação </a:t>
            </a:r>
            <a:r>
              <a:rPr lang="pt-BR" sz="1800">
                <a:solidFill>
                  <a:schemeClr val="bg1"/>
                </a:solidFill>
                <a:latin typeface="Barlow" panose="00000500000000000000" pitchFamily="2" charset="0"/>
              </a:rPr>
              <a:t>Digital</a:t>
            </a:r>
            <a:endParaRPr lang="en-US" sz="1800">
              <a:solidFill>
                <a:schemeClr val="bg1"/>
              </a:solidFill>
              <a:latin typeface="Barlow" panose="00000500000000000000" pitchFamily="2" charset="0"/>
            </a:endParaRPr>
          </a:p>
        </p:txBody>
      </p:sp>
    </p:spTree>
    <p:extLst>
      <p:ext uri="{BB962C8B-B14F-4D97-AF65-F5344CB8AC3E}">
        <p14:creationId xmlns:p14="http://schemas.microsoft.com/office/powerpoint/2010/main" val="402317025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undo cinza">
    <p:bg>
      <p:bgPr>
        <a:solidFill>
          <a:schemeClr val="bg2">
            <a:lumMod val="25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938E6AF-ED54-EBCE-B096-5CD2633C6CD2}"/>
              </a:ext>
            </a:extLst>
          </p:cNvPr>
          <p:cNvSpPr txBox="1"/>
          <p:nvPr userDrawn="1"/>
        </p:nvSpPr>
        <p:spPr>
          <a:xfrm>
            <a:off x="11414125" y="6635331"/>
            <a:ext cx="307975" cy="107722"/>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700" b="0" i="0" noProof="0" smtClean="0">
                <a:solidFill>
                  <a:schemeClr val="bg1"/>
                </a:solidFill>
                <a:latin typeface="Calibri" panose="020F0502020204030204" pitchFamily="34" charset="0"/>
                <a:cs typeface="Calibri" panose="020F0502020204030204" pitchFamily="34" charset="0"/>
              </a:rPr>
              <a:pPr marL="0" indent="0" algn="r">
                <a:spcBef>
                  <a:spcPts val="800"/>
                </a:spcBef>
                <a:buSzPct val="100000"/>
                <a:buFont typeface="Arial"/>
                <a:buNone/>
              </a:pPr>
              <a:t>‹nº›</a:t>
            </a:fld>
            <a:endParaRPr lang="en-US" sz="700" b="0" i="0" noProof="0">
              <a:solidFill>
                <a:schemeClr val="bg1"/>
              </a:solidFill>
              <a:latin typeface="Calibri" panose="020F0502020204030204" pitchFamily="34" charset="0"/>
              <a:cs typeface="Calibri" panose="020F0502020204030204" pitchFamily="34" charset="0"/>
            </a:endParaRPr>
          </a:p>
        </p:txBody>
      </p:sp>
      <p:pic>
        <p:nvPicPr>
          <p:cNvPr id="3" name="Google Shape;485;p1">
            <a:extLst>
              <a:ext uri="{FF2B5EF4-FFF2-40B4-BE49-F238E27FC236}">
                <a16:creationId xmlns:a16="http://schemas.microsoft.com/office/drawing/2014/main" id="{AE59CF47-79C1-C899-5410-12B360E16269}"/>
              </a:ext>
            </a:extLst>
          </p:cNvPr>
          <p:cNvPicPr preferRelativeResize="0"/>
          <p:nvPr userDrawn="1"/>
        </p:nvPicPr>
        <p:blipFill>
          <a:blip r:embed="rId2">
            <a:alphaModFix/>
          </a:blip>
          <a:stretch>
            <a:fillRect/>
          </a:stretch>
        </p:blipFill>
        <p:spPr>
          <a:xfrm>
            <a:off x="10622041" y="48768"/>
            <a:ext cx="1606535" cy="1186968"/>
          </a:xfrm>
          <a:prstGeom prst="rect">
            <a:avLst/>
          </a:prstGeom>
          <a:noFill/>
          <a:ln>
            <a:noFill/>
          </a:ln>
        </p:spPr>
      </p:pic>
      <p:grpSp>
        <p:nvGrpSpPr>
          <p:cNvPr id="21" name="Agrupar 20">
            <a:extLst>
              <a:ext uri="{FF2B5EF4-FFF2-40B4-BE49-F238E27FC236}">
                <a16:creationId xmlns:a16="http://schemas.microsoft.com/office/drawing/2014/main" id="{908E98E1-1879-81CF-4300-3BFD6EFF2A97}"/>
              </a:ext>
            </a:extLst>
          </p:cNvPr>
          <p:cNvGrpSpPr/>
          <p:nvPr userDrawn="1"/>
        </p:nvGrpSpPr>
        <p:grpSpPr>
          <a:xfrm>
            <a:off x="468867" y="448056"/>
            <a:ext cx="352543" cy="331511"/>
            <a:chOff x="468867" y="448056"/>
            <a:chExt cx="352543" cy="331511"/>
          </a:xfrm>
        </p:grpSpPr>
        <p:sp>
          <p:nvSpPr>
            <p:cNvPr id="22" name="Retângulo 21">
              <a:extLst>
                <a:ext uri="{FF2B5EF4-FFF2-40B4-BE49-F238E27FC236}">
                  <a16:creationId xmlns:a16="http://schemas.microsoft.com/office/drawing/2014/main" id="{8ECADDF1-029A-8F9C-1A00-A80123294521}"/>
                </a:ext>
              </a:extLst>
            </p:cNvPr>
            <p:cNvSpPr/>
            <p:nvPr/>
          </p:nvSpPr>
          <p:spPr bwMode="gray">
            <a:xfrm>
              <a:off x="485041" y="448056"/>
              <a:ext cx="336369" cy="8164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23" name="Retângulo 22">
              <a:extLst>
                <a:ext uri="{FF2B5EF4-FFF2-40B4-BE49-F238E27FC236}">
                  <a16:creationId xmlns:a16="http://schemas.microsoft.com/office/drawing/2014/main" id="{B37BCEA6-C2B0-968D-61D9-2CAF9515B09D}"/>
                </a:ext>
              </a:extLst>
            </p:cNvPr>
            <p:cNvSpPr/>
            <p:nvPr/>
          </p:nvSpPr>
          <p:spPr bwMode="gray">
            <a:xfrm>
              <a:off x="485041" y="573669"/>
              <a:ext cx="336369" cy="8164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24" name="Retângulo 23">
              <a:extLst>
                <a:ext uri="{FF2B5EF4-FFF2-40B4-BE49-F238E27FC236}">
                  <a16:creationId xmlns:a16="http://schemas.microsoft.com/office/drawing/2014/main" id="{C05115A5-F21E-FD0A-6A7A-826CF54D73FE}"/>
                </a:ext>
              </a:extLst>
            </p:cNvPr>
            <p:cNvSpPr/>
            <p:nvPr/>
          </p:nvSpPr>
          <p:spPr bwMode="gray">
            <a:xfrm>
              <a:off x="485041" y="697924"/>
              <a:ext cx="336369" cy="8164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25" name="Retângulo 24">
              <a:hlinkClick r:id="" action="ppaction://noaction"/>
              <a:extLst>
                <a:ext uri="{FF2B5EF4-FFF2-40B4-BE49-F238E27FC236}">
                  <a16:creationId xmlns:a16="http://schemas.microsoft.com/office/drawing/2014/main" id="{4F3D6B96-0413-DE4E-8CB3-41EA2F65D304}"/>
                </a:ext>
              </a:extLst>
            </p:cNvPr>
            <p:cNvSpPr/>
            <p:nvPr/>
          </p:nvSpPr>
          <p:spPr bwMode="gray">
            <a:xfrm>
              <a:off x="468867" y="456106"/>
              <a:ext cx="336370" cy="31676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grpSp>
    </p:spTree>
    <p:extLst>
      <p:ext uri="{BB962C8B-B14F-4D97-AF65-F5344CB8AC3E}">
        <p14:creationId xmlns:p14="http://schemas.microsoft.com/office/powerpoint/2010/main" val="343915649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a:p>
            <a:pPr lvl="1"/>
            <a:r>
              <a:rPr lang="en-US" noProof="0"/>
              <a:t>Click to edit Master subtitle style</a:t>
            </a:r>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noProof="0"/>
              <a:t>Editar estilos de texto Mestre</a:t>
            </a:r>
          </a:p>
        </p:txBody>
      </p:sp>
      <p:sp>
        <p:nvSpPr>
          <p:cNvPr id="30" name="Picture Placeholder 8"/>
          <p:cNvSpPr>
            <a:spLocks noGrp="1"/>
          </p:cNvSpPr>
          <p:nvPr>
            <p:ph type="pic" sz="quarter" idx="11"/>
          </p:nvPr>
        </p:nvSpPr>
        <p:spPr>
          <a:xfrm>
            <a:off x="3393716" y="727595"/>
            <a:ext cx="5400000" cy="5400000"/>
          </a:xfrm>
          <a:prstGeom prst="rect">
            <a:avLst/>
          </a:prstGeom>
        </p:spPr>
        <p:txBody>
          <a:bodyPr/>
          <a:lstStyle/>
          <a:p>
            <a:r>
              <a:rPr lang="pt-BR" noProof="0"/>
              <a:t>Clique no ícone para adicionar uma imagem</a:t>
            </a:r>
            <a:endParaRPr lang="en-US" noProof="0"/>
          </a:p>
        </p:txBody>
      </p:sp>
      <p:pic>
        <p:nvPicPr>
          <p:cNvPr id="8" name="Imagem 7">
            <a:extLst>
              <a:ext uri="{FF2B5EF4-FFF2-40B4-BE49-F238E27FC236}">
                <a16:creationId xmlns:a16="http://schemas.microsoft.com/office/drawing/2014/main" id="{1CFACACD-6396-41CC-947D-7A3129F61ABB}"/>
              </a:ext>
            </a:extLst>
          </p:cNvPr>
          <p:cNvPicPr>
            <a:picLocks noChangeAspect="1"/>
          </p:cNvPicPr>
          <p:nvPr userDrawn="1"/>
        </p:nvPicPr>
        <p:blipFill>
          <a:blip r:embed="rId2"/>
          <a:stretch>
            <a:fillRect/>
          </a:stretch>
        </p:blipFill>
        <p:spPr>
          <a:xfrm>
            <a:off x="9525600" y="856800"/>
            <a:ext cx="1934236" cy="1184400"/>
          </a:xfrm>
          <a:prstGeom prst="rect">
            <a:avLst/>
          </a:prstGeom>
        </p:spPr>
      </p:pic>
      <p:sp>
        <p:nvSpPr>
          <p:cNvPr id="9" name="CaixaDeTexto 8">
            <a:extLst>
              <a:ext uri="{FF2B5EF4-FFF2-40B4-BE49-F238E27FC236}">
                <a16:creationId xmlns:a16="http://schemas.microsoft.com/office/drawing/2014/main" id="{60EBE5EB-9D2B-438C-A081-EECA29554045}"/>
              </a:ext>
            </a:extLst>
          </p:cNvPr>
          <p:cNvSpPr txBox="1"/>
          <p:nvPr userDrawn="1"/>
        </p:nvSpPr>
        <p:spPr>
          <a:xfrm>
            <a:off x="9383475" y="2139696"/>
            <a:ext cx="2215350" cy="276999"/>
          </a:xfrm>
          <a:prstGeom prst="rect">
            <a:avLst/>
          </a:prstGeom>
          <a:noFill/>
        </p:spPr>
        <p:txBody>
          <a:bodyPr wrap="none" lIns="0" tIns="0" rIns="0" bIns="0" rtlCol="0">
            <a:spAutoFit/>
          </a:bodyPr>
          <a:lstStyle/>
          <a:p>
            <a:pPr marL="0" indent="0" algn="ctr">
              <a:spcBef>
                <a:spcPts val="600"/>
              </a:spcBef>
              <a:buSzPct val="100000"/>
              <a:buFont typeface="Arial"/>
              <a:buNone/>
            </a:pPr>
            <a:r>
              <a:rPr lang="pt-BR" sz="1800">
                <a:solidFill>
                  <a:srgbClr val="FCB017"/>
                </a:solidFill>
                <a:latin typeface="Barlow" panose="00000500000000000000" pitchFamily="2" charset="0"/>
              </a:rPr>
              <a:t>Transformação </a:t>
            </a:r>
            <a:r>
              <a:rPr lang="pt-BR" sz="1800">
                <a:solidFill>
                  <a:srgbClr val="3A3A3A"/>
                </a:solidFill>
                <a:latin typeface="Barlow" panose="00000500000000000000" pitchFamily="2" charset="0"/>
              </a:rPr>
              <a:t>Digital</a:t>
            </a:r>
            <a:endParaRPr lang="en-US" sz="1800">
              <a:solidFill>
                <a:srgbClr val="3A3A3A"/>
              </a:solidFill>
              <a:latin typeface="Barlow" panose="00000500000000000000" pitchFamily="2" charset="0"/>
            </a:endParaRPr>
          </a:p>
        </p:txBody>
      </p:sp>
    </p:spTree>
    <p:extLst>
      <p:ext uri="{BB962C8B-B14F-4D97-AF65-F5344CB8AC3E}">
        <p14:creationId xmlns:p14="http://schemas.microsoft.com/office/powerpoint/2010/main" val="730828948"/>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pt-BR" noProof="0"/>
              <a:t>Clique para editar o título Mestre</a:t>
            </a:r>
            <a:endParaRPr lang="en-US" noProof="0"/>
          </a:p>
        </p:txBody>
      </p:sp>
      <p:sp>
        <p:nvSpPr>
          <p:cNvPr id="3" name="Subtitle 2"/>
          <p:cNvSpPr>
            <a:spLocks noGrp="1"/>
          </p:cNvSpPr>
          <p:nvPr>
            <p:ph type="subTitle" idx="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pt-BR" noProof="0"/>
              <a:t>Clique para editar o estilo do subtítulo Mestre</a:t>
            </a:r>
            <a:endParaRPr lang="en-US" noProof="0"/>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noProof="0"/>
              <a:t>Editar estilos de texto Mestre</a:t>
            </a:r>
          </a:p>
        </p:txBody>
      </p:sp>
      <p:pic>
        <p:nvPicPr>
          <p:cNvPr id="8" name="Imagem 7">
            <a:extLst>
              <a:ext uri="{FF2B5EF4-FFF2-40B4-BE49-F238E27FC236}">
                <a16:creationId xmlns:a16="http://schemas.microsoft.com/office/drawing/2014/main" id="{1697564C-CFAA-45AC-8737-DDB9086BBDB5}"/>
              </a:ext>
            </a:extLst>
          </p:cNvPr>
          <p:cNvPicPr>
            <a:picLocks noChangeAspect="1"/>
          </p:cNvPicPr>
          <p:nvPr userDrawn="1"/>
        </p:nvPicPr>
        <p:blipFill>
          <a:blip r:embed="rId3"/>
          <a:stretch>
            <a:fillRect/>
          </a:stretch>
        </p:blipFill>
        <p:spPr>
          <a:xfrm>
            <a:off x="9525513" y="855611"/>
            <a:ext cx="1931274" cy="1183501"/>
          </a:xfrm>
          <a:prstGeom prst="rect">
            <a:avLst/>
          </a:prstGeom>
        </p:spPr>
      </p:pic>
      <p:sp>
        <p:nvSpPr>
          <p:cNvPr id="9" name="CaixaDeTexto 8">
            <a:extLst>
              <a:ext uri="{FF2B5EF4-FFF2-40B4-BE49-F238E27FC236}">
                <a16:creationId xmlns:a16="http://schemas.microsoft.com/office/drawing/2014/main" id="{C96F8003-E779-41BA-AABD-DC5839DF95D9}"/>
              </a:ext>
            </a:extLst>
          </p:cNvPr>
          <p:cNvSpPr txBox="1"/>
          <p:nvPr userDrawn="1"/>
        </p:nvSpPr>
        <p:spPr>
          <a:xfrm>
            <a:off x="9383475" y="2139696"/>
            <a:ext cx="2215350" cy="276999"/>
          </a:xfrm>
          <a:prstGeom prst="rect">
            <a:avLst/>
          </a:prstGeom>
          <a:noFill/>
        </p:spPr>
        <p:txBody>
          <a:bodyPr wrap="none" lIns="0" tIns="0" rIns="0" bIns="0" rtlCol="0">
            <a:spAutoFit/>
          </a:bodyPr>
          <a:lstStyle/>
          <a:p>
            <a:pPr marL="0" indent="0" algn="ctr">
              <a:spcBef>
                <a:spcPts val="600"/>
              </a:spcBef>
              <a:buSzPct val="100000"/>
              <a:buFont typeface="Arial"/>
              <a:buNone/>
            </a:pPr>
            <a:r>
              <a:rPr lang="pt-BR" sz="1800">
                <a:solidFill>
                  <a:srgbClr val="FCB017"/>
                </a:solidFill>
                <a:latin typeface="Barlow" panose="00000500000000000000" pitchFamily="2" charset="0"/>
              </a:rPr>
              <a:t>Transformação </a:t>
            </a:r>
            <a:r>
              <a:rPr lang="pt-BR" sz="1800">
                <a:solidFill>
                  <a:schemeClr val="bg1"/>
                </a:solidFill>
                <a:latin typeface="Barlow" panose="00000500000000000000" pitchFamily="2" charset="0"/>
              </a:rPr>
              <a:t>Digital</a:t>
            </a:r>
            <a:endParaRPr lang="en-US" sz="1800">
              <a:solidFill>
                <a:schemeClr val="bg1"/>
              </a:solidFill>
              <a:latin typeface="Barlow" panose="00000500000000000000" pitchFamily="2" charset="0"/>
            </a:endParaRPr>
          </a:p>
        </p:txBody>
      </p:sp>
    </p:spTree>
    <p:extLst>
      <p:ext uri="{BB962C8B-B14F-4D97-AF65-F5344CB8AC3E}">
        <p14:creationId xmlns:p14="http://schemas.microsoft.com/office/powerpoint/2010/main" val="202585778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chorCtr="0">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pt-BR" noProof="0"/>
              <a:t>Clique para editar o título Mestre</a:t>
            </a:r>
            <a:endParaRPr lang="en-US" noProof="0"/>
          </a:p>
        </p:txBody>
      </p:sp>
      <p:sp>
        <p:nvSpPr>
          <p:cNvPr id="3" name="Subtitle 2"/>
          <p:cNvSpPr>
            <a:spLocks noGrp="1"/>
          </p:cNvSpPr>
          <p:nvPr>
            <p:ph type="subTitle" idx="1"/>
          </p:nvPr>
        </p:nvSpPr>
        <p:spPr bwMode="gray">
          <a:xfrm>
            <a:off x="475327" y="5845180"/>
            <a:ext cx="5594348" cy="505645"/>
          </a:xfrm>
          <a:prstGeom prst="rect">
            <a:avLst/>
          </a:prstGeom>
        </p:spPr>
        <p:txBody>
          <a:bodyPr lIns="0" tIns="0" rIns="0" bIns="0" anchor="b" anchorCtr="0">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pt-BR" noProof="0"/>
              <a:t>Clique para editar o estilo do subtítulo Mestre</a:t>
            </a:r>
            <a:endParaRPr lang="en-US" noProof="0"/>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noProof="0"/>
              <a:t>Editar estilos de texto Mestre</a:t>
            </a:r>
          </a:p>
        </p:txBody>
      </p:sp>
      <p:pic>
        <p:nvPicPr>
          <p:cNvPr id="8" name="Imagem 7">
            <a:extLst>
              <a:ext uri="{FF2B5EF4-FFF2-40B4-BE49-F238E27FC236}">
                <a16:creationId xmlns:a16="http://schemas.microsoft.com/office/drawing/2014/main" id="{ACC201A1-CC31-4099-892A-84FAA6F848D8}"/>
              </a:ext>
            </a:extLst>
          </p:cNvPr>
          <p:cNvPicPr>
            <a:picLocks noChangeAspect="1"/>
          </p:cNvPicPr>
          <p:nvPr userDrawn="1"/>
        </p:nvPicPr>
        <p:blipFill>
          <a:blip r:embed="rId2"/>
          <a:stretch>
            <a:fillRect/>
          </a:stretch>
        </p:blipFill>
        <p:spPr>
          <a:xfrm>
            <a:off x="9525600" y="856800"/>
            <a:ext cx="1934236" cy="1184400"/>
          </a:xfrm>
          <a:prstGeom prst="rect">
            <a:avLst/>
          </a:prstGeom>
        </p:spPr>
      </p:pic>
      <p:sp>
        <p:nvSpPr>
          <p:cNvPr id="9" name="CaixaDeTexto 8">
            <a:extLst>
              <a:ext uri="{FF2B5EF4-FFF2-40B4-BE49-F238E27FC236}">
                <a16:creationId xmlns:a16="http://schemas.microsoft.com/office/drawing/2014/main" id="{121BB1AE-1700-4956-93BE-A46EF00ED9CD}"/>
              </a:ext>
            </a:extLst>
          </p:cNvPr>
          <p:cNvSpPr txBox="1"/>
          <p:nvPr userDrawn="1"/>
        </p:nvSpPr>
        <p:spPr>
          <a:xfrm>
            <a:off x="9383475" y="2139696"/>
            <a:ext cx="2215350" cy="276999"/>
          </a:xfrm>
          <a:prstGeom prst="rect">
            <a:avLst/>
          </a:prstGeom>
          <a:noFill/>
        </p:spPr>
        <p:txBody>
          <a:bodyPr wrap="none" lIns="0" tIns="0" rIns="0" bIns="0" rtlCol="0">
            <a:spAutoFit/>
          </a:bodyPr>
          <a:lstStyle/>
          <a:p>
            <a:pPr marL="0" indent="0" algn="ctr">
              <a:spcBef>
                <a:spcPts val="600"/>
              </a:spcBef>
              <a:buSzPct val="100000"/>
              <a:buFont typeface="Arial"/>
              <a:buNone/>
            </a:pPr>
            <a:r>
              <a:rPr lang="pt-BR" sz="1800">
                <a:solidFill>
                  <a:srgbClr val="FCB017"/>
                </a:solidFill>
                <a:latin typeface="Barlow" panose="00000500000000000000" pitchFamily="2" charset="0"/>
              </a:rPr>
              <a:t>Transformação </a:t>
            </a:r>
            <a:r>
              <a:rPr lang="pt-BR" sz="1800">
                <a:solidFill>
                  <a:srgbClr val="3A3A3A"/>
                </a:solidFill>
                <a:latin typeface="Barlow" panose="00000500000000000000" pitchFamily="2" charset="0"/>
              </a:rPr>
              <a:t>Digital</a:t>
            </a:r>
            <a:endParaRPr lang="en-US" sz="1800">
              <a:solidFill>
                <a:srgbClr val="3A3A3A"/>
              </a:solidFill>
              <a:latin typeface="Barlow" panose="00000500000000000000" pitchFamily="2" charset="0"/>
            </a:endParaRPr>
          </a:p>
        </p:txBody>
      </p:sp>
    </p:spTree>
    <p:extLst>
      <p:ext uri="{BB962C8B-B14F-4D97-AF65-F5344CB8AC3E}">
        <p14:creationId xmlns:p14="http://schemas.microsoft.com/office/powerpoint/2010/main" val="4151299092"/>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 - DGT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0213"/>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pt-BR" noProof="0"/>
              <a:t>Clique para editar o título Mestre</a:t>
            </a:r>
            <a:endParaRPr lang="en-US" noProof="0"/>
          </a:p>
        </p:txBody>
      </p:sp>
      <p:sp>
        <p:nvSpPr>
          <p:cNvPr id="3" name="Text Placeholder 2"/>
          <p:cNvSpPr>
            <a:spLocks noGrp="1"/>
          </p:cNvSpPr>
          <p:nvPr>
            <p:ph type="body" idx="1"/>
          </p:nvPr>
        </p:nvSpPr>
        <p:spPr bwMode="gray">
          <a:xfrm>
            <a:off x="469899" y="3423545"/>
            <a:ext cx="10418235"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pt-BR" noProof="0"/>
              <a:t>Editar estilos de texto Mestre</a:t>
            </a:r>
          </a:p>
        </p:txBody>
      </p:sp>
      <p:sp>
        <p:nvSpPr>
          <p:cNvPr id="13" name="TextBox 12"/>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a:solidFill>
                  <a:schemeClr val="bg1"/>
                </a:solidFill>
              </a:rPr>
              <a:t>©DGT </a:t>
            </a:r>
            <a:r>
              <a:rPr lang="en-US" sz="650" noProof="0" err="1">
                <a:solidFill>
                  <a:schemeClr val="bg1"/>
                </a:solidFill>
              </a:rPr>
              <a:t>Consultoria</a:t>
            </a:r>
            <a:r>
              <a:rPr lang="en-US" sz="650" noProof="0">
                <a:solidFill>
                  <a:schemeClr val="bg1"/>
                </a:solidFill>
              </a:rPr>
              <a:t> 2021</a:t>
            </a:r>
          </a:p>
        </p:txBody>
      </p:sp>
      <p:sp>
        <p:nvSpPr>
          <p:cNvPr id="7" name="TextBox 9">
            <a:extLst>
              <a:ext uri="{FF2B5EF4-FFF2-40B4-BE49-F238E27FC236}">
                <a16:creationId xmlns:a16="http://schemas.microsoft.com/office/drawing/2014/main" id="{FB8AF81C-BB05-43B8-B116-92CA1D74E8AA}"/>
              </a:ext>
            </a:extLst>
          </p:cNvPr>
          <p:cNvSpPr txBox="1"/>
          <p:nvPr userDrawn="1"/>
        </p:nvSpPr>
        <p:spPr>
          <a:xfrm>
            <a:off x="6336000" y="6476999"/>
            <a:ext cx="4896560" cy="100027"/>
          </a:xfrm>
          <a:prstGeom prst="rect">
            <a:avLst/>
          </a:prstGeom>
          <a:noFill/>
        </p:spPr>
        <p:txBody>
          <a:bodyPr wrap="square" lIns="0" tIns="0" rIns="0" bIns="0" rtlCol="0">
            <a:spAutoFit/>
          </a:bodyPr>
          <a:lstStyle/>
          <a:p>
            <a:pPr marL="0" indent="0" algn="r">
              <a:spcBef>
                <a:spcPts val="0"/>
              </a:spcBef>
              <a:buSzPct val="100000"/>
              <a:buFont typeface="Arial"/>
              <a:buNone/>
            </a:pPr>
            <a:r>
              <a:rPr lang="pt-BR" sz="650" noProof="0">
                <a:solidFill>
                  <a:schemeClr val="bg1"/>
                </a:solidFill>
                <a:latin typeface="Rubik Light" panose="00000400000000000000" pitchFamily="2" charset="-79"/>
                <a:cs typeface="Rubik Light" panose="00000400000000000000" pitchFamily="2" charset="-79"/>
              </a:rPr>
              <a:t>DGT – Seu parceiro de negócios!</a:t>
            </a:r>
          </a:p>
        </p:txBody>
      </p:sp>
    </p:spTree>
    <p:extLst>
      <p:ext uri="{BB962C8B-B14F-4D97-AF65-F5344CB8AC3E}">
        <p14:creationId xmlns:p14="http://schemas.microsoft.com/office/powerpoint/2010/main" val="222968065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vider - DGT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pt-BR" noProof="0"/>
              <a:t>Clique para editar o título Mestre</a:t>
            </a:r>
            <a:endParaRPr lang="en-US" noProof="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pt-BR" noProof="0"/>
              <a:t>Editar estilos de texto Mestre</a:t>
            </a:r>
          </a:p>
        </p:txBody>
      </p:sp>
      <p:sp>
        <p:nvSpPr>
          <p:cNvPr id="21" name="TextBox 20"/>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a:solidFill>
                  <a:schemeClr val="bg1"/>
                </a:solidFill>
              </a:rPr>
              <a:t>©DGT </a:t>
            </a:r>
            <a:r>
              <a:rPr lang="en-US" sz="650" noProof="0" err="1">
                <a:solidFill>
                  <a:schemeClr val="bg1"/>
                </a:solidFill>
              </a:rPr>
              <a:t>Consultoria</a:t>
            </a:r>
            <a:r>
              <a:rPr lang="en-US" sz="650" noProof="0">
                <a:solidFill>
                  <a:schemeClr val="bg1"/>
                </a:solidFill>
              </a:rPr>
              <a:t> 2021</a:t>
            </a:r>
          </a:p>
        </p:txBody>
      </p:sp>
      <p:sp>
        <p:nvSpPr>
          <p:cNvPr id="7" name="TextBox 9">
            <a:extLst>
              <a:ext uri="{FF2B5EF4-FFF2-40B4-BE49-F238E27FC236}">
                <a16:creationId xmlns:a16="http://schemas.microsoft.com/office/drawing/2014/main" id="{018DA829-EFE2-48B1-831D-13894DDAC285}"/>
              </a:ext>
            </a:extLst>
          </p:cNvPr>
          <p:cNvSpPr txBox="1"/>
          <p:nvPr userDrawn="1"/>
        </p:nvSpPr>
        <p:spPr>
          <a:xfrm>
            <a:off x="6336000" y="6476999"/>
            <a:ext cx="4896560" cy="100027"/>
          </a:xfrm>
          <a:prstGeom prst="rect">
            <a:avLst/>
          </a:prstGeom>
          <a:noFill/>
        </p:spPr>
        <p:txBody>
          <a:bodyPr wrap="square" lIns="0" tIns="0" rIns="0" bIns="0" rtlCol="0">
            <a:spAutoFit/>
          </a:bodyPr>
          <a:lstStyle/>
          <a:p>
            <a:pPr marL="0" indent="0" algn="r">
              <a:spcBef>
                <a:spcPts val="0"/>
              </a:spcBef>
              <a:buSzPct val="100000"/>
              <a:buFont typeface="Arial"/>
              <a:buNone/>
            </a:pPr>
            <a:r>
              <a:rPr lang="pt-BR" sz="650" noProof="0">
                <a:solidFill>
                  <a:schemeClr val="bg1"/>
                </a:solidFill>
                <a:latin typeface="Rubik Light" panose="00000400000000000000" pitchFamily="2" charset="-79"/>
                <a:cs typeface="Rubik Light" panose="00000400000000000000" pitchFamily="2" charset="-79"/>
              </a:rPr>
              <a:t>DGT – Seu parceiro de negócios!</a:t>
            </a:r>
          </a:p>
        </p:txBody>
      </p:sp>
    </p:spTree>
    <p:extLst>
      <p:ext uri="{BB962C8B-B14F-4D97-AF65-F5344CB8AC3E}">
        <p14:creationId xmlns:p14="http://schemas.microsoft.com/office/powerpoint/2010/main" val="327827380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Divider - DGT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pt-BR" noProof="0"/>
              <a:t>Clique para editar o título Mestre</a:t>
            </a:r>
            <a:endParaRPr lang="en-US" noProof="0"/>
          </a:p>
        </p:txBody>
      </p:sp>
      <p:sp>
        <p:nvSpPr>
          <p:cNvPr id="3"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pt-BR" noProof="0"/>
              <a:t>Editar estilos de texto Mestre</a:t>
            </a:r>
          </a:p>
        </p:txBody>
      </p:sp>
      <p:sp>
        <p:nvSpPr>
          <p:cNvPr id="8" name="TextBox 7"/>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a:solidFill>
                  <a:schemeClr val="bg1"/>
                </a:solidFill>
              </a:rPr>
              <a:t>©DGT </a:t>
            </a:r>
            <a:r>
              <a:rPr lang="en-US" sz="650" noProof="0" err="1">
                <a:solidFill>
                  <a:schemeClr val="bg1"/>
                </a:solidFill>
              </a:rPr>
              <a:t>Consultoria</a:t>
            </a:r>
            <a:r>
              <a:rPr lang="en-US" sz="650" noProof="0">
                <a:solidFill>
                  <a:schemeClr val="bg1"/>
                </a:solidFill>
              </a:rPr>
              <a:t> 2021</a:t>
            </a:r>
          </a:p>
        </p:txBody>
      </p:sp>
      <p:sp>
        <p:nvSpPr>
          <p:cNvPr id="10" name="TextBox 9">
            <a:extLst>
              <a:ext uri="{FF2B5EF4-FFF2-40B4-BE49-F238E27FC236}">
                <a16:creationId xmlns:a16="http://schemas.microsoft.com/office/drawing/2014/main" id="{523BA6E7-6B81-41AF-842F-92B7D62C1D53}"/>
              </a:ext>
            </a:extLst>
          </p:cNvPr>
          <p:cNvSpPr txBox="1"/>
          <p:nvPr userDrawn="1"/>
        </p:nvSpPr>
        <p:spPr>
          <a:xfrm>
            <a:off x="6336000" y="6476999"/>
            <a:ext cx="4896560" cy="100027"/>
          </a:xfrm>
          <a:prstGeom prst="rect">
            <a:avLst/>
          </a:prstGeom>
          <a:noFill/>
        </p:spPr>
        <p:txBody>
          <a:bodyPr wrap="square" lIns="0" tIns="0" rIns="0" bIns="0" rtlCol="0">
            <a:spAutoFit/>
          </a:bodyPr>
          <a:lstStyle/>
          <a:p>
            <a:pPr marL="0" indent="0" algn="r">
              <a:spcBef>
                <a:spcPts val="0"/>
              </a:spcBef>
              <a:buSzPct val="100000"/>
              <a:buFont typeface="Arial"/>
              <a:buNone/>
            </a:pPr>
            <a:r>
              <a:rPr lang="pt-BR" sz="650" noProof="0">
                <a:solidFill>
                  <a:schemeClr val="bg1"/>
                </a:solidFill>
                <a:latin typeface="Rubik Light" panose="00000400000000000000" pitchFamily="2" charset="-79"/>
                <a:cs typeface="Rubik Light" panose="00000400000000000000" pitchFamily="2" charset="-79"/>
              </a:rPr>
              <a:t>DGT – Seu parceiro de negócios!</a:t>
            </a:r>
          </a:p>
        </p:txBody>
      </p:sp>
    </p:spTree>
    <p:extLst>
      <p:ext uri="{BB962C8B-B14F-4D97-AF65-F5344CB8AC3E}">
        <p14:creationId xmlns:p14="http://schemas.microsoft.com/office/powerpoint/2010/main" val="75299743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vider - DGT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pt-BR" noProof="0"/>
              <a:t>Clique para editar o título Mestre</a:t>
            </a:r>
            <a:endParaRPr lang="en-US" noProof="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pt-BR" noProof="0"/>
              <a:t>Editar estilos de texto Mestre</a:t>
            </a:r>
          </a:p>
        </p:txBody>
      </p:sp>
      <p:sp>
        <p:nvSpPr>
          <p:cNvPr id="21" name="TextBox 20"/>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a:solidFill>
                  <a:schemeClr val="bg1"/>
                </a:solidFill>
              </a:rPr>
              <a:t>©DGT </a:t>
            </a:r>
            <a:r>
              <a:rPr lang="en-US" sz="650" noProof="0" err="1">
                <a:solidFill>
                  <a:schemeClr val="bg1"/>
                </a:solidFill>
              </a:rPr>
              <a:t>Consultoria</a:t>
            </a:r>
            <a:r>
              <a:rPr lang="en-US" sz="650" noProof="0">
                <a:solidFill>
                  <a:schemeClr val="bg1"/>
                </a:solidFill>
              </a:rPr>
              <a:t> 2021</a:t>
            </a:r>
          </a:p>
        </p:txBody>
      </p:sp>
      <p:sp>
        <p:nvSpPr>
          <p:cNvPr id="7" name="TextBox 9">
            <a:extLst>
              <a:ext uri="{FF2B5EF4-FFF2-40B4-BE49-F238E27FC236}">
                <a16:creationId xmlns:a16="http://schemas.microsoft.com/office/drawing/2014/main" id="{199D7279-79A0-406D-8572-62AF247F0C35}"/>
              </a:ext>
            </a:extLst>
          </p:cNvPr>
          <p:cNvSpPr txBox="1"/>
          <p:nvPr userDrawn="1"/>
        </p:nvSpPr>
        <p:spPr>
          <a:xfrm>
            <a:off x="6336000" y="6476999"/>
            <a:ext cx="4896560" cy="100027"/>
          </a:xfrm>
          <a:prstGeom prst="rect">
            <a:avLst/>
          </a:prstGeom>
          <a:noFill/>
        </p:spPr>
        <p:txBody>
          <a:bodyPr wrap="square" lIns="0" tIns="0" rIns="0" bIns="0" rtlCol="0">
            <a:spAutoFit/>
          </a:bodyPr>
          <a:lstStyle/>
          <a:p>
            <a:pPr marL="0" indent="0" algn="r">
              <a:spcBef>
                <a:spcPts val="0"/>
              </a:spcBef>
              <a:buSzPct val="100000"/>
              <a:buFont typeface="Arial"/>
              <a:buNone/>
            </a:pPr>
            <a:r>
              <a:rPr lang="pt-BR" sz="650" noProof="0">
                <a:solidFill>
                  <a:schemeClr val="bg1"/>
                </a:solidFill>
                <a:latin typeface="Rubik Light" panose="00000400000000000000" pitchFamily="2" charset="-79"/>
                <a:cs typeface="Rubik Light" panose="00000400000000000000" pitchFamily="2" charset="-79"/>
              </a:rPr>
              <a:t>DGT – Seu parceiro de negócios!</a:t>
            </a:r>
          </a:p>
        </p:txBody>
      </p:sp>
    </p:spTree>
    <p:extLst>
      <p:ext uri="{BB962C8B-B14F-4D97-AF65-F5344CB8AC3E}">
        <p14:creationId xmlns:p14="http://schemas.microsoft.com/office/powerpoint/2010/main" val="14724738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ivider - DGT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pt-BR" noProof="0"/>
              <a:t>Clique para editar o título Mestre</a:t>
            </a:r>
            <a:endParaRPr lang="en-US" noProof="0"/>
          </a:p>
        </p:txBody>
      </p:sp>
      <p:sp>
        <p:nvSpPr>
          <p:cNvPr id="19" name="Text Placeholder 2"/>
          <p:cNvSpPr>
            <a:spLocks noGrp="1"/>
          </p:cNvSpPr>
          <p:nvPr>
            <p:ph type="body" idx="1"/>
          </p:nvPr>
        </p:nvSpPr>
        <p:spPr bwMode="gray">
          <a:xfrm>
            <a:off x="469900" y="3429000"/>
            <a:ext cx="10418233" cy="1566532"/>
          </a:xfrm>
        </p:spPr>
        <p:txBody>
          <a:bodyPr lIns="0" tIns="0" rIns="0" bIns="0">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pt-BR" noProof="0"/>
              <a:t>Editar estilos de texto Mestre</a:t>
            </a:r>
          </a:p>
        </p:txBody>
      </p:sp>
      <p:sp>
        <p:nvSpPr>
          <p:cNvPr id="21" name="TextBox 20"/>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a:solidFill>
                  <a:schemeClr val="bg1"/>
                </a:solidFill>
              </a:rPr>
              <a:t>©DGT </a:t>
            </a:r>
            <a:r>
              <a:rPr lang="en-US" sz="650" noProof="0" err="1">
                <a:solidFill>
                  <a:schemeClr val="bg1"/>
                </a:solidFill>
              </a:rPr>
              <a:t>Consultoria</a:t>
            </a:r>
            <a:r>
              <a:rPr lang="en-US" sz="650" noProof="0">
                <a:solidFill>
                  <a:schemeClr val="bg1"/>
                </a:solidFill>
              </a:rPr>
              <a:t> 2021</a:t>
            </a:r>
          </a:p>
        </p:txBody>
      </p:sp>
      <p:sp>
        <p:nvSpPr>
          <p:cNvPr id="7" name="TextBox 9">
            <a:extLst>
              <a:ext uri="{FF2B5EF4-FFF2-40B4-BE49-F238E27FC236}">
                <a16:creationId xmlns:a16="http://schemas.microsoft.com/office/drawing/2014/main" id="{4DB8A0BA-37D0-490E-84DA-71F4AD98416A}"/>
              </a:ext>
            </a:extLst>
          </p:cNvPr>
          <p:cNvSpPr txBox="1"/>
          <p:nvPr userDrawn="1"/>
        </p:nvSpPr>
        <p:spPr>
          <a:xfrm>
            <a:off x="6336000" y="6476999"/>
            <a:ext cx="4896560" cy="100027"/>
          </a:xfrm>
          <a:prstGeom prst="rect">
            <a:avLst/>
          </a:prstGeom>
          <a:noFill/>
        </p:spPr>
        <p:txBody>
          <a:bodyPr wrap="square" lIns="0" tIns="0" rIns="0" bIns="0" rtlCol="0">
            <a:spAutoFit/>
          </a:bodyPr>
          <a:lstStyle/>
          <a:p>
            <a:pPr marL="0" indent="0" algn="r">
              <a:spcBef>
                <a:spcPts val="0"/>
              </a:spcBef>
              <a:buSzPct val="100000"/>
              <a:buFont typeface="Arial"/>
              <a:buNone/>
            </a:pPr>
            <a:r>
              <a:rPr lang="pt-BR" sz="650" noProof="0">
                <a:solidFill>
                  <a:schemeClr val="bg1"/>
                </a:solidFill>
                <a:latin typeface="Rubik Light" panose="00000400000000000000" pitchFamily="2" charset="-79"/>
                <a:cs typeface="Rubik Light" panose="00000400000000000000" pitchFamily="2" charset="-79"/>
              </a:rPr>
              <a:t>DGT – Seu parceiro de negócios!</a:t>
            </a:r>
          </a:p>
        </p:txBody>
      </p:sp>
    </p:spTree>
    <p:extLst>
      <p:ext uri="{BB962C8B-B14F-4D97-AF65-F5344CB8AC3E}">
        <p14:creationId xmlns:p14="http://schemas.microsoft.com/office/powerpoint/2010/main" val="405851182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ivider - DGT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1" y="1705668"/>
            <a:ext cx="10418233" cy="1592403"/>
          </a:xfrm>
        </p:spPr>
        <p:txBody>
          <a:bodyPr anchor="b"/>
          <a:lstStyle>
            <a:lvl1pPr>
              <a:lnSpc>
                <a:spcPct val="95000"/>
              </a:lnSpc>
              <a:defRPr sz="3850" b="1">
                <a:solidFill>
                  <a:schemeClr val="tx1"/>
                </a:solidFill>
                <a:latin typeface="+mj-lt"/>
                <a:ea typeface="Open Sans" panose="020B0606030504020204" pitchFamily="34" charset="0"/>
                <a:cs typeface="Open Sans" panose="020B0606030504020204" pitchFamily="34" charset="0"/>
              </a:defRPr>
            </a:lvl1pPr>
          </a:lstStyle>
          <a:p>
            <a:r>
              <a:rPr lang="pt-BR" noProof="0"/>
              <a:t>Clique para editar o título Mestre</a:t>
            </a:r>
            <a:endParaRPr lang="en-US" noProof="0"/>
          </a:p>
        </p:txBody>
      </p:sp>
      <p:sp>
        <p:nvSpPr>
          <p:cNvPr id="3" name="Text Placeholder 2"/>
          <p:cNvSpPr>
            <a:spLocks noGrp="1"/>
          </p:cNvSpPr>
          <p:nvPr>
            <p:ph type="body" idx="1"/>
          </p:nvPr>
        </p:nvSpPr>
        <p:spPr bwMode="gray">
          <a:xfrm>
            <a:off x="469900" y="3429000"/>
            <a:ext cx="10541000" cy="1566532"/>
          </a:xfrm>
        </p:spPr>
        <p:txBody>
          <a:bodyPr lIns="0" tIns="0" rIns="0" bIns="0">
            <a:noAutofit/>
          </a:bodyPr>
          <a:lstStyle>
            <a:lvl1pPr marL="0" indent="0">
              <a:lnSpc>
                <a:spcPct val="95000"/>
              </a:lnSpc>
              <a:spcAft>
                <a:spcPts val="0"/>
              </a:spcAft>
              <a:buNone/>
              <a:defRPr sz="385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pt-BR" noProof="0"/>
              <a:t>Editar estilos de texto Mestre</a:t>
            </a:r>
          </a:p>
        </p:txBody>
      </p:sp>
    </p:spTree>
    <p:extLst>
      <p:ext uri="{BB962C8B-B14F-4D97-AF65-F5344CB8AC3E}">
        <p14:creationId xmlns:p14="http://schemas.microsoft.com/office/powerpoint/2010/main" val="159031222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pt-BR" noProof="0"/>
              <a:t>Editar estilos de texto Mestre</a:t>
            </a:r>
          </a:p>
        </p:txBody>
      </p:sp>
      <p:sp>
        <p:nvSpPr>
          <p:cNvPr id="13" name="TextBox 12"/>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a:solidFill>
                  <a:schemeClr val="bg1"/>
                </a:solidFill>
              </a:rPr>
              <a:t>©DGT </a:t>
            </a:r>
            <a:r>
              <a:rPr lang="en-US" sz="650" noProof="0" err="1">
                <a:solidFill>
                  <a:schemeClr val="bg1"/>
                </a:solidFill>
              </a:rPr>
              <a:t>Consultoria</a:t>
            </a:r>
            <a:r>
              <a:rPr lang="en-US" sz="650" noProof="0">
                <a:solidFill>
                  <a:schemeClr val="bg1"/>
                </a:solidFill>
              </a:rPr>
              <a:t> 2021</a:t>
            </a:r>
          </a:p>
        </p:txBody>
      </p:sp>
      <p:sp>
        <p:nvSpPr>
          <p:cNvPr id="14" name="TextBox 13"/>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‹nº›</a:t>
            </a:fld>
            <a:endParaRPr lang="en-US" sz="650" noProof="0">
              <a:solidFill>
                <a:schemeClr val="bg1"/>
              </a:solidFill>
            </a:endParaRPr>
          </a:p>
        </p:txBody>
      </p:sp>
      <p:sp>
        <p:nvSpPr>
          <p:cNvPr id="6" name="TextBox 9">
            <a:extLst>
              <a:ext uri="{FF2B5EF4-FFF2-40B4-BE49-F238E27FC236}">
                <a16:creationId xmlns:a16="http://schemas.microsoft.com/office/drawing/2014/main" id="{50B4DB2F-76F4-4BAE-B843-0B23C2BA1CFD}"/>
              </a:ext>
            </a:extLst>
          </p:cNvPr>
          <p:cNvSpPr txBox="1"/>
          <p:nvPr userDrawn="1"/>
        </p:nvSpPr>
        <p:spPr>
          <a:xfrm>
            <a:off x="6336000" y="6476999"/>
            <a:ext cx="4896560" cy="100027"/>
          </a:xfrm>
          <a:prstGeom prst="rect">
            <a:avLst/>
          </a:prstGeom>
          <a:noFill/>
        </p:spPr>
        <p:txBody>
          <a:bodyPr wrap="square" lIns="0" tIns="0" rIns="0" bIns="0" rtlCol="0">
            <a:spAutoFit/>
          </a:bodyPr>
          <a:lstStyle/>
          <a:p>
            <a:pPr marL="0" indent="0" algn="r">
              <a:spcBef>
                <a:spcPts val="0"/>
              </a:spcBef>
              <a:buSzPct val="100000"/>
              <a:buFont typeface="Arial"/>
              <a:buNone/>
            </a:pPr>
            <a:r>
              <a:rPr lang="pt-BR" sz="650" noProof="0">
                <a:solidFill>
                  <a:schemeClr val="bg1"/>
                </a:solidFill>
                <a:latin typeface="Rubik Light" panose="00000400000000000000" pitchFamily="2" charset="-79"/>
                <a:cs typeface="Rubik Light" panose="00000400000000000000" pitchFamily="2" charset="-79"/>
              </a:rPr>
              <a:t>DGT – Seu parceiro de negócios!</a:t>
            </a:r>
          </a:p>
        </p:txBody>
      </p:sp>
    </p:spTree>
    <p:extLst>
      <p:ext uri="{BB962C8B-B14F-4D97-AF65-F5344CB8AC3E}">
        <p14:creationId xmlns:p14="http://schemas.microsoft.com/office/powerpoint/2010/main" val="104205107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ente Título">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1069848" y="402586"/>
            <a:ext cx="9372600" cy="402336"/>
          </a:xfrm>
          <a:prstGeom prst="rect">
            <a:avLst/>
          </a:prstGeom>
        </p:spPr>
        <p:txBody>
          <a:bodyPr vert="horz" lIns="0" tIns="0" rIns="0" bIns="0" rtlCol="0" anchor="t" anchorCtr="0">
            <a:noAutofit/>
          </a:bodyPr>
          <a:lstStyle>
            <a:lvl1pPr>
              <a:defRPr sz="2400"/>
            </a:lvl1pPr>
          </a:lstStyle>
          <a:p>
            <a:r>
              <a:rPr lang="pt-BR" noProof="0"/>
              <a:t>Clique para editar o título Mestre</a:t>
            </a:r>
            <a:endParaRPr lang="en-US" noProof="0"/>
          </a:p>
        </p:txBody>
      </p:sp>
      <p:grpSp>
        <p:nvGrpSpPr>
          <p:cNvPr id="3" name="Agrupar 2">
            <a:extLst>
              <a:ext uri="{FF2B5EF4-FFF2-40B4-BE49-F238E27FC236}">
                <a16:creationId xmlns:a16="http://schemas.microsoft.com/office/drawing/2014/main" id="{217031C7-B184-4C7C-AA7D-10C441249895}"/>
              </a:ext>
            </a:extLst>
          </p:cNvPr>
          <p:cNvGrpSpPr/>
          <p:nvPr userDrawn="1"/>
        </p:nvGrpSpPr>
        <p:grpSpPr>
          <a:xfrm>
            <a:off x="468867" y="449080"/>
            <a:ext cx="352543" cy="331511"/>
            <a:chOff x="-918829" y="402587"/>
            <a:chExt cx="565965" cy="534131"/>
          </a:xfrm>
        </p:grpSpPr>
        <p:sp>
          <p:nvSpPr>
            <p:cNvPr id="5" name="Retângulo 4">
              <a:extLst>
                <a:ext uri="{FF2B5EF4-FFF2-40B4-BE49-F238E27FC236}">
                  <a16:creationId xmlns:a16="http://schemas.microsoft.com/office/drawing/2014/main" id="{93A87138-F545-4D93-8208-101E0BF8AD4A}"/>
                </a:ext>
              </a:extLst>
            </p:cNvPr>
            <p:cNvSpPr/>
            <p:nvPr/>
          </p:nvSpPr>
          <p:spPr bwMode="gray">
            <a:xfrm>
              <a:off x="-892864" y="402587"/>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6" name="Retângulo 5">
              <a:extLst>
                <a:ext uri="{FF2B5EF4-FFF2-40B4-BE49-F238E27FC236}">
                  <a16:creationId xmlns:a16="http://schemas.microsoft.com/office/drawing/2014/main" id="{B9DF26DE-C8E8-4CFA-BB06-E2E03FAFAD26}"/>
                </a:ext>
              </a:extLst>
            </p:cNvPr>
            <p:cNvSpPr/>
            <p:nvPr/>
          </p:nvSpPr>
          <p:spPr bwMode="gray">
            <a:xfrm>
              <a:off x="-892864" y="604975"/>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7" name="Retângulo 6">
              <a:extLst>
                <a:ext uri="{FF2B5EF4-FFF2-40B4-BE49-F238E27FC236}">
                  <a16:creationId xmlns:a16="http://schemas.microsoft.com/office/drawing/2014/main" id="{5764A00F-3FDA-4E6C-8923-C2305EC35821}"/>
                </a:ext>
              </a:extLst>
            </p:cNvPr>
            <p:cNvSpPr/>
            <p:nvPr/>
          </p:nvSpPr>
          <p:spPr bwMode="gray">
            <a:xfrm>
              <a:off x="-892864" y="805174"/>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8" name="Retângulo 7">
              <a:hlinkClick r:id="" action="ppaction://noaction"/>
              <a:extLst>
                <a:ext uri="{FF2B5EF4-FFF2-40B4-BE49-F238E27FC236}">
                  <a16:creationId xmlns:a16="http://schemas.microsoft.com/office/drawing/2014/main" id="{A0CB62D1-E0F9-40B5-8867-9E47DDAD2A5C}"/>
                </a:ext>
              </a:extLst>
            </p:cNvPr>
            <p:cNvSpPr/>
            <p:nvPr/>
          </p:nvSpPr>
          <p:spPr bwMode="gray">
            <a:xfrm>
              <a:off x="-918829" y="415557"/>
              <a:ext cx="540001" cy="51037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grpSp>
    </p:spTree>
    <p:extLst>
      <p:ext uri="{BB962C8B-B14F-4D97-AF65-F5344CB8AC3E}">
        <p14:creationId xmlns:p14="http://schemas.microsoft.com/office/powerpoint/2010/main" val="3242278702"/>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pt-BR" noProof="0"/>
              <a:t>Editar estilos de texto Mestre</a:t>
            </a:r>
          </a:p>
        </p:txBody>
      </p:sp>
      <p:sp>
        <p:nvSpPr>
          <p:cNvPr id="15" name="TextBox 14"/>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a:solidFill>
                  <a:schemeClr val="bg1"/>
                </a:solidFill>
              </a:rPr>
              <a:t>©DGT </a:t>
            </a:r>
            <a:r>
              <a:rPr lang="en-US" sz="650" noProof="0" err="1">
                <a:solidFill>
                  <a:schemeClr val="bg1"/>
                </a:solidFill>
              </a:rPr>
              <a:t>Consultoria</a:t>
            </a:r>
            <a:r>
              <a:rPr lang="en-US" sz="650" noProof="0">
                <a:solidFill>
                  <a:schemeClr val="bg1"/>
                </a:solidFill>
              </a:rPr>
              <a:t> 2021</a:t>
            </a:r>
          </a:p>
        </p:txBody>
      </p:sp>
      <p:sp>
        <p:nvSpPr>
          <p:cNvPr id="16" name="TextBox 15"/>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‹nº›</a:t>
            </a:fld>
            <a:endParaRPr lang="en-US" sz="650" noProof="0">
              <a:solidFill>
                <a:schemeClr val="bg1"/>
              </a:solidFill>
            </a:endParaRPr>
          </a:p>
        </p:txBody>
      </p:sp>
      <p:sp>
        <p:nvSpPr>
          <p:cNvPr id="6" name="TextBox 9">
            <a:extLst>
              <a:ext uri="{FF2B5EF4-FFF2-40B4-BE49-F238E27FC236}">
                <a16:creationId xmlns:a16="http://schemas.microsoft.com/office/drawing/2014/main" id="{1E9FB433-1B08-425D-982E-40C40773513A}"/>
              </a:ext>
            </a:extLst>
          </p:cNvPr>
          <p:cNvSpPr txBox="1"/>
          <p:nvPr userDrawn="1"/>
        </p:nvSpPr>
        <p:spPr>
          <a:xfrm>
            <a:off x="6336000" y="6476999"/>
            <a:ext cx="4896560" cy="100027"/>
          </a:xfrm>
          <a:prstGeom prst="rect">
            <a:avLst/>
          </a:prstGeom>
          <a:noFill/>
        </p:spPr>
        <p:txBody>
          <a:bodyPr wrap="square" lIns="0" tIns="0" rIns="0" bIns="0" rtlCol="0">
            <a:spAutoFit/>
          </a:bodyPr>
          <a:lstStyle/>
          <a:p>
            <a:pPr marL="0" indent="0" algn="r">
              <a:spcBef>
                <a:spcPts val="0"/>
              </a:spcBef>
              <a:buSzPct val="100000"/>
              <a:buFont typeface="Arial"/>
              <a:buNone/>
            </a:pPr>
            <a:r>
              <a:rPr lang="pt-BR" sz="650" noProof="0">
                <a:solidFill>
                  <a:schemeClr val="bg1"/>
                </a:solidFill>
                <a:latin typeface="Rubik Light" panose="00000400000000000000" pitchFamily="2" charset="-79"/>
                <a:cs typeface="Rubik Light" panose="00000400000000000000" pitchFamily="2" charset="-79"/>
              </a:rPr>
              <a:t>DGT – Seu parceiro de negócios!</a:t>
            </a:r>
          </a:p>
        </p:txBody>
      </p:sp>
    </p:spTree>
    <p:extLst>
      <p:ext uri="{BB962C8B-B14F-4D97-AF65-F5344CB8AC3E}">
        <p14:creationId xmlns:p14="http://schemas.microsoft.com/office/powerpoint/2010/main" val="156238651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pt-BR" noProof="0"/>
              <a:t>Editar estilos de texto Mestre</a:t>
            </a:r>
          </a:p>
        </p:txBody>
      </p:sp>
      <p:sp>
        <p:nvSpPr>
          <p:cNvPr id="19" name="TextBox 18"/>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a:solidFill>
                  <a:schemeClr val="bg1"/>
                </a:solidFill>
              </a:rPr>
              <a:t>©DGT </a:t>
            </a:r>
            <a:r>
              <a:rPr lang="en-US" sz="650" noProof="0" err="1">
                <a:solidFill>
                  <a:schemeClr val="bg1"/>
                </a:solidFill>
              </a:rPr>
              <a:t>Consultoria</a:t>
            </a:r>
            <a:r>
              <a:rPr lang="en-US" sz="650" noProof="0">
                <a:solidFill>
                  <a:schemeClr val="bg1"/>
                </a:solidFill>
              </a:rPr>
              <a:t> 2021</a:t>
            </a:r>
          </a:p>
        </p:txBody>
      </p:sp>
      <p:sp>
        <p:nvSpPr>
          <p:cNvPr id="20" name="TextBox 19"/>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‹nº›</a:t>
            </a:fld>
            <a:endParaRPr lang="en-US" sz="650" noProof="0">
              <a:solidFill>
                <a:schemeClr val="bg1"/>
              </a:solidFill>
            </a:endParaRPr>
          </a:p>
        </p:txBody>
      </p:sp>
      <p:sp>
        <p:nvSpPr>
          <p:cNvPr id="6" name="TextBox 9">
            <a:extLst>
              <a:ext uri="{FF2B5EF4-FFF2-40B4-BE49-F238E27FC236}">
                <a16:creationId xmlns:a16="http://schemas.microsoft.com/office/drawing/2014/main" id="{9C7533DA-869A-4F29-B78C-7FE752356A87}"/>
              </a:ext>
            </a:extLst>
          </p:cNvPr>
          <p:cNvSpPr txBox="1"/>
          <p:nvPr userDrawn="1"/>
        </p:nvSpPr>
        <p:spPr>
          <a:xfrm>
            <a:off x="6336000" y="6476999"/>
            <a:ext cx="4896560" cy="100027"/>
          </a:xfrm>
          <a:prstGeom prst="rect">
            <a:avLst/>
          </a:prstGeom>
          <a:noFill/>
        </p:spPr>
        <p:txBody>
          <a:bodyPr wrap="square" lIns="0" tIns="0" rIns="0" bIns="0" rtlCol="0">
            <a:spAutoFit/>
          </a:bodyPr>
          <a:lstStyle/>
          <a:p>
            <a:pPr marL="0" indent="0" algn="r">
              <a:spcBef>
                <a:spcPts val="0"/>
              </a:spcBef>
              <a:buSzPct val="100000"/>
              <a:buFont typeface="Arial"/>
              <a:buNone/>
            </a:pPr>
            <a:r>
              <a:rPr lang="pt-BR" sz="650" noProof="0">
                <a:solidFill>
                  <a:schemeClr val="bg1"/>
                </a:solidFill>
                <a:latin typeface="Rubik Light" panose="00000400000000000000" pitchFamily="2" charset="-79"/>
                <a:cs typeface="Rubik Light" panose="00000400000000000000" pitchFamily="2" charset="-79"/>
              </a:rPr>
              <a:t>DGT – Seu parceiro de negócios!</a:t>
            </a:r>
          </a:p>
        </p:txBody>
      </p:sp>
    </p:spTree>
    <p:extLst>
      <p:ext uri="{BB962C8B-B14F-4D97-AF65-F5344CB8AC3E}">
        <p14:creationId xmlns:p14="http://schemas.microsoft.com/office/powerpoint/2010/main" val="4092092458"/>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rgbClr val="3A3A3A"/>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pt-BR" noProof="0"/>
              <a:t>Editar estilos de texto Mestre</a:t>
            </a:r>
          </a:p>
        </p:txBody>
      </p:sp>
      <p:sp>
        <p:nvSpPr>
          <p:cNvPr id="15" name="TextBox 14"/>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a:solidFill>
                  <a:schemeClr val="bg1"/>
                </a:solidFill>
              </a:rPr>
              <a:t>©DGT </a:t>
            </a:r>
            <a:r>
              <a:rPr lang="en-US" sz="650" noProof="0" err="1">
                <a:solidFill>
                  <a:schemeClr val="bg1"/>
                </a:solidFill>
              </a:rPr>
              <a:t>Consultoria</a:t>
            </a:r>
            <a:r>
              <a:rPr lang="en-US" sz="650" noProof="0">
                <a:solidFill>
                  <a:schemeClr val="bg1"/>
                </a:solidFill>
              </a:rPr>
              <a:t> 2022</a:t>
            </a:r>
          </a:p>
        </p:txBody>
      </p:sp>
      <p:sp>
        <p:nvSpPr>
          <p:cNvPr id="4" name="TextBox 9">
            <a:extLst>
              <a:ext uri="{FF2B5EF4-FFF2-40B4-BE49-F238E27FC236}">
                <a16:creationId xmlns:a16="http://schemas.microsoft.com/office/drawing/2014/main" id="{2AE34A05-1348-4D07-A09B-79586A74BD7A}"/>
              </a:ext>
            </a:extLst>
          </p:cNvPr>
          <p:cNvSpPr txBox="1"/>
          <p:nvPr userDrawn="1"/>
        </p:nvSpPr>
        <p:spPr>
          <a:xfrm>
            <a:off x="6336000" y="6476999"/>
            <a:ext cx="4896560" cy="100027"/>
          </a:xfrm>
          <a:prstGeom prst="rect">
            <a:avLst/>
          </a:prstGeom>
          <a:noFill/>
        </p:spPr>
        <p:txBody>
          <a:bodyPr wrap="square" lIns="0" tIns="0" rIns="0" bIns="0" rtlCol="0">
            <a:spAutoFit/>
          </a:bodyPr>
          <a:lstStyle/>
          <a:p>
            <a:pPr marL="0" indent="0" algn="r">
              <a:spcBef>
                <a:spcPts val="0"/>
              </a:spcBef>
              <a:buSzPct val="100000"/>
              <a:buFont typeface="Arial"/>
              <a:buNone/>
            </a:pPr>
            <a:r>
              <a:rPr lang="pt-BR" sz="650" noProof="0">
                <a:solidFill>
                  <a:schemeClr val="bg1"/>
                </a:solidFill>
                <a:latin typeface="Rubik Light" panose="00000400000000000000" pitchFamily="2" charset="-79"/>
                <a:cs typeface="Rubik Light" panose="00000400000000000000" pitchFamily="2" charset="-79"/>
              </a:rPr>
              <a:t>DGT – Seu parceiro de negócios!</a:t>
            </a:r>
          </a:p>
        </p:txBody>
      </p:sp>
      <p:sp>
        <p:nvSpPr>
          <p:cNvPr id="5" name="TextBox 19">
            <a:extLst>
              <a:ext uri="{FF2B5EF4-FFF2-40B4-BE49-F238E27FC236}">
                <a16:creationId xmlns:a16="http://schemas.microsoft.com/office/drawing/2014/main" id="{F465DDA8-2551-443B-B2AC-B7871C0B6A71}"/>
              </a:ext>
            </a:extLst>
          </p:cNvPr>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‹nº›</a:t>
            </a:fld>
            <a:endParaRPr lang="en-US" sz="650" noProof="0">
              <a:solidFill>
                <a:schemeClr val="bg1"/>
              </a:solidFill>
            </a:endParaRPr>
          </a:p>
        </p:txBody>
      </p:sp>
      <p:sp>
        <p:nvSpPr>
          <p:cNvPr id="6" name="Title Placeholder 1">
            <a:extLst>
              <a:ext uri="{FF2B5EF4-FFF2-40B4-BE49-F238E27FC236}">
                <a16:creationId xmlns:a16="http://schemas.microsoft.com/office/drawing/2014/main" id="{D817E431-517F-4D1D-AAFE-DC596393BDBD}"/>
              </a:ext>
            </a:extLst>
          </p:cNvPr>
          <p:cNvSpPr>
            <a:spLocks noGrp="1"/>
          </p:cNvSpPr>
          <p:nvPr>
            <p:ph type="title"/>
          </p:nvPr>
        </p:nvSpPr>
        <p:spPr>
          <a:xfrm>
            <a:off x="977900" y="347171"/>
            <a:ext cx="9371445" cy="334102"/>
          </a:xfrm>
          <a:prstGeom prst="rect">
            <a:avLst/>
          </a:prstGeom>
        </p:spPr>
        <p:txBody>
          <a:bodyPr vert="horz" lIns="0" tIns="0" rIns="0" bIns="0" rtlCol="0" anchor="t" anchorCtr="0">
            <a:noAutofit/>
          </a:bodyPr>
          <a:lstStyle>
            <a:lvl1pPr>
              <a:defRPr sz="2000">
                <a:solidFill>
                  <a:schemeClr val="bg1"/>
                </a:solidFill>
              </a:defRPr>
            </a:lvl1pPr>
          </a:lstStyle>
          <a:p>
            <a:r>
              <a:rPr lang="pt-BR" noProof="0"/>
              <a:t>Clique para editar o título Mestre</a:t>
            </a:r>
            <a:endParaRPr lang="en-US" noProof="0"/>
          </a:p>
        </p:txBody>
      </p:sp>
      <p:grpSp>
        <p:nvGrpSpPr>
          <p:cNvPr id="7" name="Agrupar 6">
            <a:extLst>
              <a:ext uri="{FF2B5EF4-FFF2-40B4-BE49-F238E27FC236}">
                <a16:creationId xmlns:a16="http://schemas.microsoft.com/office/drawing/2014/main" id="{DA4A236E-1EBB-4CB8-9689-67A058E2E8B3}"/>
              </a:ext>
            </a:extLst>
          </p:cNvPr>
          <p:cNvGrpSpPr/>
          <p:nvPr userDrawn="1"/>
        </p:nvGrpSpPr>
        <p:grpSpPr>
          <a:xfrm>
            <a:off x="487582" y="288904"/>
            <a:ext cx="367747" cy="392367"/>
            <a:chOff x="487582" y="288904"/>
            <a:chExt cx="367747" cy="392367"/>
          </a:xfrm>
        </p:grpSpPr>
        <p:sp>
          <p:nvSpPr>
            <p:cNvPr id="8" name="Retângulo 7">
              <a:extLst>
                <a:ext uri="{FF2B5EF4-FFF2-40B4-BE49-F238E27FC236}">
                  <a16:creationId xmlns:a16="http://schemas.microsoft.com/office/drawing/2014/main" id="{37D6FF58-F75B-4234-AF8B-209C261F19B4}"/>
                </a:ext>
              </a:extLst>
            </p:cNvPr>
            <p:cNvSpPr/>
            <p:nvPr/>
          </p:nvSpPr>
          <p:spPr bwMode="gray">
            <a:xfrm>
              <a:off x="487582" y="317521"/>
              <a:ext cx="367747" cy="8958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9" name="Retângulo 8">
              <a:extLst>
                <a:ext uri="{FF2B5EF4-FFF2-40B4-BE49-F238E27FC236}">
                  <a16:creationId xmlns:a16="http://schemas.microsoft.com/office/drawing/2014/main" id="{A746C30E-A29D-49C8-A9FF-14DE3471CCA0}"/>
                </a:ext>
              </a:extLst>
            </p:cNvPr>
            <p:cNvSpPr/>
            <p:nvPr/>
          </p:nvSpPr>
          <p:spPr bwMode="gray">
            <a:xfrm>
              <a:off x="487582" y="455350"/>
              <a:ext cx="367747" cy="8958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0" name="Retângulo 9">
              <a:extLst>
                <a:ext uri="{FF2B5EF4-FFF2-40B4-BE49-F238E27FC236}">
                  <a16:creationId xmlns:a16="http://schemas.microsoft.com/office/drawing/2014/main" id="{ABC6D802-596D-4251-A22A-F2A19F53C2BF}"/>
                </a:ext>
              </a:extLst>
            </p:cNvPr>
            <p:cNvSpPr/>
            <p:nvPr/>
          </p:nvSpPr>
          <p:spPr bwMode="gray">
            <a:xfrm>
              <a:off x="487582" y="591688"/>
              <a:ext cx="367747" cy="8958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1" name="Retângulo 10">
              <a:hlinkClick r:id="" action="ppaction://noaction"/>
              <a:extLst>
                <a:ext uri="{FF2B5EF4-FFF2-40B4-BE49-F238E27FC236}">
                  <a16:creationId xmlns:a16="http://schemas.microsoft.com/office/drawing/2014/main" id="{156AD49D-37B6-432B-B141-492E335BBF11}"/>
                </a:ext>
              </a:extLst>
            </p:cNvPr>
            <p:cNvSpPr/>
            <p:nvPr/>
          </p:nvSpPr>
          <p:spPr bwMode="gray">
            <a:xfrm>
              <a:off x="487582" y="288904"/>
              <a:ext cx="367747" cy="347575"/>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spTree>
    <p:extLst>
      <p:ext uri="{BB962C8B-B14F-4D97-AF65-F5344CB8AC3E}">
        <p14:creationId xmlns:p14="http://schemas.microsoft.com/office/powerpoint/2010/main" val="2638100631"/>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0" y="1590675"/>
            <a:ext cx="9029604" cy="4708525"/>
          </a:xfrm>
          <a:prstGeom prst="rect">
            <a:avLst/>
          </a:prstGeom>
        </p:spPr>
        <p:txBody>
          <a:bodyPr>
            <a:noAutofit/>
          </a:bodyPr>
          <a:lstStyle>
            <a:lvl1pPr>
              <a:spcBef>
                <a:spcPts val="4800"/>
              </a:spcBef>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pt-BR" noProof="0"/>
              <a:t>Editar estilos de texto Mestre</a:t>
            </a:r>
          </a:p>
        </p:txBody>
      </p:sp>
    </p:spTree>
    <p:extLst>
      <p:ext uri="{BB962C8B-B14F-4D97-AF65-F5344CB8AC3E}">
        <p14:creationId xmlns:p14="http://schemas.microsoft.com/office/powerpoint/2010/main" val="31908567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Text Placeholder 8"/>
          <p:cNvSpPr>
            <a:spLocks noGrp="1"/>
          </p:cNvSpPr>
          <p:nvPr>
            <p:ph type="body" sz="quarter" idx="13" hasCustomPrompt="1"/>
          </p:nvPr>
        </p:nvSpPr>
        <p:spPr>
          <a:xfrm>
            <a:off x="469900" y="736688"/>
            <a:ext cx="9879445"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6" name="Title Placeholder 1"/>
          <p:cNvSpPr>
            <a:spLocks noGrp="1"/>
          </p:cNvSpPr>
          <p:nvPr>
            <p:ph type="title"/>
          </p:nvPr>
        </p:nvSpPr>
        <p:spPr>
          <a:xfrm>
            <a:off x="977900" y="347171"/>
            <a:ext cx="9371445" cy="334102"/>
          </a:xfrm>
          <a:prstGeom prst="rect">
            <a:avLst/>
          </a:prstGeom>
        </p:spPr>
        <p:txBody>
          <a:bodyPr vert="horz" lIns="0" tIns="0" rIns="0" bIns="0" rtlCol="0" anchor="t" anchorCtr="0">
            <a:noAutofit/>
          </a:bodyPr>
          <a:lstStyle>
            <a:lvl1pPr>
              <a:defRPr sz="2000"/>
            </a:lvl1pPr>
          </a:lstStyle>
          <a:p>
            <a:r>
              <a:rPr lang="pt-BR" noProof="0"/>
              <a:t>Clique para editar o título Mestre</a:t>
            </a:r>
            <a:endParaRPr lang="en-US" noProof="0"/>
          </a:p>
        </p:txBody>
      </p:sp>
      <p:grpSp>
        <p:nvGrpSpPr>
          <p:cNvPr id="3" name="Agrupar 2">
            <a:extLst>
              <a:ext uri="{FF2B5EF4-FFF2-40B4-BE49-F238E27FC236}">
                <a16:creationId xmlns:a16="http://schemas.microsoft.com/office/drawing/2014/main" id="{FA236321-64E1-4E10-B39C-229B5B944BE2}"/>
              </a:ext>
            </a:extLst>
          </p:cNvPr>
          <p:cNvGrpSpPr/>
          <p:nvPr userDrawn="1"/>
        </p:nvGrpSpPr>
        <p:grpSpPr>
          <a:xfrm>
            <a:off x="469900" y="317521"/>
            <a:ext cx="385429" cy="363750"/>
            <a:chOff x="-918829" y="402587"/>
            <a:chExt cx="565965" cy="534131"/>
          </a:xfrm>
        </p:grpSpPr>
        <p:sp>
          <p:nvSpPr>
            <p:cNvPr id="8" name="Retângulo 7">
              <a:extLst>
                <a:ext uri="{FF2B5EF4-FFF2-40B4-BE49-F238E27FC236}">
                  <a16:creationId xmlns:a16="http://schemas.microsoft.com/office/drawing/2014/main" id="{FCA33E85-9419-4DCB-8109-662D13ED9C2B}"/>
                </a:ext>
              </a:extLst>
            </p:cNvPr>
            <p:cNvSpPr/>
            <p:nvPr/>
          </p:nvSpPr>
          <p:spPr bwMode="gray">
            <a:xfrm>
              <a:off x="-892864" y="402587"/>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9" name="Retângulo 8">
              <a:extLst>
                <a:ext uri="{FF2B5EF4-FFF2-40B4-BE49-F238E27FC236}">
                  <a16:creationId xmlns:a16="http://schemas.microsoft.com/office/drawing/2014/main" id="{C16D1B8E-CDDA-4075-BC03-322CA49982C7}"/>
                </a:ext>
              </a:extLst>
            </p:cNvPr>
            <p:cNvSpPr/>
            <p:nvPr/>
          </p:nvSpPr>
          <p:spPr bwMode="gray">
            <a:xfrm>
              <a:off x="-892864" y="604975"/>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0" name="Retângulo 9">
              <a:extLst>
                <a:ext uri="{FF2B5EF4-FFF2-40B4-BE49-F238E27FC236}">
                  <a16:creationId xmlns:a16="http://schemas.microsoft.com/office/drawing/2014/main" id="{0696BBAB-5AF5-42ED-96F2-DDF432A81EB5}"/>
                </a:ext>
              </a:extLst>
            </p:cNvPr>
            <p:cNvSpPr/>
            <p:nvPr/>
          </p:nvSpPr>
          <p:spPr bwMode="gray">
            <a:xfrm>
              <a:off x="-892864" y="805174"/>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1" name="Retângulo 10">
              <a:hlinkClick r:id="" action="ppaction://noaction"/>
              <a:extLst>
                <a:ext uri="{FF2B5EF4-FFF2-40B4-BE49-F238E27FC236}">
                  <a16:creationId xmlns:a16="http://schemas.microsoft.com/office/drawing/2014/main" id="{670ADF09-0E75-4326-AB1E-9A46BA8C5C9F}"/>
                </a:ext>
              </a:extLst>
            </p:cNvPr>
            <p:cNvSpPr/>
            <p:nvPr/>
          </p:nvSpPr>
          <p:spPr bwMode="gray">
            <a:xfrm>
              <a:off x="-918829" y="415557"/>
              <a:ext cx="540001" cy="51037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spTree>
    <p:extLst>
      <p:ext uri="{BB962C8B-B14F-4D97-AF65-F5344CB8AC3E}">
        <p14:creationId xmlns:p14="http://schemas.microsoft.com/office/powerpoint/2010/main" val="103696753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5604867" y="1700213"/>
            <a:ext cx="6117233" cy="4598988"/>
          </a:xfrm>
        </p:spPr>
        <p:txBody>
          <a:bodyPr/>
          <a:lstStyle/>
          <a:p>
            <a:r>
              <a:rPr lang="pt-BR" noProof="0"/>
              <a:t>Clique no ícone para adicionar uma imagem</a:t>
            </a:r>
            <a:endParaRPr lang="en-US" noProof="0"/>
          </a:p>
        </p:txBody>
      </p:sp>
      <p:sp>
        <p:nvSpPr>
          <p:cNvPr id="6" name="Content Placeholder 3"/>
          <p:cNvSpPr>
            <a:spLocks noGrp="1"/>
          </p:cNvSpPr>
          <p:nvPr>
            <p:ph sz="quarter" idx="10"/>
          </p:nvPr>
        </p:nvSpPr>
        <p:spPr>
          <a:xfrm>
            <a:off x="469900" y="1665290"/>
            <a:ext cx="4333663" cy="4633911"/>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8" name="Text Placeholder 8"/>
          <p:cNvSpPr>
            <a:spLocks noGrp="1"/>
          </p:cNvSpPr>
          <p:nvPr>
            <p:ph type="body" sz="quarter" idx="13" hasCustomPrompt="1"/>
          </p:nvPr>
        </p:nvSpPr>
        <p:spPr>
          <a:xfrm>
            <a:off x="469900" y="736688"/>
            <a:ext cx="9837882"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7" name="Title Placeholder 1">
            <a:extLst>
              <a:ext uri="{FF2B5EF4-FFF2-40B4-BE49-F238E27FC236}">
                <a16:creationId xmlns:a16="http://schemas.microsoft.com/office/drawing/2014/main" id="{D96E8B71-B8F8-4930-A644-415081BB7E30}"/>
              </a:ext>
            </a:extLst>
          </p:cNvPr>
          <p:cNvSpPr>
            <a:spLocks noGrp="1"/>
          </p:cNvSpPr>
          <p:nvPr>
            <p:ph type="title"/>
          </p:nvPr>
        </p:nvSpPr>
        <p:spPr>
          <a:xfrm>
            <a:off x="977900" y="347171"/>
            <a:ext cx="9371445" cy="334102"/>
          </a:xfrm>
          <a:prstGeom prst="rect">
            <a:avLst/>
          </a:prstGeom>
        </p:spPr>
        <p:txBody>
          <a:bodyPr vert="horz" lIns="0" tIns="0" rIns="0" bIns="0" rtlCol="0" anchor="t" anchorCtr="0">
            <a:noAutofit/>
          </a:bodyPr>
          <a:lstStyle>
            <a:lvl1pPr>
              <a:defRPr sz="2000"/>
            </a:lvl1pPr>
          </a:lstStyle>
          <a:p>
            <a:r>
              <a:rPr lang="pt-BR" noProof="0"/>
              <a:t>Clique para editar o título Mestre</a:t>
            </a:r>
            <a:endParaRPr lang="en-US" noProof="0"/>
          </a:p>
        </p:txBody>
      </p:sp>
      <p:grpSp>
        <p:nvGrpSpPr>
          <p:cNvPr id="10" name="Agrupar 9">
            <a:extLst>
              <a:ext uri="{FF2B5EF4-FFF2-40B4-BE49-F238E27FC236}">
                <a16:creationId xmlns:a16="http://schemas.microsoft.com/office/drawing/2014/main" id="{6F25D88A-6EF8-4D23-9FA0-FE6559746300}"/>
              </a:ext>
            </a:extLst>
          </p:cNvPr>
          <p:cNvGrpSpPr/>
          <p:nvPr userDrawn="1"/>
        </p:nvGrpSpPr>
        <p:grpSpPr>
          <a:xfrm>
            <a:off x="469900" y="317521"/>
            <a:ext cx="385429" cy="363750"/>
            <a:chOff x="-918829" y="402587"/>
            <a:chExt cx="565965" cy="534131"/>
          </a:xfrm>
        </p:grpSpPr>
        <p:sp>
          <p:nvSpPr>
            <p:cNvPr id="11" name="Retângulo 10">
              <a:extLst>
                <a:ext uri="{FF2B5EF4-FFF2-40B4-BE49-F238E27FC236}">
                  <a16:creationId xmlns:a16="http://schemas.microsoft.com/office/drawing/2014/main" id="{D5D8FAD5-DB7E-4BF0-A514-E37949F88266}"/>
                </a:ext>
              </a:extLst>
            </p:cNvPr>
            <p:cNvSpPr/>
            <p:nvPr/>
          </p:nvSpPr>
          <p:spPr bwMode="gray">
            <a:xfrm>
              <a:off x="-892864" y="402587"/>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2" name="Retângulo 11">
              <a:extLst>
                <a:ext uri="{FF2B5EF4-FFF2-40B4-BE49-F238E27FC236}">
                  <a16:creationId xmlns:a16="http://schemas.microsoft.com/office/drawing/2014/main" id="{F11DD557-16CF-4C2F-9E64-F88EC411BAB4}"/>
                </a:ext>
              </a:extLst>
            </p:cNvPr>
            <p:cNvSpPr/>
            <p:nvPr/>
          </p:nvSpPr>
          <p:spPr bwMode="gray">
            <a:xfrm>
              <a:off x="-892864" y="604975"/>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3" name="Retângulo 12">
              <a:extLst>
                <a:ext uri="{FF2B5EF4-FFF2-40B4-BE49-F238E27FC236}">
                  <a16:creationId xmlns:a16="http://schemas.microsoft.com/office/drawing/2014/main" id="{3BF7AAFB-04FB-4B59-B9AF-D3FB030FB880}"/>
                </a:ext>
              </a:extLst>
            </p:cNvPr>
            <p:cNvSpPr/>
            <p:nvPr/>
          </p:nvSpPr>
          <p:spPr bwMode="gray">
            <a:xfrm>
              <a:off x="-892864" y="805174"/>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4" name="Retângulo 13">
              <a:hlinkClick r:id="" action="ppaction://noaction"/>
              <a:extLst>
                <a:ext uri="{FF2B5EF4-FFF2-40B4-BE49-F238E27FC236}">
                  <a16:creationId xmlns:a16="http://schemas.microsoft.com/office/drawing/2014/main" id="{627C16A8-2631-4F49-B94B-E14BD9F9BBC4}"/>
                </a:ext>
              </a:extLst>
            </p:cNvPr>
            <p:cNvSpPr/>
            <p:nvPr/>
          </p:nvSpPr>
          <p:spPr bwMode="gray">
            <a:xfrm>
              <a:off x="-918829" y="415557"/>
              <a:ext cx="540001" cy="51037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spTree>
    <p:extLst>
      <p:ext uri="{BB962C8B-B14F-4D97-AF65-F5344CB8AC3E}">
        <p14:creationId xmlns:p14="http://schemas.microsoft.com/office/powerpoint/2010/main" val="46913186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lvl1pPr>
              <a:defRPr sz="1400" b="1"/>
            </a:lvl1pPr>
            <a:lvl2pPr>
              <a:defRPr sz="1400" b="0"/>
            </a:lvl2pPr>
            <a:lvl3pPr>
              <a:defRPr sz="1400"/>
            </a:lvl3pPr>
            <a:lvl4pPr>
              <a:defRPr sz="1400"/>
            </a:lvl4pPr>
            <a:lvl5pPr>
              <a:defRPr sz="1400"/>
            </a:lvl5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4" name="Text Placeholder 8"/>
          <p:cNvSpPr>
            <a:spLocks noGrp="1"/>
          </p:cNvSpPr>
          <p:nvPr>
            <p:ph type="body" sz="quarter" idx="13" hasCustomPrompt="1"/>
          </p:nvPr>
        </p:nvSpPr>
        <p:spPr>
          <a:xfrm>
            <a:off x="469900" y="736688"/>
            <a:ext cx="9817100"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a:t>Click to add subtitle</a:t>
            </a:r>
          </a:p>
        </p:txBody>
      </p:sp>
      <p:sp>
        <p:nvSpPr>
          <p:cNvPr id="6" name="Title Placeholder 1">
            <a:extLst>
              <a:ext uri="{FF2B5EF4-FFF2-40B4-BE49-F238E27FC236}">
                <a16:creationId xmlns:a16="http://schemas.microsoft.com/office/drawing/2014/main" id="{7B5AA850-EEB3-4FCB-B872-38A008CC868E}"/>
              </a:ext>
            </a:extLst>
          </p:cNvPr>
          <p:cNvSpPr>
            <a:spLocks noGrp="1"/>
          </p:cNvSpPr>
          <p:nvPr>
            <p:ph type="title"/>
          </p:nvPr>
        </p:nvSpPr>
        <p:spPr>
          <a:xfrm>
            <a:off x="977900" y="347171"/>
            <a:ext cx="9371445" cy="334102"/>
          </a:xfrm>
          <a:prstGeom prst="rect">
            <a:avLst/>
          </a:prstGeom>
        </p:spPr>
        <p:txBody>
          <a:bodyPr vert="horz" lIns="0" tIns="0" rIns="0" bIns="0" rtlCol="0" anchor="t" anchorCtr="0">
            <a:noAutofit/>
          </a:bodyPr>
          <a:lstStyle>
            <a:lvl1pPr>
              <a:defRPr sz="2000"/>
            </a:lvl1pPr>
          </a:lstStyle>
          <a:p>
            <a:r>
              <a:rPr lang="pt-BR" noProof="0"/>
              <a:t>Clique para editar o título Mestre</a:t>
            </a:r>
            <a:endParaRPr lang="en-US" noProof="0"/>
          </a:p>
        </p:txBody>
      </p:sp>
      <p:grpSp>
        <p:nvGrpSpPr>
          <p:cNvPr id="7" name="Agrupar 6">
            <a:extLst>
              <a:ext uri="{FF2B5EF4-FFF2-40B4-BE49-F238E27FC236}">
                <a16:creationId xmlns:a16="http://schemas.microsoft.com/office/drawing/2014/main" id="{267117FC-D157-473C-AF46-9238CE6E2B80}"/>
              </a:ext>
            </a:extLst>
          </p:cNvPr>
          <p:cNvGrpSpPr/>
          <p:nvPr userDrawn="1"/>
        </p:nvGrpSpPr>
        <p:grpSpPr>
          <a:xfrm>
            <a:off x="469900" y="317521"/>
            <a:ext cx="385429" cy="363750"/>
            <a:chOff x="-918829" y="402587"/>
            <a:chExt cx="565965" cy="534131"/>
          </a:xfrm>
        </p:grpSpPr>
        <p:sp>
          <p:nvSpPr>
            <p:cNvPr id="8" name="Retângulo 7">
              <a:extLst>
                <a:ext uri="{FF2B5EF4-FFF2-40B4-BE49-F238E27FC236}">
                  <a16:creationId xmlns:a16="http://schemas.microsoft.com/office/drawing/2014/main" id="{48E1C6CE-78FE-40A1-ACEE-2FCA04A2CA6F}"/>
                </a:ext>
              </a:extLst>
            </p:cNvPr>
            <p:cNvSpPr/>
            <p:nvPr/>
          </p:nvSpPr>
          <p:spPr bwMode="gray">
            <a:xfrm>
              <a:off x="-892864" y="402587"/>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9" name="Retângulo 8">
              <a:extLst>
                <a:ext uri="{FF2B5EF4-FFF2-40B4-BE49-F238E27FC236}">
                  <a16:creationId xmlns:a16="http://schemas.microsoft.com/office/drawing/2014/main" id="{4FC6B86A-9804-477E-955E-13E464BE1EC8}"/>
                </a:ext>
              </a:extLst>
            </p:cNvPr>
            <p:cNvSpPr/>
            <p:nvPr/>
          </p:nvSpPr>
          <p:spPr bwMode="gray">
            <a:xfrm>
              <a:off x="-892864" y="604975"/>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0" name="Retângulo 9">
              <a:extLst>
                <a:ext uri="{FF2B5EF4-FFF2-40B4-BE49-F238E27FC236}">
                  <a16:creationId xmlns:a16="http://schemas.microsoft.com/office/drawing/2014/main" id="{445295AE-9699-4D60-90B8-8D1088BA2111}"/>
                </a:ext>
              </a:extLst>
            </p:cNvPr>
            <p:cNvSpPr/>
            <p:nvPr/>
          </p:nvSpPr>
          <p:spPr bwMode="gray">
            <a:xfrm>
              <a:off x="-892864" y="805174"/>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1" name="Retângulo 10">
              <a:hlinkClick r:id="" action="ppaction://noaction"/>
              <a:extLst>
                <a:ext uri="{FF2B5EF4-FFF2-40B4-BE49-F238E27FC236}">
                  <a16:creationId xmlns:a16="http://schemas.microsoft.com/office/drawing/2014/main" id="{D936CA57-7C07-445A-9757-D89178AC4DB5}"/>
                </a:ext>
              </a:extLst>
            </p:cNvPr>
            <p:cNvSpPr/>
            <p:nvPr/>
          </p:nvSpPr>
          <p:spPr bwMode="gray">
            <a:xfrm>
              <a:off x="-918829" y="415557"/>
              <a:ext cx="540001" cy="51037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spTree>
    <p:extLst>
      <p:ext uri="{BB962C8B-B14F-4D97-AF65-F5344CB8AC3E}">
        <p14:creationId xmlns:p14="http://schemas.microsoft.com/office/powerpoint/2010/main" val="305593879"/>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469900" y="736688"/>
            <a:ext cx="9817100" cy="757255"/>
          </a:xfrm>
          <a:prstGeom prst="rect">
            <a:avLst/>
          </a:prstGeom>
        </p:spPr>
        <p:txBody>
          <a:bodyPr lIns="0" tIns="0" rIns="0" bIns="0">
            <a:noAutofit/>
          </a:bodyPr>
          <a:lstStyle>
            <a:lvl1pPr marL="0" indent="0">
              <a:buNone/>
              <a:defRPr sz="1800" b="0">
                <a:solidFill>
                  <a:srgbClr val="575757"/>
                </a:solidFill>
              </a:defRPr>
            </a:lvl1pPr>
          </a:lstStyle>
          <a:p>
            <a:pPr lvl="0"/>
            <a:r>
              <a:rPr lang="en-US" noProof="0"/>
              <a:t>Click to add subtitle</a:t>
            </a:r>
          </a:p>
        </p:txBody>
      </p:sp>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lvl1pPr>
              <a:defRPr sz="1400" b="1"/>
            </a:lvl1pPr>
            <a:lvl2pPr>
              <a:defRPr sz="1400" b="0"/>
            </a:lvl2pPr>
            <a:lvl3pPr>
              <a:defRPr sz="1400"/>
            </a:lvl3pPr>
            <a:lvl4pPr>
              <a:defRPr sz="1400"/>
            </a:lvl4pPr>
            <a:lvl5pPr>
              <a:defRPr sz="1400"/>
            </a:lvl5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5" name="Title Placeholder 1">
            <a:extLst>
              <a:ext uri="{FF2B5EF4-FFF2-40B4-BE49-F238E27FC236}">
                <a16:creationId xmlns:a16="http://schemas.microsoft.com/office/drawing/2014/main" id="{82FF6E95-716B-4006-AA9D-DFE3BB9B4AEE}"/>
              </a:ext>
            </a:extLst>
          </p:cNvPr>
          <p:cNvSpPr>
            <a:spLocks noGrp="1"/>
          </p:cNvSpPr>
          <p:nvPr>
            <p:ph type="title"/>
          </p:nvPr>
        </p:nvSpPr>
        <p:spPr>
          <a:xfrm>
            <a:off x="977900" y="347171"/>
            <a:ext cx="9371445" cy="334102"/>
          </a:xfrm>
          <a:prstGeom prst="rect">
            <a:avLst/>
          </a:prstGeom>
        </p:spPr>
        <p:txBody>
          <a:bodyPr vert="horz" lIns="0" tIns="0" rIns="0" bIns="0" rtlCol="0" anchor="t" anchorCtr="0">
            <a:noAutofit/>
          </a:bodyPr>
          <a:lstStyle>
            <a:lvl1pPr>
              <a:defRPr sz="2000"/>
            </a:lvl1pPr>
          </a:lstStyle>
          <a:p>
            <a:r>
              <a:rPr lang="pt-BR" noProof="0"/>
              <a:t>Clique para editar o título Mestre</a:t>
            </a:r>
            <a:endParaRPr lang="en-US" noProof="0"/>
          </a:p>
        </p:txBody>
      </p:sp>
      <p:grpSp>
        <p:nvGrpSpPr>
          <p:cNvPr id="6" name="Agrupar 5">
            <a:extLst>
              <a:ext uri="{FF2B5EF4-FFF2-40B4-BE49-F238E27FC236}">
                <a16:creationId xmlns:a16="http://schemas.microsoft.com/office/drawing/2014/main" id="{05ABBA06-6944-4CD3-B5C6-BFB4A78F5971}"/>
              </a:ext>
            </a:extLst>
          </p:cNvPr>
          <p:cNvGrpSpPr/>
          <p:nvPr userDrawn="1"/>
        </p:nvGrpSpPr>
        <p:grpSpPr>
          <a:xfrm>
            <a:off x="469900" y="317521"/>
            <a:ext cx="385429" cy="363750"/>
            <a:chOff x="-918829" y="402587"/>
            <a:chExt cx="565965" cy="534131"/>
          </a:xfrm>
        </p:grpSpPr>
        <p:sp>
          <p:nvSpPr>
            <p:cNvPr id="7" name="Retângulo 6">
              <a:extLst>
                <a:ext uri="{FF2B5EF4-FFF2-40B4-BE49-F238E27FC236}">
                  <a16:creationId xmlns:a16="http://schemas.microsoft.com/office/drawing/2014/main" id="{A2C6F4E6-BED4-4489-84C9-057A5AF37A99}"/>
                </a:ext>
              </a:extLst>
            </p:cNvPr>
            <p:cNvSpPr/>
            <p:nvPr/>
          </p:nvSpPr>
          <p:spPr bwMode="gray">
            <a:xfrm>
              <a:off x="-892864" y="402587"/>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0" name="Retângulo 9">
              <a:extLst>
                <a:ext uri="{FF2B5EF4-FFF2-40B4-BE49-F238E27FC236}">
                  <a16:creationId xmlns:a16="http://schemas.microsoft.com/office/drawing/2014/main" id="{09890E0F-4F86-4F3B-9C3B-6FB98E44BCDA}"/>
                </a:ext>
              </a:extLst>
            </p:cNvPr>
            <p:cNvSpPr/>
            <p:nvPr/>
          </p:nvSpPr>
          <p:spPr bwMode="gray">
            <a:xfrm>
              <a:off x="-892864" y="604975"/>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1" name="Retângulo 10">
              <a:extLst>
                <a:ext uri="{FF2B5EF4-FFF2-40B4-BE49-F238E27FC236}">
                  <a16:creationId xmlns:a16="http://schemas.microsoft.com/office/drawing/2014/main" id="{80B89E20-7349-47C2-B57F-74B7A8A6E1E2}"/>
                </a:ext>
              </a:extLst>
            </p:cNvPr>
            <p:cNvSpPr/>
            <p:nvPr/>
          </p:nvSpPr>
          <p:spPr bwMode="gray">
            <a:xfrm>
              <a:off x="-892864" y="805174"/>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2" name="Retângulo 11">
              <a:hlinkClick r:id="" action="ppaction://noaction"/>
              <a:extLst>
                <a:ext uri="{FF2B5EF4-FFF2-40B4-BE49-F238E27FC236}">
                  <a16:creationId xmlns:a16="http://schemas.microsoft.com/office/drawing/2014/main" id="{08A5AFB4-E217-4925-A94E-93AFA15220D9}"/>
                </a:ext>
              </a:extLst>
            </p:cNvPr>
            <p:cNvSpPr/>
            <p:nvPr/>
          </p:nvSpPr>
          <p:spPr bwMode="gray">
            <a:xfrm>
              <a:off x="-918829" y="415557"/>
              <a:ext cx="540001" cy="51037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spTree>
    <p:extLst>
      <p:ext uri="{BB962C8B-B14F-4D97-AF65-F5344CB8AC3E}">
        <p14:creationId xmlns:p14="http://schemas.microsoft.com/office/powerpoint/2010/main" val="1224380739"/>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76402"/>
            <a:ext cx="11252200" cy="4622799"/>
          </a:xfrm>
          <a:prstGeom prst="rect">
            <a:avLst/>
          </a:prstGeom>
        </p:spPr>
        <p:txBody>
          <a:bodyPr vert="horz" lIns="0" tIns="0" rIns="0" bIns="0" rtlCol="0">
            <a:no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5" name="Text Placeholder 8"/>
          <p:cNvSpPr>
            <a:spLocks noGrp="1"/>
          </p:cNvSpPr>
          <p:nvPr>
            <p:ph type="body" sz="quarter" idx="13" hasCustomPrompt="1"/>
          </p:nvPr>
        </p:nvSpPr>
        <p:spPr>
          <a:xfrm>
            <a:off x="469900" y="736688"/>
            <a:ext cx="9848273"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7" name="Title Placeholder 1">
            <a:extLst>
              <a:ext uri="{FF2B5EF4-FFF2-40B4-BE49-F238E27FC236}">
                <a16:creationId xmlns:a16="http://schemas.microsoft.com/office/drawing/2014/main" id="{107B4D5F-4809-4525-97B5-1C25CD51C7DA}"/>
              </a:ext>
            </a:extLst>
          </p:cNvPr>
          <p:cNvSpPr>
            <a:spLocks noGrp="1"/>
          </p:cNvSpPr>
          <p:nvPr>
            <p:ph type="title"/>
          </p:nvPr>
        </p:nvSpPr>
        <p:spPr>
          <a:xfrm>
            <a:off x="977900" y="347171"/>
            <a:ext cx="9371445" cy="334102"/>
          </a:xfrm>
          <a:prstGeom prst="rect">
            <a:avLst/>
          </a:prstGeom>
        </p:spPr>
        <p:txBody>
          <a:bodyPr vert="horz" lIns="0" tIns="0" rIns="0" bIns="0" rtlCol="0" anchor="t" anchorCtr="0">
            <a:noAutofit/>
          </a:bodyPr>
          <a:lstStyle>
            <a:lvl1pPr>
              <a:defRPr sz="2000"/>
            </a:lvl1pPr>
          </a:lstStyle>
          <a:p>
            <a:r>
              <a:rPr lang="pt-BR" noProof="0"/>
              <a:t>Clique para editar o título Mestre</a:t>
            </a:r>
            <a:endParaRPr lang="en-US" noProof="0"/>
          </a:p>
        </p:txBody>
      </p:sp>
      <p:grpSp>
        <p:nvGrpSpPr>
          <p:cNvPr id="9" name="Agrupar 8">
            <a:extLst>
              <a:ext uri="{FF2B5EF4-FFF2-40B4-BE49-F238E27FC236}">
                <a16:creationId xmlns:a16="http://schemas.microsoft.com/office/drawing/2014/main" id="{FD19F718-C560-40DA-99E7-5D551C0DDA5D}"/>
              </a:ext>
            </a:extLst>
          </p:cNvPr>
          <p:cNvGrpSpPr/>
          <p:nvPr userDrawn="1"/>
        </p:nvGrpSpPr>
        <p:grpSpPr>
          <a:xfrm>
            <a:off x="469900" y="317521"/>
            <a:ext cx="385429" cy="363750"/>
            <a:chOff x="-918829" y="402587"/>
            <a:chExt cx="565965" cy="534131"/>
          </a:xfrm>
        </p:grpSpPr>
        <p:sp>
          <p:nvSpPr>
            <p:cNvPr id="10" name="Retângulo 9">
              <a:extLst>
                <a:ext uri="{FF2B5EF4-FFF2-40B4-BE49-F238E27FC236}">
                  <a16:creationId xmlns:a16="http://schemas.microsoft.com/office/drawing/2014/main" id="{D60FE25E-1ABD-4386-A578-35E6AA936729}"/>
                </a:ext>
              </a:extLst>
            </p:cNvPr>
            <p:cNvSpPr/>
            <p:nvPr/>
          </p:nvSpPr>
          <p:spPr bwMode="gray">
            <a:xfrm>
              <a:off x="-892864" y="402587"/>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1" name="Retângulo 10">
              <a:extLst>
                <a:ext uri="{FF2B5EF4-FFF2-40B4-BE49-F238E27FC236}">
                  <a16:creationId xmlns:a16="http://schemas.microsoft.com/office/drawing/2014/main" id="{020D3454-9392-4850-B58F-EAEFC30CF6AC}"/>
                </a:ext>
              </a:extLst>
            </p:cNvPr>
            <p:cNvSpPr/>
            <p:nvPr/>
          </p:nvSpPr>
          <p:spPr bwMode="gray">
            <a:xfrm>
              <a:off x="-892864" y="604975"/>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2" name="Retângulo 11">
              <a:extLst>
                <a:ext uri="{FF2B5EF4-FFF2-40B4-BE49-F238E27FC236}">
                  <a16:creationId xmlns:a16="http://schemas.microsoft.com/office/drawing/2014/main" id="{FBD98FEA-52BA-4728-A8D9-A7621F52EFFF}"/>
                </a:ext>
              </a:extLst>
            </p:cNvPr>
            <p:cNvSpPr/>
            <p:nvPr/>
          </p:nvSpPr>
          <p:spPr bwMode="gray">
            <a:xfrm>
              <a:off x="-892864" y="805174"/>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3" name="Retângulo 12">
              <a:hlinkClick r:id="" action="ppaction://noaction"/>
              <a:extLst>
                <a:ext uri="{FF2B5EF4-FFF2-40B4-BE49-F238E27FC236}">
                  <a16:creationId xmlns:a16="http://schemas.microsoft.com/office/drawing/2014/main" id="{EF051776-19BC-4A20-95E1-76A9551E6CCC}"/>
                </a:ext>
              </a:extLst>
            </p:cNvPr>
            <p:cNvSpPr/>
            <p:nvPr/>
          </p:nvSpPr>
          <p:spPr bwMode="gray">
            <a:xfrm>
              <a:off x="-918829" y="415557"/>
              <a:ext cx="540001" cy="51037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spTree>
    <p:extLst>
      <p:ext uri="{BB962C8B-B14F-4D97-AF65-F5344CB8AC3E}">
        <p14:creationId xmlns:p14="http://schemas.microsoft.com/office/powerpoint/2010/main" val="2503977361"/>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4581"/>
            <a:ext cx="11252200" cy="3928209"/>
          </a:xfrm>
          <a:prstGeom prst="rect">
            <a:avLst/>
          </a:prstGeom>
        </p:spPr>
        <p:txBody>
          <a:bodyPr/>
          <a:lstStyle/>
          <a:p>
            <a:r>
              <a:rPr lang="pt-BR" noProof="0"/>
              <a:t>Clique no ícone para adicionar gráfico</a:t>
            </a:r>
            <a:endParaRPr lang="en-US" noProof="0"/>
          </a:p>
        </p:txBody>
      </p:sp>
      <p:sp>
        <p:nvSpPr>
          <p:cNvPr id="18" name="Text Placeholder 8"/>
          <p:cNvSpPr>
            <a:spLocks noGrp="1"/>
          </p:cNvSpPr>
          <p:nvPr>
            <p:ph type="body" sz="quarter" idx="18"/>
          </p:nvPr>
        </p:nvSpPr>
        <p:spPr>
          <a:xfrm>
            <a:off x="468000" y="1659816"/>
            <a:ext cx="11252200" cy="357187"/>
          </a:xfrm>
        </p:spPr>
        <p:txBody>
          <a:bodyPr/>
          <a:lstStyle/>
          <a:p>
            <a:pPr lvl="0"/>
            <a:r>
              <a:rPr lang="pt-BR" noProof="0"/>
              <a:t>Editar estilos de texto Mestre</a:t>
            </a:r>
          </a:p>
        </p:txBody>
      </p:sp>
      <p:sp>
        <p:nvSpPr>
          <p:cNvPr id="19"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pt-BR" noProof="0"/>
              <a:t>Editar estilos de texto Mestre</a:t>
            </a:r>
          </a:p>
        </p:txBody>
      </p:sp>
      <p:sp>
        <p:nvSpPr>
          <p:cNvPr id="7" name="Text Placeholder 8"/>
          <p:cNvSpPr>
            <a:spLocks noGrp="1"/>
          </p:cNvSpPr>
          <p:nvPr>
            <p:ph type="body" sz="quarter" idx="13" hasCustomPrompt="1"/>
          </p:nvPr>
        </p:nvSpPr>
        <p:spPr>
          <a:xfrm>
            <a:off x="469900" y="736688"/>
            <a:ext cx="9827491"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9" name="Title Placeholder 1">
            <a:extLst>
              <a:ext uri="{FF2B5EF4-FFF2-40B4-BE49-F238E27FC236}">
                <a16:creationId xmlns:a16="http://schemas.microsoft.com/office/drawing/2014/main" id="{1DC589BC-5E62-4B53-A18F-AD7E534082A3}"/>
              </a:ext>
            </a:extLst>
          </p:cNvPr>
          <p:cNvSpPr>
            <a:spLocks noGrp="1"/>
          </p:cNvSpPr>
          <p:nvPr>
            <p:ph type="title"/>
          </p:nvPr>
        </p:nvSpPr>
        <p:spPr>
          <a:xfrm>
            <a:off x="977900" y="347171"/>
            <a:ext cx="9371445" cy="334102"/>
          </a:xfrm>
          <a:prstGeom prst="rect">
            <a:avLst/>
          </a:prstGeom>
        </p:spPr>
        <p:txBody>
          <a:bodyPr vert="horz" lIns="0" tIns="0" rIns="0" bIns="0" rtlCol="0" anchor="t" anchorCtr="0">
            <a:noAutofit/>
          </a:bodyPr>
          <a:lstStyle>
            <a:lvl1pPr>
              <a:defRPr sz="2000"/>
            </a:lvl1pPr>
          </a:lstStyle>
          <a:p>
            <a:r>
              <a:rPr lang="pt-BR" noProof="0"/>
              <a:t>Clique para editar o título Mestre</a:t>
            </a:r>
            <a:endParaRPr lang="en-US" noProof="0"/>
          </a:p>
        </p:txBody>
      </p:sp>
      <p:grpSp>
        <p:nvGrpSpPr>
          <p:cNvPr id="10" name="Agrupar 9">
            <a:extLst>
              <a:ext uri="{FF2B5EF4-FFF2-40B4-BE49-F238E27FC236}">
                <a16:creationId xmlns:a16="http://schemas.microsoft.com/office/drawing/2014/main" id="{8C82E187-A922-40F7-8064-C3316E92B6CA}"/>
              </a:ext>
            </a:extLst>
          </p:cNvPr>
          <p:cNvGrpSpPr/>
          <p:nvPr userDrawn="1"/>
        </p:nvGrpSpPr>
        <p:grpSpPr>
          <a:xfrm>
            <a:off x="469900" y="317521"/>
            <a:ext cx="385429" cy="363750"/>
            <a:chOff x="-918829" y="402587"/>
            <a:chExt cx="565965" cy="534131"/>
          </a:xfrm>
        </p:grpSpPr>
        <p:sp>
          <p:nvSpPr>
            <p:cNvPr id="11" name="Retângulo 10">
              <a:extLst>
                <a:ext uri="{FF2B5EF4-FFF2-40B4-BE49-F238E27FC236}">
                  <a16:creationId xmlns:a16="http://schemas.microsoft.com/office/drawing/2014/main" id="{120F7E99-723E-433D-BB67-D79CCEECCFC4}"/>
                </a:ext>
              </a:extLst>
            </p:cNvPr>
            <p:cNvSpPr/>
            <p:nvPr/>
          </p:nvSpPr>
          <p:spPr bwMode="gray">
            <a:xfrm>
              <a:off x="-892864" y="402587"/>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2" name="Retângulo 11">
              <a:extLst>
                <a:ext uri="{FF2B5EF4-FFF2-40B4-BE49-F238E27FC236}">
                  <a16:creationId xmlns:a16="http://schemas.microsoft.com/office/drawing/2014/main" id="{6F368FEF-D92F-4F9D-A3BC-8FAC5526290B}"/>
                </a:ext>
              </a:extLst>
            </p:cNvPr>
            <p:cNvSpPr/>
            <p:nvPr/>
          </p:nvSpPr>
          <p:spPr bwMode="gray">
            <a:xfrm>
              <a:off x="-892864" y="604975"/>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3" name="Retângulo 12">
              <a:extLst>
                <a:ext uri="{FF2B5EF4-FFF2-40B4-BE49-F238E27FC236}">
                  <a16:creationId xmlns:a16="http://schemas.microsoft.com/office/drawing/2014/main" id="{E0838949-1D7B-43CB-8350-62A6EE3FC481}"/>
                </a:ext>
              </a:extLst>
            </p:cNvPr>
            <p:cNvSpPr/>
            <p:nvPr/>
          </p:nvSpPr>
          <p:spPr bwMode="gray">
            <a:xfrm>
              <a:off x="-892864" y="805174"/>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4" name="Retângulo 13">
              <a:hlinkClick r:id="" action="ppaction://noaction"/>
              <a:extLst>
                <a:ext uri="{FF2B5EF4-FFF2-40B4-BE49-F238E27FC236}">
                  <a16:creationId xmlns:a16="http://schemas.microsoft.com/office/drawing/2014/main" id="{68DB0E4D-7999-4C6E-B377-C2BDE6499501}"/>
                </a:ext>
              </a:extLst>
            </p:cNvPr>
            <p:cNvSpPr/>
            <p:nvPr/>
          </p:nvSpPr>
          <p:spPr bwMode="gray">
            <a:xfrm>
              <a:off x="-918829" y="415557"/>
              <a:ext cx="540001" cy="51037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spTree>
    <p:extLst>
      <p:ext uri="{BB962C8B-B14F-4D97-AF65-F5344CB8AC3E}">
        <p14:creationId xmlns:p14="http://schemas.microsoft.com/office/powerpoint/2010/main" val="161873000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85041" y="1012459"/>
            <a:ext cx="9956252" cy="757255"/>
          </a:xfrm>
          <a:prstGeom prst="rect">
            <a:avLst/>
          </a:prstGeom>
        </p:spPr>
        <p:txBody>
          <a:bodyPr lIns="0" tIns="0" rIns="0" bIns="0">
            <a:noAutofit/>
          </a:bodyPr>
          <a:lstStyle>
            <a:lvl1pPr marL="0" indent="0">
              <a:buNone/>
              <a:defRPr sz="1600" b="0">
                <a:solidFill>
                  <a:schemeClr val="bg2">
                    <a:lumMod val="25000"/>
                  </a:schemeClr>
                </a:solidFill>
              </a:defRPr>
            </a:lvl1pPr>
          </a:lstStyle>
          <a:p>
            <a:pPr lvl="0"/>
            <a:r>
              <a:rPr lang="en-US" noProof="0"/>
              <a:t>Click to add subtitle</a:t>
            </a:r>
          </a:p>
        </p:txBody>
      </p:sp>
      <p:sp>
        <p:nvSpPr>
          <p:cNvPr id="6" name="Title Placeholder 1">
            <a:extLst>
              <a:ext uri="{FF2B5EF4-FFF2-40B4-BE49-F238E27FC236}">
                <a16:creationId xmlns:a16="http://schemas.microsoft.com/office/drawing/2014/main" id="{929FBE3D-F8E8-4C6E-A3A9-2F843C3D4556}"/>
              </a:ext>
            </a:extLst>
          </p:cNvPr>
          <p:cNvSpPr>
            <a:spLocks noGrp="1"/>
          </p:cNvSpPr>
          <p:nvPr>
            <p:ph type="title"/>
          </p:nvPr>
        </p:nvSpPr>
        <p:spPr>
          <a:xfrm>
            <a:off x="1069848" y="402335"/>
            <a:ext cx="9371445" cy="401391"/>
          </a:xfrm>
          <a:prstGeom prst="rect">
            <a:avLst/>
          </a:prstGeom>
        </p:spPr>
        <p:txBody>
          <a:bodyPr vert="horz" lIns="0" tIns="0" rIns="0" bIns="0" rtlCol="0" anchor="ctr" anchorCtr="0">
            <a:noAutofit/>
          </a:bodyPr>
          <a:lstStyle>
            <a:lvl1pPr>
              <a:defRPr sz="2400"/>
            </a:lvl1pPr>
          </a:lstStyle>
          <a:p>
            <a:r>
              <a:rPr lang="pt-BR" noProof="0"/>
              <a:t>Clique para editar o título Mestre</a:t>
            </a:r>
            <a:endParaRPr lang="en-US" noProof="0"/>
          </a:p>
        </p:txBody>
      </p:sp>
      <p:grpSp>
        <p:nvGrpSpPr>
          <p:cNvPr id="7" name="Agrupar 6">
            <a:extLst>
              <a:ext uri="{FF2B5EF4-FFF2-40B4-BE49-F238E27FC236}">
                <a16:creationId xmlns:a16="http://schemas.microsoft.com/office/drawing/2014/main" id="{F4CB9762-9164-60D6-1EEA-84C37610F45B}"/>
              </a:ext>
            </a:extLst>
          </p:cNvPr>
          <p:cNvGrpSpPr/>
          <p:nvPr userDrawn="1"/>
        </p:nvGrpSpPr>
        <p:grpSpPr>
          <a:xfrm>
            <a:off x="468867" y="449080"/>
            <a:ext cx="352543" cy="331511"/>
            <a:chOff x="-918829" y="402587"/>
            <a:chExt cx="565965" cy="534131"/>
          </a:xfrm>
        </p:grpSpPr>
        <p:sp>
          <p:nvSpPr>
            <p:cNvPr id="8" name="Retângulo 7">
              <a:extLst>
                <a:ext uri="{FF2B5EF4-FFF2-40B4-BE49-F238E27FC236}">
                  <a16:creationId xmlns:a16="http://schemas.microsoft.com/office/drawing/2014/main" id="{A938381F-3BED-81B3-35CB-2E3897D15991}"/>
                </a:ext>
              </a:extLst>
            </p:cNvPr>
            <p:cNvSpPr/>
            <p:nvPr/>
          </p:nvSpPr>
          <p:spPr bwMode="gray">
            <a:xfrm>
              <a:off x="-892864" y="402587"/>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9" name="Retângulo 8">
              <a:extLst>
                <a:ext uri="{FF2B5EF4-FFF2-40B4-BE49-F238E27FC236}">
                  <a16:creationId xmlns:a16="http://schemas.microsoft.com/office/drawing/2014/main" id="{0EA0A76F-3B39-933D-7DAB-B3D6B52690C4}"/>
                </a:ext>
              </a:extLst>
            </p:cNvPr>
            <p:cNvSpPr/>
            <p:nvPr/>
          </p:nvSpPr>
          <p:spPr bwMode="gray">
            <a:xfrm>
              <a:off x="-892864" y="604975"/>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10" name="Retângulo 9">
              <a:extLst>
                <a:ext uri="{FF2B5EF4-FFF2-40B4-BE49-F238E27FC236}">
                  <a16:creationId xmlns:a16="http://schemas.microsoft.com/office/drawing/2014/main" id="{9589C62A-BA56-3340-8AD2-03B54159DF4E}"/>
                </a:ext>
              </a:extLst>
            </p:cNvPr>
            <p:cNvSpPr/>
            <p:nvPr/>
          </p:nvSpPr>
          <p:spPr bwMode="gray">
            <a:xfrm>
              <a:off x="-892864" y="805174"/>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11" name="Retângulo 10">
              <a:hlinkClick r:id="" action="ppaction://noaction"/>
              <a:extLst>
                <a:ext uri="{FF2B5EF4-FFF2-40B4-BE49-F238E27FC236}">
                  <a16:creationId xmlns:a16="http://schemas.microsoft.com/office/drawing/2014/main" id="{C9B7CF53-13CF-C74D-BADB-F3F78FC94C98}"/>
                </a:ext>
              </a:extLst>
            </p:cNvPr>
            <p:cNvSpPr/>
            <p:nvPr/>
          </p:nvSpPr>
          <p:spPr bwMode="gray">
            <a:xfrm>
              <a:off x="-918829" y="415557"/>
              <a:ext cx="540001" cy="51037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grpSp>
    </p:spTree>
    <p:extLst>
      <p:ext uri="{BB962C8B-B14F-4D97-AF65-F5344CB8AC3E}">
        <p14:creationId xmlns:p14="http://schemas.microsoft.com/office/powerpoint/2010/main" val="42819593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468000" y="2051999"/>
            <a:ext cx="3600000" cy="3930791"/>
          </a:xfrm>
          <a:prstGeom prst="rect">
            <a:avLst/>
          </a:prstGeom>
        </p:spPr>
        <p:txBody>
          <a:bodyPr/>
          <a:lstStyle/>
          <a:p>
            <a:r>
              <a:rPr lang="pt-BR" noProof="0"/>
              <a:t>Clique no ícone para adicionar gráfico</a:t>
            </a:r>
            <a:endParaRPr lang="en-US" noProof="0"/>
          </a:p>
        </p:txBody>
      </p:sp>
      <p:sp>
        <p:nvSpPr>
          <p:cNvPr id="18" name="Text Placeholder 8"/>
          <p:cNvSpPr>
            <a:spLocks noGrp="1"/>
          </p:cNvSpPr>
          <p:nvPr>
            <p:ph type="body" sz="quarter" idx="18"/>
          </p:nvPr>
        </p:nvSpPr>
        <p:spPr>
          <a:xfrm>
            <a:off x="468000" y="1665289"/>
            <a:ext cx="3600000" cy="392112"/>
          </a:xfrm>
        </p:spPr>
        <p:txBody>
          <a:bodyPr/>
          <a:lstStyle/>
          <a:p>
            <a:pPr lvl="0"/>
            <a:r>
              <a:rPr lang="pt-BR" noProof="0"/>
              <a:t>Editar estilos de texto Mestre</a:t>
            </a:r>
          </a:p>
        </p:txBody>
      </p:sp>
      <p:sp>
        <p:nvSpPr>
          <p:cNvPr id="7" name="Chart Placeholder 3"/>
          <p:cNvSpPr>
            <a:spLocks noGrp="1"/>
          </p:cNvSpPr>
          <p:nvPr>
            <p:ph type="chart" sz="quarter" idx="19"/>
          </p:nvPr>
        </p:nvSpPr>
        <p:spPr>
          <a:xfrm>
            <a:off x="4296000" y="2051998"/>
            <a:ext cx="3600000" cy="3930791"/>
          </a:xfrm>
          <a:prstGeom prst="rect">
            <a:avLst/>
          </a:prstGeom>
        </p:spPr>
        <p:txBody>
          <a:bodyPr/>
          <a:lstStyle/>
          <a:p>
            <a:r>
              <a:rPr lang="pt-BR" noProof="0"/>
              <a:t>Clique no ícone para adicionar gráfico</a:t>
            </a:r>
            <a:endParaRPr lang="en-US" noProof="0"/>
          </a:p>
        </p:txBody>
      </p:sp>
      <p:sp>
        <p:nvSpPr>
          <p:cNvPr id="8" name="Text Placeholder 8"/>
          <p:cNvSpPr>
            <a:spLocks noGrp="1"/>
          </p:cNvSpPr>
          <p:nvPr>
            <p:ph type="body" sz="quarter" idx="20"/>
          </p:nvPr>
        </p:nvSpPr>
        <p:spPr>
          <a:xfrm>
            <a:off x="4296003" y="1665288"/>
            <a:ext cx="3600000" cy="392112"/>
          </a:xfrm>
        </p:spPr>
        <p:txBody>
          <a:bodyPr/>
          <a:lstStyle/>
          <a:p>
            <a:pPr lvl="0"/>
            <a:r>
              <a:rPr lang="pt-BR" noProof="0"/>
              <a:t>Editar estilos de texto Mestre</a:t>
            </a:r>
          </a:p>
        </p:txBody>
      </p:sp>
      <p:sp>
        <p:nvSpPr>
          <p:cNvPr id="9" name="Chart Placeholder 3"/>
          <p:cNvSpPr>
            <a:spLocks noGrp="1"/>
          </p:cNvSpPr>
          <p:nvPr>
            <p:ph type="chart" sz="quarter" idx="21"/>
          </p:nvPr>
        </p:nvSpPr>
        <p:spPr>
          <a:xfrm>
            <a:off x="8086960" y="2051999"/>
            <a:ext cx="3600000" cy="3930791"/>
          </a:xfrm>
          <a:prstGeom prst="rect">
            <a:avLst/>
          </a:prstGeom>
        </p:spPr>
        <p:txBody>
          <a:bodyPr/>
          <a:lstStyle/>
          <a:p>
            <a:r>
              <a:rPr lang="pt-BR" noProof="0"/>
              <a:t>Clique no ícone para adicionar gráfico</a:t>
            </a:r>
            <a:endParaRPr lang="en-US" noProof="0"/>
          </a:p>
        </p:txBody>
      </p:sp>
      <p:sp>
        <p:nvSpPr>
          <p:cNvPr id="10" name="Text Placeholder 8"/>
          <p:cNvSpPr>
            <a:spLocks noGrp="1"/>
          </p:cNvSpPr>
          <p:nvPr>
            <p:ph type="body" sz="quarter" idx="22"/>
          </p:nvPr>
        </p:nvSpPr>
        <p:spPr>
          <a:xfrm>
            <a:off x="8086959" y="1659145"/>
            <a:ext cx="3600000" cy="398256"/>
          </a:xfrm>
        </p:spPr>
        <p:txBody>
          <a:bodyPr/>
          <a:lstStyle/>
          <a:p>
            <a:pPr lvl="0"/>
            <a:r>
              <a:rPr lang="pt-BR" noProof="0"/>
              <a:t>Editar estilos de texto Mestre</a:t>
            </a:r>
          </a:p>
        </p:txBody>
      </p:sp>
      <p:sp>
        <p:nvSpPr>
          <p:cNvPr id="11"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pt-BR" noProof="0"/>
              <a:t>Editar estilos de texto Mestre</a:t>
            </a:r>
          </a:p>
        </p:txBody>
      </p:sp>
      <p:sp>
        <p:nvSpPr>
          <p:cNvPr id="13" name="Text Placeholder 8"/>
          <p:cNvSpPr>
            <a:spLocks noGrp="1"/>
          </p:cNvSpPr>
          <p:nvPr>
            <p:ph type="body" sz="quarter" idx="13" hasCustomPrompt="1"/>
          </p:nvPr>
        </p:nvSpPr>
        <p:spPr>
          <a:xfrm>
            <a:off x="469900" y="736688"/>
            <a:ext cx="9848273"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12" name="Title Placeholder 1">
            <a:extLst>
              <a:ext uri="{FF2B5EF4-FFF2-40B4-BE49-F238E27FC236}">
                <a16:creationId xmlns:a16="http://schemas.microsoft.com/office/drawing/2014/main" id="{221E30B0-B5CA-482A-82F5-57F6D2DBA753}"/>
              </a:ext>
            </a:extLst>
          </p:cNvPr>
          <p:cNvSpPr>
            <a:spLocks noGrp="1"/>
          </p:cNvSpPr>
          <p:nvPr>
            <p:ph type="title"/>
          </p:nvPr>
        </p:nvSpPr>
        <p:spPr>
          <a:xfrm>
            <a:off x="977900" y="347171"/>
            <a:ext cx="9371445" cy="334102"/>
          </a:xfrm>
          <a:prstGeom prst="rect">
            <a:avLst/>
          </a:prstGeom>
        </p:spPr>
        <p:txBody>
          <a:bodyPr vert="horz" lIns="0" tIns="0" rIns="0" bIns="0" rtlCol="0" anchor="t" anchorCtr="0">
            <a:noAutofit/>
          </a:bodyPr>
          <a:lstStyle>
            <a:lvl1pPr>
              <a:defRPr sz="2000"/>
            </a:lvl1pPr>
          </a:lstStyle>
          <a:p>
            <a:r>
              <a:rPr lang="pt-BR" noProof="0"/>
              <a:t>Clique para editar o título Mestre</a:t>
            </a:r>
            <a:endParaRPr lang="en-US" noProof="0"/>
          </a:p>
        </p:txBody>
      </p:sp>
      <p:grpSp>
        <p:nvGrpSpPr>
          <p:cNvPr id="15" name="Agrupar 14">
            <a:extLst>
              <a:ext uri="{FF2B5EF4-FFF2-40B4-BE49-F238E27FC236}">
                <a16:creationId xmlns:a16="http://schemas.microsoft.com/office/drawing/2014/main" id="{85A80B23-5094-4A80-95C4-58FC078C3E17}"/>
              </a:ext>
            </a:extLst>
          </p:cNvPr>
          <p:cNvGrpSpPr/>
          <p:nvPr userDrawn="1"/>
        </p:nvGrpSpPr>
        <p:grpSpPr>
          <a:xfrm>
            <a:off x="469900" y="317521"/>
            <a:ext cx="385429" cy="363750"/>
            <a:chOff x="-918829" y="402587"/>
            <a:chExt cx="565965" cy="534131"/>
          </a:xfrm>
        </p:grpSpPr>
        <p:sp>
          <p:nvSpPr>
            <p:cNvPr id="16" name="Retângulo 15">
              <a:extLst>
                <a:ext uri="{FF2B5EF4-FFF2-40B4-BE49-F238E27FC236}">
                  <a16:creationId xmlns:a16="http://schemas.microsoft.com/office/drawing/2014/main" id="{F4F674CB-F38B-49D4-A861-D3344D737024}"/>
                </a:ext>
              </a:extLst>
            </p:cNvPr>
            <p:cNvSpPr/>
            <p:nvPr/>
          </p:nvSpPr>
          <p:spPr bwMode="gray">
            <a:xfrm>
              <a:off x="-892864" y="402587"/>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9" name="Retângulo 18">
              <a:extLst>
                <a:ext uri="{FF2B5EF4-FFF2-40B4-BE49-F238E27FC236}">
                  <a16:creationId xmlns:a16="http://schemas.microsoft.com/office/drawing/2014/main" id="{2C380A3C-FD1E-447B-8D31-FE2607B47D26}"/>
                </a:ext>
              </a:extLst>
            </p:cNvPr>
            <p:cNvSpPr/>
            <p:nvPr/>
          </p:nvSpPr>
          <p:spPr bwMode="gray">
            <a:xfrm>
              <a:off x="-892864" y="604975"/>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20" name="Retângulo 19">
              <a:extLst>
                <a:ext uri="{FF2B5EF4-FFF2-40B4-BE49-F238E27FC236}">
                  <a16:creationId xmlns:a16="http://schemas.microsoft.com/office/drawing/2014/main" id="{AB86A5DD-ED94-412D-AA4A-DD0814666F0C}"/>
                </a:ext>
              </a:extLst>
            </p:cNvPr>
            <p:cNvSpPr/>
            <p:nvPr/>
          </p:nvSpPr>
          <p:spPr bwMode="gray">
            <a:xfrm>
              <a:off x="-892864" y="805174"/>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21" name="Retângulo 20">
              <a:hlinkClick r:id="" action="ppaction://noaction"/>
              <a:extLst>
                <a:ext uri="{FF2B5EF4-FFF2-40B4-BE49-F238E27FC236}">
                  <a16:creationId xmlns:a16="http://schemas.microsoft.com/office/drawing/2014/main" id="{F88FC195-7326-4F24-9BA6-F800106A554A}"/>
                </a:ext>
              </a:extLst>
            </p:cNvPr>
            <p:cNvSpPr/>
            <p:nvPr/>
          </p:nvSpPr>
          <p:spPr bwMode="gray">
            <a:xfrm>
              <a:off x="-918829" y="415557"/>
              <a:ext cx="540001" cy="51037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spTree>
    <p:extLst>
      <p:ext uri="{BB962C8B-B14F-4D97-AF65-F5344CB8AC3E}">
        <p14:creationId xmlns:p14="http://schemas.microsoft.com/office/powerpoint/2010/main" val="17818663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88"/>
            <a:ext cx="5328000" cy="4622507"/>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5" name="Content Placeholder 3"/>
          <p:cNvSpPr>
            <a:spLocks noGrp="1"/>
          </p:cNvSpPr>
          <p:nvPr>
            <p:ph sz="quarter" idx="20"/>
          </p:nvPr>
        </p:nvSpPr>
        <p:spPr>
          <a:xfrm>
            <a:off x="6394100" y="1656000"/>
            <a:ext cx="5328000" cy="4631795"/>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6" name="Text Placeholder 8"/>
          <p:cNvSpPr>
            <a:spLocks noGrp="1"/>
          </p:cNvSpPr>
          <p:nvPr>
            <p:ph type="body" sz="quarter" idx="13" hasCustomPrompt="1"/>
          </p:nvPr>
        </p:nvSpPr>
        <p:spPr>
          <a:xfrm>
            <a:off x="469900" y="736688"/>
            <a:ext cx="9848273"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8" name="Title Placeholder 1">
            <a:extLst>
              <a:ext uri="{FF2B5EF4-FFF2-40B4-BE49-F238E27FC236}">
                <a16:creationId xmlns:a16="http://schemas.microsoft.com/office/drawing/2014/main" id="{4CA0F225-71EE-4783-9C9B-64253C51941A}"/>
              </a:ext>
            </a:extLst>
          </p:cNvPr>
          <p:cNvSpPr>
            <a:spLocks noGrp="1"/>
          </p:cNvSpPr>
          <p:nvPr>
            <p:ph type="title"/>
          </p:nvPr>
        </p:nvSpPr>
        <p:spPr>
          <a:xfrm>
            <a:off x="977900" y="347171"/>
            <a:ext cx="9371445" cy="334102"/>
          </a:xfrm>
          <a:prstGeom prst="rect">
            <a:avLst/>
          </a:prstGeom>
        </p:spPr>
        <p:txBody>
          <a:bodyPr vert="horz" lIns="0" tIns="0" rIns="0" bIns="0" rtlCol="0" anchor="t" anchorCtr="0">
            <a:noAutofit/>
          </a:bodyPr>
          <a:lstStyle>
            <a:lvl1pPr>
              <a:defRPr sz="2000"/>
            </a:lvl1pPr>
          </a:lstStyle>
          <a:p>
            <a:r>
              <a:rPr lang="pt-BR" noProof="0"/>
              <a:t>Clique para editar o título Mestre</a:t>
            </a:r>
            <a:endParaRPr lang="en-US" noProof="0"/>
          </a:p>
        </p:txBody>
      </p:sp>
      <p:grpSp>
        <p:nvGrpSpPr>
          <p:cNvPr id="9" name="Agrupar 8">
            <a:extLst>
              <a:ext uri="{FF2B5EF4-FFF2-40B4-BE49-F238E27FC236}">
                <a16:creationId xmlns:a16="http://schemas.microsoft.com/office/drawing/2014/main" id="{FB00C52C-D825-4A03-82A7-6FABDDBF14BD}"/>
              </a:ext>
            </a:extLst>
          </p:cNvPr>
          <p:cNvGrpSpPr/>
          <p:nvPr userDrawn="1"/>
        </p:nvGrpSpPr>
        <p:grpSpPr>
          <a:xfrm>
            <a:off x="469900" y="317521"/>
            <a:ext cx="385429" cy="363750"/>
            <a:chOff x="-918829" y="402587"/>
            <a:chExt cx="565965" cy="534131"/>
          </a:xfrm>
        </p:grpSpPr>
        <p:sp>
          <p:nvSpPr>
            <p:cNvPr id="10" name="Retângulo 9">
              <a:extLst>
                <a:ext uri="{FF2B5EF4-FFF2-40B4-BE49-F238E27FC236}">
                  <a16:creationId xmlns:a16="http://schemas.microsoft.com/office/drawing/2014/main" id="{65871079-FA4C-4BE4-9B39-C8CB73F7873D}"/>
                </a:ext>
              </a:extLst>
            </p:cNvPr>
            <p:cNvSpPr/>
            <p:nvPr/>
          </p:nvSpPr>
          <p:spPr bwMode="gray">
            <a:xfrm>
              <a:off x="-892864" y="402587"/>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1" name="Retângulo 10">
              <a:extLst>
                <a:ext uri="{FF2B5EF4-FFF2-40B4-BE49-F238E27FC236}">
                  <a16:creationId xmlns:a16="http://schemas.microsoft.com/office/drawing/2014/main" id="{825B8CE1-788E-4D45-85D2-8B893E58C955}"/>
                </a:ext>
              </a:extLst>
            </p:cNvPr>
            <p:cNvSpPr/>
            <p:nvPr/>
          </p:nvSpPr>
          <p:spPr bwMode="gray">
            <a:xfrm>
              <a:off x="-892864" y="604975"/>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2" name="Retângulo 11">
              <a:extLst>
                <a:ext uri="{FF2B5EF4-FFF2-40B4-BE49-F238E27FC236}">
                  <a16:creationId xmlns:a16="http://schemas.microsoft.com/office/drawing/2014/main" id="{5075F2AC-F1A0-4D7E-9945-F6CAACE1941D}"/>
                </a:ext>
              </a:extLst>
            </p:cNvPr>
            <p:cNvSpPr/>
            <p:nvPr/>
          </p:nvSpPr>
          <p:spPr bwMode="gray">
            <a:xfrm>
              <a:off x="-892864" y="805174"/>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4" name="Retângulo 13">
              <a:hlinkClick r:id="" action="ppaction://noaction"/>
              <a:extLst>
                <a:ext uri="{FF2B5EF4-FFF2-40B4-BE49-F238E27FC236}">
                  <a16:creationId xmlns:a16="http://schemas.microsoft.com/office/drawing/2014/main" id="{CC84E826-C645-493E-9398-29FC286D3902}"/>
                </a:ext>
              </a:extLst>
            </p:cNvPr>
            <p:cNvSpPr/>
            <p:nvPr/>
          </p:nvSpPr>
          <p:spPr bwMode="gray">
            <a:xfrm>
              <a:off x="-918829" y="415557"/>
              <a:ext cx="540001" cy="51037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spTree>
    <p:extLst>
      <p:ext uri="{BB962C8B-B14F-4D97-AF65-F5344CB8AC3E}">
        <p14:creationId xmlns:p14="http://schemas.microsoft.com/office/powerpoint/2010/main" val="2968571234"/>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4699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3" name="Content Placeholder 3"/>
          <p:cNvSpPr>
            <a:spLocks noGrp="1"/>
          </p:cNvSpPr>
          <p:nvPr>
            <p:ph sz="quarter" idx="20"/>
          </p:nvPr>
        </p:nvSpPr>
        <p:spPr>
          <a:xfrm>
            <a:off x="6394100" y="1665288"/>
            <a:ext cx="5328000" cy="4633912"/>
          </a:xfrm>
          <a:prstGeom prst="rect">
            <a:avLst/>
          </a:prstGeom>
        </p:spPr>
        <p:txBody>
          <a:bodyPr>
            <a:noAutofit/>
          </a:bodyPr>
          <a:lstStyle>
            <a:lvl1pPr>
              <a:tabLst>
                <a:tab pos="6705432" algn="r"/>
              </a:tabLst>
              <a:defRPr sz="1600"/>
            </a:lvl1pPr>
            <a:lvl2pPr>
              <a:tabLst>
                <a:tab pos="6705432" algn="r"/>
              </a:tabLst>
              <a:defRPr sz="1600"/>
            </a:lvl2pPr>
            <a:lvl3pPr>
              <a:tabLst>
                <a:tab pos="6705432" algn="r"/>
              </a:tabLst>
              <a:defRPr sz="1600"/>
            </a:lvl3pPr>
            <a:lvl4pPr>
              <a:tabLst>
                <a:tab pos="6705432" algn="r"/>
              </a:tabLst>
              <a:defRPr sz="1600"/>
            </a:lvl4pPr>
            <a:lvl5pPr>
              <a:tabLst>
                <a:tab pos="6705432" algn="r"/>
              </a:tabLst>
              <a:defRPr sz="1000" baseline="0"/>
            </a:lvl5pPr>
            <a:lvl6pPr>
              <a:defRPr sz="2133"/>
            </a:lvl6pPr>
            <a:lvl7pPr>
              <a:defRPr sz="2133"/>
            </a:lvl7pPr>
            <a:lvl8pPr>
              <a:defRPr sz="2133"/>
            </a:lvl8pPr>
            <a:lvl9pPr>
              <a:defRPr sz="2133"/>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6" name="Text Placeholder 8"/>
          <p:cNvSpPr>
            <a:spLocks noGrp="1"/>
          </p:cNvSpPr>
          <p:nvPr>
            <p:ph type="body" sz="quarter" idx="13" hasCustomPrompt="1"/>
          </p:nvPr>
        </p:nvSpPr>
        <p:spPr>
          <a:xfrm>
            <a:off x="469900" y="736688"/>
            <a:ext cx="9848273"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7" name="Title Placeholder 1">
            <a:extLst>
              <a:ext uri="{FF2B5EF4-FFF2-40B4-BE49-F238E27FC236}">
                <a16:creationId xmlns:a16="http://schemas.microsoft.com/office/drawing/2014/main" id="{914A3732-CE01-40D2-959D-9878608BCE6B}"/>
              </a:ext>
            </a:extLst>
          </p:cNvPr>
          <p:cNvSpPr>
            <a:spLocks noGrp="1"/>
          </p:cNvSpPr>
          <p:nvPr>
            <p:ph type="title"/>
          </p:nvPr>
        </p:nvSpPr>
        <p:spPr>
          <a:xfrm>
            <a:off x="977900" y="347171"/>
            <a:ext cx="9371445" cy="334102"/>
          </a:xfrm>
          <a:prstGeom prst="rect">
            <a:avLst/>
          </a:prstGeom>
        </p:spPr>
        <p:txBody>
          <a:bodyPr vert="horz" lIns="0" tIns="0" rIns="0" bIns="0" rtlCol="0" anchor="t" anchorCtr="0">
            <a:noAutofit/>
          </a:bodyPr>
          <a:lstStyle>
            <a:lvl1pPr>
              <a:defRPr sz="2000"/>
            </a:lvl1pPr>
          </a:lstStyle>
          <a:p>
            <a:r>
              <a:rPr lang="pt-BR" noProof="0"/>
              <a:t>Clique para editar o título Mestre</a:t>
            </a:r>
            <a:endParaRPr lang="en-US" noProof="0"/>
          </a:p>
        </p:txBody>
      </p:sp>
      <p:grpSp>
        <p:nvGrpSpPr>
          <p:cNvPr id="8" name="Agrupar 7">
            <a:extLst>
              <a:ext uri="{FF2B5EF4-FFF2-40B4-BE49-F238E27FC236}">
                <a16:creationId xmlns:a16="http://schemas.microsoft.com/office/drawing/2014/main" id="{376C02DD-9C30-4E46-8D46-D4D5BB1FDF64}"/>
              </a:ext>
            </a:extLst>
          </p:cNvPr>
          <p:cNvGrpSpPr/>
          <p:nvPr userDrawn="1"/>
        </p:nvGrpSpPr>
        <p:grpSpPr>
          <a:xfrm>
            <a:off x="469900" y="317521"/>
            <a:ext cx="385429" cy="363750"/>
            <a:chOff x="-918829" y="402587"/>
            <a:chExt cx="565965" cy="534131"/>
          </a:xfrm>
        </p:grpSpPr>
        <p:sp>
          <p:nvSpPr>
            <p:cNvPr id="10" name="Retângulo 9">
              <a:extLst>
                <a:ext uri="{FF2B5EF4-FFF2-40B4-BE49-F238E27FC236}">
                  <a16:creationId xmlns:a16="http://schemas.microsoft.com/office/drawing/2014/main" id="{035BEE61-BB97-4EAB-85E1-3F23C2096B55}"/>
                </a:ext>
              </a:extLst>
            </p:cNvPr>
            <p:cNvSpPr/>
            <p:nvPr/>
          </p:nvSpPr>
          <p:spPr bwMode="gray">
            <a:xfrm>
              <a:off x="-892864" y="402587"/>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2" name="Retângulo 11">
              <a:extLst>
                <a:ext uri="{FF2B5EF4-FFF2-40B4-BE49-F238E27FC236}">
                  <a16:creationId xmlns:a16="http://schemas.microsoft.com/office/drawing/2014/main" id="{B96ECA82-F846-43EC-BA64-84AFC7D53312}"/>
                </a:ext>
              </a:extLst>
            </p:cNvPr>
            <p:cNvSpPr/>
            <p:nvPr/>
          </p:nvSpPr>
          <p:spPr bwMode="gray">
            <a:xfrm>
              <a:off x="-892864" y="604975"/>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4" name="Retângulo 13">
              <a:extLst>
                <a:ext uri="{FF2B5EF4-FFF2-40B4-BE49-F238E27FC236}">
                  <a16:creationId xmlns:a16="http://schemas.microsoft.com/office/drawing/2014/main" id="{A1BBE30B-C870-475D-92D5-819ED7BDD945}"/>
                </a:ext>
              </a:extLst>
            </p:cNvPr>
            <p:cNvSpPr/>
            <p:nvPr/>
          </p:nvSpPr>
          <p:spPr bwMode="gray">
            <a:xfrm>
              <a:off x="-892864" y="805174"/>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5" name="Retângulo 14">
              <a:hlinkClick r:id="" action="ppaction://noaction"/>
              <a:extLst>
                <a:ext uri="{FF2B5EF4-FFF2-40B4-BE49-F238E27FC236}">
                  <a16:creationId xmlns:a16="http://schemas.microsoft.com/office/drawing/2014/main" id="{0DAF6B0D-FAF1-45B9-AC9D-CC53EDFB8F57}"/>
                </a:ext>
              </a:extLst>
            </p:cNvPr>
            <p:cNvSpPr/>
            <p:nvPr/>
          </p:nvSpPr>
          <p:spPr bwMode="gray">
            <a:xfrm>
              <a:off x="-918829" y="415557"/>
              <a:ext cx="540001" cy="51037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spTree>
    <p:extLst>
      <p:ext uri="{BB962C8B-B14F-4D97-AF65-F5344CB8AC3E}">
        <p14:creationId xmlns:p14="http://schemas.microsoft.com/office/powerpoint/2010/main" val="186746496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469900" y="1665288"/>
            <a:ext cx="5480400" cy="4317502"/>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3" name="Chart Placeholder 2"/>
          <p:cNvSpPr>
            <a:spLocks noGrp="1"/>
          </p:cNvSpPr>
          <p:nvPr>
            <p:ph type="chart" sz="quarter" idx="21"/>
          </p:nvPr>
        </p:nvSpPr>
        <p:spPr>
          <a:xfrm>
            <a:off x="6239584" y="2125013"/>
            <a:ext cx="5482516" cy="3857777"/>
          </a:xfrm>
        </p:spPr>
        <p:txBody>
          <a:bodyPr>
            <a:noAutofit/>
          </a:bodyPr>
          <a:lstStyle/>
          <a:p>
            <a:r>
              <a:rPr lang="pt-BR" noProof="0"/>
              <a:t>Clique no ícone para adicionar gráfico</a:t>
            </a:r>
            <a:endParaRPr lang="en-US" noProof="0"/>
          </a:p>
        </p:txBody>
      </p:sp>
      <p:sp>
        <p:nvSpPr>
          <p:cNvPr id="6" name="Text Placeholder 5"/>
          <p:cNvSpPr>
            <a:spLocks noGrp="1"/>
          </p:cNvSpPr>
          <p:nvPr>
            <p:ph type="body" sz="quarter" idx="22"/>
          </p:nvPr>
        </p:nvSpPr>
        <p:spPr>
          <a:xfrm>
            <a:off x="6239584" y="1655763"/>
            <a:ext cx="5482516" cy="420687"/>
          </a:xfrm>
        </p:spPr>
        <p:txBody>
          <a:bodyPr>
            <a:noAutofit/>
          </a:bodyPr>
          <a:lstStyle/>
          <a:p>
            <a:pPr lvl="0"/>
            <a:r>
              <a:rPr lang="pt-BR" noProof="0"/>
              <a:t>Editar estilos de texto Mestre</a:t>
            </a:r>
          </a:p>
        </p:txBody>
      </p:sp>
      <p:sp>
        <p:nvSpPr>
          <p:cNvPr id="9"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pt-BR" noProof="0"/>
              <a:t>Editar estilos de texto Mestre</a:t>
            </a:r>
          </a:p>
        </p:txBody>
      </p:sp>
      <p:sp>
        <p:nvSpPr>
          <p:cNvPr id="12" name="Text Placeholder 8"/>
          <p:cNvSpPr>
            <a:spLocks noGrp="1"/>
          </p:cNvSpPr>
          <p:nvPr>
            <p:ph type="body" sz="quarter" idx="13" hasCustomPrompt="1"/>
          </p:nvPr>
        </p:nvSpPr>
        <p:spPr>
          <a:xfrm>
            <a:off x="469900" y="736688"/>
            <a:ext cx="9837882"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8" name="Title Placeholder 1">
            <a:extLst>
              <a:ext uri="{FF2B5EF4-FFF2-40B4-BE49-F238E27FC236}">
                <a16:creationId xmlns:a16="http://schemas.microsoft.com/office/drawing/2014/main" id="{D0E81F4B-C814-4863-9512-3B20CC896415}"/>
              </a:ext>
            </a:extLst>
          </p:cNvPr>
          <p:cNvSpPr>
            <a:spLocks noGrp="1"/>
          </p:cNvSpPr>
          <p:nvPr>
            <p:ph type="title"/>
          </p:nvPr>
        </p:nvSpPr>
        <p:spPr>
          <a:xfrm>
            <a:off x="977900" y="347171"/>
            <a:ext cx="9371445" cy="334102"/>
          </a:xfrm>
          <a:prstGeom prst="rect">
            <a:avLst/>
          </a:prstGeom>
        </p:spPr>
        <p:txBody>
          <a:bodyPr vert="horz" lIns="0" tIns="0" rIns="0" bIns="0" rtlCol="0" anchor="t" anchorCtr="0">
            <a:noAutofit/>
          </a:bodyPr>
          <a:lstStyle>
            <a:lvl1pPr>
              <a:defRPr sz="2000"/>
            </a:lvl1pPr>
          </a:lstStyle>
          <a:p>
            <a:r>
              <a:rPr lang="pt-BR" noProof="0"/>
              <a:t>Clique para editar o título Mestre</a:t>
            </a:r>
            <a:endParaRPr lang="en-US" noProof="0"/>
          </a:p>
        </p:txBody>
      </p:sp>
      <p:grpSp>
        <p:nvGrpSpPr>
          <p:cNvPr id="11" name="Agrupar 10">
            <a:extLst>
              <a:ext uri="{FF2B5EF4-FFF2-40B4-BE49-F238E27FC236}">
                <a16:creationId xmlns:a16="http://schemas.microsoft.com/office/drawing/2014/main" id="{C7F08EF3-6EF8-4648-AD75-0C56FD45A906}"/>
              </a:ext>
            </a:extLst>
          </p:cNvPr>
          <p:cNvGrpSpPr/>
          <p:nvPr userDrawn="1"/>
        </p:nvGrpSpPr>
        <p:grpSpPr>
          <a:xfrm>
            <a:off x="469900" y="317521"/>
            <a:ext cx="385429" cy="363750"/>
            <a:chOff x="-918829" y="402587"/>
            <a:chExt cx="565965" cy="534131"/>
          </a:xfrm>
        </p:grpSpPr>
        <p:sp>
          <p:nvSpPr>
            <p:cNvPr id="13" name="Retângulo 12">
              <a:extLst>
                <a:ext uri="{FF2B5EF4-FFF2-40B4-BE49-F238E27FC236}">
                  <a16:creationId xmlns:a16="http://schemas.microsoft.com/office/drawing/2014/main" id="{21E73AFE-C18B-4969-9AB9-41FE7EA620C1}"/>
                </a:ext>
              </a:extLst>
            </p:cNvPr>
            <p:cNvSpPr/>
            <p:nvPr/>
          </p:nvSpPr>
          <p:spPr bwMode="gray">
            <a:xfrm>
              <a:off x="-892864" y="402587"/>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5" name="Retângulo 14">
              <a:extLst>
                <a:ext uri="{FF2B5EF4-FFF2-40B4-BE49-F238E27FC236}">
                  <a16:creationId xmlns:a16="http://schemas.microsoft.com/office/drawing/2014/main" id="{79E27EB8-32D4-418D-B302-3B2078F10F7E}"/>
                </a:ext>
              </a:extLst>
            </p:cNvPr>
            <p:cNvSpPr/>
            <p:nvPr/>
          </p:nvSpPr>
          <p:spPr bwMode="gray">
            <a:xfrm>
              <a:off x="-892864" y="604975"/>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6" name="Retângulo 15">
              <a:extLst>
                <a:ext uri="{FF2B5EF4-FFF2-40B4-BE49-F238E27FC236}">
                  <a16:creationId xmlns:a16="http://schemas.microsoft.com/office/drawing/2014/main" id="{DEA22535-10E5-40AF-B5E1-DA91A667F495}"/>
                </a:ext>
              </a:extLst>
            </p:cNvPr>
            <p:cNvSpPr/>
            <p:nvPr/>
          </p:nvSpPr>
          <p:spPr bwMode="gray">
            <a:xfrm>
              <a:off x="-892864" y="805174"/>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7" name="Retângulo 16">
              <a:hlinkClick r:id="" action="ppaction://noaction"/>
              <a:extLst>
                <a:ext uri="{FF2B5EF4-FFF2-40B4-BE49-F238E27FC236}">
                  <a16:creationId xmlns:a16="http://schemas.microsoft.com/office/drawing/2014/main" id="{3D6FBC9E-D932-4AFF-8AA6-8928E9BF7A36}"/>
                </a:ext>
              </a:extLst>
            </p:cNvPr>
            <p:cNvSpPr/>
            <p:nvPr/>
          </p:nvSpPr>
          <p:spPr bwMode="gray">
            <a:xfrm>
              <a:off x="-918829" y="415557"/>
              <a:ext cx="540001" cy="51037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spTree>
    <p:extLst>
      <p:ext uri="{BB962C8B-B14F-4D97-AF65-F5344CB8AC3E}">
        <p14:creationId xmlns:p14="http://schemas.microsoft.com/office/powerpoint/2010/main" val="622102513"/>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6239584" y="2125013"/>
            <a:ext cx="5482516" cy="3857777"/>
          </a:xfrm>
        </p:spPr>
        <p:txBody>
          <a:bodyPr>
            <a:noAutofit/>
          </a:bodyPr>
          <a:lstStyle/>
          <a:p>
            <a:r>
              <a:rPr lang="pt-BR" noProof="0"/>
              <a:t>Clique no ícone para adicionar gráfico</a:t>
            </a:r>
            <a:endParaRPr lang="en-US" noProof="0"/>
          </a:p>
        </p:txBody>
      </p:sp>
      <p:sp>
        <p:nvSpPr>
          <p:cNvPr id="6" name="Text Placeholder 5"/>
          <p:cNvSpPr>
            <a:spLocks noGrp="1"/>
          </p:cNvSpPr>
          <p:nvPr>
            <p:ph type="body" sz="quarter" idx="22"/>
          </p:nvPr>
        </p:nvSpPr>
        <p:spPr>
          <a:xfrm>
            <a:off x="6239585" y="1654028"/>
            <a:ext cx="5482516" cy="420687"/>
          </a:xfrm>
        </p:spPr>
        <p:txBody>
          <a:bodyPr>
            <a:noAutofit/>
          </a:bodyPr>
          <a:lstStyle/>
          <a:p>
            <a:pPr lvl="0"/>
            <a:r>
              <a:rPr lang="pt-BR" noProof="0"/>
              <a:t>Editar estilos de texto Mestre</a:t>
            </a:r>
          </a:p>
        </p:txBody>
      </p:sp>
      <p:sp>
        <p:nvSpPr>
          <p:cNvPr id="9" name="Chart Placeholder 2"/>
          <p:cNvSpPr>
            <a:spLocks noGrp="1"/>
          </p:cNvSpPr>
          <p:nvPr>
            <p:ph type="chart" sz="quarter" idx="24"/>
          </p:nvPr>
        </p:nvSpPr>
        <p:spPr>
          <a:xfrm>
            <a:off x="469900" y="2125013"/>
            <a:ext cx="5482517" cy="3857777"/>
          </a:xfrm>
        </p:spPr>
        <p:txBody>
          <a:bodyPr>
            <a:noAutofit/>
          </a:bodyPr>
          <a:lstStyle/>
          <a:p>
            <a:r>
              <a:rPr lang="pt-BR" noProof="0"/>
              <a:t>Clique no ícone para adicionar gráfico</a:t>
            </a:r>
            <a:endParaRPr lang="en-US" noProof="0"/>
          </a:p>
        </p:txBody>
      </p:sp>
      <p:sp>
        <p:nvSpPr>
          <p:cNvPr id="12" name="Text Placeholder 5"/>
          <p:cNvSpPr>
            <a:spLocks noGrp="1"/>
          </p:cNvSpPr>
          <p:nvPr>
            <p:ph type="body" sz="quarter" idx="25"/>
          </p:nvPr>
        </p:nvSpPr>
        <p:spPr>
          <a:xfrm>
            <a:off x="469898" y="1665288"/>
            <a:ext cx="5482517" cy="409427"/>
          </a:xfrm>
        </p:spPr>
        <p:txBody>
          <a:bodyPr>
            <a:noAutofit/>
          </a:bodyPr>
          <a:lstStyle/>
          <a:p>
            <a:pPr lvl="0"/>
            <a:r>
              <a:rPr lang="pt-BR" noProof="0"/>
              <a:t>Editar estilos de texto Mestre</a:t>
            </a:r>
          </a:p>
        </p:txBody>
      </p:sp>
      <p:sp>
        <p:nvSpPr>
          <p:cNvPr id="14" name="Text Placeholder 7"/>
          <p:cNvSpPr>
            <a:spLocks noGrp="1"/>
          </p:cNvSpPr>
          <p:nvPr>
            <p:ph type="body" sz="quarter" idx="23"/>
          </p:nvPr>
        </p:nvSpPr>
        <p:spPr>
          <a:xfrm>
            <a:off x="468000" y="5982790"/>
            <a:ext cx="11252201" cy="316411"/>
          </a:xfrm>
        </p:spPr>
        <p:txBody>
          <a:bodyPr>
            <a:noAutofit/>
          </a:bodyPr>
          <a:lstStyle>
            <a:lvl1pPr>
              <a:spcAft>
                <a:spcPts val="0"/>
              </a:spcAft>
              <a:defRPr sz="900"/>
            </a:lvl1pPr>
          </a:lstStyle>
          <a:p>
            <a:pPr lvl="0"/>
            <a:r>
              <a:rPr lang="pt-BR" noProof="0"/>
              <a:t>Editar estilos de texto Mestre</a:t>
            </a:r>
          </a:p>
        </p:txBody>
      </p:sp>
      <p:sp>
        <p:nvSpPr>
          <p:cNvPr id="16" name="Text Placeholder 8"/>
          <p:cNvSpPr>
            <a:spLocks noGrp="1"/>
          </p:cNvSpPr>
          <p:nvPr>
            <p:ph type="body" sz="quarter" idx="13" hasCustomPrompt="1"/>
          </p:nvPr>
        </p:nvSpPr>
        <p:spPr>
          <a:xfrm>
            <a:off x="469900" y="736688"/>
            <a:ext cx="9827491"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10" name="Title Placeholder 1">
            <a:extLst>
              <a:ext uri="{FF2B5EF4-FFF2-40B4-BE49-F238E27FC236}">
                <a16:creationId xmlns:a16="http://schemas.microsoft.com/office/drawing/2014/main" id="{579AD3FF-2B03-4625-B1B0-835836E75B17}"/>
              </a:ext>
            </a:extLst>
          </p:cNvPr>
          <p:cNvSpPr>
            <a:spLocks noGrp="1"/>
          </p:cNvSpPr>
          <p:nvPr>
            <p:ph type="title"/>
          </p:nvPr>
        </p:nvSpPr>
        <p:spPr>
          <a:xfrm>
            <a:off x="977900" y="347171"/>
            <a:ext cx="9371445" cy="334102"/>
          </a:xfrm>
          <a:prstGeom prst="rect">
            <a:avLst/>
          </a:prstGeom>
        </p:spPr>
        <p:txBody>
          <a:bodyPr vert="horz" lIns="0" tIns="0" rIns="0" bIns="0" rtlCol="0" anchor="t" anchorCtr="0">
            <a:noAutofit/>
          </a:bodyPr>
          <a:lstStyle>
            <a:lvl1pPr>
              <a:defRPr sz="2000"/>
            </a:lvl1pPr>
          </a:lstStyle>
          <a:p>
            <a:r>
              <a:rPr lang="pt-BR" noProof="0"/>
              <a:t>Clique para editar o título Mestre</a:t>
            </a:r>
            <a:endParaRPr lang="en-US" noProof="0"/>
          </a:p>
        </p:txBody>
      </p:sp>
      <p:grpSp>
        <p:nvGrpSpPr>
          <p:cNvPr id="11" name="Agrupar 10">
            <a:extLst>
              <a:ext uri="{FF2B5EF4-FFF2-40B4-BE49-F238E27FC236}">
                <a16:creationId xmlns:a16="http://schemas.microsoft.com/office/drawing/2014/main" id="{2480DA77-435F-4161-9E2D-9596A6BE219F}"/>
              </a:ext>
            </a:extLst>
          </p:cNvPr>
          <p:cNvGrpSpPr/>
          <p:nvPr userDrawn="1"/>
        </p:nvGrpSpPr>
        <p:grpSpPr>
          <a:xfrm>
            <a:off x="469900" y="317521"/>
            <a:ext cx="385429" cy="363750"/>
            <a:chOff x="-918829" y="402587"/>
            <a:chExt cx="565965" cy="534131"/>
          </a:xfrm>
        </p:grpSpPr>
        <p:sp>
          <p:nvSpPr>
            <p:cNvPr id="13" name="Retângulo 12">
              <a:extLst>
                <a:ext uri="{FF2B5EF4-FFF2-40B4-BE49-F238E27FC236}">
                  <a16:creationId xmlns:a16="http://schemas.microsoft.com/office/drawing/2014/main" id="{2E8AF7BC-E1BC-4EB8-87BE-3DEFB5CA13B8}"/>
                </a:ext>
              </a:extLst>
            </p:cNvPr>
            <p:cNvSpPr/>
            <p:nvPr/>
          </p:nvSpPr>
          <p:spPr bwMode="gray">
            <a:xfrm>
              <a:off x="-892864" y="402587"/>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5" name="Retângulo 14">
              <a:extLst>
                <a:ext uri="{FF2B5EF4-FFF2-40B4-BE49-F238E27FC236}">
                  <a16:creationId xmlns:a16="http://schemas.microsoft.com/office/drawing/2014/main" id="{DBA99F01-D790-41DB-A31A-F383B6EB1BA5}"/>
                </a:ext>
              </a:extLst>
            </p:cNvPr>
            <p:cNvSpPr/>
            <p:nvPr/>
          </p:nvSpPr>
          <p:spPr bwMode="gray">
            <a:xfrm>
              <a:off x="-892864" y="604975"/>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8" name="Retângulo 17">
              <a:extLst>
                <a:ext uri="{FF2B5EF4-FFF2-40B4-BE49-F238E27FC236}">
                  <a16:creationId xmlns:a16="http://schemas.microsoft.com/office/drawing/2014/main" id="{7E70C33E-2415-46EC-B0B2-F8399B3C216F}"/>
                </a:ext>
              </a:extLst>
            </p:cNvPr>
            <p:cNvSpPr/>
            <p:nvPr/>
          </p:nvSpPr>
          <p:spPr bwMode="gray">
            <a:xfrm>
              <a:off x="-892864" y="805174"/>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9" name="Retângulo 18">
              <a:hlinkClick r:id="" action="ppaction://noaction"/>
              <a:extLst>
                <a:ext uri="{FF2B5EF4-FFF2-40B4-BE49-F238E27FC236}">
                  <a16:creationId xmlns:a16="http://schemas.microsoft.com/office/drawing/2014/main" id="{D6EC63AC-D54D-4493-B074-40C9BEF8E00C}"/>
                </a:ext>
              </a:extLst>
            </p:cNvPr>
            <p:cNvSpPr/>
            <p:nvPr/>
          </p:nvSpPr>
          <p:spPr bwMode="gray">
            <a:xfrm>
              <a:off x="-918829" y="415557"/>
              <a:ext cx="540001" cy="51037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spTree>
    <p:extLst>
      <p:ext uri="{BB962C8B-B14F-4D97-AF65-F5344CB8AC3E}">
        <p14:creationId xmlns:p14="http://schemas.microsoft.com/office/powerpoint/2010/main" val="2401123200"/>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469900" y="1665289"/>
            <a:ext cx="4431857" cy="4633913"/>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8" name="Content Placeholder 3"/>
          <p:cNvSpPr>
            <a:spLocks noGrp="1"/>
          </p:cNvSpPr>
          <p:nvPr>
            <p:ph sz="quarter" idx="16"/>
          </p:nvPr>
        </p:nvSpPr>
        <p:spPr>
          <a:xfrm>
            <a:off x="5482100" y="1700213"/>
            <a:ext cx="6240000" cy="4598989"/>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0" name="Text Placeholder 8"/>
          <p:cNvSpPr>
            <a:spLocks noGrp="1"/>
          </p:cNvSpPr>
          <p:nvPr>
            <p:ph type="body" sz="quarter" idx="13" hasCustomPrompt="1"/>
          </p:nvPr>
        </p:nvSpPr>
        <p:spPr>
          <a:xfrm>
            <a:off x="469900" y="736688"/>
            <a:ext cx="9796318"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7" name="Title Placeholder 1">
            <a:extLst>
              <a:ext uri="{FF2B5EF4-FFF2-40B4-BE49-F238E27FC236}">
                <a16:creationId xmlns:a16="http://schemas.microsoft.com/office/drawing/2014/main" id="{8518ED54-5B9A-48DB-99CD-B4DAECD752DD}"/>
              </a:ext>
            </a:extLst>
          </p:cNvPr>
          <p:cNvSpPr>
            <a:spLocks noGrp="1"/>
          </p:cNvSpPr>
          <p:nvPr>
            <p:ph type="title"/>
          </p:nvPr>
        </p:nvSpPr>
        <p:spPr>
          <a:xfrm>
            <a:off x="977900" y="347171"/>
            <a:ext cx="9371445" cy="334102"/>
          </a:xfrm>
          <a:prstGeom prst="rect">
            <a:avLst/>
          </a:prstGeom>
        </p:spPr>
        <p:txBody>
          <a:bodyPr vert="horz" lIns="0" tIns="0" rIns="0" bIns="0" rtlCol="0" anchor="t" anchorCtr="0">
            <a:noAutofit/>
          </a:bodyPr>
          <a:lstStyle>
            <a:lvl1pPr>
              <a:defRPr sz="2000"/>
            </a:lvl1pPr>
          </a:lstStyle>
          <a:p>
            <a:r>
              <a:rPr lang="pt-BR" noProof="0"/>
              <a:t>Clique para editar o título Mestre</a:t>
            </a:r>
            <a:endParaRPr lang="en-US" noProof="0"/>
          </a:p>
        </p:txBody>
      </p:sp>
      <p:grpSp>
        <p:nvGrpSpPr>
          <p:cNvPr id="9" name="Agrupar 8">
            <a:extLst>
              <a:ext uri="{FF2B5EF4-FFF2-40B4-BE49-F238E27FC236}">
                <a16:creationId xmlns:a16="http://schemas.microsoft.com/office/drawing/2014/main" id="{9F2518FA-BD36-4805-8582-18F4EA4C15F5}"/>
              </a:ext>
            </a:extLst>
          </p:cNvPr>
          <p:cNvGrpSpPr/>
          <p:nvPr userDrawn="1"/>
        </p:nvGrpSpPr>
        <p:grpSpPr>
          <a:xfrm>
            <a:off x="469900" y="317521"/>
            <a:ext cx="385429" cy="363750"/>
            <a:chOff x="-918829" y="402587"/>
            <a:chExt cx="565965" cy="534131"/>
          </a:xfrm>
        </p:grpSpPr>
        <p:sp>
          <p:nvSpPr>
            <p:cNvPr id="12" name="Retângulo 11">
              <a:extLst>
                <a:ext uri="{FF2B5EF4-FFF2-40B4-BE49-F238E27FC236}">
                  <a16:creationId xmlns:a16="http://schemas.microsoft.com/office/drawing/2014/main" id="{92CBC1E8-91F6-4071-8D73-7DDE2870D73B}"/>
                </a:ext>
              </a:extLst>
            </p:cNvPr>
            <p:cNvSpPr/>
            <p:nvPr/>
          </p:nvSpPr>
          <p:spPr bwMode="gray">
            <a:xfrm>
              <a:off x="-892864" y="402587"/>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3" name="Retângulo 12">
              <a:extLst>
                <a:ext uri="{FF2B5EF4-FFF2-40B4-BE49-F238E27FC236}">
                  <a16:creationId xmlns:a16="http://schemas.microsoft.com/office/drawing/2014/main" id="{A9C48623-B96D-4432-B92D-D6DE2D9B21AF}"/>
                </a:ext>
              </a:extLst>
            </p:cNvPr>
            <p:cNvSpPr/>
            <p:nvPr/>
          </p:nvSpPr>
          <p:spPr bwMode="gray">
            <a:xfrm>
              <a:off x="-892864" y="604975"/>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4" name="Retângulo 13">
              <a:extLst>
                <a:ext uri="{FF2B5EF4-FFF2-40B4-BE49-F238E27FC236}">
                  <a16:creationId xmlns:a16="http://schemas.microsoft.com/office/drawing/2014/main" id="{5E996C6B-2B99-4B10-B964-4963B036FBC5}"/>
                </a:ext>
              </a:extLst>
            </p:cNvPr>
            <p:cNvSpPr/>
            <p:nvPr/>
          </p:nvSpPr>
          <p:spPr bwMode="gray">
            <a:xfrm>
              <a:off x="-892864" y="805174"/>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5" name="Retângulo 14">
              <a:hlinkClick r:id="" action="ppaction://noaction"/>
              <a:extLst>
                <a:ext uri="{FF2B5EF4-FFF2-40B4-BE49-F238E27FC236}">
                  <a16:creationId xmlns:a16="http://schemas.microsoft.com/office/drawing/2014/main" id="{525A3ABF-716A-4815-8AE4-18D04681D0C3}"/>
                </a:ext>
              </a:extLst>
            </p:cNvPr>
            <p:cNvSpPr/>
            <p:nvPr/>
          </p:nvSpPr>
          <p:spPr bwMode="gray">
            <a:xfrm>
              <a:off x="-918829" y="415557"/>
              <a:ext cx="540001" cy="51037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spTree>
    <p:extLst>
      <p:ext uri="{BB962C8B-B14F-4D97-AF65-F5344CB8AC3E}">
        <p14:creationId xmlns:p14="http://schemas.microsoft.com/office/powerpoint/2010/main" val="247279582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7455116" y="1626099"/>
            <a:ext cx="4266983" cy="4673101"/>
          </a:xfrm>
          <a:prstGeom prst="rect">
            <a:avLst/>
          </a:prstGeom>
        </p:spPr>
        <p:txBody>
          <a:bodyPr>
            <a:noAutofit/>
          </a:bodyPr>
          <a:lstStyle>
            <a:lvl1pPr>
              <a:tabLst>
                <a:tab pos="6705432" algn="r"/>
              </a:tabLst>
              <a:defRPr sz="2400">
                <a:solidFill>
                  <a:schemeClr val="tx1"/>
                </a:solidFill>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pt-BR" noProof="0"/>
              <a:t>Editar estilos de texto Mestre</a:t>
            </a:r>
          </a:p>
        </p:txBody>
      </p:sp>
      <p:sp>
        <p:nvSpPr>
          <p:cNvPr id="8" name="Content Placeholder 3"/>
          <p:cNvSpPr>
            <a:spLocks noGrp="1"/>
          </p:cNvSpPr>
          <p:nvPr>
            <p:ph sz="quarter" idx="16"/>
          </p:nvPr>
        </p:nvSpPr>
        <p:spPr>
          <a:xfrm>
            <a:off x="469900" y="1665288"/>
            <a:ext cx="6660866" cy="4633913"/>
          </a:xfrm>
          <a:prstGeom prst="rect">
            <a:avLst/>
          </a:prstGeom>
        </p:spPr>
        <p:txBody>
          <a:bodyPr>
            <a:noAutofit/>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0" name="Text Placeholder 8"/>
          <p:cNvSpPr>
            <a:spLocks noGrp="1"/>
          </p:cNvSpPr>
          <p:nvPr>
            <p:ph type="body" sz="quarter" idx="13" hasCustomPrompt="1"/>
          </p:nvPr>
        </p:nvSpPr>
        <p:spPr>
          <a:xfrm>
            <a:off x="469900" y="736688"/>
            <a:ext cx="9796318"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7" name="Title Placeholder 1">
            <a:extLst>
              <a:ext uri="{FF2B5EF4-FFF2-40B4-BE49-F238E27FC236}">
                <a16:creationId xmlns:a16="http://schemas.microsoft.com/office/drawing/2014/main" id="{D671DD29-34E7-4848-BDDA-53E8C0AC0FE8}"/>
              </a:ext>
            </a:extLst>
          </p:cNvPr>
          <p:cNvSpPr>
            <a:spLocks noGrp="1"/>
          </p:cNvSpPr>
          <p:nvPr>
            <p:ph type="title"/>
          </p:nvPr>
        </p:nvSpPr>
        <p:spPr>
          <a:xfrm>
            <a:off x="977900" y="347171"/>
            <a:ext cx="9371445" cy="334102"/>
          </a:xfrm>
          <a:prstGeom prst="rect">
            <a:avLst/>
          </a:prstGeom>
        </p:spPr>
        <p:txBody>
          <a:bodyPr vert="horz" lIns="0" tIns="0" rIns="0" bIns="0" rtlCol="0" anchor="t" anchorCtr="0">
            <a:noAutofit/>
          </a:bodyPr>
          <a:lstStyle>
            <a:lvl1pPr>
              <a:defRPr sz="2000"/>
            </a:lvl1pPr>
          </a:lstStyle>
          <a:p>
            <a:r>
              <a:rPr lang="pt-BR" noProof="0"/>
              <a:t>Clique para editar o título Mestre</a:t>
            </a:r>
            <a:endParaRPr lang="en-US" noProof="0"/>
          </a:p>
        </p:txBody>
      </p:sp>
      <p:grpSp>
        <p:nvGrpSpPr>
          <p:cNvPr id="9" name="Agrupar 8">
            <a:extLst>
              <a:ext uri="{FF2B5EF4-FFF2-40B4-BE49-F238E27FC236}">
                <a16:creationId xmlns:a16="http://schemas.microsoft.com/office/drawing/2014/main" id="{9F8F4D1D-84EA-4FDC-B1C7-0960475A0BBA}"/>
              </a:ext>
            </a:extLst>
          </p:cNvPr>
          <p:cNvGrpSpPr/>
          <p:nvPr userDrawn="1"/>
        </p:nvGrpSpPr>
        <p:grpSpPr>
          <a:xfrm>
            <a:off x="469900" y="317521"/>
            <a:ext cx="385429" cy="363750"/>
            <a:chOff x="-918829" y="402587"/>
            <a:chExt cx="565965" cy="534131"/>
          </a:xfrm>
        </p:grpSpPr>
        <p:sp>
          <p:nvSpPr>
            <p:cNvPr id="12" name="Retângulo 11">
              <a:extLst>
                <a:ext uri="{FF2B5EF4-FFF2-40B4-BE49-F238E27FC236}">
                  <a16:creationId xmlns:a16="http://schemas.microsoft.com/office/drawing/2014/main" id="{E6DC7D12-B44B-48AF-BDE4-AB88FD4A59B5}"/>
                </a:ext>
              </a:extLst>
            </p:cNvPr>
            <p:cNvSpPr/>
            <p:nvPr/>
          </p:nvSpPr>
          <p:spPr bwMode="gray">
            <a:xfrm>
              <a:off x="-892864" y="402587"/>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3" name="Retângulo 12">
              <a:extLst>
                <a:ext uri="{FF2B5EF4-FFF2-40B4-BE49-F238E27FC236}">
                  <a16:creationId xmlns:a16="http://schemas.microsoft.com/office/drawing/2014/main" id="{BB9BDE51-0858-4105-B402-74D3070967AE}"/>
                </a:ext>
              </a:extLst>
            </p:cNvPr>
            <p:cNvSpPr/>
            <p:nvPr/>
          </p:nvSpPr>
          <p:spPr bwMode="gray">
            <a:xfrm>
              <a:off x="-892864" y="604975"/>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4" name="Retângulo 13">
              <a:extLst>
                <a:ext uri="{FF2B5EF4-FFF2-40B4-BE49-F238E27FC236}">
                  <a16:creationId xmlns:a16="http://schemas.microsoft.com/office/drawing/2014/main" id="{3FC16D2B-FC6A-4BB5-9E4E-785F4B5906EC}"/>
                </a:ext>
              </a:extLst>
            </p:cNvPr>
            <p:cNvSpPr/>
            <p:nvPr/>
          </p:nvSpPr>
          <p:spPr bwMode="gray">
            <a:xfrm>
              <a:off x="-892864" y="805174"/>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5" name="Retângulo 14">
              <a:hlinkClick r:id="" action="ppaction://noaction"/>
              <a:extLst>
                <a:ext uri="{FF2B5EF4-FFF2-40B4-BE49-F238E27FC236}">
                  <a16:creationId xmlns:a16="http://schemas.microsoft.com/office/drawing/2014/main" id="{8FD392D4-91CD-4D37-A4F4-3429F84C9AD1}"/>
                </a:ext>
              </a:extLst>
            </p:cNvPr>
            <p:cNvSpPr/>
            <p:nvPr/>
          </p:nvSpPr>
          <p:spPr bwMode="gray">
            <a:xfrm>
              <a:off x="-918829" y="415557"/>
              <a:ext cx="540001" cy="51037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spTree>
    <p:extLst>
      <p:ext uri="{BB962C8B-B14F-4D97-AF65-F5344CB8AC3E}">
        <p14:creationId xmlns:p14="http://schemas.microsoft.com/office/powerpoint/2010/main" val="1352714057"/>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468000" y="1665288"/>
            <a:ext cx="11254100" cy="2311200"/>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5" name="Content Placeholder 3"/>
          <p:cNvSpPr>
            <a:spLocks noGrp="1"/>
          </p:cNvSpPr>
          <p:nvPr>
            <p:ph sz="quarter" idx="20"/>
          </p:nvPr>
        </p:nvSpPr>
        <p:spPr>
          <a:xfrm>
            <a:off x="478486" y="4053964"/>
            <a:ext cx="11253600" cy="2311200"/>
          </a:xfrm>
          <a:prstGeom prst="rect">
            <a:avLst/>
          </a:prstGeom>
        </p:spPr>
        <p:txBody>
          <a:bodyPr/>
          <a:lstStyle>
            <a:lvl1pPr>
              <a:tabLst>
                <a:tab pos="6705432" algn="r"/>
              </a:tabLst>
              <a:defRPr/>
            </a:lvl1pPr>
            <a:lvl2pPr>
              <a:tabLst>
                <a:tab pos="6705432" algn="r"/>
              </a:tabLst>
              <a:defRPr/>
            </a:lvl2pPr>
            <a:lvl3pPr>
              <a:tabLst>
                <a:tab pos="6705432" algn="r"/>
              </a:tabLst>
              <a:defRPr/>
            </a:lvl3pPr>
            <a:lvl4pPr>
              <a:tabLst>
                <a:tab pos="6705432" algn="r"/>
              </a:tabLst>
              <a:defRPr/>
            </a:lvl4pPr>
            <a:lvl5pPr>
              <a:tabLst>
                <a:tab pos="6705432" algn="r"/>
              </a:tabLst>
              <a:defRPr baseline="0"/>
            </a:lvl5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6" name="Text Placeholder 8"/>
          <p:cNvSpPr>
            <a:spLocks noGrp="1"/>
          </p:cNvSpPr>
          <p:nvPr>
            <p:ph type="body" sz="quarter" idx="13" hasCustomPrompt="1"/>
          </p:nvPr>
        </p:nvSpPr>
        <p:spPr>
          <a:xfrm>
            <a:off x="469900" y="736688"/>
            <a:ext cx="9848273"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16" name="Title Placeholder 1">
            <a:extLst>
              <a:ext uri="{FF2B5EF4-FFF2-40B4-BE49-F238E27FC236}">
                <a16:creationId xmlns:a16="http://schemas.microsoft.com/office/drawing/2014/main" id="{853ED609-7434-4C37-B5D1-64C1799056C5}"/>
              </a:ext>
            </a:extLst>
          </p:cNvPr>
          <p:cNvSpPr>
            <a:spLocks noGrp="1"/>
          </p:cNvSpPr>
          <p:nvPr>
            <p:ph type="title"/>
          </p:nvPr>
        </p:nvSpPr>
        <p:spPr>
          <a:xfrm>
            <a:off x="977900" y="347171"/>
            <a:ext cx="9371445" cy="334102"/>
          </a:xfrm>
          <a:prstGeom prst="rect">
            <a:avLst/>
          </a:prstGeom>
        </p:spPr>
        <p:txBody>
          <a:bodyPr vert="horz" lIns="0" tIns="0" rIns="0" bIns="0" rtlCol="0" anchor="t" anchorCtr="0">
            <a:noAutofit/>
          </a:bodyPr>
          <a:lstStyle>
            <a:lvl1pPr>
              <a:defRPr sz="2000"/>
            </a:lvl1pPr>
          </a:lstStyle>
          <a:p>
            <a:r>
              <a:rPr lang="pt-BR" noProof="0"/>
              <a:t>Clique para editar o título Mestre</a:t>
            </a:r>
            <a:endParaRPr lang="en-US" noProof="0"/>
          </a:p>
        </p:txBody>
      </p:sp>
      <p:grpSp>
        <p:nvGrpSpPr>
          <p:cNvPr id="17" name="Agrupar 16">
            <a:extLst>
              <a:ext uri="{FF2B5EF4-FFF2-40B4-BE49-F238E27FC236}">
                <a16:creationId xmlns:a16="http://schemas.microsoft.com/office/drawing/2014/main" id="{D0AA4F44-7F9A-492A-96FF-881EB773FBDE}"/>
              </a:ext>
            </a:extLst>
          </p:cNvPr>
          <p:cNvGrpSpPr/>
          <p:nvPr userDrawn="1"/>
        </p:nvGrpSpPr>
        <p:grpSpPr>
          <a:xfrm>
            <a:off x="469900" y="317521"/>
            <a:ext cx="385429" cy="363750"/>
            <a:chOff x="-918829" y="402587"/>
            <a:chExt cx="565965" cy="534131"/>
          </a:xfrm>
        </p:grpSpPr>
        <p:sp>
          <p:nvSpPr>
            <p:cNvPr id="18" name="Retângulo 17">
              <a:extLst>
                <a:ext uri="{FF2B5EF4-FFF2-40B4-BE49-F238E27FC236}">
                  <a16:creationId xmlns:a16="http://schemas.microsoft.com/office/drawing/2014/main" id="{0D9D8472-CDC7-4F29-8C0C-CC72BAE6ECF7}"/>
                </a:ext>
              </a:extLst>
            </p:cNvPr>
            <p:cNvSpPr/>
            <p:nvPr/>
          </p:nvSpPr>
          <p:spPr bwMode="gray">
            <a:xfrm>
              <a:off x="-892864" y="402587"/>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9" name="Retângulo 18">
              <a:extLst>
                <a:ext uri="{FF2B5EF4-FFF2-40B4-BE49-F238E27FC236}">
                  <a16:creationId xmlns:a16="http://schemas.microsoft.com/office/drawing/2014/main" id="{DE73C82A-465F-4E9A-AF16-53CA21FFFBF4}"/>
                </a:ext>
              </a:extLst>
            </p:cNvPr>
            <p:cNvSpPr/>
            <p:nvPr/>
          </p:nvSpPr>
          <p:spPr bwMode="gray">
            <a:xfrm>
              <a:off x="-892864" y="604975"/>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20" name="Retângulo 19">
              <a:extLst>
                <a:ext uri="{FF2B5EF4-FFF2-40B4-BE49-F238E27FC236}">
                  <a16:creationId xmlns:a16="http://schemas.microsoft.com/office/drawing/2014/main" id="{E8781FD2-181F-4BAA-AD44-3D1DA8BB53BA}"/>
                </a:ext>
              </a:extLst>
            </p:cNvPr>
            <p:cNvSpPr/>
            <p:nvPr/>
          </p:nvSpPr>
          <p:spPr bwMode="gray">
            <a:xfrm>
              <a:off x="-892864" y="805174"/>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21" name="Retângulo 20">
              <a:hlinkClick r:id="" action="ppaction://noaction"/>
              <a:extLst>
                <a:ext uri="{FF2B5EF4-FFF2-40B4-BE49-F238E27FC236}">
                  <a16:creationId xmlns:a16="http://schemas.microsoft.com/office/drawing/2014/main" id="{93A23902-4A83-4B1F-9B17-E76D7A242825}"/>
                </a:ext>
              </a:extLst>
            </p:cNvPr>
            <p:cNvSpPr/>
            <p:nvPr/>
          </p:nvSpPr>
          <p:spPr bwMode="gray">
            <a:xfrm>
              <a:off x="-918829" y="415557"/>
              <a:ext cx="540001" cy="51037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spTree>
    <p:extLst>
      <p:ext uri="{BB962C8B-B14F-4D97-AF65-F5344CB8AC3E}">
        <p14:creationId xmlns:p14="http://schemas.microsoft.com/office/powerpoint/2010/main" val="3979148186"/>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488742" y="1700213"/>
            <a:ext cx="2664000" cy="1260000"/>
          </a:xfrm>
        </p:spPr>
        <p:txBody>
          <a:bodyPr lIns="0" tIns="0" rIns="0" bIns="0">
            <a:noAutofit/>
          </a:bodyPr>
          <a:lstStyle/>
          <a:p>
            <a:r>
              <a:rPr lang="pt-BR" noProof="0"/>
              <a:t>Clique no ícone para adicionar uma imagem</a:t>
            </a:r>
            <a:endParaRPr lang="en-US" noProof="0"/>
          </a:p>
        </p:txBody>
      </p:sp>
      <p:sp>
        <p:nvSpPr>
          <p:cNvPr id="5" name="Picture Placeholder 6"/>
          <p:cNvSpPr>
            <a:spLocks noGrp="1"/>
          </p:cNvSpPr>
          <p:nvPr>
            <p:ph type="pic" sz="quarter" idx="14"/>
          </p:nvPr>
        </p:nvSpPr>
        <p:spPr>
          <a:xfrm>
            <a:off x="3341040" y="1700212"/>
            <a:ext cx="2664000" cy="1260000"/>
          </a:xfrm>
        </p:spPr>
        <p:txBody>
          <a:bodyPr lIns="0" tIns="0" rIns="0" bIns="0">
            <a:noAutofit/>
          </a:bodyPr>
          <a:lstStyle/>
          <a:p>
            <a:r>
              <a:rPr lang="pt-BR" noProof="0"/>
              <a:t>Clique no ícone para adicionar uma imagem</a:t>
            </a:r>
            <a:endParaRPr lang="en-US" noProof="0"/>
          </a:p>
        </p:txBody>
      </p:sp>
      <p:sp>
        <p:nvSpPr>
          <p:cNvPr id="6" name="Picture Placeholder 6"/>
          <p:cNvSpPr>
            <a:spLocks noGrp="1"/>
          </p:cNvSpPr>
          <p:nvPr>
            <p:ph type="pic" sz="quarter" idx="15"/>
          </p:nvPr>
        </p:nvSpPr>
        <p:spPr>
          <a:xfrm>
            <a:off x="6193338" y="1700212"/>
            <a:ext cx="2664000" cy="1260000"/>
          </a:xfrm>
        </p:spPr>
        <p:txBody>
          <a:bodyPr lIns="0" tIns="0" rIns="0" bIns="0">
            <a:noAutofit/>
          </a:bodyPr>
          <a:lstStyle/>
          <a:p>
            <a:r>
              <a:rPr lang="pt-BR" noProof="0"/>
              <a:t>Clique no ícone para adicionar uma imagem</a:t>
            </a:r>
            <a:endParaRPr lang="en-US" noProof="0"/>
          </a:p>
        </p:txBody>
      </p:sp>
      <p:sp>
        <p:nvSpPr>
          <p:cNvPr id="7" name="Picture Placeholder 6"/>
          <p:cNvSpPr>
            <a:spLocks noGrp="1"/>
          </p:cNvSpPr>
          <p:nvPr>
            <p:ph type="pic" sz="quarter" idx="16"/>
          </p:nvPr>
        </p:nvSpPr>
        <p:spPr>
          <a:xfrm>
            <a:off x="9045636" y="1700212"/>
            <a:ext cx="2664000" cy="1260000"/>
          </a:xfrm>
        </p:spPr>
        <p:txBody>
          <a:bodyPr lIns="0" tIns="0" rIns="0" bIns="0">
            <a:noAutofit/>
          </a:bodyPr>
          <a:lstStyle/>
          <a:p>
            <a:r>
              <a:rPr lang="pt-BR" noProof="0"/>
              <a:t>Clique no ícone para adicionar uma imagem</a:t>
            </a:r>
            <a:endParaRPr lang="en-US" noProof="0"/>
          </a:p>
        </p:txBody>
      </p:sp>
      <p:sp>
        <p:nvSpPr>
          <p:cNvPr id="9" name="Text Placeholder 8"/>
          <p:cNvSpPr>
            <a:spLocks noGrp="1"/>
          </p:cNvSpPr>
          <p:nvPr>
            <p:ph type="body" sz="quarter" idx="17"/>
          </p:nvPr>
        </p:nvSpPr>
        <p:spPr>
          <a:xfrm>
            <a:off x="482363" y="3076573"/>
            <a:ext cx="2640000" cy="3222628"/>
          </a:xfrm>
        </p:spPr>
        <p:txBody>
          <a:bodyPr/>
          <a:lstStyle>
            <a:lvl1pPr>
              <a:defRPr b="1">
                <a:solidFill>
                  <a:schemeClr val="tx1"/>
                </a:solidFill>
              </a:defRPr>
            </a:lvl1pPr>
            <a:lvl2pPr>
              <a:spcAft>
                <a:spcPts val="0"/>
              </a:spcAft>
              <a:defRPr>
                <a:solidFill>
                  <a:schemeClr val="tx1"/>
                </a:solidFill>
              </a:defRPr>
            </a:lvl2pPr>
            <a:lvl3pPr marL="0" indent="0">
              <a:spcAft>
                <a:spcPts val="0"/>
              </a:spcAft>
              <a:buNone/>
              <a:defRPr>
                <a:solidFill>
                  <a:schemeClr val="tx1"/>
                </a:solidFill>
              </a:defRPr>
            </a:lvl3pPr>
            <a:lvl4pPr marL="235194" indent="-235194">
              <a:spcAft>
                <a:spcPts val="0"/>
              </a:spcAft>
              <a:buFont typeface="Arial" panose="020B0604020202020204" pitchFamily="34" charset="0"/>
              <a:buChar char="•"/>
              <a:defRPr>
                <a:solidFill>
                  <a:schemeClr val="tx1"/>
                </a:solidFill>
              </a:defRPr>
            </a:lvl4pPr>
            <a:lvl5pPr marL="475188" indent="-235194">
              <a:spcAft>
                <a:spcPts val="0"/>
              </a:spcAft>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0" name="Text Placeholder 8"/>
          <p:cNvSpPr>
            <a:spLocks noGrp="1"/>
          </p:cNvSpPr>
          <p:nvPr>
            <p:ph type="body" sz="quarter" idx="18"/>
          </p:nvPr>
        </p:nvSpPr>
        <p:spPr>
          <a:xfrm>
            <a:off x="6207211" y="3079742"/>
            <a:ext cx="2640000" cy="3222628"/>
          </a:xfrm>
        </p:spPr>
        <p:txBody>
          <a:bodyPr/>
          <a:lstStyle>
            <a:lvl1pPr>
              <a:defRPr b="1">
                <a:solidFill>
                  <a:schemeClr val="tx1"/>
                </a:solidFill>
              </a:defRPr>
            </a:lvl1pPr>
            <a:lvl2pPr>
              <a:spcAft>
                <a:spcPts val="0"/>
              </a:spcAft>
              <a:defRPr>
                <a:solidFill>
                  <a:schemeClr val="tx1"/>
                </a:solidFill>
              </a:defRPr>
            </a:lvl2pPr>
            <a:lvl3pPr marL="0" indent="0">
              <a:spcAft>
                <a:spcPts val="0"/>
              </a:spcAft>
              <a:buNone/>
              <a:defRPr>
                <a:solidFill>
                  <a:schemeClr val="tx1"/>
                </a:solidFill>
              </a:defRPr>
            </a:lvl3pPr>
            <a:lvl4pPr marL="235194" indent="-235194">
              <a:spcAft>
                <a:spcPts val="0"/>
              </a:spcAft>
              <a:buFont typeface="Arial" panose="020B0604020202020204" pitchFamily="34" charset="0"/>
              <a:buChar char="•"/>
              <a:defRPr>
                <a:solidFill>
                  <a:schemeClr val="tx1"/>
                </a:solidFill>
              </a:defRPr>
            </a:lvl4pPr>
            <a:lvl5pPr marL="475188" indent="-235194">
              <a:spcAft>
                <a:spcPts val="0"/>
              </a:spcAft>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1" name="Text Placeholder 8"/>
          <p:cNvSpPr>
            <a:spLocks noGrp="1"/>
          </p:cNvSpPr>
          <p:nvPr>
            <p:ph type="body" sz="quarter" idx="19"/>
          </p:nvPr>
        </p:nvSpPr>
        <p:spPr>
          <a:xfrm>
            <a:off x="3344787" y="3076573"/>
            <a:ext cx="2640000" cy="3222628"/>
          </a:xfrm>
        </p:spPr>
        <p:txBody>
          <a:bodyPr/>
          <a:lstStyle>
            <a:lvl1pPr>
              <a:defRPr b="1">
                <a:solidFill>
                  <a:schemeClr val="tx1"/>
                </a:solidFill>
              </a:defRPr>
            </a:lvl1pPr>
            <a:lvl2pPr>
              <a:spcAft>
                <a:spcPts val="0"/>
              </a:spcAft>
              <a:defRPr>
                <a:solidFill>
                  <a:schemeClr val="tx1"/>
                </a:solidFill>
              </a:defRPr>
            </a:lvl2pPr>
            <a:lvl3pPr marL="0" indent="0">
              <a:spcAft>
                <a:spcPts val="0"/>
              </a:spcAft>
              <a:buNone/>
              <a:defRPr>
                <a:solidFill>
                  <a:schemeClr val="tx1"/>
                </a:solidFill>
              </a:defRPr>
            </a:lvl3pPr>
            <a:lvl4pPr marL="235194" indent="-235194">
              <a:spcAft>
                <a:spcPts val="0"/>
              </a:spcAft>
              <a:buFont typeface="Arial" panose="020B0604020202020204" pitchFamily="34" charset="0"/>
              <a:buChar char="•"/>
              <a:defRPr>
                <a:solidFill>
                  <a:schemeClr val="tx1"/>
                </a:solidFill>
              </a:defRPr>
            </a:lvl4pPr>
            <a:lvl5pPr marL="475188" indent="-235194">
              <a:spcAft>
                <a:spcPts val="0"/>
              </a:spcAft>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2" name="Text Placeholder 8"/>
          <p:cNvSpPr>
            <a:spLocks noGrp="1"/>
          </p:cNvSpPr>
          <p:nvPr>
            <p:ph type="body" sz="quarter" idx="20"/>
          </p:nvPr>
        </p:nvSpPr>
        <p:spPr>
          <a:xfrm>
            <a:off x="9069636" y="3079742"/>
            <a:ext cx="2640000" cy="3222628"/>
          </a:xfrm>
        </p:spPr>
        <p:txBody>
          <a:bodyPr/>
          <a:lstStyle>
            <a:lvl1pPr>
              <a:defRPr b="1">
                <a:solidFill>
                  <a:schemeClr val="tx1"/>
                </a:solidFill>
              </a:defRPr>
            </a:lvl1pPr>
            <a:lvl2pPr>
              <a:spcAft>
                <a:spcPts val="0"/>
              </a:spcAft>
              <a:defRPr>
                <a:solidFill>
                  <a:schemeClr val="tx1"/>
                </a:solidFill>
              </a:defRPr>
            </a:lvl2pPr>
            <a:lvl3pPr marL="0" indent="0">
              <a:spcAft>
                <a:spcPts val="0"/>
              </a:spcAft>
              <a:buNone/>
              <a:defRPr>
                <a:solidFill>
                  <a:schemeClr val="tx1"/>
                </a:solidFill>
              </a:defRPr>
            </a:lvl3pPr>
            <a:lvl4pPr marL="235194" indent="-235194">
              <a:spcAft>
                <a:spcPts val="0"/>
              </a:spcAft>
              <a:buFont typeface="Arial" panose="020B0604020202020204" pitchFamily="34" charset="0"/>
              <a:buChar char="•"/>
              <a:defRPr>
                <a:solidFill>
                  <a:schemeClr val="tx1"/>
                </a:solidFill>
              </a:defRPr>
            </a:lvl4pPr>
            <a:lvl5pPr marL="475188" indent="-235194">
              <a:spcAft>
                <a:spcPts val="0"/>
              </a:spcAft>
              <a:defRPr baseline="0">
                <a:solidFill>
                  <a:schemeClr val="tx1"/>
                </a:solidFill>
              </a:defRPr>
            </a:lvl5pPr>
            <a:lvl6pPr marL="475188" indent="-235194">
              <a:spcAft>
                <a:spcPts val="0"/>
              </a:spcAft>
              <a:buFont typeface="Verdana" panose="020B0604030504040204" pitchFamily="34" charset="0"/>
              <a:buChar char="−"/>
              <a:defRPr/>
            </a:lvl6pPr>
            <a:lvl7pPr marL="475188" indent="-235194">
              <a:spcAft>
                <a:spcPts val="0"/>
              </a:spcAft>
              <a:defRPr/>
            </a:lvl7pPr>
            <a:lvl8pPr marL="475188" indent="-235194">
              <a:spcAft>
                <a:spcPts val="0"/>
              </a:spcAft>
              <a:defRPr/>
            </a:lvl8pPr>
            <a:lvl9pPr marL="475188" indent="-235194">
              <a:spcAft>
                <a:spcPts val="0"/>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4" name="Text Placeholder 8"/>
          <p:cNvSpPr>
            <a:spLocks noGrp="1"/>
          </p:cNvSpPr>
          <p:nvPr>
            <p:ph type="body" sz="quarter" idx="21" hasCustomPrompt="1"/>
          </p:nvPr>
        </p:nvSpPr>
        <p:spPr>
          <a:xfrm>
            <a:off x="469900" y="736688"/>
            <a:ext cx="9806709"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13" name="Title Placeholder 1">
            <a:extLst>
              <a:ext uri="{FF2B5EF4-FFF2-40B4-BE49-F238E27FC236}">
                <a16:creationId xmlns:a16="http://schemas.microsoft.com/office/drawing/2014/main" id="{D20DAEA3-7501-477C-8A5C-834CEC6E441E}"/>
              </a:ext>
            </a:extLst>
          </p:cNvPr>
          <p:cNvSpPr>
            <a:spLocks noGrp="1"/>
          </p:cNvSpPr>
          <p:nvPr>
            <p:ph type="title"/>
          </p:nvPr>
        </p:nvSpPr>
        <p:spPr>
          <a:xfrm>
            <a:off x="977900" y="347171"/>
            <a:ext cx="9371445" cy="334102"/>
          </a:xfrm>
          <a:prstGeom prst="rect">
            <a:avLst/>
          </a:prstGeom>
        </p:spPr>
        <p:txBody>
          <a:bodyPr vert="horz" lIns="0" tIns="0" rIns="0" bIns="0" rtlCol="0" anchor="t" anchorCtr="0">
            <a:noAutofit/>
          </a:bodyPr>
          <a:lstStyle>
            <a:lvl1pPr>
              <a:defRPr sz="2000"/>
            </a:lvl1pPr>
          </a:lstStyle>
          <a:p>
            <a:r>
              <a:rPr lang="pt-BR" noProof="0"/>
              <a:t>Clique para editar o título Mestre</a:t>
            </a:r>
            <a:endParaRPr lang="en-US" noProof="0"/>
          </a:p>
        </p:txBody>
      </p:sp>
      <p:grpSp>
        <p:nvGrpSpPr>
          <p:cNvPr id="16" name="Agrupar 15">
            <a:extLst>
              <a:ext uri="{FF2B5EF4-FFF2-40B4-BE49-F238E27FC236}">
                <a16:creationId xmlns:a16="http://schemas.microsoft.com/office/drawing/2014/main" id="{855EE0C5-21D6-451E-A214-C236B5965E0B}"/>
              </a:ext>
            </a:extLst>
          </p:cNvPr>
          <p:cNvGrpSpPr/>
          <p:nvPr userDrawn="1"/>
        </p:nvGrpSpPr>
        <p:grpSpPr>
          <a:xfrm>
            <a:off x="469900" y="317521"/>
            <a:ext cx="385429" cy="363750"/>
            <a:chOff x="-918829" y="402587"/>
            <a:chExt cx="565965" cy="534131"/>
          </a:xfrm>
        </p:grpSpPr>
        <p:sp>
          <p:nvSpPr>
            <p:cNvPr id="17" name="Retângulo 16">
              <a:extLst>
                <a:ext uri="{FF2B5EF4-FFF2-40B4-BE49-F238E27FC236}">
                  <a16:creationId xmlns:a16="http://schemas.microsoft.com/office/drawing/2014/main" id="{1858CF6F-7E64-49DF-8924-C8DDEB86A9E2}"/>
                </a:ext>
              </a:extLst>
            </p:cNvPr>
            <p:cNvSpPr/>
            <p:nvPr/>
          </p:nvSpPr>
          <p:spPr bwMode="gray">
            <a:xfrm>
              <a:off x="-892864" y="402587"/>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8" name="Retângulo 17">
              <a:extLst>
                <a:ext uri="{FF2B5EF4-FFF2-40B4-BE49-F238E27FC236}">
                  <a16:creationId xmlns:a16="http://schemas.microsoft.com/office/drawing/2014/main" id="{064905E8-4A05-487F-BC56-3B050E89C2CF}"/>
                </a:ext>
              </a:extLst>
            </p:cNvPr>
            <p:cNvSpPr/>
            <p:nvPr/>
          </p:nvSpPr>
          <p:spPr bwMode="gray">
            <a:xfrm>
              <a:off x="-892864" y="604975"/>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9" name="Retângulo 18">
              <a:extLst>
                <a:ext uri="{FF2B5EF4-FFF2-40B4-BE49-F238E27FC236}">
                  <a16:creationId xmlns:a16="http://schemas.microsoft.com/office/drawing/2014/main" id="{107ECBA8-9C3D-456B-9C7A-180EC99D3E0C}"/>
                </a:ext>
              </a:extLst>
            </p:cNvPr>
            <p:cNvSpPr/>
            <p:nvPr/>
          </p:nvSpPr>
          <p:spPr bwMode="gray">
            <a:xfrm>
              <a:off x="-892864" y="805174"/>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20" name="Retângulo 19">
              <a:hlinkClick r:id="" action="ppaction://noaction"/>
              <a:extLst>
                <a:ext uri="{FF2B5EF4-FFF2-40B4-BE49-F238E27FC236}">
                  <a16:creationId xmlns:a16="http://schemas.microsoft.com/office/drawing/2014/main" id="{6F46F7D4-4F1B-4BB1-9228-1B3354685958}"/>
                </a:ext>
              </a:extLst>
            </p:cNvPr>
            <p:cNvSpPr/>
            <p:nvPr/>
          </p:nvSpPr>
          <p:spPr bwMode="gray">
            <a:xfrm>
              <a:off x="-918829" y="415557"/>
              <a:ext cx="540001" cy="51037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spTree>
    <p:extLst>
      <p:ext uri="{BB962C8B-B14F-4D97-AF65-F5344CB8AC3E}">
        <p14:creationId xmlns:p14="http://schemas.microsoft.com/office/powerpoint/2010/main" val="178913031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4" name="Rectangle 3"/>
          <p:cNvSpPr/>
          <p:nvPr userDrawn="1"/>
        </p:nvSpPr>
        <p:spPr>
          <a:xfrm>
            <a:off x="476780" y="1703863"/>
            <a:ext cx="5536800" cy="54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5" name="Rectangle 4"/>
          <p:cNvSpPr/>
          <p:nvPr userDrawn="1"/>
        </p:nvSpPr>
        <p:spPr>
          <a:xfrm>
            <a:off x="6184900" y="1703863"/>
            <a:ext cx="5536800" cy="54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6" name="Rectangle 5"/>
          <p:cNvSpPr/>
          <p:nvPr userDrawn="1"/>
        </p:nvSpPr>
        <p:spPr>
          <a:xfrm>
            <a:off x="469900" y="4065173"/>
            <a:ext cx="5536800" cy="54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7" name="Rectangle 6"/>
          <p:cNvSpPr/>
          <p:nvPr userDrawn="1"/>
        </p:nvSpPr>
        <p:spPr>
          <a:xfrm>
            <a:off x="6184900" y="4065173"/>
            <a:ext cx="5536800" cy="54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8" name="Picture Placeholder 11"/>
          <p:cNvSpPr>
            <a:spLocks noGrp="1"/>
          </p:cNvSpPr>
          <p:nvPr>
            <p:ph type="pic" sz="quarter" idx="25"/>
          </p:nvPr>
        </p:nvSpPr>
        <p:spPr>
          <a:xfrm>
            <a:off x="476780" y="1880213"/>
            <a:ext cx="2116800" cy="1591200"/>
          </a:xfrm>
        </p:spPr>
        <p:txBody>
          <a:bodyPr/>
          <a:lstStyle>
            <a:lvl1pPr algn="ctr">
              <a:defRPr/>
            </a:lvl1pPr>
          </a:lstStyle>
          <a:p>
            <a:r>
              <a:rPr lang="pt-BR" noProof="0"/>
              <a:t>Clique no ícone para adicionar uma imagem</a:t>
            </a:r>
            <a:endParaRPr lang="en-US" noProof="0"/>
          </a:p>
        </p:txBody>
      </p:sp>
      <p:sp>
        <p:nvSpPr>
          <p:cNvPr id="9" name="Picture Placeholder 11"/>
          <p:cNvSpPr>
            <a:spLocks noGrp="1"/>
          </p:cNvSpPr>
          <p:nvPr>
            <p:ph type="pic" sz="quarter" idx="27"/>
          </p:nvPr>
        </p:nvSpPr>
        <p:spPr>
          <a:xfrm>
            <a:off x="6204097" y="1880212"/>
            <a:ext cx="2116800" cy="1591200"/>
          </a:xfrm>
        </p:spPr>
        <p:txBody>
          <a:bodyPr/>
          <a:lstStyle>
            <a:lvl1pPr algn="ctr">
              <a:defRPr/>
            </a:lvl1pPr>
          </a:lstStyle>
          <a:p>
            <a:r>
              <a:rPr lang="pt-BR" noProof="0"/>
              <a:t>Clique no ícone para adicionar uma imagem</a:t>
            </a:r>
            <a:endParaRPr lang="en-US" noProof="0"/>
          </a:p>
        </p:txBody>
      </p:sp>
      <p:sp>
        <p:nvSpPr>
          <p:cNvPr id="10" name="Picture Placeholder 11"/>
          <p:cNvSpPr>
            <a:spLocks noGrp="1"/>
          </p:cNvSpPr>
          <p:nvPr>
            <p:ph type="pic" sz="quarter" idx="29"/>
          </p:nvPr>
        </p:nvSpPr>
        <p:spPr>
          <a:xfrm>
            <a:off x="481779" y="4256211"/>
            <a:ext cx="2116800" cy="1591200"/>
          </a:xfrm>
        </p:spPr>
        <p:txBody>
          <a:bodyPr/>
          <a:lstStyle>
            <a:lvl1pPr algn="ctr">
              <a:defRPr/>
            </a:lvl1pPr>
          </a:lstStyle>
          <a:p>
            <a:r>
              <a:rPr lang="pt-BR" noProof="0"/>
              <a:t>Clique no ícone para adicionar uma imagem</a:t>
            </a:r>
            <a:endParaRPr lang="en-US" noProof="0"/>
          </a:p>
        </p:txBody>
      </p:sp>
      <p:sp>
        <p:nvSpPr>
          <p:cNvPr id="11" name="Picture Placeholder 11"/>
          <p:cNvSpPr>
            <a:spLocks noGrp="1"/>
          </p:cNvSpPr>
          <p:nvPr>
            <p:ph type="pic" sz="quarter" idx="31"/>
          </p:nvPr>
        </p:nvSpPr>
        <p:spPr>
          <a:xfrm>
            <a:off x="6204097" y="4256211"/>
            <a:ext cx="2116800" cy="1591200"/>
          </a:xfrm>
        </p:spPr>
        <p:txBody>
          <a:bodyPr/>
          <a:lstStyle>
            <a:lvl1pPr algn="ctr">
              <a:defRPr/>
            </a:lvl1pPr>
          </a:lstStyle>
          <a:p>
            <a:r>
              <a:rPr lang="pt-BR" noProof="0"/>
              <a:t>Clique no ícone para adicionar uma imagem</a:t>
            </a:r>
            <a:endParaRPr lang="en-US" noProof="0"/>
          </a:p>
        </p:txBody>
      </p:sp>
      <p:sp>
        <p:nvSpPr>
          <p:cNvPr id="13" name="Text Placeholder 12"/>
          <p:cNvSpPr>
            <a:spLocks noGrp="1"/>
          </p:cNvSpPr>
          <p:nvPr>
            <p:ph type="body" sz="quarter" idx="32"/>
          </p:nvPr>
        </p:nvSpPr>
        <p:spPr>
          <a:xfrm>
            <a:off x="2840780" y="1880213"/>
            <a:ext cx="3172800" cy="1944000"/>
          </a:xfrm>
        </p:spPr>
        <p:txBody>
          <a:bodyPr/>
          <a:lstStyle>
            <a:lvl1pPr>
              <a:spcAft>
                <a:spcPts val="0"/>
              </a:spcAft>
              <a:defRPr b="1"/>
            </a:lvl1pPr>
            <a:lvl2pPr>
              <a:spcAft>
                <a:spcPts val="0"/>
              </a:spcAft>
              <a:defRPr b="0"/>
            </a:lvl2pPr>
          </a:lstStyle>
          <a:p>
            <a:pPr lvl="0"/>
            <a:r>
              <a:rPr lang="pt-BR" noProof="0"/>
              <a:t>Editar estilos de texto Mestre</a:t>
            </a:r>
          </a:p>
          <a:p>
            <a:pPr lvl="1"/>
            <a:r>
              <a:rPr lang="pt-BR" noProof="0"/>
              <a:t>Segundo nível</a:t>
            </a:r>
          </a:p>
        </p:txBody>
      </p:sp>
      <p:sp>
        <p:nvSpPr>
          <p:cNvPr id="14" name="Text Placeholder 12"/>
          <p:cNvSpPr>
            <a:spLocks noGrp="1"/>
          </p:cNvSpPr>
          <p:nvPr>
            <p:ph type="body" sz="quarter" idx="33"/>
          </p:nvPr>
        </p:nvSpPr>
        <p:spPr>
          <a:xfrm>
            <a:off x="8550676" y="1880213"/>
            <a:ext cx="3171024" cy="1944000"/>
          </a:xfrm>
        </p:spPr>
        <p:txBody>
          <a:bodyPr/>
          <a:lstStyle>
            <a:lvl1pPr>
              <a:spcAft>
                <a:spcPts val="0"/>
              </a:spcAft>
              <a:defRPr b="1"/>
            </a:lvl1pPr>
            <a:lvl2pPr>
              <a:spcAft>
                <a:spcPts val="0"/>
              </a:spcAft>
              <a:defRPr b="0"/>
            </a:lvl2pPr>
          </a:lstStyle>
          <a:p>
            <a:pPr lvl="0"/>
            <a:r>
              <a:rPr lang="pt-BR" noProof="0"/>
              <a:t>Editar estilos de texto Mestre</a:t>
            </a:r>
          </a:p>
          <a:p>
            <a:pPr lvl="1"/>
            <a:r>
              <a:rPr lang="pt-BR" noProof="0"/>
              <a:t>Segundo nível</a:t>
            </a:r>
          </a:p>
        </p:txBody>
      </p:sp>
      <p:sp>
        <p:nvSpPr>
          <p:cNvPr id="15" name="Text Placeholder 12"/>
          <p:cNvSpPr>
            <a:spLocks noGrp="1"/>
          </p:cNvSpPr>
          <p:nvPr>
            <p:ph type="body" sz="quarter" idx="34"/>
          </p:nvPr>
        </p:nvSpPr>
        <p:spPr>
          <a:xfrm>
            <a:off x="2802551" y="4256213"/>
            <a:ext cx="3172800" cy="1944000"/>
          </a:xfrm>
        </p:spPr>
        <p:txBody>
          <a:bodyPr/>
          <a:lstStyle>
            <a:lvl1pPr>
              <a:spcAft>
                <a:spcPts val="0"/>
              </a:spcAft>
              <a:defRPr b="1"/>
            </a:lvl1pPr>
            <a:lvl2pPr>
              <a:spcAft>
                <a:spcPts val="0"/>
              </a:spcAft>
              <a:defRPr b="0"/>
            </a:lvl2pPr>
          </a:lstStyle>
          <a:p>
            <a:pPr lvl="0"/>
            <a:r>
              <a:rPr lang="pt-BR" noProof="0"/>
              <a:t>Editar estilos de texto Mestre</a:t>
            </a:r>
          </a:p>
          <a:p>
            <a:pPr lvl="1"/>
            <a:r>
              <a:rPr lang="pt-BR" noProof="0"/>
              <a:t>Segundo nível</a:t>
            </a:r>
          </a:p>
        </p:txBody>
      </p:sp>
      <p:sp>
        <p:nvSpPr>
          <p:cNvPr id="16" name="Text Placeholder 12"/>
          <p:cNvSpPr>
            <a:spLocks noGrp="1"/>
          </p:cNvSpPr>
          <p:nvPr>
            <p:ph type="body" sz="quarter" idx="35"/>
          </p:nvPr>
        </p:nvSpPr>
        <p:spPr>
          <a:xfrm>
            <a:off x="8548900" y="4256212"/>
            <a:ext cx="3172800" cy="1944000"/>
          </a:xfrm>
        </p:spPr>
        <p:txBody>
          <a:bodyPr/>
          <a:lstStyle>
            <a:lvl1pPr>
              <a:spcAft>
                <a:spcPts val="0"/>
              </a:spcAft>
              <a:defRPr b="1"/>
            </a:lvl1pPr>
            <a:lvl2pPr>
              <a:spcAft>
                <a:spcPts val="0"/>
              </a:spcAft>
              <a:defRPr b="0"/>
            </a:lvl2pPr>
          </a:lstStyle>
          <a:p>
            <a:pPr lvl="0"/>
            <a:r>
              <a:rPr lang="pt-BR" noProof="0"/>
              <a:t>Editar estilos de texto Mestre</a:t>
            </a:r>
          </a:p>
          <a:p>
            <a:pPr lvl="1"/>
            <a:r>
              <a:rPr lang="pt-BR" noProof="0"/>
              <a:t>Segundo nível</a:t>
            </a:r>
          </a:p>
        </p:txBody>
      </p:sp>
      <p:sp>
        <p:nvSpPr>
          <p:cNvPr id="18" name="Text Placeholder 8"/>
          <p:cNvSpPr>
            <a:spLocks noGrp="1"/>
          </p:cNvSpPr>
          <p:nvPr>
            <p:ph type="body" sz="quarter" idx="13" hasCustomPrompt="1"/>
          </p:nvPr>
        </p:nvSpPr>
        <p:spPr>
          <a:xfrm>
            <a:off x="469900" y="736688"/>
            <a:ext cx="98171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17" name="Title Placeholder 1">
            <a:extLst>
              <a:ext uri="{FF2B5EF4-FFF2-40B4-BE49-F238E27FC236}">
                <a16:creationId xmlns:a16="http://schemas.microsoft.com/office/drawing/2014/main" id="{25860D60-36F8-47EA-B37A-148B68471EF8}"/>
              </a:ext>
            </a:extLst>
          </p:cNvPr>
          <p:cNvSpPr>
            <a:spLocks noGrp="1"/>
          </p:cNvSpPr>
          <p:nvPr>
            <p:ph type="title"/>
          </p:nvPr>
        </p:nvSpPr>
        <p:spPr>
          <a:xfrm>
            <a:off x="977900" y="347171"/>
            <a:ext cx="9371445" cy="334102"/>
          </a:xfrm>
          <a:prstGeom prst="rect">
            <a:avLst/>
          </a:prstGeom>
        </p:spPr>
        <p:txBody>
          <a:bodyPr vert="horz" lIns="0" tIns="0" rIns="0" bIns="0" rtlCol="0" anchor="t" anchorCtr="0">
            <a:noAutofit/>
          </a:bodyPr>
          <a:lstStyle>
            <a:lvl1pPr>
              <a:defRPr sz="2000"/>
            </a:lvl1pPr>
          </a:lstStyle>
          <a:p>
            <a:r>
              <a:rPr lang="pt-BR" noProof="0"/>
              <a:t>Clique para editar o título Mestre</a:t>
            </a:r>
            <a:endParaRPr lang="en-US" noProof="0"/>
          </a:p>
        </p:txBody>
      </p:sp>
      <p:grpSp>
        <p:nvGrpSpPr>
          <p:cNvPr id="20" name="Agrupar 19">
            <a:extLst>
              <a:ext uri="{FF2B5EF4-FFF2-40B4-BE49-F238E27FC236}">
                <a16:creationId xmlns:a16="http://schemas.microsoft.com/office/drawing/2014/main" id="{CCDF52BC-46AB-4CB0-9145-8A7127DE8B24}"/>
              </a:ext>
            </a:extLst>
          </p:cNvPr>
          <p:cNvGrpSpPr/>
          <p:nvPr userDrawn="1"/>
        </p:nvGrpSpPr>
        <p:grpSpPr>
          <a:xfrm>
            <a:off x="469900" y="317521"/>
            <a:ext cx="385429" cy="363750"/>
            <a:chOff x="-918829" y="402587"/>
            <a:chExt cx="565965" cy="534131"/>
          </a:xfrm>
        </p:grpSpPr>
        <p:sp>
          <p:nvSpPr>
            <p:cNvPr id="21" name="Retângulo 20">
              <a:extLst>
                <a:ext uri="{FF2B5EF4-FFF2-40B4-BE49-F238E27FC236}">
                  <a16:creationId xmlns:a16="http://schemas.microsoft.com/office/drawing/2014/main" id="{1F370F96-3B30-44DC-A9F1-82BBBCE2B09C}"/>
                </a:ext>
              </a:extLst>
            </p:cNvPr>
            <p:cNvSpPr/>
            <p:nvPr/>
          </p:nvSpPr>
          <p:spPr bwMode="gray">
            <a:xfrm>
              <a:off x="-892864" y="402587"/>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22" name="Retângulo 21">
              <a:extLst>
                <a:ext uri="{FF2B5EF4-FFF2-40B4-BE49-F238E27FC236}">
                  <a16:creationId xmlns:a16="http://schemas.microsoft.com/office/drawing/2014/main" id="{FBB4DFE7-4895-47CD-8091-259905C5F3D8}"/>
                </a:ext>
              </a:extLst>
            </p:cNvPr>
            <p:cNvSpPr/>
            <p:nvPr/>
          </p:nvSpPr>
          <p:spPr bwMode="gray">
            <a:xfrm>
              <a:off x="-892864" y="604975"/>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23" name="Retângulo 22">
              <a:extLst>
                <a:ext uri="{FF2B5EF4-FFF2-40B4-BE49-F238E27FC236}">
                  <a16:creationId xmlns:a16="http://schemas.microsoft.com/office/drawing/2014/main" id="{88144648-73A7-4760-8F20-0B9AB3FCFAB6}"/>
                </a:ext>
              </a:extLst>
            </p:cNvPr>
            <p:cNvSpPr/>
            <p:nvPr/>
          </p:nvSpPr>
          <p:spPr bwMode="gray">
            <a:xfrm>
              <a:off x="-892864" y="805174"/>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24" name="Retângulo 23">
              <a:hlinkClick r:id="" action="ppaction://noaction"/>
              <a:extLst>
                <a:ext uri="{FF2B5EF4-FFF2-40B4-BE49-F238E27FC236}">
                  <a16:creationId xmlns:a16="http://schemas.microsoft.com/office/drawing/2014/main" id="{48D58435-734D-498C-882D-BE0004DDD5F9}"/>
                </a:ext>
              </a:extLst>
            </p:cNvPr>
            <p:cNvSpPr/>
            <p:nvPr/>
          </p:nvSpPr>
          <p:spPr bwMode="gray">
            <a:xfrm>
              <a:off x="-918829" y="415557"/>
              <a:ext cx="540001" cy="51037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spTree>
    <p:extLst>
      <p:ext uri="{BB962C8B-B14F-4D97-AF65-F5344CB8AC3E}">
        <p14:creationId xmlns:p14="http://schemas.microsoft.com/office/powerpoint/2010/main" val="109178279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rgbClr val="3A3A3A"/>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pt-BR" noProof="0"/>
              <a:t>Editar estilos de texto Mestre</a:t>
            </a:r>
          </a:p>
        </p:txBody>
      </p:sp>
      <p:sp>
        <p:nvSpPr>
          <p:cNvPr id="4" name="TextBox 9">
            <a:extLst>
              <a:ext uri="{FF2B5EF4-FFF2-40B4-BE49-F238E27FC236}">
                <a16:creationId xmlns:a16="http://schemas.microsoft.com/office/drawing/2014/main" id="{2AE34A05-1348-4D07-A09B-79586A74BD7A}"/>
              </a:ext>
            </a:extLst>
          </p:cNvPr>
          <p:cNvSpPr txBox="1"/>
          <p:nvPr userDrawn="1"/>
        </p:nvSpPr>
        <p:spPr>
          <a:xfrm>
            <a:off x="6336000" y="6476999"/>
            <a:ext cx="4896560" cy="100027"/>
          </a:xfrm>
          <a:prstGeom prst="rect">
            <a:avLst/>
          </a:prstGeom>
          <a:noFill/>
        </p:spPr>
        <p:txBody>
          <a:bodyPr wrap="square" lIns="0" tIns="0" rIns="0" bIns="0" rtlCol="0">
            <a:spAutoFit/>
          </a:bodyPr>
          <a:lstStyle/>
          <a:p>
            <a:pPr marL="0" indent="0" algn="r">
              <a:spcBef>
                <a:spcPts val="0"/>
              </a:spcBef>
              <a:buSzPct val="100000"/>
              <a:buFont typeface="Arial"/>
              <a:buNone/>
            </a:pPr>
            <a:r>
              <a:rPr lang="pt-BR" sz="650" b="0" i="0" noProof="0">
                <a:solidFill>
                  <a:schemeClr val="bg1"/>
                </a:solidFill>
                <a:latin typeface="Calibri" panose="020F0502020204030204" pitchFamily="34" charset="0"/>
                <a:cs typeface="Calibri" panose="020F0502020204030204" pitchFamily="34" charset="0"/>
              </a:rPr>
              <a:t>DGT – Seu parceiro de negócios!</a:t>
            </a:r>
          </a:p>
        </p:txBody>
      </p:sp>
      <p:sp>
        <p:nvSpPr>
          <p:cNvPr id="6" name="Title Placeholder 1">
            <a:extLst>
              <a:ext uri="{FF2B5EF4-FFF2-40B4-BE49-F238E27FC236}">
                <a16:creationId xmlns:a16="http://schemas.microsoft.com/office/drawing/2014/main" id="{D817E431-517F-4D1D-AAFE-DC596393BDBD}"/>
              </a:ext>
            </a:extLst>
          </p:cNvPr>
          <p:cNvSpPr>
            <a:spLocks noGrp="1"/>
          </p:cNvSpPr>
          <p:nvPr>
            <p:ph type="title"/>
          </p:nvPr>
        </p:nvSpPr>
        <p:spPr>
          <a:xfrm>
            <a:off x="1069847" y="402336"/>
            <a:ext cx="9372600" cy="402336"/>
          </a:xfrm>
          <a:prstGeom prst="rect">
            <a:avLst/>
          </a:prstGeom>
        </p:spPr>
        <p:txBody>
          <a:bodyPr vert="horz" lIns="0" tIns="0" rIns="0" bIns="0" rtlCol="0" anchor="ctr" anchorCtr="0">
            <a:noAutofit/>
          </a:bodyPr>
          <a:lstStyle>
            <a:lvl1pPr>
              <a:defRPr lang="en-US" noProof="0">
                <a:solidFill>
                  <a:schemeClr val="bg1"/>
                </a:solidFill>
              </a:defRPr>
            </a:lvl1pPr>
          </a:lstStyle>
          <a:p>
            <a:pPr marL="0" lvl="0"/>
            <a:r>
              <a:rPr lang="pt-BR" noProof="0"/>
              <a:t>Clique para editar o título Mestre</a:t>
            </a:r>
            <a:endParaRPr lang="en-US" noProof="0"/>
          </a:p>
        </p:txBody>
      </p:sp>
      <p:pic>
        <p:nvPicPr>
          <p:cNvPr id="16" name="Google Shape;485;p1">
            <a:extLst>
              <a:ext uri="{FF2B5EF4-FFF2-40B4-BE49-F238E27FC236}">
                <a16:creationId xmlns:a16="http://schemas.microsoft.com/office/drawing/2014/main" id="{8AFFA4B3-3B77-8A84-2EEE-39866FB087C6}"/>
              </a:ext>
            </a:extLst>
          </p:cNvPr>
          <p:cNvPicPr preferRelativeResize="0"/>
          <p:nvPr userDrawn="1"/>
        </p:nvPicPr>
        <p:blipFill>
          <a:blip r:embed="rId2">
            <a:alphaModFix/>
          </a:blip>
          <a:stretch>
            <a:fillRect/>
          </a:stretch>
        </p:blipFill>
        <p:spPr>
          <a:xfrm>
            <a:off x="10622041" y="48768"/>
            <a:ext cx="1606535" cy="1186968"/>
          </a:xfrm>
          <a:prstGeom prst="rect">
            <a:avLst/>
          </a:prstGeom>
          <a:noFill/>
          <a:ln>
            <a:noFill/>
          </a:ln>
        </p:spPr>
      </p:pic>
      <p:grpSp>
        <p:nvGrpSpPr>
          <p:cNvPr id="17" name="Agrupar 16">
            <a:extLst>
              <a:ext uri="{FF2B5EF4-FFF2-40B4-BE49-F238E27FC236}">
                <a16:creationId xmlns:a16="http://schemas.microsoft.com/office/drawing/2014/main" id="{DB9E07E3-BB97-2EB5-13C8-D8519694F796}"/>
              </a:ext>
            </a:extLst>
          </p:cNvPr>
          <p:cNvGrpSpPr/>
          <p:nvPr userDrawn="1"/>
        </p:nvGrpSpPr>
        <p:grpSpPr>
          <a:xfrm>
            <a:off x="468867" y="448056"/>
            <a:ext cx="352543" cy="331511"/>
            <a:chOff x="468867" y="448056"/>
            <a:chExt cx="352543" cy="331511"/>
          </a:xfrm>
        </p:grpSpPr>
        <p:sp>
          <p:nvSpPr>
            <p:cNvPr id="18" name="Retângulo 17">
              <a:extLst>
                <a:ext uri="{FF2B5EF4-FFF2-40B4-BE49-F238E27FC236}">
                  <a16:creationId xmlns:a16="http://schemas.microsoft.com/office/drawing/2014/main" id="{D0C6E3C8-A277-8C5F-5067-32DE124D0DF3}"/>
                </a:ext>
              </a:extLst>
            </p:cNvPr>
            <p:cNvSpPr/>
            <p:nvPr/>
          </p:nvSpPr>
          <p:spPr bwMode="gray">
            <a:xfrm>
              <a:off x="485041" y="448056"/>
              <a:ext cx="336369" cy="8164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19" name="Retângulo 18">
              <a:extLst>
                <a:ext uri="{FF2B5EF4-FFF2-40B4-BE49-F238E27FC236}">
                  <a16:creationId xmlns:a16="http://schemas.microsoft.com/office/drawing/2014/main" id="{AA0DF0AE-4F36-43AF-84CC-C340CB503B9B}"/>
                </a:ext>
              </a:extLst>
            </p:cNvPr>
            <p:cNvSpPr/>
            <p:nvPr/>
          </p:nvSpPr>
          <p:spPr bwMode="gray">
            <a:xfrm>
              <a:off x="485041" y="573669"/>
              <a:ext cx="336369" cy="8164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20" name="Retângulo 19">
              <a:extLst>
                <a:ext uri="{FF2B5EF4-FFF2-40B4-BE49-F238E27FC236}">
                  <a16:creationId xmlns:a16="http://schemas.microsoft.com/office/drawing/2014/main" id="{6C993DA3-291B-25DA-1A77-062331C2477C}"/>
                </a:ext>
              </a:extLst>
            </p:cNvPr>
            <p:cNvSpPr/>
            <p:nvPr/>
          </p:nvSpPr>
          <p:spPr bwMode="gray">
            <a:xfrm>
              <a:off x="485041" y="697924"/>
              <a:ext cx="336369" cy="8164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21" name="Retângulo 20">
              <a:hlinkClick r:id="" action="ppaction://noaction"/>
              <a:extLst>
                <a:ext uri="{FF2B5EF4-FFF2-40B4-BE49-F238E27FC236}">
                  <a16:creationId xmlns:a16="http://schemas.microsoft.com/office/drawing/2014/main" id="{29984EFC-F2A6-905D-C3E3-C54DE705E191}"/>
                </a:ext>
              </a:extLst>
            </p:cNvPr>
            <p:cNvSpPr/>
            <p:nvPr/>
          </p:nvSpPr>
          <p:spPr bwMode="gray">
            <a:xfrm>
              <a:off x="468867" y="456106"/>
              <a:ext cx="336370" cy="31676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grpSp>
    </p:spTree>
    <p:extLst>
      <p:ext uri="{BB962C8B-B14F-4D97-AF65-F5344CB8AC3E}">
        <p14:creationId xmlns:p14="http://schemas.microsoft.com/office/powerpoint/2010/main" val="2522486704"/>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469900" y="1700213"/>
            <a:ext cx="3627438" cy="2052830"/>
          </a:xfrm>
        </p:spPr>
        <p:txBody>
          <a:bodyPr/>
          <a:lstStyle/>
          <a:p>
            <a:r>
              <a:rPr lang="pt-BR" noProof="0"/>
              <a:t>Clique no ícone para adicionar uma imagem</a:t>
            </a:r>
            <a:endParaRPr lang="en-US" noProof="0"/>
          </a:p>
        </p:txBody>
      </p:sp>
      <p:sp>
        <p:nvSpPr>
          <p:cNvPr id="5" name="Picture Placeholder 7"/>
          <p:cNvSpPr>
            <a:spLocks noGrp="1"/>
          </p:cNvSpPr>
          <p:nvPr>
            <p:ph type="pic" sz="quarter" idx="14"/>
          </p:nvPr>
        </p:nvSpPr>
        <p:spPr>
          <a:xfrm>
            <a:off x="8082784" y="1700213"/>
            <a:ext cx="3639316" cy="2059099"/>
          </a:xfrm>
        </p:spPr>
        <p:txBody>
          <a:bodyPr/>
          <a:lstStyle/>
          <a:p>
            <a:r>
              <a:rPr lang="pt-BR" noProof="0"/>
              <a:t>Clique no ícone para adicionar uma imagem</a:t>
            </a:r>
            <a:endParaRPr lang="en-US" noProof="0"/>
          </a:p>
        </p:txBody>
      </p:sp>
      <p:sp>
        <p:nvSpPr>
          <p:cNvPr id="6" name="Picture Placeholder 7"/>
          <p:cNvSpPr>
            <a:spLocks noGrp="1"/>
          </p:cNvSpPr>
          <p:nvPr>
            <p:ph type="pic" sz="quarter" idx="15"/>
          </p:nvPr>
        </p:nvSpPr>
        <p:spPr>
          <a:xfrm>
            <a:off x="4284188" y="1700212"/>
            <a:ext cx="3636962" cy="2057767"/>
          </a:xfrm>
        </p:spPr>
        <p:txBody>
          <a:bodyPr/>
          <a:lstStyle/>
          <a:p>
            <a:r>
              <a:rPr lang="pt-BR" noProof="0"/>
              <a:t>Clique no ícone para adicionar uma imagem</a:t>
            </a:r>
            <a:endParaRPr lang="en-US" noProof="0"/>
          </a:p>
        </p:txBody>
      </p:sp>
      <p:sp>
        <p:nvSpPr>
          <p:cNvPr id="9" name="Text Placeholder 18"/>
          <p:cNvSpPr>
            <a:spLocks noGrp="1"/>
          </p:cNvSpPr>
          <p:nvPr>
            <p:ph idx="1" hasCustomPrompt="1"/>
          </p:nvPr>
        </p:nvSpPr>
        <p:spPr>
          <a:xfrm>
            <a:off x="469900" y="3832225"/>
            <a:ext cx="3627438" cy="218144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18"/>
          <p:cNvSpPr>
            <a:spLocks noGrp="1"/>
          </p:cNvSpPr>
          <p:nvPr>
            <p:ph idx="16" hasCustomPrompt="1"/>
          </p:nvPr>
        </p:nvSpPr>
        <p:spPr>
          <a:xfrm>
            <a:off x="4278313" y="3832224"/>
            <a:ext cx="3636962" cy="2186686"/>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18"/>
          <p:cNvSpPr>
            <a:spLocks noGrp="1"/>
          </p:cNvSpPr>
          <p:nvPr>
            <p:ph idx="17" hasCustomPrompt="1"/>
          </p:nvPr>
        </p:nvSpPr>
        <p:spPr>
          <a:xfrm>
            <a:off x="8082784" y="3832224"/>
            <a:ext cx="3639316" cy="2188101"/>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8"/>
          <p:cNvSpPr>
            <a:spLocks noGrp="1"/>
          </p:cNvSpPr>
          <p:nvPr>
            <p:ph type="body" sz="quarter" idx="18" hasCustomPrompt="1"/>
          </p:nvPr>
        </p:nvSpPr>
        <p:spPr>
          <a:xfrm>
            <a:off x="469900" y="736688"/>
            <a:ext cx="9796318"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10" name="Title Placeholder 1">
            <a:extLst>
              <a:ext uri="{FF2B5EF4-FFF2-40B4-BE49-F238E27FC236}">
                <a16:creationId xmlns:a16="http://schemas.microsoft.com/office/drawing/2014/main" id="{8DCE9EB6-F18D-4160-94EC-A922C14C41A5}"/>
              </a:ext>
            </a:extLst>
          </p:cNvPr>
          <p:cNvSpPr>
            <a:spLocks noGrp="1"/>
          </p:cNvSpPr>
          <p:nvPr>
            <p:ph type="title"/>
          </p:nvPr>
        </p:nvSpPr>
        <p:spPr>
          <a:xfrm>
            <a:off x="977900" y="347171"/>
            <a:ext cx="9371445" cy="334102"/>
          </a:xfrm>
          <a:prstGeom prst="rect">
            <a:avLst/>
          </a:prstGeom>
        </p:spPr>
        <p:txBody>
          <a:bodyPr vert="horz" lIns="0" tIns="0" rIns="0" bIns="0" rtlCol="0" anchor="t" anchorCtr="0">
            <a:noAutofit/>
          </a:bodyPr>
          <a:lstStyle>
            <a:lvl1pPr>
              <a:defRPr sz="2000"/>
            </a:lvl1pPr>
          </a:lstStyle>
          <a:p>
            <a:r>
              <a:rPr lang="pt-BR" noProof="0"/>
              <a:t>Clique para editar o título Mestre</a:t>
            </a:r>
            <a:endParaRPr lang="en-US" noProof="0"/>
          </a:p>
        </p:txBody>
      </p:sp>
      <p:grpSp>
        <p:nvGrpSpPr>
          <p:cNvPr id="15" name="Agrupar 14">
            <a:extLst>
              <a:ext uri="{FF2B5EF4-FFF2-40B4-BE49-F238E27FC236}">
                <a16:creationId xmlns:a16="http://schemas.microsoft.com/office/drawing/2014/main" id="{7B1CF824-B267-4054-AB73-384ED003F229}"/>
              </a:ext>
            </a:extLst>
          </p:cNvPr>
          <p:cNvGrpSpPr/>
          <p:nvPr userDrawn="1"/>
        </p:nvGrpSpPr>
        <p:grpSpPr>
          <a:xfrm>
            <a:off x="469900" y="317521"/>
            <a:ext cx="385429" cy="363750"/>
            <a:chOff x="-918829" y="402587"/>
            <a:chExt cx="565965" cy="534131"/>
          </a:xfrm>
        </p:grpSpPr>
        <p:sp>
          <p:nvSpPr>
            <p:cNvPr id="16" name="Retângulo 15">
              <a:extLst>
                <a:ext uri="{FF2B5EF4-FFF2-40B4-BE49-F238E27FC236}">
                  <a16:creationId xmlns:a16="http://schemas.microsoft.com/office/drawing/2014/main" id="{00A982D7-0878-4F94-A15A-E3A9DC6149FC}"/>
                </a:ext>
              </a:extLst>
            </p:cNvPr>
            <p:cNvSpPr/>
            <p:nvPr/>
          </p:nvSpPr>
          <p:spPr bwMode="gray">
            <a:xfrm>
              <a:off x="-892864" y="402587"/>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7" name="Retângulo 16">
              <a:extLst>
                <a:ext uri="{FF2B5EF4-FFF2-40B4-BE49-F238E27FC236}">
                  <a16:creationId xmlns:a16="http://schemas.microsoft.com/office/drawing/2014/main" id="{D440C739-0F88-4CF6-98FC-CB417B05BCA4}"/>
                </a:ext>
              </a:extLst>
            </p:cNvPr>
            <p:cNvSpPr/>
            <p:nvPr/>
          </p:nvSpPr>
          <p:spPr bwMode="gray">
            <a:xfrm>
              <a:off x="-892864" y="604975"/>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8" name="Retângulo 17">
              <a:extLst>
                <a:ext uri="{FF2B5EF4-FFF2-40B4-BE49-F238E27FC236}">
                  <a16:creationId xmlns:a16="http://schemas.microsoft.com/office/drawing/2014/main" id="{05AF2A67-F020-4361-9B46-E2FCDDCE48E5}"/>
                </a:ext>
              </a:extLst>
            </p:cNvPr>
            <p:cNvSpPr/>
            <p:nvPr/>
          </p:nvSpPr>
          <p:spPr bwMode="gray">
            <a:xfrm>
              <a:off x="-892864" y="805174"/>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9" name="Retângulo 18">
              <a:hlinkClick r:id="" action="ppaction://noaction"/>
              <a:extLst>
                <a:ext uri="{FF2B5EF4-FFF2-40B4-BE49-F238E27FC236}">
                  <a16:creationId xmlns:a16="http://schemas.microsoft.com/office/drawing/2014/main" id="{8005D328-407C-4F2F-983F-845A33B06006}"/>
                </a:ext>
              </a:extLst>
            </p:cNvPr>
            <p:cNvSpPr/>
            <p:nvPr/>
          </p:nvSpPr>
          <p:spPr bwMode="gray">
            <a:xfrm>
              <a:off x="-918829" y="415557"/>
              <a:ext cx="540001" cy="51037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spTree>
    <p:extLst>
      <p:ext uri="{BB962C8B-B14F-4D97-AF65-F5344CB8AC3E}">
        <p14:creationId xmlns:p14="http://schemas.microsoft.com/office/powerpoint/2010/main" val="2202619003"/>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0" y="736688"/>
            <a:ext cx="9785927"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6" name="Title Placeholder 1">
            <a:extLst>
              <a:ext uri="{FF2B5EF4-FFF2-40B4-BE49-F238E27FC236}">
                <a16:creationId xmlns:a16="http://schemas.microsoft.com/office/drawing/2014/main" id="{929FBE3D-F8E8-4C6E-A3A9-2F843C3D4556}"/>
              </a:ext>
            </a:extLst>
          </p:cNvPr>
          <p:cNvSpPr>
            <a:spLocks noGrp="1"/>
          </p:cNvSpPr>
          <p:nvPr>
            <p:ph type="title"/>
          </p:nvPr>
        </p:nvSpPr>
        <p:spPr>
          <a:xfrm>
            <a:off x="977900" y="347171"/>
            <a:ext cx="9371445" cy="334102"/>
          </a:xfrm>
          <a:prstGeom prst="rect">
            <a:avLst/>
          </a:prstGeom>
        </p:spPr>
        <p:txBody>
          <a:bodyPr vert="horz" lIns="0" tIns="0" rIns="0" bIns="0" rtlCol="0" anchor="t" anchorCtr="0">
            <a:noAutofit/>
          </a:bodyPr>
          <a:lstStyle>
            <a:lvl1pPr>
              <a:defRPr sz="2000"/>
            </a:lvl1pPr>
          </a:lstStyle>
          <a:p>
            <a:r>
              <a:rPr lang="pt-BR" noProof="0"/>
              <a:t>Clique para editar o título Mestre</a:t>
            </a:r>
            <a:endParaRPr lang="en-US" noProof="0"/>
          </a:p>
        </p:txBody>
      </p:sp>
      <p:grpSp>
        <p:nvGrpSpPr>
          <p:cNvPr id="7" name="Agrupar 6">
            <a:extLst>
              <a:ext uri="{FF2B5EF4-FFF2-40B4-BE49-F238E27FC236}">
                <a16:creationId xmlns:a16="http://schemas.microsoft.com/office/drawing/2014/main" id="{D344144F-3E10-4FE8-A31E-5189BB8B6679}"/>
              </a:ext>
            </a:extLst>
          </p:cNvPr>
          <p:cNvGrpSpPr/>
          <p:nvPr userDrawn="1"/>
        </p:nvGrpSpPr>
        <p:grpSpPr>
          <a:xfrm>
            <a:off x="469900" y="317521"/>
            <a:ext cx="385429" cy="363750"/>
            <a:chOff x="-918829" y="402587"/>
            <a:chExt cx="565965" cy="534131"/>
          </a:xfrm>
        </p:grpSpPr>
        <p:sp>
          <p:nvSpPr>
            <p:cNvPr id="8" name="Retângulo 7">
              <a:extLst>
                <a:ext uri="{FF2B5EF4-FFF2-40B4-BE49-F238E27FC236}">
                  <a16:creationId xmlns:a16="http://schemas.microsoft.com/office/drawing/2014/main" id="{17B6801C-987B-4509-89B5-56B70C1F6726}"/>
                </a:ext>
              </a:extLst>
            </p:cNvPr>
            <p:cNvSpPr/>
            <p:nvPr/>
          </p:nvSpPr>
          <p:spPr bwMode="gray">
            <a:xfrm>
              <a:off x="-892864" y="402587"/>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9" name="Retângulo 8">
              <a:extLst>
                <a:ext uri="{FF2B5EF4-FFF2-40B4-BE49-F238E27FC236}">
                  <a16:creationId xmlns:a16="http://schemas.microsoft.com/office/drawing/2014/main" id="{6B6969B7-024E-4330-8FDD-500747D79192}"/>
                </a:ext>
              </a:extLst>
            </p:cNvPr>
            <p:cNvSpPr/>
            <p:nvPr/>
          </p:nvSpPr>
          <p:spPr bwMode="gray">
            <a:xfrm>
              <a:off x="-892864" y="604975"/>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0" name="Retângulo 9">
              <a:extLst>
                <a:ext uri="{FF2B5EF4-FFF2-40B4-BE49-F238E27FC236}">
                  <a16:creationId xmlns:a16="http://schemas.microsoft.com/office/drawing/2014/main" id="{27D86630-CC85-48FB-9192-7FF0E6D5A89F}"/>
                </a:ext>
              </a:extLst>
            </p:cNvPr>
            <p:cNvSpPr/>
            <p:nvPr/>
          </p:nvSpPr>
          <p:spPr bwMode="gray">
            <a:xfrm>
              <a:off x="-892864" y="805174"/>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1" name="Retângulo 10">
              <a:hlinkClick r:id="" action="ppaction://noaction"/>
              <a:extLst>
                <a:ext uri="{FF2B5EF4-FFF2-40B4-BE49-F238E27FC236}">
                  <a16:creationId xmlns:a16="http://schemas.microsoft.com/office/drawing/2014/main" id="{81AF56FD-F13C-4728-A1E3-5A4224DA860F}"/>
                </a:ext>
              </a:extLst>
            </p:cNvPr>
            <p:cNvSpPr/>
            <p:nvPr/>
          </p:nvSpPr>
          <p:spPr bwMode="gray">
            <a:xfrm>
              <a:off x="-918829" y="415557"/>
              <a:ext cx="540001" cy="51037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spTree>
    <p:extLst>
      <p:ext uri="{BB962C8B-B14F-4D97-AF65-F5344CB8AC3E}">
        <p14:creationId xmlns:p14="http://schemas.microsoft.com/office/powerpoint/2010/main" val="282296897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469900" y="736688"/>
            <a:ext cx="9796318"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14" name="Text Placeholder 8"/>
          <p:cNvSpPr>
            <a:spLocks noGrp="1"/>
          </p:cNvSpPr>
          <p:nvPr>
            <p:ph type="body" sz="quarter" idx="17"/>
          </p:nvPr>
        </p:nvSpPr>
        <p:spPr>
          <a:xfrm>
            <a:off x="469899" y="1857892"/>
            <a:ext cx="5544000" cy="1695451"/>
          </a:xfrm>
        </p:spPr>
        <p:txBody>
          <a:bodyPr/>
          <a:lstStyle>
            <a:lvl1pPr>
              <a:spcAft>
                <a:spcPts val="1333"/>
              </a:spcAft>
              <a:defRPr b="1">
                <a:solidFill>
                  <a:schemeClr val="tx1"/>
                </a:solidFill>
              </a:defRPr>
            </a:lvl1pPr>
            <a:lvl2pPr>
              <a:spcAft>
                <a:spcPts val="1333"/>
              </a:spcAft>
              <a:defRPr>
                <a:solidFill>
                  <a:schemeClr val="tx1"/>
                </a:solidFill>
              </a:defRPr>
            </a:lvl2pPr>
            <a:lvl3pPr marL="0" indent="0">
              <a:spcAft>
                <a:spcPts val="1333"/>
              </a:spcAft>
              <a:buNone/>
              <a:defRPr>
                <a:solidFill>
                  <a:schemeClr val="tx1"/>
                </a:solidFill>
              </a:defRPr>
            </a:lvl3pPr>
            <a:lvl4pPr marL="235194" indent="-235194">
              <a:spcAft>
                <a:spcPts val="1333"/>
              </a:spcAft>
              <a:buFont typeface="Arial" panose="020B0604020202020204" pitchFamily="34" charset="0"/>
              <a:buChar char="•"/>
              <a:defRPr>
                <a:solidFill>
                  <a:schemeClr val="tx1"/>
                </a:solidFill>
              </a:defRPr>
            </a:lvl4pPr>
            <a:lvl5pPr marL="475188" indent="-235194">
              <a:spcAft>
                <a:spcPts val="1333"/>
              </a:spcAft>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5" name="Text Placeholder 8"/>
          <p:cNvSpPr>
            <a:spLocks noGrp="1"/>
          </p:cNvSpPr>
          <p:nvPr>
            <p:ph type="body" sz="quarter" idx="21"/>
          </p:nvPr>
        </p:nvSpPr>
        <p:spPr>
          <a:xfrm>
            <a:off x="6177462" y="1857892"/>
            <a:ext cx="5544000" cy="1695451"/>
          </a:xfrm>
        </p:spPr>
        <p:txBody>
          <a:bodyPr/>
          <a:lstStyle>
            <a:lvl1pPr>
              <a:spcAft>
                <a:spcPts val="1333"/>
              </a:spcAft>
              <a:defRPr b="1">
                <a:solidFill>
                  <a:schemeClr val="tx1"/>
                </a:solidFill>
              </a:defRPr>
            </a:lvl1pPr>
            <a:lvl2pPr>
              <a:spcAft>
                <a:spcPts val="1333"/>
              </a:spcAft>
              <a:defRPr>
                <a:solidFill>
                  <a:schemeClr val="tx1"/>
                </a:solidFill>
              </a:defRPr>
            </a:lvl2pPr>
            <a:lvl3pPr marL="0" indent="0">
              <a:spcAft>
                <a:spcPts val="1333"/>
              </a:spcAft>
              <a:buNone/>
              <a:defRPr>
                <a:solidFill>
                  <a:schemeClr val="tx1"/>
                </a:solidFill>
              </a:defRPr>
            </a:lvl3pPr>
            <a:lvl4pPr marL="235194" indent="-235194">
              <a:spcAft>
                <a:spcPts val="1333"/>
              </a:spcAft>
              <a:buFont typeface="Arial" panose="020B0604020202020204" pitchFamily="34" charset="0"/>
              <a:buChar char="•"/>
              <a:defRPr>
                <a:solidFill>
                  <a:schemeClr val="tx1"/>
                </a:solidFill>
              </a:defRPr>
            </a:lvl4pPr>
            <a:lvl5pPr marL="475188" indent="-235194">
              <a:spcAft>
                <a:spcPts val="1333"/>
              </a:spcAft>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7" name="Rectangle 16"/>
          <p:cNvSpPr/>
          <p:nvPr userDrawn="1"/>
        </p:nvSpPr>
        <p:spPr>
          <a:xfrm>
            <a:off x="469899" y="1705379"/>
            <a:ext cx="5544000" cy="530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a:solidFill>
                <a:schemeClr val="bg1"/>
              </a:solidFill>
            </a:endParaRPr>
          </a:p>
        </p:txBody>
      </p:sp>
      <p:sp>
        <p:nvSpPr>
          <p:cNvPr id="18" name="Rectangle 17"/>
          <p:cNvSpPr/>
          <p:nvPr userDrawn="1"/>
        </p:nvSpPr>
        <p:spPr>
          <a:xfrm>
            <a:off x="6167796" y="1705379"/>
            <a:ext cx="5544000" cy="530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333"/>
              </a:spcAft>
            </a:pPr>
            <a:endParaRPr lang="en-US" sz="1467" noProof="0">
              <a:solidFill>
                <a:schemeClr val="bg1"/>
              </a:solidFill>
            </a:endParaRPr>
          </a:p>
        </p:txBody>
      </p:sp>
      <p:sp>
        <p:nvSpPr>
          <p:cNvPr id="19" name="Picture Placeholder 29"/>
          <p:cNvSpPr>
            <a:spLocks noGrp="1"/>
          </p:cNvSpPr>
          <p:nvPr>
            <p:ph type="pic" sz="quarter" idx="20" hasCustomPrompt="1"/>
          </p:nvPr>
        </p:nvSpPr>
        <p:spPr>
          <a:xfrm>
            <a:off x="10467635" y="1857892"/>
            <a:ext cx="1244161"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a:solidFill>
                  <a:schemeClr val="bg1"/>
                </a:solidFill>
              </a:rPr>
              <a:t>Co-brand</a:t>
            </a:r>
            <a:br>
              <a:rPr lang="en-US" sz="1600" noProof="0">
                <a:solidFill>
                  <a:schemeClr val="bg1"/>
                </a:solidFill>
              </a:rPr>
            </a:br>
            <a:r>
              <a:rPr lang="en-US" sz="1600" noProof="0">
                <a:solidFill>
                  <a:schemeClr val="bg1"/>
                </a:solidFill>
              </a:rPr>
              <a:t>Logo</a:t>
            </a:r>
          </a:p>
          <a:p>
            <a:endParaRPr lang="en-US" noProof="0"/>
          </a:p>
        </p:txBody>
      </p:sp>
      <p:sp>
        <p:nvSpPr>
          <p:cNvPr id="20" name="Picture Placeholder 29"/>
          <p:cNvSpPr>
            <a:spLocks noGrp="1"/>
          </p:cNvSpPr>
          <p:nvPr>
            <p:ph type="pic" sz="quarter" idx="19" hasCustomPrompt="1"/>
          </p:nvPr>
        </p:nvSpPr>
        <p:spPr>
          <a:xfrm>
            <a:off x="4734795" y="1863917"/>
            <a:ext cx="1244906" cy="549275"/>
          </a:xfrm>
        </p:spPr>
        <p:txBody>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a:solidFill>
                  <a:schemeClr val="bg1"/>
                </a:solidFill>
              </a:rPr>
              <a:t>Co-brand</a:t>
            </a:r>
            <a:br>
              <a:rPr lang="en-US" sz="1600" noProof="0">
                <a:solidFill>
                  <a:schemeClr val="bg1"/>
                </a:solidFill>
              </a:rPr>
            </a:br>
            <a:r>
              <a:rPr lang="en-US" sz="1600" noProof="0">
                <a:solidFill>
                  <a:schemeClr val="bg1"/>
                </a:solidFill>
              </a:rPr>
              <a:t>Logo</a:t>
            </a:r>
          </a:p>
          <a:p>
            <a:endParaRPr lang="en-US" noProof="0"/>
          </a:p>
        </p:txBody>
      </p:sp>
      <p:sp>
        <p:nvSpPr>
          <p:cNvPr id="12" name="Title Placeholder 1">
            <a:extLst>
              <a:ext uri="{FF2B5EF4-FFF2-40B4-BE49-F238E27FC236}">
                <a16:creationId xmlns:a16="http://schemas.microsoft.com/office/drawing/2014/main" id="{52524DB5-3F81-41A2-BB86-27AF38E5FDD6}"/>
              </a:ext>
            </a:extLst>
          </p:cNvPr>
          <p:cNvSpPr>
            <a:spLocks noGrp="1"/>
          </p:cNvSpPr>
          <p:nvPr>
            <p:ph type="title"/>
          </p:nvPr>
        </p:nvSpPr>
        <p:spPr>
          <a:xfrm>
            <a:off x="977900" y="347171"/>
            <a:ext cx="9371445" cy="334102"/>
          </a:xfrm>
          <a:prstGeom prst="rect">
            <a:avLst/>
          </a:prstGeom>
        </p:spPr>
        <p:txBody>
          <a:bodyPr vert="horz" lIns="0" tIns="0" rIns="0" bIns="0" rtlCol="0" anchor="t" anchorCtr="0">
            <a:noAutofit/>
          </a:bodyPr>
          <a:lstStyle>
            <a:lvl1pPr>
              <a:defRPr sz="2000"/>
            </a:lvl1pPr>
          </a:lstStyle>
          <a:p>
            <a:r>
              <a:rPr lang="pt-BR" noProof="0"/>
              <a:t>Clique para editar o título Mestre</a:t>
            </a:r>
            <a:endParaRPr lang="en-US" noProof="0"/>
          </a:p>
        </p:txBody>
      </p:sp>
      <p:grpSp>
        <p:nvGrpSpPr>
          <p:cNvPr id="13" name="Agrupar 12">
            <a:extLst>
              <a:ext uri="{FF2B5EF4-FFF2-40B4-BE49-F238E27FC236}">
                <a16:creationId xmlns:a16="http://schemas.microsoft.com/office/drawing/2014/main" id="{9FC469B5-249C-4294-870D-4CC02F456258}"/>
              </a:ext>
            </a:extLst>
          </p:cNvPr>
          <p:cNvGrpSpPr/>
          <p:nvPr userDrawn="1"/>
        </p:nvGrpSpPr>
        <p:grpSpPr>
          <a:xfrm>
            <a:off x="469900" y="317521"/>
            <a:ext cx="385429" cy="363750"/>
            <a:chOff x="-918829" y="402587"/>
            <a:chExt cx="565965" cy="534131"/>
          </a:xfrm>
        </p:grpSpPr>
        <p:sp>
          <p:nvSpPr>
            <p:cNvPr id="16" name="Retângulo 15">
              <a:extLst>
                <a:ext uri="{FF2B5EF4-FFF2-40B4-BE49-F238E27FC236}">
                  <a16:creationId xmlns:a16="http://schemas.microsoft.com/office/drawing/2014/main" id="{982895AD-7D48-4DBE-806B-36C40DDE1093}"/>
                </a:ext>
              </a:extLst>
            </p:cNvPr>
            <p:cNvSpPr/>
            <p:nvPr/>
          </p:nvSpPr>
          <p:spPr bwMode="gray">
            <a:xfrm>
              <a:off x="-892864" y="402587"/>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21" name="Retângulo 20">
              <a:extLst>
                <a:ext uri="{FF2B5EF4-FFF2-40B4-BE49-F238E27FC236}">
                  <a16:creationId xmlns:a16="http://schemas.microsoft.com/office/drawing/2014/main" id="{255A2176-D0B1-458A-879A-57723B12405D}"/>
                </a:ext>
              </a:extLst>
            </p:cNvPr>
            <p:cNvSpPr/>
            <p:nvPr/>
          </p:nvSpPr>
          <p:spPr bwMode="gray">
            <a:xfrm>
              <a:off x="-892864" y="604975"/>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22" name="Retângulo 21">
              <a:extLst>
                <a:ext uri="{FF2B5EF4-FFF2-40B4-BE49-F238E27FC236}">
                  <a16:creationId xmlns:a16="http://schemas.microsoft.com/office/drawing/2014/main" id="{0A886114-F7F7-44CE-8E37-C8F950E4D3C8}"/>
                </a:ext>
              </a:extLst>
            </p:cNvPr>
            <p:cNvSpPr/>
            <p:nvPr/>
          </p:nvSpPr>
          <p:spPr bwMode="gray">
            <a:xfrm>
              <a:off x="-892864" y="805174"/>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23" name="Retângulo 22">
              <a:hlinkClick r:id="" action="ppaction://noaction"/>
              <a:extLst>
                <a:ext uri="{FF2B5EF4-FFF2-40B4-BE49-F238E27FC236}">
                  <a16:creationId xmlns:a16="http://schemas.microsoft.com/office/drawing/2014/main" id="{39BCD71C-D527-4969-B293-077970F0AC34}"/>
                </a:ext>
              </a:extLst>
            </p:cNvPr>
            <p:cNvSpPr/>
            <p:nvPr/>
          </p:nvSpPr>
          <p:spPr bwMode="gray">
            <a:xfrm>
              <a:off x="-918829" y="415557"/>
              <a:ext cx="540001" cy="51037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spTree>
    <p:extLst>
      <p:ext uri="{BB962C8B-B14F-4D97-AF65-F5344CB8AC3E}">
        <p14:creationId xmlns:p14="http://schemas.microsoft.com/office/powerpoint/2010/main" val="3132565723"/>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469899" y="1857892"/>
            <a:ext cx="5544000" cy="1695451"/>
          </a:xfrm>
        </p:spPr>
        <p:txBody>
          <a:bodyPr>
            <a:noAutofit/>
          </a:bodyPr>
          <a:lstStyle>
            <a:lvl1pPr>
              <a:spcAft>
                <a:spcPts val="1333"/>
              </a:spcAft>
              <a:defRPr b="1">
                <a:solidFill>
                  <a:schemeClr val="tx1"/>
                </a:solidFill>
              </a:defRPr>
            </a:lvl1pPr>
            <a:lvl2pPr>
              <a:spcAft>
                <a:spcPts val="1333"/>
              </a:spcAft>
              <a:defRPr>
                <a:solidFill>
                  <a:schemeClr val="tx1"/>
                </a:solidFill>
              </a:defRPr>
            </a:lvl2pPr>
            <a:lvl3pPr marL="0" indent="0">
              <a:spcAft>
                <a:spcPts val="1333"/>
              </a:spcAft>
              <a:buNone/>
              <a:defRPr>
                <a:solidFill>
                  <a:schemeClr val="tx1"/>
                </a:solidFill>
              </a:defRPr>
            </a:lvl3pPr>
            <a:lvl4pPr marL="235194" indent="-235194">
              <a:spcAft>
                <a:spcPts val="1333"/>
              </a:spcAft>
              <a:buFont typeface="Arial" panose="020B0604020202020204" pitchFamily="34" charset="0"/>
              <a:buChar char="•"/>
              <a:defRPr>
                <a:solidFill>
                  <a:schemeClr val="tx1"/>
                </a:solidFill>
              </a:defRPr>
            </a:lvl4pPr>
            <a:lvl5pPr marL="475188" indent="-235194">
              <a:spcAft>
                <a:spcPts val="1333"/>
              </a:spcAft>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9" name="Text Placeholder 8"/>
          <p:cNvSpPr>
            <a:spLocks noGrp="1"/>
          </p:cNvSpPr>
          <p:nvPr>
            <p:ph type="body" sz="quarter" idx="21"/>
          </p:nvPr>
        </p:nvSpPr>
        <p:spPr>
          <a:xfrm>
            <a:off x="6177462" y="1857892"/>
            <a:ext cx="5544000" cy="1695451"/>
          </a:xfrm>
        </p:spPr>
        <p:txBody>
          <a:bodyPr>
            <a:noAutofit/>
          </a:bodyPr>
          <a:lstStyle>
            <a:lvl1pPr>
              <a:spcAft>
                <a:spcPts val="1333"/>
              </a:spcAft>
              <a:defRPr b="1">
                <a:solidFill>
                  <a:schemeClr val="tx1"/>
                </a:solidFill>
              </a:defRPr>
            </a:lvl1pPr>
            <a:lvl2pPr>
              <a:spcAft>
                <a:spcPts val="1333"/>
              </a:spcAft>
              <a:defRPr>
                <a:solidFill>
                  <a:schemeClr val="tx1"/>
                </a:solidFill>
              </a:defRPr>
            </a:lvl2pPr>
            <a:lvl3pPr marL="0" indent="0">
              <a:spcAft>
                <a:spcPts val="1333"/>
              </a:spcAft>
              <a:buNone/>
              <a:defRPr>
                <a:solidFill>
                  <a:schemeClr val="tx1"/>
                </a:solidFill>
              </a:defRPr>
            </a:lvl3pPr>
            <a:lvl4pPr marL="235194" indent="-235194">
              <a:spcAft>
                <a:spcPts val="1333"/>
              </a:spcAft>
              <a:buFont typeface="Arial" panose="020B0604020202020204" pitchFamily="34" charset="0"/>
              <a:buChar char="•"/>
              <a:defRPr>
                <a:solidFill>
                  <a:schemeClr val="tx1"/>
                </a:solidFill>
              </a:defRPr>
            </a:lvl4pPr>
            <a:lvl5pPr marL="475188" indent="-235194">
              <a:spcAft>
                <a:spcPts val="1333"/>
              </a:spcAft>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4" name="Rectangle 3"/>
          <p:cNvSpPr/>
          <p:nvPr userDrawn="1"/>
        </p:nvSpPr>
        <p:spPr>
          <a:xfrm>
            <a:off x="469899" y="1705379"/>
            <a:ext cx="5544000" cy="530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5" name="Rectangle 4"/>
          <p:cNvSpPr/>
          <p:nvPr userDrawn="1"/>
        </p:nvSpPr>
        <p:spPr>
          <a:xfrm>
            <a:off x="6167796" y="1705379"/>
            <a:ext cx="5544000" cy="5304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7" name="Picture Placeholder 29"/>
          <p:cNvSpPr>
            <a:spLocks noGrp="1"/>
          </p:cNvSpPr>
          <p:nvPr>
            <p:ph type="pic" sz="quarter" idx="20" hasCustomPrompt="1"/>
          </p:nvPr>
        </p:nvSpPr>
        <p:spPr>
          <a:xfrm>
            <a:off x="10467635" y="1857892"/>
            <a:ext cx="1244161"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a:solidFill>
                  <a:schemeClr val="bg1"/>
                </a:solidFill>
              </a:rPr>
              <a:t>Co-brand</a:t>
            </a:r>
            <a:br>
              <a:rPr lang="en-US" sz="1600" noProof="0">
                <a:solidFill>
                  <a:schemeClr val="bg1"/>
                </a:solidFill>
              </a:rPr>
            </a:br>
            <a:r>
              <a:rPr lang="en-US" sz="1600" noProof="0">
                <a:solidFill>
                  <a:schemeClr val="bg1"/>
                </a:solidFill>
              </a:rPr>
              <a:t>Logo</a:t>
            </a:r>
          </a:p>
          <a:p>
            <a:endParaRPr lang="en-US" noProof="0"/>
          </a:p>
        </p:txBody>
      </p:sp>
      <p:sp>
        <p:nvSpPr>
          <p:cNvPr id="10" name="Text Placeholder 8"/>
          <p:cNvSpPr>
            <a:spLocks noGrp="1"/>
          </p:cNvSpPr>
          <p:nvPr>
            <p:ph type="body" sz="quarter" idx="22"/>
          </p:nvPr>
        </p:nvSpPr>
        <p:spPr>
          <a:xfrm>
            <a:off x="469899" y="4249681"/>
            <a:ext cx="5544000" cy="1695451"/>
          </a:xfrm>
        </p:spPr>
        <p:txBody>
          <a:bodyPr>
            <a:noAutofit/>
          </a:bodyPr>
          <a:lstStyle>
            <a:lvl1pPr>
              <a:spcAft>
                <a:spcPts val="1333"/>
              </a:spcAft>
              <a:defRPr b="1">
                <a:solidFill>
                  <a:schemeClr val="tx1"/>
                </a:solidFill>
              </a:defRPr>
            </a:lvl1pPr>
            <a:lvl2pPr>
              <a:spcAft>
                <a:spcPts val="1333"/>
              </a:spcAft>
              <a:defRPr>
                <a:solidFill>
                  <a:schemeClr val="tx1"/>
                </a:solidFill>
              </a:defRPr>
            </a:lvl2pPr>
            <a:lvl3pPr marL="0" indent="0">
              <a:spcAft>
                <a:spcPts val="1333"/>
              </a:spcAft>
              <a:buNone/>
              <a:defRPr>
                <a:solidFill>
                  <a:schemeClr val="tx1"/>
                </a:solidFill>
              </a:defRPr>
            </a:lvl3pPr>
            <a:lvl4pPr marL="235194" indent="-235194">
              <a:spcAft>
                <a:spcPts val="1333"/>
              </a:spcAft>
              <a:buFont typeface="Arial" panose="020B0604020202020204" pitchFamily="34" charset="0"/>
              <a:buChar char="•"/>
              <a:defRPr>
                <a:solidFill>
                  <a:schemeClr val="tx1"/>
                </a:solidFill>
              </a:defRPr>
            </a:lvl4pPr>
            <a:lvl5pPr marL="475188" indent="-235194">
              <a:spcAft>
                <a:spcPts val="1333"/>
              </a:spcAft>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1" name="Text Placeholder 8"/>
          <p:cNvSpPr>
            <a:spLocks noGrp="1"/>
          </p:cNvSpPr>
          <p:nvPr>
            <p:ph type="body" sz="quarter" idx="23"/>
          </p:nvPr>
        </p:nvSpPr>
        <p:spPr>
          <a:xfrm>
            <a:off x="6177460" y="4249681"/>
            <a:ext cx="5544000" cy="1695451"/>
          </a:xfrm>
        </p:spPr>
        <p:txBody>
          <a:bodyPr>
            <a:noAutofit/>
          </a:bodyPr>
          <a:lstStyle>
            <a:lvl1pPr>
              <a:spcAft>
                <a:spcPts val="1333"/>
              </a:spcAft>
              <a:defRPr b="1">
                <a:solidFill>
                  <a:schemeClr val="tx1"/>
                </a:solidFill>
              </a:defRPr>
            </a:lvl1pPr>
            <a:lvl2pPr>
              <a:spcAft>
                <a:spcPts val="1333"/>
              </a:spcAft>
              <a:defRPr>
                <a:solidFill>
                  <a:schemeClr val="tx1"/>
                </a:solidFill>
              </a:defRPr>
            </a:lvl2pPr>
            <a:lvl3pPr marL="0" indent="0">
              <a:spcAft>
                <a:spcPts val="1333"/>
              </a:spcAft>
              <a:buNone/>
              <a:defRPr>
                <a:solidFill>
                  <a:schemeClr val="tx1"/>
                </a:solidFill>
              </a:defRPr>
            </a:lvl3pPr>
            <a:lvl4pPr marL="235194" indent="-235194">
              <a:spcAft>
                <a:spcPts val="1333"/>
              </a:spcAft>
              <a:buFont typeface="Arial" panose="020B0604020202020204" pitchFamily="34" charset="0"/>
              <a:buChar char="•"/>
              <a:defRPr>
                <a:solidFill>
                  <a:schemeClr val="tx1"/>
                </a:solidFill>
              </a:defRPr>
            </a:lvl4pPr>
            <a:lvl5pPr marL="475188" indent="-235194">
              <a:spcAft>
                <a:spcPts val="1333"/>
              </a:spcAft>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2" name="Rectangle 11"/>
          <p:cNvSpPr/>
          <p:nvPr userDrawn="1"/>
        </p:nvSpPr>
        <p:spPr>
          <a:xfrm>
            <a:off x="469899" y="4103519"/>
            <a:ext cx="5544000" cy="54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13" name="Rectangle 12"/>
          <p:cNvSpPr/>
          <p:nvPr userDrawn="1"/>
        </p:nvSpPr>
        <p:spPr>
          <a:xfrm>
            <a:off x="6167796" y="4103519"/>
            <a:ext cx="5544000" cy="54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333"/>
              </a:spcAft>
            </a:pPr>
            <a:endParaRPr lang="en-US" sz="1467" noProof="0">
              <a:solidFill>
                <a:schemeClr val="bg1"/>
              </a:solidFill>
            </a:endParaRPr>
          </a:p>
        </p:txBody>
      </p:sp>
      <p:sp>
        <p:nvSpPr>
          <p:cNvPr id="14" name="Picture Placeholder 29"/>
          <p:cNvSpPr>
            <a:spLocks noGrp="1"/>
          </p:cNvSpPr>
          <p:nvPr>
            <p:ph type="pic" sz="quarter" idx="24" hasCustomPrompt="1"/>
          </p:nvPr>
        </p:nvSpPr>
        <p:spPr>
          <a:xfrm>
            <a:off x="4700436" y="4249683"/>
            <a:ext cx="127491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solidFill>
                  <a:schemeClr val="tx1"/>
                </a:solidFill>
              </a:defRPr>
            </a:lvl1pPr>
          </a:lstStyle>
          <a:p>
            <a:pPr>
              <a:spcBef>
                <a:spcPct val="0"/>
              </a:spcBef>
            </a:pPr>
            <a:r>
              <a:rPr lang="en-US" sz="1600" noProof="0">
                <a:solidFill>
                  <a:schemeClr val="bg1"/>
                </a:solidFill>
              </a:rPr>
              <a:t>Co-brand</a:t>
            </a:r>
            <a:br>
              <a:rPr lang="en-US" sz="1600" noProof="0">
                <a:solidFill>
                  <a:schemeClr val="bg1"/>
                </a:solidFill>
              </a:rPr>
            </a:br>
            <a:r>
              <a:rPr lang="en-US" sz="1600" noProof="0">
                <a:solidFill>
                  <a:schemeClr val="bg1"/>
                </a:solidFill>
              </a:rPr>
              <a:t>Logo</a:t>
            </a:r>
          </a:p>
          <a:p>
            <a:endParaRPr lang="en-US" noProof="0"/>
          </a:p>
        </p:txBody>
      </p:sp>
      <p:sp>
        <p:nvSpPr>
          <p:cNvPr id="15" name="Picture Placeholder 29"/>
          <p:cNvSpPr>
            <a:spLocks noGrp="1"/>
          </p:cNvSpPr>
          <p:nvPr>
            <p:ph type="pic" sz="quarter" idx="25" hasCustomPrompt="1"/>
          </p:nvPr>
        </p:nvSpPr>
        <p:spPr>
          <a:xfrm>
            <a:off x="10459036" y="4248209"/>
            <a:ext cx="1244160"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a:solidFill>
                  <a:schemeClr val="bg1"/>
                </a:solidFill>
              </a:rPr>
              <a:t>Co-brand</a:t>
            </a:r>
            <a:br>
              <a:rPr lang="en-US" sz="1600" noProof="0">
                <a:solidFill>
                  <a:schemeClr val="bg1"/>
                </a:solidFill>
              </a:rPr>
            </a:br>
            <a:r>
              <a:rPr lang="en-US" sz="1600" noProof="0">
                <a:solidFill>
                  <a:schemeClr val="bg1"/>
                </a:solidFill>
              </a:rPr>
              <a:t>Logo</a:t>
            </a:r>
          </a:p>
          <a:p>
            <a:endParaRPr lang="en-US" noProof="0"/>
          </a:p>
        </p:txBody>
      </p:sp>
      <p:sp>
        <p:nvSpPr>
          <p:cNvPr id="17" name="Picture Placeholder 29"/>
          <p:cNvSpPr>
            <a:spLocks noGrp="1"/>
          </p:cNvSpPr>
          <p:nvPr>
            <p:ph type="pic" sz="quarter" idx="19" hasCustomPrompt="1"/>
          </p:nvPr>
        </p:nvSpPr>
        <p:spPr>
          <a:xfrm>
            <a:off x="4734795" y="1863917"/>
            <a:ext cx="1244906" cy="549275"/>
          </a:xfrm>
        </p:spPr>
        <p:txBody>
          <a:bodyPr>
            <a:noAutofit/>
          </a:bodyPr>
          <a:lstStyle>
            <a:lvl1pPr marL="0" marR="0" indent="0" algn="l" defTabSz="1219170" rtl="0" eaLnBrk="1" fontAlgn="auto" latinLnBrk="0" hangingPunct="1">
              <a:lnSpc>
                <a:spcPct val="100000"/>
              </a:lnSpc>
              <a:spcBef>
                <a:spcPts val="0"/>
              </a:spcBef>
              <a:spcAft>
                <a:spcPts val="1333"/>
              </a:spcAft>
              <a:buClrTx/>
              <a:buSzTx/>
              <a:buFont typeface="Arial" panose="020B0604020202020204" pitchFamily="34" charset="0"/>
              <a:buNone/>
              <a:tabLst/>
              <a:defRPr sz="1200"/>
            </a:lvl1pPr>
          </a:lstStyle>
          <a:p>
            <a:pPr>
              <a:spcBef>
                <a:spcPct val="0"/>
              </a:spcBef>
            </a:pPr>
            <a:r>
              <a:rPr lang="en-US" sz="1600" noProof="0">
                <a:solidFill>
                  <a:schemeClr val="bg1"/>
                </a:solidFill>
              </a:rPr>
              <a:t>Co-brand</a:t>
            </a:r>
            <a:br>
              <a:rPr lang="en-US" sz="1600" noProof="0">
                <a:solidFill>
                  <a:schemeClr val="bg1"/>
                </a:solidFill>
              </a:rPr>
            </a:br>
            <a:r>
              <a:rPr lang="en-US" sz="1600" noProof="0">
                <a:solidFill>
                  <a:schemeClr val="bg1"/>
                </a:solidFill>
              </a:rPr>
              <a:t>Logo</a:t>
            </a:r>
          </a:p>
          <a:p>
            <a:endParaRPr lang="en-US" noProof="0"/>
          </a:p>
        </p:txBody>
      </p:sp>
      <p:sp>
        <p:nvSpPr>
          <p:cNvPr id="18" name="Text Placeholder 8"/>
          <p:cNvSpPr>
            <a:spLocks noGrp="1"/>
          </p:cNvSpPr>
          <p:nvPr>
            <p:ph type="body" sz="quarter" idx="13" hasCustomPrompt="1"/>
          </p:nvPr>
        </p:nvSpPr>
        <p:spPr>
          <a:xfrm>
            <a:off x="469900" y="736688"/>
            <a:ext cx="9869055"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16" name="Title Placeholder 1">
            <a:extLst>
              <a:ext uri="{FF2B5EF4-FFF2-40B4-BE49-F238E27FC236}">
                <a16:creationId xmlns:a16="http://schemas.microsoft.com/office/drawing/2014/main" id="{04D419A9-7DCD-435C-81D8-3A4533F00BC8}"/>
              </a:ext>
            </a:extLst>
          </p:cNvPr>
          <p:cNvSpPr>
            <a:spLocks noGrp="1"/>
          </p:cNvSpPr>
          <p:nvPr>
            <p:ph type="title"/>
          </p:nvPr>
        </p:nvSpPr>
        <p:spPr>
          <a:xfrm>
            <a:off x="977900" y="347171"/>
            <a:ext cx="9371445" cy="334102"/>
          </a:xfrm>
          <a:prstGeom prst="rect">
            <a:avLst/>
          </a:prstGeom>
        </p:spPr>
        <p:txBody>
          <a:bodyPr vert="horz" lIns="0" tIns="0" rIns="0" bIns="0" rtlCol="0" anchor="t" anchorCtr="0">
            <a:noAutofit/>
          </a:bodyPr>
          <a:lstStyle>
            <a:lvl1pPr>
              <a:defRPr sz="2000"/>
            </a:lvl1pPr>
          </a:lstStyle>
          <a:p>
            <a:r>
              <a:rPr lang="pt-BR" noProof="0"/>
              <a:t>Clique para editar o título Mestre</a:t>
            </a:r>
            <a:endParaRPr lang="en-US" noProof="0"/>
          </a:p>
        </p:txBody>
      </p:sp>
      <p:grpSp>
        <p:nvGrpSpPr>
          <p:cNvPr id="20" name="Agrupar 19">
            <a:extLst>
              <a:ext uri="{FF2B5EF4-FFF2-40B4-BE49-F238E27FC236}">
                <a16:creationId xmlns:a16="http://schemas.microsoft.com/office/drawing/2014/main" id="{C750EF64-2ADB-4620-97E4-FDF61E9DA9AA}"/>
              </a:ext>
            </a:extLst>
          </p:cNvPr>
          <p:cNvGrpSpPr/>
          <p:nvPr userDrawn="1"/>
        </p:nvGrpSpPr>
        <p:grpSpPr>
          <a:xfrm>
            <a:off x="469900" y="317521"/>
            <a:ext cx="385429" cy="363750"/>
            <a:chOff x="-918829" y="402587"/>
            <a:chExt cx="565965" cy="534131"/>
          </a:xfrm>
        </p:grpSpPr>
        <p:sp>
          <p:nvSpPr>
            <p:cNvPr id="21" name="Retângulo 20">
              <a:extLst>
                <a:ext uri="{FF2B5EF4-FFF2-40B4-BE49-F238E27FC236}">
                  <a16:creationId xmlns:a16="http://schemas.microsoft.com/office/drawing/2014/main" id="{473F5AB0-FA53-44B5-9A19-8ECD51885BB4}"/>
                </a:ext>
              </a:extLst>
            </p:cNvPr>
            <p:cNvSpPr/>
            <p:nvPr/>
          </p:nvSpPr>
          <p:spPr bwMode="gray">
            <a:xfrm>
              <a:off x="-892864" y="402587"/>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22" name="Retângulo 21">
              <a:extLst>
                <a:ext uri="{FF2B5EF4-FFF2-40B4-BE49-F238E27FC236}">
                  <a16:creationId xmlns:a16="http://schemas.microsoft.com/office/drawing/2014/main" id="{3B4A4379-F76A-416F-AA32-08FE8216D52E}"/>
                </a:ext>
              </a:extLst>
            </p:cNvPr>
            <p:cNvSpPr/>
            <p:nvPr/>
          </p:nvSpPr>
          <p:spPr bwMode="gray">
            <a:xfrm>
              <a:off x="-892864" y="604975"/>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23" name="Retângulo 22">
              <a:extLst>
                <a:ext uri="{FF2B5EF4-FFF2-40B4-BE49-F238E27FC236}">
                  <a16:creationId xmlns:a16="http://schemas.microsoft.com/office/drawing/2014/main" id="{0C5CC808-D645-4786-8F24-FA6DB554D86B}"/>
                </a:ext>
              </a:extLst>
            </p:cNvPr>
            <p:cNvSpPr/>
            <p:nvPr/>
          </p:nvSpPr>
          <p:spPr bwMode="gray">
            <a:xfrm>
              <a:off x="-892864" y="805174"/>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24" name="Retângulo 23">
              <a:hlinkClick r:id="" action="ppaction://noaction"/>
              <a:extLst>
                <a:ext uri="{FF2B5EF4-FFF2-40B4-BE49-F238E27FC236}">
                  <a16:creationId xmlns:a16="http://schemas.microsoft.com/office/drawing/2014/main" id="{FECB9384-DC12-4F80-B6D2-990E17AF1E81}"/>
                </a:ext>
              </a:extLst>
            </p:cNvPr>
            <p:cNvSpPr/>
            <p:nvPr/>
          </p:nvSpPr>
          <p:spPr bwMode="gray">
            <a:xfrm>
              <a:off x="-918829" y="415557"/>
              <a:ext cx="540001" cy="51037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spTree>
    <p:extLst>
      <p:ext uri="{BB962C8B-B14F-4D97-AF65-F5344CB8AC3E}">
        <p14:creationId xmlns:p14="http://schemas.microsoft.com/office/powerpoint/2010/main" val="1253293962"/>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4" name="Rectangle 3"/>
          <p:cNvSpPr/>
          <p:nvPr userDrawn="1"/>
        </p:nvSpPr>
        <p:spPr>
          <a:xfrm>
            <a:off x="4278313" y="1705968"/>
            <a:ext cx="3636962" cy="54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5" name="Rectangle 4"/>
          <p:cNvSpPr/>
          <p:nvPr userDrawn="1"/>
        </p:nvSpPr>
        <p:spPr>
          <a:xfrm>
            <a:off x="469900" y="1705968"/>
            <a:ext cx="3627438" cy="54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6" name="Rectangle 5"/>
          <p:cNvSpPr/>
          <p:nvPr userDrawn="1"/>
        </p:nvSpPr>
        <p:spPr>
          <a:xfrm>
            <a:off x="8104176" y="1705968"/>
            <a:ext cx="3629025" cy="54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1467" noProof="0">
              <a:solidFill>
                <a:schemeClr val="bg1"/>
              </a:solidFill>
            </a:endParaRPr>
          </a:p>
        </p:txBody>
      </p:sp>
      <p:sp>
        <p:nvSpPr>
          <p:cNvPr id="7" name="Text Placeholder 8"/>
          <p:cNvSpPr>
            <a:spLocks noGrp="1"/>
          </p:cNvSpPr>
          <p:nvPr>
            <p:ph type="body" sz="quarter" idx="17"/>
          </p:nvPr>
        </p:nvSpPr>
        <p:spPr>
          <a:xfrm>
            <a:off x="4278313" y="1851441"/>
            <a:ext cx="3636962" cy="3845755"/>
          </a:xfrm>
        </p:spPr>
        <p:txBody>
          <a:bodyPr/>
          <a:lstStyle>
            <a:lvl1pPr>
              <a:defRPr b="1">
                <a:solidFill>
                  <a:schemeClr val="tx1"/>
                </a:solidFill>
              </a:defRPr>
            </a:lvl1pPr>
            <a:lvl2pPr>
              <a:spcAft>
                <a:spcPts val="1333"/>
              </a:spcAft>
              <a:defRPr>
                <a:solidFill>
                  <a:schemeClr val="tx1"/>
                </a:solidFill>
              </a:defRPr>
            </a:lvl2pPr>
            <a:lvl3pPr marL="0" indent="0">
              <a:spcAft>
                <a:spcPts val="1333"/>
              </a:spcAft>
              <a:buNone/>
              <a:defRPr>
                <a:solidFill>
                  <a:schemeClr val="tx1"/>
                </a:solidFill>
              </a:defRPr>
            </a:lvl3pPr>
            <a:lvl4pPr marL="235194" indent="-235194">
              <a:spcAft>
                <a:spcPts val="1333"/>
              </a:spcAft>
              <a:buFont typeface="Arial" panose="020B0604020202020204" pitchFamily="34" charset="0"/>
              <a:buChar char="•"/>
              <a:defRPr>
                <a:solidFill>
                  <a:schemeClr val="tx1"/>
                </a:solidFill>
              </a:defRPr>
            </a:lvl4pPr>
            <a:lvl5pPr marL="475188" indent="-235194">
              <a:spcAft>
                <a:spcPts val="1333"/>
              </a:spcAft>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8" name="Text Placeholder 8"/>
          <p:cNvSpPr>
            <a:spLocks noGrp="1"/>
          </p:cNvSpPr>
          <p:nvPr>
            <p:ph type="body" sz="quarter" idx="18"/>
          </p:nvPr>
        </p:nvSpPr>
        <p:spPr>
          <a:xfrm>
            <a:off x="469900" y="1851441"/>
            <a:ext cx="3627438" cy="3845755"/>
          </a:xfrm>
        </p:spPr>
        <p:txBody>
          <a:bodyPr/>
          <a:lstStyle>
            <a:lvl1pPr>
              <a:defRPr b="1">
                <a:solidFill>
                  <a:schemeClr val="tx1"/>
                </a:solidFill>
              </a:defRPr>
            </a:lvl1pPr>
            <a:lvl2pPr>
              <a:spcAft>
                <a:spcPts val="1333"/>
              </a:spcAft>
              <a:defRPr>
                <a:solidFill>
                  <a:schemeClr val="tx1"/>
                </a:solidFill>
              </a:defRPr>
            </a:lvl2pPr>
            <a:lvl3pPr marL="0" indent="0">
              <a:spcAft>
                <a:spcPts val="1333"/>
              </a:spcAft>
              <a:buNone/>
              <a:defRPr>
                <a:solidFill>
                  <a:schemeClr val="tx1"/>
                </a:solidFill>
              </a:defRPr>
            </a:lvl3pPr>
            <a:lvl4pPr marL="235194" indent="-235194">
              <a:spcAft>
                <a:spcPts val="1333"/>
              </a:spcAft>
              <a:buFont typeface="Arial" panose="020B0604020202020204" pitchFamily="34" charset="0"/>
              <a:buChar char="•"/>
              <a:defRPr>
                <a:solidFill>
                  <a:schemeClr val="tx1"/>
                </a:solidFill>
              </a:defRPr>
            </a:lvl4pPr>
            <a:lvl5pPr marL="475188" indent="-235194">
              <a:spcAft>
                <a:spcPts val="1333"/>
              </a:spcAft>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9" name="Text Placeholder 8"/>
          <p:cNvSpPr>
            <a:spLocks noGrp="1"/>
          </p:cNvSpPr>
          <p:nvPr>
            <p:ph type="body" sz="quarter" idx="19"/>
          </p:nvPr>
        </p:nvSpPr>
        <p:spPr>
          <a:xfrm>
            <a:off x="8093075" y="1851441"/>
            <a:ext cx="3629025" cy="3845755"/>
          </a:xfrm>
        </p:spPr>
        <p:txBody>
          <a:bodyPr/>
          <a:lstStyle>
            <a:lvl1pPr>
              <a:defRPr b="1">
                <a:solidFill>
                  <a:schemeClr val="tx1"/>
                </a:solidFill>
              </a:defRPr>
            </a:lvl1pPr>
            <a:lvl2pPr>
              <a:spcAft>
                <a:spcPts val="1333"/>
              </a:spcAft>
              <a:defRPr>
                <a:solidFill>
                  <a:schemeClr val="tx1"/>
                </a:solidFill>
              </a:defRPr>
            </a:lvl2pPr>
            <a:lvl3pPr marL="0" indent="0">
              <a:spcAft>
                <a:spcPts val="1333"/>
              </a:spcAft>
              <a:buNone/>
              <a:defRPr>
                <a:solidFill>
                  <a:schemeClr val="tx1"/>
                </a:solidFill>
              </a:defRPr>
            </a:lvl3pPr>
            <a:lvl4pPr marL="235194" indent="-235194">
              <a:spcAft>
                <a:spcPts val="1333"/>
              </a:spcAft>
              <a:buFont typeface="Arial" panose="020B0604020202020204" pitchFamily="34" charset="0"/>
              <a:buChar char="•"/>
              <a:defRPr>
                <a:solidFill>
                  <a:schemeClr val="tx1"/>
                </a:solidFill>
              </a:defRPr>
            </a:lvl4pPr>
            <a:lvl5pPr marL="475188" indent="-235194">
              <a:spcAft>
                <a:spcPts val="1333"/>
              </a:spcAft>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1" name="Text Placeholder 8"/>
          <p:cNvSpPr>
            <a:spLocks noGrp="1"/>
          </p:cNvSpPr>
          <p:nvPr>
            <p:ph type="body" sz="quarter" idx="13" hasCustomPrompt="1"/>
          </p:nvPr>
        </p:nvSpPr>
        <p:spPr>
          <a:xfrm>
            <a:off x="469900" y="736688"/>
            <a:ext cx="9900227"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10" name="Title Placeholder 1">
            <a:extLst>
              <a:ext uri="{FF2B5EF4-FFF2-40B4-BE49-F238E27FC236}">
                <a16:creationId xmlns:a16="http://schemas.microsoft.com/office/drawing/2014/main" id="{BE7E9FD2-3F10-46C5-A283-A7A3BE850067}"/>
              </a:ext>
            </a:extLst>
          </p:cNvPr>
          <p:cNvSpPr>
            <a:spLocks noGrp="1"/>
          </p:cNvSpPr>
          <p:nvPr>
            <p:ph type="title"/>
          </p:nvPr>
        </p:nvSpPr>
        <p:spPr>
          <a:xfrm>
            <a:off x="977900" y="347171"/>
            <a:ext cx="9371445" cy="334102"/>
          </a:xfrm>
          <a:prstGeom prst="rect">
            <a:avLst/>
          </a:prstGeom>
        </p:spPr>
        <p:txBody>
          <a:bodyPr vert="horz" lIns="0" tIns="0" rIns="0" bIns="0" rtlCol="0" anchor="t" anchorCtr="0">
            <a:noAutofit/>
          </a:bodyPr>
          <a:lstStyle>
            <a:lvl1pPr>
              <a:defRPr sz="2000"/>
            </a:lvl1pPr>
          </a:lstStyle>
          <a:p>
            <a:r>
              <a:rPr lang="pt-BR" noProof="0"/>
              <a:t>Clique para editar o título Mestre</a:t>
            </a:r>
            <a:endParaRPr lang="en-US" noProof="0"/>
          </a:p>
        </p:txBody>
      </p:sp>
      <p:grpSp>
        <p:nvGrpSpPr>
          <p:cNvPr id="13" name="Agrupar 12">
            <a:extLst>
              <a:ext uri="{FF2B5EF4-FFF2-40B4-BE49-F238E27FC236}">
                <a16:creationId xmlns:a16="http://schemas.microsoft.com/office/drawing/2014/main" id="{60FB6BDC-FE74-4390-A977-4C797D55D26A}"/>
              </a:ext>
            </a:extLst>
          </p:cNvPr>
          <p:cNvGrpSpPr/>
          <p:nvPr userDrawn="1"/>
        </p:nvGrpSpPr>
        <p:grpSpPr>
          <a:xfrm>
            <a:off x="469900" y="317521"/>
            <a:ext cx="385429" cy="363750"/>
            <a:chOff x="-918829" y="402587"/>
            <a:chExt cx="565965" cy="534131"/>
          </a:xfrm>
        </p:grpSpPr>
        <p:sp>
          <p:nvSpPr>
            <p:cNvPr id="14" name="Retângulo 13">
              <a:extLst>
                <a:ext uri="{FF2B5EF4-FFF2-40B4-BE49-F238E27FC236}">
                  <a16:creationId xmlns:a16="http://schemas.microsoft.com/office/drawing/2014/main" id="{FC81481A-BCFA-495E-B31C-35743C5FE63B}"/>
                </a:ext>
              </a:extLst>
            </p:cNvPr>
            <p:cNvSpPr/>
            <p:nvPr/>
          </p:nvSpPr>
          <p:spPr bwMode="gray">
            <a:xfrm>
              <a:off x="-892864" y="402587"/>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5" name="Retângulo 14">
              <a:extLst>
                <a:ext uri="{FF2B5EF4-FFF2-40B4-BE49-F238E27FC236}">
                  <a16:creationId xmlns:a16="http://schemas.microsoft.com/office/drawing/2014/main" id="{98C4824F-937A-495C-BE99-D0EADED9FEE1}"/>
                </a:ext>
              </a:extLst>
            </p:cNvPr>
            <p:cNvSpPr/>
            <p:nvPr/>
          </p:nvSpPr>
          <p:spPr bwMode="gray">
            <a:xfrm>
              <a:off x="-892864" y="604975"/>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6" name="Retângulo 15">
              <a:extLst>
                <a:ext uri="{FF2B5EF4-FFF2-40B4-BE49-F238E27FC236}">
                  <a16:creationId xmlns:a16="http://schemas.microsoft.com/office/drawing/2014/main" id="{624B8E0C-9A09-4A89-AF33-55EEB9C06E2F}"/>
                </a:ext>
              </a:extLst>
            </p:cNvPr>
            <p:cNvSpPr/>
            <p:nvPr/>
          </p:nvSpPr>
          <p:spPr bwMode="gray">
            <a:xfrm>
              <a:off x="-892864" y="805174"/>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7" name="Retângulo 16">
              <a:hlinkClick r:id="" action="ppaction://noaction"/>
              <a:extLst>
                <a:ext uri="{FF2B5EF4-FFF2-40B4-BE49-F238E27FC236}">
                  <a16:creationId xmlns:a16="http://schemas.microsoft.com/office/drawing/2014/main" id="{FA154912-58DC-4A8F-A707-18F39B655B6A}"/>
                </a:ext>
              </a:extLst>
            </p:cNvPr>
            <p:cNvSpPr/>
            <p:nvPr/>
          </p:nvSpPr>
          <p:spPr bwMode="gray">
            <a:xfrm>
              <a:off x="-918829" y="415557"/>
              <a:ext cx="540001" cy="51037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spTree>
    <p:extLst>
      <p:ext uri="{BB962C8B-B14F-4D97-AF65-F5344CB8AC3E}">
        <p14:creationId xmlns:p14="http://schemas.microsoft.com/office/powerpoint/2010/main" val="3570669268"/>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0" y="2556000"/>
            <a:ext cx="2592000" cy="3394800"/>
          </a:xfrm>
        </p:spPr>
        <p:txBody>
          <a:bodyPr/>
          <a:lstStyle>
            <a:lvl1pPr>
              <a:defRPr b="1">
                <a:solidFill>
                  <a:schemeClr val="tx1"/>
                </a:solidFill>
              </a:defRPr>
            </a:lvl1pPr>
            <a:lvl2pPr>
              <a:spcAft>
                <a:spcPts val="1333"/>
              </a:spcAft>
              <a:defRPr>
                <a:solidFill>
                  <a:schemeClr val="tx1"/>
                </a:solidFill>
              </a:defRPr>
            </a:lvl2pPr>
            <a:lvl3pPr marL="0" indent="0">
              <a:spcAft>
                <a:spcPts val="1333"/>
              </a:spcAft>
              <a:buNone/>
              <a:defRPr>
                <a:solidFill>
                  <a:schemeClr val="tx1"/>
                </a:solidFill>
              </a:defRPr>
            </a:lvl3pPr>
            <a:lvl4pPr marL="235194" indent="-235194">
              <a:spcAft>
                <a:spcPts val="1333"/>
              </a:spcAft>
              <a:buFont typeface="Arial" panose="020B0604020202020204" pitchFamily="34" charset="0"/>
              <a:buChar char="•"/>
              <a:defRPr>
                <a:solidFill>
                  <a:schemeClr val="tx1"/>
                </a:solidFill>
              </a:defRPr>
            </a:lvl4pPr>
            <a:lvl5pPr marL="475188" indent="-235194">
              <a:spcAft>
                <a:spcPts val="1333"/>
              </a:spcAft>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tx1"/>
                </a:solidFill>
              </a:defRPr>
            </a:lvl1pPr>
            <a:lvl2pPr>
              <a:spcAft>
                <a:spcPts val="1333"/>
              </a:spcAft>
              <a:defRPr>
                <a:solidFill>
                  <a:schemeClr val="tx1"/>
                </a:solidFill>
              </a:defRPr>
            </a:lvl2pPr>
            <a:lvl3pPr marL="0" indent="0">
              <a:spcAft>
                <a:spcPts val="1333"/>
              </a:spcAft>
              <a:buNone/>
              <a:defRPr>
                <a:solidFill>
                  <a:schemeClr val="tx1"/>
                </a:solidFill>
              </a:defRPr>
            </a:lvl3pPr>
            <a:lvl4pPr marL="235194" indent="-235194">
              <a:spcAft>
                <a:spcPts val="1333"/>
              </a:spcAft>
              <a:buFont typeface="Arial" panose="020B0604020202020204" pitchFamily="34" charset="0"/>
              <a:buChar char="•"/>
              <a:defRPr>
                <a:solidFill>
                  <a:schemeClr val="tx1"/>
                </a:solidFill>
              </a:defRPr>
            </a:lvl4pPr>
            <a:lvl5pPr marL="475188" indent="-235194">
              <a:spcAft>
                <a:spcPts val="1333"/>
              </a:spcAft>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6" name="Text Placeholder 8"/>
          <p:cNvSpPr>
            <a:spLocks noGrp="1"/>
          </p:cNvSpPr>
          <p:nvPr>
            <p:ph type="body" sz="quarter" idx="19"/>
          </p:nvPr>
        </p:nvSpPr>
        <p:spPr>
          <a:xfrm>
            <a:off x="3356633" y="2556000"/>
            <a:ext cx="2592000" cy="3394800"/>
          </a:xfrm>
        </p:spPr>
        <p:txBody>
          <a:bodyPr/>
          <a:lstStyle>
            <a:lvl1pPr>
              <a:defRPr b="1">
                <a:solidFill>
                  <a:schemeClr val="tx1"/>
                </a:solidFill>
              </a:defRPr>
            </a:lvl1pPr>
            <a:lvl2pPr>
              <a:spcAft>
                <a:spcPts val="1333"/>
              </a:spcAft>
              <a:defRPr>
                <a:solidFill>
                  <a:schemeClr val="tx1"/>
                </a:solidFill>
              </a:defRPr>
            </a:lvl2pPr>
            <a:lvl3pPr marL="0" indent="0">
              <a:spcAft>
                <a:spcPts val="1333"/>
              </a:spcAft>
              <a:buNone/>
              <a:defRPr>
                <a:solidFill>
                  <a:schemeClr val="tx1"/>
                </a:solidFill>
              </a:defRPr>
            </a:lvl3pPr>
            <a:lvl4pPr marL="235194" indent="-235194">
              <a:spcAft>
                <a:spcPts val="1333"/>
              </a:spcAft>
              <a:buFont typeface="Arial" panose="020B0604020202020204" pitchFamily="34" charset="0"/>
              <a:buChar char="•"/>
              <a:defRPr>
                <a:solidFill>
                  <a:schemeClr val="tx1"/>
                </a:solidFill>
              </a:defRPr>
            </a:lvl4pPr>
            <a:lvl5pPr marL="475188" indent="-235194">
              <a:spcAft>
                <a:spcPts val="1333"/>
              </a:spcAft>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7" name="Text Placeholder 8"/>
          <p:cNvSpPr>
            <a:spLocks noGrp="1"/>
          </p:cNvSpPr>
          <p:nvPr>
            <p:ph type="body" sz="quarter" idx="20"/>
          </p:nvPr>
        </p:nvSpPr>
        <p:spPr>
          <a:xfrm>
            <a:off x="6243366" y="2556000"/>
            <a:ext cx="2592000" cy="3394800"/>
          </a:xfrm>
        </p:spPr>
        <p:txBody>
          <a:bodyPr/>
          <a:lstStyle>
            <a:lvl1pPr>
              <a:defRPr b="1">
                <a:solidFill>
                  <a:schemeClr val="tx1"/>
                </a:solidFill>
              </a:defRPr>
            </a:lvl1pPr>
            <a:lvl2pPr>
              <a:spcAft>
                <a:spcPts val="1333"/>
              </a:spcAft>
              <a:defRPr>
                <a:solidFill>
                  <a:schemeClr val="tx1"/>
                </a:solidFill>
              </a:defRPr>
            </a:lvl2pPr>
            <a:lvl3pPr marL="0" indent="0">
              <a:spcAft>
                <a:spcPts val="1333"/>
              </a:spcAft>
              <a:buNone/>
              <a:defRPr>
                <a:solidFill>
                  <a:schemeClr val="tx1"/>
                </a:solidFill>
              </a:defRPr>
            </a:lvl3pPr>
            <a:lvl4pPr marL="235194" indent="-235194">
              <a:spcAft>
                <a:spcPts val="1333"/>
              </a:spcAft>
              <a:buFont typeface="Arial" panose="020B0604020202020204" pitchFamily="34" charset="0"/>
              <a:buChar char="•"/>
              <a:defRPr>
                <a:solidFill>
                  <a:schemeClr val="tx1"/>
                </a:solidFill>
              </a:defRPr>
            </a:lvl4pPr>
            <a:lvl5pPr marL="475188" indent="-235194">
              <a:spcAft>
                <a:spcPts val="1333"/>
              </a:spcAft>
              <a:defRPr baseline="0">
                <a:solidFill>
                  <a:schemeClr val="tx1"/>
                </a:solidFill>
              </a:defRPr>
            </a:lvl5pPr>
            <a:lvl6pPr marL="475188" indent="-235194">
              <a:spcAft>
                <a:spcPts val="1333"/>
              </a:spcAft>
              <a:buFont typeface="Verdana" panose="020B0604030504040204" pitchFamily="34" charset="0"/>
              <a:buChar char="−"/>
              <a:defRPr/>
            </a:lvl6pPr>
            <a:lvl7pPr marL="475188" indent="-235194">
              <a:spcAft>
                <a:spcPts val="1333"/>
              </a:spcAft>
              <a:defRPr/>
            </a:lvl7pPr>
            <a:lvl8pPr marL="475188" indent="-235194">
              <a:spcAft>
                <a:spcPts val="1333"/>
              </a:spcAft>
              <a:defRPr/>
            </a:lvl8pPr>
            <a:lvl9pPr marL="475188" indent="-235194">
              <a:spcAft>
                <a:spcPts val="1333"/>
              </a:spcAft>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9" name="Text Placeholder 8"/>
          <p:cNvSpPr>
            <a:spLocks noGrp="1"/>
          </p:cNvSpPr>
          <p:nvPr>
            <p:ph type="body" sz="quarter" idx="13" hasCustomPrompt="1"/>
          </p:nvPr>
        </p:nvSpPr>
        <p:spPr>
          <a:xfrm>
            <a:off x="469900" y="736688"/>
            <a:ext cx="9848273"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8" name="Title Placeholder 1">
            <a:extLst>
              <a:ext uri="{FF2B5EF4-FFF2-40B4-BE49-F238E27FC236}">
                <a16:creationId xmlns:a16="http://schemas.microsoft.com/office/drawing/2014/main" id="{32D64DE4-E67B-44FF-8A50-D02FEB5381B5}"/>
              </a:ext>
            </a:extLst>
          </p:cNvPr>
          <p:cNvSpPr>
            <a:spLocks noGrp="1"/>
          </p:cNvSpPr>
          <p:nvPr>
            <p:ph type="title"/>
          </p:nvPr>
        </p:nvSpPr>
        <p:spPr>
          <a:xfrm>
            <a:off x="977900" y="347171"/>
            <a:ext cx="9371445" cy="334102"/>
          </a:xfrm>
          <a:prstGeom prst="rect">
            <a:avLst/>
          </a:prstGeom>
        </p:spPr>
        <p:txBody>
          <a:bodyPr vert="horz" lIns="0" tIns="0" rIns="0" bIns="0" rtlCol="0" anchor="t" anchorCtr="0">
            <a:noAutofit/>
          </a:bodyPr>
          <a:lstStyle>
            <a:lvl1pPr>
              <a:defRPr sz="2000"/>
            </a:lvl1pPr>
          </a:lstStyle>
          <a:p>
            <a:r>
              <a:rPr lang="pt-BR" noProof="0"/>
              <a:t>Clique para editar o título Mestre</a:t>
            </a:r>
            <a:endParaRPr lang="en-US" noProof="0"/>
          </a:p>
        </p:txBody>
      </p:sp>
      <p:grpSp>
        <p:nvGrpSpPr>
          <p:cNvPr id="11" name="Agrupar 10">
            <a:extLst>
              <a:ext uri="{FF2B5EF4-FFF2-40B4-BE49-F238E27FC236}">
                <a16:creationId xmlns:a16="http://schemas.microsoft.com/office/drawing/2014/main" id="{73E2FD2C-A081-4294-B19E-EC4CB4C30543}"/>
              </a:ext>
            </a:extLst>
          </p:cNvPr>
          <p:cNvGrpSpPr/>
          <p:nvPr userDrawn="1"/>
        </p:nvGrpSpPr>
        <p:grpSpPr>
          <a:xfrm>
            <a:off x="469900" y="317521"/>
            <a:ext cx="385429" cy="363750"/>
            <a:chOff x="-918829" y="402587"/>
            <a:chExt cx="565965" cy="534131"/>
          </a:xfrm>
        </p:grpSpPr>
        <p:sp>
          <p:nvSpPr>
            <p:cNvPr id="12" name="Retângulo 11">
              <a:extLst>
                <a:ext uri="{FF2B5EF4-FFF2-40B4-BE49-F238E27FC236}">
                  <a16:creationId xmlns:a16="http://schemas.microsoft.com/office/drawing/2014/main" id="{E232AAE3-6198-486F-ACA1-367F6EE43CF2}"/>
                </a:ext>
              </a:extLst>
            </p:cNvPr>
            <p:cNvSpPr/>
            <p:nvPr/>
          </p:nvSpPr>
          <p:spPr bwMode="gray">
            <a:xfrm>
              <a:off x="-892864" y="402587"/>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3" name="Retângulo 12">
              <a:extLst>
                <a:ext uri="{FF2B5EF4-FFF2-40B4-BE49-F238E27FC236}">
                  <a16:creationId xmlns:a16="http://schemas.microsoft.com/office/drawing/2014/main" id="{3F8D584F-C28E-4360-A218-07EE34FD2B51}"/>
                </a:ext>
              </a:extLst>
            </p:cNvPr>
            <p:cNvSpPr/>
            <p:nvPr/>
          </p:nvSpPr>
          <p:spPr bwMode="gray">
            <a:xfrm>
              <a:off x="-892864" y="604975"/>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4" name="Retângulo 13">
              <a:extLst>
                <a:ext uri="{FF2B5EF4-FFF2-40B4-BE49-F238E27FC236}">
                  <a16:creationId xmlns:a16="http://schemas.microsoft.com/office/drawing/2014/main" id="{F71AB36E-DF1E-40F9-8DA3-6A90F1FAB140}"/>
                </a:ext>
              </a:extLst>
            </p:cNvPr>
            <p:cNvSpPr/>
            <p:nvPr/>
          </p:nvSpPr>
          <p:spPr bwMode="gray">
            <a:xfrm>
              <a:off x="-892864" y="805174"/>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5" name="Retângulo 14">
              <a:hlinkClick r:id="" action="ppaction://noaction"/>
              <a:extLst>
                <a:ext uri="{FF2B5EF4-FFF2-40B4-BE49-F238E27FC236}">
                  <a16:creationId xmlns:a16="http://schemas.microsoft.com/office/drawing/2014/main" id="{34741910-2FF1-490D-AF93-CB542D8F6D2B}"/>
                </a:ext>
              </a:extLst>
            </p:cNvPr>
            <p:cNvSpPr/>
            <p:nvPr/>
          </p:nvSpPr>
          <p:spPr bwMode="gray">
            <a:xfrm>
              <a:off x="-918829" y="415557"/>
              <a:ext cx="540001" cy="51037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spTree>
    <p:extLst>
      <p:ext uri="{BB962C8B-B14F-4D97-AF65-F5344CB8AC3E}">
        <p14:creationId xmlns:p14="http://schemas.microsoft.com/office/powerpoint/2010/main" val="40794928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469903"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5" name="Text Placeholder 8"/>
          <p:cNvSpPr>
            <a:spLocks noGrp="1"/>
          </p:cNvSpPr>
          <p:nvPr>
            <p:ph type="body" sz="quarter" idx="18"/>
          </p:nvPr>
        </p:nvSpPr>
        <p:spPr>
          <a:xfrm>
            <a:off x="9130100"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6" name="Text Placeholder 8"/>
          <p:cNvSpPr>
            <a:spLocks noGrp="1"/>
          </p:cNvSpPr>
          <p:nvPr>
            <p:ph type="body" sz="quarter" idx="19"/>
          </p:nvPr>
        </p:nvSpPr>
        <p:spPr>
          <a:xfrm>
            <a:off x="3356635"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7" name="Text Placeholder 8"/>
          <p:cNvSpPr>
            <a:spLocks noGrp="1"/>
          </p:cNvSpPr>
          <p:nvPr>
            <p:ph type="body" sz="quarter" idx="20"/>
          </p:nvPr>
        </p:nvSpPr>
        <p:spPr>
          <a:xfrm>
            <a:off x="6243367" y="2556000"/>
            <a:ext cx="2592000" cy="3394800"/>
          </a:xfrm>
        </p:spPr>
        <p:txBody>
          <a:bodyPr/>
          <a:lstStyle>
            <a:lvl1pPr>
              <a:defRPr b="1">
                <a:solidFill>
                  <a:schemeClr val="bg1"/>
                </a:solidFill>
              </a:defRPr>
            </a:lvl1pPr>
            <a:lvl2pPr>
              <a:spcAft>
                <a:spcPts val="1333"/>
              </a:spcAft>
              <a:defRPr>
                <a:solidFill>
                  <a:schemeClr val="bg1"/>
                </a:solidFill>
              </a:defRPr>
            </a:lvl2pPr>
            <a:lvl3pPr marL="0" indent="0">
              <a:spcAft>
                <a:spcPts val="1333"/>
              </a:spcAft>
              <a:buNone/>
              <a:defRPr>
                <a:solidFill>
                  <a:schemeClr val="bg1"/>
                </a:solidFill>
              </a:defRPr>
            </a:lvl3pPr>
            <a:lvl4pPr marL="235194" indent="-235194">
              <a:spcAft>
                <a:spcPts val="1333"/>
              </a:spcAft>
              <a:buFont typeface="Arial" panose="020B0604020202020204" pitchFamily="34" charset="0"/>
              <a:buChar char="•"/>
              <a:defRPr>
                <a:solidFill>
                  <a:schemeClr val="bg1"/>
                </a:solidFill>
              </a:defRPr>
            </a:lvl4pPr>
            <a:lvl5pPr marL="475188" indent="-235194">
              <a:spcAft>
                <a:spcPts val="1333"/>
              </a:spcAft>
              <a:defRPr baseline="0">
                <a:solidFill>
                  <a:schemeClr val="bg1"/>
                </a:solidFill>
              </a:defRPr>
            </a:lvl5pPr>
            <a:lvl6pPr marL="475188" indent="-235194">
              <a:spcAft>
                <a:spcPts val="1333"/>
              </a:spcAft>
              <a:buFont typeface="Verdana" panose="020B0604030504040204" pitchFamily="34" charset="0"/>
              <a:buChar char="−"/>
              <a:defRPr>
                <a:solidFill>
                  <a:schemeClr val="bg1"/>
                </a:solidFill>
              </a:defRPr>
            </a:lvl6pPr>
            <a:lvl7pPr marL="475188" indent="-235194">
              <a:spcAft>
                <a:spcPts val="1333"/>
              </a:spcAft>
              <a:defRPr>
                <a:solidFill>
                  <a:schemeClr val="bg1"/>
                </a:solidFill>
              </a:defRPr>
            </a:lvl7pPr>
            <a:lvl8pPr marL="475188" indent="-235194">
              <a:spcAft>
                <a:spcPts val="1333"/>
              </a:spcAft>
              <a:defRPr>
                <a:solidFill>
                  <a:schemeClr val="bg1"/>
                </a:solidFill>
              </a:defRPr>
            </a:lvl8pPr>
            <a:lvl9pPr marL="475188" indent="-235194">
              <a:spcAft>
                <a:spcPts val="1333"/>
              </a:spcAft>
              <a:defRPr>
                <a:solidFill>
                  <a:schemeClr val="bg1"/>
                </a:solidFill>
              </a:defRPr>
            </a:lvl9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4" name="TextBox 13"/>
          <p:cNvSpPr txBox="1"/>
          <p:nvPr userDrawn="1"/>
        </p:nvSpPr>
        <p:spPr>
          <a:xfrm>
            <a:off x="501653"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en-US" sz="650" noProof="0">
                <a:solidFill>
                  <a:schemeClr val="bg1"/>
                </a:solidFill>
              </a:rPr>
              <a:t>©DGT </a:t>
            </a:r>
            <a:r>
              <a:rPr lang="en-US" sz="650" noProof="0" err="1">
                <a:solidFill>
                  <a:schemeClr val="bg1"/>
                </a:solidFill>
              </a:rPr>
              <a:t>Consultoria</a:t>
            </a:r>
            <a:r>
              <a:rPr lang="en-US" sz="650" noProof="0">
                <a:solidFill>
                  <a:schemeClr val="bg1"/>
                </a:solidFill>
              </a:rPr>
              <a:t> 2021</a:t>
            </a:r>
          </a:p>
        </p:txBody>
      </p:sp>
      <p:sp>
        <p:nvSpPr>
          <p:cNvPr id="16"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chemeClr val="bg1"/>
                </a:solidFill>
              </a:defRPr>
            </a:lvl1pPr>
          </a:lstStyle>
          <a:p>
            <a:pPr lvl="0"/>
            <a:r>
              <a:rPr lang="en-US" noProof="0"/>
              <a:t>Click to add subtitle</a:t>
            </a:r>
          </a:p>
        </p:txBody>
      </p:sp>
      <p:sp>
        <p:nvSpPr>
          <p:cNvPr id="12" name="TextBox 9">
            <a:extLst>
              <a:ext uri="{FF2B5EF4-FFF2-40B4-BE49-F238E27FC236}">
                <a16:creationId xmlns:a16="http://schemas.microsoft.com/office/drawing/2014/main" id="{BB3D7838-77EC-48FB-A8CD-2B8D1BCA3002}"/>
              </a:ext>
            </a:extLst>
          </p:cNvPr>
          <p:cNvSpPr txBox="1"/>
          <p:nvPr userDrawn="1"/>
        </p:nvSpPr>
        <p:spPr>
          <a:xfrm>
            <a:off x="6336000" y="6476999"/>
            <a:ext cx="5386100" cy="100027"/>
          </a:xfrm>
          <a:prstGeom prst="rect">
            <a:avLst/>
          </a:prstGeom>
          <a:noFill/>
        </p:spPr>
        <p:txBody>
          <a:bodyPr wrap="square" lIns="0" tIns="0" rIns="0" bIns="0" rtlCol="0">
            <a:spAutoFit/>
          </a:bodyPr>
          <a:lstStyle/>
          <a:p>
            <a:pPr marL="0" indent="0" algn="r">
              <a:spcBef>
                <a:spcPts val="0"/>
              </a:spcBef>
              <a:buSzPct val="100000"/>
              <a:buFont typeface="Arial"/>
              <a:buNone/>
            </a:pPr>
            <a:r>
              <a:rPr lang="pt-BR" sz="650" noProof="0">
                <a:solidFill>
                  <a:schemeClr val="bg1"/>
                </a:solidFill>
                <a:latin typeface="Rubik Light" panose="00000400000000000000" pitchFamily="2" charset="-79"/>
                <a:cs typeface="Rubik Light" panose="00000400000000000000" pitchFamily="2" charset="-79"/>
              </a:rPr>
              <a:t>DGT – Seu parceiro de negócios!</a:t>
            </a:r>
          </a:p>
        </p:txBody>
      </p:sp>
      <p:sp>
        <p:nvSpPr>
          <p:cNvPr id="11" name="Title Placeholder 1">
            <a:extLst>
              <a:ext uri="{FF2B5EF4-FFF2-40B4-BE49-F238E27FC236}">
                <a16:creationId xmlns:a16="http://schemas.microsoft.com/office/drawing/2014/main" id="{B03C4C99-E159-4E0E-B83C-D997CB01EF6A}"/>
              </a:ext>
            </a:extLst>
          </p:cNvPr>
          <p:cNvSpPr>
            <a:spLocks noGrp="1"/>
          </p:cNvSpPr>
          <p:nvPr>
            <p:ph type="title"/>
          </p:nvPr>
        </p:nvSpPr>
        <p:spPr>
          <a:xfrm>
            <a:off x="977900" y="347171"/>
            <a:ext cx="9371445" cy="334102"/>
          </a:xfrm>
          <a:prstGeom prst="rect">
            <a:avLst/>
          </a:prstGeom>
        </p:spPr>
        <p:txBody>
          <a:bodyPr vert="horz" lIns="0" tIns="0" rIns="0" bIns="0" rtlCol="0" anchor="t" anchorCtr="0">
            <a:noAutofit/>
          </a:bodyPr>
          <a:lstStyle>
            <a:lvl1pPr>
              <a:defRPr sz="2000">
                <a:solidFill>
                  <a:schemeClr val="bg1"/>
                </a:solidFill>
              </a:defRPr>
            </a:lvl1pPr>
          </a:lstStyle>
          <a:p>
            <a:r>
              <a:rPr lang="pt-BR" noProof="0"/>
              <a:t>Clique para editar o título Mestre</a:t>
            </a:r>
            <a:endParaRPr lang="en-US" noProof="0"/>
          </a:p>
        </p:txBody>
      </p:sp>
      <p:grpSp>
        <p:nvGrpSpPr>
          <p:cNvPr id="2" name="Agrupar 1">
            <a:extLst>
              <a:ext uri="{FF2B5EF4-FFF2-40B4-BE49-F238E27FC236}">
                <a16:creationId xmlns:a16="http://schemas.microsoft.com/office/drawing/2014/main" id="{BE133E8B-D8B6-42BE-95B4-E10F302CD4AC}"/>
              </a:ext>
            </a:extLst>
          </p:cNvPr>
          <p:cNvGrpSpPr/>
          <p:nvPr userDrawn="1"/>
        </p:nvGrpSpPr>
        <p:grpSpPr>
          <a:xfrm>
            <a:off x="487582" y="288904"/>
            <a:ext cx="367747" cy="392367"/>
            <a:chOff x="487582" y="288904"/>
            <a:chExt cx="367747" cy="392367"/>
          </a:xfrm>
        </p:grpSpPr>
        <p:sp>
          <p:nvSpPr>
            <p:cNvPr id="18" name="Retângulo 17">
              <a:extLst>
                <a:ext uri="{FF2B5EF4-FFF2-40B4-BE49-F238E27FC236}">
                  <a16:creationId xmlns:a16="http://schemas.microsoft.com/office/drawing/2014/main" id="{1E2BE8B2-1298-4ED2-831A-47D4517CF506}"/>
                </a:ext>
              </a:extLst>
            </p:cNvPr>
            <p:cNvSpPr/>
            <p:nvPr/>
          </p:nvSpPr>
          <p:spPr bwMode="gray">
            <a:xfrm>
              <a:off x="487582" y="317521"/>
              <a:ext cx="367747" cy="8958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9" name="Retângulo 18">
              <a:extLst>
                <a:ext uri="{FF2B5EF4-FFF2-40B4-BE49-F238E27FC236}">
                  <a16:creationId xmlns:a16="http://schemas.microsoft.com/office/drawing/2014/main" id="{0E070336-CBBB-4676-A677-15E459E81D82}"/>
                </a:ext>
              </a:extLst>
            </p:cNvPr>
            <p:cNvSpPr/>
            <p:nvPr/>
          </p:nvSpPr>
          <p:spPr bwMode="gray">
            <a:xfrm>
              <a:off x="487582" y="455350"/>
              <a:ext cx="367747" cy="8958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20" name="Retângulo 19">
              <a:extLst>
                <a:ext uri="{FF2B5EF4-FFF2-40B4-BE49-F238E27FC236}">
                  <a16:creationId xmlns:a16="http://schemas.microsoft.com/office/drawing/2014/main" id="{8DDE98D7-31D1-4972-8437-271473639043}"/>
                </a:ext>
              </a:extLst>
            </p:cNvPr>
            <p:cNvSpPr/>
            <p:nvPr/>
          </p:nvSpPr>
          <p:spPr bwMode="gray">
            <a:xfrm>
              <a:off x="487582" y="591688"/>
              <a:ext cx="367747" cy="8958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21" name="Retângulo 20">
              <a:hlinkClick r:id="" action="ppaction://noaction"/>
              <a:extLst>
                <a:ext uri="{FF2B5EF4-FFF2-40B4-BE49-F238E27FC236}">
                  <a16:creationId xmlns:a16="http://schemas.microsoft.com/office/drawing/2014/main" id="{45670BD6-75E5-4A29-AC7A-5290D00BD7D5}"/>
                </a:ext>
              </a:extLst>
            </p:cNvPr>
            <p:cNvSpPr/>
            <p:nvPr/>
          </p:nvSpPr>
          <p:spPr bwMode="gray">
            <a:xfrm>
              <a:off x="487582" y="288904"/>
              <a:ext cx="367747" cy="347575"/>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spTree>
    <p:extLst>
      <p:ext uri="{BB962C8B-B14F-4D97-AF65-F5344CB8AC3E}">
        <p14:creationId xmlns:p14="http://schemas.microsoft.com/office/powerpoint/2010/main" val="836917507"/>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467783" y="1665817"/>
            <a:ext cx="5537730" cy="4633383"/>
          </a:xfrm>
          <a:prstGeom prst="rect">
            <a:avLst/>
          </a:prstGeom>
        </p:spPr>
        <p:txBody>
          <a:bodyPr vert="horz" lIns="0" tIns="0" rIns="0" bIns="0" rtlCol="0">
            <a:noAutofit/>
          </a:body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5" name="Text Placeholder 8"/>
          <p:cNvSpPr>
            <a:spLocks noGrp="1"/>
          </p:cNvSpPr>
          <p:nvPr>
            <p:ph type="body" sz="quarter" idx="13" hasCustomPrompt="1"/>
          </p:nvPr>
        </p:nvSpPr>
        <p:spPr>
          <a:xfrm>
            <a:off x="469900" y="736688"/>
            <a:ext cx="9837882"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7" name="Title Placeholder 1">
            <a:extLst>
              <a:ext uri="{FF2B5EF4-FFF2-40B4-BE49-F238E27FC236}">
                <a16:creationId xmlns:a16="http://schemas.microsoft.com/office/drawing/2014/main" id="{5EDFECD5-D719-4433-AA74-DD128615276E}"/>
              </a:ext>
            </a:extLst>
          </p:cNvPr>
          <p:cNvSpPr>
            <a:spLocks noGrp="1"/>
          </p:cNvSpPr>
          <p:nvPr>
            <p:ph type="title"/>
          </p:nvPr>
        </p:nvSpPr>
        <p:spPr>
          <a:xfrm>
            <a:off x="977900" y="347171"/>
            <a:ext cx="9371445" cy="334102"/>
          </a:xfrm>
          <a:prstGeom prst="rect">
            <a:avLst/>
          </a:prstGeom>
        </p:spPr>
        <p:txBody>
          <a:bodyPr vert="horz" lIns="0" tIns="0" rIns="0" bIns="0" rtlCol="0" anchor="t" anchorCtr="0">
            <a:noAutofit/>
          </a:bodyPr>
          <a:lstStyle>
            <a:lvl1pPr>
              <a:defRPr sz="2000"/>
            </a:lvl1pPr>
          </a:lstStyle>
          <a:p>
            <a:r>
              <a:rPr lang="pt-BR" noProof="0"/>
              <a:t>Clique para editar o título Mestre</a:t>
            </a:r>
            <a:endParaRPr lang="en-US" noProof="0"/>
          </a:p>
        </p:txBody>
      </p:sp>
      <p:grpSp>
        <p:nvGrpSpPr>
          <p:cNvPr id="8" name="Agrupar 7">
            <a:extLst>
              <a:ext uri="{FF2B5EF4-FFF2-40B4-BE49-F238E27FC236}">
                <a16:creationId xmlns:a16="http://schemas.microsoft.com/office/drawing/2014/main" id="{D2305C4C-EB52-44E2-9DF0-261F17B566DF}"/>
              </a:ext>
            </a:extLst>
          </p:cNvPr>
          <p:cNvGrpSpPr/>
          <p:nvPr userDrawn="1"/>
        </p:nvGrpSpPr>
        <p:grpSpPr>
          <a:xfrm>
            <a:off x="469900" y="317521"/>
            <a:ext cx="385429" cy="363750"/>
            <a:chOff x="-918829" y="402587"/>
            <a:chExt cx="565965" cy="534131"/>
          </a:xfrm>
        </p:grpSpPr>
        <p:sp>
          <p:nvSpPr>
            <p:cNvPr id="9" name="Retângulo 8">
              <a:extLst>
                <a:ext uri="{FF2B5EF4-FFF2-40B4-BE49-F238E27FC236}">
                  <a16:creationId xmlns:a16="http://schemas.microsoft.com/office/drawing/2014/main" id="{34191979-B195-449E-AB2E-BF9002A59387}"/>
                </a:ext>
              </a:extLst>
            </p:cNvPr>
            <p:cNvSpPr/>
            <p:nvPr/>
          </p:nvSpPr>
          <p:spPr bwMode="gray">
            <a:xfrm>
              <a:off x="-892864" y="402587"/>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1" name="Retângulo 10">
              <a:extLst>
                <a:ext uri="{FF2B5EF4-FFF2-40B4-BE49-F238E27FC236}">
                  <a16:creationId xmlns:a16="http://schemas.microsoft.com/office/drawing/2014/main" id="{9113882E-74FB-4DC2-A8EA-9188DFE1C289}"/>
                </a:ext>
              </a:extLst>
            </p:cNvPr>
            <p:cNvSpPr/>
            <p:nvPr/>
          </p:nvSpPr>
          <p:spPr bwMode="gray">
            <a:xfrm>
              <a:off x="-892864" y="604975"/>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2" name="Retângulo 11">
              <a:extLst>
                <a:ext uri="{FF2B5EF4-FFF2-40B4-BE49-F238E27FC236}">
                  <a16:creationId xmlns:a16="http://schemas.microsoft.com/office/drawing/2014/main" id="{1A48A2DC-C3B6-4301-B61A-4321589CEFDB}"/>
                </a:ext>
              </a:extLst>
            </p:cNvPr>
            <p:cNvSpPr/>
            <p:nvPr/>
          </p:nvSpPr>
          <p:spPr bwMode="gray">
            <a:xfrm>
              <a:off x="-892864" y="805174"/>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3" name="Retângulo 12">
              <a:hlinkClick r:id="" action="ppaction://noaction"/>
              <a:extLst>
                <a:ext uri="{FF2B5EF4-FFF2-40B4-BE49-F238E27FC236}">
                  <a16:creationId xmlns:a16="http://schemas.microsoft.com/office/drawing/2014/main" id="{275100AE-26CF-4A41-9308-E5500C5EB36E}"/>
                </a:ext>
              </a:extLst>
            </p:cNvPr>
            <p:cNvSpPr/>
            <p:nvPr/>
          </p:nvSpPr>
          <p:spPr bwMode="gray">
            <a:xfrm>
              <a:off x="-918829" y="415557"/>
              <a:ext cx="540001" cy="51037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spTree>
    <p:extLst>
      <p:ext uri="{BB962C8B-B14F-4D97-AF65-F5344CB8AC3E}">
        <p14:creationId xmlns:p14="http://schemas.microsoft.com/office/powerpoint/2010/main" val="470950259"/>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omente Título">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1136073" y="402586"/>
            <a:ext cx="9140536" cy="698501"/>
          </a:xfrm>
          <a:prstGeom prst="rect">
            <a:avLst/>
          </a:prstGeom>
        </p:spPr>
        <p:txBody>
          <a:bodyPr vert="horz" lIns="0" tIns="0" rIns="0" bIns="0" rtlCol="0" anchor="t" anchorCtr="0">
            <a:noAutofit/>
          </a:bodyPr>
          <a:lstStyle>
            <a:lvl1pPr>
              <a:defRPr sz="2000"/>
            </a:lvl1pPr>
          </a:lstStyle>
          <a:p>
            <a:r>
              <a:rPr lang="pt-BR" noProof="0"/>
              <a:t>Clique para editar o título Mestre</a:t>
            </a:r>
            <a:endParaRPr lang="en-US" noProof="0"/>
          </a:p>
        </p:txBody>
      </p:sp>
      <p:grpSp>
        <p:nvGrpSpPr>
          <p:cNvPr id="3" name="Agrupar 2">
            <a:extLst>
              <a:ext uri="{FF2B5EF4-FFF2-40B4-BE49-F238E27FC236}">
                <a16:creationId xmlns:a16="http://schemas.microsoft.com/office/drawing/2014/main" id="{217031C7-B184-4C7C-AA7D-10C441249895}"/>
              </a:ext>
            </a:extLst>
          </p:cNvPr>
          <p:cNvGrpSpPr/>
          <p:nvPr userDrawn="1"/>
        </p:nvGrpSpPr>
        <p:grpSpPr>
          <a:xfrm>
            <a:off x="469900" y="493011"/>
            <a:ext cx="544371" cy="513752"/>
            <a:chOff x="-918829" y="402587"/>
            <a:chExt cx="565965" cy="534131"/>
          </a:xfrm>
        </p:grpSpPr>
        <p:sp>
          <p:nvSpPr>
            <p:cNvPr id="5" name="Retângulo 4">
              <a:extLst>
                <a:ext uri="{FF2B5EF4-FFF2-40B4-BE49-F238E27FC236}">
                  <a16:creationId xmlns:a16="http://schemas.microsoft.com/office/drawing/2014/main" id="{93A87138-F545-4D93-8208-101E0BF8AD4A}"/>
                </a:ext>
              </a:extLst>
            </p:cNvPr>
            <p:cNvSpPr/>
            <p:nvPr/>
          </p:nvSpPr>
          <p:spPr bwMode="gray">
            <a:xfrm>
              <a:off x="-892864" y="402587"/>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6" name="Retângulo 5">
              <a:extLst>
                <a:ext uri="{FF2B5EF4-FFF2-40B4-BE49-F238E27FC236}">
                  <a16:creationId xmlns:a16="http://schemas.microsoft.com/office/drawing/2014/main" id="{B9DF26DE-C8E8-4CFA-BB06-E2E03FAFAD26}"/>
                </a:ext>
              </a:extLst>
            </p:cNvPr>
            <p:cNvSpPr/>
            <p:nvPr/>
          </p:nvSpPr>
          <p:spPr bwMode="gray">
            <a:xfrm>
              <a:off x="-892864" y="604975"/>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7" name="Retângulo 6">
              <a:extLst>
                <a:ext uri="{FF2B5EF4-FFF2-40B4-BE49-F238E27FC236}">
                  <a16:creationId xmlns:a16="http://schemas.microsoft.com/office/drawing/2014/main" id="{5764A00F-3FDA-4E6C-8923-C2305EC35821}"/>
                </a:ext>
              </a:extLst>
            </p:cNvPr>
            <p:cNvSpPr/>
            <p:nvPr/>
          </p:nvSpPr>
          <p:spPr bwMode="gray">
            <a:xfrm>
              <a:off x="-892864" y="805174"/>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8" name="Retângulo 7">
              <a:hlinkClick r:id="" action="ppaction://noaction"/>
              <a:extLst>
                <a:ext uri="{FF2B5EF4-FFF2-40B4-BE49-F238E27FC236}">
                  <a16:creationId xmlns:a16="http://schemas.microsoft.com/office/drawing/2014/main" id="{A0CB62D1-E0F9-40B5-8867-9E47DDAD2A5C}"/>
                </a:ext>
              </a:extLst>
            </p:cNvPr>
            <p:cNvSpPr/>
            <p:nvPr/>
          </p:nvSpPr>
          <p:spPr bwMode="gray">
            <a:xfrm>
              <a:off x="-918829" y="415557"/>
              <a:ext cx="540001" cy="51037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spTree>
    <p:extLst>
      <p:ext uri="{BB962C8B-B14F-4D97-AF65-F5344CB8AC3E}">
        <p14:creationId xmlns:p14="http://schemas.microsoft.com/office/powerpoint/2010/main" val="3300141601"/>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11354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0" y="1590675"/>
            <a:ext cx="9029604" cy="4708525"/>
          </a:xfrm>
          <a:prstGeom prst="rect">
            <a:avLst/>
          </a:prstGeom>
        </p:spPr>
        <p:txBody>
          <a:bodyPr>
            <a:noAutofit/>
          </a:bodyPr>
          <a:lstStyle>
            <a:lvl1pPr>
              <a:spcBef>
                <a:spcPts val="4800"/>
              </a:spcBef>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pt-BR" noProof="0"/>
              <a:t>Editar estilos de texto Mestre</a:t>
            </a:r>
          </a:p>
        </p:txBody>
      </p:sp>
    </p:spTree>
    <p:extLst>
      <p:ext uri="{BB962C8B-B14F-4D97-AF65-F5344CB8AC3E}">
        <p14:creationId xmlns:p14="http://schemas.microsoft.com/office/powerpoint/2010/main" val="251022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6" name="Text Placeholder 5"/>
          <p:cNvSpPr>
            <a:spLocks noGrp="1"/>
          </p:cNvSpPr>
          <p:nvPr>
            <p:ph type="body" sz="quarter" idx="13"/>
          </p:nvPr>
        </p:nvSpPr>
        <p:spPr>
          <a:xfrm>
            <a:off x="475325" y="4102100"/>
            <a:ext cx="8555263" cy="2197101"/>
          </a:xfrm>
        </p:spPr>
        <p:txBody>
          <a:bodyPr anchor="b" anchorCtr="0">
            <a:noAutofit/>
          </a:bodyPr>
          <a:lstStyle>
            <a:lvl1pPr>
              <a:lnSpc>
                <a:spcPct val="100000"/>
              </a:lnSpc>
              <a:spcAft>
                <a:spcPts val="800"/>
              </a:spcAft>
              <a:defRPr sz="900"/>
            </a:lvl1pPr>
          </a:lstStyle>
          <a:p>
            <a:pPr lvl="0"/>
            <a:r>
              <a:rPr lang="pt-BR" noProof="0"/>
              <a:t>Editar estilos de texto Mestre</a:t>
            </a:r>
          </a:p>
        </p:txBody>
      </p:sp>
      <p:sp>
        <p:nvSpPr>
          <p:cNvPr id="3" name="Picture Placeholder 2"/>
          <p:cNvSpPr>
            <a:spLocks noGrp="1"/>
          </p:cNvSpPr>
          <p:nvPr>
            <p:ph type="pic" sz="quarter" idx="14" hasCustomPrompt="1"/>
          </p:nvPr>
        </p:nvSpPr>
        <p:spPr>
          <a:xfrm>
            <a:off x="9402597" y="4102100"/>
            <a:ext cx="2319503" cy="1725448"/>
          </a:xfrm>
        </p:spPr>
        <p:txBody>
          <a:bodyPr anchor="ctr" anchorCtr="0"/>
          <a:lstStyle>
            <a:lvl1pPr algn="ctr">
              <a:defRPr sz="1200"/>
            </a:lvl1pPr>
          </a:lstStyle>
          <a:p>
            <a:r>
              <a:rPr lang="en-US" sz="1200" noProof="0"/>
              <a:t>Insert sponsorship mark here</a:t>
            </a:r>
            <a:endParaRPr lang="en-US" noProof="0"/>
          </a:p>
        </p:txBody>
      </p:sp>
      <p:sp>
        <p:nvSpPr>
          <p:cNvPr id="8" name="Text Placeholder 7"/>
          <p:cNvSpPr>
            <a:spLocks noGrp="1"/>
          </p:cNvSpPr>
          <p:nvPr>
            <p:ph type="body" sz="quarter" idx="15"/>
          </p:nvPr>
        </p:nvSpPr>
        <p:spPr>
          <a:xfrm>
            <a:off x="9402598" y="5935479"/>
            <a:ext cx="2319501" cy="363723"/>
          </a:xfrm>
        </p:spPr>
        <p:txBody>
          <a:bodyPr anchor="b" anchorCtr="0"/>
          <a:lstStyle>
            <a:lvl1pPr>
              <a:lnSpc>
                <a:spcPct val="100000"/>
              </a:lnSpc>
              <a:defRPr sz="1267"/>
            </a:lvl1pPr>
          </a:lstStyle>
          <a:p>
            <a:pPr lvl="0"/>
            <a:r>
              <a:rPr lang="pt-BR" noProof="0"/>
              <a:t>Editar estilos de texto Mestre</a:t>
            </a:r>
          </a:p>
        </p:txBody>
      </p:sp>
      <p:pic>
        <p:nvPicPr>
          <p:cNvPr id="9" name="Imagem 8">
            <a:extLst>
              <a:ext uri="{FF2B5EF4-FFF2-40B4-BE49-F238E27FC236}">
                <a16:creationId xmlns:a16="http://schemas.microsoft.com/office/drawing/2014/main" id="{79BC7521-6903-49A1-9859-11ECBA154B8B}"/>
              </a:ext>
            </a:extLst>
          </p:cNvPr>
          <p:cNvPicPr>
            <a:picLocks noChangeAspect="1"/>
          </p:cNvPicPr>
          <p:nvPr userDrawn="1"/>
        </p:nvPicPr>
        <p:blipFill>
          <a:blip r:embed="rId2"/>
          <a:stretch>
            <a:fillRect/>
          </a:stretch>
        </p:blipFill>
        <p:spPr>
          <a:xfrm>
            <a:off x="9525600" y="856800"/>
            <a:ext cx="1934236" cy="1184400"/>
          </a:xfrm>
          <a:prstGeom prst="rect">
            <a:avLst/>
          </a:prstGeom>
        </p:spPr>
      </p:pic>
      <p:sp>
        <p:nvSpPr>
          <p:cNvPr id="10" name="CaixaDeTexto 9">
            <a:extLst>
              <a:ext uri="{FF2B5EF4-FFF2-40B4-BE49-F238E27FC236}">
                <a16:creationId xmlns:a16="http://schemas.microsoft.com/office/drawing/2014/main" id="{BB848E88-B7C9-49E4-BF87-CBE197D53D60}"/>
              </a:ext>
            </a:extLst>
          </p:cNvPr>
          <p:cNvSpPr txBox="1"/>
          <p:nvPr userDrawn="1"/>
        </p:nvSpPr>
        <p:spPr>
          <a:xfrm>
            <a:off x="9383475" y="2139696"/>
            <a:ext cx="2215350" cy="276999"/>
          </a:xfrm>
          <a:prstGeom prst="rect">
            <a:avLst/>
          </a:prstGeom>
          <a:noFill/>
        </p:spPr>
        <p:txBody>
          <a:bodyPr wrap="none" lIns="0" tIns="0" rIns="0" bIns="0" rtlCol="0">
            <a:spAutoFit/>
          </a:bodyPr>
          <a:lstStyle/>
          <a:p>
            <a:pPr marL="0" indent="0" algn="ctr">
              <a:spcBef>
                <a:spcPts val="600"/>
              </a:spcBef>
              <a:buSzPct val="100000"/>
              <a:buFont typeface="Arial"/>
              <a:buNone/>
            </a:pPr>
            <a:r>
              <a:rPr lang="pt-BR" sz="1800">
                <a:solidFill>
                  <a:srgbClr val="FCB017"/>
                </a:solidFill>
                <a:latin typeface="Barlow" panose="00000500000000000000" pitchFamily="2" charset="0"/>
              </a:rPr>
              <a:t>Transformação </a:t>
            </a:r>
            <a:r>
              <a:rPr lang="pt-BR" sz="1800">
                <a:solidFill>
                  <a:srgbClr val="3A3A3A"/>
                </a:solidFill>
                <a:latin typeface="Barlow" panose="00000500000000000000" pitchFamily="2" charset="0"/>
              </a:rPr>
              <a:t>Digital</a:t>
            </a:r>
            <a:endParaRPr lang="en-US" sz="1800">
              <a:solidFill>
                <a:srgbClr val="3A3A3A"/>
              </a:solidFill>
              <a:latin typeface="Barlow" panose="00000500000000000000" pitchFamily="2" charset="0"/>
            </a:endParaRPr>
          </a:p>
        </p:txBody>
      </p:sp>
    </p:spTree>
    <p:extLst>
      <p:ext uri="{BB962C8B-B14F-4D97-AF65-F5344CB8AC3E}">
        <p14:creationId xmlns:p14="http://schemas.microsoft.com/office/powerpoint/2010/main" val="13266207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1_Slide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0AC38D1A-1734-4AD6-B09C-2DF3DA0C17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96946" y="3354570"/>
            <a:ext cx="1767028" cy="148860"/>
          </a:xfrm>
          <a:prstGeom prst="rect">
            <a:avLst/>
          </a:prstGeom>
        </p:spPr>
      </p:pic>
      <p:sp>
        <p:nvSpPr>
          <p:cNvPr id="6" name="Title Placeholder 1">
            <a:extLst>
              <a:ext uri="{FF2B5EF4-FFF2-40B4-BE49-F238E27FC236}">
                <a16:creationId xmlns:a16="http://schemas.microsoft.com/office/drawing/2014/main" id="{2F18A13C-DB1F-4FE6-9AED-E308B5597B41}"/>
              </a:ext>
            </a:extLst>
          </p:cNvPr>
          <p:cNvSpPr>
            <a:spLocks noGrp="1"/>
          </p:cNvSpPr>
          <p:nvPr>
            <p:ph type="title"/>
          </p:nvPr>
        </p:nvSpPr>
        <p:spPr>
          <a:xfrm>
            <a:off x="977900" y="325931"/>
            <a:ext cx="9371445" cy="334102"/>
          </a:xfrm>
          <a:prstGeom prst="rect">
            <a:avLst/>
          </a:prstGeom>
        </p:spPr>
        <p:txBody>
          <a:bodyPr vert="horz" lIns="0" tIns="0" rIns="0" bIns="0" rtlCol="0" anchor="t" anchorCtr="0">
            <a:noAutofit/>
          </a:bodyPr>
          <a:lstStyle>
            <a:lvl1pPr>
              <a:defRPr sz="2000">
                <a:solidFill>
                  <a:schemeClr val="bg1"/>
                </a:solidFill>
              </a:defRPr>
            </a:lvl1pPr>
          </a:lstStyle>
          <a:p>
            <a:r>
              <a:rPr lang="pt-BR" noProof="0"/>
              <a:t>Clique para editar o título Mestre</a:t>
            </a:r>
            <a:endParaRPr lang="en-US" noProof="0"/>
          </a:p>
        </p:txBody>
      </p:sp>
      <p:grpSp>
        <p:nvGrpSpPr>
          <p:cNvPr id="7" name="Agrupar 6">
            <a:extLst>
              <a:ext uri="{FF2B5EF4-FFF2-40B4-BE49-F238E27FC236}">
                <a16:creationId xmlns:a16="http://schemas.microsoft.com/office/drawing/2014/main" id="{4A4BFB9C-3EB6-44D2-BDA1-6B6214C5C09F}"/>
              </a:ext>
            </a:extLst>
          </p:cNvPr>
          <p:cNvGrpSpPr/>
          <p:nvPr userDrawn="1"/>
        </p:nvGrpSpPr>
        <p:grpSpPr>
          <a:xfrm>
            <a:off x="487582" y="288904"/>
            <a:ext cx="367747" cy="392367"/>
            <a:chOff x="487582" y="288904"/>
            <a:chExt cx="367747" cy="392367"/>
          </a:xfrm>
        </p:grpSpPr>
        <p:sp>
          <p:nvSpPr>
            <p:cNvPr id="8" name="Retângulo 7">
              <a:extLst>
                <a:ext uri="{FF2B5EF4-FFF2-40B4-BE49-F238E27FC236}">
                  <a16:creationId xmlns:a16="http://schemas.microsoft.com/office/drawing/2014/main" id="{4D865DA0-48BF-45E1-98B1-C3D9179EDADA}"/>
                </a:ext>
              </a:extLst>
            </p:cNvPr>
            <p:cNvSpPr/>
            <p:nvPr/>
          </p:nvSpPr>
          <p:spPr bwMode="gray">
            <a:xfrm>
              <a:off x="487582" y="317521"/>
              <a:ext cx="367747" cy="8958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9" name="Retângulo 8">
              <a:extLst>
                <a:ext uri="{FF2B5EF4-FFF2-40B4-BE49-F238E27FC236}">
                  <a16:creationId xmlns:a16="http://schemas.microsoft.com/office/drawing/2014/main" id="{518FB4DC-109B-4377-A248-7888208B5218}"/>
                </a:ext>
              </a:extLst>
            </p:cNvPr>
            <p:cNvSpPr/>
            <p:nvPr/>
          </p:nvSpPr>
          <p:spPr bwMode="gray">
            <a:xfrm>
              <a:off x="487582" y="455350"/>
              <a:ext cx="367747" cy="8958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0" name="Retângulo 9">
              <a:extLst>
                <a:ext uri="{FF2B5EF4-FFF2-40B4-BE49-F238E27FC236}">
                  <a16:creationId xmlns:a16="http://schemas.microsoft.com/office/drawing/2014/main" id="{00F132D7-6D05-4B98-AC89-2D71B48B354A}"/>
                </a:ext>
              </a:extLst>
            </p:cNvPr>
            <p:cNvSpPr/>
            <p:nvPr/>
          </p:nvSpPr>
          <p:spPr bwMode="gray">
            <a:xfrm>
              <a:off x="487582" y="591688"/>
              <a:ext cx="367747" cy="89583"/>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11" name="Retângulo 10">
              <a:hlinkClick r:id="" action="ppaction://noaction"/>
              <a:extLst>
                <a:ext uri="{FF2B5EF4-FFF2-40B4-BE49-F238E27FC236}">
                  <a16:creationId xmlns:a16="http://schemas.microsoft.com/office/drawing/2014/main" id="{7CB742F5-1454-4FB3-B3BE-BAD3F59ECA83}"/>
                </a:ext>
              </a:extLst>
            </p:cNvPr>
            <p:cNvSpPr/>
            <p:nvPr/>
          </p:nvSpPr>
          <p:spPr bwMode="gray">
            <a:xfrm>
              <a:off x="487582" y="288904"/>
              <a:ext cx="367747" cy="347575"/>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grpSp>
    </p:spTree>
    <p:extLst>
      <p:ext uri="{BB962C8B-B14F-4D97-AF65-F5344CB8AC3E}">
        <p14:creationId xmlns:p14="http://schemas.microsoft.com/office/powerpoint/2010/main" val="3491273186"/>
      </p:ext>
    </p:extLst>
  </p:cSld>
  <p:clrMapOvr>
    <a:masterClrMapping/>
  </p:clrMapOvr>
  <p:transition>
    <p:fade/>
  </p:transition>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5_Slide de Título">
    <p:spTree>
      <p:nvGrpSpPr>
        <p:cNvPr id="1" name=""/>
        <p:cNvGrpSpPr/>
        <p:nvPr/>
      </p:nvGrpSpPr>
      <p:grpSpPr>
        <a:xfrm>
          <a:off x="0" y="0"/>
          <a:ext cx="0" cy="0"/>
          <a:chOff x="0" y="0"/>
          <a:chExt cx="0" cy="0"/>
        </a:xfrm>
      </p:grpSpPr>
      <p:sp>
        <p:nvSpPr>
          <p:cNvPr id="11" name="Retângulo 10"/>
          <p:cNvSpPr/>
          <p:nvPr userDrawn="1"/>
        </p:nvSpPr>
        <p:spPr>
          <a:xfrm>
            <a:off x="12305314" y="402101"/>
            <a:ext cx="360000" cy="252000"/>
          </a:xfrm>
          <a:prstGeom prst="rect">
            <a:avLst/>
          </a:prstGeom>
          <a:solidFill>
            <a:srgbClr val="D8D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13" name="Retângulo 12"/>
          <p:cNvSpPr/>
          <p:nvPr userDrawn="1"/>
        </p:nvSpPr>
        <p:spPr>
          <a:xfrm>
            <a:off x="12305314" y="1565333"/>
            <a:ext cx="360000" cy="252000"/>
          </a:xfrm>
          <a:prstGeom prst="rect">
            <a:avLst/>
          </a:prstGeom>
          <a:solidFill>
            <a:srgbClr val="0A55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15" name="Retângulo 14"/>
          <p:cNvSpPr/>
          <p:nvPr userDrawn="1"/>
        </p:nvSpPr>
        <p:spPr>
          <a:xfrm>
            <a:off x="12305314" y="3504053"/>
            <a:ext cx="360000" cy="252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16" name="Retângulo 15"/>
          <p:cNvSpPr/>
          <p:nvPr userDrawn="1"/>
        </p:nvSpPr>
        <p:spPr>
          <a:xfrm>
            <a:off x="12305314" y="3116309"/>
            <a:ext cx="360000" cy="252000"/>
          </a:xfrm>
          <a:prstGeom prst="rect">
            <a:avLst/>
          </a:prstGeom>
          <a:solidFill>
            <a:srgbClr val="ED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17" name="Retângulo 16"/>
          <p:cNvSpPr/>
          <p:nvPr userDrawn="1"/>
        </p:nvSpPr>
        <p:spPr>
          <a:xfrm>
            <a:off x="12305314" y="4279541"/>
            <a:ext cx="360000" cy="252000"/>
          </a:xfrm>
          <a:prstGeom prst="rect">
            <a:avLst/>
          </a:prstGeom>
          <a:solidFill>
            <a:srgbClr val="8FC1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18" name="Retângulo 17"/>
          <p:cNvSpPr/>
          <p:nvPr userDrawn="1"/>
        </p:nvSpPr>
        <p:spPr>
          <a:xfrm>
            <a:off x="12305314" y="3891797"/>
            <a:ext cx="360000" cy="252000"/>
          </a:xfrm>
          <a:prstGeom prst="rect">
            <a:avLst/>
          </a:prstGeom>
          <a:solidFill>
            <a:srgbClr val="662C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19" name="Retângulo 18"/>
          <p:cNvSpPr/>
          <p:nvPr userDrawn="1"/>
        </p:nvSpPr>
        <p:spPr>
          <a:xfrm>
            <a:off x="12305314" y="4667285"/>
            <a:ext cx="360000" cy="252000"/>
          </a:xfrm>
          <a:prstGeom prst="rect">
            <a:avLst/>
          </a:prstGeom>
          <a:solidFill>
            <a:srgbClr val="E162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20" name="Retângulo 19"/>
          <p:cNvSpPr/>
          <p:nvPr userDrawn="1"/>
        </p:nvSpPr>
        <p:spPr>
          <a:xfrm>
            <a:off x="12305314" y="5442773"/>
            <a:ext cx="360000" cy="252000"/>
          </a:xfrm>
          <a:prstGeom prst="rect">
            <a:avLst/>
          </a:prstGeom>
          <a:solidFill>
            <a:srgbClr val="6D6E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21" name="Retângulo 20"/>
          <p:cNvSpPr/>
          <p:nvPr userDrawn="1"/>
        </p:nvSpPr>
        <p:spPr>
          <a:xfrm>
            <a:off x="12305314" y="5055029"/>
            <a:ext cx="360000" cy="252000"/>
          </a:xfrm>
          <a:prstGeom prst="rect">
            <a:avLst/>
          </a:prstGeom>
          <a:solidFill>
            <a:srgbClr val="E47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22" name="Retângulo 21"/>
          <p:cNvSpPr/>
          <p:nvPr userDrawn="1"/>
        </p:nvSpPr>
        <p:spPr>
          <a:xfrm>
            <a:off x="12305314" y="5830517"/>
            <a:ext cx="360000" cy="252000"/>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23" name="Retângulo 22"/>
          <p:cNvSpPr/>
          <p:nvPr userDrawn="1"/>
        </p:nvSpPr>
        <p:spPr>
          <a:xfrm>
            <a:off x="12305314" y="6606000"/>
            <a:ext cx="360000" cy="252000"/>
          </a:xfrm>
          <a:prstGeom prst="rect">
            <a:avLst/>
          </a:prstGeom>
          <a:solidFill>
            <a:srgbClr val="FBD5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24" name="Retângulo 23"/>
          <p:cNvSpPr/>
          <p:nvPr userDrawn="1"/>
        </p:nvSpPr>
        <p:spPr>
          <a:xfrm>
            <a:off x="12305314" y="6218261"/>
            <a:ext cx="360000" cy="252000"/>
          </a:xfrm>
          <a:prstGeom prst="rect">
            <a:avLst/>
          </a:prstGeom>
          <a:solidFill>
            <a:srgbClr val="006E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25" name="Retângulo 24"/>
          <p:cNvSpPr/>
          <p:nvPr userDrawn="1"/>
        </p:nvSpPr>
        <p:spPr>
          <a:xfrm>
            <a:off x="12305314" y="14357"/>
            <a:ext cx="360000" cy="252000"/>
          </a:xfrm>
          <a:prstGeom prst="rect">
            <a:avLst/>
          </a:prstGeom>
          <a:solidFill>
            <a:srgbClr val="E3D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29" name="Retângulo 28"/>
          <p:cNvSpPr/>
          <p:nvPr userDrawn="1"/>
        </p:nvSpPr>
        <p:spPr>
          <a:xfrm>
            <a:off x="12305314" y="1953077"/>
            <a:ext cx="360000" cy="252000"/>
          </a:xfrm>
          <a:prstGeom prst="rect">
            <a:avLst/>
          </a:prstGeom>
          <a:solidFill>
            <a:srgbClr val="0389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30" name="Retângulo 29"/>
          <p:cNvSpPr/>
          <p:nvPr userDrawn="1"/>
        </p:nvSpPr>
        <p:spPr>
          <a:xfrm>
            <a:off x="12305314" y="2340821"/>
            <a:ext cx="360000" cy="252000"/>
          </a:xfrm>
          <a:prstGeom prst="rect">
            <a:avLst/>
          </a:prstGeom>
          <a:solidFill>
            <a:srgbClr val="04B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sp>
        <p:nvSpPr>
          <p:cNvPr id="31" name="Retângulo 30"/>
          <p:cNvSpPr/>
          <p:nvPr userDrawn="1"/>
        </p:nvSpPr>
        <p:spPr>
          <a:xfrm>
            <a:off x="12305314" y="2728565"/>
            <a:ext cx="360000" cy="252000"/>
          </a:xfrm>
          <a:prstGeom prst="rect">
            <a:avLst/>
          </a:prstGeom>
          <a:solidFill>
            <a:srgbClr val="56D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latin typeface="Century Gothic" panose="020B0502020202020204" pitchFamily="34" charset="0"/>
            </a:endParaRPr>
          </a:p>
        </p:txBody>
      </p:sp>
      <p:pic>
        <p:nvPicPr>
          <p:cNvPr id="26" name="Imagem 25">
            <a:extLst>
              <a:ext uri="{FF2B5EF4-FFF2-40B4-BE49-F238E27FC236}">
                <a16:creationId xmlns:a16="http://schemas.microsoft.com/office/drawing/2014/main" id="{CB312262-997C-4B75-BF16-04CDCA16B1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21843" y="243047"/>
            <a:ext cx="1509151" cy="807396"/>
          </a:xfrm>
          <a:prstGeom prst="rect">
            <a:avLst/>
          </a:prstGeom>
        </p:spPr>
      </p:pic>
      <p:sp>
        <p:nvSpPr>
          <p:cNvPr id="27" name="Título 10">
            <a:extLst>
              <a:ext uri="{FF2B5EF4-FFF2-40B4-BE49-F238E27FC236}">
                <a16:creationId xmlns:a16="http://schemas.microsoft.com/office/drawing/2014/main" id="{AEA82AA2-27AD-4CD7-B55F-D95E47B62D79}"/>
              </a:ext>
            </a:extLst>
          </p:cNvPr>
          <p:cNvSpPr>
            <a:spLocks noGrp="1"/>
          </p:cNvSpPr>
          <p:nvPr>
            <p:ph type="title" hasCustomPrompt="1"/>
          </p:nvPr>
        </p:nvSpPr>
        <p:spPr>
          <a:xfrm>
            <a:off x="1067141" y="650090"/>
            <a:ext cx="8492202" cy="638330"/>
          </a:xfrm>
        </p:spPr>
        <p:txBody>
          <a:bodyPr>
            <a:normAutofit/>
          </a:bodyPr>
          <a:lstStyle>
            <a:lvl1pPr>
              <a:defRPr/>
            </a:lvl1pPr>
          </a:lstStyle>
          <a:p>
            <a:r>
              <a:rPr lang="pt-BR"/>
              <a:t> </a:t>
            </a:r>
          </a:p>
        </p:txBody>
      </p:sp>
    </p:spTree>
    <p:extLst>
      <p:ext uri="{BB962C8B-B14F-4D97-AF65-F5344CB8AC3E}">
        <p14:creationId xmlns:p14="http://schemas.microsoft.com/office/powerpoint/2010/main" val="22885942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2_Title Slide - Black">
    <p:bg bwMode="gray">
      <p:bgPr>
        <a:solidFill>
          <a:srgbClr val="3A3A3A"/>
        </a:solidFill>
        <a:effectLst/>
      </p:bgPr>
    </p:bg>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214C055C-99AA-402C-177F-C23FD867E227}"/>
              </a:ext>
            </a:extLst>
          </p:cNvPr>
          <p:cNvSpPr txBox="1">
            <a:spLocks/>
          </p:cNvSpPr>
          <p:nvPr userDrawn="1"/>
        </p:nvSpPr>
        <p:spPr bwMode="gray">
          <a:xfrm>
            <a:off x="474663" y="5437188"/>
            <a:ext cx="7410450" cy="925512"/>
          </a:xfrm>
          <a:prstGeom prst="rect">
            <a:avLst/>
          </a:prstGeom>
        </p:spPr>
        <p:txBody>
          <a:bodyPr lIns="0" tIns="0" rIns="0" bIns="0" anchor="ctr"/>
          <a:lstStyle>
            <a:lvl1pPr marL="0" indent="0" algn="l" defTabSz="1219170" rtl="0" eaLnBrk="1" latinLnBrk="0" hangingPunct="1">
              <a:lnSpc>
                <a:spcPct val="100000"/>
              </a:lnSpc>
              <a:spcBef>
                <a:spcPts val="0"/>
              </a:spcBef>
              <a:spcAft>
                <a:spcPts val="0"/>
              </a:spcAft>
              <a:buSzPct val="100000"/>
              <a:buFont typeface="Arial" panose="020B0604020202020204" pitchFamily="34" charset="0"/>
              <a:buNone/>
              <a:defRPr sz="1800" b="1" kern="1200">
                <a:solidFill>
                  <a:schemeClr val="bg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600" b="0" kern="1200">
                <a:solidFill>
                  <a:schemeClr val="bg1"/>
                </a:solidFill>
                <a:latin typeface="+mn-lt"/>
                <a:ea typeface="+mn-ea"/>
                <a:cs typeface="+mn-cs"/>
              </a:defRPr>
            </a:lvl2pPr>
            <a:lvl3pPr marL="1219170" indent="0" algn="ctr" defTabSz="1219170" rtl="0" eaLnBrk="1" latinLnBrk="0" hangingPunct="1">
              <a:spcBef>
                <a:spcPts val="0"/>
              </a:spcBef>
              <a:spcAft>
                <a:spcPts val="1333"/>
              </a:spcAft>
              <a:buClrTx/>
              <a:buSzPct val="100000"/>
              <a:buFont typeface="Arial" panose="020B0604020202020204" pitchFamily="34" charset="0"/>
              <a:buNone/>
              <a:defRPr lang="en-US" sz="2400" kern="1200">
                <a:solidFill>
                  <a:schemeClr val="tx1"/>
                </a:solidFill>
                <a:latin typeface="+mn-lt"/>
                <a:ea typeface="+mn-ea"/>
                <a:cs typeface="+mn-cs"/>
              </a:defRPr>
            </a:lvl3pPr>
            <a:lvl4pPr marL="1828754" indent="0" algn="ctr" defTabSz="1219170" rtl="0" eaLnBrk="1" latinLnBrk="0" hangingPunct="1">
              <a:spcBef>
                <a:spcPts val="0"/>
              </a:spcBef>
              <a:spcAft>
                <a:spcPts val="1333"/>
              </a:spcAft>
              <a:buClrTx/>
              <a:buSzPct val="100000"/>
              <a:buFont typeface="Verdana" panose="020B0604030504040204" pitchFamily="34" charset="0"/>
              <a:buNone/>
              <a:defRPr lang="en-US" sz="2133" kern="1200" baseline="0">
                <a:solidFill>
                  <a:schemeClr val="tx1"/>
                </a:solidFill>
                <a:latin typeface="+mn-lt"/>
                <a:ea typeface="+mn-ea"/>
                <a:cs typeface="+mn-cs"/>
              </a:defRPr>
            </a:lvl4pPr>
            <a:lvl5pPr marL="2438339" indent="0" algn="ctr" defTabSz="1064657" rtl="0" eaLnBrk="1" latinLnBrk="0" hangingPunct="1">
              <a:spcBef>
                <a:spcPts val="0"/>
              </a:spcBef>
              <a:spcAft>
                <a:spcPts val="1333"/>
              </a:spcAft>
              <a:buClrTx/>
              <a:buSzPct val="100000"/>
              <a:buFont typeface="Verdana" panose="020B0604030504040204" pitchFamily="34" charset="0"/>
              <a:buNone/>
              <a:tabLst/>
              <a:defRPr lang="en-US" sz="2133" kern="1200" baseline="0">
                <a:solidFill>
                  <a:schemeClr val="tx1"/>
                </a:solidFill>
                <a:latin typeface="+mn-lt"/>
                <a:ea typeface="+mn-ea"/>
                <a:cs typeface="+mn-cs"/>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fontAlgn="auto">
              <a:defRPr/>
            </a:pPr>
            <a:r>
              <a:rPr lang="pt-BR" sz="2000"/>
              <a:t>DGT – Seu parceiro de negócios!</a:t>
            </a:r>
          </a:p>
        </p:txBody>
      </p:sp>
      <p:sp>
        <p:nvSpPr>
          <p:cNvPr id="3" name="Subtitle 2"/>
          <p:cNvSpPr>
            <a:spLocks noGrp="1"/>
          </p:cNvSpPr>
          <p:nvPr>
            <p:ph type="subTitle" idx="1"/>
          </p:nvPr>
        </p:nvSpPr>
        <p:spPr bwMode="gray">
          <a:xfrm>
            <a:off x="475200" y="3096000"/>
            <a:ext cx="7410270" cy="2341239"/>
          </a:xfrm>
          <a:prstGeom prst="rect">
            <a:avLst/>
          </a:prstGeom>
        </p:spPr>
        <p:txBody>
          <a:bodyPr anchor="ctr">
            <a:noAutofit/>
          </a:bodyPr>
          <a:lstStyle>
            <a:lvl1pPr marL="0" indent="0" algn="l">
              <a:lnSpc>
                <a:spcPct val="100000"/>
              </a:lnSpc>
              <a:spcAft>
                <a:spcPts val="0"/>
              </a:spcAft>
              <a:buNone/>
              <a:defRPr sz="3200" b="1">
                <a:solidFill>
                  <a:schemeClr val="bg1"/>
                </a:solidFill>
              </a:defRPr>
            </a:lvl1pPr>
            <a:lvl2pPr marL="0" indent="0" algn="l">
              <a:buNone/>
              <a:defRPr sz="28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pt-BR" noProof="0"/>
              <a:t>Clique para editar o estilo do subtítulo Mestre</a:t>
            </a:r>
            <a:endParaRPr lang="en-US" noProof="0"/>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noProof="0"/>
              <a:t>Editar estilos de texto Mestre</a:t>
            </a:r>
          </a:p>
        </p:txBody>
      </p:sp>
      <p:sp>
        <p:nvSpPr>
          <p:cNvPr id="33" name="Picture Placeholder 8"/>
          <p:cNvSpPr>
            <a:spLocks noGrp="1"/>
          </p:cNvSpPr>
          <p:nvPr>
            <p:ph type="pic" sz="quarter" idx="11"/>
          </p:nvPr>
        </p:nvSpPr>
        <p:spPr>
          <a:xfrm>
            <a:off x="0" y="0"/>
            <a:ext cx="12191999" cy="3096000"/>
          </a:xfrm>
          <a:prstGeom prst="rect">
            <a:avLst/>
          </a:prstGeom>
        </p:spPr>
        <p:txBody>
          <a:bodyPr rtlCol="0">
            <a:noAutofit/>
          </a:bodyPr>
          <a:lstStyle/>
          <a:p>
            <a:pPr lvl="0"/>
            <a:r>
              <a:rPr lang="pt-BR" noProof="0"/>
              <a:t>Clique no ícone para adicionar uma imagem</a:t>
            </a:r>
            <a:endParaRPr lang="en-US" noProof="0"/>
          </a:p>
        </p:txBody>
      </p:sp>
      <p:sp>
        <p:nvSpPr>
          <p:cNvPr id="9" name="Picture Placeholder 8"/>
          <p:cNvSpPr>
            <a:spLocks noGrp="1"/>
          </p:cNvSpPr>
          <p:nvPr>
            <p:ph type="pic" sz="quarter" idx="12"/>
          </p:nvPr>
        </p:nvSpPr>
        <p:spPr>
          <a:xfrm>
            <a:off x="8289952" y="3746763"/>
            <a:ext cx="3497564" cy="1690476"/>
          </a:xfrm>
          <a:prstGeom prst="rect">
            <a:avLst/>
          </a:prstGeom>
        </p:spPr>
        <p:txBody>
          <a:bodyPr rtlCol="0">
            <a:noAutofit/>
          </a:bodyPr>
          <a:lstStyle/>
          <a:p>
            <a:pPr lvl="0"/>
            <a:r>
              <a:rPr lang="pt-BR" noProof="0"/>
              <a:t>Clique no ícone para adicionar uma imagem</a:t>
            </a:r>
            <a:endParaRPr lang="en-US" noProof="0"/>
          </a:p>
        </p:txBody>
      </p:sp>
    </p:spTree>
    <p:extLst>
      <p:ext uri="{BB962C8B-B14F-4D97-AF65-F5344CB8AC3E}">
        <p14:creationId xmlns:p14="http://schemas.microsoft.com/office/powerpoint/2010/main" val="38079054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3_Title Slide - Black">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Imagem 8">
            <a:extLst>
              <a:ext uri="{FF2B5EF4-FFF2-40B4-BE49-F238E27FC236}">
                <a16:creationId xmlns:a16="http://schemas.microsoft.com/office/drawing/2014/main" id="{CC026E9F-B82F-44AC-60B3-770A94A9A5A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25000" y="855663"/>
            <a:ext cx="1931988"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ixaDeTexto 6">
            <a:extLst>
              <a:ext uri="{FF2B5EF4-FFF2-40B4-BE49-F238E27FC236}">
                <a16:creationId xmlns:a16="http://schemas.microsoft.com/office/drawing/2014/main" id="{32DAEA98-4921-068F-98C2-FF35DB215D98}"/>
              </a:ext>
            </a:extLst>
          </p:cNvPr>
          <p:cNvSpPr txBox="1">
            <a:spLocks noChangeArrowheads="1"/>
          </p:cNvSpPr>
          <p:nvPr userDrawn="1"/>
        </p:nvSpPr>
        <p:spPr bwMode="auto">
          <a:xfrm>
            <a:off x="9383713" y="2139950"/>
            <a:ext cx="2214562" cy="276225"/>
          </a:xfrm>
          <a:prstGeom prst="rect">
            <a:avLst/>
          </a:prstGeom>
          <a:noFill/>
          <a:ln>
            <a:noFill/>
          </a:ln>
        </p:spPr>
        <p:txBody>
          <a:bodyPr wrap="none" lIns="0" tIns="0" rIns="0" bIns="0">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spcBef>
                <a:spcPts val="600"/>
              </a:spcBef>
              <a:buSzPct val="100000"/>
              <a:buFont typeface="Arial" panose="020B0604020202020204" pitchFamily="34" charset="0"/>
              <a:buNone/>
              <a:defRPr/>
            </a:pPr>
            <a:r>
              <a:rPr lang="pt-BR" altLang="pt-BR" sz="1800">
                <a:solidFill>
                  <a:srgbClr val="FCB017"/>
                </a:solidFill>
                <a:latin typeface="Barlow" panose="00000500000000000000" pitchFamily="2" charset="0"/>
              </a:rPr>
              <a:t>Transformação </a:t>
            </a:r>
            <a:r>
              <a:rPr lang="pt-BR" altLang="pt-BR" sz="1800">
                <a:solidFill>
                  <a:schemeClr val="bg1"/>
                </a:solidFill>
                <a:latin typeface="Barlow" panose="00000500000000000000" pitchFamily="2" charset="0"/>
              </a:rPr>
              <a:t>Digital</a:t>
            </a:r>
            <a:endParaRPr lang="en-US" altLang="pt-BR" sz="1800">
              <a:solidFill>
                <a:schemeClr val="bg1"/>
              </a:solidFill>
              <a:latin typeface="Barlow" panose="00000500000000000000" pitchFamily="2" charset="0"/>
            </a:endParaRPr>
          </a:p>
        </p:txBody>
      </p:sp>
      <p:sp>
        <p:nvSpPr>
          <p:cNvPr id="3" name="Subtitle 2"/>
          <p:cNvSpPr>
            <a:spLocks noGrp="1"/>
          </p:cNvSpPr>
          <p:nvPr>
            <p:ph type="subTitle" idx="1"/>
          </p:nvPr>
        </p:nvSpPr>
        <p:spPr bwMode="gray">
          <a:xfrm>
            <a:off x="475200" y="5845180"/>
            <a:ext cx="5592011" cy="505645"/>
          </a:xfrm>
          <a:prstGeom prst="rect">
            <a:avLst/>
          </a:prstGeom>
        </p:spPr>
        <p:txBody>
          <a:bodyPr anchor="b">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pt-BR" noProof="0"/>
              <a:t>Clique para editar o estilo do subtítulo Mestre</a:t>
            </a:r>
            <a:endParaRPr lang="en-US" noProof="0"/>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noProof="0"/>
              <a:t>Editar estilos de texto Mestre</a:t>
            </a:r>
          </a:p>
        </p:txBody>
      </p:sp>
      <p:sp>
        <p:nvSpPr>
          <p:cNvPr id="33" name="Picture Placeholder 8"/>
          <p:cNvSpPr>
            <a:spLocks noGrp="1"/>
          </p:cNvSpPr>
          <p:nvPr>
            <p:ph type="pic" sz="quarter" idx="11"/>
          </p:nvPr>
        </p:nvSpPr>
        <p:spPr>
          <a:xfrm>
            <a:off x="3393716" y="727595"/>
            <a:ext cx="5400000" cy="5400000"/>
          </a:xfrm>
          <a:prstGeom prst="rect">
            <a:avLst/>
          </a:prstGeom>
        </p:spPr>
        <p:txBody>
          <a:bodyPr rtlCol="0">
            <a:noAutofit/>
          </a:bodyPr>
          <a:lstStyle/>
          <a:p>
            <a:pPr lvl="0"/>
            <a:r>
              <a:rPr lang="pt-BR" noProof="0"/>
              <a:t>Clique no ícone para adicionar uma imagem</a:t>
            </a:r>
            <a:endParaRPr lang="en-US" noProof="0"/>
          </a:p>
        </p:txBody>
      </p:sp>
    </p:spTree>
    <p:extLst>
      <p:ext uri="{BB962C8B-B14F-4D97-AF65-F5344CB8AC3E}">
        <p14:creationId xmlns:p14="http://schemas.microsoft.com/office/powerpoint/2010/main" val="145733159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1_Title Slide - White">
    <p:bg bwMode="gray">
      <p:bgPr>
        <a:solidFill>
          <a:schemeClr val="bg1"/>
        </a:solidFill>
        <a:effectLst/>
      </p:bgPr>
    </p:bg>
    <p:spTree>
      <p:nvGrpSpPr>
        <p:cNvPr id="1" name=""/>
        <p:cNvGrpSpPr/>
        <p:nvPr/>
      </p:nvGrpSpPr>
      <p:grpSpPr>
        <a:xfrm>
          <a:off x="0" y="0"/>
          <a:ext cx="0" cy="0"/>
          <a:chOff x="0" y="0"/>
          <a:chExt cx="0" cy="0"/>
        </a:xfrm>
      </p:grpSpPr>
      <p:pic>
        <p:nvPicPr>
          <p:cNvPr id="6" name="Imagem 8">
            <a:extLst>
              <a:ext uri="{FF2B5EF4-FFF2-40B4-BE49-F238E27FC236}">
                <a16:creationId xmlns:a16="http://schemas.microsoft.com/office/drawing/2014/main" id="{3E573A37-1302-1E03-F368-B88FE653CDC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000" y="857250"/>
            <a:ext cx="1935163"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ixaDeTexto 6">
            <a:extLst>
              <a:ext uri="{FF2B5EF4-FFF2-40B4-BE49-F238E27FC236}">
                <a16:creationId xmlns:a16="http://schemas.microsoft.com/office/drawing/2014/main" id="{C590DAFD-EAF8-8402-1BB9-AAEC79DB5A8D}"/>
              </a:ext>
            </a:extLst>
          </p:cNvPr>
          <p:cNvSpPr txBox="1">
            <a:spLocks noChangeArrowheads="1"/>
          </p:cNvSpPr>
          <p:nvPr userDrawn="1"/>
        </p:nvSpPr>
        <p:spPr bwMode="auto">
          <a:xfrm>
            <a:off x="9383713" y="2139950"/>
            <a:ext cx="2214562" cy="276225"/>
          </a:xfrm>
          <a:prstGeom prst="rect">
            <a:avLst/>
          </a:prstGeom>
          <a:noFill/>
          <a:ln>
            <a:noFill/>
          </a:ln>
        </p:spPr>
        <p:txBody>
          <a:bodyPr wrap="none" lIns="0" tIns="0" rIns="0" bIns="0">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spcBef>
                <a:spcPts val="600"/>
              </a:spcBef>
              <a:buSzPct val="100000"/>
              <a:buFont typeface="Arial" panose="020B0604020202020204" pitchFamily="34" charset="0"/>
              <a:buNone/>
              <a:defRPr/>
            </a:pPr>
            <a:r>
              <a:rPr lang="pt-BR" altLang="pt-BR" sz="1800">
                <a:solidFill>
                  <a:srgbClr val="FCB017"/>
                </a:solidFill>
                <a:latin typeface="Barlow" panose="00000500000000000000" pitchFamily="2" charset="0"/>
              </a:rPr>
              <a:t>Transformação </a:t>
            </a:r>
            <a:r>
              <a:rPr lang="pt-BR" altLang="pt-BR" sz="1800">
                <a:solidFill>
                  <a:srgbClr val="3A3A3A"/>
                </a:solidFill>
                <a:latin typeface="Barlow" panose="00000500000000000000" pitchFamily="2" charset="0"/>
              </a:rPr>
              <a:t>Digital</a:t>
            </a:r>
            <a:endParaRPr lang="en-US" altLang="pt-BR" sz="1800">
              <a:solidFill>
                <a:srgbClr val="3A3A3A"/>
              </a:solidFill>
              <a:latin typeface="Barlow" panose="00000500000000000000" pitchFamily="2" charset="0"/>
            </a:endParaRPr>
          </a:p>
        </p:txBody>
      </p:sp>
      <p:sp>
        <p:nvSpPr>
          <p:cNvPr id="3" name="Subtitle 2"/>
          <p:cNvSpPr>
            <a:spLocks noGrp="1"/>
          </p:cNvSpPr>
          <p:nvPr>
            <p:ph type="subTitle" idx="1"/>
          </p:nvPr>
        </p:nvSpPr>
        <p:spPr bwMode="gray">
          <a:xfrm>
            <a:off x="475327" y="5845180"/>
            <a:ext cx="5594348" cy="505645"/>
          </a:xfrm>
          <a:prstGeom prst="rect">
            <a:avLst/>
          </a:prstGeom>
        </p:spPr>
        <p:txBody>
          <a:bodyPr anchor="b">
            <a:noAutofit/>
          </a:bodyPr>
          <a:lstStyle>
            <a:lvl1pPr marL="0" indent="0" algn="l">
              <a:lnSpc>
                <a:spcPct val="100000"/>
              </a:lnSpc>
              <a:spcAft>
                <a:spcPts val="0"/>
              </a:spcAft>
              <a:buNone/>
              <a:defRPr sz="1800" b="1">
                <a:solidFill>
                  <a:schemeClr val="tx1"/>
                </a:solidFill>
              </a:defRPr>
            </a:lvl1pPr>
            <a:lvl2pPr marL="0" indent="0" algn="l">
              <a:buNone/>
              <a:defRPr sz="1600" b="0"/>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pt-BR" noProof="0"/>
              <a:t>Clique para editar o estilo do subtítulo Mestre</a:t>
            </a:r>
            <a:endParaRPr lang="en-US" noProof="0"/>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noProof="0"/>
              <a:t>Editar estilos de texto Mestre</a:t>
            </a:r>
          </a:p>
        </p:txBody>
      </p:sp>
      <p:sp>
        <p:nvSpPr>
          <p:cNvPr id="30" name="Picture Placeholder 8"/>
          <p:cNvSpPr>
            <a:spLocks noGrp="1"/>
          </p:cNvSpPr>
          <p:nvPr>
            <p:ph type="pic" sz="quarter" idx="11"/>
          </p:nvPr>
        </p:nvSpPr>
        <p:spPr>
          <a:xfrm>
            <a:off x="3393716" y="727595"/>
            <a:ext cx="5400000" cy="5400000"/>
          </a:xfrm>
          <a:prstGeom prst="rect">
            <a:avLst/>
          </a:prstGeom>
        </p:spPr>
        <p:txBody>
          <a:bodyPr rtlCol="0">
            <a:noAutofit/>
          </a:bodyPr>
          <a:lstStyle/>
          <a:p>
            <a:pPr lvl="0"/>
            <a:r>
              <a:rPr lang="pt-BR" noProof="0"/>
              <a:t>Clique no ícone para adicionar uma imagem</a:t>
            </a:r>
            <a:endParaRPr lang="en-US" noProof="0"/>
          </a:p>
        </p:txBody>
      </p:sp>
    </p:spTree>
    <p:extLst>
      <p:ext uri="{BB962C8B-B14F-4D97-AF65-F5344CB8AC3E}">
        <p14:creationId xmlns:p14="http://schemas.microsoft.com/office/powerpoint/2010/main" val="2869766013"/>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1_Title Slide - Circle Black">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Imagem 8">
            <a:extLst>
              <a:ext uri="{FF2B5EF4-FFF2-40B4-BE49-F238E27FC236}">
                <a16:creationId xmlns:a16="http://schemas.microsoft.com/office/drawing/2014/main" id="{9143A1BC-6C72-B574-6587-324578A7FA2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525000" y="855663"/>
            <a:ext cx="1931988" cy="118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ixaDeTexto 6">
            <a:extLst>
              <a:ext uri="{FF2B5EF4-FFF2-40B4-BE49-F238E27FC236}">
                <a16:creationId xmlns:a16="http://schemas.microsoft.com/office/drawing/2014/main" id="{21832601-548E-ABC7-CB19-3B822312CC36}"/>
              </a:ext>
            </a:extLst>
          </p:cNvPr>
          <p:cNvSpPr txBox="1">
            <a:spLocks noChangeArrowheads="1"/>
          </p:cNvSpPr>
          <p:nvPr userDrawn="1"/>
        </p:nvSpPr>
        <p:spPr bwMode="auto">
          <a:xfrm>
            <a:off x="9383713" y="2139950"/>
            <a:ext cx="2214562" cy="276225"/>
          </a:xfrm>
          <a:prstGeom prst="rect">
            <a:avLst/>
          </a:prstGeom>
          <a:noFill/>
          <a:ln>
            <a:noFill/>
          </a:ln>
        </p:spPr>
        <p:txBody>
          <a:bodyPr wrap="none" lIns="0" tIns="0" rIns="0" bIns="0">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spcBef>
                <a:spcPts val="600"/>
              </a:spcBef>
              <a:buSzPct val="100000"/>
              <a:buFont typeface="Arial" panose="020B0604020202020204" pitchFamily="34" charset="0"/>
              <a:buNone/>
              <a:defRPr/>
            </a:pPr>
            <a:r>
              <a:rPr lang="pt-BR" altLang="pt-BR" sz="1800">
                <a:solidFill>
                  <a:srgbClr val="FCB017"/>
                </a:solidFill>
                <a:latin typeface="Barlow" panose="00000500000000000000" pitchFamily="2" charset="0"/>
              </a:rPr>
              <a:t>Transformação </a:t>
            </a:r>
            <a:r>
              <a:rPr lang="pt-BR" altLang="pt-BR" sz="1800">
                <a:solidFill>
                  <a:schemeClr val="bg1"/>
                </a:solidFill>
                <a:latin typeface="Barlow" panose="00000500000000000000" pitchFamily="2" charset="0"/>
              </a:rPr>
              <a:t>Digital</a:t>
            </a:r>
            <a:endParaRPr lang="en-US" altLang="pt-BR" sz="1800">
              <a:solidFill>
                <a:schemeClr val="bg1"/>
              </a:solidFill>
              <a:latin typeface="Barlow" panose="00000500000000000000" pitchFamily="2" charset="0"/>
            </a:endParaRPr>
          </a:p>
        </p:txBody>
      </p:sp>
      <p:sp>
        <p:nvSpPr>
          <p:cNvPr id="2" name="Title 1"/>
          <p:cNvSpPr>
            <a:spLocks noGrp="1"/>
          </p:cNvSpPr>
          <p:nvPr>
            <p:ph type="ctrTitle"/>
          </p:nvPr>
        </p:nvSpPr>
        <p:spPr bwMode="gray">
          <a:xfrm>
            <a:off x="4210150" y="1530450"/>
            <a:ext cx="3780000" cy="3780000"/>
          </a:xfrm>
          <a:prstGeom prst="ellipse">
            <a:avLst/>
          </a:prstGeom>
          <a:ln w="25400">
            <a:solidFill>
              <a:schemeClr val="accent1"/>
            </a:solidFill>
          </a:ln>
        </p:spPr>
        <p:txBody>
          <a:bodyPr lIns="108000" tIns="108000" rIns="108000" bIns="108000" anchor="ctr">
            <a:normAutofit/>
          </a:bodyPr>
          <a:lstStyle>
            <a:lvl1pPr algn="ctr">
              <a:lnSpc>
                <a:spcPts val="3800"/>
              </a:lnSpc>
              <a:defRPr sz="3200" b="0">
                <a:solidFill>
                  <a:schemeClr val="bg1"/>
                </a:solidFill>
                <a:latin typeface="+mj-lt"/>
                <a:ea typeface="Open Sans" panose="020B0606030504020204" pitchFamily="34" charset="0"/>
                <a:cs typeface="Open Sans" panose="020B0606030504020204" pitchFamily="34" charset="0"/>
              </a:defRPr>
            </a:lvl1pPr>
          </a:lstStyle>
          <a:p>
            <a:r>
              <a:rPr lang="pt-BR" noProof="0"/>
              <a:t>Clique para editar o título Mestre</a:t>
            </a:r>
            <a:endParaRPr lang="en-US" noProof="0"/>
          </a:p>
        </p:txBody>
      </p:sp>
      <p:sp>
        <p:nvSpPr>
          <p:cNvPr id="3" name="Subtitle 2"/>
          <p:cNvSpPr>
            <a:spLocks noGrp="1"/>
          </p:cNvSpPr>
          <p:nvPr>
            <p:ph type="subTitle" idx="1"/>
          </p:nvPr>
        </p:nvSpPr>
        <p:spPr bwMode="gray">
          <a:xfrm>
            <a:off x="475200" y="5845180"/>
            <a:ext cx="5592011" cy="505645"/>
          </a:xfrm>
          <a:prstGeom prst="rect">
            <a:avLst/>
          </a:prstGeom>
        </p:spPr>
        <p:txBody>
          <a:bodyPr anchor="b">
            <a:noAutofit/>
          </a:bodyPr>
          <a:lstStyle>
            <a:lvl1pPr marL="0" indent="0" algn="l">
              <a:lnSpc>
                <a:spcPct val="100000"/>
              </a:lnSpc>
              <a:spcAft>
                <a:spcPts val="0"/>
              </a:spcAft>
              <a:buNone/>
              <a:defRPr sz="1600">
                <a:solidFill>
                  <a:schemeClr val="bg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pt-BR" noProof="0"/>
              <a:t>Clique para editar o estilo do subtítulo Mestre</a:t>
            </a:r>
            <a:endParaRPr lang="en-US" noProof="0"/>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noProof="0"/>
              <a:t>Editar estilos de texto Mestre</a:t>
            </a:r>
          </a:p>
        </p:txBody>
      </p:sp>
    </p:spTree>
    <p:extLst>
      <p:ext uri="{BB962C8B-B14F-4D97-AF65-F5344CB8AC3E}">
        <p14:creationId xmlns:p14="http://schemas.microsoft.com/office/powerpoint/2010/main" val="29555390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1_Title Slide - Circle White">
    <p:bg bwMode="gray">
      <p:bgPr>
        <a:solidFill>
          <a:schemeClr val="bg1"/>
        </a:solidFill>
        <a:effectLst/>
      </p:bgPr>
    </p:bg>
    <p:spTree>
      <p:nvGrpSpPr>
        <p:cNvPr id="1" name=""/>
        <p:cNvGrpSpPr/>
        <p:nvPr/>
      </p:nvGrpSpPr>
      <p:grpSpPr>
        <a:xfrm>
          <a:off x="0" y="0"/>
          <a:ext cx="0" cy="0"/>
          <a:chOff x="0" y="0"/>
          <a:chExt cx="0" cy="0"/>
        </a:xfrm>
      </p:grpSpPr>
      <p:pic>
        <p:nvPicPr>
          <p:cNvPr id="6" name="Imagem 8">
            <a:extLst>
              <a:ext uri="{FF2B5EF4-FFF2-40B4-BE49-F238E27FC236}">
                <a16:creationId xmlns:a16="http://schemas.microsoft.com/office/drawing/2014/main" id="{B84C6BBD-9EFB-57D5-6582-4FCC050835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525000" y="857250"/>
            <a:ext cx="1935163"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ixaDeTexto 6">
            <a:extLst>
              <a:ext uri="{FF2B5EF4-FFF2-40B4-BE49-F238E27FC236}">
                <a16:creationId xmlns:a16="http://schemas.microsoft.com/office/drawing/2014/main" id="{D3CFA036-703C-ADAE-35DA-C74F70A54CEE}"/>
              </a:ext>
            </a:extLst>
          </p:cNvPr>
          <p:cNvSpPr txBox="1">
            <a:spLocks noChangeArrowheads="1"/>
          </p:cNvSpPr>
          <p:nvPr userDrawn="1"/>
        </p:nvSpPr>
        <p:spPr bwMode="auto">
          <a:xfrm>
            <a:off x="9383713" y="2139950"/>
            <a:ext cx="2214562" cy="276225"/>
          </a:xfrm>
          <a:prstGeom prst="rect">
            <a:avLst/>
          </a:prstGeom>
          <a:noFill/>
          <a:ln>
            <a:noFill/>
          </a:ln>
        </p:spPr>
        <p:txBody>
          <a:bodyPr wrap="none" lIns="0" tIns="0" rIns="0" bIns="0">
            <a:spAutoFit/>
          </a:bodyP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spcBef>
                <a:spcPts val="600"/>
              </a:spcBef>
              <a:buSzPct val="100000"/>
              <a:buFont typeface="Arial" panose="020B0604020202020204" pitchFamily="34" charset="0"/>
              <a:buNone/>
              <a:defRPr/>
            </a:pPr>
            <a:r>
              <a:rPr lang="pt-BR" altLang="pt-BR" sz="1800">
                <a:solidFill>
                  <a:srgbClr val="FCB017"/>
                </a:solidFill>
                <a:latin typeface="Barlow" panose="00000500000000000000" pitchFamily="2" charset="0"/>
              </a:rPr>
              <a:t>Transformação </a:t>
            </a:r>
            <a:r>
              <a:rPr lang="pt-BR" altLang="pt-BR" sz="1800">
                <a:solidFill>
                  <a:srgbClr val="3A3A3A"/>
                </a:solidFill>
                <a:latin typeface="Barlow" panose="00000500000000000000" pitchFamily="2" charset="0"/>
              </a:rPr>
              <a:t>Digital</a:t>
            </a:r>
            <a:endParaRPr lang="en-US" altLang="pt-BR" sz="1800">
              <a:solidFill>
                <a:srgbClr val="3A3A3A"/>
              </a:solidFill>
              <a:latin typeface="Barlow" panose="00000500000000000000" pitchFamily="2" charset="0"/>
            </a:endParaRPr>
          </a:p>
        </p:txBody>
      </p:sp>
      <p:sp>
        <p:nvSpPr>
          <p:cNvPr id="2" name="Title 1"/>
          <p:cNvSpPr>
            <a:spLocks noGrp="1"/>
          </p:cNvSpPr>
          <p:nvPr>
            <p:ph type="ctrTitle"/>
          </p:nvPr>
        </p:nvSpPr>
        <p:spPr bwMode="gray">
          <a:xfrm>
            <a:off x="4212000" y="1530000"/>
            <a:ext cx="3780000" cy="3780000"/>
          </a:xfrm>
          <a:prstGeom prst="ellipse">
            <a:avLst/>
          </a:prstGeom>
          <a:ln w="25400">
            <a:solidFill>
              <a:schemeClr val="accent1"/>
            </a:solidFill>
          </a:ln>
        </p:spPr>
        <p:txBody>
          <a:bodyPr lIns="108000" tIns="108000" rIns="108000" bIns="108000" anchor="ctr">
            <a:normAutofit/>
          </a:bodyPr>
          <a:lstStyle>
            <a:lvl1pPr algn="ctr">
              <a:lnSpc>
                <a:spcPts val="3800"/>
              </a:lnSpc>
              <a:defRPr sz="3200" b="0">
                <a:solidFill>
                  <a:schemeClr val="tx1"/>
                </a:solidFill>
                <a:latin typeface="+mj-lt"/>
                <a:ea typeface="Open Sans" panose="020B0606030504020204" pitchFamily="34" charset="0"/>
                <a:cs typeface="Open Sans" panose="020B0606030504020204" pitchFamily="34" charset="0"/>
              </a:defRPr>
            </a:lvl1pPr>
          </a:lstStyle>
          <a:p>
            <a:r>
              <a:rPr lang="pt-BR" noProof="0"/>
              <a:t>Clique para editar o título Mestre</a:t>
            </a:r>
            <a:endParaRPr lang="en-US" noProof="0"/>
          </a:p>
        </p:txBody>
      </p:sp>
      <p:sp>
        <p:nvSpPr>
          <p:cNvPr id="3" name="Subtitle 2"/>
          <p:cNvSpPr>
            <a:spLocks noGrp="1"/>
          </p:cNvSpPr>
          <p:nvPr>
            <p:ph type="subTitle" idx="1"/>
          </p:nvPr>
        </p:nvSpPr>
        <p:spPr bwMode="gray">
          <a:xfrm>
            <a:off x="475327" y="5845180"/>
            <a:ext cx="5594348" cy="505645"/>
          </a:xfrm>
          <a:prstGeom prst="rect">
            <a:avLst/>
          </a:prstGeom>
        </p:spPr>
        <p:txBody>
          <a:bodyPr anchor="b">
            <a:noAutofit/>
          </a:bodyPr>
          <a:lstStyle>
            <a:lvl1pPr marL="0" indent="0" algn="l">
              <a:lnSpc>
                <a:spcPct val="100000"/>
              </a:lnSpc>
              <a:spcAft>
                <a:spcPts val="0"/>
              </a:spcAft>
              <a:buNone/>
              <a:defRPr sz="1600">
                <a:solidFill>
                  <a:schemeClr val="tx1"/>
                </a:solidFill>
              </a:defRPr>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pt-BR" noProof="0"/>
              <a:t>Clique para editar o estilo do subtítulo Mestre</a:t>
            </a:r>
            <a:endParaRPr lang="en-US" noProof="0"/>
          </a:p>
        </p:txBody>
      </p:sp>
      <p:sp>
        <p:nvSpPr>
          <p:cNvPr id="5" name="Text Placeholder 4"/>
          <p:cNvSpPr>
            <a:spLocks noGrp="1"/>
          </p:cNvSpPr>
          <p:nvPr>
            <p:ph type="body" sz="quarter" idx="10"/>
          </p:nvPr>
        </p:nvSpPr>
        <p:spPr>
          <a:xfrm>
            <a:off x="475325" y="6362699"/>
            <a:ext cx="5594349" cy="298451"/>
          </a:xfrm>
          <a:prstGeom prst="rect">
            <a:avLst/>
          </a:prstGeom>
        </p:spPr>
        <p:txBody>
          <a:bodyPr>
            <a:noAutofit/>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noProof="0"/>
              <a:t>Editar estilos de texto Mestre</a:t>
            </a:r>
          </a:p>
        </p:txBody>
      </p:sp>
    </p:spTree>
    <p:extLst>
      <p:ext uri="{BB962C8B-B14F-4D97-AF65-F5344CB8AC3E}">
        <p14:creationId xmlns:p14="http://schemas.microsoft.com/office/powerpoint/2010/main" val="2872477818"/>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1_Divider - DGT green">
    <p:bg bwMode="gray">
      <p:bgPr>
        <a:solidFill>
          <a:schemeClr val="accent1"/>
        </a:solidFill>
        <a:effectLst/>
      </p:bgPr>
    </p:bg>
    <p:spTree>
      <p:nvGrpSpPr>
        <p:cNvPr id="1" name=""/>
        <p:cNvGrpSpPr/>
        <p:nvPr/>
      </p:nvGrpSpPr>
      <p:grpSpPr>
        <a:xfrm>
          <a:off x="0" y="0"/>
          <a:ext cx="0" cy="0"/>
          <a:chOff x="0" y="0"/>
          <a:chExt cx="0" cy="0"/>
        </a:xfrm>
      </p:grpSpPr>
      <p:sp>
        <p:nvSpPr>
          <p:cNvPr id="4" name="TextBox 12">
            <a:extLst>
              <a:ext uri="{FF2B5EF4-FFF2-40B4-BE49-F238E27FC236}">
                <a16:creationId xmlns:a16="http://schemas.microsoft.com/office/drawing/2014/main" id="{E58F16A2-93F5-9D4B-5FB4-89EB836856BA}"/>
              </a:ext>
            </a:extLst>
          </p:cNvPr>
          <p:cNvSpPr txBox="1"/>
          <p:nvPr userDrawn="1"/>
        </p:nvSpPr>
        <p:spPr>
          <a:xfrm>
            <a:off x="469900" y="6477000"/>
            <a:ext cx="5354638" cy="100013"/>
          </a:xfrm>
          <a:prstGeom prst="rect">
            <a:avLst/>
          </a:prstGeom>
          <a:noFill/>
        </p:spPr>
        <p:txBody>
          <a:bodyPr lIns="0" tIns="0" rIns="0" bIns="0">
            <a:spAutoFit/>
          </a:bodyPr>
          <a:lstStyle/>
          <a:p>
            <a:pPr defTabSz="1219170" eaLnBrk="1" fontAlgn="auto" hangingPunct="1">
              <a:spcBef>
                <a:spcPts val="800"/>
              </a:spcBef>
              <a:spcAft>
                <a:spcPts val="0"/>
              </a:spcAft>
              <a:buSzPct val="100000"/>
              <a:buFont typeface="Arial"/>
              <a:buNone/>
              <a:defRPr/>
            </a:pPr>
            <a:r>
              <a:rPr lang="en-US" sz="650">
                <a:solidFill>
                  <a:schemeClr val="bg1"/>
                </a:solidFill>
                <a:latin typeface="+mn-lt"/>
              </a:rPr>
              <a:t>©DGT </a:t>
            </a:r>
            <a:r>
              <a:rPr lang="en-US" sz="650" err="1">
                <a:solidFill>
                  <a:schemeClr val="bg1"/>
                </a:solidFill>
                <a:latin typeface="+mn-lt"/>
              </a:rPr>
              <a:t>Consultoria</a:t>
            </a:r>
            <a:r>
              <a:rPr lang="en-US" sz="650">
                <a:solidFill>
                  <a:schemeClr val="bg1"/>
                </a:solidFill>
                <a:latin typeface="+mn-lt"/>
              </a:rPr>
              <a:t> 2021</a:t>
            </a:r>
          </a:p>
        </p:txBody>
      </p:sp>
      <p:sp>
        <p:nvSpPr>
          <p:cNvPr id="5" name="TextBox 9">
            <a:extLst>
              <a:ext uri="{FF2B5EF4-FFF2-40B4-BE49-F238E27FC236}">
                <a16:creationId xmlns:a16="http://schemas.microsoft.com/office/drawing/2014/main" id="{33F410EC-0A6C-D994-5762-EA5799D691EE}"/>
              </a:ext>
            </a:extLst>
          </p:cNvPr>
          <p:cNvSpPr txBox="1"/>
          <p:nvPr userDrawn="1"/>
        </p:nvSpPr>
        <p:spPr>
          <a:xfrm>
            <a:off x="6335713" y="6477000"/>
            <a:ext cx="4897437" cy="100013"/>
          </a:xfrm>
          <a:prstGeom prst="rect">
            <a:avLst/>
          </a:prstGeom>
          <a:noFill/>
        </p:spPr>
        <p:txBody>
          <a:bodyPr lIns="0" tIns="0" rIns="0" bIns="0">
            <a:spAutoFit/>
          </a:bodyPr>
          <a:lstStyle/>
          <a:p>
            <a:pPr algn="r" defTabSz="1219170" eaLnBrk="1" fontAlgn="auto" hangingPunct="1">
              <a:spcBef>
                <a:spcPts val="0"/>
              </a:spcBef>
              <a:spcAft>
                <a:spcPts val="0"/>
              </a:spcAft>
              <a:buSzPct val="100000"/>
              <a:buFont typeface="Arial"/>
              <a:buNone/>
              <a:defRPr/>
            </a:pPr>
            <a:r>
              <a:rPr lang="pt-BR" sz="650">
                <a:solidFill>
                  <a:schemeClr val="bg1"/>
                </a:solidFill>
                <a:latin typeface="Rubik Light" panose="00000400000000000000" pitchFamily="2" charset="-79"/>
                <a:cs typeface="Rubik Light" panose="00000400000000000000" pitchFamily="2" charset="-79"/>
              </a:rPr>
              <a:t>DGT – Seu parceiro de negócios!</a:t>
            </a:r>
          </a:p>
        </p:txBody>
      </p:sp>
      <p:sp>
        <p:nvSpPr>
          <p:cNvPr id="2" name="Title 1"/>
          <p:cNvSpPr>
            <a:spLocks noGrp="1"/>
          </p:cNvSpPr>
          <p:nvPr>
            <p:ph type="title"/>
          </p:nvPr>
        </p:nvSpPr>
        <p:spPr bwMode="gray">
          <a:xfrm>
            <a:off x="469900" y="1700213"/>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pt-BR" noProof="0"/>
              <a:t>Clique para editar o título Mestre</a:t>
            </a:r>
            <a:endParaRPr lang="en-US" noProof="0"/>
          </a:p>
        </p:txBody>
      </p:sp>
      <p:sp>
        <p:nvSpPr>
          <p:cNvPr id="3" name="Text Placeholder 2"/>
          <p:cNvSpPr>
            <a:spLocks noGrp="1"/>
          </p:cNvSpPr>
          <p:nvPr>
            <p:ph type="body" idx="1"/>
          </p:nvPr>
        </p:nvSpPr>
        <p:spPr bwMode="gray">
          <a:xfrm>
            <a:off x="469899" y="3423545"/>
            <a:ext cx="10418235" cy="1566532"/>
          </a:xfrm>
        </p:spPr>
        <p:txBody>
          <a:bodyPr>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pt-BR" noProof="0"/>
              <a:t>Editar estilos de texto Mestre</a:t>
            </a:r>
          </a:p>
        </p:txBody>
      </p:sp>
    </p:spTree>
    <p:extLst>
      <p:ext uri="{BB962C8B-B14F-4D97-AF65-F5344CB8AC3E}">
        <p14:creationId xmlns:p14="http://schemas.microsoft.com/office/powerpoint/2010/main" val="86583134"/>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1_Divider - DGT dark green">
    <p:bg bwMode="gray">
      <p:bgPr>
        <a:solidFill>
          <a:schemeClr val="accent2"/>
        </a:solidFill>
        <a:effectLst/>
      </p:bgPr>
    </p:bg>
    <p:spTree>
      <p:nvGrpSpPr>
        <p:cNvPr id="1" name=""/>
        <p:cNvGrpSpPr/>
        <p:nvPr/>
      </p:nvGrpSpPr>
      <p:grpSpPr>
        <a:xfrm>
          <a:off x="0" y="0"/>
          <a:ext cx="0" cy="0"/>
          <a:chOff x="0" y="0"/>
          <a:chExt cx="0" cy="0"/>
        </a:xfrm>
      </p:grpSpPr>
      <p:sp>
        <p:nvSpPr>
          <p:cNvPr id="4" name="TextBox 20">
            <a:extLst>
              <a:ext uri="{FF2B5EF4-FFF2-40B4-BE49-F238E27FC236}">
                <a16:creationId xmlns:a16="http://schemas.microsoft.com/office/drawing/2014/main" id="{032E2EEE-C570-BCFD-DCF5-775FDB8A0073}"/>
              </a:ext>
            </a:extLst>
          </p:cNvPr>
          <p:cNvSpPr txBox="1"/>
          <p:nvPr userDrawn="1"/>
        </p:nvSpPr>
        <p:spPr>
          <a:xfrm>
            <a:off x="469900" y="6477000"/>
            <a:ext cx="5354638" cy="100013"/>
          </a:xfrm>
          <a:prstGeom prst="rect">
            <a:avLst/>
          </a:prstGeom>
          <a:noFill/>
        </p:spPr>
        <p:txBody>
          <a:bodyPr lIns="0" tIns="0" rIns="0" bIns="0">
            <a:spAutoFit/>
          </a:bodyPr>
          <a:lstStyle/>
          <a:p>
            <a:pPr defTabSz="1219170" eaLnBrk="1" fontAlgn="auto" hangingPunct="1">
              <a:spcBef>
                <a:spcPts val="800"/>
              </a:spcBef>
              <a:spcAft>
                <a:spcPts val="0"/>
              </a:spcAft>
              <a:buSzPct val="100000"/>
              <a:buFont typeface="Arial"/>
              <a:buNone/>
              <a:defRPr/>
            </a:pPr>
            <a:r>
              <a:rPr lang="en-US" sz="650">
                <a:solidFill>
                  <a:schemeClr val="bg1"/>
                </a:solidFill>
                <a:latin typeface="+mn-lt"/>
              </a:rPr>
              <a:t>©DGT </a:t>
            </a:r>
            <a:r>
              <a:rPr lang="en-US" sz="650" err="1">
                <a:solidFill>
                  <a:schemeClr val="bg1"/>
                </a:solidFill>
                <a:latin typeface="+mn-lt"/>
              </a:rPr>
              <a:t>Consultoria</a:t>
            </a:r>
            <a:r>
              <a:rPr lang="en-US" sz="650">
                <a:solidFill>
                  <a:schemeClr val="bg1"/>
                </a:solidFill>
                <a:latin typeface="+mn-lt"/>
              </a:rPr>
              <a:t> 2021</a:t>
            </a:r>
          </a:p>
        </p:txBody>
      </p:sp>
      <p:sp>
        <p:nvSpPr>
          <p:cNvPr id="5" name="TextBox 9">
            <a:extLst>
              <a:ext uri="{FF2B5EF4-FFF2-40B4-BE49-F238E27FC236}">
                <a16:creationId xmlns:a16="http://schemas.microsoft.com/office/drawing/2014/main" id="{BD83BF71-7960-74AD-E902-31C10A01B1BB}"/>
              </a:ext>
            </a:extLst>
          </p:cNvPr>
          <p:cNvSpPr txBox="1"/>
          <p:nvPr userDrawn="1"/>
        </p:nvSpPr>
        <p:spPr>
          <a:xfrm>
            <a:off x="6335713" y="6477000"/>
            <a:ext cx="4897437" cy="100013"/>
          </a:xfrm>
          <a:prstGeom prst="rect">
            <a:avLst/>
          </a:prstGeom>
          <a:noFill/>
        </p:spPr>
        <p:txBody>
          <a:bodyPr lIns="0" tIns="0" rIns="0" bIns="0">
            <a:spAutoFit/>
          </a:bodyPr>
          <a:lstStyle/>
          <a:p>
            <a:pPr algn="r" defTabSz="1219170" eaLnBrk="1" fontAlgn="auto" hangingPunct="1">
              <a:spcBef>
                <a:spcPts val="0"/>
              </a:spcBef>
              <a:spcAft>
                <a:spcPts val="0"/>
              </a:spcAft>
              <a:buSzPct val="100000"/>
              <a:buFont typeface="Arial"/>
              <a:buNone/>
              <a:defRPr/>
            </a:pPr>
            <a:r>
              <a:rPr lang="pt-BR" sz="650">
                <a:solidFill>
                  <a:schemeClr val="bg1"/>
                </a:solidFill>
                <a:latin typeface="Rubik Light" panose="00000400000000000000" pitchFamily="2" charset="-79"/>
                <a:cs typeface="Rubik Light" panose="00000400000000000000" pitchFamily="2" charset="-79"/>
              </a:rPr>
              <a:t>DGT – Seu parceiro de negócios!</a:t>
            </a:r>
          </a:p>
        </p:txBody>
      </p:sp>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pt-BR" noProof="0"/>
              <a:t>Clique para editar o título Mestre</a:t>
            </a:r>
            <a:endParaRPr lang="en-US" noProof="0"/>
          </a:p>
        </p:txBody>
      </p:sp>
      <p:sp>
        <p:nvSpPr>
          <p:cNvPr id="19" name="Text Placeholder 2"/>
          <p:cNvSpPr>
            <a:spLocks noGrp="1"/>
          </p:cNvSpPr>
          <p:nvPr>
            <p:ph type="body" idx="1"/>
          </p:nvPr>
        </p:nvSpPr>
        <p:spPr bwMode="gray">
          <a:xfrm>
            <a:off x="469900" y="3429000"/>
            <a:ext cx="10418233" cy="1566532"/>
          </a:xfrm>
        </p:spPr>
        <p:txBody>
          <a:bodyPr>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pt-BR" noProof="0"/>
              <a:t>Editar estilos de texto Mestre</a:t>
            </a:r>
          </a:p>
        </p:txBody>
      </p:sp>
    </p:spTree>
    <p:extLst>
      <p:ext uri="{BB962C8B-B14F-4D97-AF65-F5344CB8AC3E}">
        <p14:creationId xmlns:p14="http://schemas.microsoft.com/office/powerpoint/2010/main" val="1036020749"/>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469900" y="1665290"/>
            <a:ext cx="11252200" cy="4633911"/>
          </a:xfrm>
          <a:prstGeom prst="rect">
            <a:avLst/>
          </a:prstGeom>
        </p:spPr>
        <p:txBody>
          <a:bodyPr vert="horz" lIns="0" tIns="0" rIns="0" bIns="0" rtlCol="0">
            <a:noAutofit/>
          </a:bodyPr>
          <a:lstStyle>
            <a:lvl1pPr>
              <a:defRPr sz="1400" b="1"/>
            </a:lvl1pPr>
            <a:lvl2pPr>
              <a:defRPr sz="1400" b="0"/>
            </a:lvl2pPr>
            <a:lvl3pPr>
              <a:defRPr sz="1400"/>
            </a:lvl3pPr>
            <a:lvl4pPr>
              <a:defRPr sz="1400"/>
            </a:lvl4pPr>
            <a:lvl5pPr>
              <a:defRPr sz="1400"/>
            </a:lvl5p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4" name="Text Placeholder 8"/>
          <p:cNvSpPr>
            <a:spLocks noGrp="1"/>
          </p:cNvSpPr>
          <p:nvPr>
            <p:ph type="body" sz="quarter" idx="13" hasCustomPrompt="1"/>
          </p:nvPr>
        </p:nvSpPr>
        <p:spPr>
          <a:xfrm>
            <a:off x="484632" y="1014984"/>
            <a:ext cx="9957816" cy="548640"/>
          </a:xfrm>
          <a:prstGeom prst="rect">
            <a:avLst/>
          </a:prstGeom>
        </p:spPr>
        <p:txBody>
          <a:bodyPr vert="horz" lIns="0" tIns="0" rIns="0" bIns="0" rtlCol="0">
            <a:noAutofit/>
          </a:bodyPr>
          <a:lstStyle>
            <a:lvl1pPr>
              <a:defRPr lang="en-US" sz="1600" noProof="0">
                <a:solidFill>
                  <a:schemeClr val="bg2">
                    <a:lumMod val="25000"/>
                  </a:schemeClr>
                </a:solidFill>
              </a:defRPr>
            </a:lvl1pPr>
          </a:lstStyle>
          <a:p>
            <a:pPr lvl="0"/>
            <a:r>
              <a:rPr lang="en-US" noProof="0"/>
              <a:t>Click to add subtitle</a:t>
            </a:r>
          </a:p>
        </p:txBody>
      </p:sp>
      <p:sp>
        <p:nvSpPr>
          <p:cNvPr id="6" name="Title Placeholder 1">
            <a:extLst>
              <a:ext uri="{FF2B5EF4-FFF2-40B4-BE49-F238E27FC236}">
                <a16:creationId xmlns:a16="http://schemas.microsoft.com/office/drawing/2014/main" id="{7B5AA850-EEB3-4FCB-B872-38A008CC868E}"/>
              </a:ext>
            </a:extLst>
          </p:cNvPr>
          <p:cNvSpPr>
            <a:spLocks noGrp="1"/>
          </p:cNvSpPr>
          <p:nvPr>
            <p:ph type="title"/>
          </p:nvPr>
        </p:nvSpPr>
        <p:spPr>
          <a:xfrm>
            <a:off x="1069848" y="402336"/>
            <a:ext cx="9371445" cy="402336"/>
          </a:xfrm>
          <a:prstGeom prst="rect">
            <a:avLst/>
          </a:prstGeom>
        </p:spPr>
        <p:txBody>
          <a:bodyPr vert="horz" lIns="0" tIns="0" rIns="0" bIns="0" rtlCol="0" anchor="t" anchorCtr="0">
            <a:noAutofit/>
          </a:bodyPr>
          <a:lstStyle>
            <a:lvl1pPr>
              <a:defRPr lang="en-US" noProof="0" dirty="0"/>
            </a:lvl1pPr>
          </a:lstStyle>
          <a:p>
            <a:pPr lvl="0"/>
            <a:r>
              <a:rPr lang="pt-BR" noProof="0"/>
              <a:t>Clique para editar o título Mestre</a:t>
            </a:r>
            <a:endParaRPr lang="en-US" noProof="0"/>
          </a:p>
        </p:txBody>
      </p:sp>
    </p:spTree>
    <p:extLst>
      <p:ext uri="{BB962C8B-B14F-4D97-AF65-F5344CB8AC3E}">
        <p14:creationId xmlns:p14="http://schemas.microsoft.com/office/powerpoint/2010/main" val="3881091110"/>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1_Divider - DGT blue">
    <p:bg bwMode="gray">
      <p:bgPr>
        <a:solidFill>
          <a:srgbClr val="62B5E5"/>
        </a:solidFill>
        <a:effectLst/>
      </p:bgPr>
    </p:bg>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F55ED3E3-7E2A-59E2-2205-A957B23DBC72}"/>
              </a:ext>
            </a:extLst>
          </p:cNvPr>
          <p:cNvSpPr txBox="1"/>
          <p:nvPr userDrawn="1"/>
        </p:nvSpPr>
        <p:spPr>
          <a:xfrm>
            <a:off x="469900" y="6477000"/>
            <a:ext cx="5354638" cy="100013"/>
          </a:xfrm>
          <a:prstGeom prst="rect">
            <a:avLst/>
          </a:prstGeom>
          <a:noFill/>
        </p:spPr>
        <p:txBody>
          <a:bodyPr lIns="0" tIns="0" rIns="0" bIns="0">
            <a:spAutoFit/>
          </a:bodyPr>
          <a:lstStyle/>
          <a:p>
            <a:pPr defTabSz="1219170" eaLnBrk="1" fontAlgn="auto" hangingPunct="1">
              <a:spcBef>
                <a:spcPts val="800"/>
              </a:spcBef>
              <a:spcAft>
                <a:spcPts val="0"/>
              </a:spcAft>
              <a:buSzPct val="100000"/>
              <a:buFont typeface="Arial"/>
              <a:buNone/>
              <a:defRPr/>
            </a:pPr>
            <a:r>
              <a:rPr lang="en-US" sz="650">
                <a:solidFill>
                  <a:schemeClr val="bg1"/>
                </a:solidFill>
                <a:latin typeface="+mn-lt"/>
              </a:rPr>
              <a:t>©DGT </a:t>
            </a:r>
            <a:r>
              <a:rPr lang="en-US" sz="650" err="1">
                <a:solidFill>
                  <a:schemeClr val="bg1"/>
                </a:solidFill>
                <a:latin typeface="+mn-lt"/>
              </a:rPr>
              <a:t>Consultoria</a:t>
            </a:r>
            <a:r>
              <a:rPr lang="en-US" sz="650">
                <a:solidFill>
                  <a:schemeClr val="bg1"/>
                </a:solidFill>
                <a:latin typeface="+mn-lt"/>
              </a:rPr>
              <a:t> 2021</a:t>
            </a:r>
          </a:p>
        </p:txBody>
      </p:sp>
      <p:sp>
        <p:nvSpPr>
          <p:cNvPr id="5" name="TextBox 9">
            <a:extLst>
              <a:ext uri="{FF2B5EF4-FFF2-40B4-BE49-F238E27FC236}">
                <a16:creationId xmlns:a16="http://schemas.microsoft.com/office/drawing/2014/main" id="{82681342-002C-A420-C95A-E25198DB035D}"/>
              </a:ext>
            </a:extLst>
          </p:cNvPr>
          <p:cNvSpPr txBox="1"/>
          <p:nvPr userDrawn="1"/>
        </p:nvSpPr>
        <p:spPr>
          <a:xfrm>
            <a:off x="6335713" y="6477000"/>
            <a:ext cx="4897437" cy="100013"/>
          </a:xfrm>
          <a:prstGeom prst="rect">
            <a:avLst/>
          </a:prstGeom>
          <a:noFill/>
        </p:spPr>
        <p:txBody>
          <a:bodyPr lIns="0" tIns="0" rIns="0" bIns="0">
            <a:spAutoFit/>
          </a:bodyPr>
          <a:lstStyle/>
          <a:p>
            <a:pPr algn="r" defTabSz="1219170" eaLnBrk="1" fontAlgn="auto" hangingPunct="1">
              <a:spcBef>
                <a:spcPts val="0"/>
              </a:spcBef>
              <a:spcAft>
                <a:spcPts val="0"/>
              </a:spcAft>
              <a:buSzPct val="100000"/>
              <a:buFont typeface="Arial"/>
              <a:buNone/>
              <a:defRPr/>
            </a:pPr>
            <a:r>
              <a:rPr lang="pt-BR" sz="650">
                <a:solidFill>
                  <a:schemeClr val="bg1"/>
                </a:solidFill>
                <a:latin typeface="Rubik Light" panose="00000400000000000000" pitchFamily="2" charset="-79"/>
                <a:cs typeface="Rubik Light" panose="00000400000000000000" pitchFamily="2" charset="-79"/>
              </a:rPr>
              <a:t>DGT – Seu parceiro de negócios!</a:t>
            </a:r>
          </a:p>
        </p:txBody>
      </p:sp>
      <p:sp>
        <p:nvSpPr>
          <p:cNvPr id="2"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pt-BR" noProof="0"/>
              <a:t>Clique para editar o título Mestre</a:t>
            </a:r>
            <a:endParaRPr lang="en-US" noProof="0"/>
          </a:p>
        </p:txBody>
      </p:sp>
      <p:sp>
        <p:nvSpPr>
          <p:cNvPr id="3" name="Text Placeholder 2"/>
          <p:cNvSpPr>
            <a:spLocks noGrp="1"/>
          </p:cNvSpPr>
          <p:nvPr>
            <p:ph type="body" idx="1"/>
          </p:nvPr>
        </p:nvSpPr>
        <p:spPr bwMode="gray">
          <a:xfrm>
            <a:off x="469900" y="3429000"/>
            <a:ext cx="10418233" cy="1566532"/>
          </a:xfrm>
        </p:spPr>
        <p:txBody>
          <a:bodyPr>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pt-BR" noProof="0"/>
              <a:t>Editar estilos de texto Mestre</a:t>
            </a:r>
          </a:p>
        </p:txBody>
      </p:sp>
    </p:spTree>
    <p:extLst>
      <p:ext uri="{BB962C8B-B14F-4D97-AF65-F5344CB8AC3E}">
        <p14:creationId xmlns:p14="http://schemas.microsoft.com/office/powerpoint/2010/main" val="1653438098"/>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Divider - DGT dark blue">
    <p:bg bwMode="gray">
      <p:bgPr>
        <a:solidFill>
          <a:srgbClr val="012169"/>
        </a:solidFill>
        <a:effectLst/>
      </p:bgPr>
    </p:bg>
    <p:spTree>
      <p:nvGrpSpPr>
        <p:cNvPr id="1" name=""/>
        <p:cNvGrpSpPr/>
        <p:nvPr/>
      </p:nvGrpSpPr>
      <p:grpSpPr>
        <a:xfrm>
          <a:off x="0" y="0"/>
          <a:ext cx="0" cy="0"/>
          <a:chOff x="0" y="0"/>
          <a:chExt cx="0" cy="0"/>
        </a:xfrm>
      </p:grpSpPr>
      <p:sp>
        <p:nvSpPr>
          <p:cNvPr id="4" name="TextBox 20">
            <a:extLst>
              <a:ext uri="{FF2B5EF4-FFF2-40B4-BE49-F238E27FC236}">
                <a16:creationId xmlns:a16="http://schemas.microsoft.com/office/drawing/2014/main" id="{BB85F3F1-7408-9EAD-12FE-EA7F76ADD804}"/>
              </a:ext>
            </a:extLst>
          </p:cNvPr>
          <p:cNvSpPr txBox="1"/>
          <p:nvPr userDrawn="1"/>
        </p:nvSpPr>
        <p:spPr>
          <a:xfrm>
            <a:off x="469900" y="6477000"/>
            <a:ext cx="5354638" cy="100013"/>
          </a:xfrm>
          <a:prstGeom prst="rect">
            <a:avLst/>
          </a:prstGeom>
          <a:noFill/>
        </p:spPr>
        <p:txBody>
          <a:bodyPr lIns="0" tIns="0" rIns="0" bIns="0">
            <a:spAutoFit/>
          </a:bodyPr>
          <a:lstStyle/>
          <a:p>
            <a:pPr defTabSz="1219170" eaLnBrk="1" fontAlgn="auto" hangingPunct="1">
              <a:spcBef>
                <a:spcPts val="800"/>
              </a:spcBef>
              <a:spcAft>
                <a:spcPts val="0"/>
              </a:spcAft>
              <a:buSzPct val="100000"/>
              <a:buFont typeface="Arial"/>
              <a:buNone/>
              <a:defRPr/>
            </a:pPr>
            <a:r>
              <a:rPr lang="en-US" sz="650">
                <a:solidFill>
                  <a:schemeClr val="bg1"/>
                </a:solidFill>
                <a:latin typeface="+mn-lt"/>
              </a:rPr>
              <a:t>©DGT </a:t>
            </a:r>
            <a:r>
              <a:rPr lang="en-US" sz="650" err="1">
                <a:solidFill>
                  <a:schemeClr val="bg1"/>
                </a:solidFill>
                <a:latin typeface="+mn-lt"/>
              </a:rPr>
              <a:t>Consultoria</a:t>
            </a:r>
            <a:r>
              <a:rPr lang="en-US" sz="650">
                <a:solidFill>
                  <a:schemeClr val="bg1"/>
                </a:solidFill>
                <a:latin typeface="+mn-lt"/>
              </a:rPr>
              <a:t> 2021</a:t>
            </a:r>
          </a:p>
        </p:txBody>
      </p:sp>
      <p:sp>
        <p:nvSpPr>
          <p:cNvPr id="5" name="TextBox 9">
            <a:extLst>
              <a:ext uri="{FF2B5EF4-FFF2-40B4-BE49-F238E27FC236}">
                <a16:creationId xmlns:a16="http://schemas.microsoft.com/office/drawing/2014/main" id="{0E46C4DD-1459-1D78-1958-D0E5EDEB9E43}"/>
              </a:ext>
            </a:extLst>
          </p:cNvPr>
          <p:cNvSpPr txBox="1"/>
          <p:nvPr userDrawn="1"/>
        </p:nvSpPr>
        <p:spPr>
          <a:xfrm>
            <a:off x="6335713" y="6477000"/>
            <a:ext cx="4897437" cy="100013"/>
          </a:xfrm>
          <a:prstGeom prst="rect">
            <a:avLst/>
          </a:prstGeom>
          <a:noFill/>
        </p:spPr>
        <p:txBody>
          <a:bodyPr lIns="0" tIns="0" rIns="0" bIns="0">
            <a:spAutoFit/>
          </a:bodyPr>
          <a:lstStyle/>
          <a:p>
            <a:pPr algn="r" defTabSz="1219170" eaLnBrk="1" fontAlgn="auto" hangingPunct="1">
              <a:spcBef>
                <a:spcPts val="0"/>
              </a:spcBef>
              <a:spcAft>
                <a:spcPts val="0"/>
              </a:spcAft>
              <a:buSzPct val="100000"/>
              <a:buFont typeface="Arial"/>
              <a:buNone/>
              <a:defRPr/>
            </a:pPr>
            <a:r>
              <a:rPr lang="pt-BR" sz="650">
                <a:solidFill>
                  <a:schemeClr val="bg1"/>
                </a:solidFill>
                <a:latin typeface="Rubik Light" panose="00000400000000000000" pitchFamily="2" charset="-79"/>
                <a:cs typeface="Rubik Light" panose="00000400000000000000" pitchFamily="2" charset="-79"/>
              </a:rPr>
              <a:t>DGT – Seu parceiro de negócios!</a:t>
            </a:r>
          </a:p>
        </p:txBody>
      </p:sp>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pt-BR" noProof="0"/>
              <a:t>Clique para editar o título Mestre</a:t>
            </a:r>
            <a:endParaRPr lang="en-US" noProof="0"/>
          </a:p>
        </p:txBody>
      </p:sp>
      <p:sp>
        <p:nvSpPr>
          <p:cNvPr id="19" name="Text Placeholder 2"/>
          <p:cNvSpPr>
            <a:spLocks noGrp="1"/>
          </p:cNvSpPr>
          <p:nvPr>
            <p:ph type="body" idx="1"/>
          </p:nvPr>
        </p:nvSpPr>
        <p:spPr bwMode="gray">
          <a:xfrm>
            <a:off x="469900" y="3429000"/>
            <a:ext cx="10418233" cy="1566532"/>
          </a:xfrm>
        </p:spPr>
        <p:txBody>
          <a:bodyPr>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pt-BR" noProof="0"/>
              <a:t>Editar estilos de texto Mestre</a:t>
            </a:r>
          </a:p>
        </p:txBody>
      </p:sp>
    </p:spTree>
    <p:extLst>
      <p:ext uri="{BB962C8B-B14F-4D97-AF65-F5344CB8AC3E}">
        <p14:creationId xmlns:p14="http://schemas.microsoft.com/office/powerpoint/2010/main" val="3622046195"/>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Divider - DGT black">
    <p:bg bwMode="gray">
      <p:bgPr>
        <a:solidFill>
          <a:schemeClr val="tx1"/>
        </a:solidFill>
        <a:effectLst/>
      </p:bgPr>
    </p:bg>
    <p:spTree>
      <p:nvGrpSpPr>
        <p:cNvPr id="1" name=""/>
        <p:cNvGrpSpPr/>
        <p:nvPr/>
      </p:nvGrpSpPr>
      <p:grpSpPr>
        <a:xfrm>
          <a:off x="0" y="0"/>
          <a:ext cx="0" cy="0"/>
          <a:chOff x="0" y="0"/>
          <a:chExt cx="0" cy="0"/>
        </a:xfrm>
      </p:grpSpPr>
      <p:sp>
        <p:nvSpPr>
          <p:cNvPr id="4" name="TextBox 20">
            <a:extLst>
              <a:ext uri="{FF2B5EF4-FFF2-40B4-BE49-F238E27FC236}">
                <a16:creationId xmlns:a16="http://schemas.microsoft.com/office/drawing/2014/main" id="{B42B4F80-4A55-41D5-0119-A13C32439E42}"/>
              </a:ext>
            </a:extLst>
          </p:cNvPr>
          <p:cNvSpPr txBox="1"/>
          <p:nvPr userDrawn="1"/>
        </p:nvSpPr>
        <p:spPr>
          <a:xfrm>
            <a:off x="469900" y="6477000"/>
            <a:ext cx="5354638" cy="100013"/>
          </a:xfrm>
          <a:prstGeom prst="rect">
            <a:avLst/>
          </a:prstGeom>
          <a:noFill/>
        </p:spPr>
        <p:txBody>
          <a:bodyPr lIns="0" tIns="0" rIns="0" bIns="0">
            <a:spAutoFit/>
          </a:bodyPr>
          <a:lstStyle/>
          <a:p>
            <a:pPr defTabSz="1219170" eaLnBrk="1" fontAlgn="auto" hangingPunct="1">
              <a:spcBef>
                <a:spcPts val="800"/>
              </a:spcBef>
              <a:spcAft>
                <a:spcPts val="0"/>
              </a:spcAft>
              <a:buSzPct val="100000"/>
              <a:buFont typeface="Arial"/>
              <a:buNone/>
              <a:defRPr/>
            </a:pPr>
            <a:r>
              <a:rPr lang="en-US" sz="650">
                <a:solidFill>
                  <a:schemeClr val="bg1"/>
                </a:solidFill>
                <a:latin typeface="+mn-lt"/>
              </a:rPr>
              <a:t>©DGT </a:t>
            </a:r>
            <a:r>
              <a:rPr lang="en-US" sz="650" err="1">
                <a:solidFill>
                  <a:schemeClr val="bg1"/>
                </a:solidFill>
                <a:latin typeface="+mn-lt"/>
              </a:rPr>
              <a:t>Consultoria</a:t>
            </a:r>
            <a:r>
              <a:rPr lang="en-US" sz="650">
                <a:solidFill>
                  <a:schemeClr val="bg1"/>
                </a:solidFill>
                <a:latin typeface="+mn-lt"/>
              </a:rPr>
              <a:t> 2021</a:t>
            </a:r>
          </a:p>
        </p:txBody>
      </p:sp>
      <p:sp>
        <p:nvSpPr>
          <p:cNvPr id="5" name="TextBox 9">
            <a:extLst>
              <a:ext uri="{FF2B5EF4-FFF2-40B4-BE49-F238E27FC236}">
                <a16:creationId xmlns:a16="http://schemas.microsoft.com/office/drawing/2014/main" id="{8C181830-F1A5-2E9A-8DCA-023615DE02CF}"/>
              </a:ext>
            </a:extLst>
          </p:cNvPr>
          <p:cNvSpPr txBox="1"/>
          <p:nvPr userDrawn="1"/>
        </p:nvSpPr>
        <p:spPr>
          <a:xfrm>
            <a:off x="6335713" y="6477000"/>
            <a:ext cx="4897437" cy="100013"/>
          </a:xfrm>
          <a:prstGeom prst="rect">
            <a:avLst/>
          </a:prstGeom>
          <a:noFill/>
        </p:spPr>
        <p:txBody>
          <a:bodyPr lIns="0" tIns="0" rIns="0" bIns="0">
            <a:spAutoFit/>
          </a:bodyPr>
          <a:lstStyle/>
          <a:p>
            <a:pPr algn="r" defTabSz="1219170" eaLnBrk="1" fontAlgn="auto" hangingPunct="1">
              <a:spcBef>
                <a:spcPts val="0"/>
              </a:spcBef>
              <a:spcAft>
                <a:spcPts val="0"/>
              </a:spcAft>
              <a:buSzPct val="100000"/>
              <a:buFont typeface="Arial"/>
              <a:buNone/>
              <a:defRPr/>
            </a:pPr>
            <a:r>
              <a:rPr lang="pt-BR" sz="650">
                <a:solidFill>
                  <a:schemeClr val="bg1"/>
                </a:solidFill>
                <a:latin typeface="Rubik Light" panose="00000400000000000000" pitchFamily="2" charset="-79"/>
                <a:cs typeface="Rubik Light" panose="00000400000000000000" pitchFamily="2" charset="-79"/>
              </a:rPr>
              <a:t>DGT – Seu parceiro de negócios!</a:t>
            </a:r>
          </a:p>
        </p:txBody>
      </p:sp>
      <p:sp>
        <p:nvSpPr>
          <p:cNvPr id="18" name="Title 1"/>
          <p:cNvSpPr>
            <a:spLocks noGrp="1"/>
          </p:cNvSpPr>
          <p:nvPr>
            <p:ph type="title"/>
          </p:nvPr>
        </p:nvSpPr>
        <p:spPr bwMode="gray">
          <a:xfrm>
            <a:off x="469900" y="1705668"/>
            <a:ext cx="10418233" cy="1592403"/>
          </a:xfrm>
        </p:spPr>
        <p:txBody>
          <a:bodyPr anchor="b"/>
          <a:lstStyle>
            <a:lvl1pPr>
              <a:lnSpc>
                <a:spcPct val="95000"/>
              </a:lnSpc>
              <a:defRPr sz="3850" b="1">
                <a:solidFill>
                  <a:schemeClr val="bg1"/>
                </a:solidFill>
                <a:latin typeface="+mj-lt"/>
                <a:ea typeface="Open Sans" panose="020B0606030504020204" pitchFamily="34" charset="0"/>
                <a:cs typeface="Open Sans" panose="020B0606030504020204" pitchFamily="34" charset="0"/>
              </a:defRPr>
            </a:lvl1pPr>
          </a:lstStyle>
          <a:p>
            <a:r>
              <a:rPr lang="pt-BR" noProof="0"/>
              <a:t>Clique para editar o título Mestre</a:t>
            </a:r>
            <a:endParaRPr lang="en-US" noProof="0"/>
          </a:p>
        </p:txBody>
      </p:sp>
      <p:sp>
        <p:nvSpPr>
          <p:cNvPr id="19" name="Text Placeholder 2"/>
          <p:cNvSpPr>
            <a:spLocks noGrp="1"/>
          </p:cNvSpPr>
          <p:nvPr>
            <p:ph type="body" idx="1"/>
          </p:nvPr>
        </p:nvSpPr>
        <p:spPr bwMode="gray">
          <a:xfrm>
            <a:off x="469900" y="3429000"/>
            <a:ext cx="10418233" cy="1566532"/>
          </a:xfrm>
        </p:spPr>
        <p:txBody>
          <a:bodyPr>
            <a:noAutofit/>
          </a:bodyPr>
          <a:lstStyle>
            <a:lvl1pPr marL="0" indent="0">
              <a:lnSpc>
                <a:spcPct val="95000"/>
              </a:lnSpc>
              <a:spcAft>
                <a:spcPts val="0"/>
              </a:spcAft>
              <a:buNone/>
              <a:defRPr sz="3850">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pt-BR" noProof="0"/>
              <a:t>Editar estilos de texto Mestre</a:t>
            </a:r>
          </a:p>
        </p:txBody>
      </p:sp>
    </p:spTree>
    <p:extLst>
      <p:ext uri="{BB962C8B-B14F-4D97-AF65-F5344CB8AC3E}">
        <p14:creationId xmlns:p14="http://schemas.microsoft.com/office/powerpoint/2010/main" val="2612262259"/>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Divider - DGT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469901" y="1705668"/>
            <a:ext cx="10418233" cy="1592403"/>
          </a:xfrm>
        </p:spPr>
        <p:txBody>
          <a:bodyPr anchor="b"/>
          <a:lstStyle>
            <a:lvl1pPr>
              <a:lnSpc>
                <a:spcPct val="95000"/>
              </a:lnSpc>
              <a:defRPr sz="3850" b="1">
                <a:solidFill>
                  <a:schemeClr val="tx1"/>
                </a:solidFill>
                <a:latin typeface="+mj-lt"/>
                <a:ea typeface="Open Sans" panose="020B0606030504020204" pitchFamily="34" charset="0"/>
                <a:cs typeface="Open Sans" panose="020B0606030504020204" pitchFamily="34" charset="0"/>
              </a:defRPr>
            </a:lvl1pPr>
          </a:lstStyle>
          <a:p>
            <a:r>
              <a:rPr lang="pt-BR" noProof="0"/>
              <a:t>Clique para editar o título Mestre</a:t>
            </a:r>
            <a:endParaRPr lang="en-US" noProof="0"/>
          </a:p>
        </p:txBody>
      </p:sp>
      <p:sp>
        <p:nvSpPr>
          <p:cNvPr id="3" name="Text Placeholder 2"/>
          <p:cNvSpPr>
            <a:spLocks noGrp="1"/>
          </p:cNvSpPr>
          <p:nvPr>
            <p:ph type="body" idx="1"/>
          </p:nvPr>
        </p:nvSpPr>
        <p:spPr bwMode="gray">
          <a:xfrm>
            <a:off x="469900" y="3429000"/>
            <a:ext cx="10541000" cy="1566532"/>
          </a:xfrm>
        </p:spPr>
        <p:txBody>
          <a:bodyPr>
            <a:noAutofit/>
          </a:bodyPr>
          <a:lstStyle>
            <a:lvl1pPr marL="0" indent="0">
              <a:lnSpc>
                <a:spcPct val="95000"/>
              </a:lnSpc>
              <a:spcAft>
                <a:spcPts val="0"/>
              </a:spcAft>
              <a:buNone/>
              <a:defRPr sz="385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pt-BR" noProof="0"/>
              <a:t>Editar estilos de texto Mestre</a:t>
            </a:r>
          </a:p>
        </p:txBody>
      </p:sp>
    </p:spTree>
    <p:extLst>
      <p:ext uri="{BB962C8B-B14F-4D97-AF65-F5344CB8AC3E}">
        <p14:creationId xmlns:p14="http://schemas.microsoft.com/office/powerpoint/2010/main" val="1867349086"/>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_Key statement dark green">
    <p:bg>
      <p:bgPr>
        <a:solidFill>
          <a:schemeClr val="accent2"/>
        </a:solidFill>
        <a:effectLst/>
      </p:bgPr>
    </p:bg>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id="{910A2550-3146-9C8F-47C5-D9E4E8371351}"/>
              </a:ext>
            </a:extLst>
          </p:cNvPr>
          <p:cNvSpPr txBox="1"/>
          <p:nvPr userDrawn="1"/>
        </p:nvSpPr>
        <p:spPr>
          <a:xfrm>
            <a:off x="469900" y="6477000"/>
            <a:ext cx="5354638" cy="100013"/>
          </a:xfrm>
          <a:prstGeom prst="rect">
            <a:avLst/>
          </a:prstGeom>
          <a:noFill/>
        </p:spPr>
        <p:txBody>
          <a:bodyPr lIns="0" tIns="0" rIns="0" bIns="0">
            <a:spAutoFit/>
          </a:bodyPr>
          <a:lstStyle/>
          <a:p>
            <a:pPr defTabSz="1219170" eaLnBrk="1" fontAlgn="auto" hangingPunct="1">
              <a:spcBef>
                <a:spcPts val="800"/>
              </a:spcBef>
              <a:spcAft>
                <a:spcPts val="0"/>
              </a:spcAft>
              <a:buSzPct val="100000"/>
              <a:buFont typeface="Arial"/>
              <a:buNone/>
              <a:defRPr/>
            </a:pPr>
            <a:r>
              <a:rPr lang="en-US" sz="650">
                <a:solidFill>
                  <a:schemeClr val="bg1"/>
                </a:solidFill>
                <a:latin typeface="+mn-lt"/>
              </a:rPr>
              <a:t>©DGT </a:t>
            </a:r>
            <a:r>
              <a:rPr lang="en-US" sz="650" err="1">
                <a:solidFill>
                  <a:schemeClr val="bg1"/>
                </a:solidFill>
                <a:latin typeface="+mn-lt"/>
              </a:rPr>
              <a:t>Consultoria</a:t>
            </a:r>
            <a:r>
              <a:rPr lang="en-US" sz="650">
                <a:solidFill>
                  <a:schemeClr val="bg1"/>
                </a:solidFill>
                <a:latin typeface="+mn-lt"/>
              </a:rPr>
              <a:t> 2021</a:t>
            </a:r>
          </a:p>
        </p:txBody>
      </p:sp>
      <p:sp>
        <p:nvSpPr>
          <p:cNvPr id="5" name="TextBox 13">
            <a:extLst>
              <a:ext uri="{FF2B5EF4-FFF2-40B4-BE49-F238E27FC236}">
                <a16:creationId xmlns:a16="http://schemas.microsoft.com/office/drawing/2014/main" id="{02004D8B-7D79-E450-BEF8-77FAD97B094C}"/>
              </a:ext>
            </a:extLst>
          </p:cNvPr>
          <p:cNvSpPr txBox="1"/>
          <p:nvPr userDrawn="1"/>
        </p:nvSpPr>
        <p:spPr>
          <a:xfrm>
            <a:off x="11414125" y="6477000"/>
            <a:ext cx="307975" cy="100013"/>
          </a:xfrm>
          <a:prstGeom prst="rect">
            <a:avLst/>
          </a:prstGeom>
          <a:noFill/>
        </p:spPr>
        <p:txBody>
          <a:bodyPr lIns="0" tIns="0" rIns="0" bIns="0">
            <a:spAutoFit/>
          </a:bodyPr>
          <a:lstStyle/>
          <a:p>
            <a:pPr algn="r" defTabSz="1219170" eaLnBrk="1" fontAlgn="auto" hangingPunct="1">
              <a:spcBef>
                <a:spcPts val="800"/>
              </a:spcBef>
              <a:spcAft>
                <a:spcPts val="0"/>
              </a:spcAft>
              <a:buSzPct val="100000"/>
              <a:buFont typeface="Arial"/>
              <a:buNone/>
              <a:defRPr/>
            </a:pPr>
            <a:fld id="{235D9677-9BD0-42F0-9500-3B883D44DD0D}" type="slidenum">
              <a:rPr lang="en-US" sz="650">
                <a:solidFill>
                  <a:schemeClr val="bg1"/>
                </a:solidFill>
                <a:latin typeface="+mn-lt"/>
              </a:rPr>
              <a:pPr algn="r" defTabSz="1219170" eaLnBrk="1" fontAlgn="auto" hangingPunct="1">
                <a:spcBef>
                  <a:spcPts val="800"/>
                </a:spcBef>
                <a:spcAft>
                  <a:spcPts val="0"/>
                </a:spcAft>
                <a:buSzPct val="100000"/>
                <a:buFont typeface="Arial"/>
                <a:buNone/>
                <a:defRPr/>
              </a:pPr>
              <a:t>‹nº›</a:t>
            </a:fld>
            <a:endParaRPr lang="en-US" sz="650">
              <a:solidFill>
                <a:schemeClr val="bg1"/>
              </a:solidFill>
              <a:latin typeface="+mn-lt"/>
            </a:endParaRPr>
          </a:p>
        </p:txBody>
      </p:sp>
      <p:sp>
        <p:nvSpPr>
          <p:cNvPr id="6" name="TextBox 9">
            <a:extLst>
              <a:ext uri="{FF2B5EF4-FFF2-40B4-BE49-F238E27FC236}">
                <a16:creationId xmlns:a16="http://schemas.microsoft.com/office/drawing/2014/main" id="{0745B4CA-CBE7-0816-4F89-880745AD6927}"/>
              </a:ext>
            </a:extLst>
          </p:cNvPr>
          <p:cNvSpPr txBox="1"/>
          <p:nvPr userDrawn="1"/>
        </p:nvSpPr>
        <p:spPr>
          <a:xfrm>
            <a:off x="6335713" y="6477000"/>
            <a:ext cx="4897437" cy="100013"/>
          </a:xfrm>
          <a:prstGeom prst="rect">
            <a:avLst/>
          </a:prstGeom>
          <a:noFill/>
        </p:spPr>
        <p:txBody>
          <a:bodyPr lIns="0" tIns="0" rIns="0" bIns="0">
            <a:spAutoFit/>
          </a:bodyPr>
          <a:lstStyle/>
          <a:p>
            <a:pPr algn="r" defTabSz="1219170" eaLnBrk="1" fontAlgn="auto" hangingPunct="1">
              <a:spcBef>
                <a:spcPts val="0"/>
              </a:spcBef>
              <a:spcAft>
                <a:spcPts val="0"/>
              </a:spcAft>
              <a:buSzPct val="100000"/>
              <a:buFont typeface="Arial"/>
              <a:buNone/>
              <a:defRPr/>
            </a:pPr>
            <a:r>
              <a:rPr lang="pt-BR" sz="650">
                <a:solidFill>
                  <a:schemeClr val="bg1"/>
                </a:solidFill>
                <a:latin typeface="Rubik Light" panose="00000400000000000000" pitchFamily="2" charset="-79"/>
                <a:cs typeface="Rubik Light" panose="00000400000000000000" pitchFamily="2" charset="-79"/>
              </a:rPr>
              <a:t>DGT – Seu parceiro de negócios!</a:t>
            </a:r>
          </a:p>
        </p:txBody>
      </p:sp>
      <p:sp>
        <p:nvSpPr>
          <p:cNvPr id="4"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pt-BR" noProof="0"/>
              <a:t>Editar estilos de texto Mestre</a:t>
            </a:r>
          </a:p>
        </p:txBody>
      </p:sp>
    </p:spTree>
    <p:extLst>
      <p:ext uri="{BB962C8B-B14F-4D97-AF65-F5344CB8AC3E}">
        <p14:creationId xmlns:p14="http://schemas.microsoft.com/office/powerpoint/2010/main" val="662570909"/>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_Key statement dark blue">
    <p:bg>
      <p:bgPr>
        <a:solidFill>
          <a:srgbClr val="012169"/>
        </a:solidFill>
        <a:effectLst/>
      </p:bgPr>
    </p:bg>
    <p:spTree>
      <p:nvGrpSpPr>
        <p:cNvPr id="1" name=""/>
        <p:cNvGrpSpPr/>
        <p:nvPr/>
      </p:nvGrpSpPr>
      <p:grpSpPr>
        <a:xfrm>
          <a:off x="0" y="0"/>
          <a:ext cx="0" cy="0"/>
          <a:chOff x="0" y="0"/>
          <a:chExt cx="0" cy="0"/>
        </a:xfrm>
      </p:grpSpPr>
      <p:sp>
        <p:nvSpPr>
          <p:cNvPr id="3" name="TextBox 14">
            <a:extLst>
              <a:ext uri="{FF2B5EF4-FFF2-40B4-BE49-F238E27FC236}">
                <a16:creationId xmlns:a16="http://schemas.microsoft.com/office/drawing/2014/main" id="{B4F292B7-01CA-FCDD-B90F-18BD8545FC44}"/>
              </a:ext>
            </a:extLst>
          </p:cNvPr>
          <p:cNvSpPr txBox="1"/>
          <p:nvPr userDrawn="1"/>
        </p:nvSpPr>
        <p:spPr>
          <a:xfrm>
            <a:off x="469900" y="6477000"/>
            <a:ext cx="5354638" cy="100013"/>
          </a:xfrm>
          <a:prstGeom prst="rect">
            <a:avLst/>
          </a:prstGeom>
          <a:noFill/>
        </p:spPr>
        <p:txBody>
          <a:bodyPr lIns="0" tIns="0" rIns="0" bIns="0">
            <a:spAutoFit/>
          </a:bodyPr>
          <a:lstStyle/>
          <a:p>
            <a:pPr defTabSz="1219170" eaLnBrk="1" fontAlgn="auto" hangingPunct="1">
              <a:spcBef>
                <a:spcPts val="800"/>
              </a:spcBef>
              <a:spcAft>
                <a:spcPts val="0"/>
              </a:spcAft>
              <a:buSzPct val="100000"/>
              <a:buFont typeface="Arial"/>
              <a:buNone/>
              <a:defRPr/>
            </a:pPr>
            <a:r>
              <a:rPr lang="en-US" sz="650">
                <a:solidFill>
                  <a:schemeClr val="bg1"/>
                </a:solidFill>
                <a:latin typeface="+mn-lt"/>
              </a:rPr>
              <a:t>©DGT </a:t>
            </a:r>
            <a:r>
              <a:rPr lang="en-US" sz="650" err="1">
                <a:solidFill>
                  <a:schemeClr val="bg1"/>
                </a:solidFill>
                <a:latin typeface="+mn-lt"/>
              </a:rPr>
              <a:t>Consultoria</a:t>
            </a:r>
            <a:r>
              <a:rPr lang="en-US" sz="650">
                <a:solidFill>
                  <a:schemeClr val="bg1"/>
                </a:solidFill>
                <a:latin typeface="+mn-lt"/>
              </a:rPr>
              <a:t> 2021</a:t>
            </a:r>
          </a:p>
        </p:txBody>
      </p:sp>
      <p:sp>
        <p:nvSpPr>
          <p:cNvPr id="4" name="TextBox 15">
            <a:extLst>
              <a:ext uri="{FF2B5EF4-FFF2-40B4-BE49-F238E27FC236}">
                <a16:creationId xmlns:a16="http://schemas.microsoft.com/office/drawing/2014/main" id="{BBF21485-19A7-74DF-CFE5-8FEA9844DFC8}"/>
              </a:ext>
            </a:extLst>
          </p:cNvPr>
          <p:cNvSpPr txBox="1"/>
          <p:nvPr userDrawn="1"/>
        </p:nvSpPr>
        <p:spPr>
          <a:xfrm>
            <a:off x="11414125" y="6477000"/>
            <a:ext cx="307975" cy="100013"/>
          </a:xfrm>
          <a:prstGeom prst="rect">
            <a:avLst/>
          </a:prstGeom>
          <a:noFill/>
        </p:spPr>
        <p:txBody>
          <a:bodyPr lIns="0" tIns="0" rIns="0" bIns="0">
            <a:spAutoFit/>
          </a:bodyPr>
          <a:lstStyle/>
          <a:p>
            <a:pPr algn="r" defTabSz="1219170" eaLnBrk="1" fontAlgn="auto" hangingPunct="1">
              <a:spcBef>
                <a:spcPts val="800"/>
              </a:spcBef>
              <a:spcAft>
                <a:spcPts val="0"/>
              </a:spcAft>
              <a:buSzPct val="100000"/>
              <a:buFont typeface="Arial"/>
              <a:buNone/>
              <a:defRPr/>
            </a:pPr>
            <a:fld id="{B7CD07BD-0291-4098-8CE4-AE5618181615}" type="slidenum">
              <a:rPr lang="en-US" sz="650">
                <a:solidFill>
                  <a:schemeClr val="bg1"/>
                </a:solidFill>
                <a:latin typeface="+mn-lt"/>
              </a:rPr>
              <a:pPr algn="r" defTabSz="1219170" eaLnBrk="1" fontAlgn="auto" hangingPunct="1">
                <a:spcBef>
                  <a:spcPts val="800"/>
                </a:spcBef>
                <a:spcAft>
                  <a:spcPts val="0"/>
                </a:spcAft>
                <a:buSzPct val="100000"/>
                <a:buFont typeface="Arial"/>
                <a:buNone/>
                <a:defRPr/>
              </a:pPr>
              <a:t>‹nº›</a:t>
            </a:fld>
            <a:endParaRPr lang="en-US" sz="650">
              <a:solidFill>
                <a:schemeClr val="bg1"/>
              </a:solidFill>
              <a:latin typeface="+mn-lt"/>
            </a:endParaRPr>
          </a:p>
        </p:txBody>
      </p:sp>
      <p:sp>
        <p:nvSpPr>
          <p:cNvPr id="5" name="TextBox 9">
            <a:extLst>
              <a:ext uri="{FF2B5EF4-FFF2-40B4-BE49-F238E27FC236}">
                <a16:creationId xmlns:a16="http://schemas.microsoft.com/office/drawing/2014/main" id="{032213FB-2692-237A-6262-1686CB5036D6}"/>
              </a:ext>
            </a:extLst>
          </p:cNvPr>
          <p:cNvSpPr txBox="1"/>
          <p:nvPr userDrawn="1"/>
        </p:nvSpPr>
        <p:spPr>
          <a:xfrm>
            <a:off x="6335713" y="6477000"/>
            <a:ext cx="4897437" cy="100013"/>
          </a:xfrm>
          <a:prstGeom prst="rect">
            <a:avLst/>
          </a:prstGeom>
          <a:noFill/>
        </p:spPr>
        <p:txBody>
          <a:bodyPr lIns="0" tIns="0" rIns="0" bIns="0">
            <a:spAutoFit/>
          </a:bodyPr>
          <a:lstStyle/>
          <a:p>
            <a:pPr algn="r" defTabSz="1219170" eaLnBrk="1" fontAlgn="auto" hangingPunct="1">
              <a:spcBef>
                <a:spcPts val="0"/>
              </a:spcBef>
              <a:spcAft>
                <a:spcPts val="0"/>
              </a:spcAft>
              <a:buSzPct val="100000"/>
              <a:buFont typeface="Arial"/>
              <a:buNone/>
              <a:defRPr/>
            </a:pPr>
            <a:r>
              <a:rPr lang="pt-BR" sz="650">
                <a:solidFill>
                  <a:schemeClr val="bg1"/>
                </a:solidFill>
                <a:latin typeface="Rubik Light" panose="00000400000000000000" pitchFamily="2" charset="-79"/>
                <a:cs typeface="Rubik Light" panose="00000400000000000000" pitchFamily="2" charset="-79"/>
              </a:rPr>
              <a:t>DGT – Seu parceiro de negócios!</a:t>
            </a:r>
          </a:p>
        </p:txBody>
      </p:sp>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pt-BR" noProof="0"/>
              <a:t>Editar estilos de texto Mestre</a:t>
            </a:r>
          </a:p>
        </p:txBody>
      </p:sp>
    </p:spTree>
    <p:extLst>
      <p:ext uri="{BB962C8B-B14F-4D97-AF65-F5344CB8AC3E}">
        <p14:creationId xmlns:p14="http://schemas.microsoft.com/office/powerpoint/2010/main" val="3286304911"/>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_Key statement teal">
    <p:bg>
      <p:bgPr>
        <a:solidFill>
          <a:srgbClr val="0097A9"/>
        </a:solidFill>
        <a:effectLst/>
      </p:bgPr>
    </p:bg>
    <p:spTree>
      <p:nvGrpSpPr>
        <p:cNvPr id="1" name=""/>
        <p:cNvGrpSpPr/>
        <p:nvPr/>
      </p:nvGrpSpPr>
      <p:grpSpPr>
        <a:xfrm>
          <a:off x="0" y="0"/>
          <a:ext cx="0" cy="0"/>
          <a:chOff x="0" y="0"/>
          <a:chExt cx="0" cy="0"/>
        </a:xfrm>
      </p:grpSpPr>
      <p:sp>
        <p:nvSpPr>
          <p:cNvPr id="3" name="TextBox 18">
            <a:extLst>
              <a:ext uri="{FF2B5EF4-FFF2-40B4-BE49-F238E27FC236}">
                <a16:creationId xmlns:a16="http://schemas.microsoft.com/office/drawing/2014/main" id="{606F0057-600F-44F2-ED39-6395381F5026}"/>
              </a:ext>
            </a:extLst>
          </p:cNvPr>
          <p:cNvSpPr txBox="1"/>
          <p:nvPr userDrawn="1"/>
        </p:nvSpPr>
        <p:spPr>
          <a:xfrm>
            <a:off x="469900" y="6477000"/>
            <a:ext cx="5354638" cy="100013"/>
          </a:xfrm>
          <a:prstGeom prst="rect">
            <a:avLst/>
          </a:prstGeom>
          <a:noFill/>
        </p:spPr>
        <p:txBody>
          <a:bodyPr lIns="0" tIns="0" rIns="0" bIns="0">
            <a:spAutoFit/>
          </a:bodyPr>
          <a:lstStyle/>
          <a:p>
            <a:pPr defTabSz="1219170" eaLnBrk="1" fontAlgn="auto" hangingPunct="1">
              <a:spcBef>
                <a:spcPts val="800"/>
              </a:spcBef>
              <a:spcAft>
                <a:spcPts val="0"/>
              </a:spcAft>
              <a:buSzPct val="100000"/>
              <a:buFont typeface="Arial"/>
              <a:buNone/>
              <a:defRPr/>
            </a:pPr>
            <a:r>
              <a:rPr lang="en-US" sz="650">
                <a:solidFill>
                  <a:schemeClr val="bg1"/>
                </a:solidFill>
                <a:latin typeface="+mn-lt"/>
              </a:rPr>
              <a:t>©DGT </a:t>
            </a:r>
            <a:r>
              <a:rPr lang="en-US" sz="650" err="1">
                <a:solidFill>
                  <a:schemeClr val="bg1"/>
                </a:solidFill>
                <a:latin typeface="+mn-lt"/>
              </a:rPr>
              <a:t>Consultoria</a:t>
            </a:r>
            <a:r>
              <a:rPr lang="en-US" sz="650">
                <a:solidFill>
                  <a:schemeClr val="bg1"/>
                </a:solidFill>
                <a:latin typeface="+mn-lt"/>
              </a:rPr>
              <a:t> 2021</a:t>
            </a:r>
          </a:p>
        </p:txBody>
      </p:sp>
      <p:sp>
        <p:nvSpPr>
          <p:cNvPr id="4" name="TextBox 19">
            <a:extLst>
              <a:ext uri="{FF2B5EF4-FFF2-40B4-BE49-F238E27FC236}">
                <a16:creationId xmlns:a16="http://schemas.microsoft.com/office/drawing/2014/main" id="{8DD59BCD-2528-75AF-89AC-844855487A46}"/>
              </a:ext>
            </a:extLst>
          </p:cNvPr>
          <p:cNvSpPr txBox="1"/>
          <p:nvPr userDrawn="1"/>
        </p:nvSpPr>
        <p:spPr>
          <a:xfrm>
            <a:off x="11414125" y="6477000"/>
            <a:ext cx="307975" cy="100013"/>
          </a:xfrm>
          <a:prstGeom prst="rect">
            <a:avLst/>
          </a:prstGeom>
          <a:noFill/>
        </p:spPr>
        <p:txBody>
          <a:bodyPr lIns="0" tIns="0" rIns="0" bIns="0">
            <a:spAutoFit/>
          </a:bodyPr>
          <a:lstStyle/>
          <a:p>
            <a:pPr algn="r" defTabSz="1219170" eaLnBrk="1" fontAlgn="auto" hangingPunct="1">
              <a:spcBef>
                <a:spcPts val="800"/>
              </a:spcBef>
              <a:spcAft>
                <a:spcPts val="0"/>
              </a:spcAft>
              <a:buSzPct val="100000"/>
              <a:buFont typeface="Arial"/>
              <a:buNone/>
              <a:defRPr/>
            </a:pPr>
            <a:fld id="{0ED831CA-66BE-4705-8719-34AF7A7A850C}" type="slidenum">
              <a:rPr lang="en-US" sz="650">
                <a:solidFill>
                  <a:schemeClr val="bg1"/>
                </a:solidFill>
                <a:latin typeface="+mn-lt"/>
              </a:rPr>
              <a:pPr algn="r" defTabSz="1219170" eaLnBrk="1" fontAlgn="auto" hangingPunct="1">
                <a:spcBef>
                  <a:spcPts val="800"/>
                </a:spcBef>
                <a:spcAft>
                  <a:spcPts val="0"/>
                </a:spcAft>
                <a:buSzPct val="100000"/>
                <a:buFont typeface="Arial"/>
                <a:buNone/>
                <a:defRPr/>
              </a:pPr>
              <a:t>‹nº›</a:t>
            </a:fld>
            <a:endParaRPr lang="en-US" sz="650">
              <a:solidFill>
                <a:schemeClr val="bg1"/>
              </a:solidFill>
              <a:latin typeface="+mn-lt"/>
            </a:endParaRPr>
          </a:p>
        </p:txBody>
      </p:sp>
      <p:sp>
        <p:nvSpPr>
          <p:cNvPr id="5" name="TextBox 9">
            <a:extLst>
              <a:ext uri="{FF2B5EF4-FFF2-40B4-BE49-F238E27FC236}">
                <a16:creationId xmlns:a16="http://schemas.microsoft.com/office/drawing/2014/main" id="{34250D24-AD80-7A3C-C31D-C764F0F89C1F}"/>
              </a:ext>
            </a:extLst>
          </p:cNvPr>
          <p:cNvSpPr txBox="1"/>
          <p:nvPr userDrawn="1"/>
        </p:nvSpPr>
        <p:spPr>
          <a:xfrm>
            <a:off x="6335713" y="6477000"/>
            <a:ext cx="4897437" cy="100013"/>
          </a:xfrm>
          <a:prstGeom prst="rect">
            <a:avLst/>
          </a:prstGeom>
          <a:noFill/>
        </p:spPr>
        <p:txBody>
          <a:bodyPr lIns="0" tIns="0" rIns="0" bIns="0">
            <a:spAutoFit/>
          </a:bodyPr>
          <a:lstStyle/>
          <a:p>
            <a:pPr algn="r" defTabSz="1219170" eaLnBrk="1" fontAlgn="auto" hangingPunct="1">
              <a:spcBef>
                <a:spcPts val="0"/>
              </a:spcBef>
              <a:spcAft>
                <a:spcPts val="0"/>
              </a:spcAft>
              <a:buSzPct val="100000"/>
              <a:buFont typeface="Arial"/>
              <a:buNone/>
              <a:defRPr/>
            </a:pPr>
            <a:r>
              <a:rPr lang="pt-BR" sz="650">
                <a:solidFill>
                  <a:schemeClr val="bg1"/>
                </a:solidFill>
                <a:latin typeface="Rubik Light" panose="00000400000000000000" pitchFamily="2" charset="-79"/>
                <a:cs typeface="Rubik Light" panose="00000400000000000000" pitchFamily="2" charset="-79"/>
              </a:rPr>
              <a:t>DGT – Seu parceiro de negócios!</a:t>
            </a:r>
          </a:p>
        </p:txBody>
      </p:sp>
      <p:sp>
        <p:nvSpPr>
          <p:cNvPr id="17"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pt-BR" noProof="0"/>
              <a:t>Editar estilos de texto Mestre</a:t>
            </a:r>
          </a:p>
        </p:txBody>
      </p:sp>
    </p:spTree>
    <p:extLst>
      <p:ext uri="{BB962C8B-B14F-4D97-AF65-F5344CB8AC3E}">
        <p14:creationId xmlns:p14="http://schemas.microsoft.com/office/powerpoint/2010/main" val="3675497530"/>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_Key statement black">
    <p:bg>
      <p:bgPr>
        <a:solidFill>
          <a:srgbClr val="3A3A3A"/>
        </a:solidFill>
        <a:effectLst/>
      </p:bgPr>
    </p:bg>
    <p:spTree>
      <p:nvGrpSpPr>
        <p:cNvPr id="1" name=""/>
        <p:cNvGrpSpPr/>
        <p:nvPr/>
      </p:nvGrpSpPr>
      <p:grpSpPr>
        <a:xfrm>
          <a:off x="0" y="0"/>
          <a:ext cx="0" cy="0"/>
          <a:chOff x="0" y="0"/>
          <a:chExt cx="0" cy="0"/>
        </a:xfrm>
      </p:grpSpPr>
      <p:sp>
        <p:nvSpPr>
          <p:cNvPr id="4" name="TextBox 14">
            <a:extLst>
              <a:ext uri="{FF2B5EF4-FFF2-40B4-BE49-F238E27FC236}">
                <a16:creationId xmlns:a16="http://schemas.microsoft.com/office/drawing/2014/main" id="{7DC943C0-FB9E-EE50-385A-6B45D610F75A}"/>
              </a:ext>
            </a:extLst>
          </p:cNvPr>
          <p:cNvSpPr txBox="1"/>
          <p:nvPr userDrawn="1"/>
        </p:nvSpPr>
        <p:spPr>
          <a:xfrm>
            <a:off x="469900" y="6477000"/>
            <a:ext cx="5354638" cy="100013"/>
          </a:xfrm>
          <a:prstGeom prst="rect">
            <a:avLst/>
          </a:prstGeom>
          <a:noFill/>
        </p:spPr>
        <p:txBody>
          <a:bodyPr lIns="0" tIns="0" rIns="0" bIns="0">
            <a:spAutoFit/>
          </a:bodyPr>
          <a:lstStyle/>
          <a:p>
            <a:pPr defTabSz="1219170" eaLnBrk="1" fontAlgn="auto" hangingPunct="1">
              <a:spcBef>
                <a:spcPts val="800"/>
              </a:spcBef>
              <a:spcAft>
                <a:spcPts val="0"/>
              </a:spcAft>
              <a:buSzPct val="100000"/>
              <a:buFont typeface="Arial"/>
              <a:buNone/>
              <a:defRPr/>
            </a:pPr>
            <a:r>
              <a:rPr lang="en-US" sz="650">
                <a:solidFill>
                  <a:schemeClr val="bg1"/>
                </a:solidFill>
                <a:latin typeface="+mn-lt"/>
              </a:rPr>
              <a:t>©DGT </a:t>
            </a:r>
            <a:r>
              <a:rPr lang="en-US" sz="650" err="1">
                <a:solidFill>
                  <a:schemeClr val="bg1"/>
                </a:solidFill>
                <a:latin typeface="+mn-lt"/>
              </a:rPr>
              <a:t>Consultoria</a:t>
            </a:r>
            <a:r>
              <a:rPr lang="en-US" sz="650">
                <a:solidFill>
                  <a:schemeClr val="bg1"/>
                </a:solidFill>
                <a:latin typeface="+mn-lt"/>
              </a:rPr>
              <a:t> 2022</a:t>
            </a:r>
          </a:p>
        </p:txBody>
      </p:sp>
      <p:sp>
        <p:nvSpPr>
          <p:cNvPr id="5" name="TextBox 9">
            <a:extLst>
              <a:ext uri="{FF2B5EF4-FFF2-40B4-BE49-F238E27FC236}">
                <a16:creationId xmlns:a16="http://schemas.microsoft.com/office/drawing/2014/main" id="{0A6E24F9-62A8-C573-5832-F7983C42352C}"/>
              </a:ext>
            </a:extLst>
          </p:cNvPr>
          <p:cNvSpPr txBox="1"/>
          <p:nvPr userDrawn="1"/>
        </p:nvSpPr>
        <p:spPr>
          <a:xfrm>
            <a:off x="6335713" y="6477000"/>
            <a:ext cx="4897437" cy="100013"/>
          </a:xfrm>
          <a:prstGeom prst="rect">
            <a:avLst/>
          </a:prstGeom>
          <a:noFill/>
        </p:spPr>
        <p:txBody>
          <a:bodyPr lIns="0" tIns="0" rIns="0" bIns="0">
            <a:spAutoFit/>
          </a:bodyPr>
          <a:lstStyle/>
          <a:p>
            <a:pPr algn="r" defTabSz="1219170" eaLnBrk="1" fontAlgn="auto" hangingPunct="1">
              <a:spcBef>
                <a:spcPts val="0"/>
              </a:spcBef>
              <a:spcAft>
                <a:spcPts val="0"/>
              </a:spcAft>
              <a:buSzPct val="100000"/>
              <a:buFont typeface="Arial"/>
              <a:buNone/>
              <a:defRPr/>
            </a:pPr>
            <a:r>
              <a:rPr lang="pt-BR" sz="650">
                <a:solidFill>
                  <a:schemeClr val="bg1"/>
                </a:solidFill>
                <a:latin typeface="Rubik Light" panose="00000400000000000000" pitchFamily="2" charset="-79"/>
                <a:cs typeface="Rubik Light" panose="00000400000000000000" pitchFamily="2" charset="-79"/>
              </a:rPr>
              <a:t>DGT – Seu parceiro de negócios!</a:t>
            </a:r>
          </a:p>
        </p:txBody>
      </p:sp>
      <p:sp>
        <p:nvSpPr>
          <p:cNvPr id="7" name="TextBox 19">
            <a:extLst>
              <a:ext uri="{FF2B5EF4-FFF2-40B4-BE49-F238E27FC236}">
                <a16:creationId xmlns:a16="http://schemas.microsoft.com/office/drawing/2014/main" id="{9DA7E21B-0881-D13F-0A03-7BFB4C7A9A83}"/>
              </a:ext>
            </a:extLst>
          </p:cNvPr>
          <p:cNvSpPr txBox="1"/>
          <p:nvPr userDrawn="1"/>
        </p:nvSpPr>
        <p:spPr>
          <a:xfrm>
            <a:off x="11414125" y="6477000"/>
            <a:ext cx="307975" cy="100013"/>
          </a:xfrm>
          <a:prstGeom prst="rect">
            <a:avLst/>
          </a:prstGeom>
          <a:noFill/>
        </p:spPr>
        <p:txBody>
          <a:bodyPr lIns="0" tIns="0" rIns="0" bIns="0">
            <a:spAutoFit/>
          </a:bodyPr>
          <a:lstStyle/>
          <a:p>
            <a:pPr algn="r" defTabSz="1219170" eaLnBrk="1" fontAlgn="auto" hangingPunct="1">
              <a:spcBef>
                <a:spcPts val="800"/>
              </a:spcBef>
              <a:spcAft>
                <a:spcPts val="0"/>
              </a:spcAft>
              <a:buSzPct val="100000"/>
              <a:buFont typeface="Arial"/>
              <a:buNone/>
              <a:defRPr/>
            </a:pPr>
            <a:fld id="{437FF812-F78C-43D1-8E50-B4D02E657496}" type="slidenum">
              <a:rPr lang="en-US" sz="650">
                <a:solidFill>
                  <a:schemeClr val="bg1"/>
                </a:solidFill>
                <a:latin typeface="+mn-lt"/>
              </a:rPr>
              <a:pPr algn="r" defTabSz="1219170" eaLnBrk="1" fontAlgn="auto" hangingPunct="1">
                <a:spcBef>
                  <a:spcPts val="800"/>
                </a:spcBef>
                <a:spcAft>
                  <a:spcPts val="0"/>
                </a:spcAft>
                <a:buSzPct val="100000"/>
                <a:buFont typeface="Arial"/>
                <a:buNone/>
                <a:defRPr/>
              </a:pPr>
              <a:t>‹nº›</a:t>
            </a:fld>
            <a:endParaRPr lang="en-US" sz="650">
              <a:solidFill>
                <a:schemeClr val="bg1"/>
              </a:solidFill>
              <a:latin typeface="+mn-lt"/>
            </a:endParaRPr>
          </a:p>
        </p:txBody>
      </p:sp>
      <p:grpSp>
        <p:nvGrpSpPr>
          <p:cNvPr id="8" name="Agrupar 15">
            <a:extLst>
              <a:ext uri="{FF2B5EF4-FFF2-40B4-BE49-F238E27FC236}">
                <a16:creationId xmlns:a16="http://schemas.microsoft.com/office/drawing/2014/main" id="{192011BC-C69F-63C3-51C9-EFC764C0E4DE}"/>
              </a:ext>
            </a:extLst>
          </p:cNvPr>
          <p:cNvGrpSpPr>
            <a:grpSpLocks/>
          </p:cNvGrpSpPr>
          <p:nvPr userDrawn="1"/>
        </p:nvGrpSpPr>
        <p:grpSpPr bwMode="auto">
          <a:xfrm>
            <a:off x="487363" y="288925"/>
            <a:ext cx="368300" cy="392113"/>
            <a:chOff x="487582" y="288904"/>
            <a:chExt cx="367747" cy="392367"/>
          </a:xfrm>
        </p:grpSpPr>
        <p:sp>
          <p:nvSpPr>
            <p:cNvPr id="9" name="Retângulo 16">
              <a:extLst>
                <a:ext uri="{FF2B5EF4-FFF2-40B4-BE49-F238E27FC236}">
                  <a16:creationId xmlns:a16="http://schemas.microsoft.com/office/drawing/2014/main" id="{AA5F26EC-D655-5075-B1E0-2BEF302D65EE}"/>
                </a:ext>
              </a:extLst>
            </p:cNvPr>
            <p:cNvSpPr>
              <a:spLocks noChangeArrowheads="1"/>
            </p:cNvSpPr>
            <p:nvPr/>
          </p:nvSpPr>
          <p:spPr bwMode="gray">
            <a:xfrm>
              <a:off x="487582" y="317498"/>
              <a:ext cx="367747" cy="88958"/>
            </a:xfrm>
            <a:prstGeom prst="rect">
              <a:avLst/>
            </a:prstGeom>
            <a:solidFill>
              <a:schemeClr val="bg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0" name="Retângulo 17">
              <a:extLst>
                <a:ext uri="{FF2B5EF4-FFF2-40B4-BE49-F238E27FC236}">
                  <a16:creationId xmlns:a16="http://schemas.microsoft.com/office/drawing/2014/main" id="{BA92244C-DE74-9DEF-AA81-7516095379AA}"/>
                </a:ext>
              </a:extLst>
            </p:cNvPr>
            <p:cNvSpPr>
              <a:spLocks noChangeArrowheads="1"/>
            </p:cNvSpPr>
            <p:nvPr/>
          </p:nvSpPr>
          <p:spPr bwMode="gray">
            <a:xfrm>
              <a:off x="487582" y="455700"/>
              <a:ext cx="367747" cy="88958"/>
            </a:xfrm>
            <a:prstGeom prst="rect">
              <a:avLst/>
            </a:prstGeom>
            <a:solidFill>
              <a:schemeClr val="bg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1" name="Retângulo 19">
              <a:extLst>
                <a:ext uri="{FF2B5EF4-FFF2-40B4-BE49-F238E27FC236}">
                  <a16:creationId xmlns:a16="http://schemas.microsoft.com/office/drawing/2014/main" id="{1CA9556B-F118-2A7B-3599-B5375D1EA688}"/>
                </a:ext>
              </a:extLst>
            </p:cNvPr>
            <p:cNvSpPr>
              <a:spLocks noChangeArrowheads="1"/>
            </p:cNvSpPr>
            <p:nvPr/>
          </p:nvSpPr>
          <p:spPr bwMode="gray">
            <a:xfrm>
              <a:off x="487582" y="592313"/>
              <a:ext cx="367747" cy="88958"/>
            </a:xfrm>
            <a:prstGeom prst="rect">
              <a:avLst/>
            </a:prstGeom>
            <a:solidFill>
              <a:schemeClr val="bg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2" name="Retângulo 20">
              <a:hlinkClick r:id="" action="ppaction://noaction"/>
              <a:extLst>
                <a:ext uri="{FF2B5EF4-FFF2-40B4-BE49-F238E27FC236}">
                  <a16:creationId xmlns:a16="http://schemas.microsoft.com/office/drawing/2014/main" id="{6783BCFF-5C6C-B31A-072F-C73C000E924E}"/>
                </a:ext>
              </a:extLst>
            </p:cNvPr>
            <p:cNvSpPr>
              <a:spLocks noChangeArrowheads="1"/>
            </p:cNvSpPr>
            <p:nvPr/>
          </p:nvSpPr>
          <p:spPr bwMode="gray">
            <a:xfrm>
              <a:off x="487582" y="288904"/>
              <a:ext cx="367747" cy="347888"/>
            </a:xfrm>
            <a:prstGeom prst="rect">
              <a:avLst/>
            </a:prstGeom>
            <a:no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grpSp>
      <p:sp>
        <p:nvSpPr>
          <p:cNvPr id="13" name="Text Placeholder 3"/>
          <p:cNvSpPr>
            <a:spLocks noGrp="1"/>
          </p:cNvSpPr>
          <p:nvPr>
            <p:ph type="body" sz="quarter" idx="10"/>
          </p:nvPr>
        </p:nvSpPr>
        <p:spPr>
          <a:xfrm>
            <a:off x="480484" y="1590675"/>
            <a:ext cx="9029604" cy="4708525"/>
          </a:xfrm>
          <a:prstGeom prst="rect">
            <a:avLst/>
          </a:prstGeom>
        </p:spPr>
        <p:txBody>
          <a:bodyPr>
            <a:noAutofit/>
          </a:bodyPr>
          <a:lstStyle>
            <a:lvl1pPr>
              <a:spcBef>
                <a:spcPts val="4800"/>
              </a:spcBef>
              <a:defRPr sz="2800">
                <a:solidFill>
                  <a:schemeClr val="bg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pt-BR" noProof="0"/>
              <a:t>Editar estilos de texto Mestre</a:t>
            </a:r>
          </a:p>
        </p:txBody>
      </p:sp>
      <p:sp>
        <p:nvSpPr>
          <p:cNvPr id="6" name="Title Placeholder 1"/>
          <p:cNvSpPr>
            <a:spLocks noGrp="1"/>
          </p:cNvSpPr>
          <p:nvPr>
            <p:ph type="title"/>
          </p:nvPr>
        </p:nvSpPr>
        <p:spPr>
          <a:xfrm>
            <a:off x="977900" y="347171"/>
            <a:ext cx="9371445" cy="334102"/>
          </a:xfrm>
          <a:prstGeom prst="rect">
            <a:avLst/>
          </a:prstGeom>
        </p:spPr>
        <p:txBody>
          <a:bodyPr rtlCol="0">
            <a:noAutofit/>
          </a:bodyPr>
          <a:lstStyle>
            <a:lvl1pPr>
              <a:defRPr sz="2000">
                <a:solidFill>
                  <a:schemeClr val="bg1"/>
                </a:solidFill>
              </a:defRPr>
            </a:lvl1pPr>
          </a:lstStyle>
          <a:p>
            <a:r>
              <a:rPr lang="pt-BR" noProof="0"/>
              <a:t>Clique para editar o título Mestre</a:t>
            </a:r>
            <a:endParaRPr lang="en-US" noProof="0"/>
          </a:p>
        </p:txBody>
      </p:sp>
    </p:spTree>
    <p:extLst>
      <p:ext uri="{BB962C8B-B14F-4D97-AF65-F5344CB8AC3E}">
        <p14:creationId xmlns:p14="http://schemas.microsoft.com/office/powerpoint/2010/main" val="3181598569"/>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Key statement white">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469900" y="1590675"/>
            <a:ext cx="9029604" cy="4708525"/>
          </a:xfrm>
          <a:prstGeom prst="rect">
            <a:avLst/>
          </a:prstGeom>
        </p:spPr>
        <p:txBody>
          <a:bodyPr>
            <a:noAutofit/>
          </a:bodyPr>
          <a:lstStyle>
            <a:lvl1pPr>
              <a:spcBef>
                <a:spcPts val="4800"/>
              </a:spcBef>
              <a:defRPr sz="2800">
                <a:solidFill>
                  <a:schemeClr val="tx1"/>
                </a:solidFill>
              </a:defRPr>
            </a:lvl1pPr>
            <a:lvl2pPr marL="609585" indent="-609585">
              <a:defRPr sz="4000">
                <a:solidFill>
                  <a:schemeClr val="bg2"/>
                </a:solidFill>
              </a:defRPr>
            </a:lvl2pPr>
            <a:lvl3pPr>
              <a:defRPr sz="4000">
                <a:solidFill>
                  <a:schemeClr val="bg2"/>
                </a:solidFill>
              </a:defRPr>
            </a:lvl3pPr>
            <a:lvl4pPr>
              <a:defRPr sz="4000">
                <a:solidFill>
                  <a:schemeClr val="bg2"/>
                </a:solidFill>
              </a:defRPr>
            </a:lvl4pPr>
            <a:lvl5pPr>
              <a:defRPr sz="4000">
                <a:solidFill>
                  <a:schemeClr val="bg2"/>
                </a:solidFill>
              </a:defRPr>
            </a:lvl5pPr>
          </a:lstStyle>
          <a:p>
            <a:pPr lvl="0"/>
            <a:r>
              <a:rPr lang="pt-BR" noProof="0"/>
              <a:t>Editar estilos de texto Mestre</a:t>
            </a:r>
          </a:p>
        </p:txBody>
      </p:sp>
    </p:spTree>
    <p:extLst>
      <p:ext uri="{BB962C8B-B14F-4D97-AF65-F5344CB8AC3E}">
        <p14:creationId xmlns:p14="http://schemas.microsoft.com/office/powerpoint/2010/main" val="30803224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grpSp>
        <p:nvGrpSpPr>
          <p:cNvPr id="7" name="Agrupar 8">
            <a:extLst>
              <a:ext uri="{FF2B5EF4-FFF2-40B4-BE49-F238E27FC236}">
                <a16:creationId xmlns:a16="http://schemas.microsoft.com/office/drawing/2014/main" id="{BAEEA973-306B-0553-31BA-882277F3B159}"/>
              </a:ext>
            </a:extLst>
          </p:cNvPr>
          <p:cNvGrpSpPr>
            <a:grpSpLocks/>
          </p:cNvGrpSpPr>
          <p:nvPr userDrawn="1"/>
        </p:nvGrpSpPr>
        <p:grpSpPr bwMode="auto">
          <a:xfrm>
            <a:off x="469900" y="317500"/>
            <a:ext cx="385763" cy="363538"/>
            <a:chOff x="-918829" y="402587"/>
            <a:chExt cx="565965" cy="534131"/>
          </a:xfrm>
        </p:grpSpPr>
        <p:sp>
          <p:nvSpPr>
            <p:cNvPr id="8" name="Retângulo 7">
              <a:extLst>
                <a:ext uri="{FF2B5EF4-FFF2-40B4-BE49-F238E27FC236}">
                  <a16:creationId xmlns:a16="http://schemas.microsoft.com/office/drawing/2014/main" id="{3AD9F184-D27F-8B9A-44D0-265364D0A526}"/>
                </a:ext>
              </a:extLst>
            </p:cNvPr>
            <p:cNvSpPr>
              <a:spLocks noChangeArrowheads="1"/>
            </p:cNvSpPr>
            <p:nvPr/>
          </p:nvSpPr>
          <p:spPr bwMode="gray">
            <a:xfrm>
              <a:off x="-893208" y="402587"/>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9" name="Retângulo 8">
              <a:extLst>
                <a:ext uri="{FF2B5EF4-FFF2-40B4-BE49-F238E27FC236}">
                  <a16:creationId xmlns:a16="http://schemas.microsoft.com/office/drawing/2014/main" id="{4BE9944C-0F66-ED28-E59B-BE78679A2B0E}"/>
                </a:ext>
              </a:extLst>
            </p:cNvPr>
            <p:cNvSpPr>
              <a:spLocks noChangeArrowheads="1"/>
            </p:cNvSpPr>
            <p:nvPr/>
          </p:nvSpPr>
          <p:spPr bwMode="gray">
            <a:xfrm>
              <a:off x="-893208" y="60551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0" name="Retângulo 15">
              <a:extLst>
                <a:ext uri="{FF2B5EF4-FFF2-40B4-BE49-F238E27FC236}">
                  <a16:creationId xmlns:a16="http://schemas.microsoft.com/office/drawing/2014/main" id="{E3D381AF-4ABF-C6EB-8AD6-2BA7ADE6695D}"/>
                </a:ext>
              </a:extLst>
            </p:cNvPr>
            <p:cNvSpPr>
              <a:spLocks noChangeArrowheads="1"/>
            </p:cNvSpPr>
            <p:nvPr/>
          </p:nvSpPr>
          <p:spPr bwMode="gray">
            <a:xfrm>
              <a:off x="-893208" y="806101"/>
              <a:ext cx="540344" cy="130617"/>
            </a:xfrm>
            <a:prstGeom prst="rect">
              <a:avLst/>
            </a:prstGeom>
            <a:solidFill>
              <a:schemeClr val="tx1"/>
            </a:solid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sp>
          <p:nvSpPr>
            <p:cNvPr id="11" name="Retângulo 16">
              <a:hlinkClick r:id="" action="ppaction://noaction"/>
              <a:extLst>
                <a:ext uri="{FF2B5EF4-FFF2-40B4-BE49-F238E27FC236}">
                  <a16:creationId xmlns:a16="http://schemas.microsoft.com/office/drawing/2014/main" id="{91B89483-2FDA-AB59-74D3-DF9E1D79B4DB}"/>
                </a:ext>
              </a:extLst>
            </p:cNvPr>
            <p:cNvSpPr>
              <a:spLocks noChangeArrowheads="1"/>
            </p:cNvSpPr>
            <p:nvPr/>
          </p:nvSpPr>
          <p:spPr bwMode="gray">
            <a:xfrm>
              <a:off x="-918829" y="416582"/>
              <a:ext cx="540344" cy="508473"/>
            </a:xfrm>
            <a:prstGeom prst="rect">
              <a:avLst/>
            </a:prstGeom>
            <a:noFill/>
            <a:ln>
              <a:noFill/>
            </a:ln>
          </p:spPr>
          <p:txBody>
            <a:bodyPr lIns="88900" tIns="88900" rIns="88900" bIns="88900" anchor="ctr"/>
            <a:lstStyle>
              <a:lvl1pPr>
                <a:defRPr sz="2400">
                  <a:solidFill>
                    <a:schemeClr val="tx1"/>
                  </a:solidFill>
                  <a:latin typeface="Verdana" panose="020B0604030504040204" pitchFamily="34" charset="0"/>
                </a:defRPr>
              </a:lvl1pPr>
              <a:lvl2pPr marL="742950" indent="-285750">
                <a:defRPr sz="2400">
                  <a:solidFill>
                    <a:schemeClr val="tx1"/>
                  </a:solidFill>
                  <a:latin typeface="Verdana" panose="020B0604030504040204" pitchFamily="34" charset="0"/>
                </a:defRPr>
              </a:lvl2pPr>
              <a:lvl3pPr marL="1143000" indent="-228600">
                <a:defRPr sz="2400">
                  <a:solidFill>
                    <a:schemeClr val="tx1"/>
                  </a:solidFill>
                  <a:latin typeface="Verdana" panose="020B0604030504040204" pitchFamily="34" charset="0"/>
                </a:defRPr>
              </a:lvl3pPr>
              <a:lvl4pPr marL="1600200" indent="-228600">
                <a:defRPr sz="2400">
                  <a:solidFill>
                    <a:schemeClr val="tx1"/>
                  </a:solidFill>
                  <a:latin typeface="Verdana" panose="020B0604030504040204" pitchFamily="34" charset="0"/>
                </a:defRPr>
              </a:lvl4pPr>
              <a:lvl5pPr marL="2057400" indent="-228600">
                <a:defRPr sz="2400">
                  <a:solidFill>
                    <a:schemeClr val="tx1"/>
                  </a:solidFill>
                  <a:latin typeface="Verdana" panose="020B0604030504040204" pitchFamily="34" charset="0"/>
                </a:defRPr>
              </a:lvl5pPr>
              <a:lvl6pPr marL="2514600" indent="-228600" defTabSz="1217613" fontAlgn="base">
                <a:spcBef>
                  <a:spcPct val="0"/>
                </a:spcBef>
                <a:spcAft>
                  <a:spcPct val="0"/>
                </a:spcAft>
                <a:defRPr sz="2400">
                  <a:solidFill>
                    <a:schemeClr val="tx1"/>
                  </a:solidFill>
                  <a:latin typeface="Verdana" panose="020B0604030504040204" pitchFamily="34" charset="0"/>
                </a:defRPr>
              </a:lvl6pPr>
              <a:lvl7pPr marL="2971800" indent="-228600" defTabSz="1217613" fontAlgn="base">
                <a:spcBef>
                  <a:spcPct val="0"/>
                </a:spcBef>
                <a:spcAft>
                  <a:spcPct val="0"/>
                </a:spcAft>
                <a:defRPr sz="2400">
                  <a:solidFill>
                    <a:schemeClr val="tx1"/>
                  </a:solidFill>
                  <a:latin typeface="Verdana" panose="020B0604030504040204" pitchFamily="34" charset="0"/>
                </a:defRPr>
              </a:lvl7pPr>
              <a:lvl8pPr marL="3429000" indent="-228600" defTabSz="1217613" fontAlgn="base">
                <a:spcBef>
                  <a:spcPct val="0"/>
                </a:spcBef>
                <a:spcAft>
                  <a:spcPct val="0"/>
                </a:spcAft>
                <a:defRPr sz="2400">
                  <a:solidFill>
                    <a:schemeClr val="tx1"/>
                  </a:solidFill>
                  <a:latin typeface="Verdana" panose="020B0604030504040204" pitchFamily="34" charset="0"/>
                </a:defRPr>
              </a:lvl8pPr>
              <a:lvl9pPr marL="3886200" indent="-228600" defTabSz="1217613" fontAlgn="base">
                <a:spcBef>
                  <a:spcPct val="0"/>
                </a:spcBef>
                <a:spcAft>
                  <a:spcPct val="0"/>
                </a:spcAft>
                <a:defRPr sz="2400">
                  <a:solidFill>
                    <a:schemeClr val="tx1"/>
                  </a:solidFill>
                  <a:latin typeface="Verdana" panose="020B0604030504040204" pitchFamily="34" charset="0"/>
                </a:defRPr>
              </a:lvl9pPr>
            </a:lstStyle>
            <a:p>
              <a:pPr algn="ctr" eaLnBrk="1" hangingPunct="1">
                <a:lnSpc>
                  <a:spcPct val="106000"/>
                </a:lnSpc>
                <a:buFont typeface="Wingdings 2" panose="05020102010507070707" pitchFamily="18" charset="2"/>
                <a:buNone/>
                <a:defRPr/>
              </a:pPr>
              <a:endParaRPr lang="pt-BR" altLang="pt-BR" sz="1600" b="1">
                <a:solidFill>
                  <a:schemeClr val="bg1"/>
                </a:solidFill>
              </a:endParaRPr>
            </a:p>
          </p:txBody>
        </p:sp>
      </p:grpSp>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a:p>
        </p:txBody>
      </p:sp>
      <p:sp>
        <p:nvSpPr>
          <p:cNvPr id="5" name="Text Placeholder 8"/>
          <p:cNvSpPr>
            <a:spLocks noGrp="1"/>
          </p:cNvSpPr>
          <p:nvPr>
            <p:ph type="body" sz="quarter" idx="13"/>
          </p:nvPr>
        </p:nvSpPr>
        <p:spPr>
          <a:xfrm>
            <a:off x="469900" y="736688"/>
            <a:ext cx="9879445" cy="757255"/>
          </a:xfrm>
          <a:prstGeom prst="rect">
            <a:avLst/>
          </a:prstGeom>
        </p:spPr>
        <p:txBody>
          <a:bodyPr>
            <a:noAutofit/>
          </a:bodyPr>
          <a:lstStyle>
            <a:lvl1pPr marL="0" indent="0">
              <a:buNone/>
              <a:defRPr sz="2000" b="0">
                <a:solidFill>
                  <a:srgbClr val="575757"/>
                </a:solidFill>
              </a:defRPr>
            </a:lvl1pPr>
          </a:lstStyle>
          <a:p>
            <a:pPr lvl="0"/>
            <a:r>
              <a:rPr lang="pt-BR" noProof="0"/>
              <a:t>Clique para editar os estilos de texto Mestres</a:t>
            </a:r>
          </a:p>
        </p:txBody>
      </p:sp>
      <p:sp>
        <p:nvSpPr>
          <p:cNvPr id="6" name="Title Placeholder 1"/>
          <p:cNvSpPr>
            <a:spLocks noGrp="1"/>
          </p:cNvSpPr>
          <p:nvPr>
            <p:ph type="title"/>
          </p:nvPr>
        </p:nvSpPr>
        <p:spPr>
          <a:xfrm>
            <a:off x="977900" y="347171"/>
            <a:ext cx="9371445" cy="334102"/>
          </a:xfrm>
          <a:prstGeom prst="rect">
            <a:avLst/>
          </a:prstGeom>
        </p:spPr>
        <p:txBody>
          <a:bodyPr rtlCol="0">
            <a:noAutofit/>
          </a:bodyPr>
          <a:lstStyle>
            <a:lvl1pPr>
              <a:defRPr sz="2000"/>
            </a:lvl1pPr>
          </a:lstStyle>
          <a:p>
            <a:r>
              <a:rPr lang="pt-BR" noProof="0"/>
              <a:t>Clique para editar o título Mestre</a:t>
            </a:r>
            <a:endParaRPr lang="en-US" noProof="0"/>
          </a:p>
        </p:txBody>
      </p:sp>
    </p:spTree>
    <p:extLst>
      <p:ext uri="{BB962C8B-B14F-4D97-AF65-F5344CB8AC3E}">
        <p14:creationId xmlns:p14="http://schemas.microsoft.com/office/powerpoint/2010/main" val="212733181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vmlDrawing" Target="../drawings/vmlDrawing1.v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tags" Target="../tags/tag3.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 Target="../slides/slide5.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vmlDrawing" Target="../drawings/vmlDrawing2.v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image" Target="../media/image2.pn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image" Target="../media/image1.emf"/><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oleObject" Target="../embeddings/oleObject1.bin"/></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63.xml"/><Relationship Id="rId21" Type="http://schemas.openxmlformats.org/officeDocument/2006/relationships/slideLayout" Target="../slideLayouts/slideLayout58.xml"/><Relationship Id="rId42" Type="http://schemas.openxmlformats.org/officeDocument/2006/relationships/slideLayout" Target="../slideLayouts/slideLayout79.xml"/><Relationship Id="rId47" Type="http://schemas.openxmlformats.org/officeDocument/2006/relationships/slideLayout" Target="../slideLayouts/slideLayout84.xml"/><Relationship Id="rId63" Type="http://schemas.openxmlformats.org/officeDocument/2006/relationships/slideLayout" Target="../slideLayouts/slideLayout100.xml"/><Relationship Id="rId68" Type="http://schemas.openxmlformats.org/officeDocument/2006/relationships/slideLayout" Target="../slideLayouts/slideLayout105.xml"/><Relationship Id="rId84" Type="http://schemas.openxmlformats.org/officeDocument/2006/relationships/slideLayout" Target="../slideLayouts/slideLayout121.xml"/><Relationship Id="rId89" Type="http://schemas.openxmlformats.org/officeDocument/2006/relationships/slideLayout" Target="../slideLayouts/slideLayout126.xml"/><Relationship Id="rId16" Type="http://schemas.openxmlformats.org/officeDocument/2006/relationships/slideLayout" Target="../slideLayouts/slideLayout53.xml"/><Relationship Id="rId11" Type="http://schemas.openxmlformats.org/officeDocument/2006/relationships/slideLayout" Target="../slideLayouts/slideLayout48.xml"/><Relationship Id="rId32" Type="http://schemas.openxmlformats.org/officeDocument/2006/relationships/slideLayout" Target="../slideLayouts/slideLayout69.xml"/><Relationship Id="rId37" Type="http://schemas.openxmlformats.org/officeDocument/2006/relationships/slideLayout" Target="../slideLayouts/slideLayout74.xml"/><Relationship Id="rId53" Type="http://schemas.openxmlformats.org/officeDocument/2006/relationships/slideLayout" Target="../slideLayouts/slideLayout90.xml"/><Relationship Id="rId58" Type="http://schemas.openxmlformats.org/officeDocument/2006/relationships/slideLayout" Target="../slideLayouts/slideLayout95.xml"/><Relationship Id="rId74" Type="http://schemas.openxmlformats.org/officeDocument/2006/relationships/slideLayout" Target="../slideLayouts/slideLayout111.xml"/><Relationship Id="rId79" Type="http://schemas.openxmlformats.org/officeDocument/2006/relationships/slideLayout" Target="../slideLayouts/slideLayout116.xml"/><Relationship Id="rId5" Type="http://schemas.openxmlformats.org/officeDocument/2006/relationships/slideLayout" Target="../slideLayouts/slideLayout42.xml"/><Relationship Id="rId90" Type="http://schemas.openxmlformats.org/officeDocument/2006/relationships/slideLayout" Target="../slideLayouts/slideLayout127.xml"/><Relationship Id="rId95" Type="http://schemas.openxmlformats.org/officeDocument/2006/relationships/image" Target="../media/image1.emf"/><Relationship Id="rId22" Type="http://schemas.openxmlformats.org/officeDocument/2006/relationships/slideLayout" Target="../slideLayouts/slideLayout59.xml"/><Relationship Id="rId27" Type="http://schemas.openxmlformats.org/officeDocument/2006/relationships/slideLayout" Target="../slideLayouts/slideLayout64.xml"/><Relationship Id="rId43" Type="http://schemas.openxmlformats.org/officeDocument/2006/relationships/slideLayout" Target="../slideLayouts/slideLayout80.xml"/><Relationship Id="rId48" Type="http://schemas.openxmlformats.org/officeDocument/2006/relationships/slideLayout" Target="../slideLayouts/slideLayout85.xml"/><Relationship Id="rId64" Type="http://schemas.openxmlformats.org/officeDocument/2006/relationships/slideLayout" Target="../slideLayouts/slideLayout101.xml"/><Relationship Id="rId69" Type="http://schemas.openxmlformats.org/officeDocument/2006/relationships/slideLayout" Target="../slideLayouts/slideLayout106.xml"/><Relationship Id="rId8" Type="http://schemas.openxmlformats.org/officeDocument/2006/relationships/slideLayout" Target="../slideLayouts/slideLayout45.xml"/><Relationship Id="rId51" Type="http://schemas.openxmlformats.org/officeDocument/2006/relationships/slideLayout" Target="../slideLayouts/slideLayout88.xml"/><Relationship Id="rId72" Type="http://schemas.openxmlformats.org/officeDocument/2006/relationships/slideLayout" Target="../slideLayouts/slideLayout109.xml"/><Relationship Id="rId80" Type="http://schemas.openxmlformats.org/officeDocument/2006/relationships/slideLayout" Target="../slideLayouts/slideLayout117.xml"/><Relationship Id="rId85" Type="http://schemas.openxmlformats.org/officeDocument/2006/relationships/slideLayout" Target="../slideLayouts/slideLayout122.xml"/><Relationship Id="rId93" Type="http://schemas.openxmlformats.org/officeDocument/2006/relationships/tags" Target="../tags/tag4.xml"/><Relationship Id="rId3" Type="http://schemas.openxmlformats.org/officeDocument/2006/relationships/slideLayout" Target="../slideLayouts/slideLayout40.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slideLayout" Target="../slideLayouts/slideLayout70.xml"/><Relationship Id="rId38" Type="http://schemas.openxmlformats.org/officeDocument/2006/relationships/slideLayout" Target="../slideLayouts/slideLayout75.xml"/><Relationship Id="rId46" Type="http://schemas.openxmlformats.org/officeDocument/2006/relationships/slideLayout" Target="../slideLayouts/slideLayout83.xml"/><Relationship Id="rId59" Type="http://schemas.openxmlformats.org/officeDocument/2006/relationships/slideLayout" Target="../slideLayouts/slideLayout96.xml"/><Relationship Id="rId67" Type="http://schemas.openxmlformats.org/officeDocument/2006/relationships/slideLayout" Target="../slideLayouts/slideLayout104.xml"/><Relationship Id="rId20" Type="http://schemas.openxmlformats.org/officeDocument/2006/relationships/slideLayout" Target="../slideLayouts/slideLayout57.xml"/><Relationship Id="rId41" Type="http://schemas.openxmlformats.org/officeDocument/2006/relationships/slideLayout" Target="../slideLayouts/slideLayout78.xml"/><Relationship Id="rId54" Type="http://schemas.openxmlformats.org/officeDocument/2006/relationships/slideLayout" Target="../slideLayouts/slideLayout91.xml"/><Relationship Id="rId62" Type="http://schemas.openxmlformats.org/officeDocument/2006/relationships/slideLayout" Target="../slideLayouts/slideLayout99.xml"/><Relationship Id="rId70" Type="http://schemas.openxmlformats.org/officeDocument/2006/relationships/slideLayout" Target="../slideLayouts/slideLayout107.xml"/><Relationship Id="rId75" Type="http://schemas.openxmlformats.org/officeDocument/2006/relationships/slideLayout" Target="../slideLayouts/slideLayout112.xml"/><Relationship Id="rId83" Type="http://schemas.openxmlformats.org/officeDocument/2006/relationships/slideLayout" Target="../slideLayouts/slideLayout120.xml"/><Relationship Id="rId88" Type="http://schemas.openxmlformats.org/officeDocument/2006/relationships/slideLayout" Target="../slideLayouts/slideLayout125.xml"/><Relationship Id="rId91" Type="http://schemas.openxmlformats.org/officeDocument/2006/relationships/theme" Target="../theme/theme3.xml"/><Relationship Id="rId96" Type="http://schemas.openxmlformats.org/officeDocument/2006/relationships/image" Target="../media/image6.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36" Type="http://schemas.openxmlformats.org/officeDocument/2006/relationships/slideLayout" Target="../slideLayouts/slideLayout73.xml"/><Relationship Id="rId49" Type="http://schemas.openxmlformats.org/officeDocument/2006/relationships/slideLayout" Target="../slideLayouts/slideLayout86.xml"/><Relationship Id="rId57" Type="http://schemas.openxmlformats.org/officeDocument/2006/relationships/slideLayout" Target="../slideLayouts/slideLayout94.xml"/><Relationship Id="rId10" Type="http://schemas.openxmlformats.org/officeDocument/2006/relationships/slideLayout" Target="../slideLayouts/slideLayout47.xml"/><Relationship Id="rId31" Type="http://schemas.openxmlformats.org/officeDocument/2006/relationships/slideLayout" Target="../slideLayouts/slideLayout68.xml"/><Relationship Id="rId44" Type="http://schemas.openxmlformats.org/officeDocument/2006/relationships/slideLayout" Target="../slideLayouts/slideLayout81.xml"/><Relationship Id="rId52" Type="http://schemas.openxmlformats.org/officeDocument/2006/relationships/slideLayout" Target="../slideLayouts/slideLayout89.xml"/><Relationship Id="rId60" Type="http://schemas.openxmlformats.org/officeDocument/2006/relationships/slideLayout" Target="../slideLayouts/slideLayout97.xml"/><Relationship Id="rId65" Type="http://schemas.openxmlformats.org/officeDocument/2006/relationships/slideLayout" Target="../slideLayouts/slideLayout102.xml"/><Relationship Id="rId73" Type="http://schemas.openxmlformats.org/officeDocument/2006/relationships/slideLayout" Target="../slideLayouts/slideLayout110.xml"/><Relationship Id="rId78" Type="http://schemas.openxmlformats.org/officeDocument/2006/relationships/slideLayout" Target="../slideLayouts/slideLayout115.xml"/><Relationship Id="rId81" Type="http://schemas.openxmlformats.org/officeDocument/2006/relationships/slideLayout" Target="../slideLayouts/slideLayout118.xml"/><Relationship Id="rId86" Type="http://schemas.openxmlformats.org/officeDocument/2006/relationships/slideLayout" Target="../slideLayouts/slideLayout123.xml"/><Relationship Id="rId94" Type="http://schemas.openxmlformats.org/officeDocument/2006/relationships/oleObject" Target="../embeddings/oleObject1.bin"/><Relationship Id="rId4" Type="http://schemas.openxmlformats.org/officeDocument/2006/relationships/slideLayout" Target="../slideLayouts/slideLayout41.xml"/><Relationship Id="rId9" Type="http://schemas.openxmlformats.org/officeDocument/2006/relationships/slideLayout" Target="../slideLayouts/slideLayout46.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39" Type="http://schemas.openxmlformats.org/officeDocument/2006/relationships/slideLayout" Target="../slideLayouts/slideLayout76.xml"/><Relationship Id="rId34" Type="http://schemas.openxmlformats.org/officeDocument/2006/relationships/slideLayout" Target="../slideLayouts/slideLayout71.xml"/><Relationship Id="rId50" Type="http://schemas.openxmlformats.org/officeDocument/2006/relationships/slideLayout" Target="../slideLayouts/slideLayout87.xml"/><Relationship Id="rId55" Type="http://schemas.openxmlformats.org/officeDocument/2006/relationships/slideLayout" Target="../slideLayouts/slideLayout92.xml"/><Relationship Id="rId76" Type="http://schemas.openxmlformats.org/officeDocument/2006/relationships/slideLayout" Target="../slideLayouts/slideLayout113.xml"/><Relationship Id="rId7" Type="http://schemas.openxmlformats.org/officeDocument/2006/relationships/slideLayout" Target="../slideLayouts/slideLayout44.xml"/><Relationship Id="rId71" Type="http://schemas.openxmlformats.org/officeDocument/2006/relationships/slideLayout" Target="../slideLayouts/slideLayout108.xml"/><Relationship Id="rId92" Type="http://schemas.openxmlformats.org/officeDocument/2006/relationships/vmlDrawing" Target="../drawings/vmlDrawing3.vml"/><Relationship Id="rId2" Type="http://schemas.openxmlformats.org/officeDocument/2006/relationships/slideLayout" Target="../slideLayouts/slideLayout39.xml"/><Relationship Id="rId29" Type="http://schemas.openxmlformats.org/officeDocument/2006/relationships/slideLayout" Target="../slideLayouts/slideLayout66.xml"/><Relationship Id="rId24" Type="http://schemas.openxmlformats.org/officeDocument/2006/relationships/slideLayout" Target="../slideLayouts/slideLayout61.xml"/><Relationship Id="rId40" Type="http://schemas.openxmlformats.org/officeDocument/2006/relationships/slideLayout" Target="../slideLayouts/slideLayout77.xml"/><Relationship Id="rId45" Type="http://schemas.openxmlformats.org/officeDocument/2006/relationships/slideLayout" Target="../slideLayouts/slideLayout82.xml"/><Relationship Id="rId66" Type="http://schemas.openxmlformats.org/officeDocument/2006/relationships/slideLayout" Target="../slideLayouts/slideLayout103.xml"/><Relationship Id="rId87" Type="http://schemas.openxmlformats.org/officeDocument/2006/relationships/slideLayout" Target="../slideLayouts/slideLayout124.xml"/><Relationship Id="rId61" Type="http://schemas.openxmlformats.org/officeDocument/2006/relationships/slideLayout" Target="../slideLayouts/slideLayout98.xml"/><Relationship Id="rId82" Type="http://schemas.openxmlformats.org/officeDocument/2006/relationships/slideLayout" Target="../slideLayouts/slideLayout119.xml"/><Relationship Id="rId19" Type="http://schemas.openxmlformats.org/officeDocument/2006/relationships/slideLayout" Target="../slideLayouts/slideLayout56.xml"/><Relationship Id="rId14" Type="http://schemas.openxmlformats.org/officeDocument/2006/relationships/slideLayout" Target="../slideLayouts/slideLayout51.xml"/><Relationship Id="rId30" Type="http://schemas.openxmlformats.org/officeDocument/2006/relationships/slideLayout" Target="../slideLayouts/slideLayout67.xml"/><Relationship Id="rId35" Type="http://schemas.openxmlformats.org/officeDocument/2006/relationships/slideLayout" Target="../slideLayouts/slideLayout72.xml"/><Relationship Id="rId56" Type="http://schemas.openxmlformats.org/officeDocument/2006/relationships/slideLayout" Target="../slideLayouts/slideLayout93.xml"/><Relationship Id="rId77"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2"/>
            </p:custDataLst>
            <p:extLst>
              <p:ext uri="{D42A27DB-BD31-4B8C-83A1-F6EECF244321}">
                <p14:modId xmlns:p14="http://schemas.microsoft.com/office/powerpoint/2010/main" val="166891810"/>
              </p:ex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spid="_x0000_s1027" name="think-cell Slide" r:id="rId23" imgW="270" imgH="270" progId="TCLayout.ActiveDocument.1">
                  <p:embed/>
                </p:oleObj>
              </mc:Choice>
              <mc:Fallback>
                <p:oleObj name="think-cell Slide" r:id="rId23" imgW="270" imgH="270" progId="TCLayout.ActiveDocument.1">
                  <p:embed/>
                  <p:pic>
                    <p:nvPicPr>
                      <p:cNvPr id="4" name="Object 3" hidden="1"/>
                      <p:cNvPicPr/>
                      <p:nvPr/>
                    </p:nvPicPr>
                    <p:blipFill>
                      <a:blip r:embed="rId24"/>
                      <a:stretch>
                        <a:fillRect/>
                      </a:stretch>
                    </p:blipFill>
                    <p:spPr>
                      <a:xfrm>
                        <a:off x="2119" y="1589"/>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1069848" y="402586"/>
            <a:ext cx="9372600" cy="402336"/>
          </a:xfrm>
          <a:prstGeom prst="rect">
            <a:avLst/>
          </a:prstGeom>
        </p:spPr>
        <p:txBody>
          <a:bodyPr vert="horz" lIns="0" tIns="0" rIns="0" bIns="0" rtlCol="0" anchor="t" anchorCtr="0">
            <a:noAutofit/>
          </a:bodyPr>
          <a:lstStyle/>
          <a:p>
            <a:r>
              <a:rPr lang="pt-BR" noProof="0"/>
              <a:t>Clique para editar o título Mestre</a:t>
            </a:r>
            <a:endParaRPr lang="en-US" noProof="0"/>
          </a:p>
        </p:txBody>
      </p:sp>
      <p:sp>
        <p:nvSpPr>
          <p:cNvPr id="19" name="Text Placeholder 18"/>
          <p:cNvSpPr>
            <a:spLocks noGrp="1"/>
          </p:cNvSpPr>
          <p:nvPr>
            <p:ph type="body" idx="1"/>
          </p:nvPr>
        </p:nvSpPr>
        <p:spPr>
          <a:xfrm>
            <a:off x="469900" y="1665288"/>
            <a:ext cx="11303000" cy="4621213"/>
          </a:xfrm>
          <a:prstGeom prst="rect">
            <a:avLst/>
          </a:prstGeom>
        </p:spPr>
        <p:txBody>
          <a:bodyPr vert="horz" lIns="0" tIns="0" rIns="0" bIns="0" rtlCol="0">
            <a:noAutofit/>
          </a:body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2" name="TextBox 11"/>
          <p:cNvSpPr txBox="1"/>
          <p:nvPr userDrawn="1"/>
        </p:nvSpPr>
        <p:spPr>
          <a:xfrm>
            <a:off x="11414125" y="6635331"/>
            <a:ext cx="307975" cy="107722"/>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700" b="0" i="0" noProof="0" smtClean="0">
                <a:solidFill>
                  <a:schemeClr val="tx1"/>
                </a:solidFill>
                <a:latin typeface="Calibri" panose="020F0502020204030204" pitchFamily="34" charset="0"/>
                <a:cs typeface="Calibri" panose="020F0502020204030204" pitchFamily="34" charset="0"/>
              </a:rPr>
              <a:pPr marL="0" indent="0" algn="r">
                <a:spcBef>
                  <a:spcPts val="800"/>
                </a:spcBef>
                <a:buSzPct val="100000"/>
                <a:buFont typeface="Arial"/>
                <a:buNone/>
              </a:pPr>
              <a:t>‹nº›</a:t>
            </a:fld>
            <a:endParaRPr lang="en-US" sz="700" b="0" i="0" noProof="0">
              <a:solidFill>
                <a:schemeClr val="tx1"/>
              </a:solidFill>
              <a:latin typeface="Calibri" panose="020F0502020204030204" pitchFamily="34" charset="0"/>
              <a:cs typeface="Calibri" panose="020F0502020204030204" pitchFamily="34" charset="0"/>
            </a:endParaRPr>
          </a:p>
        </p:txBody>
      </p:sp>
      <p:pic>
        <p:nvPicPr>
          <p:cNvPr id="3" name="Google Shape;40;p154" descr="Logo_DGTConsultoria_af01-04.png">
            <a:extLst>
              <a:ext uri="{FF2B5EF4-FFF2-40B4-BE49-F238E27FC236}">
                <a16:creationId xmlns:a16="http://schemas.microsoft.com/office/drawing/2014/main" id="{0609B497-11EE-3D12-C4EC-6F8AA65C1EEE}"/>
              </a:ext>
            </a:extLst>
          </p:cNvPr>
          <p:cNvPicPr preferRelativeResize="0"/>
          <p:nvPr userDrawn="1"/>
        </p:nvPicPr>
        <p:blipFill rotWithShape="1">
          <a:blip r:embed="rId25">
            <a:alphaModFix/>
          </a:blip>
          <a:srcRect t="6697" b="6696"/>
          <a:stretch/>
        </p:blipFill>
        <p:spPr>
          <a:xfrm>
            <a:off x="10569292" y="114947"/>
            <a:ext cx="1750710" cy="1072021"/>
          </a:xfrm>
          <a:prstGeom prst="rect">
            <a:avLst/>
          </a:prstGeom>
          <a:noFill/>
          <a:ln>
            <a:noFill/>
          </a:ln>
        </p:spPr>
      </p:pic>
      <p:grpSp>
        <p:nvGrpSpPr>
          <p:cNvPr id="5" name="Agrupar 4">
            <a:extLst>
              <a:ext uri="{FF2B5EF4-FFF2-40B4-BE49-F238E27FC236}">
                <a16:creationId xmlns:a16="http://schemas.microsoft.com/office/drawing/2014/main" id="{4EFED489-320D-4790-30C1-745F1830E97A}"/>
              </a:ext>
            </a:extLst>
          </p:cNvPr>
          <p:cNvGrpSpPr/>
          <p:nvPr userDrawn="1"/>
        </p:nvGrpSpPr>
        <p:grpSpPr>
          <a:xfrm>
            <a:off x="468867" y="449080"/>
            <a:ext cx="352543" cy="331511"/>
            <a:chOff x="-918829" y="402587"/>
            <a:chExt cx="565965" cy="534131"/>
          </a:xfrm>
        </p:grpSpPr>
        <p:sp>
          <p:nvSpPr>
            <p:cNvPr id="6" name="Retângulo 5">
              <a:extLst>
                <a:ext uri="{FF2B5EF4-FFF2-40B4-BE49-F238E27FC236}">
                  <a16:creationId xmlns:a16="http://schemas.microsoft.com/office/drawing/2014/main" id="{315FD507-1E93-5B82-A6AB-E75C3616A8A7}"/>
                </a:ext>
              </a:extLst>
            </p:cNvPr>
            <p:cNvSpPr/>
            <p:nvPr/>
          </p:nvSpPr>
          <p:spPr bwMode="gray">
            <a:xfrm>
              <a:off x="-892864" y="402587"/>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7" name="Retângulo 6">
              <a:extLst>
                <a:ext uri="{FF2B5EF4-FFF2-40B4-BE49-F238E27FC236}">
                  <a16:creationId xmlns:a16="http://schemas.microsoft.com/office/drawing/2014/main" id="{DED29AF9-9D8D-71EE-2018-DBDDF78AA89A}"/>
                </a:ext>
              </a:extLst>
            </p:cNvPr>
            <p:cNvSpPr/>
            <p:nvPr/>
          </p:nvSpPr>
          <p:spPr bwMode="gray">
            <a:xfrm>
              <a:off x="-892864" y="604975"/>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8" name="Retângulo 7">
              <a:extLst>
                <a:ext uri="{FF2B5EF4-FFF2-40B4-BE49-F238E27FC236}">
                  <a16:creationId xmlns:a16="http://schemas.microsoft.com/office/drawing/2014/main" id="{9FC0448C-BE6E-3B94-8CC4-F2385F653B9D}"/>
                </a:ext>
              </a:extLst>
            </p:cNvPr>
            <p:cNvSpPr/>
            <p:nvPr/>
          </p:nvSpPr>
          <p:spPr bwMode="gray">
            <a:xfrm>
              <a:off x="-892864" y="805174"/>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9" name="Retângulo 8">
              <a:hlinkClick r:id="" action="ppaction://noaction"/>
              <a:extLst>
                <a:ext uri="{FF2B5EF4-FFF2-40B4-BE49-F238E27FC236}">
                  <a16:creationId xmlns:a16="http://schemas.microsoft.com/office/drawing/2014/main" id="{355E7944-A41C-1ECD-2531-7A24725761F3}"/>
                </a:ext>
              </a:extLst>
            </p:cNvPr>
            <p:cNvSpPr/>
            <p:nvPr/>
          </p:nvSpPr>
          <p:spPr bwMode="gray">
            <a:xfrm>
              <a:off x="-918829" y="415557"/>
              <a:ext cx="540001" cy="51037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grpSp>
    </p:spTree>
  </p:cSld>
  <p:clrMap bg1="lt1" tx1="dk1" bg2="lt2" tx2="dk2" accent1="accent1" accent2="accent2" accent3="accent3" accent4="accent4" accent5="accent5" accent6="accent6" hlink="hlink" folHlink="folHlink"/>
  <p:sldLayoutIdLst>
    <p:sldLayoutId id="2147483701" r:id="rId1"/>
    <p:sldLayoutId id="2147483766" r:id="rId2"/>
    <p:sldLayoutId id="2147483764" r:id="rId3"/>
    <p:sldLayoutId id="2147483765" r:id="rId4"/>
    <p:sldLayoutId id="2147483752" r:id="rId5"/>
    <p:sldLayoutId id="2147483695" r:id="rId6"/>
    <p:sldLayoutId id="2147483711" r:id="rId7"/>
    <p:sldLayoutId id="2147483753" r:id="rId8"/>
    <p:sldLayoutId id="2147483678" r:id="rId9"/>
    <p:sldLayoutId id="2147483697" r:id="rId10"/>
    <p:sldLayoutId id="2147483715" r:id="rId11"/>
    <p:sldLayoutId id="2147483716" r:id="rId12"/>
    <p:sldLayoutId id="2147483717" r:id="rId13"/>
    <p:sldLayoutId id="2147483696" r:id="rId14"/>
    <p:sldLayoutId id="2147483757" r:id="rId15"/>
    <p:sldLayoutId id="2147483762" r:id="rId16"/>
    <p:sldLayoutId id="2147483763" r:id="rId17"/>
    <p:sldLayoutId id="2147483768" r:id="rId18"/>
    <p:sldLayoutId id="2147483769" r:id="rId19"/>
  </p:sldLayoutIdLst>
  <p:transition>
    <p:fade/>
  </p:transition>
  <p:hf hdr="0" dt="0"/>
  <p:txStyles>
    <p:titleStyle>
      <a:lvl1pPr algn="l" defTabSz="1219170" rtl="0" eaLnBrk="1" latinLnBrk="0" hangingPunct="1">
        <a:spcBef>
          <a:spcPct val="0"/>
        </a:spcBef>
        <a:buNone/>
        <a:defRPr sz="24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400" b="0" i="0" kern="1200">
          <a:solidFill>
            <a:schemeClr val="tx1"/>
          </a:solidFill>
          <a:latin typeface="Calibri" panose="020F0502020204030204" pitchFamily="34" charset="0"/>
          <a:ea typeface="+mn-ea"/>
          <a:cs typeface="Calibri" panose="020F0502020204030204" pitchFamily="34" charset="0"/>
        </a:defRPr>
      </a:lvl1pPr>
      <a:lvl2pPr marL="0" indent="0" algn="l" defTabSz="1219170" rtl="0" eaLnBrk="1" latinLnBrk="0" hangingPunct="1">
        <a:spcBef>
          <a:spcPts val="0"/>
        </a:spcBef>
        <a:spcAft>
          <a:spcPts val="1333"/>
        </a:spcAft>
        <a:buClrTx/>
        <a:buSzPct val="100000"/>
        <a:buFont typeface="Arial"/>
        <a:buNone/>
        <a:defRPr lang="en-US" sz="1400" b="0" i="0" kern="1200" dirty="0" smtClean="0">
          <a:solidFill>
            <a:schemeClr val="tx1"/>
          </a:solidFill>
          <a:latin typeface="Calibri" panose="020F0502020204030204" pitchFamily="34" charset="0"/>
          <a:ea typeface="+mn-ea"/>
          <a:cs typeface="Calibri" panose="020F0502020204030204" pitchFamily="34" charset="0"/>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400" b="0" i="0" kern="1200" dirty="0" smtClean="0">
          <a:solidFill>
            <a:schemeClr val="tx1"/>
          </a:solidFill>
          <a:latin typeface="Calibri" panose="020F0502020204030204" pitchFamily="34" charset="0"/>
          <a:ea typeface="+mn-ea"/>
          <a:cs typeface="Calibri" panose="020F0502020204030204" pitchFamily="34" charset="0"/>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400" b="0" i="0" kern="1200" baseline="0" dirty="0" smtClean="0">
          <a:solidFill>
            <a:schemeClr val="tx1"/>
          </a:solidFill>
          <a:latin typeface="Calibri" panose="020F0502020204030204" pitchFamily="34" charset="0"/>
          <a:ea typeface="+mn-ea"/>
          <a:cs typeface="Calibri" panose="020F0502020204030204" pitchFamily="34" charset="0"/>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400" b="0" i="0" kern="1200" baseline="0" dirty="0" smtClean="0">
          <a:solidFill>
            <a:schemeClr val="tx1"/>
          </a:solidFill>
          <a:latin typeface="Calibri" panose="020F0502020204030204" pitchFamily="34" charset="0"/>
          <a:ea typeface="+mn-ea"/>
          <a:cs typeface="Calibri" panose="020F0502020204030204" pitchFamily="34" charset="0"/>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5" pos="7416" userDrawn="1">
          <p15:clr>
            <a:srgbClr val="F26B43"/>
          </p15:clr>
        </p15:guide>
        <p15:guide id="7" orient="horz" pos="245" userDrawn="1">
          <p15:clr>
            <a:srgbClr val="F26B43"/>
          </p15:clr>
        </p15:guide>
        <p15:guide id="8" orient="horz" pos="3960" userDrawn="1">
          <p15:clr>
            <a:srgbClr val="F26B43"/>
          </p15:clr>
        </p15:guide>
        <p15:guide id="21" orient="horz" pos="1049" userDrawn="1">
          <p15:clr>
            <a:srgbClr val="F26B43"/>
          </p15:clr>
        </p15:guide>
        <p15:guide id="22" pos="2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21"/>
            </p:custDataLst>
            <p:extLst>
              <p:ext uri="{D42A27DB-BD31-4B8C-83A1-F6EECF244321}">
                <p14:modId xmlns:p14="http://schemas.microsoft.com/office/powerpoint/2010/main" val="166891810"/>
              </p:ex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spid="_x0000_s2051" name="think-cell Slide" r:id="rId22" imgW="270" imgH="270" progId="TCLayout.ActiveDocument.1">
                  <p:embed/>
                </p:oleObj>
              </mc:Choice>
              <mc:Fallback>
                <p:oleObj name="think-cell Slide" r:id="rId22" imgW="270" imgH="270" progId="TCLayout.ActiveDocument.1">
                  <p:embed/>
                  <p:pic>
                    <p:nvPicPr>
                      <p:cNvPr id="4" name="Object 3" hidden="1"/>
                      <p:cNvPicPr/>
                      <p:nvPr/>
                    </p:nvPicPr>
                    <p:blipFill>
                      <a:blip r:embed="rId23"/>
                      <a:stretch>
                        <a:fillRect/>
                      </a:stretch>
                    </p:blipFill>
                    <p:spPr>
                      <a:xfrm>
                        <a:off x="2119" y="1589"/>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1069848" y="402586"/>
            <a:ext cx="9372600" cy="402336"/>
          </a:xfrm>
          <a:prstGeom prst="rect">
            <a:avLst/>
          </a:prstGeom>
        </p:spPr>
        <p:txBody>
          <a:bodyPr vert="horz" lIns="0" tIns="0" rIns="0" bIns="0" rtlCol="0" anchor="t" anchorCtr="0">
            <a:noAutofit/>
          </a:bodyPr>
          <a:lstStyle/>
          <a:p>
            <a:r>
              <a:rPr lang="pt-BR" noProof="0"/>
              <a:t>Clique para editar o título Mestre</a:t>
            </a:r>
            <a:endParaRPr lang="en-US" noProof="0"/>
          </a:p>
        </p:txBody>
      </p:sp>
      <p:sp>
        <p:nvSpPr>
          <p:cNvPr id="19" name="Text Placeholder 18"/>
          <p:cNvSpPr>
            <a:spLocks noGrp="1"/>
          </p:cNvSpPr>
          <p:nvPr>
            <p:ph type="body" idx="1"/>
          </p:nvPr>
        </p:nvSpPr>
        <p:spPr>
          <a:xfrm>
            <a:off x="469900" y="1665288"/>
            <a:ext cx="11303000" cy="4621213"/>
          </a:xfrm>
          <a:prstGeom prst="rect">
            <a:avLst/>
          </a:prstGeom>
        </p:spPr>
        <p:txBody>
          <a:bodyPr vert="horz" lIns="0" tIns="0" rIns="0" bIns="0" rtlCol="0">
            <a:noAutofit/>
          </a:body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2" name="TextBox 11"/>
          <p:cNvSpPr txBox="1"/>
          <p:nvPr userDrawn="1"/>
        </p:nvSpPr>
        <p:spPr>
          <a:xfrm>
            <a:off x="11414125" y="6635331"/>
            <a:ext cx="307975" cy="107722"/>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700" b="0" i="0" noProof="0" smtClean="0">
                <a:solidFill>
                  <a:schemeClr val="tx1"/>
                </a:solidFill>
                <a:latin typeface="Calibri" panose="020F0502020204030204" pitchFamily="34" charset="0"/>
                <a:cs typeface="Calibri" panose="020F0502020204030204" pitchFamily="34" charset="0"/>
              </a:rPr>
              <a:pPr marL="0" indent="0" algn="r">
                <a:spcBef>
                  <a:spcPts val="800"/>
                </a:spcBef>
                <a:buSzPct val="100000"/>
                <a:buFont typeface="Arial"/>
                <a:buNone/>
              </a:pPr>
              <a:t>‹nº›</a:t>
            </a:fld>
            <a:endParaRPr lang="en-US" sz="700" b="0" i="0" noProof="0">
              <a:solidFill>
                <a:schemeClr val="tx1"/>
              </a:solidFill>
              <a:latin typeface="Calibri" panose="020F0502020204030204" pitchFamily="34" charset="0"/>
              <a:cs typeface="Calibri" panose="020F0502020204030204" pitchFamily="34" charset="0"/>
            </a:endParaRPr>
          </a:p>
        </p:txBody>
      </p:sp>
      <p:pic>
        <p:nvPicPr>
          <p:cNvPr id="3" name="Google Shape;40;p154" descr="Logo_DGTConsultoria_af01-04.png">
            <a:extLst>
              <a:ext uri="{FF2B5EF4-FFF2-40B4-BE49-F238E27FC236}">
                <a16:creationId xmlns:a16="http://schemas.microsoft.com/office/drawing/2014/main" id="{0609B497-11EE-3D12-C4EC-6F8AA65C1EEE}"/>
              </a:ext>
            </a:extLst>
          </p:cNvPr>
          <p:cNvPicPr preferRelativeResize="0"/>
          <p:nvPr userDrawn="1"/>
        </p:nvPicPr>
        <p:blipFill rotWithShape="1">
          <a:blip r:embed="rId24">
            <a:alphaModFix/>
          </a:blip>
          <a:srcRect t="6697" b="6696"/>
          <a:stretch/>
        </p:blipFill>
        <p:spPr>
          <a:xfrm>
            <a:off x="10569292" y="114947"/>
            <a:ext cx="1750710" cy="1072021"/>
          </a:xfrm>
          <a:prstGeom prst="rect">
            <a:avLst/>
          </a:prstGeom>
          <a:noFill/>
          <a:ln>
            <a:noFill/>
          </a:ln>
        </p:spPr>
      </p:pic>
      <p:grpSp>
        <p:nvGrpSpPr>
          <p:cNvPr id="5" name="Agrupar 4">
            <a:extLst>
              <a:ext uri="{FF2B5EF4-FFF2-40B4-BE49-F238E27FC236}">
                <a16:creationId xmlns:a16="http://schemas.microsoft.com/office/drawing/2014/main" id="{4EFED489-320D-4790-30C1-745F1830E97A}"/>
              </a:ext>
            </a:extLst>
          </p:cNvPr>
          <p:cNvGrpSpPr/>
          <p:nvPr userDrawn="1"/>
        </p:nvGrpSpPr>
        <p:grpSpPr>
          <a:xfrm>
            <a:off x="468867" y="449080"/>
            <a:ext cx="352543" cy="331511"/>
            <a:chOff x="-918829" y="402587"/>
            <a:chExt cx="565965" cy="534131"/>
          </a:xfrm>
        </p:grpSpPr>
        <p:sp>
          <p:nvSpPr>
            <p:cNvPr id="6" name="Retângulo 5">
              <a:extLst>
                <a:ext uri="{FF2B5EF4-FFF2-40B4-BE49-F238E27FC236}">
                  <a16:creationId xmlns:a16="http://schemas.microsoft.com/office/drawing/2014/main" id="{315FD507-1E93-5B82-A6AB-E75C3616A8A7}"/>
                </a:ext>
              </a:extLst>
            </p:cNvPr>
            <p:cNvSpPr/>
            <p:nvPr/>
          </p:nvSpPr>
          <p:spPr bwMode="gray">
            <a:xfrm>
              <a:off x="-892864" y="402587"/>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7" name="Retângulo 6">
              <a:extLst>
                <a:ext uri="{FF2B5EF4-FFF2-40B4-BE49-F238E27FC236}">
                  <a16:creationId xmlns:a16="http://schemas.microsoft.com/office/drawing/2014/main" id="{DED29AF9-9D8D-71EE-2018-DBDDF78AA89A}"/>
                </a:ext>
              </a:extLst>
            </p:cNvPr>
            <p:cNvSpPr/>
            <p:nvPr/>
          </p:nvSpPr>
          <p:spPr bwMode="gray">
            <a:xfrm>
              <a:off x="-892864" y="604975"/>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8" name="Retângulo 7">
              <a:extLst>
                <a:ext uri="{FF2B5EF4-FFF2-40B4-BE49-F238E27FC236}">
                  <a16:creationId xmlns:a16="http://schemas.microsoft.com/office/drawing/2014/main" id="{9FC0448C-BE6E-3B94-8CC4-F2385F653B9D}"/>
                </a:ext>
              </a:extLst>
            </p:cNvPr>
            <p:cNvSpPr/>
            <p:nvPr/>
          </p:nvSpPr>
          <p:spPr bwMode="gray">
            <a:xfrm>
              <a:off x="-892864" y="805174"/>
              <a:ext cx="540000" cy="131544"/>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sp>
          <p:nvSpPr>
            <p:cNvPr id="9" name="Retângulo 8">
              <a:hlinkClick r:id="rId25" action="ppaction://hlinksldjump"/>
              <a:extLst>
                <a:ext uri="{FF2B5EF4-FFF2-40B4-BE49-F238E27FC236}">
                  <a16:creationId xmlns:a16="http://schemas.microsoft.com/office/drawing/2014/main" id="{355E7944-A41C-1ECD-2531-7A24725761F3}"/>
                </a:ext>
              </a:extLst>
            </p:cNvPr>
            <p:cNvSpPr/>
            <p:nvPr/>
          </p:nvSpPr>
          <p:spPr bwMode="gray">
            <a:xfrm>
              <a:off x="-918829" y="415557"/>
              <a:ext cx="540001" cy="510379"/>
            </a:xfrm>
            <a:prstGeom prst="rect">
              <a:avLst/>
            </a:prstGeom>
            <a:no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0" i="0">
                <a:solidFill>
                  <a:schemeClr val="bg1"/>
                </a:solidFill>
                <a:latin typeface="Calibri" panose="020F0502020204030204" pitchFamily="34" charset="0"/>
              </a:endParaRPr>
            </a:p>
          </p:txBody>
        </p:sp>
      </p:grpSp>
    </p:spTree>
    <p:extLst>
      <p:ext uri="{BB962C8B-B14F-4D97-AF65-F5344CB8AC3E}">
        <p14:creationId xmlns:p14="http://schemas.microsoft.com/office/powerpoint/2010/main" val="391016311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9" r:id="rId18"/>
  </p:sldLayoutIdLst>
  <p:transition>
    <p:fade/>
  </p:transition>
  <p:hf hdr="0" dt="0"/>
  <p:txStyles>
    <p:titleStyle>
      <a:lvl1pPr algn="l" defTabSz="1219170" rtl="0" eaLnBrk="1" latinLnBrk="0" hangingPunct="1">
        <a:spcBef>
          <a:spcPct val="0"/>
        </a:spcBef>
        <a:buNone/>
        <a:defRPr sz="24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400" b="0" i="0" kern="1200">
          <a:solidFill>
            <a:schemeClr val="tx1"/>
          </a:solidFill>
          <a:latin typeface="Calibri" panose="020F0502020204030204" pitchFamily="34" charset="0"/>
          <a:ea typeface="+mn-ea"/>
          <a:cs typeface="Calibri" panose="020F0502020204030204" pitchFamily="34" charset="0"/>
        </a:defRPr>
      </a:lvl1pPr>
      <a:lvl2pPr marL="0" indent="0" algn="l" defTabSz="1219170" rtl="0" eaLnBrk="1" latinLnBrk="0" hangingPunct="1">
        <a:spcBef>
          <a:spcPts val="0"/>
        </a:spcBef>
        <a:spcAft>
          <a:spcPts val="1333"/>
        </a:spcAft>
        <a:buClrTx/>
        <a:buSzPct val="100000"/>
        <a:buFont typeface="Arial"/>
        <a:buNone/>
        <a:defRPr lang="en-US" sz="1400" b="0" i="0" kern="1200" dirty="0" smtClean="0">
          <a:solidFill>
            <a:schemeClr val="tx1"/>
          </a:solidFill>
          <a:latin typeface="Calibri" panose="020F0502020204030204" pitchFamily="34" charset="0"/>
          <a:ea typeface="+mn-ea"/>
          <a:cs typeface="Calibri" panose="020F0502020204030204" pitchFamily="34" charset="0"/>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400" b="0" i="0" kern="1200" dirty="0" smtClean="0">
          <a:solidFill>
            <a:schemeClr val="tx1"/>
          </a:solidFill>
          <a:latin typeface="Calibri" panose="020F0502020204030204" pitchFamily="34" charset="0"/>
          <a:ea typeface="+mn-ea"/>
          <a:cs typeface="Calibri" panose="020F0502020204030204" pitchFamily="34" charset="0"/>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400" b="0" i="0" kern="1200" baseline="0" dirty="0" smtClean="0">
          <a:solidFill>
            <a:schemeClr val="tx1"/>
          </a:solidFill>
          <a:latin typeface="Calibri" panose="020F0502020204030204" pitchFamily="34" charset="0"/>
          <a:ea typeface="+mn-ea"/>
          <a:cs typeface="Calibri" panose="020F0502020204030204" pitchFamily="34" charset="0"/>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400" b="0" i="0" kern="1200" baseline="0" dirty="0" smtClean="0">
          <a:solidFill>
            <a:schemeClr val="tx1"/>
          </a:solidFill>
          <a:latin typeface="Calibri" panose="020F0502020204030204" pitchFamily="34" charset="0"/>
          <a:ea typeface="+mn-ea"/>
          <a:cs typeface="Calibri" panose="020F0502020204030204" pitchFamily="34" charset="0"/>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5" pos="7416">
          <p15:clr>
            <a:srgbClr val="F26B43"/>
          </p15:clr>
        </p15:guide>
        <p15:guide id="7" orient="horz" pos="245">
          <p15:clr>
            <a:srgbClr val="F26B43"/>
          </p15:clr>
        </p15:guide>
        <p15:guide id="8" orient="horz" pos="3960">
          <p15:clr>
            <a:srgbClr val="F26B43"/>
          </p15:clr>
        </p15:guide>
        <p15:guide id="21" orient="horz" pos="1049">
          <p15:clr>
            <a:srgbClr val="F26B43"/>
          </p15:clr>
        </p15:guide>
        <p15:guide id="22"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93"/>
            </p:custDataLst>
            <p:extLst>
              <p:ext uri="{D42A27DB-BD31-4B8C-83A1-F6EECF244321}">
                <p14:modId xmlns:p14="http://schemas.microsoft.com/office/powerpoint/2010/main" val="166891810"/>
              </p:ex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spid="_x0000_s3075" name="think-cell Slide" r:id="rId94" imgW="270" imgH="270" progId="TCLayout.ActiveDocument.1">
                  <p:embed/>
                </p:oleObj>
              </mc:Choice>
              <mc:Fallback>
                <p:oleObj name="think-cell Slide" r:id="rId94" imgW="270" imgH="270" progId="TCLayout.ActiveDocument.1">
                  <p:embed/>
                  <p:pic>
                    <p:nvPicPr>
                      <p:cNvPr id="4" name="Object 3" hidden="1"/>
                      <p:cNvPicPr/>
                      <p:nvPr/>
                    </p:nvPicPr>
                    <p:blipFill>
                      <a:blip r:embed="rId95"/>
                      <a:stretch>
                        <a:fillRect/>
                      </a:stretch>
                    </p:blipFill>
                    <p:spPr>
                      <a:xfrm>
                        <a:off x="2119" y="1589"/>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469900" y="402586"/>
            <a:ext cx="9858664" cy="692151"/>
          </a:xfrm>
          <a:prstGeom prst="rect">
            <a:avLst/>
          </a:prstGeom>
        </p:spPr>
        <p:txBody>
          <a:bodyPr vert="horz" lIns="0" tIns="0" rIns="0" bIns="0" rtlCol="0" anchor="t" anchorCtr="0">
            <a:noAutofit/>
          </a:bodyPr>
          <a:lstStyle/>
          <a:p>
            <a:r>
              <a:rPr lang="pt-BR" noProof="0"/>
              <a:t>Clique para editar o título Mestre</a:t>
            </a:r>
            <a:endParaRPr lang="en-US" noProof="0"/>
          </a:p>
        </p:txBody>
      </p:sp>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pt-BR" noProof="0"/>
              <a:t>Editar estilos de texto Mestre</a:t>
            </a:r>
          </a:p>
          <a:p>
            <a:pPr lvl="1"/>
            <a:r>
              <a:rPr lang="pt-BR" noProof="0"/>
              <a:t>Segundo nível</a:t>
            </a:r>
          </a:p>
          <a:p>
            <a:pPr lvl="2"/>
            <a:r>
              <a:rPr lang="pt-BR" noProof="0"/>
              <a:t>Terceiro nível</a:t>
            </a:r>
          </a:p>
          <a:p>
            <a:pPr lvl="3"/>
            <a:r>
              <a:rPr lang="pt-BR" noProof="0"/>
              <a:t>Quarto nível</a:t>
            </a:r>
          </a:p>
          <a:p>
            <a:pPr lvl="4"/>
            <a:r>
              <a:rPr lang="pt-BR" noProof="0"/>
              <a:t>Quinto nível</a:t>
            </a:r>
            <a:endParaRPr lang="en-US" noProof="0"/>
          </a:p>
        </p:txBody>
      </p:sp>
      <p:sp>
        <p:nvSpPr>
          <p:cNvPr id="11" name="TextBox 10"/>
          <p:cNvSpPr txBox="1"/>
          <p:nvPr userDrawn="1"/>
        </p:nvSpPr>
        <p:spPr>
          <a:xfrm>
            <a:off x="469900" y="6477000"/>
            <a:ext cx="5355167" cy="100027"/>
          </a:xfrm>
          <a:prstGeom prst="rect">
            <a:avLst/>
          </a:prstGeom>
          <a:noFill/>
        </p:spPr>
        <p:txBody>
          <a:bodyPr wrap="square" lIns="0" tIns="0" rIns="0" bIns="0" rtlCol="0">
            <a:spAutoFit/>
          </a:bodyPr>
          <a:lstStyle/>
          <a:p>
            <a:pPr marL="0" indent="0">
              <a:spcBef>
                <a:spcPts val="800"/>
              </a:spcBef>
              <a:buSzPct val="100000"/>
              <a:buFont typeface="Arial"/>
              <a:buNone/>
            </a:pPr>
            <a:r>
              <a:rPr lang="pt-BR" sz="650" noProof="0">
                <a:solidFill>
                  <a:schemeClr val="tx1"/>
                </a:solidFill>
                <a:latin typeface="Rubik Light" panose="00000400000000000000" pitchFamily="2" charset="-79"/>
                <a:cs typeface="Rubik Light" panose="00000400000000000000" pitchFamily="2" charset="-79"/>
              </a:rPr>
              <a:t>©DGT Consultoria 2022</a:t>
            </a:r>
          </a:p>
        </p:txBody>
      </p:sp>
      <p:sp>
        <p:nvSpPr>
          <p:cNvPr id="12" name="TextBox 11"/>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Rubik Light" panose="00000400000000000000" pitchFamily="2" charset="-79"/>
                <a:cs typeface="Rubik Light" panose="00000400000000000000" pitchFamily="2" charset="-79"/>
              </a:rPr>
              <a:pPr marL="0" indent="0" algn="r">
                <a:spcBef>
                  <a:spcPts val="800"/>
                </a:spcBef>
                <a:buSzPct val="100000"/>
                <a:buFont typeface="Arial"/>
                <a:buNone/>
              </a:pPr>
              <a:t>‹nº›</a:t>
            </a:fld>
            <a:endParaRPr lang="en-US" sz="650" noProof="0">
              <a:solidFill>
                <a:schemeClr val="tx1"/>
              </a:solidFill>
              <a:latin typeface="Rubik Light" panose="00000400000000000000" pitchFamily="2" charset="-79"/>
              <a:cs typeface="Rubik Light" panose="00000400000000000000" pitchFamily="2" charset="-79"/>
            </a:endParaRPr>
          </a:p>
        </p:txBody>
      </p:sp>
      <p:pic>
        <p:nvPicPr>
          <p:cNvPr id="15" name="Imagem 14">
            <a:extLst>
              <a:ext uri="{FF2B5EF4-FFF2-40B4-BE49-F238E27FC236}">
                <a16:creationId xmlns:a16="http://schemas.microsoft.com/office/drawing/2014/main" id="{DB767B10-B0B3-4FE8-9349-317978014847}"/>
              </a:ext>
            </a:extLst>
          </p:cNvPr>
          <p:cNvPicPr>
            <a:picLocks noChangeAspect="1"/>
          </p:cNvPicPr>
          <p:nvPr userDrawn="1"/>
        </p:nvPicPr>
        <p:blipFill>
          <a:blip r:embed="rId96"/>
          <a:stretch>
            <a:fillRect/>
          </a:stretch>
        </p:blipFill>
        <p:spPr>
          <a:xfrm>
            <a:off x="10598309" y="366614"/>
            <a:ext cx="1268502" cy="776748"/>
          </a:xfrm>
          <a:prstGeom prst="rect">
            <a:avLst/>
          </a:prstGeom>
        </p:spPr>
      </p:pic>
      <p:sp>
        <p:nvSpPr>
          <p:cNvPr id="10" name="TextBox 9"/>
          <p:cNvSpPr txBox="1"/>
          <p:nvPr userDrawn="1"/>
        </p:nvSpPr>
        <p:spPr>
          <a:xfrm>
            <a:off x="9890128" y="6476999"/>
            <a:ext cx="1828800" cy="100027"/>
          </a:xfrm>
          <a:prstGeom prst="rect">
            <a:avLst/>
          </a:prstGeom>
          <a:solidFill>
            <a:schemeClr val="bg1"/>
          </a:solidFill>
        </p:spPr>
        <p:txBody>
          <a:bodyPr wrap="square" lIns="0" tIns="0" rIns="0" bIns="0" rtlCol="0">
            <a:spAutoFit/>
          </a:bodyPr>
          <a:lstStyle/>
          <a:p>
            <a:pPr marL="0" indent="0" algn="r">
              <a:spcBef>
                <a:spcPts val="0"/>
              </a:spcBef>
              <a:buSzPct val="100000"/>
              <a:buFont typeface="Arial"/>
              <a:buNone/>
            </a:pPr>
            <a:r>
              <a:rPr lang="pt-BR" sz="650" noProof="0">
                <a:solidFill>
                  <a:schemeClr val="tx1"/>
                </a:solidFill>
                <a:latin typeface="Rubik Light" panose="00000400000000000000" pitchFamily="2" charset="-79"/>
                <a:cs typeface="Rubik Light" panose="00000400000000000000" pitchFamily="2" charset="-79"/>
              </a:rPr>
              <a:t>DGT – Seu parceiro de negócios!</a:t>
            </a:r>
          </a:p>
        </p:txBody>
      </p:sp>
    </p:spTree>
    <p:extLst>
      <p:ext uri="{BB962C8B-B14F-4D97-AF65-F5344CB8AC3E}">
        <p14:creationId xmlns:p14="http://schemas.microsoft.com/office/powerpoint/2010/main" val="722786225"/>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 id="2147483815" r:id="rId25"/>
    <p:sldLayoutId id="2147483816" r:id="rId26"/>
    <p:sldLayoutId id="2147483817" r:id="rId27"/>
    <p:sldLayoutId id="2147483818" r:id="rId28"/>
    <p:sldLayoutId id="2147483819" r:id="rId29"/>
    <p:sldLayoutId id="2147483820" r:id="rId30"/>
    <p:sldLayoutId id="2147483821" r:id="rId31"/>
    <p:sldLayoutId id="2147483822" r:id="rId32"/>
    <p:sldLayoutId id="2147483823" r:id="rId33"/>
    <p:sldLayoutId id="2147483824" r:id="rId34"/>
    <p:sldLayoutId id="2147483825" r:id="rId35"/>
    <p:sldLayoutId id="2147483826" r:id="rId36"/>
    <p:sldLayoutId id="2147483827" r:id="rId37"/>
    <p:sldLayoutId id="2147483828" r:id="rId38"/>
    <p:sldLayoutId id="2147483829" r:id="rId39"/>
    <p:sldLayoutId id="2147483830" r:id="rId40"/>
    <p:sldLayoutId id="2147483831" r:id="rId41"/>
    <p:sldLayoutId id="2147483832" r:id="rId42"/>
    <p:sldLayoutId id="2147483833" r:id="rId43"/>
    <p:sldLayoutId id="2147483834" r:id="rId44"/>
    <p:sldLayoutId id="2147483835" r:id="rId45"/>
    <p:sldLayoutId id="2147483836" r:id="rId46"/>
    <p:sldLayoutId id="2147483837" r:id="rId47"/>
    <p:sldLayoutId id="2147483838" r:id="rId48"/>
    <p:sldLayoutId id="2147483839" r:id="rId49"/>
    <p:sldLayoutId id="2147483840" r:id="rId50"/>
    <p:sldLayoutId id="2147483841" r:id="rId51"/>
    <p:sldLayoutId id="2147483842" r:id="rId52"/>
    <p:sldLayoutId id="2147483843" r:id="rId53"/>
    <p:sldLayoutId id="2147483844" r:id="rId54"/>
    <p:sldLayoutId id="2147483845" r:id="rId55"/>
    <p:sldLayoutId id="2147483846" r:id="rId56"/>
    <p:sldLayoutId id="2147483847" r:id="rId57"/>
    <p:sldLayoutId id="2147483848" r:id="rId58"/>
    <p:sldLayoutId id="2147483849" r:id="rId59"/>
    <p:sldLayoutId id="2147483850" r:id="rId60"/>
    <p:sldLayoutId id="2147483851" r:id="rId61"/>
    <p:sldLayoutId id="2147483852" r:id="rId62"/>
    <p:sldLayoutId id="2147483853" r:id="rId63"/>
    <p:sldLayoutId id="2147483854" r:id="rId64"/>
    <p:sldLayoutId id="2147483855" r:id="rId65"/>
    <p:sldLayoutId id="2147483856" r:id="rId66"/>
    <p:sldLayoutId id="2147483857" r:id="rId67"/>
    <p:sldLayoutId id="2147483858" r:id="rId68"/>
    <p:sldLayoutId id="2147483859" r:id="rId69"/>
    <p:sldLayoutId id="2147483860" r:id="rId70"/>
    <p:sldLayoutId id="2147483861" r:id="rId71"/>
    <p:sldLayoutId id="2147483862" r:id="rId72"/>
    <p:sldLayoutId id="2147483863" r:id="rId73"/>
    <p:sldLayoutId id="2147483864" r:id="rId74"/>
    <p:sldLayoutId id="2147483865" r:id="rId75"/>
    <p:sldLayoutId id="2147483866" r:id="rId76"/>
    <p:sldLayoutId id="2147483867" r:id="rId77"/>
    <p:sldLayoutId id="2147483868" r:id="rId78"/>
    <p:sldLayoutId id="2147483869" r:id="rId79"/>
    <p:sldLayoutId id="2147483870" r:id="rId80"/>
    <p:sldLayoutId id="2147483871" r:id="rId81"/>
    <p:sldLayoutId id="2147483872" r:id="rId82"/>
    <p:sldLayoutId id="2147483873" r:id="rId83"/>
    <p:sldLayoutId id="2147483874" r:id="rId84"/>
    <p:sldLayoutId id="2147483875" r:id="rId85"/>
    <p:sldLayoutId id="2147483876" r:id="rId86"/>
    <p:sldLayoutId id="2147483877" r:id="rId87"/>
    <p:sldLayoutId id="2147483878" r:id="rId88"/>
    <p:sldLayoutId id="2147483879" r:id="rId89"/>
    <p:sldLayoutId id="2147483880" r:id="rId90"/>
  </p:sldLayoutIdLst>
  <p:transition>
    <p:fade/>
  </p:transition>
  <p:hf hdr="0" dt="0"/>
  <p:txStyles>
    <p:titleStyle>
      <a:lvl1pPr algn="l" defTabSz="1219170" rtl="0" eaLnBrk="1" latinLnBrk="0" hangingPunct="1">
        <a:spcBef>
          <a:spcPct val="0"/>
        </a:spcBef>
        <a:buNone/>
        <a:defRPr sz="2000" kern="1200">
          <a:solidFill>
            <a:schemeClr val="tx1"/>
          </a:solidFill>
          <a:latin typeface="Rubik Medium" panose="00000600000000000000" pitchFamily="2" charset="-79"/>
          <a:ea typeface="+mj-ea"/>
          <a:cs typeface="Rubik Medium" panose="00000600000000000000" pitchFamily="2" charset="-79"/>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400" b="0" kern="1200">
          <a:solidFill>
            <a:schemeClr val="tx1"/>
          </a:solidFill>
          <a:latin typeface="Rubik Light" panose="00000400000000000000" pitchFamily="2" charset="-79"/>
          <a:ea typeface="+mn-ea"/>
          <a:cs typeface="Rubik Light" panose="00000400000000000000" pitchFamily="2" charset="-79"/>
        </a:defRPr>
      </a:lvl1pPr>
      <a:lvl2pPr marL="0" indent="0" algn="l" defTabSz="1219170" rtl="0" eaLnBrk="1" latinLnBrk="0" hangingPunct="1">
        <a:spcBef>
          <a:spcPts val="0"/>
        </a:spcBef>
        <a:spcAft>
          <a:spcPts val="1333"/>
        </a:spcAft>
        <a:buClrTx/>
        <a:buSzPct val="100000"/>
        <a:buFont typeface="Arial"/>
        <a:buNone/>
        <a:defRPr lang="en-US" sz="1400" b="1" kern="1200" dirty="0" smtClean="0">
          <a:solidFill>
            <a:schemeClr val="tx1"/>
          </a:solidFill>
          <a:latin typeface="Rubik Light" panose="00000400000000000000" pitchFamily="2" charset="-79"/>
          <a:ea typeface="+mn-ea"/>
          <a:cs typeface="Rubik Light" panose="00000400000000000000" pitchFamily="2" charset="-79"/>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400" kern="1200" dirty="0" smtClean="0">
          <a:solidFill>
            <a:schemeClr val="tx1"/>
          </a:solidFill>
          <a:latin typeface="Rubik Light" panose="00000400000000000000" pitchFamily="2" charset="-79"/>
          <a:ea typeface="+mn-ea"/>
          <a:cs typeface="Rubik Light" panose="00000400000000000000" pitchFamily="2" charset="-79"/>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400" kern="1200" baseline="0" dirty="0" smtClean="0">
          <a:solidFill>
            <a:schemeClr val="tx1"/>
          </a:solidFill>
          <a:latin typeface="Rubik Light" panose="00000400000000000000" pitchFamily="2" charset="-79"/>
          <a:ea typeface="+mn-ea"/>
          <a:cs typeface="Rubik Light" panose="00000400000000000000" pitchFamily="2" charset="-79"/>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400" kern="1200" baseline="0" dirty="0" smtClean="0">
          <a:solidFill>
            <a:schemeClr val="tx1"/>
          </a:solidFill>
          <a:latin typeface="Rubik Light" panose="00000400000000000000" pitchFamily="2" charset="-79"/>
          <a:ea typeface="+mn-ea"/>
          <a:cs typeface="Rubik Light" panose="00000400000000000000" pitchFamily="2" charset="-79"/>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49">
          <p15:clr>
            <a:srgbClr val="F26B43"/>
          </p15:clr>
        </p15:guide>
        <p15:guide id="22" orient="horz" pos="641">
          <p15:clr>
            <a:srgbClr val="F26B43"/>
          </p15:clr>
        </p15:guide>
        <p15:guide id="23"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vert="horz" lIns="0" tIns="0" rIns="0" bIns="0" rtlCol="0" anchor="t">
            <a:noAutofit/>
          </a:bodyPr>
          <a:lstStyle/>
          <a:p>
            <a:r>
              <a:rPr lang="pt-BR" noProof="0" dirty="0"/>
              <a:t>V.12.0 –Mar/2025</a:t>
            </a:r>
          </a:p>
        </p:txBody>
      </p:sp>
      <p:pic>
        <p:nvPicPr>
          <p:cNvPr id="7" name="Imagem 6">
            <a:extLst>
              <a:ext uri="{FF2B5EF4-FFF2-40B4-BE49-F238E27FC236}">
                <a16:creationId xmlns:a16="http://schemas.microsoft.com/office/drawing/2014/main" id="{05ABCB4A-3B65-6F5D-3B86-34FE01248C83}"/>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0"/>
            <a:ext cx="12192000" cy="6858000"/>
          </a:xfrm>
          <a:prstGeom prst="rect">
            <a:avLst/>
          </a:prstGeom>
        </p:spPr>
      </p:pic>
      <p:sp>
        <p:nvSpPr>
          <p:cNvPr id="2" name="Subtítulo 8">
            <a:extLst>
              <a:ext uri="{FF2B5EF4-FFF2-40B4-BE49-F238E27FC236}">
                <a16:creationId xmlns:a16="http://schemas.microsoft.com/office/drawing/2014/main" id="{FF5B923F-5088-168E-7DC2-49BE982FFD6D}"/>
              </a:ext>
            </a:extLst>
          </p:cNvPr>
          <p:cNvSpPr txBox="1">
            <a:spLocks/>
          </p:cNvSpPr>
          <p:nvPr/>
        </p:nvSpPr>
        <p:spPr bwMode="gray">
          <a:xfrm>
            <a:off x="130255" y="1037772"/>
            <a:ext cx="6248400" cy="895719"/>
          </a:xfrm>
          <a:prstGeom prst="rect">
            <a:avLst/>
          </a:prstGeom>
        </p:spPr>
        <p:txBody>
          <a:bodyPr vert="horz" lIns="0" tIns="0" rIns="0" bIns="0" rtlCol="0" anchor="b" anchorCtr="0">
            <a:noAutofit/>
          </a:bodyPr>
          <a:lstStyle>
            <a:lvl1pPr marL="0" indent="0" algn="l" defTabSz="1219170" rtl="0" eaLnBrk="1" latinLnBrk="0" hangingPunct="1">
              <a:lnSpc>
                <a:spcPct val="100000"/>
              </a:lnSpc>
              <a:spcBef>
                <a:spcPts val="0"/>
              </a:spcBef>
              <a:spcAft>
                <a:spcPts val="0"/>
              </a:spcAft>
              <a:buSzPct val="100000"/>
              <a:buFont typeface="Arial" panose="020B0604020202020204" pitchFamily="34" charset="0"/>
              <a:buNone/>
              <a:defRPr sz="3200" b="1" i="0" kern="1200">
                <a:solidFill>
                  <a:schemeClr val="bg1"/>
                </a:solidFill>
                <a:latin typeface="Calibri" panose="020F0502020204030204" pitchFamily="34" charset="0"/>
                <a:ea typeface="+mn-ea"/>
                <a:cs typeface="Calibri" panose="020F0502020204030204" pitchFamily="34" charset="0"/>
              </a:defRPr>
            </a:lvl1pPr>
            <a:lvl2pPr marL="0" indent="0" algn="l" defTabSz="1219170" rtl="0" eaLnBrk="1" latinLnBrk="0" hangingPunct="1">
              <a:spcBef>
                <a:spcPts val="0"/>
              </a:spcBef>
              <a:spcAft>
                <a:spcPts val="1333"/>
              </a:spcAft>
              <a:buClrTx/>
              <a:buSzPct val="100000"/>
              <a:buFont typeface="Arial"/>
              <a:buNone/>
              <a:defRPr lang="en-US" sz="2800" b="0" i="0" kern="1200">
                <a:solidFill>
                  <a:schemeClr val="bg1"/>
                </a:solidFill>
                <a:latin typeface="Calibri" panose="020F0502020204030204" pitchFamily="34" charset="0"/>
                <a:ea typeface="+mn-ea"/>
                <a:cs typeface="Calibri" panose="020F0502020204030204" pitchFamily="34" charset="0"/>
              </a:defRPr>
            </a:lvl2pPr>
            <a:lvl3pPr marL="1219170" indent="0" algn="ctr" defTabSz="1219170" rtl="0" eaLnBrk="1" latinLnBrk="0" hangingPunct="1">
              <a:spcBef>
                <a:spcPts val="0"/>
              </a:spcBef>
              <a:spcAft>
                <a:spcPts val="1333"/>
              </a:spcAft>
              <a:buClrTx/>
              <a:buSzPct val="100000"/>
              <a:buFont typeface="Arial" panose="020B0604020202020204" pitchFamily="34" charset="0"/>
              <a:buNone/>
              <a:defRPr lang="en-US" sz="2400" b="0" i="0" kern="1200">
                <a:solidFill>
                  <a:schemeClr val="tx1"/>
                </a:solidFill>
                <a:latin typeface="Calibri" panose="020F0502020204030204" pitchFamily="34" charset="0"/>
                <a:ea typeface="+mn-ea"/>
                <a:cs typeface="Calibri" panose="020F0502020204030204" pitchFamily="34" charset="0"/>
              </a:defRPr>
            </a:lvl3pPr>
            <a:lvl4pPr marL="1828754" indent="0" algn="ctr" defTabSz="1219170" rtl="0" eaLnBrk="1" latinLnBrk="0" hangingPunct="1">
              <a:spcBef>
                <a:spcPts val="0"/>
              </a:spcBef>
              <a:spcAft>
                <a:spcPts val="1333"/>
              </a:spcAft>
              <a:buClrTx/>
              <a:buSzPct val="100000"/>
              <a:buFont typeface="Verdana" panose="020B0604030504040204" pitchFamily="34" charset="0"/>
              <a:buNone/>
              <a:defRPr lang="en-US" sz="2133" b="0" i="0" kern="1200" baseline="0">
                <a:solidFill>
                  <a:schemeClr val="tx1"/>
                </a:solidFill>
                <a:latin typeface="Calibri" panose="020F0502020204030204" pitchFamily="34" charset="0"/>
                <a:ea typeface="+mn-ea"/>
                <a:cs typeface="Calibri" panose="020F0502020204030204" pitchFamily="34" charset="0"/>
              </a:defRPr>
            </a:lvl4pPr>
            <a:lvl5pPr marL="2438339" indent="0" algn="ctr" defTabSz="1064657" rtl="0" eaLnBrk="1" latinLnBrk="0" hangingPunct="1">
              <a:spcBef>
                <a:spcPts val="0"/>
              </a:spcBef>
              <a:spcAft>
                <a:spcPts val="1333"/>
              </a:spcAft>
              <a:buClrTx/>
              <a:buSzPct val="100000"/>
              <a:buFont typeface="Verdana" panose="020B0604030504040204" pitchFamily="34" charset="0"/>
              <a:buNone/>
              <a:tabLst/>
              <a:defRPr lang="en-US" sz="2133" b="0" i="0" kern="1200" baseline="0">
                <a:solidFill>
                  <a:schemeClr val="tx1"/>
                </a:solidFill>
                <a:latin typeface="Calibri" panose="020F0502020204030204" pitchFamily="34" charset="0"/>
                <a:ea typeface="+mn-ea"/>
                <a:cs typeface="Calibri" panose="020F0502020204030204" pitchFamily="34" charset="0"/>
              </a:defRPr>
            </a:lvl5pPr>
            <a:lvl6pPr marL="3047924"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6pPr>
            <a:lvl7pPr marL="3657509" indent="0" algn="ctr" defTabSz="1219170" rtl="0" eaLnBrk="1" latinLnBrk="0" hangingPunct="1">
              <a:spcBef>
                <a:spcPts val="0"/>
              </a:spcBef>
              <a:spcAft>
                <a:spcPts val="1333"/>
              </a:spcAft>
              <a:buFont typeface="Verdana" panose="020B0604030504040204" pitchFamily="34" charset="0"/>
              <a:buNone/>
              <a:defRPr sz="2133" kern="1200">
                <a:solidFill>
                  <a:schemeClr val="tx1"/>
                </a:solidFill>
                <a:latin typeface="+mn-lt"/>
                <a:ea typeface="+mn-ea"/>
                <a:cs typeface="+mn-cs"/>
              </a:defRPr>
            </a:lvl7pPr>
            <a:lvl8pPr marL="4267093"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8pPr>
            <a:lvl9pPr marL="4876678" indent="0" algn="ctr" defTabSz="1219170" rtl="0" eaLnBrk="1" latinLnBrk="0" hangingPunct="1">
              <a:spcBef>
                <a:spcPts val="0"/>
              </a:spcBef>
              <a:spcAft>
                <a:spcPts val="1333"/>
              </a:spcAft>
              <a:buFont typeface="Verdana" panose="020B0604030504040204" pitchFamily="34" charset="0"/>
              <a:buNone/>
              <a:defRPr sz="2133" kern="1200" baseline="0">
                <a:solidFill>
                  <a:schemeClr val="tx1"/>
                </a:solidFill>
                <a:latin typeface="+mn-lt"/>
                <a:ea typeface="+mn-ea"/>
                <a:cs typeface="+mn-cs"/>
              </a:defRPr>
            </a:lvl9pPr>
          </a:lstStyle>
          <a:p>
            <a:pPr algn="ctr">
              <a:lnSpc>
                <a:spcPts val="3500"/>
              </a:lnSpc>
            </a:pPr>
            <a:r>
              <a:rPr lang="pt-BR" sz="4000" dirty="0">
                <a:solidFill>
                  <a:srgbClr val="FFCD00"/>
                </a:solidFill>
              </a:rPr>
              <a:t>Da Inovação à Conformidade: Como Garantir um Investimento Seguro em IA.</a:t>
            </a:r>
            <a:endParaRPr lang="pt-BR" sz="4000" noProof="0" dirty="0">
              <a:solidFill>
                <a:srgbClr val="FFCD00"/>
              </a:solidFill>
            </a:endParaRPr>
          </a:p>
        </p:txBody>
      </p:sp>
      <p:sp>
        <p:nvSpPr>
          <p:cNvPr id="10" name="Subtítulo 8">
            <a:extLst>
              <a:ext uri="{FF2B5EF4-FFF2-40B4-BE49-F238E27FC236}">
                <a16:creationId xmlns:a16="http://schemas.microsoft.com/office/drawing/2014/main" id="{71C9927C-B5C2-B77D-0801-1F25CCA50441}"/>
              </a:ext>
            </a:extLst>
          </p:cNvPr>
          <p:cNvSpPr>
            <a:spLocks noGrp="1"/>
          </p:cNvSpPr>
          <p:nvPr>
            <p:ph type="subTitle" idx="1"/>
          </p:nvPr>
        </p:nvSpPr>
        <p:spPr>
          <a:xfrm>
            <a:off x="819311" y="4055186"/>
            <a:ext cx="4870289" cy="895721"/>
          </a:xfrm>
        </p:spPr>
        <p:txBody>
          <a:bodyPr anchor="ctr"/>
          <a:lstStyle/>
          <a:p>
            <a:r>
              <a:rPr lang="pt-BR" sz="2400" b="0" noProof="0" dirty="0">
                <a:solidFill>
                  <a:srgbClr val="FFC000"/>
                </a:solidFill>
              </a:rPr>
              <a:t>Aceleramos sua transformação digital.</a:t>
            </a:r>
          </a:p>
        </p:txBody>
      </p:sp>
      <p:pic>
        <p:nvPicPr>
          <p:cNvPr id="9" name="Imagem 8">
            <a:extLst>
              <a:ext uri="{FF2B5EF4-FFF2-40B4-BE49-F238E27FC236}">
                <a16:creationId xmlns:a16="http://schemas.microsoft.com/office/drawing/2014/main" id="{6765AC47-1D7C-3526-E5C3-50D787E44566}"/>
              </a:ext>
            </a:extLst>
          </p:cNvPr>
          <p:cNvPicPr>
            <a:picLocks noChangeAspect="1"/>
          </p:cNvPicPr>
          <p:nvPr/>
        </p:nvPicPr>
        <p:blipFill>
          <a:blip r:embed="rId5"/>
          <a:srcRect r="24685"/>
          <a:stretch>
            <a:fillRect/>
          </a:stretch>
        </p:blipFill>
        <p:spPr>
          <a:xfrm>
            <a:off x="2258628" y="2802814"/>
            <a:ext cx="497635" cy="500716"/>
          </a:xfrm>
          <a:prstGeom prst="rect">
            <a:avLst/>
          </a:prstGeom>
        </p:spPr>
      </p:pic>
    </p:spTree>
    <p:extLst>
      <p:ext uri="{BB962C8B-B14F-4D97-AF65-F5344CB8AC3E}">
        <p14:creationId xmlns:p14="http://schemas.microsoft.com/office/powerpoint/2010/main" val="122492645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C189C-69B8-82C1-6323-2B4A1050DAC9}"/>
            </a:ext>
          </a:extLst>
        </p:cNvPr>
        <p:cNvGrpSpPr/>
        <p:nvPr/>
      </p:nvGrpSpPr>
      <p:grpSpPr>
        <a:xfrm>
          <a:off x="0" y="0"/>
          <a:ext cx="0" cy="0"/>
          <a:chOff x="0" y="0"/>
          <a:chExt cx="0" cy="0"/>
        </a:xfrm>
      </p:grpSpPr>
      <p:sp>
        <p:nvSpPr>
          <p:cNvPr id="14" name="Espaço Reservado para Conteúdo 9">
            <a:extLst>
              <a:ext uri="{FF2B5EF4-FFF2-40B4-BE49-F238E27FC236}">
                <a16:creationId xmlns:a16="http://schemas.microsoft.com/office/drawing/2014/main" id="{FC64185C-F106-287B-A1AF-32442746A276}"/>
              </a:ext>
            </a:extLst>
          </p:cNvPr>
          <p:cNvSpPr txBox="1">
            <a:spLocks/>
          </p:cNvSpPr>
          <p:nvPr/>
        </p:nvSpPr>
        <p:spPr>
          <a:xfrm>
            <a:off x="7347651" y="2048903"/>
            <a:ext cx="3972224" cy="1216447"/>
          </a:xfrm>
          <a:prstGeom prst="rect">
            <a:avLst/>
          </a:prstGeom>
        </p:spPr>
        <p:txBody>
          <a:bodyPr anchor="ctr" anchorCtr="0"/>
          <a:lstStyle>
            <a:lvl1pPr marL="0" indent="0" algn="l" defTabSz="1219170" rtl="0" eaLnBrk="1" latinLnBrk="0" hangingPunct="1">
              <a:spcBef>
                <a:spcPts val="0"/>
              </a:spcBef>
              <a:spcAft>
                <a:spcPts val="1333"/>
              </a:spcAft>
              <a:buSzPct val="100000"/>
              <a:buFont typeface="Arial" panose="020B0604020202020204" pitchFamily="34" charset="0"/>
              <a:buNone/>
              <a:defRPr sz="1400" b="0" kern="1200">
                <a:solidFill>
                  <a:schemeClr val="tx1"/>
                </a:solidFill>
                <a:latin typeface="Rubik Light" panose="00000400000000000000" pitchFamily="2" charset="-79"/>
                <a:ea typeface="+mn-ea"/>
                <a:cs typeface="Rubik Light" panose="00000400000000000000" pitchFamily="2" charset="-79"/>
              </a:defRPr>
            </a:lvl1pPr>
            <a:lvl2pPr marL="0" indent="0" algn="l" defTabSz="1219170" rtl="0" eaLnBrk="1" latinLnBrk="0" hangingPunct="1">
              <a:spcBef>
                <a:spcPts val="0"/>
              </a:spcBef>
              <a:spcAft>
                <a:spcPts val="1333"/>
              </a:spcAft>
              <a:buClrTx/>
              <a:buSzPct val="100000"/>
              <a:buFont typeface="Arial"/>
              <a:buNone/>
              <a:defRPr lang="en-US" sz="1400" b="1" kern="1200" dirty="0" smtClean="0">
                <a:solidFill>
                  <a:schemeClr val="tx1"/>
                </a:solidFill>
                <a:latin typeface="Rubik Light" panose="00000400000000000000" pitchFamily="2" charset="-79"/>
                <a:ea typeface="+mn-ea"/>
                <a:cs typeface="Rubik Light" panose="00000400000000000000" pitchFamily="2" charset="-79"/>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400" kern="1200" dirty="0" smtClean="0">
                <a:solidFill>
                  <a:schemeClr val="tx1"/>
                </a:solidFill>
                <a:latin typeface="Rubik Light" panose="00000400000000000000" pitchFamily="2" charset="-79"/>
                <a:ea typeface="+mn-ea"/>
                <a:cs typeface="Rubik Light" panose="00000400000000000000" pitchFamily="2" charset="-79"/>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400" kern="1200" baseline="0" dirty="0" smtClean="0">
                <a:solidFill>
                  <a:schemeClr val="tx1"/>
                </a:solidFill>
                <a:latin typeface="Rubik Light" panose="00000400000000000000" pitchFamily="2" charset="-79"/>
                <a:ea typeface="+mn-ea"/>
                <a:cs typeface="Rubik Light" panose="00000400000000000000" pitchFamily="2" charset="-79"/>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400" kern="1200" baseline="0" dirty="0" smtClean="0">
                <a:solidFill>
                  <a:schemeClr val="tx1"/>
                </a:solidFill>
                <a:latin typeface="Rubik Light" panose="00000400000000000000" pitchFamily="2" charset="-79"/>
                <a:ea typeface="+mn-ea"/>
                <a:cs typeface="Rubik Light" panose="00000400000000000000" pitchFamily="2" charset="-79"/>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1800"/>
              </a:spcAft>
              <a:buClrTx/>
              <a:buSzPct val="100000"/>
              <a:buFont typeface="Arial" panose="020B0604020202020204" pitchFamily="34" charset="0"/>
              <a:buNone/>
              <a:tabLst/>
              <a:defRPr/>
            </a:pPr>
            <a:endParaRPr kumimoji="0" lang="pt-BR" sz="24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Espaço Reservado para Conteúdo 9">
            <a:extLst>
              <a:ext uri="{FF2B5EF4-FFF2-40B4-BE49-F238E27FC236}">
                <a16:creationId xmlns:a16="http://schemas.microsoft.com/office/drawing/2014/main" id="{6B8266FC-0257-EF89-A1D0-31B868F5353B}"/>
              </a:ext>
            </a:extLst>
          </p:cNvPr>
          <p:cNvSpPr txBox="1">
            <a:spLocks/>
          </p:cNvSpPr>
          <p:nvPr/>
        </p:nvSpPr>
        <p:spPr>
          <a:xfrm>
            <a:off x="1404258" y="1310358"/>
            <a:ext cx="6542313" cy="4436427"/>
          </a:xfrm>
          <a:prstGeom prst="rect">
            <a:avLst/>
          </a:prstGeom>
        </p:spPr>
        <p:txBody>
          <a:bodyPr anchor="t" anchorCtr="0"/>
          <a:lstStyle>
            <a:lvl1pPr marL="0" indent="0" algn="l" defTabSz="1219170" rtl="0" eaLnBrk="1" latinLnBrk="0" hangingPunct="1">
              <a:spcBef>
                <a:spcPts val="0"/>
              </a:spcBef>
              <a:spcAft>
                <a:spcPts val="1333"/>
              </a:spcAft>
              <a:buSzPct val="100000"/>
              <a:buFont typeface="Arial" panose="020B0604020202020204" pitchFamily="34" charset="0"/>
              <a:buNone/>
              <a:defRPr sz="1400" b="0" i="0" kern="1200">
                <a:solidFill>
                  <a:schemeClr val="tx1"/>
                </a:solidFill>
                <a:latin typeface="Calibri" panose="020F0502020204030204" pitchFamily="34" charset="0"/>
                <a:ea typeface="+mn-ea"/>
                <a:cs typeface="Calibri" panose="020F0502020204030204" pitchFamily="34" charset="0"/>
              </a:defRPr>
            </a:lvl1pPr>
            <a:lvl2pPr marL="0" indent="0" algn="l" defTabSz="1219170" rtl="0" eaLnBrk="1" latinLnBrk="0" hangingPunct="1">
              <a:spcBef>
                <a:spcPts val="0"/>
              </a:spcBef>
              <a:spcAft>
                <a:spcPts val="1333"/>
              </a:spcAft>
              <a:buClrTx/>
              <a:buSzPct val="100000"/>
              <a:buFont typeface="Arial"/>
              <a:buNone/>
              <a:defRPr lang="en-US" sz="1400" b="0" i="0" kern="1200" dirty="0" smtClean="0">
                <a:solidFill>
                  <a:schemeClr val="tx1"/>
                </a:solidFill>
                <a:latin typeface="Calibri" panose="020F0502020204030204" pitchFamily="34" charset="0"/>
                <a:ea typeface="+mn-ea"/>
                <a:cs typeface="Calibri" panose="020F0502020204030204" pitchFamily="34" charset="0"/>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400" b="0" i="0" kern="1200" dirty="0" smtClean="0">
                <a:solidFill>
                  <a:schemeClr val="tx1"/>
                </a:solidFill>
                <a:latin typeface="Calibri" panose="020F0502020204030204" pitchFamily="34" charset="0"/>
                <a:ea typeface="+mn-ea"/>
                <a:cs typeface="Calibri" panose="020F0502020204030204" pitchFamily="34" charset="0"/>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400" b="0" i="0" kern="1200" baseline="0" dirty="0" smtClean="0">
                <a:solidFill>
                  <a:schemeClr val="tx1"/>
                </a:solidFill>
                <a:latin typeface="Calibri" panose="020F0502020204030204" pitchFamily="34" charset="0"/>
                <a:ea typeface="+mn-ea"/>
                <a:cs typeface="Calibri" panose="020F0502020204030204" pitchFamily="34" charset="0"/>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400" b="0" i="0" kern="1200" baseline="0" dirty="0" smtClean="0">
                <a:solidFill>
                  <a:schemeClr val="tx1"/>
                </a:solidFill>
                <a:latin typeface="Calibri" panose="020F0502020204030204" pitchFamily="34" charset="0"/>
                <a:ea typeface="+mn-ea"/>
                <a:cs typeface="Calibri" panose="020F0502020204030204" pitchFamily="34" charset="0"/>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marL="0" marR="0" lvl="0" indent="0" algn="l" defTabSz="1219170" rtl="0" eaLnBrk="1" fontAlgn="auto" latinLnBrk="0" hangingPunct="1">
              <a:lnSpc>
                <a:spcPct val="150000"/>
              </a:lnSpc>
              <a:spcBef>
                <a:spcPts val="0"/>
              </a:spcBef>
              <a:spcAft>
                <a:spcPts val="1200"/>
              </a:spcAft>
              <a:buClrTx/>
              <a:buSzPct val="100000"/>
              <a:buFont typeface="Arial" panose="020B0604020202020204" pitchFamily="34" charset="0"/>
              <a:buNone/>
              <a:tabLst/>
              <a:defRPr/>
            </a:pPr>
            <a:r>
              <a:rPr kumimoji="0" lang="pt-B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Norma, Manual e Lei – É tudo a mesma coisa? 	</a:t>
            </a:r>
          </a:p>
          <a:p>
            <a:pPr marL="0" marR="0" lvl="0" indent="0" algn="l" defTabSz="1219170" rtl="0" eaLnBrk="1" fontAlgn="auto" latinLnBrk="0" hangingPunct="1">
              <a:lnSpc>
                <a:spcPct val="150000"/>
              </a:lnSpc>
              <a:spcBef>
                <a:spcPts val="0"/>
              </a:spcBef>
              <a:spcAft>
                <a:spcPts val="1200"/>
              </a:spcAft>
              <a:buClrTx/>
              <a:buSzPct val="100000"/>
              <a:buFont typeface="Arial" panose="020B0604020202020204" pitchFamily="34" charset="0"/>
              <a:buNone/>
              <a:tabLst/>
              <a:defRPr/>
            </a:pPr>
            <a:r>
              <a:rPr lang="pt-BR" sz="2400" dirty="0">
                <a:solidFill>
                  <a:prstClr val="white"/>
                </a:solidFill>
              </a:rPr>
              <a:t>a) </a:t>
            </a:r>
            <a:r>
              <a:rPr kumimoji="0" lang="pt-B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Lei Europeia de IA, PL Brasileiro e 	como funciona nos EUA e no Japão</a:t>
            </a:r>
          </a:p>
          <a:p>
            <a:pPr marL="0" marR="0" lvl="0" indent="0" algn="l" defTabSz="1219170" rtl="0" eaLnBrk="1" fontAlgn="auto" latinLnBrk="0" hangingPunct="1">
              <a:lnSpc>
                <a:spcPct val="150000"/>
              </a:lnSpc>
              <a:spcBef>
                <a:spcPts val="0"/>
              </a:spcBef>
              <a:spcAft>
                <a:spcPts val="1200"/>
              </a:spcAft>
              <a:buClrTx/>
              <a:buSzPct val="100000"/>
              <a:buFont typeface="Arial" panose="020B0604020202020204" pitchFamily="34" charset="0"/>
              <a:buNone/>
              <a:tabLst/>
              <a:defRPr/>
            </a:pPr>
            <a:r>
              <a:rPr kumimoji="0" lang="pt-B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 ISO / ABNT / NIST e boas práticas</a:t>
            </a:r>
          </a:p>
          <a:p>
            <a:pPr marL="0" marR="0" lvl="0" indent="0" algn="l" defTabSz="1219170" rtl="0" eaLnBrk="1" fontAlgn="auto" latinLnBrk="0" hangingPunct="1">
              <a:lnSpc>
                <a:spcPct val="150000"/>
              </a:lnSpc>
              <a:spcBef>
                <a:spcPts val="0"/>
              </a:spcBef>
              <a:spcAft>
                <a:spcPts val="1200"/>
              </a:spcAft>
              <a:buClrTx/>
              <a:buSzPct val="100000"/>
              <a:buFont typeface="Arial" panose="020B0604020202020204" pitchFamily="34" charset="0"/>
              <a:buNone/>
              <a:tabLst/>
              <a:defRPr/>
            </a:pPr>
            <a:endParaRPr kumimoji="0" lang="pt-B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Elipse 4">
            <a:extLst>
              <a:ext uri="{FF2B5EF4-FFF2-40B4-BE49-F238E27FC236}">
                <a16:creationId xmlns:a16="http://schemas.microsoft.com/office/drawing/2014/main" id="{CB3F662F-221F-0985-F9FF-C928995E0AEF}"/>
              </a:ext>
            </a:extLst>
          </p:cNvPr>
          <p:cNvSpPr/>
          <p:nvPr/>
        </p:nvSpPr>
        <p:spPr bwMode="gray">
          <a:xfrm>
            <a:off x="931133" y="1533843"/>
            <a:ext cx="360000" cy="360000"/>
          </a:xfrm>
          <a:prstGeom prst="ellipse">
            <a:avLst/>
          </a:prstGeom>
          <a:solidFill>
            <a:srgbClr val="FFAF06"/>
          </a:solidFill>
          <a:ln w="19050" algn="ctr">
            <a:noFill/>
            <a:miter lim="800000"/>
            <a:headEnd/>
            <a:tailEnd/>
          </a:ln>
        </p:spPr>
        <p:txBody>
          <a:bodyPr wrap="none" lIns="0" tIns="0" rIns="0" bIns="0"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r>
              <a:rPr lang="pt-BR" sz="2000">
                <a:solidFill>
                  <a:prstClr val="white"/>
                </a:solidFill>
                <a:latin typeface="Rubik Light" panose="00000400000000000000" pitchFamily="2" charset="-79"/>
                <a:cs typeface="Rubik Light" panose="00000400000000000000" pitchFamily="2" charset="-79"/>
              </a:rPr>
              <a:t>3</a:t>
            </a:r>
            <a:endParaRPr kumimoji="0" lang="en-US" sz="2000" b="0" i="0" u="none" strike="noStrike" kern="1200" cap="none" spc="0" normalizeH="0" baseline="0" noProof="0" dirty="0">
              <a:ln>
                <a:noFill/>
              </a:ln>
              <a:solidFill>
                <a:prstClr val="white"/>
              </a:solidFill>
              <a:effectLst/>
              <a:uLnTx/>
              <a:uFillTx/>
              <a:latin typeface="Rubik Light" panose="00000400000000000000" pitchFamily="2" charset="-79"/>
              <a:ea typeface="+mn-ea"/>
              <a:cs typeface="Rubik Light" panose="00000400000000000000" pitchFamily="2" charset="-79"/>
            </a:endParaRPr>
          </a:p>
        </p:txBody>
      </p:sp>
    </p:spTree>
    <p:extLst>
      <p:ext uri="{BB962C8B-B14F-4D97-AF65-F5344CB8AC3E}">
        <p14:creationId xmlns:p14="http://schemas.microsoft.com/office/powerpoint/2010/main" val="78933616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500EE-FBB9-86AC-8891-8D7607675B2E}"/>
              </a:ext>
            </a:extLst>
          </p:cNvPr>
          <p:cNvSpPr>
            <a:spLocks noGrp="1"/>
          </p:cNvSpPr>
          <p:nvPr>
            <p:ph type="title"/>
          </p:nvPr>
        </p:nvSpPr>
        <p:spPr/>
        <p:txBody>
          <a:bodyPr/>
          <a:lstStyle/>
          <a:p>
            <a:r>
              <a:rPr lang="pt-BR" dirty="0"/>
              <a:t>Leis e Regulações de IA – o que elas tem em comum</a:t>
            </a:r>
          </a:p>
        </p:txBody>
      </p:sp>
      <p:graphicFrame>
        <p:nvGraphicFramePr>
          <p:cNvPr id="7" name="Content Placeholder 6">
            <a:extLst>
              <a:ext uri="{FF2B5EF4-FFF2-40B4-BE49-F238E27FC236}">
                <a16:creationId xmlns:a16="http://schemas.microsoft.com/office/drawing/2014/main" id="{B6F7F075-23F0-6F8E-BFC2-83FE7525280D}"/>
              </a:ext>
            </a:extLst>
          </p:cNvPr>
          <p:cNvGraphicFramePr>
            <a:graphicFrameLocks noGrp="1"/>
          </p:cNvGraphicFramePr>
          <p:nvPr>
            <p:ph sz="half" idx="1"/>
            <p:extLst>
              <p:ext uri="{D42A27DB-BD31-4B8C-83A1-F6EECF244321}">
                <p14:modId xmlns:p14="http://schemas.microsoft.com/office/powerpoint/2010/main" val="1843627518"/>
              </p:ext>
            </p:extLst>
          </p:nvPr>
        </p:nvGraphicFramePr>
        <p:xfrm>
          <a:off x="3559278" y="1410647"/>
          <a:ext cx="7098890" cy="5070146"/>
        </p:xfrm>
        <a:graphic>
          <a:graphicData uri="http://schemas.openxmlformats.org/drawingml/2006/table">
            <a:tbl>
              <a:tblPr/>
              <a:tblGrid>
                <a:gridCol w="1419778">
                  <a:extLst>
                    <a:ext uri="{9D8B030D-6E8A-4147-A177-3AD203B41FA5}">
                      <a16:colId xmlns:a16="http://schemas.microsoft.com/office/drawing/2014/main" val="1880198859"/>
                    </a:ext>
                  </a:extLst>
                </a:gridCol>
                <a:gridCol w="1419778">
                  <a:extLst>
                    <a:ext uri="{9D8B030D-6E8A-4147-A177-3AD203B41FA5}">
                      <a16:colId xmlns:a16="http://schemas.microsoft.com/office/drawing/2014/main" val="846177420"/>
                    </a:ext>
                  </a:extLst>
                </a:gridCol>
                <a:gridCol w="1419778">
                  <a:extLst>
                    <a:ext uri="{9D8B030D-6E8A-4147-A177-3AD203B41FA5}">
                      <a16:colId xmlns:a16="http://schemas.microsoft.com/office/drawing/2014/main" val="1716056818"/>
                    </a:ext>
                  </a:extLst>
                </a:gridCol>
                <a:gridCol w="1419778">
                  <a:extLst>
                    <a:ext uri="{9D8B030D-6E8A-4147-A177-3AD203B41FA5}">
                      <a16:colId xmlns:a16="http://schemas.microsoft.com/office/drawing/2014/main" val="3633340739"/>
                    </a:ext>
                  </a:extLst>
                </a:gridCol>
                <a:gridCol w="1419778">
                  <a:extLst>
                    <a:ext uri="{9D8B030D-6E8A-4147-A177-3AD203B41FA5}">
                      <a16:colId xmlns:a16="http://schemas.microsoft.com/office/drawing/2014/main" val="726847910"/>
                    </a:ext>
                  </a:extLst>
                </a:gridCol>
              </a:tblGrid>
              <a:tr h="549198">
                <a:tc>
                  <a:txBody>
                    <a:bodyPr/>
                    <a:lstStyle/>
                    <a:p>
                      <a:pPr algn="ctr"/>
                      <a:r>
                        <a:rPr lang="pt-BR" sz="1100" b="1" dirty="0">
                          <a:solidFill>
                            <a:schemeClr val="bg1"/>
                          </a:solidFill>
                        </a:rPr>
                        <a:t>Aspecto</a:t>
                      </a:r>
                      <a:endParaRPr lang="pt-BR" sz="1100" dirty="0">
                        <a:solidFill>
                          <a:schemeClr val="bg1"/>
                        </a:solidFill>
                      </a:endParaRPr>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pt-BR" sz="1100">
                          <a:solidFill>
                            <a:schemeClr val="bg1"/>
                          </a:solidFill>
                        </a:rPr>
                        <a:t>🇧🇷 </a:t>
                      </a:r>
                      <a:r>
                        <a:rPr lang="pt-BR" sz="1100" b="1">
                          <a:solidFill>
                            <a:schemeClr val="bg1"/>
                          </a:solidFill>
                        </a:rPr>
                        <a:t>Brasil – PL 2338/2023</a:t>
                      </a:r>
                      <a:endParaRPr lang="pt-BR" sz="1100">
                        <a:solidFill>
                          <a:schemeClr val="bg1"/>
                        </a:solidFill>
                      </a:endParaRPr>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it-IT" sz="1100">
                          <a:solidFill>
                            <a:schemeClr val="bg1"/>
                          </a:solidFill>
                        </a:rPr>
                        <a:t>🇪🇺 </a:t>
                      </a:r>
                      <a:r>
                        <a:rPr lang="it-IT" sz="1100" b="1">
                          <a:solidFill>
                            <a:schemeClr val="bg1"/>
                          </a:solidFill>
                        </a:rPr>
                        <a:t>UE – AI Act 2024</a:t>
                      </a:r>
                      <a:endParaRPr lang="it-IT" sz="1100">
                        <a:solidFill>
                          <a:schemeClr val="bg1"/>
                        </a:solidFill>
                      </a:endParaRPr>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pt-BR" sz="1100" dirty="0">
                          <a:solidFill>
                            <a:schemeClr val="bg1"/>
                          </a:solidFill>
                        </a:rPr>
                        <a:t>🇯🇵 </a:t>
                      </a:r>
                      <a:r>
                        <a:rPr lang="pt-BR" sz="1100" b="1" dirty="0">
                          <a:solidFill>
                            <a:schemeClr val="bg1"/>
                          </a:solidFill>
                        </a:rPr>
                        <a:t>Japão – Diretrizes 2024</a:t>
                      </a:r>
                      <a:endParaRPr lang="pt-BR" sz="1100" dirty="0">
                        <a:solidFill>
                          <a:schemeClr val="bg1"/>
                        </a:solidFill>
                      </a:endParaRPr>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fi-FI" sz="1100" dirty="0">
                          <a:solidFill>
                            <a:schemeClr val="bg1"/>
                          </a:solidFill>
                        </a:rPr>
                        <a:t>🇺🇸 </a:t>
                      </a:r>
                      <a:r>
                        <a:rPr lang="fi-FI" sz="1100" b="1" dirty="0">
                          <a:solidFill>
                            <a:schemeClr val="bg1"/>
                          </a:solidFill>
                        </a:rPr>
                        <a:t>EUA – NIST AI.100-1</a:t>
                      </a:r>
                      <a:endParaRPr lang="fi-FI" sz="1100" dirty="0">
                        <a:solidFill>
                          <a:schemeClr val="bg1"/>
                        </a:solidFill>
                      </a:endParaRPr>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extLst>
                  <a:ext uri="{0D108BD9-81ED-4DB2-BD59-A6C34878D82A}">
                    <a16:rowId xmlns:a16="http://schemas.microsoft.com/office/drawing/2014/main" val="1563869243"/>
                  </a:ext>
                </a:extLst>
              </a:tr>
              <a:tr h="380214">
                <a:tc>
                  <a:txBody>
                    <a:bodyPr/>
                    <a:lstStyle/>
                    <a:p>
                      <a:r>
                        <a:rPr lang="pt-BR" sz="1100" b="1"/>
                        <a:t>Natureza</a:t>
                      </a:r>
                      <a:endParaRPr lang="pt-BR" sz="1100"/>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100" dirty="0"/>
                        <a:t>Lei obrigatória</a:t>
                      </a:r>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100"/>
                        <a:t>Regulamento vinculante</a:t>
                      </a:r>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100"/>
                        <a:t>Diretrizes voluntárias</a:t>
                      </a:r>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100"/>
                        <a:t>Framework voluntário</a:t>
                      </a:r>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28940123"/>
                  </a:ext>
                </a:extLst>
              </a:tr>
              <a:tr h="1225134">
                <a:tc>
                  <a:txBody>
                    <a:bodyPr/>
                    <a:lstStyle/>
                    <a:p>
                      <a:r>
                        <a:rPr lang="pt-BR" sz="1100" b="1"/>
                        <a:t>Abordagem</a:t>
                      </a:r>
                      <a:endParaRPr lang="pt-BR" sz="1100"/>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100" dirty="0"/>
                        <a:t>Princípios + riscos + obrigações e veda riscos inaceitáveis.</a:t>
                      </a:r>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100" dirty="0"/>
                        <a:t>Princípios + riscos + obrigações e classifica riscos inaceitáveis.</a:t>
                      </a:r>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100" dirty="0"/>
                        <a:t>Foco em ética e cooperação</a:t>
                      </a:r>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100" dirty="0"/>
                        <a:t>Gestão de riscos em 4 funções (Governar, Mapear, Medir, Gerenciar)</a:t>
                      </a:r>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01973690"/>
                  </a:ext>
                </a:extLst>
              </a:tr>
              <a:tr h="380214">
                <a:tc>
                  <a:txBody>
                    <a:bodyPr/>
                    <a:lstStyle/>
                    <a:p>
                      <a:r>
                        <a:rPr lang="pt-BR" sz="1100" b="1"/>
                        <a:t>Classificação de Risco</a:t>
                      </a:r>
                      <a:endParaRPr lang="pt-BR" sz="1100"/>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100"/>
                        <a:t>Sim</a:t>
                      </a:r>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100"/>
                        <a:t>Sim</a:t>
                      </a:r>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100"/>
                        <a:t>Não</a:t>
                      </a:r>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100" dirty="0"/>
                        <a:t>Avaliação qualitativa</a:t>
                      </a:r>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4137902"/>
                  </a:ext>
                </a:extLst>
              </a:tr>
              <a:tr h="549198">
                <a:tc>
                  <a:txBody>
                    <a:bodyPr/>
                    <a:lstStyle/>
                    <a:p>
                      <a:r>
                        <a:rPr lang="pt-BR" sz="1200" b="1" u="sng" dirty="0">
                          <a:highlight>
                            <a:srgbClr val="FFFFFF"/>
                          </a:highlight>
                        </a:rPr>
                        <a:t>Governança e Gestão de Risco</a:t>
                      </a:r>
                      <a:endParaRPr lang="pt-BR" sz="1200" u="sng" dirty="0">
                        <a:highlight>
                          <a:srgbClr val="FFFFFF"/>
                        </a:highlight>
                      </a:endParaRPr>
                    </a:p>
                  </a:txBody>
                  <a:tcPr marL="33009" marR="33009" marT="16504" marB="16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900" b="1" u="sng" dirty="0">
                          <a:highlight>
                            <a:srgbClr val="FFFFFF"/>
                          </a:highlight>
                        </a:rPr>
                        <a:t>Obrigatória</a:t>
                      </a:r>
                      <a:r>
                        <a:rPr lang="pt-BR" sz="900" u="sng" dirty="0">
                          <a:highlight>
                            <a:srgbClr val="FFFFFF"/>
                          </a:highlight>
                        </a:rPr>
                        <a:t>: exige governança transparente e análise de risco proporcional ao impacto</a:t>
                      </a:r>
                    </a:p>
                  </a:txBody>
                  <a:tcPr marL="33009" marR="33009" marT="16504" marB="16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900" b="1" u="sng" dirty="0">
                          <a:highlight>
                            <a:srgbClr val="FFFFFF"/>
                          </a:highlight>
                        </a:rPr>
                        <a:t>Obrigatória</a:t>
                      </a:r>
                      <a:r>
                        <a:rPr lang="pt-BR" sz="900" u="sng" dirty="0">
                          <a:highlight>
                            <a:srgbClr val="FFFFFF"/>
                          </a:highlight>
                        </a:rPr>
                        <a:t>: exige governança robusta para sistemas de alto risco</a:t>
                      </a:r>
                    </a:p>
                  </a:txBody>
                  <a:tcPr marL="33009" marR="33009" marT="16504" marB="16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900" b="1" u="sng" dirty="0">
                          <a:highlight>
                            <a:srgbClr val="FFFFFF"/>
                          </a:highlight>
                        </a:rPr>
                        <a:t>Recomendada</a:t>
                      </a:r>
                      <a:r>
                        <a:rPr lang="pt-BR" sz="900" u="sng" dirty="0">
                          <a:highlight>
                            <a:srgbClr val="FFFFFF"/>
                          </a:highlight>
                        </a:rPr>
                        <a:t>: diretrizes incentivam governança responsável, mas sem exigência legal</a:t>
                      </a:r>
                    </a:p>
                  </a:txBody>
                  <a:tcPr marL="33009" marR="33009" marT="16504" marB="16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900" b="1" u="sng" dirty="0">
                          <a:highlight>
                            <a:srgbClr val="FFFFFF"/>
                          </a:highlight>
                        </a:rPr>
                        <a:t>Recomendada</a:t>
                      </a:r>
                      <a:r>
                        <a:rPr lang="pt-BR" sz="900" u="sng" dirty="0">
                          <a:highlight>
                            <a:srgbClr val="FFFFFF"/>
                          </a:highlight>
                        </a:rPr>
                        <a:t>: estrutura voluntária com foco em governança e mitigação de riscos</a:t>
                      </a:r>
                    </a:p>
                  </a:txBody>
                  <a:tcPr marL="33009" marR="33009" marT="16504" marB="1650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3120372"/>
                  </a:ext>
                </a:extLst>
              </a:tr>
              <a:tr h="549198">
                <a:tc>
                  <a:txBody>
                    <a:bodyPr/>
                    <a:lstStyle/>
                    <a:p>
                      <a:r>
                        <a:rPr lang="pt-BR" sz="1100" b="1" dirty="0"/>
                        <a:t>IA Generativa</a:t>
                      </a:r>
                      <a:endParaRPr lang="pt-BR" sz="1100" dirty="0"/>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100"/>
                        <a:t>Sim, com obrigações específicas</a:t>
                      </a:r>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100"/>
                        <a:t>Sim, com regras próprias</a:t>
                      </a:r>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100"/>
                        <a:t>Sim, foco em riscos como deepfakes</a:t>
                      </a:r>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100" dirty="0"/>
                        <a:t>Sim, perfil técnico (AI-600-1)</a:t>
                      </a:r>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2949735"/>
                  </a:ext>
                </a:extLst>
              </a:tr>
              <a:tr h="549198">
                <a:tc>
                  <a:txBody>
                    <a:bodyPr/>
                    <a:lstStyle/>
                    <a:p>
                      <a:r>
                        <a:rPr lang="pt-BR" sz="1100" b="1"/>
                        <a:t>Responsabilidade Legal</a:t>
                      </a:r>
                      <a:endParaRPr lang="pt-BR" sz="1100"/>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100"/>
                        <a:t>Responsabilização explícita</a:t>
                      </a:r>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100" dirty="0"/>
                        <a:t>Responsabilidade explícita</a:t>
                      </a:r>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100"/>
                        <a:t>Não há</a:t>
                      </a:r>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100" dirty="0"/>
                        <a:t>Sem obrigação legal</a:t>
                      </a:r>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15453536"/>
                  </a:ext>
                </a:extLst>
              </a:tr>
              <a:tr h="718182">
                <a:tc>
                  <a:txBody>
                    <a:bodyPr/>
                    <a:lstStyle/>
                    <a:p>
                      <a:r>
                        <a:rPr lang="pt-BR" sz="1100" b="1"/>
                        <a:t>Objetivo Central</a:t>
                      </a:r>
                      <a:endParaRPr lang="pt-BR" sz="1100"/>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100" dirty="0"/>
                        <a:t>Proteger direitos fundamentais e incentivar inovação</a:t>
                      </a:r>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100" dirty="0"/>
                        <a:t>Proteger direitos fundamentais e incentivar inovação</a:t>
                      </a:r>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100"/>
                        <a:t>Inovação ética e alinhamento global</a:t>
                      </a:r>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pt-BR" sz="1100" dirty="0"/>
                        <a:t>IA confiável e transparente</a:t>
                      </a:r>
                    </a:p>
                  </a:txBody>
                  <a:tcPr marL="42246" marR="42246" marT="21123" marB="2112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60415915"/>
                  </a:ext>
                </a:extLst>
              </a:tr>
            </a:tbl>
          </a:graphicData>
        </a:graphic>
      </p:graphicFrame>
      <p:sp>
        <p:nvSpPr>
          <p:cNvPr id="24" name="TextBox 23">
            <a:extLst>
              <a:ext uri="{FF2B5EF4-FFF2-40B4-BE49-F238E27FC236}">
                <a16:creationId xmlns:a16="http://schemas.microsoft.com/office/drawing/2014/main" id="{FD9AB153-ECF9-3E62-3FB0-55ACDAA436F7}"/>
              </a:ext>
            </a:extLst>
          </p:cNvPr>
          <p:cNvSpPr txBox="1"/>
          <p:nvPr/>
        </p:nvSpPr>
        <p:spPr>
          <a:xfrm>
            <a:off x="373626" y="1297858"/>
            <a:ext cx="3116826" cy="6288901"/>
          </a:xfrm>
          <a:prstGeom prst="rect">
            <a:avLst/>
          </a:prstGeom>
          <a:noFill/>
        </p:spPr>
        <p:txBody>
          <a:bodyPr wrap="square" lIns="0" tIns="0" rIns="0" bIns="0" rtlCol="0">
            <a:spAutoFit/>
          </a:bodyPr>
          <a:lstStyle/>
          <a:p>
            <a:pPr>
              <a:spcBef>
                <a:spcPts val="600"/>
              </a:spcBef>
              <a:buSzPct val="100000"/>
            </a:pPr>
            <a:r>
              <a:rPr lang="pt-BR" sz="1600" dirty="0">
                <a:solidFill>
                  <a:srgbClr val="313131"/>
                </a:solidFill>
              </a:rPr>
              <a:t>Influência Europeia</a:t>
            </a:r>
          </a:p>
          <a:p>
            <a:pPr>
              <a:spcBef>
                <a:spcPts val="2500"/>
              </a:spcBef>
            </a:pPr>
            <a:r>
              <a:rPr lang="pt-BR" sz="1200" b="1" dirty="0"/>
              <a:t>Lei de IA do Parlamento Europeu</a:t>
            </a:r>
          </a:p>
          <a:p>
            <a:pPr marL="171450" indent="-171450">
              <a:buFont typeface="Arial" panose="020B0604020202020204" pitchFamily="34" charset="0"/>
              <a:buChar char="•"/>
            </a:pPr>
            <a:r>
              <a:rPr lang="pt-BR" sz="1200" dirty="0"/>
              <a:t>A Lei de IA do Parlamento Europeu de 2024 estabelece diretrizes para o uso responsável e ético da inteligência artificial na Europa.</a:t>
            </a:r>
            <a:r>
              <a:rPr lang="pt-BR" sz="1200" b="1" dirty="0"/>
              <a:t> </a:t>
            </a:r>
          </a:p>
          <a:p>
            <a:pPr marL="171450" indent="-171450">
              <a:buFont typeface="Arial" panose="020B0604020202020204" pitchFamily="34" charset="0"/>
              <a:buChar char="•"/>
            </a:pPr>
            <a:r>
              <a:rPr lang="pt-BR" sz="1200" dirty="0"/>
              <a:t>Sistemas de IA são classificados com base no risco que apresentam.</a:t>
            </a:r>
          </a:p>
          <a:p>
            <a:pPr marL="171450" indent="-171450">
              <a:buFont typeface="Arial" panose="020B0604020202020204" pitchFamily="34" charset="0"/>
              <a:buChar char="•"/>
            </a:pPr>
            <a:r>
              <a:rPr lang="pt-BR" sz="1200" dirty="0"/>
              <a:t>Sistemas de alto risco devem cumprir requisitos obrigatórios antes de serem colocados no mercado.</a:t>
            </a:r>
          </a:p>
          <a:p>
            <a:pPr marL="171450" lvl="0" indent="-171450">
              <a:buFont typeface="Arial" panose="020B0604020202020204" pitchFamily="34" charset="0"/>
              <a:buChar char="•"/>
            </a:pPr>
            <a:r>
              <a:rPr lang="pt-BR" sz="1200" dirty="0"/>
              <a:t>A regulamentação inclui proibições específicas para práticas de IA inaceitáveis.</a:t>
            </a:r>
          </a:p>
          <a:p>
            <a:pPr marL="171450" lvl="0" indent="-171450">
              <a:buFont typeface="Arial" panose="020B0604020202020204" pitchFamily="34" charset="0"/>
              <a:buChar char="•"/>
            </a:pPr>
            <a:r>
              <a:rPr lang="pt-BR" sz="1200" dirty="0"/>
              <a:t>Estabelece Direitos Fundamentais e obrigações para Desenvolvedores / Fornecedores e Implementadores, incluindo medidas técnicas de segurança, documentação e gestão da IA. Assim como cria multas e a organização necessária para implementação da Lei. </a:t>
            </a:r>
          </a:p>
          <a:p>
            <a:pPr>
              <a:spcBef>
                <a:spcPts val="2500"/>
              </a:spcBef>
            </a:pPr>
            <a:r>
              <a:rPr lang="pt-BR" sz="1200" b="1" dirty="0"/>
              <a:t>PL 2338 Aprovado pelo Senado</a:t>
            </a:r>
          </a:p>
          <a:p>
            <a:pPr marL="0" lvl="1" indent="0">
              <a:buNone/>
            </a:pPr>
            <a:r>
              <a:rPr lang="pt-BR" sz="1200" dirty="0"/>
              <a:t>O PL 2338 aprovado pelo Senado segue basicamente o modelo Europeu. </a:t>
            </a:r>
          </a:p>
          <a:p>
            <a:pPr>
              <a:spcBef>
                <a:spcPts val="600"/>
              </a:spcBef>
              <a:buSzPct val="100000"/>
            </a:pPr>
            <a:endParaRPr lang="pt-BR" sz="1600" dirty="0">
              <a:solidFill>
                <a:srgbClr val="313131"/>
              </a:solidFill>
            </a:endParaRPr>
          </a:p>
          <a:p>
            <a:pPr>
              <a:spcBef>
                <a:spcPts val="600"/>
              </a:spcBef>
              <a:buSzPct val="100000"/>
            </a:pPr>
            <a:endParaRPr lang="pt-BR" sz="1600" dirty="0">
              <a:solidFill>
                <a:srgbClr val="313131"/>
              </a:solidFill>
            </a:endParaRPr>
          </a:p>
          <a:p>
            <a:pPr>
              <a:spcBef>
                <a:spcPts val="600"/>
              </a:spcBef>
              <a:buSzPct val="100000"/>
            </a:pPr>
            <a:endParaRPr lang="pt-BR" sz="1600" dirty="0">
              <a:solidFill>
                <a:srgbClr val="313131"/>
              </a:solidFill>
            </a:endParaRPr>
          </a:p>
        </p:txBody>
      </p:sp>
    </p:spTree>
    <p:extLst>
      <p:ext uri="{BB962C8B-B14F-4D97-AF65-F5344CB8AC3E}">
        <p14:creationId xmlns:p14="http://schemas.microsoft.com/office/powerpoint/2010/main" val="406384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37167-F081-6DBB-7C0D-74FB44D2A2B7}"/>
              </a:ext>
            </a:extLst>
          </p:cNvPr>
          <p:cNvSpPr>
            <a:spLocks noGrp="1"/>
          </p:cNvSpPr>
          <p:nvPr>
            <p:ph type="title"/>
          </p:nvPr>
        </p:nvSpPr>
        <p:spPr>
          <a:xfrm>
            <a:off x="1081824" y="416691"/>
            <a:ext cx="8744756" cy="362411"/>
          </a:xfrm>
        </p:spPr>
        <p:txBody>
          <a:bodyPr vert="horz" lIns="91440" tIns="45720" rIns="91440" bIns="45720" rtlCol="0" anchor="b">
            <a:normAutofit/>
          </a:bodyPr>
          <a:lstStyle/>
          <a:p>
            <a:r>
              <a:rPr lang="en-US" sz="1600" b="1" kern="1200" dirty="0">
                <a:solidFill>
                  <a:schemeClr val="tx1"/>
                </a:solidFill>
                <a:latin typeface="+mj-lt"/>
                <a:ea typeface="+mj-ea"/>
                <a:cs typeface="+mj-cs"/>
              </a:rPr>
              <a:t>Normas </a:t>
            </a:r>
            <a:r>
              <a:rPr lang="en-US" sz="1600" b="1" kern="1200" dirty="0" err="1">
                <a:solidFill>
                  <a:schemeClr val="tx1"/>
                </a:solidFill>
                <a:latin typeface="+mj-lt"/>
                <a:ea typeface="+mj-ea"/>
                <a:cs typeface="+mj-cs"/>
              </a:rPr>
              <a:t>Técnicas</a:t>
            </a:r>
            <a:r>
              <a:rPr lang="en-US" sz="1600" b="1" kern="1200" dirty="0">
                <a:solidFill>
                  <a:schemeClr val="tx1"/>
                </a:solidFill>
                <a:latin typeface="+mj-lt"/>
                <a:ea typeface="+mj-ea"/>
                <a:cs typeface="+mj-cs"/>
              </a:rPr>
              <a:t> no Brasil e no Mundo</a:t>
            </a:r>
          </a:p>
        </p:txBody>
      </p:sp>
      <p:sp>
        <p:nvSpPr>
          <p:cNvPr id="4" name="Content Placeholder 3">
            <a:extLst>
              <a:ext uri="{FF2B5EF4-FFF2-40B4-BE49-F238E27FC236}">
                <a16:creationId xmlns:a16="http://schemas.microsoft.com/office/drawing/2014/main" id="{A761C39F-4A0B-C3CA-76D9-A7E80D0873A8}"/>
              </a:ext>
            </a:extLst>
          </p:cNvPr>
          <p:cNvSpPr>
            <a:spLocks noGrp="1"/>
          </p:cNvSpPr>
          <p:nvPr>
            <p:ph sz="half" idx="2"/>
            <p:extLst>
              <p:ext uri="{E7BDC344-281C-4309-B0C6-D0EE65EED2A8}">
                <p202:designPr xmlns:p202="http://schemas.microsoft.com/office/powerpoint/2020/02/main" xmlns="">
                  <p202:designTagLst>
                    <p202:designTag name="ARCH:1:CLS" val="InformationBlock"/>
                    <p202:designTag name="ARCH:1:VSVAR" val="TitledTextBox"/>
                  </p202:designTagLst>
                </p202:designPr>
              </p:ext>
            </p:extLst>
          </p:nvPr>
        </p:nvSpPr>
        <p:spPr>
          <a:xfrm>
            <a:off x="567918" y="859634"/>
            <a:ext cx="11368444" cy="4096512"/>
          </a:xfrm>
        </p:spPr>
        <p:txBody>
          <a:bodyPr>
            <a:noAutofit/>
          </a:bodyPr>
          <a:lstStyle/>
          <a:p>
            <a:pPr marL="0" indent="0">
              <a:spcBef>
                <a:spcPts val="2500"/>
              </a:spcBef>
              <a:buNone/>
            </a:pPr>
            <a:r>
              <a:rPr lang="pt-BR" b="1" dirty="0"/>
              <a:t>Normas ISO e ABNT</a:t>
            </a:r>
          </a:p>
          <a:p>
            <a:pPr marL="0" lvl="1" indent="0">
              <a:buNone/>
            </a:pPr>
            <a:r>
              <a:rPr lang="pt-BR" dirty="0"/>
              <a:t>As normas da ABNT e ISO  não são Leis. São normas técnicas preparadas por técnicos que estabelecem diretrizes que garantem a qualidade e segurança na implementação da IA nas organizações e servem de substrato para o processo legislativo e normativo. Existem normas especificas por aplicação / risco / indústria etc.. , algumas são certificáveis:</a:t>
            </a:r>
          </a:p>
          <a:p>
            <a:pPr marL="285750" lvl="1" indent="-285750">
              <a:buFont typeface="Arial" panose="020B0604020202020204" pitchFamily="34" charset="0"/>
              <a:buChar char="•"/>
            </a:pPr>
            <a:r>
              <a:rPr lang="pt-BR" sz="1600" b="1" dirty="0"/>
              <a:t>ABNT 42001 </a:t>
            </a:r>
            <a:r>
              <a:rPr lang="pt-BR" sz="1600" dirty="0"/>
              <a:t>- Orientações para Estabelecer, Implementar, Manter e Melhorar  continuamente um </a:t>
            </a:r>
            <a:r>
              <a:rPr lang="pt-BR" sz="1600" b="1" dirty="0"/>
              <a:t>SISTEMA DE IA NO CONTEXTO DE UMA ORGANIZAÇÃO</a:t>
            </a:r>
          </a:p>
          <a:p>
            <a:pPr marL="285750" lvl="1" indent="-285750">
              <a:buFont typeface="Arial" panose="020B0604020202020204" pitchFamily="34" charset="0"/>
              <a:buChar char="•"/>
            </a:pPr>
            <a:r>
              <a:rPr lang="pt-BR" sz="1600" b="1" dirty="0"/>
              <a:t>ABNT-22989 -  </a:t>
            </a:r>
            <a:r>
              <a:rPr lang="pt-BR" sz="1600" dirty="0"/>
              <a:t>Estabelece a </a:t>
            </a:r>
            <a:r>
              <a:rPr lang="pt-BR" sz="1600" b="1" dirty="0"/>
              <a:t>terminologia para IA </a:t>
            </a:r>
            <a:r>
              <a:rPr lang="pt-BR" sz="1600" dirty="0"/>
              <a:t>e descreve conceitos no campo de IA</a:t>
            </a:r>
          </a:p>
          <a:p>
            <a:pPr marL="285750" lvl="1" indent="-285750">
              <a:buFont typeface="Arial" panose="020B0604020202020204" pitchFamily="34" charset="0"/>
              <a:buChar char="•"/>
            </a:pPr>
            <a:r>
              <a:rPr lang="pt-BR" sz="1600" b="1" dirty="0"/>
              <a:t>ABNT - ISO/ IEC 23894 </a:t>
            </a:r>
            <a:r>
              <a:rPr lang="pt-BR" sz="1600" dirty="0"/>
              <a:t>- Orientações sobre como as organizações que desenvolvem, produzem, implantam ou usam produtos, sistemas e serviços que utilizam inteligência artificial (IA) podem gerenciar riscos especificamente relacionados à IA. As orientações também visam ajudar as organizações a integrar a gestão de riscos em suas atividades e funções relacionadas à IA. Além disso, descreve processos para a implementação e integração eficazes da gestão de riscos em IA.</a:t>
            </a:r>
          </a:p>
          <a:p>
            <a:pPr marL="285750" lvl="1" indent="-285750">
              <a:buFont typeface="Arial" panose="020B0604020202020204" pitchFamily="34" charset="0"/>
              <a:buChar char="•"/>
            </a:pPr>
            <a:r>
              <a:rPr lang="en-US" sz="1600" b="1" dirty="0"/>
              <a:t>ISO/IEC TR 24368:2022- </a:t>
            </a:r>
            <a:r>
              <a:rPr lang="pt-BR" sz="1600" dirty="0"/>
              <a:t>Visão geral de alto nível das preocupações éticas e sociais da IA. Além disso, o presente documento: — fornece informações relativas aos princípios, processos e métodos neste domínio; — destina-se a tecnólogos, reguladores, grupos de interesse e à sociedade em geral; — não se destina a defender qualquer conjunto específico de valores (sistemas de valores). Este documento inclui uma visão geral das Normas Internacionais que abordam questões decorrentes de preocupações éticas e sociais da IA</a:t>
            </a:r>
          </a:p>
          <a:p>
            <a:pPr marL="285750" lvl="1" indent="-285750">
              <a:buFont typeface="Arial" panose="020B0604020202020204" pitchFamily="34" charset="0"/>
              <a:buChar char="•"/>
            </a:pPr>
            <a:r>
              <a:rPr lang="pt-BR" sz="1600" dirty="0"/>
              <a:t>E outras mais</a:t>
            </a:r>
          </a:p>
          <a:p>
            <a:pPr lvl="1"/>
            <a:r>
              <a:rPr lang="pt-BR" b="1" dirty="0"/>
              <a:t>Conformidade e Práticas Responsáveis</a:t>
            </a:r>
          </a:p>
          <a:p>
            <a:pPr marL="0" lvl="1" indent="0">
              <a:buNone/>
            </a:pPr>
            <a:r>
              <a:rPr lang="pt-BR" dirty="0"/>
              <a:t>As normas publicadas pelo ISSO / IEC e ABNT  viabilizam as organizações a manter a conformidade e a garantir práticas responsáveis na utilização da inteligência artificial e atendimento aos requisitos legais.</a:t>
            </a:r>
          </a:p>
        </p:txBody>
      </p:sp>
    </p:spTree>
    <p:extLst>
      <p:ext uri="{BB962C8B-B14F-4D97-AF65-F5344CB8AC3E}">
        <p14:creationId xmlns:p14="http://schemas.microsoft.com/office/powerpoint/2010/main" val="206838946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AAA5C-8DA1-77A1-DD86-6BFC4D1C4C00}"/>
            </a:ext>
          </a:extLst>
        </p:cNvPr>
        <p:cNvGrpSpPr/>
        <p:nvPr/>
      </p:nvGrpSpPr>
      <p:grpSpPr>
        <a:xfrm>
          <a:off x="0" y="0"/>
          <a:ext cx="0" cy="0"/>
          <a:chOff x="0" y="0"/>
          <a:chExt cx="0" cy="0"/>
        </a:xfrm>
      </p:grpSpPr>
      <p:sp>
        <p:nvSpPr>
          <p:cNvPr id="14" name="Espaço Reservado para Conteúdo 9">
            <a:extLst>
              <a:ext uri="{FF2B5EF4-FFF2-40B4-BE49-F238E27FC236}">
                <a16:creationId xmlns:a16="http://schemas.microsoft.com/office/drawing/2014/main" id="{172E10FD-BD38-08DE-FBC0-F24D2585A0CD}"/>
              </a:ext>
            </a:extLst>
          </p:cNvPr>
          <p:cNvSpPr txBox="1">
            <a:spLocks/>
          </p:cNvSpPr>
          <p:nvPr/>
        </p:nvSpPr>
        <p:spPr>
          <a:xfrm>
            <a:off x="7347651" y="2048903"/>
            <a:ext cx="3972224" cy="1216447"/>
          </a:xfrm>
          <a:prstGeom prst="rect">
            <a:avLst/>
          </a:prstGeom>
        </p:spPr>
        <p:txBody>
          <a:bodyPr anchor="ctr" anchorCtr="0"/>
          <a:lstStyle>
            <a:lvl1pPr marL="0" indent="0" algn="l" defTabSz="1219170" rtl="0" eaLnBrk="1" latinLnBrk="0" hangingPunct="1">
              <a:spcBef>
                <a:spcPts val="0"/>
              </a:spcBef>
              <a:spcAft>
                <a:spcPts val="1333"/>
              </a:spcAft>
              <a:buSzPct val="100000"/>
              <a:buFont typeface="Arial" panose="020B0604020202020204" pitchFamily="34" charset="0"/>
              <a:buNone/>
              <a:defRPr sz="1400" b="0" kern="1200">
                <a:solidFill>
                  <a:schemeClr val="tx1"/>
                </a:solidFill>
                <a:latin typeface="Rubik Light" panose="00000400000000000000" pitchFamily="2" charset="-79"/>
                <a:ea typeface="+mn-ea"/>
                <a:cs typeface="Rubik Light" panose="00000400000000000000" pitchFamily="2" charset="-79"/>
              </a:defRPr>
            </a:lvl1pPr>
            <a:lvl2pPr marL="0" indent="0" algn="l" defTabSz="1219170" rtl="0" eaLnBrk="1" latinLnBrk="0" hangingPunct="1">
              <a:spcBef>
                <a:spcPts val="0"/>
              </a:spcBef>
              <a:spcAft>
                <a:spcPts val="1333"/>
              </a:spcAft>
              <a:buClrTx/>
              <a:buSzPct val="100000"/>
              <a:buFont typeface="Arial"/>
              <a:buNone/>
              <a:defRPr lang="en-US" sz="1400" b="1" kern="1200" dirty="0" smtClean="0">
                <a:solidFill>
                  <a:schemeClr val="tx1"/>
                </a:solidFill>
                <a:latin typeface="Rubik Light" panose="00000400000000000000" pitchFamily="2" charset="-79"/>
                <a:ea typeface="+mn-ea"/>
                <a:cs typeface="Rubik Light" panose="00000400000000000000" pitchFamily="2" charset="-79"/>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400" kern="1200" dirty="0" smtClean="0">
                <a:solidFill>
                  <a:schemeClr val="tx1"/>
                </a:solidFill>
                <a:latin typeface="Rubik Light" panose="00000400000000000000" pitchFamily="2" charset="-79"/>
                <a:ea typeface="+mn-ea"/>
                <a:cs typeface="Rubik Light" panose="00000400000000000000" pitchFamily="2" charset="-79"/>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400" kern="1200" baseline="0" dirty="0" smtClean="0">
                <a:solidFill>
                  <a:schemeClr val="tx1"/>
                </a:solidFill>
                <a:latin typeface="Rubik Light" panose="00000400000000000000" pitchFamily="2" charset="-79"/>
                <a:ea typeface="+mn-ea"/>
                <a:cs typeface="Rubik Light" panose="00000400000000000000" pitchFamily="2" charset="-79"/>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400" kern="1200" baseline="0" dirty="0" smtClean="0">
                <a:solidFill>
                  <a:schemeClr val="tx1"/>
                </a:solidFill>
                <a:latin typeface="Rubik Light" panose="00000400000000000000" pitchFamily="2" charset="-79"/>
                <a:ea typeface="+mn-ea"/>
                <a:cs typeface="Rubik Light" panose="00000400000000000000" pitchFamily="2" charset="-79"/>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1800"/>
              </a:spcAft>
              <a:buClrTx/>
              <a:buSzPct val="100000"/>
              <a:buFont typeface="Arial" panose="020B0604020202020204" pitchFamily="34" charset="0"/>
              <a:buNone/>
              <a:tabLst/>
              <a:defRPr/>
            </a:pPr>
            <a:endParaRPr kumimoji="0" lang="pt-BR" sz="24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Espaço Reservado para Conteúdo 9">
            <a:extLst>
              <a:ext uri="{FF2B5EF4-FFF2-40B4-BE49-F238E27FC236}">
                <a16:creationId xmlns:a16="http://schemas.microsoft.com/office/drawing/2014/main" id="{4FA5A9B1-5664-7CA3-2DDE-E2CEB130103A}"/>
              </a:ext>
            </a:extLst>
          </p:cNvPr>
          <p:cNvSpPr txBox="1">
            <a:spLocks/>
          </p:cNvSpPr>
          <p:nvPr/>
        </p:nvSpPr>
        <p:spPr>
          <a:xfrm>
            <a:off x="1404258" y="1310358"/>
            <a:ext cx="6542313" cy="4436427"/>
          </a:xfrm>
          <a:prstGeom prst="rect">
            <a:avLst/>
          </a:prstGeom>
        </p:spPr>
        <p:txBody>
          <a:bodyPr anchor="t" anchorCtr="0"/>
          <a:lstStyle>
            <a:lvl1pPr marL="0" indent="0" algn="l" defTabSz="1219170" rtl="0" eaLnBrk="1" latinLnBrk="0" hangingPunct="1">
              <a:spcBef>
                <a:spcPts val="0"/>
              </a:spcBef>
              <a:spcAft>
                <a:spcPts val="1333"/>
              </a:spcAft>
              <a:buSzPct val="100000"/>
              <a:buFont typeface="Arial" panose="020B0604020202020204" pitchFamily="34" charset="0"/>
              <a:buNone/>
              <a:defRPr sz="1400" b="0" i="0" kern="1200">
                <a:solidFill>
                  <a:schemeClr val="tx1"/>
                </a:solidFill>
                <a:latin typeface="Calibri" panose="020F0502020204030204" pitchFamily="34" charset="0"/>
                <a:ea typeface="+mn-ea"/>
                <a:cs typeface="Calibri" panose="020F0502020204030204" pitchFamily="34" charset="0"/>
              </a:defRPr>
            </a:lvl1pPr>
            <a:lvl2pPr marL="0" indent="0" algn="l" defTabSz="1219170" rtl="0" eaLnBrk="1" latinLnBrk="0" hangingPunct="1">
              <a:spcBef>
                <a:spcPts val="0"/>
              </a:spcBef>
              <a:spcAft>
                <a:spcPts val="1333"/>
              </a:spcAft>
              <a:buClrTx/>
              <a:buSzPct val="100000"/>
              <a:buFont typeface="Arial"/>
              <a:buNone/>
              <a:defRPr lang="en-US" sz="1400" b="0" i="0" kern="1200" dirty="0" smtClean="0">
                <a:solidFill>
                  <a:schemeClr val="tx1"/>
                </a:solidFill>
                <a:latin typeface="Calibri" panose="020F0502020204030204" pitchFamily="34" charset="0"/>
                <a:ea typeface="+mn-ea"/>
                <a:cs typeface="Calibri" panose="020F0502020204030204" pitchFamily="34" charset="0"/>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400" b="0" i="0" kern="1200" dirty="0" smtClean="0">
                <a:solidFill>
                  <a:schemeClr val="tx1"/>
                </a:solidFill>
                <a:latin typeface="Calibri" panose="020F0502020204030204" pitchFamily="34" charset="0"/>
                <a:ea typeface="+mn-ea"/>
                <a:cs typeface="Calibri" panose="020F0502020204030204" pitchFamily="34" charset="0"/>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400" b="0" i="0" kern="1200" baseline="0" dirty="0" smtClean="0">
                <a:solidFill>
                  <a:schemeClr val="tx1"/>
                </a:solidFill>
                <a:latin typeface="Calibri" panose="020F0502020204030204" pitchFamily="34" charset="0"/>
                <a:ea typeface="+mn-ea"/>
                <a:cs typeface="Calibri" panose="020F0502020204030204" pitchFamily="34" charset="0"/>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400" b="0" i="0" kern="1200" baseline="0" dirty="0" smtClean="0">
                <a:solidFill>
                  <a:schemeClr val="tx1"/>
                </a:solidFill>
                <a:latin typeface="Calibri" panose="020F0502020204030204" pitchFamily="34" charset="0"/>
                <a:ea typeface="+mn-ea"/>
                <a:cs typeface="Calibri" panose="020F0502020204030204" pitchFamily="34" charset="0"/>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marL="0" marR="0" lvl="0" indent="0" algn="l" defTabSz="1219170" rtl="0" eaLnBrk="1" fontAlgn="auto" latinLnBrk="0" hangingPunct="1">
              <a:lnSpc>
                <a:spcPct val="150000"/>
              </a:lnSpc>
              <a:spcBef>
                <a:spcPts val="0"/>
              </a:spcBef>
              <a:spcAft>
                <a:spcPts val="1200"/>
              </a:spcAft>
              <a:buClrTx/>
              <a:buSzPct val="100000"/>
              <a:buFont typeface="Arial" panose="020B0604020202020204" pitchFamily="34" charset="0"/>
              <a:buNone/>
              <a:tabLst/>
              <a:defRPr/>
            </a:pPr>
            <a:r>
              <a:rPr lang="pt-BR" sz="2400" dirty="0">
                <a:solidFill>
                  <a:prstClr val="white"/>
                </a:solidFill>
              </a:rPr>
              <a:t>Na</a:t>
            </a:r>
            <a:r>
              <a:rPr kumimoji="0" lang="pt-B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Prática</a:t>
            </a:r>
          </a:p>
          <a:p>
            <a:pPr marL="0" marR="0" lvl="0" indent="0" algn="l" defTabSz="1219170" rtl="0" eaLnBrk="1" fontAlgn="auto" latinLnBrk="0" hangingPunct="1">
              <a:lnSpc>
                <a:spcPct val="150000"/>
              </a:lnSpc>
              <a:spcBef>
                <a:spcPts val="0"/>
              </a:spcBef>
              <a:spcAft>
                <a:spcPts val="1200"/>
              </a:spcAft>
              <a:buClrTx/>
              <a:buSzPct val="100000"/>
              <a:buFont typeface="Arial" panose="020B0604020202020204" pitchFamily="34" charset="0"/>
              <a:buNone/>
              <a:tabLst/>
              <a:defRPr/>
            </a:pPr>
            <a:r>
              <a:rPr kumimoji="0" lang="pt-B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a)Metodologia: Processo de Gestão no Ciclo de Vida</a:t>
            </a:r>
            <a:r>
              <a:rPr lang="pt-BR" sz="2400" dirty="0">
                <a:solidFill>
                  <a:prstClr val="white"/>
                </a:solidFill>
              </a:rPr>
              <a:t> da IA</a:t>
            </a:r>
          </a:p>
          <a:p>
            <a:pPr marL="0" marR="0" lvl="0" indent="0" algn="l" defTabSz="1219170" rtl="0" eaLnBrk="1" fontAlgn="auto" latinLnBrk="0" hangingPunct="1">
              <a:lnSpc>
                <a:spcPct val="150000"/>
              </a:lnSpc>
              <a:spcBef>
                <a:spcPts val="0"/>
              </a:spcBef>
              <a:spcAft>
                <a:spcPts val="1200"/>
              </a:spcAft>
              <a:buClrTx/>
              <a:buSzPct val="100000"/>
              <a:buFont typeface="Arial" panose="020B0604020202020204" pitchFamily="34" charset="0"/>
              <a:buNone/>
              <a:tabLst/>
              <a:defRPr/>
            </a:pPr>
            <a:r>
              <a:rPr lang="pt-BR" sz="2400" dirty="0">
                <a:solidFill>
                  <a:prstClr val="white"/>
                </a:solidFill>
              </a:rPr>
              <a:t>b) Conclusão</a:t>
            </a:r>
          </a:p>
          <a:p>
            <a:pPr marL="0" marR="0" lvl="0" indent="0" algn="l" defTabSz="1219170" rtl="0" eaLnBrk="1" fontAlgn="auto" latinLnBrk="0" hangingPunct="1">
              <a:lnSpc>
                <a:spcPct val="150000"/>
              </a:lnSpc>
              <a:spcBef>
                <a:spcPts val="0"/>
              </a:spcBef>
              <a:spcAft>
                <a:spcPts val="1200"/>
              </a:spcAft>
              <a:buClrTx/>
              <a:buSzPct val="100000"/>
              <a:buFont typeface="Arial" panose="020B0604020202020204" pitchFamily="34" charset="0"/>
              <a:buNone/>
              <a:tabLst/>
              <a:defRPr/>
            </a:pPr>
            <a:r>
              <a:rPr lang="pt-BR" sz="2400" dirty="0">
                <a:solidFill>
                  <a:prstClr val="white"/>
                </a:solidFill>
              </a:rPr>
              <a:t>c) Perguntas e DAYSE</a:t>
            </a:r>
            <a:endParaRPr kumimoji="0" lang="pt-B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Elipse 4">
            <a:extLst>
              <a:ext uri="{FF2B5EF4-FFF2-40B4-BE49-F238E27FC236}">
                <a16:creationId xmlns:a16="http://schemas.microsoft.com/office/drawing/2014/main" id="{B76792E8-D0C3-2A65-B8B2-BD7A2D2E6A4B}"/>
              </a:ext>
            </a:extLst>
          </p:cNvPr>
          <p:cNvSpPr/>
          <p:nvPr/>
        </p:nvSpPr>
        <p:spPr bwMode="gray">
          <a:xfrm>
            <a:off x="931133" y="1533843"/>
            <a:ext cx="360000" cy="360000"/>
          </a:xfrm>
          <a:prstGeom prst="ellipse">
            <a:avLst/>
          </a:prstGeom>
          <a:solidFill>
            <a:srgbClr val="FFAF06"/>
          </a:solidFill>
          <a:ln w="19050" algn="ctr">
            <a:noFill/>
            <a:miter lim="800000"/>
            <a:headEnd/>
            <a:tailEnd/>
          </a:ln>
        </p:spPr>
        <p:txBody>
          <a:bodyPr wrap="none" lIns="0" tIns="0" rIns="0" bIns="0"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r>
              <a:rPr lang="pt-BR" sz="2000" dirty="0">
                <a:solidFill>
                  <a:prstClr val="white"/>
                </a:solidFill>
                <a:latin typeface="Rubik Light" panose="00000400000000000000" pitchFamily="2" charset="-79"/>
                <a:cs typeface="Rubik Light" panose="00000400000000000000" pitchFamily="2" charset="-79"/>
              </a:rPr>
              <a:t>4</a:t>
            </a:r>
            <a:endParaRPr kumimoji="0" lang="en-US" sz="2000" b="0" i="0" u="none" strike="noStrike" kern="1200" cap="none" spc="0" normalizeH="0" baseline="0" noProof="0" dirty="0">
              <a:ln>
                <a:noFill/>
              </a:ln>
              <a:solidFill>
                <a:prstClr val="white"/>
              </a:solidFill>
              <a:effectLst/>
              <a:uLnTx/>
              <a:uFillTx/>
              <a:latin typeface="Rubik Light" panose="00000400000000000000" pitchFamily="2" charset="-79"/>
              <a:ea typeface="+mn-ea"/>
              <a:cs typeface="Rubik Light" panose="00000400000000000000" pitchFamily="2" charset="-79"/>
            </a:endParaRPr>
          </a:p>
        </p:txBody>
      </p:sp>
    </p:spTree>
    <p:extLst>
      <p:ext uri="{BB962C8B-B14F-4D97-AF65-F5344CB8AC3E}">
        <p14:creationId xmlns:p14="http://schemas.microsoft.com/office/powerpoint/2010/main" val="43356103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24A86-6772-67E1-8191-83EA54D191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45EB94-4854-EB54-A567-2A7E76A4A50D}"/>
              </a:ext>
            </a:extLst>
          </p:cNvPr>
          <p:cNvSpPr>
            <a:spLocks noGrp="1"/>
          </p:cNvSpPr>
          <p:nvPr>
            <p:ph type="title"/>
          </p:nvPr>
        </p:nvSpPr>
        <p:spPr>
          <a:xfrm>
            <a:off x="4952743" y="1864146"/>
            <a:ext cx="6501810" cy="1097280"/>
          </a:xfrm>
        </p:spPr>
        <p:txBody>
          <a:bodyPr vert="horz" lIns="91440" tIns="45720" rIns="91440" bIns="45720" rtlCol="0" anchor="t">
            <a:normAutofit/>
          </a:bodyPr>
          <a:lstStyle/>
          <a:p>
            <a:r>
              <a:rPr lang="en-US" dirty="0"/>
              <a:t>Planejamento e </a:t>
            </a:r>
            <a:r>
              <a:rPr lang="en-US" dirty="0" err="1"/>
              <a:t>Desenho</a:t>
            </a:r>
            <a:endParaRPr lang="en-US" dirty="0"/>
          </a:p>
        </p:txBody>
      </p:sp>
      <p:sp>
        <p:nvSpPr>
          <p:cNvPr id="4" name="Content Placeholder 3">
            <a:extLst>
              <a:ext uri="{FF2B5EF4-FFF2-40B4-BE49-F238E27FC236}">
                <a16:creationId xmlns:a16="http://schemas.microsoft.com/office/drawing/2014/main" id="{6BBCD4FC-CA46-0B59-6867-143D0D2B122B}"/>
              </a:ext>
            </a:extLst>
          </p:cNvPr>
          <p:cNvSpPr>
            <a:spLocks noGrp="1"/>
          </p:cNvSpPr>
          <p:nvPr>
            <p:ph sz="half" idx="2"/>
            <p:extLst>
              <p:ext uri="{E7BDC344-281C-4309-B0C6-D0EE65EED2A8}">
                <p202:designPr xmlns:p202="http://schemas.microsoft.com/office/powerpoint/2020/02/main" xmlns="">
                  <p202:designTagLst>
                    <p202:designTag name="ARCH:1:CLS" val="InformationBlock"/>
                    <p202:designTag name="ARCH:1:VSVAR" val="TitledTextBox"/>
                  </p202:designTagLst>
                </p202:designPr>
              </p:ext>
            </p:extLst>
          </p:nvPr>
        </p:nvSpPr>
        <p:spPr>
          <a:xfrm>
            <a:off x="5058697" y="2487926"/>
            <a:ext cx="6501810" cy="4121885"/>
          </a:xfrm>
        </p:spPr>
        <p:txBody>
          <a:bodyPr>
            <a:normAutofit/>
          </a:bodyPr>
          <a:lstStyle/>
          <a:p>
            <a:pPr>
              <a:lnSpc>
                <a:spcPct val="110000"/>
              </a:lnSpc>
              <a:spcBef>
                <a:spcPts val="1200"/>
              </a:spcBef>
              <a:spcAft>
                <a:spcPts val="0"/>
              </a:spcAft>
            </a:pPr>
            <a:r>
              <a:rPr lang="pt-BR" b="1" dirty="0"/>
              <a:t>Definição de objetivos e escopo (contexto da aplicação)</a:t>
            </a:r>
          </a:p>
          <a:p>
            <a:pPr>
              <a:lnSpc>
                <a:spcPct val="110000"/>
              </a:lnSpc>
              <a:spcBef>
                <a:spcPts val="1200"/>
              </a:spcBef>
              <a:spcAft>
                <a:spcPts val="0"/>
              </a:spcAft>
            </a:pPr>
            <a:r>
              <a:rPr lang="pt-BR" dirty="0"/>
              <a:t>Esta etapa envolve o esclarecimento dos objetivos e limites do sistema de IA para garantir o desenvolvimento focado.
Avaliação de riscos e aspectos legais (Lei Europeia e PL2338 – Risco Excessivo, Alto Risco etc..)
Identificar e avaliar riscos potenciais é essencial para criar um sistema de IA robusto e confiável.
</a:t>
            </a:r>
            <a:r>
              <a:rPr lang="pt-BR" b="1" dirty="0"/>
              <a:t>Determinando recursos</a:t>
            </a:r>
            <a:r>
              <a:rPr lang="pt-BR" dirty="0"/>
              <a:t>
É importante identificar os recursos necessários, incluindo tempo, dinheiro e pessoal, para um desenvolvimento bem-sucedido de IA.</a:t>
            </a:r>
            <a:endParaRPr lang="pt-BR" sz="1400" dirty="0"/>
          </a:p>
        </p:txBody>
      </p:sp>
      <p:pic>
        <p:nvPicPr>
          <p:cNvPr id="7" name="Content Placeholder 6">
            <a:extLst>
              <a:ext uri="{FF2B5EF4-FFF2-40B4-BE49-F238E27FC236}">
                <a16:creationId xmlns:a16="http://schemas.microsoft.com/office/drawing/2014/main" id="{DDCE6A7B-8780-B504-D7C6-35CF31561183}"/>
              </a:ext>
            </a:extLst>
          </p:cNvPr>
          <p:cNvPicPr>
            <a:picLocks noGrp="1" noChangeAspect="1"/>
          </p:cNvPicPr>
          <p:nvPr>
            <p:ph sz="half" idx="1"/>
          </p:nvPr>
        </p:nvPicPr>
        <p:blipFill>
          <a:blip r:embed="rId3"/>
          <a:stretch>
            <a:fillRect/>
          </a:stretch>
        </p:blipFill>
        <p:spPr>
          <a:xfrm>
            <a:off x="180605" y="2112320"/>
            <a:ext cx="4520104" cy="3565525"/>
          </a:xfrm>
          <a:prstGeom prst="rect">
            <a:avLst/>
          </a:prstGeom>
        </p:spPr>
      </p:pic>
      <p:sp>
        <p:nvSpPr>
          <p:cNvPr id="8" name="Arrow: Striped Right 7">
            <a:extLst>
              <a:ext uri="{FF2B5EF4-FFF2-40B4-BE49-F238E27FC236}">
                <a16:creationId xmlns:a16="http://schemas.microsoft.com/office/drawing/2014/main" id="{FA06F31A-BBEB-773B-361D-911C82B6B86C}"/>
              </a:ext>
            </a:extLst>
          </p:cNvPr>
          <p:cNvSpPr/>
          <p:nvPr/>
        </p:nvSpPr>
        <p:spPr>
          <a:xfrm rot="20328295">
            <a:off x="1104265" y="1955491"/>
            <a:ext cx="587829" cy="441090"/>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Oval 8">
            <a:extLst>
              <a:ext uri="{FF2B5EF4-FFF2-40B4-BE49-F238E27FC236}">
                <a16:creationId xmlns:a16="http://schemas.microsoft.com/office/drawing/2014/main" id="{839AFE97-58FB-B366-E579-F1C71E67C14D}"/>
              </a:ext>
            </a:extLst>
          </p:cNvPr>
          <p:cNvSpPr/>
          <p:nvPr/>
        </p:nvSpPr>
        <p:spPr>
          <a:xfrm>
            <a:off x="1667727" y="3544822"/>
            <a:ext cx="1075473" cy="10761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800" b="1" dirty="0">
                <a:solidFill>
                  <a:schemeClr val="tx1">
                    <a:lumMod val="95000"/>
                    <a:lumOff val="5000"/>
                  </a:schemeClr>
                </a:solidFill>
              </a:rPr>
              <a:t>People &amp; Business</a:t>
            </a:r>
          </a:p>
        </p:txBody>
      </p:sp>
      <p:sp>
        <p:nvSpPr>
          <p:cNvPr id="5" name="TextBox 4">
            <a:extLst>
              <a:ext uri="{FF2B5EF4-FFF2-40B4-BE49-F238E27FC236}">
                <a16:creationId xmlns:a16="http://schemas.microsoft.com/office/drawing/2014/main" id="{9FC5E77D-3898-2416-C75D-9ECC3293A0A4}"/>
              </a:ext>
            </a:extLst>
          </p:cNvPr>
          <p:cNvSpPr txBox="1"/>
          <p:nvPr/>
        </p:nvSpPr>
        <p:spPr>
          <a:xfrm>
            <a:off x="1751949" y="332182"/>
            <a:ext cx="7981986" cy="830997"/>
          </a:xfrm>
          <a:prstGeom prst="rect">
            <a:avLst/>
          </a:prstGeom>
          <a:noFill/>
        </p:spPr>
        <p:txBody>
          <a:bodyPr wrap="square">
            <a:spAutoFit/>
          </a:bodyPr>
          <a:lstStyle/>
          <a:p>
            <a:pPr algn="ctr"/>
            <a:r>
              <a:rPr lang="pt-BR" b="1" dirty="0">
                <a:latin typeface="Rubik Medium" panose="00000600000000000000" pitchFamily="2" charset="-79"/>
                <a:cs typeface="Rubik Medium"/>
              </a:rPr>
              <a:t>Metodologia de gestão de Risco de IA da  DGT Baseado no NIST - AI RMF 1.0</a:t>
            </a:r>
          </a:p>
        </p:txBody>
      </p:sp>
    </p:spTree>
    <p:extLst>
      <p:ext uri="{BB962C8B-B14F-4D97-AF65-F5344CB8AC3E}">
        <p14:creationId xmlns:p14="http://schemas.microsoft.com/office/powerpoint/2010/main" val="98330315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6">
            <a:extLst>
              <a:ext uri="{FF2B5EF4-FFF2-40B4-BE49-F238E27FC236}">
                <a16:creationId xmlns:a16="http://schemas.microsoft.com/office/drawing/2014/main" id="{7089FD5D-4853-2CB2-2EE3-9FF4777D4397}"/>
              </a:ext>
            </a:extLst>
          </p:cNvPr>
          <p:cNvPicPr>
            <a:picLocks noGrp="1" noChangeAspect="1"/>
          </p:cNvPicPr>
          <p:nvPr>
            <p:ph sz="half" idx="1"/>
          </p:nvPr>
        </p:nvPicPr>
        <p:blipFill>
          <a:blip r:embed="rId3"/>
          <a:stretch>
            <a:fillRect/>
          </a:stretch>
        </p:blipFill>
        <p:spPr>
          <a:xfrm>
            <a:off x="180605" y="2151597"/>
            <a:ext cx="4520104" cy="3565525"/>
          </a:xfrm>
          <a:prstGeom prst="rect">
            <a:avLst/>
          </a:prstGeom>
        </p:spPr>
      </p:pic>
      <p:sp>
        <p:nvSpPr>
          <p:cNvPr id="2" name="Title 1">
            <a:extLst>
              <a:ext uri="{FF2B5EF4-FFF2-40B4-BE49-F238E27FC236}">
                <a16:creationId xmlns:a16="http://schemas.microsoft.com/office/drawing/2014/main" id="{17DA602C-947A-33BB-2311-2440B1D70364}"/>
              </a:ext>
            </a:extLst>
          </p:cNvPr>
          <p:cNvSpPr>
            <a:spLocks noGrp="1"/>
          </p:cNvSpPr>
          <p:nvPr>
            <p:ph type="title"/>
          </p:nvPr>
        </p:nvSpPr>
        <p:spPr>
          <a:xfrm>
            <a:off x="4345557" y="1602957"/>
            <a:ext cx="6291472" cy="1097280"/>
          </a:xfrm>
        </p:spPr>
        <p:txBody>
          <a:bodyPr vert="horz" lIns="91440" tIns="45720" rIns="91440" bIns="45720" rtlCol="0" anchor="t">
            <a:normAutofit/>
          </a:bodyPr>
          <a:lstStyle/>
          <a:p>
            <a:pPr>
              <a:lnSpc>
                <a:spcPct val="90000"/>
              </a:lnSpc>
            </a:pPr>
            <a:r>
              <a:rPr lang="pt-BR" b="0" dirty="0"/>
              <a:t>Coleta e processamento de dados</a:t>
            </a:r>
            <a:endParaRPr lang="en-US" b="0" dirty="0"/>
          </a:p>
        </p:txBody>
      </p:sp>
      <p:sp>
        <p:nvSpPr>
          <p:cNvPr id="4" name="Content Placeholder 3">
            <a:extLst>
              <a:ext uri="{FF2B5EF4-FFF2-40B4-BE49-F238E27FC236}">
                <a16:creationId xmlns:a16="http://schemas.microsoft.com/office/drawing/2014/main" id="{E396AEC5-5C88-29CC-660E-B25103C08A37}"/>
              </a:ext>
            </a:extLst>
          </p:cNvPr>
          <p:cNvSpPr>
            <a:spLocks noGrp="1"/>
          </p:cNvSpPr>
          <p:nvPr>
            <p:ph sz="half" idx="2"/>
            <p:extLst>
              <p:ext uri="{E7BDC344-281C-4309-B0C6-D0EE65EED2A8}">
                <p202:designPr xmlns:p202="http://schemas.microsoft.com/office/powerpoint/2020/02/main" xmlns="">
                  <p202:designTagLst>
                    <p202:designTag name="ARCH:1:CLS" val="InformationBlock"/>
                    <p202:designTag name="ARCH:1:VSVAR" val="TitledTextBox"/>
                  </p202:designTagLst>
                </p202:designPr>
              </p:ext>
            </p:extLst>
          </p:nvPr>
        </p:nvSpPr>
        <p:spPr>
          <a:xfrm>
            <a:off x="4470090" y="2439370"/>
            <a:ext cx="6814456" cy="4716684"/>
          </a:xfrm>
        </p:spPr>
        <p:txBody>
          <a:bodyPr vert="horz" lIns="0" tIns="0" rIns="0" bIns="0" rtlCol="0">
            <a:normAutofit/>
          </a:bodyPr>
          <a:lstStyle/>
          <a:p>
            <a:pPr>
              <a:lnSpc>
                <a:spcPct val="110000"/>
              </a:lnSpc>
              <a:spcBef>
                <a:spcPts val="1200"/>
              </a:spcBef>
              <a:spcAft>
                <a:spcPts val="0"/>
              </a:spcAft>
            </a:pPr>
            <a:r>
              <a:rPr lang="pt-BR" b="1" dirty="0"/>
              <a:t>Importância da qualidade dos dados (Dados e </a:t>
            </a:r>
            <a:r>
              <a:rPr lang="pt-BR" b="1" i="1" dirty="0"/>
              <a:t>Input</a:t>
            </a:r>
            <a:r>
              <a:rPr lang="pt-BR" b="1" dirty="0"/>
              <a:t>)</a:t>
            </a:r>
            <a:r>
              <a:rPr lang="pt-BR" dirty="0"/>
              <a:t>
A alta qualidade de dados é essencial para treinar modelos de IA eficazes. Dados ruins levam a resultados não confiáveis.</a:t>
            </a:r>
          </a:p>
          <a:p>
            <a:pPr>
              <a:lnSpc>
                <a:spcPct val="110000"/>
              </a:lnSpc>
              <a:spcBef>
                <a:spcPts val="1200"/>
              </a:spcBef>
              <a:spcAft>
                <a:spcPts val="0"/>
              </a:spcAft>
            </a:pPr>
            <a:r>
              <a:rPr lang="pt-BR" b="1" dirty="0"/>
              <a:t>Conformidade regulatória</a:t>
            </a:r>
          </a:p>
          <a:p>
            <a:pPr>
              <a:lnSpc>
                <a:spcPct val="110000"/>
              </a:lnSpc>
              <a:spcBef>
                <a:spcPts val="1200"/>
              </a:spcBef>
              <a:spcAft>
                <a:spcPts val="0"/>
              </a:spcAft>
            </a:pPr>
            <a:r>
              <a:rPr lang="pt-BR" dirty="0"/>
              <a:t>As organizações devem garantir a conformidade com os regulamentos de proteção de dados para evitar problemas legais e manter a confiança.
</a:t>
            </a:r>
            <a:r>
              <a:rPr lang="pt-BR" b="1" dirty="0"/>
              <a:t>Técnicas de processamento de dados</a:t>
            </a:r>
            <a:r>
              <a:rPr lang="pt-BR" dirty="0"/>
              <a:t>
Várias técnicas são usadas para </a:t>
            </a:r>
            <a:r>
              <a:rPr lang="pt-BR" dirty="0" err="1"/>
              <a:t>pré</a:t>
            </a:r>
            <a:r>
              <a:rPr lang="pt-BR" dirty="0"/>
              <a:t>-processar dados para IA, incluindo limpeza, normalização e transformação.</a:t>
            </a:r>
          </a:p>
        </p:txBody>
      </p:sp>
      <p:pic>
        <p:nvPicPr>
          <p:cNvPr id="8" name="Picture 7">
            <a:extLst>
              <a:ext uri="{FF2B5EF4-FFF2-40B4-BE49-F238E27FC236}">
                <a16:creationId xmlns:a16="http://schemas.microsoft.com/office/drawing/2014/main" id="{BCBC3576-8750-1883-D098-17560E3B042D}"/>
              </a:ext>
            </a:extLst>
          </p:cNvPr>
          <p:cNvPicPr>
            <a:picLocks noChangeAspect="1"/>
          </p:cNvPicPr>
          <p:nvPr/>
        </p:nvPicPr>
        <p:blipFill>
          <a:blip r:embed="rId4"/>
          <a:stretch>
            <a:fillRect/>
          </a:stretch>
        </p:blipFill>
        <p:spPr>
          <a:xfrm rot="2447584">
            <a:off x="3372188" y="2262420"/>
            <a:ext cx="609653" cy="475529"/>
          </a:xfrm>
          <a:prstGeom prst="rect">
            <a:avLst/>
          </a:prstGeom>
        </p:spPr>
      </p:pic>
      <p:sp>
        <p:nvSpPr>
          <p:cNvPr id="5" name="Oval 4">
            <a:extLst>
              <a:ext uri="{FF2B5EF4-FFF2-40B4-BE49-F238E27FC236}">
                <a16:creationId xmlns:a16="http://schemas.microsoft.com/office/drawing/2014/main" id="{6C42BD65-16ED-4FF7-8658-21A9451DB8BD}"/>
              </a:ext>
            </a:extLst>
          </p:cNvPr>
          <p:cNvSpPr/>
          <p:nvPr/>
        </p:nvSpPr>
        <p:spPr>
          <a:xfrm>
            <a:off x="1667727" y="3544822"/>
            <a:ext cx="1075473" cy="10761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800" b="1" dirty="0">
                <a:solidFill>
                  <a:schemeClr val="tx1">
                    <a:lumMod val="95000"/>
                    <a:lumOff val="5000"/>
                  </a:schemeClr>
                </a:solidFill>
              </a:rPr>
              <a:t>People &amp; Business</a:t>
            </a:r>
          </a:p>
        </p:txBody>
      </p:sp>
      <p:sp>
        <p:nvSpPr>
          <p:cNvPr id="6" name="TextBox 5">
            <a:extLst>
              <a:ext uri="{FF2B5EF4-FFF2-40B4-BE49-F238E27FC236}">
                <a16:creationId xmlns:a16="http://schemas.microsoft.com/office/drawing/2014/main" id="{1664B71D-CEE9-A767-C0A7-4AA7F18FFD94}"/>
              </a:ext>
            </a:extLst>
          </p:cNvPr>
          <p:cNvSpPr txBox="1"/>
          <p:nvPr/>
        </p:nvSpPr>
        <p:spPr>
          <a:xfrm>
            <a:off x="1751949" y="332182"/>
            <a:ext cx="7981986" cy="830997"/>
          </a:xfrm>
          <a:prstGeom prst="rect">
            <a:avLst/>
          </a:prstGeom>
          <a:noFill/>
        </p:spPr>
        <p:txBody>
          <a:bodyPr wrap="square">
            <a:spAutoFit/>
          </a:bodyPr>
          <a:lstStyle/>
          <a:p>
            <a:pPr algn="ctr"/>
            <a:r>
              <a:rPr lang="pt-BR" b="1" dirty="0">
                <a:latin typeface="Rubik Medium" panose="00000600000000000000" pitchFamily="2" charset="-79"/>
                <a:cs typeface="Rubik Medium"/>
              </a:rPr>
              <a:t>Metodologia de gestão de Risco de IA da  DGT Baseado no NIST - AI RMF 1.0</a:t>
            </a:r>
          </a:p>
        </p:txBody>
      </p:sp>
    </p:spTree>
    <p:extLst>
      <p:ext uri="{BB962C8B-B14F-4D97-AF65-F5344CB8AC3E}">
        <p14:creationId xmlns:p14="http://schemas.microsoft.com/office/powerpoint/2010/main" val="248821130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E9FCC-0164-C08E-AC6B-F24463E2DB85}"/>
              </a:ext>
            </a:extLst>
          </p:cNvPr>
          <p:cNvSpPr>
            <a:spLocks noGrp="1"/>
          </p:cNvSpPr>
          <p:nvPr>
            <p:ph type="title"/>
          </p:nvPr>
        </p:nvSpPr>
        <p:spPr>
          <a:xfrm>
            <a:off x="4847303" y="1563680"/>
            <a:ext cx="6291472" cy="1097280"/>
          </a:xfrm>
        </p:spPr>
        <p:txBody>
          <a:bodyPr vert="horz" lIns="91440" tIns="45720" rIns="91440" bIns="45720" rtlCol="0" anchor="t">
            <a:normAutofit/>
          </a:bodyPr>
          <a:lstStyle/>
          <a:p>
            <a:pPr>
              <a:lnSpc>
                <a:spcPct val="90000"/>
              </a:lnSpc>
            </a:pPr>
            <a:r>
              <a:rPr lang="en-US" dirty="0" err="1"/>
              <a:t>Desenvolvimento</a:t>
            </a:r>
            <a:r>
              <a:rPr lang="en-US" dirty="0"/>
              <a:t> do </a:t>
            </a:r>
            <a:r>
              <a:rPr lang="en-US" dirty="0" err="1"/>
              <a:t>Modelo</a:t>
            </a:r>
            <a:r>
              <a:rPr lang="en-US" dirty="0"/>
              <a:t> e </a:t>
            </a:r>
            <a:r>
              <a:rPr lang="en-US" dirty="0" err="1"/>
              <a:t>Treinamento</a:t>
            </a:r>
            <a:endParaRPr lang="en-US" dirty="0"/>
          </a:p>
        </p:txBody>
      </p:sp>
      <p:sp>
        <p:nvSpPr>
          <p:cNvPr id="4" name="Content Placeholder 3">
            <a:extLst>
              <a:ext uri="{FF2B5EF4-FFF2-40B4-BE49-F238E27FC236}">
                <a16:creationId xmlns:a16="http://schemas.microsoft.com/office/drawing/2014/main" id="{48A983EE-204D-3416-289F-0783FC462729}"/>
              </a:ext>
            </a:extLst>
          </p:cNvPr>
          <p:cNvSpPr>
            <a:spLocks noGrp="1"/>
          </p:cNvSpPr>
          <p:nvPr>
            <p:ph sz="half" idx="2"/>
            <p:extLst>
              <p:ext uri="{E7BDC344-281C-4309-B0C6-D0EE65EED2A8}">
                <p202:designPr xmlns:p202="http://schemas.microsoft.com/office/powerpoint/2020/02/main" xmlns="">
                  <p202:designTagLst>
                    <p202:designTag name="ARCH:1:CLS" val="InformationBlock"/>
                    <p202:designTag name="ARCH:1:VSVAR" val="TitledTextBox"/>
                  </p202:designTagLst>
                </p202:designPr>
              </p:ext>
            </p:extLst>
          </p:nvPr>
        </p:nvSpPr>
        <p:spPr>
          <a:xfrm>
            <a:off x="4847303" y="2351649"/>
            <a:ext cx="6904503" cy="4123944"/>
          </a:xfrm>
        </p:spPr>
        <p:txBody>
          <a:bodyPr vert="horz" lIns="0" tIns="0" rIns="0" bIns="0" rtlCol="0">
            <a:normAutofit/>
          </a:bodyPr>
          <a:lstStyle/>
          <a:p>
            <a:pPr>
              <a:lnSpc>
                <a:spcPct val="110000"/>
              </a:lnSpc>
              <a:spcBef>
                <a:spcPts val="1200"/>
              </a:spcBef>
              <a:spcAft>
                <a:spcPts val="0"/>
              </a:spcAft>
            </a:pPr>
            <a:r>
              <a:rPr lang="pt-BR" b="1" dirty="0"/>
              <a:t>Criando algoritmos de - IA Modelo da IA</a:t>
            </a:r>
            <a:r>
              <a:rPr lang="pt-BR" dirty="0"/>
              <a:t>
O desenvolvimento do modelo começa com a criação de algoritmos de IA adaptados a tarefas e aplicativos específicos, estabelecendo as bases para um aprendizado de máquina eficaz.
</a:t>
            </a:r>
            <a:r>
              <a:rPr lang="pt-BR" b="1" dirty="0"/>
              <a:t>Treinamento com dados coletados</a:t>
            </a:r>
            <a:r>
              <a:rPr lang="pt-BR" dirty="0"/>
              <a:t>
O treinamento de modelos de IA envolve alimentá-los com grandes quantidades de dados coletados para ajudá-los a aprender padrões e fazer previsões.
</a:t>
            </a:r>
            <a:r>
              <a:rPr lang="pt-BR" b="1" dirty="0"/>
              <a:t>Validação de modelo</a:t>
            </a:r>
            <a:r>
              <a:rPr lang="pt-BR" dirty="0"/>
              <a:t>
A validação de modelos é crucial para garantir que eles funcionem com precisão e atendam às expectativas, evitando erros em aplicativos do mundo real.</a:t>
            </a:r>
          </a:p>
        </p:txBody>
      </p:sp>
      <p:pic>
        <p:nvPicPr>
          <p:cNvPr id="3" name="Content Placeholder 6">
            <a:extLst>
              <a:ext uri="{FF2B5EF4-FFF2-40B4-BE49-F238E27FC236}">
                <a16:creationId xmlns:a16="http://schemas.microsoft.com/office/drawing/2014/main" id="{71440DDB-1CBB-6981-8C4B-EAEFFF588E15}"/>
              </a:ext>
            </a:extLst>
          </p:cNvPr>
          <p:cNvPicPr>
            <a:picLocks noGrp="1" noChangeAspect="1"/>
          </p:cNvPicPr>
          <p:nvPr>
            <p:ph sz="half" idx="1"/>
          </p:nvPr>
        </p:nvPicPr>
        <p:blipFill>
          <a:blip r:embed="rId3"/>
          <a:stretch>
            <a:fillRect/>
          </a:stretch>
        </p:blipFill>
        <p:spPr>
          <a:xfrm>
            <a:off x="180605" y="2112320"/>
            <a:ext cx="4520104" cy="3565525"/>
          </a:xfrm>
          <a:prstGeom prst="rect">
            <a:avLst/>
          </a:prstGeom>
        </p:spPr>
      </p:pic>
      <p:pic>
        <p:nvPicPr>
          <p:cNvPr id="5" name="Picture 4">
            <a:extLst>
              <a:ext uri="{FF2B5EF4-FFF2-40B4-BE49-F238E27FC236}">
                <a16:creationId xmlns:a16="http://schemas.microsoft.com/office/drawing/2014/main" id="{001F91DD-21A8-F568-8DD0-2645102D0AC2}"/>
              </a:ext>
            </a:extLst>
          </p:cNvPr>
          <p:cNvPicPr>
            <a:picLocks noChangeAspect="1"/>
          </p:cNvPicPr>
          <p:nvPr/>
        </p:nvPicPr>
        <p:blipFill>
          <a:blip r:embed="rId4"/>
          <a:stretch>
            <a:fillRect/>
          </a:stretch>
        </p:blipFill>
        <p:spPr>
          <a:xfrm rot="7184915">
            <a:off x="3638445" y="5090086"/>
            <a:ext cx="609653" cy="475529"/>
          </a:xfrm>
          <a:prstGeom prst="rect">
            <a:avLst/>
          </a:prstGeom>
        </p:spPr>
      </p:pic>
      <p:sp>
        <p:nvSpPr>
          <p:cNvPr id="6" name="Oval 5">
            <a:extLst>
              <a:ext uri="{FF2B5EF4-FFF2-40B4-BE49-F238E27FC236}">
                <a16:creationId xmlns:a16="http://schemas.microsoft.com/office/drawing/2014/main" id="{5F237DEC-C475-39F7-5223-8435E4C47CB3}"/>
              </a:ext>
            </a:extLst>
          </p:cNvPr>
          <p:cNvSpPr/>
          <p:nvPr/>
        </p:nvSpPr>
        <p:spPr>
          <a:xfrm>
            <a:off x="1667727" y="3544822"/>
            <a:ext cx="1075473" cy="10761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800" b="1" dirty="0">
                <a:solidFill>
                  <a:schemeClr val="tx1">
                    <a:lumMod val="95000"/>
                    <a:lumOff val="5000"/>
                  </a:schemeClr>
                </a:solidFill>
              </a:rPr>
              <a:t>People &amp; Business</a:t>
            </a:r>
          </a:p>
        </p:txBody>
      </p:sp>
      <p:sp>
        <p:nvSpPr>
          <p:cNvPr id="7" name="TextBox 6">
            <a:extLst>
              <a:ext uri="{FF2B5EF4-FFF2-40B4-BE49-F238E27FC236}">
                <a16:creationId xmlns:a16="http://schemas.microsoft.com/office/drawing/2014/main" id="{8A47A007-770C-80CA-0E42-EBB3DD65379B}"/>
              </a:ext>
            </a:extLst>
          </p:cNvPr>
          <p:cNvSpPr txBox="1"/>
          <p:nvPr/>
        </p:nvSpPr>
        <p:spPr>
          <a:xfrm>
            <a:off x="1751949" y="332182"/>
            <a:ext cx="7981986" cy="830997"/>
          </a:xfrm>
          <a:prstGeom prst="rect">
            <a:avLst/>
          </a:prstGeom>
          <a:noFill/>
        </p:spPr>
        <p:txBody>
          <a:bodyPr wrap="square">
            <a:spAutoFit/>
          </a:bodyPr>
          <a:lstStyle/>
          <a:p>
            <a:pPr algn="ctr"/>
            <a:r>
              <a:rPr lang="pt-BR" b="1" dirty="0">
                <a:latin typeface="Rubik Medium" panose="00000600000000000000" pitchFamily="2" charset="-79"/>
                <a:cs typeface="Rubik Medium"/>
              </a:rPr>
              <a:t>Metodologia de gestão de Risco de IA da  DGT Baseado no NIST - AI RMF 1.0</a:t>
            </a:r>
          </a:p>
        </p:txBody>
      </p:sp>
    </p:spTree>
    <p:extLst>
      <p:ext uri="{BB962C8B-B14F-4D97-AF65-F5344CB8AC3E}">
        <p14:creationId xmlns:p14="http://schemas.microsoft.com/office/powerpoint/2010/main" val="140466654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6">
            <a:extLst>
              <a:ext uri="{FF2B5EF4-FFF2-40B4-BE49-F238E27FC236}">
                <a16:creationId xmlns:a16="http://schemas.microsoft.com/office/drawing/2014/main" id="{AE8D3204-A883-8645-26B2-07175F8ECD4D}"/>
              </a:ext>
            </a:extLst>
          </p:cNvPr>
          <p:cNvPicPr>
            <a:picLocks noGrp="1" noChangeAspect="1"/>
          </p:cNvPicPr>
          <p:nvPr>
            <p:ph sz="half" idx="1"/>
          </p:nvPr>
        </p:nvPicPr>
        <p:blipFill>
          <a:blip r:embed="rId3"/>
          <a:stretch>
            <a:fillRect/>
          </a:stretch>
        </p:blipFill>
        <p:spPr>
          <a:xfrm>
            <a:off x="180605" y="2112320"/>
            <a:ext cx="4520104" cy="3565525"/>
          </a:xfrm>
          <a:prstGeom prst="rect">
            <a:avLst/>
          </a:prstGeom>
        </p:spPr>
      </p:pic>
      <p:pic>
        <p:nvPicPr>
          <p:cNvPr id="5" name="Picture 4">
            <a:extLst>
              <a:ext uri="{FF2B5EF4-FFF2-40B4-BE49-F238E27FC236}">
                <a16:creationId xmlns:a16="http://schemas.microsoft.com/office/drawing/2014/main" id="{C4028664-6D81-6E8A-E1B8-6BBFDF59EF9B}"/>
              </a:ext>
            </a:extLst>
          </p:cNvPr>
          <p:cNvPicPr>
            <a:picLocks noChangeAspect="1"/>
          </p:cNvPicPr>
          <p:nvPr/>
        </p:nvPicPr>
        <p:blipFill>
          <a:blip r:embed="rId4"/>
          <a:stretch>
            <a:fillRect/>
          </a:stretch>
        </p:blipFill>
        <p:spPr>
          <a:xfrm rot="13988465">
            <a:off x="335253" y="5120074"/>
            <a:ext cx="609653" cy="475529"/>
          </a:xfrm>
          <a:prstGeom prst="rect">
            <a:avLst/>
          </a:prstGeom>
        </p:spPr>
      </p:pic>
      <p:sp>
        <p:nvSpPr>
          <p:cNvPr id="2" name="Title 1">
            <a:extLst>
              <a:ext uri="{FF2B5EF4-FFF2-40B4-BE49-F238E27FC236}">
                <a16:creationId xmlns:a16="http://schemas.microsoft.com/office/drawing/2014/main" id="{6DD6B26A-7F51-4548-2E77-F51AE9D4A0FB}"/>
              </a:ext>
            </a:extLst>
          </p:cNvPr>
          <p:cNvSpPr>
            <a:spLocks noGrp="1"/>
          </p:cNvSpPr>
          <p:nvPr>
            <p:ph type="title"/>
          </p:nvPr>
        </p:nvSpPr>
        <p:spPr>
          <a:xfrm>
            <a:off x="4857135" y="1720645"/>
            <a:ext cx="6314759" cy="1097280"/>
          </a:xfrm>
        </p:spPr>
        <p:txBody>
          <a:bodyPr vert="horz" lIns="91440" tIns="45720" rIns="91440" bIns="45720" rtlCol="0" anchor="t">
            <a:normAutofit/>
          </a:bodyPr>
          <a:lstStyle/>
          <a:p>
            <a:pPr>
              <a:lnSpc>
                <a:spcPct val="90000"/>
              </a:lnSpc>
            </a:pPr>
            <a:r>
              <a:rPr lang="en-US" dirty="0" err="1"/>
              <a:t>Implementação</a:t>
            </a:r>
            <a:r>
              <a:rPr lang="en-US" dirty="0"/>
              <a:t> e </a:t>
            </a:r>
            <a:r>
              <a:rPr lang="en-US" dirty="0" err="1"/>
              <a:t>Monitoramento</a:t>
            </a:r>
            <a:endParaRPr lang="en-US" dirty="0"/>
          </a:p>
        </p:txBody>
      </p:sp>
      <p:sp>
        <p:nvSpPr>
          <p:cNvPr id="4" name="Content Placeholder 3">
            <a:extLst>
              <a:ext uri="{FF2B5EF4-FFF2-40B4-BE49-F238E27FC236}">
                <a16:creationId xmlns:a16="http://schemas.microsoft.com/office/drawing/2014/main" id="{235ED571-668A-28B0-B01E-70EE2657CA02}"/>
              </a:ext>
            </a:extLst>
          </p:cNvPr>
          <p:cNvSpPr>
            <a:spLocks noGrp="1"/>
          </p:cNvSpPr>
          <p:nvPr>
            <p:ph sz="half" idx="2"/>
            <p:extLst>
              <p:ext uri="{E7BDC344-281C-4309-B0C6-D0EE65EED2A8}">
                <p202:designPr xmlns:p202="http://schemas.microsoft.com/office/powerpoint/2020/02/main" xmlns="">
                  <p202:designTagLst>
                    <p202:designTag name="ARCH:1:CLS" val="InformationBlock"/>
                    <p202:designTag name="ARCH:1:VSVAR" val="TitledTextBox"/>
                  </p202:designTagLst>
                </p202:designPr>
              </p:ext>
            </p:extLst>
          </p:nvPr>
        </p:nvSpPr>
        <p:spPr>
          <a:xfrm>
            <a:off x="4965289" y="2361481"/>
            <a:ext cx="6422037" cy="4121887"/>
          </a:xfrm>
        </p:spPr>
        <p:txBody>
          <a:bodyPr vert="horz" lIns="0" tIns="0" rIns="0" bIns="0" rtlCol="0">
            <a:normAutofit/>
          </a:bodyPr>
          <a:lstStyle/>
          <a:p>
            <a:pPr>
              <a:lnSpc>
                <a:spcPct val="110000"/>
              </a:lnSpc>
              <a:spcBef>
                <a:spcPts val="1200"/>
              </a:spcBef>
              <a:spcAft>
                <a:spcPts val="0"/>
              </a:spcAft>
            </a:pPr>
            <a:r>
              <a:rPr lang="pt-BR" b="1" dirty="0"/>
              <a:t>Implementação do sistema de IA – Tarefa e Output</a:t>
            </a:r>
            <a:r>
              <a:rPr lang="pt-BR" dirty="0"/>
              <a:t>
A implantação envolve a integração do sistema de IA em seu ambiente pretendido, garantindo que todos os componentes funcionem juntos de forma eficaz.</a:t>
            </a:r>
          </a:p>
          <a:p>
            <a:pPr>
              <a:lnSpc>
                <a:spcPct val="110000"/>
              </a:lnSpc>
              <a:spcBef>
                <a:spcPts val="1200"/>
              </a:spcBef>
              <a:spcAft>
                <a:spcPts val="0"/>
              </a:spcAft>
            </a:pPr>
            <a:r>
              <a:rPr lang="pt-BR" dirty="0"/>
              <a:t>
</a:t>
            </a:r>
            <a:r>
              <a:rPr lang="pt-BR" b="1" dirty="0"/>
              <a:t>Importância do monitoramento</a:t>
            </a:r>
            <a:r>
              <a:rPr lang="pt-BR" dirty="0"/>
              <a:t>
O monitoramento contínuo é crucial para identificar problemas e manter o desempenho do sistema de IA em um ambiente do mundo real</a:t>
            </a:r>
            <a:r>
              <a:rPr lang="en-US" dirty="0"/>
              <a:t>.</a:t>
            </a:r>
            <a:endParaRPr lang="pt-BR" dirty="0"/>
          </a:p>
        </p:txBody>
      </p:sp>
      <p:sp>
        <p:nvSpPr>
          <p:cNvPr id="6" name="Oval 5">
            <a:extLst>
              <a:ext uri="{FF2B5EF4-FFF2-40B4-BE49-F238E27FC236}">
                <a16:creationId xmlns:a16="http://schemas.microsoft.com/office/drawing/2014/main" id="{9F5612C2-0B82-B93F-A728-4DA49BD0A3EE}"/>
              </a:ext>
            </a:extLst>
          </p:cNvPr>
          <p:cNvSpPr/>
          <p:nvPr/>
        </p:nvSpPr>
        <p:spPr>
          <a:xfrm>
            <a:off x="1667727" y="3544822"/>
            <a:ext cx="1075473" cy="107612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800" b="1" dirty="0">
                <a:solidFill>
                  <a:schemeClr val="tx1">
                    <a:lumMod val="95000"/>
                    <a:lumOff val="5000"/>
                  </a:schemeClr>
                </a:solidFill>
              </a:rPr>
              <a:t>People &amp; Business</a:t>
            </a:r>
          </a:p>
        </p:txBody>
      </p:sp>
      <p:sp>
        <p:nvSpPr>
          <p:cNvPr id="7" name="TextBox 6">
            <a:extLst>
              <a:ext uri="{FF2B5EF4-FFF2-40B4-BE49-F238E27FC236}">
                <a16:creationId xmlns:a16="http://schemas.microsoft.com/office/drawing/2014/main" id="{ECDB0CE1-C1ED-5242-7A38-677931FCB08C}"/>
              </a:ext>
            </a:extLst>
          </p:cNvPr>
          <p:cNvSpPr txBox="1"/>
          <p:nvPr/>
        </p:nvSpPr>
        <p:spPr>
          <a:xfrm>
            <a:off x="1751949" y="332182"/>
            <a:ext cx="7981986" cy="830997"/>
          </a:xfrm>
          <a:prstGeom prst="rect">
            <a:avLst/>
          </a:prstGeom>
          <a:noFill/>
        </p:spPr>
        <p:txBody>
          <a:bodyPr wrap="square">
            <a:spAutoFit/>
          </a:bodyPr>
          <a:lstStyle/>
          <a:p>
            <a:pPr algn="ctr"/>
            <a:r>
              <a:rPr lang="pt-BR" b="1" dirty="0">
                <a:latin typeface="Rubik Medium" panose="00000600000000000000" pitchFamily="2" charset="-79"/>
                <a:cs typeface="Rubik Medium"/>
              </a:rPr>
              <a:t>Metodologia de gestão de Risco de IA da  DGT Baseado no NIST - AI RMF 1.0</a:t>
            </a:r>
          </a:p>
        </p:txBody>
      </p:sp>
    </p:spTree>
    <p:extLst>
      <p:ext uri="{BB962C8B-B14F-4D97-AF65-F5344CB8AC3E}">
        <p14:creationId xmlns:p14="http://schemas.microsoft.com/office/powerpoint/2010/main" val="420625778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9FECA-BC00-CB81-397E-431279AB3650}"/>
              </a:ext>
            </a:extLst>
          </p:cNvPr>
          <p:cNvSpPr>
            <a:spLocks noGrp="1"/>
          </p:cNvSpPr>
          <p:nvPr>
            <p:ph type="title"/>
          </p:nvPr>
        </p:nvSpPr>
        <p:spPr>
          <a:xfrm>
            <a:off x="1645035" y="185217"/>
            <a:ext cx="7344336" cy="1133856"/>
          </a:xfrm>
        </p:spPr>
        <p:txBody>
          <a:bodyPr anchor="b">
            <a:normAutofit/>
          </a:bodyPr>
          <a:lstStyle/>
          <a:p>
            <a:r>
              <a:rPr lang="pt-BR" sz="6000" dirty="0"/>
              <a:t>Conclusão</a:t>
            </a:r>
          </a:p>
        </p:txBody>
      </p:sp>
      <p:grpSp>
        <p:nvGrpSpPr>
          <p:cNvPr id="20" name="Group 19">
            <a:extLst>
              <a:ext uri="{FF2B5EF4-FFF2-40B4-BE49-F238E27FC236}">
                <a16:creationId xmlns:a16="http://schemas.microsoft.com/office/drawing/2014/main" id="{CD6E61CA-261F-6096-A634-CE423A14884A}"/>
              </a:ext>
            </a:extLst>
          </p:cNvPr>
          <p:cNvGrpSpPr/>
          <p:nvPr/>
        </p:nvGrpSpPr>
        <p:grpSpPr>
          <a:xfrm>
            <a:off x="1133189" y="2192396"/>
            <a:ext cx="4057677" cy="3372638"/>
            <a:chOff x="612646" y="3593592"/>
            <a:chExt cx="3403282" cy="2512414"/>
          </a:xfrm>
        </p:grpSpPr>
        <p:sp>
          <p:nvSpPr>
            <p:cNvPr id="14" name="Freeform: Shape 13">
              <a:extLst>
                <a:ext uri="{FF2B5EF4-FFF2-40B4-BE49-F238E27FC236}">
                  <a16:creationId xmlns:a16="http://schemas.microsoft.com/office/drawing/2014/main" id="{D01249B0-838B-33C5-716A-875042101681}"/>
                </a:ext>
              </a:extLst>
            </p:cNvPr>
            <p:cNvSpPr/>
            <p:nvPr/>
          </p:nvSpPr>
          <p:spPr>
            <a:xfrm>
              <a:off x="612646" y="3593592"/>
              <a:ext cx="3403282" cy="624969"/>
            </a:xfrm>
            <a:custGeom>
              <a:avLst/>
              <a:gdLst>
                <a:gd name="connsiteX0" fmla="*/ 0 w 3403282"/>
                <a:gd name="connsiteY0" fmla="*/ 0 h 624969"/>
                <a:gd name="connsiteX1" fmla="*/ 3403282 w 3403282"/>
                <a:gd name="connsiteY1" fmla="*/ 0 h 624969"/>
                <a:gd name="connsiteX2" fmla="*/ 3403282 w 3403282"/>
                <a:gd name="connsiteY2" fmla="*/ 624969 h 624969"/>
                <a:gd name="connsiteX3" fmla="*/ 0 w 3403282"/>
                <a:gd name="connsiteY3" fmla="*/ 624969 h 624969"/>
                <a:gd name="connsiteX4" fmla="*/ 0 w 3403282"/>
                <a:gd name="connsiteY4" fmla="*/ 0 h 624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282" h="624969">
                  <a:moveTo>
                    <a:pt x="0" y="0"/>
                  </a:moveTo>
                  <a:lnTo>
                    <a:pt x="3403282" y="0"/>
                  </a:lnTo>
                  <a:lnTo>
                    <a:pt x="3403282" y="624969"/>
                  </a:lnTo>
                  <a:lnTo>
                    <a:pt x="0" y="6249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pt-BR" sz="2000" kern="1200" dirty="0"/>
                <a:t>Importância da Conformidade</a:t>
              </a:r>
              <a:endParaRPr lang="en-US" sz="2000" kern="1200" dirty="0"/>
            </a:p>
          </p:txBody>
        </p:sp>
        <p:sp>
          <p:nvSpPr>
            <p:cNvPr id="15" name="Freeform: Shape 14">
              <a:extLst>
                <a:ext uri="{FF2B5EF4-FFF2-40B4-BE49-F238E27FC236}">
                  <a16:creationId xmlns:a16="http://schemas.microsoft.com/office/drawing/2014/main" id="{A44826DA-E549-6D9F-A93F-B5D13AAFC183}"/>
                </a:ext>
              </a:extLst>
            </p:cNvPr>
            <p:cNvSpPr/>
            <p:nvPr/>
          </p:nvSpPr>
          <p:spPr>
            <a:xfrm>
              <a:off x="612646" y="4218561"/>
              <a:ext cx="3403282" cy="1887445"/>
            </a:xfrm>
            <a:custGeom>
              <a:avLst/>
              <a:gdLst>
                <a:gd name="connsiteX0" fmla="*/ 0 w 3403282"/>
                <a:gd name="connsiteY0" fmla="*/ 0 h 1887445"/>
                <a:gd name="connsiteX1" fmla="*/ 3403282 w 3403282"/>
                <a:gd name="connsiteY1" fmla="*/ 0 h 1887445"/>
                <a:gd name="connsiteX2" fmla="*/ 3403282 w 3403282"/>
                <a:gd name="connsiteY2" fmla="*/ 1887445 h 1887445"/>
                <a:gd name="connsiteX3" fmla="*/ 0 w 3403282"/>
                <a:gd name="connsiteY3" fmla="*/ 1887445 h 1887445"/>
                <a:gd name="connsiteX4" fmla="*/ 0 w 3403282"/>
                <a:gd name="connsiteY4" fmla="*/ 0 h 1887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282" h="1887445">
                  <a:moveTo>
                    <a:pt x="0" y="0"/>
                  </a:moveTo>
                  <a:lnTo>
                    <a:pt x="3403282" y="0"/>
                  </a:lnTo>
                  <a:lnTo>
                    <a:pt x="3403282" y="1887445"/>
                  </a:lnTo>
                  <a:lnTo>
                    <a:pt x="0" y="18874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7780" rIns="17780" bIns="17780" numCol="1" spcCol="1270" anchor="t" anchorCtr="0">
              <a:noAutofit/>
            </a:bodyPr>
            <a:lstStyle/>
            <a:p>
              <a:pPr marL="0" lvl="0" indent="0" algn="l" defTabSz="622300">
                <a:lnSpc>
                  <a:spcPct val="100000"/>
                </a:lnSpc>
                <a:spcBef>
                  <a:spcPct val="0"/>
                </a:spcBef>
                <a:spcAft>
                  <a:spcPct val="35000"/>
                </a:spcAft>
                <a:buNone/>
              </a:pPr>
              <a:r>
                <a:rPr lang="pt-BR" sz="1800" kern="1200" dirty="0"/>
                <a:t>Entender as implicações de conformidade é essencial para investir em inteligência artificial.</a:t>
              </a:r>
            </a:p>
            <a:p>
              <a:pPr defTabSz="622300">
                <a:spcBef>
                  <a:spcPct val="0"/>
                </a:spcBef>
                <a:spcAft>
                  <a:spcPct val="35000"/>
                </a:spcAft>
              </a:pPr>
              <a:r>
                <a:rPr lang="pt-BR" sz="1800" dirty="0"/>
                <a:t>Protege o negócio e o Investimento realizado em IA. </a:t>
              </a:r>
            </a:p>
            <a:p>
              <a:pPr marL="0" lvl="0" indent="0" algn="l" defTabSz="622300">
                <a:lnSpc>
                  <a:spcPct val="100000"/>
                </a:lnSpc>
                <a:spcBef>
                  <a:spcPct val="0"/>
                </a:spcBef>
                <a:spcAft>
                  <a:spcPct val="35000"/>
                </a:spcAft>
                <a:buNone/>
              </a:pPr>
              <a:endParaRPr lang="en-US" sz="1800" kern="1200" dirty="0"/>
            </a:p>
          </p:txBody>
        </p:sp>
      </p:grpSp>
      <p:grpSp>
        <p:nvGrpSpPr>
          <p:cNvPr id="21" name="Group 20">
            <a:extLst>
              <a:ext uri="{FF2B5EF4-FFF2-40B4-BE49-F238E27FC236}">
                <a16:creationId xmlns:a16="http://schemas.microsoft.com/office/drawing/2014/main" id="{0B8001A0-C6F2-E1D8-625A-ED55C08A828E}"/>
              </a:ext>
            </a:extLst>
          </p:cNvPr>
          <p:cNvGrpSpPr/>
          <p:nvPr/>
        </p:nvGrpSpPr>
        <p:grpSpPr>
          <a:xfrm>
            <a:off x="7001135" y="2198485"/>
            <a:ext cx="3403282" cy="2512414"/>
            <a:chOff x="4356256" y="3593592"/>
            <a:chExt cx="3403282" cy="2512414"/>
          </a:xfrm>
        </p:grpSpPr>
        <p:sp>
          <p:nvSpPr>
            <p:cNvPr id="16" name="Freeform: Shape 15">
              <a:extLst>
                <a:ext uri="{FF2B5EF4-FFF2-40B4-BE49-F238E27FC236}">
                  <a16:creationId xmlns:a16="http://schemas.microsoft.com/office/drawing/2014/main" id="{162C5F54-2B92-95A7-A04D-1E82221C8EE1}"/>
                </a:ext>
              </a:extLst>
            </p:cNvPr>
            <p:cNvSpPr/>
            <p:nvPr/>
          </p:nvSpPr>
          <p:spPr>
            <a:xfrm>
              <a:off x="4356256" y="3593592"/>
              <a:ext cx="3403282" cy="624969"/>
            </a:xfrm>
            <a:custGeom>
              <a:avLst/>
              <a:gdLst>
                <a:gd name="connsiteX0" fmla="*/ 0 w 3403282"/>
                <a:gd name="connsiteY0" fmla="*/ 0 h 624969"/>
                <a:gd name="connsiteX1" fmla="*/ 3403282 w 3403282"/>
                <a:gd name="connsiteY1" fmla="*/ 0 h 624969"/>
                <a:gd name="connsiteX2" fmla="*/ 3403282 w 3403282"/>
                <a:gd name="connsiteY2" fmla="*/ 624969 h 624969"/>
                <a:gd name="connsiteX3" fmla="*/ 0 w 3403282"/>
                <a:gd name="connsiteY3" fmla="*/ 624969 h 624969"/>
                <a:gd name="connsiteX4" fmla="*/ 0 w 3403282"/>
                <a:gd name="connsiteY4" fmla="*/ 0 h 624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282" h="624969">
                  <a:moveTo>
                    <a:pt x="0" y="0"/>
                  </a:moveTo>
                  <a:lnTo>
                    <a:pt x="3403282" y="0"/>
                  </a:lnTo>
                  <a:lnTo>
                    <a:pt x="3403282" y="624969"/>
                  </a:lnTo>
                  <a:lnTo>
                    <a:pt x="0" y="6249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pt-BR" sz="2000" kern="1200" dirty="0"/>
                <a:t>Gestão ao Longo do Ciclo de Vida</a:t>
              </a:r>
              <a:endParaRPr lang="en-US" sz="2000" kern="1200" dirty="0"/>
            </a:p>
          </p:txBody>
        </p:sp>
        <p:sp>
          <p:nvSpPr>
            <p:cNvPr id="17" name="Freeform: Shape 16">
              <a:extLst>
                <a:ext uri="{FF2B5EF4-FFF2-40B4-BE49-F238E27FC236}">
                  <a16:creationId xmlns:a16="http://schemas.microsoft.com/office/drawing/2014/main" id="{0978CD01-738F-7EC5-83CD-31266BEF405E}"/>
                </a:ext>
              </a:extLst>
            </p:cNvPr>
            <p:cNvSpPr/>
            <p:nvPr/>
          </p:nvSpPr>
          <p:spPr>
            <a:xfrm>
              <a:off x="4356256" y="4218561"/>
              <a:ext cx="3403282" cy="1887445"/>
            </a:xfrm>
            <a:custGeom>
              <a:avLst/>
              <a:gdLst>
                <a:gd name="connsiteX0" fmla="*/ 0 w 3403282"/>
                <a:gd name="connsiteY0" fmla="*/ 0 h 1887445"/>
                <a:gd name="connsiteX1" fmla="*/ 3403282 w 3403282"/>
                <a:gd name="connsiteY1" fmla="*/ 0 h 1887445"/>
                <a:gd name="connsiteX2" fmla="*/ 3403282 w 3403282"/>
                <a:gd name="connsiteY2" fmla="*/ 1887445 h 1887445"/>
                <a:gd name="connsiteX3" fmla="*/ 0 w 3403282"/>
                <a:gd name="connsiteY3" fmla="*/ 1887445 h 1887445"/>
                <a:gd name="connsiteX4" fmla="*/ 0 w 3403282"/>
                <a:gd name="connsiteY4" fmla="*/ 0 h 1887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3282" h="1887445">
                  <a:moveTo>
                    <a:pt x="0" y="0"/>
                  </a:moveTo>
                  <a:lnTo>
                    <a:pt x="3403282" y="0"/>
                  </a:lnTo>
                  <a:lnTo>
                    <a:pt x="3403282" y="1887445"/>
                  </a:lnTo>
                  <a:lnTo>
                    <a:pt x="0" y="18874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7780" rIns="17780" bIns="17780" numCol="1" spcCol="1270" anchor="t" anchorCtr="0">
              <a:noAutofit/>
            </a:bodyPr>
            <a:lstStyle/>
            <a:p>
              <a:pPr lvl="0" defTabSz="622300">
                <a:spcBef>
                  <a:spcPct val="0"/>
                </a:spcBef>
                <a:spcAft>
                  <a:spcPct val="35000"/>
                </a:spcAft>
              </a:pPr>
              <a:r>
                <a:rPr lang="pt-BR" sz="1800" kern="1200" dirty="0"/>
                <a:t>Implementar um processo de gestão adequado ao longo do ciclo de vida da IA é uma prática fundamental e necessária. </a:t>
              </a:r>
              <a:endParaRPr lang="pt-BR" sz="1800" dirty="0"/>
            </a:p>
            <a:p>
              <a:pPr lvl="0" defTabSz="622300">
                <a:spcBef>
                  <a:spcPct val="0"/>
                </a:spcBef>
                <a:spcAft>
                  <a:spcPct val="35000"/>
                </a:spcAft>
              </a:pPr>
              <a:r>
                <a:rPr lang="pt-BR" sz="1800" dirty="0"/>
                <a:t>A exigência ou recomendação está presente em todas as leis ou normas aplicáveis. </a:t>
              </a:r>
              <a:endParaRPr lang="en-US" sz="1800" kern="1200" dirty="0"/>
            </a:p>
          </p:txBody>
        </p:sp>
      </p:grpSp>
    </p:spTree>
    <p:extLst>
      <p:ext uri="{BB962C8B-B14F-4D97-AF65-F5344CB8AC3E}">
        <p14:creationId xmlns:p14="http://schemas.microsoft.com/office/powerpoint/2010/main" val="261753904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70CC4-D550-8D39-D103-ECECB454FC56}"/>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961422BB-6641-2D03-BA2C-17CD6BE40F42}"/>
              </a:ext>
            </a:extLst>
          </p:cNvPr>
          <p:cNvSpPr>
            <a:spLocks noGrp="1"/>
          </p:cNvSpPr>
          <p:nvPr>
            <p:ph type="title"/>
          </p:nvPr>
        </p:nvSpPr>
        <p:spPr>
          <a:xfrm>
            <a:off x="1069848" y="466343"/>
            <a:ext cx="9371445" cy="401391"/>
          </a:xfrm>
        </p:spPr>
        <p:txBody>
          <a:bodyPr/>
          <a:lstStyle/>
          <a:p>
            <a:r>
              <a:rPr lang="pt-BR" dirty="0"/>
              <a:t>Daisy</a:t>
            </a:r>
            <a:br>
              <a:rPr lang="pt-BR" dirty="0"/>
            </a:br>
            <a:endParaRPr lang="pt-BR" sz="2000" b="0" noProof="0" dirty="0"/>
          </a:p>
        </p:txBody>
      </p:sp>
      <p:pic>
        <p:nvPicPr>
          <p:cNvPr id="1026" name="Picture 2">
            <a:extLst>
              <a:ext uri="{FF2B5EF4-FFF2-40B4-BE49-F238E27FC236}">
                <a16:creationId xmlns:a16="http://schemas.microsoft.com/office/drawing/2014/main" id="{25D18996-6D60-6F9C-29C3-79363F99D4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9253" y="2052471"/>
            <a:ext cx="4158343" cy="4158343"/>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35A89A22-AF04-1728-F8BF-AFEBC2A38147}"/>
              </a:ext>
            </a:extLst>
          </p:cNvPr>
          <p:cNvSpPr txBox="1"/>
          <p:nvPr/>
        </p:nvSpPr>
        <p:spPr>
          <a:xfrm>
            <a:off x="473828" y="1052298"/>
            <a:ext cx="7115692" cy="369332"/>
          </a:xfrm>
          <a:prstGeom prst="rect">
            <a:avLst/>
          </a:prstGeom>
          <a:noFill/>
        </p:spPr>
        <p:txBody>
          <a:bodyPr wrap="square" lIns="0" tIns="0" rIns="0" bIns="0" rtlCol="0">
            <a:spAutoFit/>
          </a:bodyPr>
          <a:lstStyle/>
          <a:p>
            <a:pPr marL="0" marR="0" lvl="0" indent="0" algn="l" defTabSz="1217613" rtl="0" eaLnBrk="0" fontAlgn="base" latinLnBrk="0" hangingPunct="0">
              <a:lnSpc>
                <a:spcPct val="100000"/>
              </a:lnSpc>
              <a:spcBef>
                <a:spcPts val="600"/>
              </a:spcBef>
              <a:spcAft>
                <a:spcPct val="0"/>
              </a:spcAft>
              <a:buClrTx/>
              <a:buSzPct val="100000"/>
              <a:buFontTx/>
              <a:buNone/>
              <a:tabLst/>
              <a:defRPr/>
            </a:pPr>
            <a:r>
              <a:rPr kumimoji="0" lang="pt-BR" sz="2400" b="1" i="0" u="none" strike="noStrike" kern="1200" cap="none" spc="0" normalizeH="0" baseline="0" noProof="0" dirty="0">
                <a:ln>
                  <a:noFill/>
                </a:ln>
                <a:solidFill>
                  <a:srgbClr val="313131"/>
                </a:solidFill>
                <a:effectLst/>
                <a:uLnTx/>
                <a:uFillTx/>
                <a:latin typeface="Verdana" panose="020B0604030504040204" pitchFamily="34" charset="0"/>
                <a:ea typeface="+mn-ea"/>
                <a:cs typeface="+mn-cs"/>
              </a:rPr>
              <a:t>Perguntas? Converse com a Daisy!</a:t>
            </a:r>
          </a:p>
        </p:txBody>
      </p:sp>
      <p:pic>
        <p:nvPicPr>
          <p:cNvPr id="4" name="Daisy 1x1">
            <a:hlinkClick r:id="" action="ppaction://media"/>
            <a:extLst>
              <a:ext uri="{FF2B5EF4-FFF2-40B4-BE49-F238E27FC236}">
                <a16:creationId xmlns:a16="http://schemas.microsoft.com/office/drawing/2014/main" id="{2AEEF393-57AF-D82D-70BF-6FD3B4C5245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92827" y="2133360"/>
            <a:ext cx="3876370" cy="3876370"/>
          </a:xfrm>
          <a:prstGeom prst="rect">
            <a:avLst/>
          </a:prstGeom>
        </p:spPr>
      </p:pic>
    </p:spTree>
    <p:extLst>
      <p:ext uri="{BB962C8B-B14F-4D97-AF65-F5344CB8AC3E}">
        <p14:creationId xmlns:p14="http://schemas.microsoft.com/office/powerpoint/2010/main" val="1620700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7F77B-131C-FCA3-E109-94DEDA49EEA0}"/>
            </a:ext>
          </a:extLst>
        </p:cNvPr>
        <p:cNvGrpSpPr/>
        <p:nvPr/>
      </p:nvGrpSpPr>
      <p:grpSpPr>
        <a:xfrm>
          <a:off x="0" y="0"/>
          <a:ext cx="0" cy="0"/>
          <a:chOff x="0" y="0"/>
          <a:chExt cx="0" cy="0"/>
        </a:xfrm>
      </p:grpSpPr>
      <p:sp>
        <p:nvSpPr>
          <p:cNvPr id="14" name="Espaço Reservado para Conteúdo 9">
            <a:extLst>
              <a:ext uri="{FF2B5EF4-FFF2-40B4-BE49-F238E27FC236}">
                <a16:creationId xmlns:a16="http://schemas.microsoft.com/office/drawing/2014/main" id="{2169FD78-C3B4-7CB5-D175-FAEDBEC342CB}"/>
              </a:ext>
            </a:extLst>
          </p:cNvPr>
          <p:cNvSpPr txBox="1">
            <a:spLocks/>
          </p:cNvSpPr>
          <p:nvPr/>
        </p:nvSpPr>
        <p:spPr>
          <a:xfrm>
            <a:off x="7347651" y="2048903"/>
            <a:ext cx="3972224" cy="1216447"/>
          </a:xfrm>
          <a:prstGeom prst="rect">
            <a:avLst/>
          </a:prstGeom>
        </p:spPr>
        <p:txBody>
          <a:bodyPr anchor="ctr" anchorCtr="0"/>
          <a:lstStyle>
            <a:lvl1pPr marL="0" indent="0" algn="l" defTabSz="1219170" rtl="0" eaLnBrk="1" latinLnBrk="0" hangingPunct="1">
              <a:spcBef>
                <a:spcPts val="0"/>
              </a:spcBef>
              <a:spcAft>
                <a:spcPts val="1333"/>
              </a:spcAft>
              <a:buSzPct val="100000"/>
              <a:buFont typeface="Arial" panose="020B0604020202020204" pitchFamily="34" charset="0"/>
              <a:buNone/>
              <a:defRPr sz="1400" b="0" kern="1200">
                <a:solidFill>
                  <a:schemeClr val="tx1"/>
                </a:solidFill>
                <a:latin typeface="Rubik Light" panose="00000400000000000000" pitchFamily="2" charset="-79"/>
                <a:ea typeface="+mn-ea"/>
                <a:cs typeface="Rubik Light" panose="00000400000000000000" pitchFamily="2" charset="-79"/>
              </a:defRPr>
            </a:lvl1pPr>
            <a:lvl2pPr marL="0" indent="0" algn="l" defTabSz="1219170" rtl="0" eaLnBrk="1" latinLnBrk="0" hangingPunct="1">
              <a:spcBef>
                <a:spcPts val="0"/>
              </a:spcBef>
              <a:spcAft>
                <a:spcPts val="1333"/>
              </a:spcAft>
              <a:buClrTx/>
              <a:buSzPct val="100000"/>
              <a:buFont typeface="Arial"/>
              <a:buNone/>
              <a:defRPr lang="en-US" sz="1400" b="1" kern="1200" dirty="0" smtClean="0">
                <a:solidFill>
                  <a:schemeClr val="tx1"/>
                </a:solidFill>
                <a:latin typeface="Rubik Light" panose="00000400000000000000" pitchFamily="2" charset="-79"/>
                <a:ea typeface="+mn-ea"/>
                <a:cs typeface="Rubik Light" panose="00000400000000000000" pitchFamily="2" charset="-79"/>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400" kern="1200" dirty="0" smtClean="0">
                <a:solidFill>
                  <a:schemeClr val="tx1"/>
                </a:solidFill>
                <a:latin typeface="Rubik Light" panose="00000400000000000000" pitchFamily="2" charset="-79"/>
                <a:ea typeface="+mn-ea"/>
                <a:cs typeface="Rubik Light" panose="00000400000000000000" pitchFamily="2" charset="-79"/>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400" kern="1200" baseline="0" dirty="0" smtClean="0">
                <a:solidFill>
                  <a:schemeClr val="tx1"/>
                </a:solidFill>
                <a:latin typeface="Rubik Light" panose="00000400000000000000" pitchFamily="2" charset="-79"/>
                <a:ea typeface="+mn-ea"/>
                <a:cs typeface="Rubik Light" panose="00000400000000000000" pitchFamily="2" charset="-79"/>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400" kern="1200" baseline="0" dirty="0" smtClean="0">
                <a:solidFill>
                  <a:schemeClr val="tx1"/>
                </a:solidFill>
                <a:latin typeface="Rubik Light" panose="00000400000000000000" pitchFamily="2" charset="-79"/>
                <a:ea typeface="+mn-ea"/>
                <a:cs typeface="Rubik Light" panose="00000400000000000000" pitchFamily="2" charset="-79"/>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1800"/>
              </a:spcAft>
              <a:buClrTx/>
              <a:buSzPct val="100000"/>
              <a:buFont typeface="Arial" panose="020B0604020202020204" pitchFamily="34" charset="0"/>
              <a:buNone/>
              <a:tabLst/>
              <a:defRPr/>
            </a:pPr>
            <a:endParaRPr kumimoji="0" lang="pt-BR" sz="24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Espaço Reservado para Conteúdo 9">
            <a:extLst>
              <a:ext uri="{FF2B5EF4-FFF2-40B4-BE49-F238E27FC236}">
                <a16:creationId xmlns:a16="http://schemas.microsoft.com/office/drawing/2014/main" id="{CA0AE3CB-D39C-6BB8-4571-2786E2CBDDC4}"/>
              </a:ext>
            </a:extLst>
          </p:cNvPr>
          <p:cNvSpPr txBox="1">
            <a:spLocks/>
          </p:cNvSpPr>
          <p:nvPr/>
        </p:nvSpPr>
        <p:spPr>
          <a:xfrm>
            <a:off x="1404258" y="1310358"/>
            <a:ext cx="6542313" cy="4436427"/>
          </a:xfrm>
          <a:prstGeom prst="rect">
            <a:avLst/>
          </a:prstGeom>
        </p:spPr>
        <p:txBody>
          <a:bodyPr anchor="t" anchorCtr="0"/>
          <a:lstStyle>
            <a:lvl1pPr marL="0" indent="0" algn="l" defTabSz="1219170" rtl="0" eaLnBrk="1" latinLnBrk="0" hangingPunct="1">
              <a:spcBef>
                <a:spcPts val="0"/>
              </a:spcBef>
              <a:spcAft>
                <a:spcPts val="1333"/>
              </a:spcAft>
              <a:buSzPct val="100000"/>
              <a:buFont typeface="Arial" panose="020B0604020202020204" pitchFamily="34" charset="0"/>
              <a:buNone/>
              <a:defRPr sz="1400" b="0" i="0" kern="1200">
                <a:solidFill>
                  <a:schemeClr val="tx1"/>
                </a:solidFill>
                <a:latin typeface="Calibri" panose="020F0502020204030204" pitchFamily="34" charset="0"/>
                <a:ea typeface="+mn-ea"/>
                <a:cs typeface="Calibri" panose="020F0502020204030204" pitchFamily="34" charset="0"/>
              </a:defRPr>
            </a:lvl1pPr>
            <a:lvl2pPr marL="0" indent="0" algn="l" defTabSz="1219170" rtl="0" eaLnBrk="1" latinLnBrk="0" hangingPunct="1">
              <a:spcBef>
                <a:spcPts val="0"/>
              </a:spcBef>
              <a:spcAft>
                <a:spcPts val="1333"/>
              </a:spcAft>
              <a:buClrTx/>
              <a:buSzPct val="100000"/>
              <a:buFont typeface="Arial"/>
              <a:buNone/>
              <a:defRPr lang="en-US" sz="1400" b="0" i="0" kern="1200" dirty="0" smtClean="0">
                <a:solidFill>
                  <a:schemeClr val="tx1"/>
                </a:solidFill>
                <a:latin typeface="Calibri" panose="020F0502020204030204" pitchFamily="34" charset="0"/>
                <a:ea typeface="+mn-ea"/>
                <a:cs typeface="Calibri" panose="020F0502020204030204" pitchFamily="34" charset="0"/>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400" b="0" i="0" kern="1200" dirty="0" smtClean="0">
                <a:solidFill>
                  <a:schemeClr val="tx1"/>
                </a:solidFill>
                <a:latin typeface="Calibri" panose="020F0502020204030204" pitchFamily="34" charset="0"/>
                <a:ea typeface="+mn-ea"/>
                <a:cs typeface="Calibri" panose="020F0502020204030204" pitchFamily="34" charset="0"/>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400" b="0" i="0" kern="1200" baseline="0" dirty="0" smtClean="0">
                <a:solidFill>
                  <a:schemeClr val="tx1"/>
                </a:solidFill>
                <a:latin typeface="Calibri" panose="020F0502020204030204" pitchFamily="34" charset="0"/>
                <a:ea typeface="+mn-ea"/>
                <a:cs typeface="Calibri" panose="020F0502020204030204" pitchFamily="34" charset="0"/>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400" b="0" i="0" kern="1200" baseline="0" dirty="0" smtClean="0">
                <a:solidFill>
                  <a:schemeClr val="tx1"/>
                </a:solidFill>
                <a:latin typeface="Calibri" panose="020F0502020204030204" pitchFamily="34" charset="0"/>
                <a:ea typeface="+mn-ea"/>
                <a:cs typeface="Calibri" panose="020F0502020204030204" pitchFamily="34" charset="0"/>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marL="0" marR="0" lvl="0" indent="0" algn="l" defTabSz="1219170" rtl="0" eaLnBrk="1" fontAlgn="auto" latinLnBrk="0" hangingPunct="1">
              <a:lnSpc>
                <a:spcPct val="150000"/>
              </a:lnSpc>
              <a:spcBef>
                <a:spcPts val="0"/>
              </a:spcBef>
              <a:spcAft>
                <a:spcPts val="1200"/>
              </a:spcAft>
              <a:buClrTx/>
              <a:buSzPct val="100000"/>
              <a:buFont typeface="Arial" panose="020B0604020202020204" pitchFamily="34" charset="0"/>
              <a:buNone/>
              <a:tabLst/>
              <a:defRPr/>
            </a:pPr>
            <a:r>
              <a:rPr kumimoji="0" lang="pt-B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Retornos do Investimento em IA, o que é necessário:  </a:t>
            </a:r>
          </a:p>
          <a:p>
            <a:pPr marL="0" marR="0" lvl="0" indent="0" algn="l" defTabSz="1219170" rtl="0" eaLnBrk="1" fontAlgn="auto" latinLnBrk="0" hangingPunct="1">
              <a:lnSpc>
                <a:spcPct val="150000"/>
              </a:lnSpc>
              <a:spcBef>
                <a:spcPts val="0"/>
              </a:spcBef>
              <a:spcAft>
                <a:spcPts val="1200"/>
              </a:spcAft>
              <a:buClrTx/>
              <a:buSzPct val="100000"/>
              <a:buFont typeface="Arial" panose="020B0604020202020204" pitchFamily="34" charset="0"/>
              <a:buNone/>
              <a:tabLst/>
              <a:defRPr/>
            </a:pPr>
            <a:r>
              <a:rPr kumimoji="0" lang="pt-B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a)Business Case</a:t>
            </a:r>
          </a:p>
          <a:p>
            <a:pPr marL="0" marR="0" lvl="0" indent="0" algn="l" defTabSz="1219170" rtl="0" eaLnBrk="1" fontAlgn="auto" latinLnBrk="0" hangingPunct="1">
              <a:lnSpc>
                <a:spcPct val="150000"/>
              </a:lnSpc>
              <a:spcBef>
                <a:spcPts val="0"/>
              </a:spcBef>
              <a:spcAft>
                <a:spcPts val="1200"/>
              </a:spcAft>
              <a:buClrTx/>
              <a:buSzPct val="100000"/>
              <a:buFont typeface="Arial" panose="020B0604020202020204" pitchFamily="34" charset="0"/>
              <a:buNone/>
              <a:tabLst/>
              <a:defRPr/>
            </a:pPr>
            <a:r>
              <a:rPr kumimoji="0" lang="pt-B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b)Conformidade</a:t>
            </a:r>
          </a:p>
          <a:p>
            <a:pPr marL="0" marR="0" lvl="0" indent="0" algn="l" defTabSz="1219170" rtl="0" eaLnBrk="1" fontAlgn="auto" latinLnBrk="0" hangingPunct="1">
              <a:lnSpc>
                <a:spcPct val="150000"/>
              </a:lnSpc>
              <a:spcBef>
                <a:spcPts val="0"/>
              </a:spcBef>
              <a:spcAft>
                <a:spcPts val="1200"/>
              </a:spcAft>
              <a:buClrTx/>
              <a:buSzPct val="100000"/>
              <a:buFont typeface="Arial" panose="020B0604020202020204" pitchFamily="34" charset="0"/>
              <a:buNone/>
              <a:tabLst/>
              <a:defRPr/>
            </a:pPr>
            <a:endParaRPr kumimoji="0" lang="pt-B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Elipse 4">
            <a:extLst>
              <a:ext uri="{FF2B5EF4-FFF2-40B4-BE49-F238E27FC236}">
                <a16:creationId xmlns:a16="http://schemas.microsoft.com/office/drawing/2014/main" id="{9CF6D3D8-C9D5-690A-2113-07590D7D2659}"/>
              </a:ext>
            </a:extLst>
          </p:cNvPr>
          <p:cNvSpPr/>
          <p:nvPr/>
        </p:nvSpPr>
        <p:spPr bwMode="gray">
          <a:xfrm>
            <a:off x="931133" y="1533843"/>
            <a:ext cx="360000" cy="360000"/>
          </a:xfrm>
          <a:prstGeom prst="ellipse">
            <a:avLst/>
          </a:prstGeom>
          <a:solidFill>
            <a:srgbClr val="FFAF06"/>
          </a:solidFill>
          <a:ln w="19050" algn="ctr">
            <a:noFill/>
            <a:miter lim="800000"/>
            <a:headEnd/>
            <a:tailEnd/>
          </a:ln>
        </p:spPr>
        <p:txBody>
          <a:bodyPr wrap="none" lIns="0" tIns="0" rIns="0" bIns="0"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r>
              <a:rPr kumimoji="0" lang="pt-BR" sz="2000" b="0" i="0" u="none" strike="noStrike" kern="1200" cap="none" spc="0" normalizeH="0" baseline="0" noProof="0">
                <a:ln>
                  <a:noFill/>
                </a:ln>
                <a:solidFill>
                  <a:prstClr val="white"/>
                </a:solidFill>
                <a:effectLst/>
                <a:uLnTx/>
                <a:uFillTx/>
                <a:latin typeface="Rubik Light" panose="00000400000000000000" pitchFamily="2" charset="-79"/>
                <a:ea typeface="+mn-ea"/>
                <a:cs typeface="Rubik Light" panose="00000400000000000000" pitchFamily="2" charset="-79"/>
              </a:rPr>
              <a:t>1</a:t>
            </a:r>
            <a:endParaRPr kumimoji="0" lang="en-US" sz="2000" b="0" i="0" u="none" strike="noStrike" kern="1200" cap="none" spc="0" normalizeH="0" baseline="0" noProof="0">
              <a:ln>
                <a:noFill/>
              </a:ln>
              <a:solidFill>
                <a:prstClr val="white"/>
              </a:solidFill>
              <a:effectLst/>
              <a:uLnTx/>
              <a:uFillTx/>
              <a:latin typeface="Rubik Light" panose="00000400000000000000" pitchFamily="2" charset="-79"/>
              <a:ea typeface="+mn-ea"/>
              <a:cs typeface="Rubik Light" panose="00000400000000000000" pitchFamily="2" charset="-79"/>
            </a:endParaRPr>
          </a:p>
        </p:txBody>
      </p:sp>
    </p:spTree>
    <p:extLst>
      <p:ext uri="{BB962C8B-B14F-4D97-AF65-F5344CB8AC3E}">
        <p14:creationId xmlns:p14="http://schemas.microsoft.com/office/powerpoint/2010/main" val="22841121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6CFE1-98B6-6021-91F9-E2471E6068C4}"/>
              </a:ext>
            </a:extLst>
          </p:cNvPr>
          <p:cNvSpPr>
            <a:spLocks noGrp="1"/>
          </p:cNvSpPr>
          <p:nvPr>
            <p:ph type="title"/>
          </p:nvPr>
        </p:nvSpPr>
        <p:spPr>
          <a:xfrm>
            <a:off x="799461" y="423093"/>
            <a:ext cx="6035040" cy="471642"/>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Business Case para IA</a:t>
            </a:r>
          </a:p>
        </p:txBody>
      </p:sp>
      <p:sp>
        <p:nvSpPr>
          <p:cNvPr id="4" name="Content Placeholder 3">
            <a:extLst>
              <a:ext uri="{FF2B5EF4-FFF2-40B4-BE49-F238E27FC236}">
                <a16:creationId xmlns:a16="http://schemas.microsoft.com/office/drawing/2014/main" id="{AF2057B4-3C67-4FC5-E7ED-227FD3961E77}"/>
              </a:ext>
            </a:extLst>
          </p:cNvPr>
          <p:cNvSpPr>
            <a:spLocks noGrp="1"/>
          </p:cNvSpPr>
          <p:nvPr>
            <p:ph sz="half" idx="2"/>
            <p:extLst>
              <p:ext uri="{E7BDC344-281C-4309-B0C6-D0EE65EED2A8}">
                <p202:designPr xmlns:p202="http://schemas.microsoft.com/office/powerpoint/2020/02/main" xmlns="">
                  <p202:designTagLst>
                    <p202:designTag name="ARCH:1:CLS" val="InformationBlock"/>
                    <p202:designTag name="ARCH:1:VSVAR" val="TitledTextBox"/>
                  </p202:designTagLst>
                </p202:designPr>
              </p:ext>
            </p:extLst>
          </p:nvPr>
        </p:nvSpPr>
        <p:spPr>
          <a:xfrm>
            <a:off x="406169" y="1131299"/>
            <a:ext cx="6035041" cy="4096512"/>
          </a:xfrm>
        </p:spPr>
        <p:txBody>
          <a:bodyPr>
            <a:noAutofit/>
          </a:bodyPr>
          <a:lstStyle/>
          <a:p>
            <a:pPr>
              <a:spcBef>
                <a:spcPts val="2500"/>
              </a:spcBef>
              <a:spcAft>
                <a:spcPts val="0"/>
              </a:spcAft>
            </a:pPr>
            <a:r>
              <a:rPr lang="pt-BR" sz="1600" b="1" dirty="0"/>
              <a:t>Identificação de Oportunidades - Onde a IA realmente faz sentido aqui?</a:t>
            </a:r>
          </a:p>
          <a:p>
            <a:pPr marL="285750" lvl="1" indent="-285750">
              <a:spcAft>
                <a:spcPts val="0"/>
              </a:spcAft>
              <a:buFont typeface="Arial" panose="020B0604020202020204" pitchFamily="34" charset="0"/>
              <a:buChar char="•"/>
            </a:pPr>
            <a:r>
              <a:rPr lang="pt-BR" sz="1600" dirty="0"/>
              <a:t>Mapeamento de processos intensivos em dados ou repetitivos</a:t>
            </a:r>
          </a:p>
          <a:p>
            <a:pPr marL="285750" lvl="1" indent="-285750">
              <a:spcAft>
                <a:spcPts val="0"/>
              </a:spcAft>
              <a:buFont typeface="Arial" panose="020B0604020202020204" pitchFamily="34" charset="0"/>
              <a:buChar char="•"/>
            </a:pPr>
            <a:r>
              <a:rPr lang="pt-BR" sz="1600" dirty="0"/>
              <a:t>Gargalos operacionais ou pontos de fricção</a:t>
            </a:r>
          </a:p>
          <a:p>
            <a:pPr marL="285750" lvl="1" indent="-285750">
              <a:spcAft>
                <a:spcPts val="0"/>
              </a:spcAft>
              <a:buFont typeface="Arial" panose="020B0604020202020204" pitchFamily="34" charset="0"/>
              <a:buChar char="•"/>
            </a:pPr>
            <a:r>
              <a:rPr lang="pt-BR" sz="1600" dirty="0"/>
              <a:t>Oportunidades com grande volume de interação humana (atendimento, validações, análises)</a:t>
            </a:r>
          </a:p>
          <a:p>
            <a:pPr marL="285750" lvl="1" indent="-285750">
              <a:spcAft>
                <a:spcPts val="0"/>
              </a:spcAft>
              <a:buFont typeface="Arial" panose="020B0604020202020204" pitchFamily="34" charset="0"/>
              <a:buChar char="•"/>
            </a:pPr>
            <a:r>
              <a:rPr lang="pt-BR" sz="1600" dirty="0"/>
              <a:t>Alinhamento com objetivos estratégicos (redução de custo, aumento de receita, compliance)</a:t>
            </a:r>
          </a:p>
          <a:p>
            <a:pPr marL="285750" lvl="1" indent="-285750">
              <a:spcAft>
                <a:spcPts val="0"/>
              </a:spcAft>
              <a:buFont typeface="Arial" panose="020B0604020202020204" pitchFamily="34" charset="0"/>
              <a:buChar char="•"/>
            </a:pPr>
            <a:endParaRPr lang="pt-BR" sz="1600" dirty="0"/>
          </a:p>
          <a:p>
            <a:pPr lvl="1"/>
            <a:r>
              <a:rPr lang="pt-BR" sz="1600" b="1" dirty="0"/>
              <a:t>Estimativas de Custo e Benefício - Vale a pena investir nesta iniciativa de IA?</a:t>
            </a:r>
          </a:p>
          <a:p>
            <a:pPr marL="285750" lvl="1" indent="-285750">
              <a:spcAft>
                <a:spcPts val="0"/>
              </a:spcAft>
              <a:buFont typeface="Arial" panose="020B0604020202020204" pitchFamily="34" charset="0"/>
              <a:buChar char="•"/>
            </a:pPr>
            <a:r>
              <a:rPr lang="pt-BR" sz="1600" dirty="0"/>
              <a:t>Quanto vai custar implementar e manter essa solução?</a:t>
            </a:r>
          </a:p>
          <a:p>
            <a:pPr marL="285750" lvl="1" indent="-285750">
              <a:spcAft>
                <a:spcPts val="0"/>
              </a:spcAft>
              <a:buFont typeface="Arial" panose="020B0604020202020204" pitchFamily="34" charset="0"/>
              <a:buChar char="•"/>
            </a:pPr>
            <a:r>
              <a:rPr lang="pt-BR" sz="1600" dirty="0"/>
              <a:t>Quais benefícios financeiros, operacionais ou estratégicos serão gerados?</a:t>
            </a:r>
          </a:p>
          <a:p>
            <a:pPr marL="285750" lvl="1" indent="-285750">
              <a:spcAft>
                <a:spcPts val="0"/>
              </a:spcAft>
              <a:buFont typeface="Arial" panose="020B0604020202020204" pitchFamily="34" charset="0"/>
              <a:buChar char="•"/>
            </a:pPr>
            <a:r>
              <a:rPr lang="pt-BR" sz="1600" dirty="0"/>
              <a:t>Qual será o ROI (Retorno sobre Investimento) e o </a:t>
            </a:r>
            <a:r>
              <a:rPr lang="pt-BR" sz="1600" dirty="0" err="1"/>
              <a:t>payback</a:t>
            </a:r>
            <a:r>
              <a:rPr lang="pt-BR" sz="1600" dirty="0"/>
              <a:t> (tempo de retorno)?</a:t>
            </a:r>
          </a:p>
          <a:p>
            <a:pPr marL="285750" lvl="1" indent="-285750">
              <a:spcAft>
                <a:spcPts val="0"/>
              </a:spcAft>
              <a:buFont typeface="Arial" panose="020B0604020202020204" pitchFamily="34" charset="0"/>
              <a:buChar char="•"/>
            </a:pPr>
            <a:endParaRPr lang="pt-BR" sz="1600" dirty="0"/>
          </a:p>
          <a:p>
            <a:pPr lvl="1"/>
            <a:r>
              <a:rPr lang="pt-BR" sz="1600" b="1" dirty="0"/>
              <a:t>Métricas de Sucesso - Como saberemos se a IA realmente deu resultado?</a:t>
            </a:r>
          </a:p>
          <a:p>
            <a:pPr marL="285750" lvl="1" indent="-285750">
              <a:spcAft>
                <a:spcPts val="0"/>
              </a:spcAft>
              <a:buFont typeface="Arial" panose="020B0604020202020204" pitchFamily="34" charset="0"/>
              <a:buChar char="•"/>
            </a:pPr>
            <a:r>
              <a:rPr lang="pt-BR" sz="1600" dirty="0"/>
              <a:t>Quais indicadores vamos usar para acompanhar o desempenho?</a:t>
            </a:r>
          </a:p>
          <a:p>
            <a:pPr marL="285750" lvl="1" indent="-285750">
              <a:spcAft>
                <a:spcPts val="0"/>
              </a:spcAft>
              <a:buFont typeface="Arial" panose="020B0604020202020204" pitchFamily="34" charset="0"/>
              <a:buChar char="•"/>
            </a:pPr>
            <a:r>
              <a:rPr lang="pt-BR" sz="1600" dirty="0"/>
              <a:t>Como mediremos o valor entregue (eficiência, economia, satisfação, etc.)?</a:t>
            </a:r>
          </a:p>
          <a:p>
            <a:pPr marL="285750" lvl="1" indent="-285750">
              <a:spcAft>
                <a:spcPts val="0"/>
              </a:spcAft>
              <a:buFont typeface="Arial" panose="020B0604020202020204" pitchFamily="34" charset="0"/>
              <a:buChar char="•"/>
            </a:pPr>
            <a:r>
              <a:rPr lang="pt-BR" sz="1600" dirty="0"/>
              <a:t>Quais metas quantitativas e qualitativas queremos atingir?</a:t>
            </a:r>
          </a:p>
        </p:txBody>
      </p:sp>
      <p:pic>
        <p:nvPicPr>
          <p:cNvPr id="5" name="Content Placeholder 4">
            <a:extLst>
              <a:ext uri="{FF2B5EF4-FFF2-40B4-BE49-F238E27FC236}">
                <a16:creationId xmlns:a16="http://schemas.microsoft.com/office/drawing/2014/main" id="{D8BDFB76-210A-4299-BE4C-9BFF57F862E2}"/>
              </a:ext>
            </a:extLst>
          </p:cNvPr>
          <p:cNvPicPr>
            <a:picLocks noGrp="1" noChangeAspect="1"/>
          </p:cNvPicPr>
          <p:nvPr>
            <p:ph sz="half" idx="1"/>
          </p:nvPr>
        </p:nvPicPr>
        <p:blipFill>
          <a:blip r:embed="rId3"/>
          <a:srcRect l="14667" r="14667"/>
          <a:stretch/>
        </p:blipFill>
        <p:spPr>
          <a:xfrm>
            <a:off x="7345680" y="10"/>
            <a:ext cx="4846320" cy="6857990"/>
          </a:xfrm>
          <a:prstGeom prst="rect">
            <a:avLst/>
          </a:prstGeom>
        </p:spPr>
      </p:pic>
    </p:spTree>
    <p:extLst>
      <p:ext uri="{BB962C8B-B14F-4D97-AF65-F5344CB8AC3E}">
        <p14:creationId xmlns:p14="http://schemas.microsoft.com/office/powerpoint/2010/main" val="3801644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63561-495E-D529-03D6-4769D047DF51}"/>
              </a:ext>
            </a:extLst>
          </p:cNvPr>
          <p:cNvSpPr>
            <a:spLocks noGrp="1"/>
          </p:cNvSpPr>
          <p:nvPr>
            <p:ph type="title"/>
          </p:nvPr>
        </p:nvSpPr>
        <p:spPr>
          <a:xfrm>
            <a:off x="1069848" y="402586"/>
            <a:ext cx="9372600" cy="402336"/>
          </a:xfrm>
        </p:spPr>
        <p:txBody>
          <a:bodyPr vert="horz" lIns="91440" tIns="45720" rIns="91440" bIns="45720" rtlCol="0" anchor="b" anchorCtr="0">
            <a:normAutofit fontScale="90000"/>
          </a:bodyPr>
          <a:lstStyle/>
          <a:p>
            <a:r>
              <a:rPr lang="en-US" sz="3600" dirty="0" err="1">
                <a:latin typeface="+mj-lt"/>
                <a:cs typeface="+mj-cs"/>
              </a:rPr>
              <a:t>Conformidade</a:t>
            </a:r>
            <a:r>
              <a:rPr lang="en-US" sz="3600" dirty="0">
                <a:latin typeface="+mj-lt"/>
                <a:cs typeface="+mj-cs"/>
              </a:rPr>
              <a:t> </a:t>
            </a:r>
          </a:p>
        </p:txBody>
      </p:sp>
      <p:pic>
        <p:nvPicPr>
          <p:cNvPr id="5" name="Content Placeholder 4">
            <a:extLst>
              <a:ext uri="{FF2B5EF4-FFF2-40B4-BE49-F238E27FC236}">
                <a16:creationId xmlns:a16="http://schemas.microsoft.com/office/drawing/2014/main" id="{8647AA5B-910D-4DF9-85C2-A11E556ECE23}"/>
              </a:ext>
            </a:extLst>
          </p:cNvPr>
          <p:cNvPicPr>
            <a:picLocks noGrp="1" noChangeAspect="1"/>
          </p:cNvPicPr>
          <p:nvPr>
            <p:ph sz="half" idx="1"/>
          </p:nvPr>
        </p:nvPicPr>
        <p:blipFill>
          <a:blip r:embed="rId3"/>
          <a:stretch/>
        </p:blipFill>
        <p:spPr>
          <a:xfrm>
            <a:off x="707923" y="1280217"/>
            <a:ext cx="4896746" cy="4896746"/>
          </a:xfrm>
          <a:prstGeom prst="rect">
            <a:avLst/>
          </a:prstGeom>
          <a:noFill/>
        </p:spPr>
      </p:pic>
      <p:sp>
        <p:nvSpPr>
          <p:cNvPr id="4" name="Content Placeholder 3">
            <a:extLst>
              <a:ext uri="{FF2B5EF4-FFF2-40B4-BE49-F238E27FC236}">
                <a16:creationId xmlns:a16="http://schemas.microsoft.com/office/drawing/2014/main" id="{0AEDE6AD-C032-5F4B-B173-23E0837BA6B5}"/>
              </a:ext>
            </a:extLst>
          </p:cNvPr>
          <p:cNvSpPr>
            <a:spLocks noGrp="1"/>
          </p:cNvSpPr>
          <p:nvPr>
            <p:ph sz="half" idx="2"/>
            <p:extLst>
              <p:ext uri="{E7BDC344-281C-4309-B0C6-D0EE65EED2A8}">
                <p202:designPr xmlns:p202="http://schemas.microsoft.com/office/powerpoint/2020/02/main" xmlns="">
                  <p202:designTagLst>
                    <p202:designTag name="ARCH:1:CLS" val="InformationBlock"/>
                    <p202:designTag name="ARCH:1:VSVAR" val="TitledTextBox"/>
                  </p202:designTagLst>
                </p202:designPr>
              </p:ext>
            </p:extLst>
          </p:nvPr>
        </p:nvSpPr>
        <p:spPr>
          <a:xfrm>
            <a:off x="6096000" y="1427617"/>
            <a:ext cx="5257800" cy="4749346"/>
          </a:xfrm>
        </p:spPr>
        <p:txBody>
          <a:bodyPr>
            <a:noAutofit/>
          </a:bodyPr>
          <a:lstStyle/>
          <a:p>
            <a:pPr marL="0" indent="0">
              <a:spcBef>
                <a:spcPts val="2500"/>
              </a:spcBef>
              <a:buNone/>
            </a:pPr>
            <a:r>
              <a:rPr lang="pt-BR" sz="1600" b="1" dirty="0"/>
              <a:t>Importância da Conformidade</a:t>
            </a:r>
          </a:p>
          <a:p>
            <a:pPr marL="0" lvl="1" indent="0">
              <a:buNone/>
            </a:pPr>
            <a:r>
              <a:rPr lang="pt-BR" sz="1600" dirty="0"/>
              <a:t>Dois cenários típicos:</a:t>
            </a:r>
          </a:p>
          <a:p>
            <a:pPr lvl="2" indent="0">
              <a:buNone/>
            </a:pPr>
            <a:r>
              <a:rPr lang="pt-BR" sz="1600" dirty="0"/>
              <a:t>a) Empresa “acha”  que não usa IA</a:t>
            </a:r>
          </a:p>
          <a:p>
            <a:pPr lvl="2" indent="0">
              <a:buNone/>
            </a:pPr>
            <a:r>
              <a:rPr lang="pt-BR" sz="1600" dirty="0"/>
              <a:t>b) Empresa Investe ou pretende investir em IA</a:t>
            </a:r>
          </a:p>
          <a:p>
            <a:pPr lvl="2" indent="0">
              <a:buNone/>
            </a:pPr>
            <a:r>
              <a:rPr lang="pt-BR" sz="1600" dirty="0"/>
              <a:t>Duas verdades Incomodas:</a:t>
            </a:r>
          </a:p>
          <a:p>
            <a:pPr lvl="2" indent="0">
              <a:buNone/>
            </a:pPr>
            <a:r>
              <a:rPr lang="pt-BR" sz="1600" dirty="0"/>
              <a:t>a) IA está </a:t>
            </a:r>
            <a:r>
              <a:rPr lang="pt-BR" sz="1600" i="1" dirty="0"/>
              <a:t>embutida ou embarcada</a:t>
            </a:r>
            <a:r>
              <a:rPr lang="pt-BR" sz="1600" dirty="0"/>
              <a:t> nos principais softwares e equipamentos de mercado e acessível a todos os funcionários</a:t>
            </a:r>
          </a:p>
          <a:p>
            <a:pPr lvl="2" indent="0">
              <a:buNone/>
            </a:pPr>
            <a:r>
              <a:rPr lang="pt-BR" sz="1600" dirty="0"/>
              <a:t>b) </a:t>
            </a:r>
            <a:r>
              <a:rPr lang="pt-BR" sz="1600" dirty="0" err="1"/>
              <a:t>IAs</a:t>
            </a:r>
            <a:r>
              <a:rPr lang="pt-BR" sz="1600" dirty="0"/>
              <a:t> não conformes tem o risco de não funcionar como esperado e terão que ser mapeadas e documentadas no futuro para se adequar as normas / lei</a:t>
            </a:r>
          </a:p>
          <a:p>
            <a:pPr lvl="2" indent="0">
              <a:buNone/>
            </a:pPr>
            <a:r>
              <a:rPr lang="pt-BR" sz="1600" b="1" dirty="0"/>
              <a:t>Leis, Normas e Diretrizes</a:t>
            </a:r>
          </a:p>
          <a:p>
            <a:pPr marL="0" lvl="1" indent="0">
              <a:buNone/>
            </a:pPr>
            <a:r>
              <a:rPr lang="pt-BR" sz="1600" dirty="0"/>
              <a:t>Existem várias leis, normas e diretrizes que orientam o desenvolvimento e uso de IA, visando assegurar  justiça, transparência  e segurança nos sistemas criados.</a:t>
            </a:r>
          </a:p>
        </p:txBody>
      </p:sp>
    </p:spTree>
    <p:extLst>
      <p:ext uri="{BB962C8B-B14F-4D97-AF65-F5344CB8AC3E}">
        <p14:creationId xmlns:p14="http://schemas.microsoft.com/office/powerpoint/2010/main" val="1023739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99FC5-95D2-D465-8B7A-215C581A1D7D}"/>
            </a:ext>
          </a:extLst>
        </p:cNvPr>
        <p:cNvGrpSpPr/>
        <p:nvPr/>
      </p:nvGrpSpPr>
      <p:grpSpPr>
        <a:xfrm>
          <a:off x="0" y="0"/>
          <a:ext cx="0" cy="0"/>
          <a:chOff x="0" y="0"/>
          <a:chExt cx="0" cy="0"/>
        </a:xfrm>
      </p:grpSpPr>
      <p:sp>
        <p:nvSpPr>
          <p:cNvPr id="14" name="Espaço Reservado para Conteúdo 9">
            <a:extLst>
              <a:ext uri="{FF2B5EF4-FFF2-40B4-BE49-F238E27FC236}">
                <a16:creationId xmlns:a16="http://schemas.microsoft.com/office/drawing/2014/main" id="{4CF17C57-8D58-1972-FFF1-90A392B0EABB}"/>
              </a:ext>
            </a:extLst>
          </p:cNvPr>
          <p:cNvSpPr txBox="1">
            <a:spLocks/>
          </p:cNvSpPr>
          <p:nvPr/>
        </p:nvSpPr>
        <p:spPr>
          <a:xfrm>
            <a:off x="7347651" y="2048903"/>
            <a:ext cx="3972224" cy="1216447"/>
          </a:xfrm>
          <a:prstGeom prst="rect">
            <a:avLst/>
          </a:prstGeom>
        </p:spPr>
        <p:txBody>
          <a:bodyPr anchor="ctr" anchorCtr="0"/>
          <a:lstStyle>
            <a:lvl1pPr marL="0" indent="0" algn="l" defTabSz="1219170" rtl="0" eaLnBrk="1" latinLnBrk="0" hangingPunct="1">
              <a:spcBef>
                <a:spcPts val="0"/>
              </a:spcBef>
              <a:spcAft>
                <a:spcPts val="1333"/>
              </a:spcAft>
              <a:buSzPct val="100000"/>
              <a:buFont typeface="Arial" panose="020B0604020202020204" pitchFamily="34" charset="0"/>
              <a:buNone/>
              <a:defRPr sz="1400" b="0" kern="1200">
                <a:solidFill>
                  <a:schemeClr val="tx1"/>
                </a:solidFill>
                <a:latin typeface="Rubik Light" panose="00000400000000000000" pitchFamily="2" charset="-79"/>
                <a:ea typeface="+mn-ea"/>
                <a:cs typeface="Rubik Light" panose="00000400000000000000" pitchFamily="2" charset="-79"/>
              </a:defRPr>
            </a:lvl1pPr>
            <a:lvl2pPr marL="0" indent="0" algn="l" defTabSz="1219170" rtl="0" eaLnBrk="1" latinLnBrk="0" hangingPunct="1">
              <a:spcBef>
                <a:spcPts val="0"/>
              </a:spcBef>
              <a:spcAft>
                <a:spcPts val="1333"/>
              </a:spcAft>
              <a:buClrTx/>
              <a:buSzPct val="100000"/>
              <a:buFont typeface="Arial"/>
              <a:buNone/>
              <a:defRPr lang="en-US" sz="1400" b="1" kern="1200" dirty="0" smtClean="0">
                <a:solidFill>
                  <a:schemeClr val="tx1"/>
                </a:solidFill>
                <a:latin typeface="Rubik Light" panose="00000400000000000000" pitchFamily="2" charset="-79"/>
                <a:ea typeface="+mn-ea"/>
                <a:cs typeface="Rubik Light" panose="00000400000000000000" pitchFamily="2" charset="-79"/>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400" kern="1200" dirty="0" smtClean="0">
                <a:solidFill>
                  <a:schemeClr val="tx1"/>
                </a:solidFill>
                <a:latin typeface="Rubik Light" panose="00000400000000000000" pitchFamily="2" charset="-79"/>
                <a:ea typeface="+mn-ea"/>
                <a:cs typeface="Rubik Light" panose="00000400000000000000" pitchFamily="2" charset="-79"/>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400" kern="1200" baseline="0" dirty="0" smtClean="0">
                <a:solidFill>
                  <a:schemeClr val="tx1"/>
                </a:solidFill>
                <a:latin typeface="Rubik Light" panose="00000400000000000000" pitchFamily="2" charset="-79"/>
                <a:ea typeface="+mn-ea"/>
                <a:cs typeface="Rubik Light" panose="00000400000000000000" pitchFamily="2" charset="-79"/>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400" kern="1200" baseline="0" dirty="0" smtClean="0">
                <a:solidFill>
                  <a:schemeClr val="tx1"/>
                </a:solidFill>
                <a:latin typeface="Rubik Light" panose="00000400000000000000" pitchFamily="2" charset="-79"/>
                <a:ea typeface="+mn-ea"/>
                <a:cs typeface="Rubik Light" panose="00000400000000000000" pitchFamily="2" charset="-79"/>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1800"/>
              </a:spcAft>
              <a:buClrTx/>
              <a:buSzPct val="100000"/>
              <a:buFont typeface="Arial" panose="020B0604020202020204" pitchFamily="34" charset="0"/>
              <a:buNone/>
              <a:tabLst/>
              <a:defRPr/>
            </a:pPr>
            <a:endParaRPr kumimoji="0" lang="pt-BR" sz="24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 name="Espaço Reservado para Conteúdo 9">
            <a:extLst>
              <a:ext uri="{FF2B5EF4-FFF2-40B4-BE49-F238E27FC236}">
                <a16:creationId xmlns:a16="http://schemas.microsoft.com/office/drawing/2014/main" id="{3A54AAD2-5196-BB88-864D-69F0A26DAB59}"/>
              </a:ext>
            </a:extLst>
          </p:cNvPr>
          <p:cNvSpPr txBox="1">
            <a:spLocks/>
          </p:cNvSpPr>
          <p:nvPr/>
        </p:nvSpPr>
        <p:spPr>
          <a:xfrm>
            <a:off x="1404258" y="1310358"/>
            <a:ext cx="6542313" cy="4436427"/>
          </a:xfrm>
          <a:prstGeom prst="rect">
            <a:avLst/>
          </a:prstGeom>
        </p:spPr>
        <p:txBody>
          <a:bodyPr anchor="t" anchorCtr="0"/>
          <a:lstStyle>
            <a:lvl1pPr marL="0" indent="0" algn="l" defTabSz="1219170" rtl="0" eaLnBrk="1" latinLnBrk="0" hangingPunct="1">
              <a:spcBef>
                <a:spcPts val="0"/>
              </a:spcBef>
              <a:spcAft>
                <a:spcPts val="1333"/>
              </a:spcAft>
              <a:buSzPct val="100000"/>
              <a:buFont typeface="Arial" panose="020B0604020202020204" pitchFamily="34" charset="0"/>
              <a:buNone/>
              <a:defRPr sz="1400" b="0" i="0" kern="1200">
                <a:solidFill>
                  <a:schemeClr val="tx1"/>
                </a:solidFill>
                <a:latin typeface="Calibri" panose="020F0502020204030204" pitchFamily="34" charset="0"/>
                <a:ea typeface="+mn-ea"/>
                <a:cs typeface="Calibri" panose="020F0502020204030204" pitchFamily="34" charset="0"/>
              </a:defRPr>
            </a:lvl1pPr>
            <a:lvl2pPr marL="0" indent="0" algn="l" defTabSz="1219170" rtl="0" eaLnBrk="1" latinLnBrk="0" hangingPunct="1">
              <a:spcBef>
                <a:spcPts val="0"/>
              </a:spcBef>
              <a:spcAft>
                <a:spcPts val="1333"/>
              </a:spcAft>
              <a:buClrTx/>
              <a:buSzPct val="100000"/>
              <a:buFont typeface="Arial"/>
              <a:buNone/>
              <a:defRPr lang="en-US" sz="1400" b="0" i="0" kern="1200" dirty="0" smtClean="0">
                <a:solidFill>
                  <a:schemeClr val="tx1"/>
                </a:solidFill>
                <a:latin typeface="Calibri" panose="020F0502020204030204" pitchFamily="34" charset="0"/>
                <a:ea typeface="+mn-ea"/>
                <a:cs typeface="Calibri" panose="020F0502020204030204" pitchFamily="34" charset="0"/>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400" b="0" i="0" kern="1200" dirty="0" smtClean="0">
                <a:solidFill>
                  <a:schemeClr val="tx1"/>
                </a:solidFill>
                <a:latin typeface="Calibri" panose="020F0502020204030204" pitchFamily="34" charset="0"/>
                <a:ea typeface="+mn-ea"/>
                <a:cs typeface="Calibri" panose="020F0502020204030204" pitchFamily="34" charset="0"/>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400" b="0" i="0" kern="1200" baseline="0" dirty="0" smtClean="0">
                <a:solidFill>
                  <a:schemeClr val="tx1"/>
                </a:solidFill>
                <a:latin typeface="Calibri" panose="020F0502020204030204" pitchFamily="34" charset="0"/>
                <a:ea typeface="+mn-ea"/>
                <a:cs typeface="Calibri" panose="020F0502020204030204" pitchFamily="34" charset="0"/>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400" b="0" i="0" kern="1200" baseline="0" dirty="0" smtClean="0">
                <a:solidFill>
                  <a:schemeClr val="tx1"/>
                </a:solidFill>
                <a:latin typeface="Calibri" panose="020F0502020204030204" pitchFamily="34" charset="0"/>
                <a:ea typeface="+mn-ea"/>
                <a:cs typeface="Calibri" panose="020F0502020204030204" pitchFamily="34" charset="0"/>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a:lstStyle>
          <a:p>
            <a:pPr marL="0" marR="0" lvl="0" indent="0" algn="l" defTabSz="1219170" rtl="0" eaLnBrk="1" fontAlgn="auto" latinLnBrk="0" hangingPunct="1">
              <a:lnSpc>
                <a:spcPct val="150000"/>
              </a:lnSpc>
              <a:spcBef>
                <a:spcPts val="0"/>
              </a:spcBef>
              <a:spcAft>
                <a:spcPts val="1200"/>
              </a:spcAft>
              <a:buClrTx/>
              <a:buSzPct val="100000"/>
              <a:buFont typeface="Arial" panose="020B0604020202020204" pitchFamily="34" charset="0"/>
              <a:buNone/>
              <a:tabLst/>
              <a:defRPr/>
            </a:pPr>
            <a:r>
              <a:rPr kumimoji="0" lang="pt-B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RPA e IA, qual a diferença?</a:t>
            </a:r>
          </a:p>
          <a:p>
            <a:pPr marL="0" marR="0" lvl="0" indent="0" algn="l" defTabSz="1219170" rtl="0" eaLnBrk="1" fontAlgn="auto" latinLnBrk="0" hangingPunct="1">
              <a:lnSpc>
                <a:spcPct val="150000"/>
              </a:lnSpc>
              <a:spcBef>
                <a:spcPts val="0"/>
              </a:spcBef>
              <a:spcAft>
                <a:spcPts val="1200"/>
              </a:spcAft>
              <a:buClrTx/>
              <a:buSzPct val="100000"/>
              <a:buFont typeface="Arial" panose="020B0604020202020204" pitchFamily="34" charset="0"/>
              <a:buNone/>
              <a:tabLst/>
              <a:defRPr/>
            </a:pPr>
            <a:r>
              <a:rPr lang="pt-BR" sz="2400" dirty="0">
                <a:solidFill>
                  <a:prstClr val="white"/>
                </a:solidFill>
              </a:rPr>
              <a:t>a)</a:t>
            </a:r>
            <a:r>
              <a:rPr kumimoji="0" lang="pt-B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Exemplos </a:t>
            </a:r>
          </a:p>
          <a:p>
            <a:pPr marL="0" marR="0" lvl="0" indent="0" algn="l" defTabSz="1219170" rtl="0" eaLnBrk="1" fontAlgn="auto" latinLnBrk="0" hangingPunct="1">
              <a:lnSpc>
                <a:spcPct val="150000"/>
              </a:lnSpc>
              <a:spcBef>
                <a:spcPts val="0"/>
              </a:spcBef>
              <a:spcAft>
                <a:spcPts val="1200"/>
              </a:spcAft>
              <a:buClrTx/>
              <a:buSzPct val="100000"/>
              <a:buFont typeface="Arial" panose="020B0604020202020204" pitchFamily="34" charset="0"/>
              <a:buNone/>
              <a:tabLst/>
              <a:defRPr/>
            </a:pPr>
            <a:r>
              <a:rPr kumimoji="0" lang="pt-B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c)Porque RPA não tem </a:t>
            </a:r>
            <a:r>
              <a:rPr lang="pt-BR" sz="2400" dirty="0">
                <a:solidFill>
                  <a:prstClr val="white"/>
                </a:solidFill>
              </a:rPr>
              <a:t>L</a:t>
            </a:r>
            <a:r>
              <a:rPr kumimoji="0" lang="pt-B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ei e por que IA tem? </a:t>
            </a:r>
          </a:p>
          <a:p>
            <a:pPr marL="0" marR="0" lvl="0" indent="0" algn="l" defTabSz="1219170" rtl="0" eaLnBrk="1" fontAlgn="auto" latinLnBrk="0" hangingPunct="1">
              <a:lnSpc>
                <a:spcPct val="150000"/>
              </a:lnSpc>
              <a:spcBef>
                <a:spcPts val="0"/>
              </a:spcBef>
              <a:spcAft>
                <a:spcPts val="1200"/>
              </a:spcAft>
              <a:buClrTx/>
              <a:buSzPct val="100000"/>
              <a:buFont typeface="Arial" panose="020B0604020202020204" pitchFamily="34" charset="0"/>
              <a:buNone/>
              <a:tabLst/>
              <a:defRPr/>
            </a:pPr>
            <a:r>
              <a:rPr kumimoji="0" lang="pt-B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p>
          <a:p>
            <a:pPr marL="0" marR="0" lvl="0" indent="0" algn="l" defTabSz="1219170" rtl="0" eaLnBrk="1" fontAlgn="auto" latinLnBrk="0" hangingPunct="1">
              <a:lnSpc>
                <a:spcPct val="150000"/>
              </a:lnSpc>
              <a:spcBef>
                <a:spcPts val="0"/>
              </a:spcBef>
              <a:spcAft>
                <a:spcPts val="1200"/>
              </a:spcAft>
              <a:buClrTx/>
              <a:buSzPct val="100000"/>
              <a:buFont typeface="Arial" panose="020B0604020202020204" pitchFamily="34" charset="0"/>
              <a:buNone/>
              <a:tabLst/>
              <a:defRPr/>
            </a:pPr>
            <a:r>
              <a:rPr kumimoji="0" lang="pt-B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p>
        </p:txBody>
      </p:sp>
      <p:sp>
        <p:nvSpPr>
          <p:cNvPr id="5" name="Elipse 4">
            <a:extLst>
              <a:ext uri="{FF2B5EF4-FFF2-40B4-BE49-F238E27FC236}">
                <a16:creationId xmlns:a16="http://schemas.microsoft.com/office/drawing/2014/main" id="{58AD5773-4E48-7B15-922E-8B351713B339}"/>
              </a:ext>
            </a:extLst>
          </p:cNvPr>
          <p:cNvSpPr/>
          <p:nvPr/>
        </p:nvSpPr>
        <p:spPr bwMode="gray">
          <a:xfrm>
            <a:off x="931133" y="1533843"/>
            <a:ext cx="360000" cy="360000"/>
          </a:xfrm>
          <a:prstGeom prst="ellipse">
            <a:avLst/>
          </a:prstGeom>
          <a:solidFill>
            <a:srgbClr val="FFAF06"/>
          </a:solidFill>
          <a:ln w="19050" algn="ctr">
            <a:noFill/>
            <a:miter lim="800000"/>
            <a:headEnd/>
            <a:tailEnd/>
          </a:ln>
        </p:spPr>
        <p:txBody>
          <a:bodyPr wrap="none" lIns="0" tIns="0" rIns="0" bIns="0" rtlCol="0" anchor="ctr"/>
          <a:lstStyle/>
          <a:p>
            <a:pPr marL="0" marR="0" lvl="0" indent="0" algn="ctr" defTabSz="1219170" rtl="0" eaLnBrk="1" fontAlgn="auto" latinLnBrk="0" hangingPunct="1">
              <a:lnSpc>
                <a:spcPct val="106000"/>
              </a:lnSpc>
              <a:spcBef>
                <a:spcPts val="0"/>
              </a:spcBef>
              <a:spcAft>
                <a:spcPts val="0"/>
              </a:spcAft>
              <a:buClrTx/>
              <a:buSzTx/>
              <a:buFontTx/>
              <a:buNone/>
              <a:tabLst/>
              <a:defRPr/>
            </a:pPr>
            <a:r>
              <a:rPr lang="pt-BR" sz="2000" dirty="0">
                <a:solidFill>
                  <a:prstClr val="white"/>
                </a:solidFill>
                <a:latin typeface="Rubik Light" panose="00000400000000000000" pitchFamily="2" charset="-79"/>
                <a:cs typeface="Rubik Light" panose="00000400000000000000" pitchFamily="2" charset="-79"/>
              </a:rPr>
              <a:t>2</a:t>
            </a:r>
            <a:endParaRPr kumimoji="0" lang="en-US" sz="2000" b="0" i="0" u="none" strike="noStrike" kern="1200" cap="none" spc="0" normalizeH="0" baseline="0" noProof="0" dirty="0">
              <a:ln>
                <a:noFill/>
              </a:ln>
              <a:solidFill>
                <a:prstClr val="white"/>
              </a:solidFill>
              <a:effectLst/>
              <a:uLnTx/>
              <a:uFillTx/>
              <a:latin typeface="Rubik Light" panose="00000400000000000000" pitchFamily="2" charset="-79"/>
              <a:ea typeface="+mn-ea"/>
              <a:cs typeface="Rubik Light" panose="00000400000000000000" pitchFamily="2" charset="-79"/>
            </a:endParaRPr>
          </a:p>
        </p:txBody>
      </p:sp>
    </p:spTree>
    <p:extLst>
      <p:ext uri="{BB962C8B-B14F-4D97-AF65-F5344CB8AC3E}">
        <p14:creationId xmlns:p14="http://schemas.microsoft.com/office/powerpoint/2010/main" val="55694926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AA36D-41C9-E332-2B39-2B569E14E825}"/>
              </a:ext>
            </a:extLst>
          </p:cNvPr>
          <p:cNvSpPr>
            <a:spLocks noGrp="1"/>
          </p:cNvSpPr>
          <p:nvPr>
            <p:ph type="title"/>
          </p:nvPr>
        </p:nvSpPr>
        <p:spPr>
          <a:xfrm>
            <a:off x="865239" y="250623"/>
            <a:ext cx="8161397" cy="596034"/>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RPA vs IA - </a:t>
            </a:r>
            <a:r>
              <a:rPr lang="en-US" sz="3600" b="1" kern="1200" dirty="0" err="1">
                <a:solidFill>
                  <a:schemeClr val="tx1"/>
                </a:solidFill>
                <a:latin typeface="+mj-lt"/>
                <a:ea typeface="+mj-ea"/>
                <a:cs typeface="+mj-cs"/>
              </a:rPr>
              <a:t>Exemplos</a:t>
            </a:r>
            <a:r>
              <a:rPr lang="en-US" sz="3600" b="1" kern="1200" dirty="0">
                <a:solidFill>
                  <a:schemeClr val="tx1"/>
                </a:solidFill>
                <a:latin typeface="+mj-lt"/>
                <a:ea typeface="+mj-ea"/>
                <a:cs typeface="+mj-cs"/>
              </a:rPr>
              <a:t> </a:t>
            </a:r>
            <a:r>
              <a:rPr lang="en-US" sz="3600" b="1" kern="1200" dirty="0" err="1">
                <a:solidFill>
                  <a:schemeClr val="tx1"/>
                </a:solidFill>
                <a:latin typeface="+mj-lt"/>
                <a:ea typeface="+mj-ea"/>
                <a:cs typeface="+mj-cs"/>
              </a:rPr>
              <a:t>práticos</a:t>
            </a:r>
            <a:endParaRPr lang="en-US" sz="3600" b="1" kern="1200" dirty="0">
              <a:solidFill>
                <a:schemeClr val="tx1"/>
              </a:solidFill>
              <a:latin typeface="+mj-lt"/>
              <a:ea typeface="+mj-ea"/>
              <a:cs typeface="+mj-cs"/>
            </a:endParaRPr>
          </a:p>
        </p:txBody>
      </p:sp>
      <p:pic>
        <p:nvPicPr>
          <p:cNvPr id="19" name="Imagem 18" descr="Diagrama, Aplicativo, Ícone&#10;&#10;O conteúdo gerado por IA pode estar incorreto.">
            <a:extLst>
              <a:ext uri="{FF2B5EF4-FFF2-40B4-BE49-F238E27FC236}">
                <a16:creationId xmlns:a16="http://schemas.microsoft.com/office/drawing/2014/main" id="{492ADBAA-8956-393C-5DB7-CB860215284D}"/>
              </a:ext>
            </a:extLst>
          </p:cNvPr>
          <p:cNvPicPr>
            <a:picLocks noChangeAspect="1"/>
          </p:cNvPicPr>
          <p:nvPr/>
        </p:nvPicPr>
        <p:blipFill>
          <a:blip r:embed="rId3"/>
          <a:stretch>
            <a:fillRect/>
          </a:stretch>
        </p:blipFill>
        <p:spPr>
          <a:xfrm>
            <a:off x="1809760" y="1199535"/>
            <a:ext cx="7983792" cy="5322528"/>
          </a:xfrm>
          <a:prstGeom prst="rect">
            <a:avLst/>
          </a:prstGeom>
        </p:spPr>
      </p:pic>
    </p:spTree>
    <p:extLst>
      <p:ext uri="{BB962C8B-B14F-4D97-AF65-F5344CB8AC3E}">
        <p14:creationId xmlns:p14="http://schemas.microsoft.com/office/powerpoint/2010/main" val="264675120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4D8C0-E67B-21E1-5BE5-AD7B377133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836D33-46BB-D06C-A6EA-8487600802D1}"/>
              </a:ext>
            </a:extLst>
          </p:cNvPr>
          <p:cNvSpPr>
            <a:spLocks noGrp="1"/>
          </p:cNvSpPr>
          <p:nvPr>
            <p:ph type="title"/>
          </p:nvPr>
        </p:nvSpPr>
        <p:spPr>
          <a:xfrm>
            <a:off x="865239" y="250623"/>
            <a:ext cx="8161397" cy="596034"/>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RPA vs IA - </a:t>
            </a:r>
            <a:r>
              <a:rPr lang="en-US" sz="3600" b="1" kern="1200" dirty="0" err="1">
                <a:solidFill>
                  <a:schemeClr val="tx1"/>
                </a:solidFill>
                <a:latin typeface="+mj-lt"/>
                <a:ea typeface="+mj-ea"/>
                <a:cs typeface="+mj-cs"/>
              </a:rPr>
              <a:t>Exemplos</a:t>
            </a:r>
            <a:r>
              <a:rPr lang="en-US" sz="3600" b="1" kern="1200" dirty="0">
                <a:solidFill>
                  <a:schemeClr val="tx1"/>
                </a:solidFill>
                <a:latin typeface="+mj-lt"/>
                <a:ea typeface="+mj-ea"/>
                <a:cs typeface="+mj-cs"/>
              </a:rPr>
              <a:t> </a:t>
            </a:r>
            <a:r>
              <a:rPr lang="en-US" sz="3600" b="1" kern="1200" dirty="0" err="1">
                <a:solidFill>
                  <a:schemeClr val="tx1"/>
                </a:solidFill>
                <a:latin typeface="+mj-lt"/>
                <a:ea typeface="+mj-ea"/>
                <a:cs typeface="+mj-cs"/>
              </a:rPr>
              <a:t>práticos</a:t>
            </a:r>
            <a:endParaRPr lang="en-US" sz="3600" b="1" kern="1200" dirty="0">
              <a:solidFill>
                <a:schemeClr val="tx1"/>
              </a:solidFill>
              <a:latin typeface="+mj-lt"/>
              <a:ea typeface="+mj-ea"/>
              <a:cs typeface="+mj-cs"/>
            </a:endParaRPr>
          </a:p>
        </p:txBody>
      </p:sp>
      <p:pic>
        <p:nvPicPr>
          <p:cNvPr id="5" name="Imagem 4" descr="Interface gráfica do usuário&#10;&#10;O conteúdo gerado por IA pode estar incorreto.">
            <a:extLst>
              <a:ext uri="{FF2B5EF4-FFF2-40B4-BE49-F238E27FC236}">
                <a16:creationId xmlns:a16="http://schemas.microsoft.com/office/drawing/2014/main" id="{EA9EBE81-6A56-9AF6-EEA9-BD31D10353F3}"/>
              </a:ext>
            </a:extLst>
          </p:cNvPr>
          <p:cNvPicPr>
            <a:picLocks noChangeAspect="1"/>
          </p:cNvPicPr>
          <p:nvPr/>
        </p:nvPicPr>
        <p:blipFill>
          <a:blip r:embed="rId3"/>
          <a:stretch>
            <a:fillRect/>
          </a:stretch>
        </p:blipFill>
        <p:spPr>
          <a:xfrm>
            <a:off x="1919752" y="1037406"/>
            <a:ext cx="7984800" cy="5323200"/>
          </a:xfrm>
          <a:prstGeom prst="rect">
            <a:avLst/>
          </a:prstGeom>
        </p:spPr>
      </p:pic>
    </p:spTree>
    <p:extLst>
      <p:ext uri="{BB962C8B-B14F-4D97-AF65-F5344CB8AC3E}">
        <p14:creationId xmlns:p14="http://schemas.microsoft.com/office/powerpoint/2010/main" val="204361340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590CA-C8AA-8D4D-BBE0-0D7E8C8E1F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BAA6DB-E7B1-0CB9-1EB6-897C68CD1C58}"/>
              </a:ext>
            </a:extLst>
          </p:cNvPr>
          <p:cNvSpPr>
            <a:spLocks noGrp="1"/>
          </p:cNvSpPr>
          <p:nvPr>
            <p:ph type="title"/>
          </p:nvPr>
        </p:nvSpPr>
        <p:spPr>
          <a:xfrm>
            <a:off x="865239" y="250623"/>
            <a:ext cx="8161397" cy="596034"/>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RPA vs IA - </a:t>
            </a:r>
            <a:r>
              <a:rPr lang="en-US" sz="3600" b="1" kern="1200" dirty="0" err="1">
                <a:solidFill>
                  <a:schemeClr val="tx1"/>
                </a:solidFill>
                <a:latin typeface="+mj-lt"/>
                <a:ea typeface="+mj-ea"/>
                <a:cs typeface="+mj-cs"/>
              </a:rPr>
              <a:t>Exemplos</a:t>
            </a:r>
            <a:r>
              <a:rPr lang="en-US" sz="3600" b="1" kern="1200" dirty="0">
                <a:solidFill>
                  <a:schemeClr val="tx1"/>
                </a:solidFill>
                <a:latin typeface="+mj-lt"/>
                <a:ea typeface="+mj-ea"/>
                <a:cs typeface="+mj-cs"/>
              </a:rPr>
              <a:t> </a:t>
            </a:r>
            <a:r>
              <a:rPr lang="en-US" sz="3600" b="1" kern="1200" dirty="0" err="1">
                <a:solidFill>
                  <a:schemeClr val="tx1"/>
                </a:solidFill>
                <a:latin typeface="+mj-lt"/>
                <a:ea typeface="+mj-ea"/>
                <a:cs typeface="+mj-cs"/>
              </a:rPr>
              <a:t>práticos</a:t>
            </a:r>
            <a:endParaRPr lang="en-US" sz="3600" b="1" kern="1200" dirty="0">
              <a:solidFill>
                <a:schemeClr val="tx1"/>
              </a:solidFill>
              <a:latin typeface="+mj-lt"/>
              <a:ea typeface="+mj-ea"/>
              <a:cs typeface="+mj-cs"/>
            </a:endParaRPr>
          </a:p>
        </p:txBody>
      </p:sp>
      <p:pic>
        <p:nvPicPr>
          <p:cNvPr id="4" name="Imagem 3" descr="Interface gráfica do usuário, Aplicativo&#10;&#10;O conteúdo gerado por IA pode estar incorreto.">
            <a:extLst>
              <a:ext uri="{FF2B5EF4-FFF2-40B4-BE49-F238E27FC236}">
                <a16:creationId xmlns:a16="http://schemas.microsoft.com/office/drawing/2014/main" id="{5A947D17-DD0C-68A3-E896-95069CB346C1}"/>
              </a:ext>
            </a:extLst>
          </p:cNvPr>
          <p:cNvPicPr>
            <a:picLocks noChangeAspect="1"/>
          </p:cNvPicPr>
          <p:nvPr/>
        </p:nvPicPr>
        <p:blipFill>
          <a:blip r:embed="rId3"/>
          <a:stretch>
            <a:fillRect/>
          </a:stretch>
        </p:blipFill>
        <p:spPr>
          <a:xfrm>
            <a:off x="1441654" y="983226"/>
            <a:ext cx="7984800" cy="5323200"/>
          </a:xfrm>
          <a:prstGeom prst="rect">
            <a:avLst/>
          </a:prstGeom>
        </p:spPr>
      </p:pic>
    </p:spTree>
    <p:extLst>
      <p:ext uri="{BB962C8B-B14F-4D97-AF65-F5344CB8AC3E}">
        <p14:creationId xmlns:p14="http://schemas.microsoft.com/office/powerpoint/2010/main" val="125377878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6012C-142E-D149-7774-5E3B391E0E3B}"/>
              </a:ext>
            </a:extLst>
          </p:cNvPr>
          <p:cNvSpPr>
            <a:spLocks noGrp="1"/>
          </p:cNvSpPr>
          <p:nvPr>
            <p:ph type="title"/>
          </p:nvPr>
        </p:nvSpPr>
        <p:spPr>
          <a:xfrm>
            <a:off x="961644" y="0"/>
            <a:ext cx="6035040" cy="1128743"/>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Porque RPA não tem lei e IA tem</a:t>
            </a:r>
          </a:p>
        </p:txBody>
      </p:sp>
      <p:sp>
        <p:nvSpPr>
          <p:cNvPr id="4" name="Content Placeholder 3">
            <a:extLst>
              <a:ext uri="{FF2B5EF4-FFF2-40B4-BE49-F238E27FC236}">
                <a16:creationId xmlns:a16="http://schemas.microsoft.com/office/drawing/2014/main" id="{4E831227-41C2-3160-5C3F-70090E41C6E6}"/>
              </a:ext>
            </a:extLst>
          </p:cNvPr>
          <p:cNvSpPr>
            <a:spLocks noGrp="1"/>
          </p:cNvSpPr>
          <p:nvPr>
            <p:ph sz="half" idx="2"/>
            <p:extLst>
              <p:ext uri="{E7BDC344-281C-4309-B0C6-D0EE65EED2A8}">
                <p202:designPr xmlns:p202="http://schemas.microsoft.com/office/powerpoint/2020/02/main" xmlns="">
                  <p202:designTagLst>
                    <p202:designTag name="ARCH:1:CLS" val="InformationBlock"/>
                    <p202:designTag name="ARCH:1:VSVAR" val="TitledTextBox"/>
                  </p202:designTagLst>
                </p202:designPr>
              </p:ext>
            </p:extLst>
          </p:nvPr>
        </p:nvSpPr>
        <p:spPr>
          <a:xfrm>
            <a:off x="357992" y="1288616"/>
            <a:ext cx="6987688" cy="4096512"/>
          </a:xfrm>
        </p:spPr>
        <p:txBody>
          <a:bodyPr>
            <a:noAutofit/>
          </a:bodyPr>
          <a:lstStyle/>
          <a:p>
            <a:pPr marL="0" lvl="1" indent="0">
              <a:spcAft>
                <a:spcPts val="0"/>
              </a:spcAft>
              <a:buNone/>
            </a:pPr>
            <a:r>
              <a:rPr lang="pt-BR" sz="1600" b="1" dirty="0"/>
              <a:t>RPA é previsível, executa regras. IA interpreta, aprende e decide.</a:t>
            </a:r>
          </a:p>
          <a:p>
            <a:pPr marL="0" lvl="1" indent="0">
              <a:spcAft>
                <a:spcPts val="0"/>
              </a:spcAft>
              <a:buNone/>
            </a:pPr>
            <a:r>
              <a:rPr lang="pt-BR" sz="1600" dirty="0"/>
              <a:t>Por isso, IA demanda atenção regulatória – para garantir ética, transparência e proteção de dados.</a:t>
            </a:r>
          </a:p>
          <a:p>
            <a:pPr marL="0" lvl="1" indent="0">
              <a:spcAft>
                <a:spcPts val="0"/>
              </a:spcAft>
              <a:buNone/>
            </a:pPr>
            <a:endParaRPr lang="pt-BR" sz="1600" dirty="0"/>
          </a:p>
          <a:p>
            <a:pPr marL="0" lvl="1" indent="0">
              <a:spcAft>
                <a:spcPts val="0"/>
              </a:spcAft>
              <a:buNone/>
            </a:pPr>
            <a:endParaRPr lang="pt-BR" sz="1600" dirty="0"/>
          </a:p>
          <a:p>
            <a:pPr marL="0" lvl="1" indent="0">
              <a:buNone/>
            </a:pPr>
            <a:r>
              <a:rPr lang="pt-BR" sz="1600" b="1" dirty="0"/>
              <a:t>Complexidade da IA</a:t>
            </a:r>
          </a:p>
          <a:p>
            <a:pPr marL="0" lvl="1" indent="0">
              <a:buNone/>
            </a:pPr>
            <a:r>
              <a:rPr lang="pt-BR" sz="1600" dirty="0"/>
              <a:t>A inteligência artificial traz riscos e benefícios significativos, com grande amplitude conforme o uso, demandando um marco regulatório mais robusto para proteção.</a:t>
            </a:r>
          </a:p>
          <a:p>
            <a:pPr lvl="1"/>
            <a:r>
              <a:rPr lang="pt-BR" sz="1600" dirty="0"/>
              <a:t>Segundo da OCDE (</a:t>
            </a:r>
            <a:r>
              <a:rPr lang="pt-BR" sz="1600" dirty="0" err="1"/>
              <a:t>paper</a:t>
            </a:r>
            <a:r>
              <a:rPr lang="pt-BR" sz="1600" dirty="0"/>
              <a:t> 323 de 2022) com recomendações para legisladores:</a:t>
            </a:r>
          </a:p>
          <a:p>
            <a:pPr lvl="1"/>
            <a:r>
              <a:rPr lang="pt-BR" sz="1600" dirty="0"/>
              <a:t>"Como a inteligência artificial (IA) integra todos os setores em ritmo acelerado, diferentes sistemas de IA trazem diferentes benefícios e riscos. Ao comparar assistentes virtuais, veículos autônomos e recomendações de vídeo para crianças, é fácil perceber que os benefícios e riscos de cada um são muito diferentes. Suas especificidades exigirão abordagens diferentes para a formulação de políticas e governança.”</a:t>
            </a:r>
          </a:p>
          <a:p>
            <a:pPr lvl="1"/>
            <a:r>
              <a:rPr lang="pt-BR" sz="1600" b="1" dirty="0"/>
              <a:t>RPA - Automação de Processos</a:t>
            </a:r>
          </a:p>
          <a:p>
            <a:pPr marL="0" lvl="1" indent="0">
              <a:buNone/>
            </a:pPr>
            <a:r>
              <a:rPr lang="pt-BR" sz="1600" dirty="0"/>
              <a:t>A RPA automatiza processos simples e repetitivos, pré-definidos e controlados, permitindo eficiência as mesmas implicações jurídicas da IA.</a:t>
            </a:r>
          </a:p>
        </p:txBody>
      </p:sp>
      <p:pic>
        <p:nvPicPr>
          <p:cNvPr id="5" name="Content Placeholder 4" descr="conceito de tecnologia da quarta revolução industrial">
            <a:extLst>
              <a:ext uri="{FF2B5EF4-FFF2-40B4-BE49-F238E27FC236}">
                <a16:creationId xmlns:a16="http://schemas.microsoft.com/office/drawing/2014/main" id="{D3250011-0A5E-49B7-BCC0-4777C45A5C8D}"/>
              </a:ext>
            </a:extLst>
          </p:cNvPr>
          <p:cNvPicPr>
            <a:picLocks noGrp="1" noChangeAspect="1"/>
          </p:cNvPicPr>
          <p:nvPr>
            <p:ph sz="half" idx="1"/>
          </p:nvPr>
        </p:nvPicPr>
        <p:blipFill>
          <a:blip r:embed="rId3"/>
          <a:srcRect l="29907" r="30343"/>
          <a:stretch>
            <a:fillRect/>
          </a:stretch>
        </p:blipFill>
        <p:spPr>
          <a:xfrm>
            <a:off x="7345680" y="10"/>
            <a:ext cx="4846320" cy="6857990"/>
          </a:xfrm>
          <a:prstGeom prst="rect">
            <a:avLst/>
          </a:prstGeom>
        </p:spPr>
      </p:pic>
    </p:spTree>
    <p:extLst>
      <p:ext uri="{BB962C8B-B14F-4D97-AF65-F5344CB8AC3E}">
        <p14:creationId xmlns:p14="http://schemas.microsoft.com/office/powerpoint/2010/main" val="2510534067"/>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GT_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GT Template 16-9" id="{4E1F07E1-1221-44C6-8C01-CC2A6DE91238}" vid="{1DC0BF28-6EAF-47F8-89FA-C9C46E32AA53}"/>
    </a:ext>
  </a:extLst>
</a:theme>
</file>

<file path=ppt/theme/theme2.xml><?xml version="1.0" encoding="utf-8"?>
<a:theme xmlns:a="http://schemas.openxmlformats.org/drawingml/2006/main" name="1_DGT_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GT Template 16-9" id="{4E1F07E1-1221-44C6-8C01-CC2A6DE91238}" vid="{1DC0BF28-6EAF-47F8-89FA-C9C46E32AA53}"/>
    </a:ext>
  </a:extLst>
</a:theme>
</file>

<file path=ppt/theme/theme3.xml><?xml version="1.0" encoding="utf-8"?>
<a:theme xmlns:a="http://schemas.openxmlformats.org/drawingml/2006/main" name="2_DGT_Onscreen">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Deloitte Powerpoint font">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GT Template 16-9" id="{4E1F07E1-1221-44C6-8C01-CC2A6DE91238}" vid="{1DC0BF28-6EAF-47F8-89FA-C9C46E32AA5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este xmlns="20918e29-824e-44a9-8bd4-54e3dbdcfd0f">
      <Url xsi:nil="true"/>
      <Description xsi:nil="true"/>
    </Teste>
    <EnviadoLinkedln xmlns="20918e29-824e-44a9-8bd4-54e3dbdcfd0f" xsi:nil="true"/>
    <link xmlns="20918e29-824e-44a9-8bd4-54e3dbdcfd0f" xsi:nil="true"/>
    <lcf76f155ced4ddcb4097134ff3c332f xmlns="20918e29-824e-44a9-8bd4-54e3dbdcfd0f">
      <Terms xmlns="http://schemas.microsoft.com/office/infopath/2007/PartnerControls"/>
    </lcf76f155ced4ddcb4097134ff3c332f>
    <TaxCatchAll xmlns="bf3c3c9d-6456-4e60-ac17-2874e333d2ff" xsi:nil="true"/>
    <SharedWithUsers xmlns="bf3c3c9d-6456-4e60-ac17-2874e333d2ff">
      <UserInfo>
        <DisplayName>José S. Moscati</DisplayName>
        <AccountId>227</AccountId>
        <AccountType/>
      </UserInfo>
      <UserInfo>
        <DisplayName>Carlos Deghi</DisplayName>
        <AccountId>17</AccountId>
        <AccountType/>
      </UserInfo>
      <UserInfo>
        <DisplayName>Douglas Garcia</DisplayName>
        <AccountId>21</AccountId>
        <AccountType/>
      </UserInfo>
      <UserInfo>
        <DisplayName>Rodrigo Pena</DisplayName>
        <AccountId>104</AccountId>
        <AccountType/>
      </UserInfo>
      <UserInfo>
        <DisplayName>Kenzo Oyama</DisplayName>
        <AccountId>185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8B2B1EFF95224A4D9EBE06E19879B795" ma:contentTypeVersion="21" ma:contentTypeDescription="Crie um novo documento." ma:contentTypeScope="" ma:versionID="1c2691cd1da4c5efbb30b03439e563de">
  <xsd:schema xmlns:xsd="http://www.w3.org/2001/XMLSchema" xmlns:xs="http://www.w3.org/2001/XMLSchema" xmlns:p="http://schemas.microsoft.com/office/2006/metadata/properties" xmlns:ns2="bf3c3c9d-6456-4e60-ac17-2874e333d2ff" xmlns:ns3="20918e29-824e-44a9-8bd4-54e3dbdcfd0f" targetNamespace="http://schemas.microsoft.com/office/2006/metadata/properties" ma:root="true" ma:fieldsID="d934942d02a744fd79f134911943702a" ns2:_="" ns3:_="">
    <xsd:import namespace="bf3c3c9d-6456-4e60-ac17-2874e333d2ff"/>
    <xsd:import namespace="20918e29-824e-44a9-8bd4-54e3dbdcfd0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Teste" minOccurs="0"/>
                <xsd:element ref="ns3:MediaServiceGenerationTime" minOccurs="0"/>
                <xsd:element ref="ns3:MediaServiceEventHashCode" minOccurs="0"/>
                <xsd:element ref="ns3:MediaServiceLocation" minOccurs="0"/>
                <xsd:element ref="ns3:EnviadoLinkedln" minOccurs="0"/>
                <xsd:element ref="ns3:link"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3c3c9d-6456-4e60-ac17-2874e333d2ff" elementFormDefault="qualified">
    <xsd:import namespace="http://schemas.microsoft.com/office/2006/documentManagement/types"/>
    <xsd:import namespace="http://schemas.microsoft.com/office/infopath/2007/PartnerControls"/>
    <xsd:element name="SharedWithUsers" ma:index="8"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hes de Compartilhado Com" ma:internalName="SharedWithDetails" ma:readOnly="true">
      <xsd:simpleType>
        <xsd:restriction base="dms:Note">
          <xsd:maxLength value="255"/>
        </xsd:restriction>
      </xsd:simpleType>
    </xsd:element>
    <xsd:element name="TaxCatchAll" ma:index="26" nillable="true" ma:displayName="Taxonomy Catch All Column" ma:hidden="true" ma:list="{ec8e569a-9e92-4037-a802-1b401e8cc013}" ma:internalName="TaxCatchAll" ma:showField="CatchAllData" ma:web="bf3c3c9d-6456-4e60-ac17-2874e333d2f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0918e29-824e-44a9-8bd4-54e3dbdcfd0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Teste" ma:index="15" nillable="true" ma:displayName="Teste" ma:description="teste" ma:format="Image" ma:internalName="Test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EnviadoLinkedln" ma:index="19" nillable="true" ma:displayName="Enviado Linkedln " ma:format="Dropdown" ma:internalName="EnviadoLinkedln">
      <xsd:simpleType>
        <xsd:restriction base="dms:Text">
          <xsd:maxLength value="255"/>
        </xsd:restriction>
      </xsd:simpleType>
    </xsd:element>
    <xsd:element name="link" ma:index="20" nillable="true" ma:displayName="link" ma:format="Dropdown" ma:internalName="link">
      <xsd:simpleType>
        <xsd:restriction base="dms:Note">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Marcações de imagem" ma:readOnly="false" ma:fieldId="{5cf76f15-5ced-4ddc-b409-7134ff3c332f}" ma:taxonomyMulti="true" ma:sspId="2c169e66-223f-47e7-ac33-70a948e08d8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B73ECE-898D-4137-8E16-79D2FE597DA2}">
  <ds:schemaRefs>
    <ds:schemaRef ds:uri="bf3c3c9d-6456-4e60-ac17-2874e333d2ff"/>
    <ds:schemaRef ds:uri="http://purl.org/dc/elements/1.1/"/>
    <ds:schemaRef ds:uri="http://purl.org/dc/terms/"/>
    <ds:schemaRef ds:uri="http://schemas.microsoft.com/office/2006/metadata/properties"/>
    <ds:schemaRef ds:uri="http://schemas.openxmlformats.org/package/2006/metadata/core-properties"/>
    <ds:schemaRef ds:uri="http://www.w3.org/XML/1998/namespace"/>
    <ds:schemaRef ds:uri="http://schemas.microsoft.com/office/2006/documentManagement/types"/>
    <ds:schemaRef ds:uri="http://purl.org/dc/dcmitype/"/>
    <ds:schemaRef ds:uri="http://schemas.microsoft.com/office/infopath/2007/PartnerControls"/>
    <ds:schemaRef ds:uri="20918e29-824e-44a9-8bd4-54e3dbdcfd0f"/>
  </ds:schemaRefs>
</ds:datastoreItem>
</file>

<file path=customXml/itemProps2.xml><?xml version="1.0" encoding="utf-8"?>
<ds:datastoreItem xmlns:ds="http://schemas.openxmlformats.org/officeDocument/2006/customXml" ds:itemID="{139A9464-7161-47CD-971A-4528098AE21C}">
  <ds:schemaRefs>
    <ds:schemaRef ds:uri="20918e29-824e-44a9-8bd4-54e3dbdcfd0f"/>
    <ds:schemaRef ds:uri="bf3c3c9d-6456-4e60-ac17-2874e333d2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FD80B46-BE03-4279-A8F1-19F1950382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DGT_16_9_Onscreen_v2</Template>
  <TotalTime>15862</TotalTime>
  <Words>2362</Words>
  <Application>Microsoft Office PowerPoint</Application>
  <PresentationFormat>Widescreen</PresentationFormat>
  <Paragraphs>181</Paragraphs>
  <Slides>19</Slides>
  <Notes>17</Notes>
  <HiddenSlides>0</HiddenSlides>
  <MMClips>1</MMClips>
  <ScaleCrop>false</ScaleCrop>
  <HeadingPairs>
    <vt:vector size="8" baseType="variant">
      <vt:variant>
        <vt:lpstr>Fontes usadas</vt:lpstr>
      </vt:variant>
      <vt:variant>
        <vt:i4>8</vt:i4>
      </vt:variant>
      <vt:variant>
        <vt:lpstr>Tema</vt:lpstr>
      </vt:variant>
      <vt:variant>
        <vt:i4>3</vt:i4>
      </vt:variant>
      <vt:variant>
        <vt:lpstr>Servidores OLE inseridos</vt:lpstr>
      </vt:variant>
      <vt:variant>
        <vt:i4>1</vt:i4>
      </vt:variant>
      <vt:variant>
        <vt:lpstr>Títulos de slides</vt:lpstr>
      </vt:variant>
      <vt:variant>
        <vt:i4>19</vt:i4>
      </vt:variant>
    </vt:vector>
  </HeadingPairs>
  <TitlesOfParts>
    <vt:vector size="31" baseType="lpstr">
      <vt:lpstr>Arial</vt:lpstr>
      <vt:lpstr>Barlow</vt:lpstr>
      <vt:lpstr>Calibri</vt:lpstr>
      <vt:lpstr>Century Gothic</vt:lpstr>
      <vt:lpstr>Rubik Light</vt:lpstr>
      <vt:lpstr>Rubik Medium</vt:lpstr>
      <vt:lpstr>Verdana</vt:lpstr>
      <vt:lpstr>Wingdings 2</vt:lpstr>
      <vt:lpstr>DGT_Onscreen</vt:lpstr>
      <vt:lpstr>1_DGT_Onscreen</vt:lpstr>
      <vt:lpstr>2_DGT_Onscreen</vt:lpstr>
      <vt:lpstr>think-cell Slide</vt:lpstr>
      <vt:lpstr>Apresentação do PowerPoint</vt:lpstr>
      <vt:lpstr>Apresentação do PowerPoint</vt:lpstr>
      <vt:lpstr>Business Case para IA</vt:lpstr>
      <vt:lpstr>Conformidade </vt:lpstr>
      <vt:lpstr>Apresentação do PowerPoint</vt:lpstr>
      <vt:lpstr>RPA vs IA - Exemplos práticos</vt:lpstr>
      <vt:lpstr>RPA vs IA - Exemplos práticos</vt:lpstr>
      <vt:lpstr>RPA vs IA - Exemplos práticos</vt:lpstr>
      <vt:lpstr>Porque RPA não tem lei e IA tem</vt:lpstr>
      <vt:lpstr>Apresentação do PowerPoint</vt:lpstr>
      <vt:lpstr>Leis e Regulações de IA – o que elas tem em comum</vt:lpstr>
      <vt:lpstr>Normas Técnicas no Brasil e no Mundo</vt:lpstr>
      <vt:lpstr>Apresentação do PowerPoint</vt:lpstr>
      <vt:lpstr>Planejamento e Desenho</vt:lpstr>
      <vt:lpstr>Coleta e processamento de dados</vt:lpstr>
      <vt:lpstr>Desenvolvimento do Modelo e Treinamento</vt:lpstr>
      <vt:lpstr>Implementação e Monitoramento</vt:lpstr>
      <vt:lpstr>Conclusão</vt:lpstr>
      <vt:lpstr>Daisy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DGT Transformação Digital</dc:title>
  <dc:creator>Carlos Deghi</dc:creator>
  <cp:keywords>DGT Consultoria + Tecnologia + Transofrmação Digital</cp:keywords>
  <cp:lastModifiedBy>LENOVO</cp:lastModifiedBy>
  <cp:revision>20</cp:revision>
  <cp:lastPrinted>2018-09-19T14:12:15Z</cp:lastPrinted>
  <dcterms:created xsi:type="dcterms:W3CDTF">2018-04-12T04:48:21Z</dcterms:created>
  <dcterms:modified xsi:type="dcterms:W3CDTF">2025-07-15T12:48:40Z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0x0101008B2B1EFF95224A4D9EBE06E19879B795</vt:lpwstr>
  </property>
  <property fmtid="{D5CDD505-2E9C-101B-9397-08002B2CF9AE}" pid="3" name="MediaServiceImageTags">
    <vt:lpwstr/>
  </property>
</Properties>
</file>