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75" r:id="rId5"/>
    <p:sldId id="276" r:id="rId6"/>
    <p:sldId id="277" r:id="rId7"/>
    <p:sldId id="279" r:id="rId8"/>
    <p:sldId id="280" r:id="rId9"/>
    <p:sldId id="281" r:id="rId10"/>
    <p:sldId id="282" r:id="rId11"/>
    <p:sldId id="284" r:id="rId12"/>
    <p:sldId id="285" r:id="rId13"/>
    <p:sldId id="265" r:id="rId14"/>
  </p:sldIdLst>
  <p:sldSz cx="9136063" cy="571341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 userDrawn="1">
          <p15:clr>
            <a:srgbClr val="A4A3A4"/>
          </p15:clr>
        </p15:guide>
        <p15:guide id="2" pos="287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1833"/>
    <a:srgbClr val="002352"/>
    <a:srgbClr val="123A6F"/>
    <a:srgbClr val="156B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1296" y="72"/>
      </p:cViewPr>
      <p:guideLst>
        <p:guide orient="horz" pos="1800"/>
        <p:guide pos="287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A54559-10CF-4F55-B56E-B943B603CD2F}" type="datetimeFigureOut">
              <a:rPr lang="pt-BR" smtClean="0"/>
              <a:t>14/07/2025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685800"/>
            <a:ext cx="54832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CFAEAB-5CAD-4226-8C44-ADB3075426F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603767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CFAEAB-5CAD-4226-8C44-ADB3075426FA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240878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F1A70D-9826-511D-CD18-D4A7F5FC3D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F6E07E07-D082-7886-734F-D590D817A7A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8DADFC20-7F67-0E1A-F7DD-A03C1589DA4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A9AF1C03-412F-7978-1B26-25DBE1046C7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CFAEAB-5CAD-4226-8C44-ADB3075426FA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1588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205" y="1774862"/>
            <a:ext cx="7765654" cy="1224681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0410" y="3237601"/>
            <a:ext cx="6395244" cy="146009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7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5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3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1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7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75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43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1A767-A2C7-4EE3-BE41-5BE77EDC350A}" type="datetimeFigureOut">
              <a:rPr lang="pt-BR" smtClean="0"/>
              <a:t>14/07/2025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A312B-E098-4E7C-9EDE-3FF05AEA07E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529154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1A767-A2C7-4EE3-BE41-5BE77EDC350A}" type="datetimeFigureOut">
              <a:rPr lang="pt-BR" smtClean="0"/>
              <a:t>14/07/2025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A312B-E098-4E7C-9EDE-3FF05AEA07E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177136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3646" y="228802"/>
            <a:ext cx="2055614" cy="4874917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6803" y="228802"/>
            <a:ext cx="6014575" cy="4874917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1A767-A2C7-4EE3-BE41-5BE77EDC350A}" type="datetimeFigureOut">
              <a:rPr lang="pt-BR" smtClean="0"/>
              <a:t>14/07/2025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A312B-E098-4E7C-9EDE-3FF05AEA07E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37490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1A767-A2C7-4EE3-BE41-5BE77EDC350A}" type="datetimeFigureOut">
              <a:rPr lang="pt-BR" smtClean="0"/>
              <a:t>14/07/2025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A312B-E098-4E7C-9EDE-3FF05AEA07E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964838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1686" y="3671398"/>
            <a:ext cx="7765654" cy="1134747"/>
          </a:xfrm>
        </p:spPr>
        <p:txBody>
          <a:bodyPr anchor="t"/>
          <a:lstStyle>
            <a:lvl1pPr algn="l">
              <a:defRPr sz="3996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1686" y="2421589"/>
            <a:ext cx="7765654" cy="1249808"/>
          </a:xfrm>
        </p:spPr>
        <p:txBody>
          <a:bodyPr anchor="b"/>
          <a:lstStyle>
            <a:lvl1pPr marL="0" indent="0">
              <a:buNone/>
              <a:defRPr sz="1998">
                <a:solidFill>
                  <a:schemeClr val="tx1">
                    <a:tint val="75000"/>
                  </a:schemeClr>
                </a:solidFill>
              </a:defRPr>
            </a:lvl1pPr>
            <a:lvl2pPr marL="456789" indent="0">
              <a:buNone/>
              <a:defRPr sz="1798">
                <a:solidFill>
                  <a:schemeClr val="tx1">
                    <a:tint val="75000"/>
                  </a:schemeClr>
                </a:solidFill>
              </a:defRPr>
            </a:lvl2pPr>
            <a:lvl3pPr marL="913577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3pPr>
            <a:lvl4pPr marL="1370366" indent="0">
              <a:buNone/>
              <a:defRPr sz="1399">
                <a:solidFill>
                  <a:schemeClr val="tx1">
                    <a:tint val="75000"/>
                  </a:schemeClr>
                </a:solidFill>
              </a:defRPr>
            </a:lvl4pPr>
            <a:lvl5pPr marL="1827154" indent="0">
              <a:buNone/>
              <a:defRPr sz="1399">
                <a:solidFill>
                  <a:schemeClr val="tx1">
                    <a:tint val="75000"/>
                  </a:schemeClr>
                </a:solidFill>
              </a:defRPr>
            </a:lvl5pPr>
            <a:lvl6pPr marL="2283943" indent="0">
              <a:buNone/>
              <a:defRPr sz="1399">
                <a:solidFill>
                  <a:schemeClr val="tx1">
                    <a:tint val="75000"/>
                  </a:schemeClr>
                </a:solidFill>
              </a:defRPr>
            </a:lvl6pPr>
            <a:lvl7pPr marL="2740731" indent="0">
              <a:buNone/>
              <a:defRPr sz="1399">
                <a:solidFill>
                  <a:schemeClr val="tx1">
                    <a:tint val="75000"/>
                  </a:schemeClr>
                </a:solidFill>
              </a:defRPr>
            </a:lvl7pPr>
            <a:lvl8pPr marL="3197520" indent="0">
              <a:buNone/>
              <a:defRPr sz="1399">
                <a:solidFill>
                  <a:schemeClr val="tx1">
                    <a:tint val="75000"/>
                  </a:schemeClr>
                </a:solidFill>
              </a:defRPr>
            </a:lvl8pPr>
            <a:lvl9pPr marL="3654308" indent="0">
              <a:buNone/>
              <a:defRPr sz="139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1A767-A2C7-4EE3-BE41-5BE77EDC350A}" type="datetimeFigureOut">
              <a:rPr lang="pt-BR" smtClean="0"/>
              <a:t>14/07/2025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A312B-E098-4E7C-9EDE-3FF05AEA07E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62000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6803" y="1333131"/>
            <a:ext cx="4035094" cy="3770588"/>
          </a:xfrm>
        </p:spPr>
        <p:txBody>
          <a:bodyPr/>
          <a:lstStyle>
            <a:lvl1pPr>
              <a:defRPr sz="2797"/>
            </a:lvl1pPr>
            <a:lvl2pPr>
              <a:defRPr sz="2398"/>
            </a:lvl2pPr>
            <a:lvl3pPr>
              <a:defRPr sz="1998"/>
            </a:lvl3pPr>
            <a:lvl4pPr>
              <a:defRPr sz="1798"/>
            </a:lvl4pPr>
            <a:lvl5pPr>
              <a:defRPr sz="1798"/>
            </a:lvl5pPr>
            <a:lvl6pPr>
              <a:defRPr sz="1798"/>
            </a:lvl6pPr>
            <a:lvl7pPr>
              <a:defRPr sz="1798"/>
            </a:lvl7pPr>
            <a:lvl8pPr>
              <a:defRPr sz="1798"/>
            </a:lvl8pPr>
            <a:lvl9pPr>
              <a:defRPr sz="1798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4166" y="1333131"/>
            <a:ext cx="4035094" cy="3770588"/>
          </a:xfrm>
        </p:spPr>
        <p:txBody>
          <a:bodyPr/>
          <a:lstStyle>
            <a:lvl1pPr>
              <a:defRPr sz="2797"/>
            </a:lvl1pPr>
            <a:lvl2pPr>
              <a:defRPr sz="2398"/>
            </a:lvl2pPr>
            <a:lvl3pPr>
              <a:defRPr sz="1998"/>
            </a:lvl3pPr>
            <a:lvl4pPr>
              <a:defRPr sz="1798"/>
            </a:lvl4pPr>
            <a:lvl5pPr>
              <a:defRPr sz="1798"/>
            </a:lvl5pPr>
            <a:lvl6pPr>
              <a:defRPr sz="1798"/>
            </a:lvl6pPr>
            <a:lvl7pPr>
              <a:defRPr sz="1798"/>
            </a:lvl7pPr>
            <a:lvl8pPr>
              <a:defRPr sz="1798"/>
            </a:lvl8pPr>
            <a:lvl9pPr>
              <a:defRPr sz="1798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1A767-A2C7-4EE3-BE41-5BE77EDC350A}" type="datetimeFigureOut">
              <a:rPr lang="pt-BR" smtClean="0"/>
              <a:t>14/07/2025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A312B-E098-4E7C-9EDE-3FF05AEA07E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908667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6803" y="1278906"/>
            <a:ext cx="4036681" cy="532988"/>
          </a:xfrm>
        </p:spPr>
        <p:txBody>
          <a:bodyPr anchor="b"/>
          <a:lstStyle>
            <a:lvl1pPr marL="0" indent="0">
              <a:buNone/>
              <a:defRPr sz="2398" b="1"/>
            </a:lvl1pPr>
            <a:lvl2pPr marL="456789" indent="0">
              <a:buNone/>
              <a:defRPr sz="1998" b="1"/>
            </a:lvl2pPr>
            <a:lvl3pPr marL="913577" indent="0">
              <a:buNone/>
              <a:defRPr sz="1798" b="1"/>
            </a:lvl3pPr>
            <a:lvl4pPr marL="1370366" indent="0">
              <a:buNone/>
              <a:defRPr sz="1599" b="1"/>
            </a:lvl4pPr>
            <a:lvl5pPr marL="1827154" indent="0">
              <a:buNone/>
              <a:defRPr sz="1599" b="1"/>
            </a:lvl5pPr>
            <a:lvl6pPr marL="2283943" indent="0">
              <a:buNone/>
              <a:defRPr sz="1599" b="1"/>
            </a:lvl6pPr>
            <a:lvl7pPr marL="2740731" indent="0">
              <a:buNone/>
              <a:defRPr sz="1599" b="1"/>
            </a:lvl7pPr>
            <a:lvl8pPr marL="3197520" indent="0">
              <a:buNone/>
              <a:defRPr sz="1599" b="1"/>
            </a:lvl8pPr>
            <a:lvl9pPr marL="3654308" indent="0">
              <a:buNone/>
              <a:defRPr sz="1599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6803" y="1811892"/>
            <a:ext cx="4036681" cy="3291826"/>
          </a:xfrm>
        </p:spPr>
        <p:txBody>
          <a:bodyPr/>
          <a:lstStyle>
            <a:lvl1pPr>
              <a:defRPr sz="2398"/>
            </a:lvl1pPr>
            <a:lvl2pPr>
              <a:defRPr sz="1998"/>
            </a:lvl2pPr>
            <a:lvl3pPr>
              <a:defRPr sz="1798"/>
            </a:lvl3pPr>
            <a:lvl4pPr>
              <a:defRPr sz="1599"/>
            </a:lvl4pPr>
            <a:lvl5pPr>
              <a:defRPr sz="1599"/>
            </a:lvl5pPr>
            <a:lvl6pPr>
              <a:defRPr sz="1599"/>
            </a:lvl6pPr>
            <a:lvl7pPr>
              <a:defRPr sz="1599"/>
            </a:lvl7pPr>
            <a:lvl8pPr>
              <a:defRPr sz="1599"/>
            </a:lvl8pPr>
            <a:lvl9pPr>
              <a:defRPr sz="1599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0994" y="1278906"/>
            <a:ext cx="4038267" cy="532988"/>
          </a:xfrm>
        </p:spPr>
        <p:txBody>
          <a:bodyPr anchor="b"/>
          <a:lstStyle>
            <a:lvl1pPr marL="0" indent="0">
              <a:buNone/>
              <a:defRPr sz="2398" b="1"/>
            </a:lvl1pPr>
            <a:lvl2pPr marL="456789" indent="0">
              <a:buNone/>
              <a:defRPr sz="1998" b="1"/>
            </a:lvl2pPr>
            <a:lvl3pPr marL="913577" indent="0">
              <a:buNone/>
              <a:defRPr sz="1798" b="1"/>
            </a:lvl3pPr>
            <a:lvl4pPr marL="1370366" indent="0">
              <a:buNone/>
              <a:defRPr sz="1599" b="1"/>
            </a:lvl4pPr>
            <a:lvl5pPr marL="1827154" indent="0">
              <a:buNone/>
              <a:defRPr sz="1599" b="1"/>
            </a:lvl5pPr>
            <a:lvl6pPr marL="2283943" indent="0">
              <a:buNone/>
              <a:defRPr sz="1599" b="1"/>
            </a:lvl6pPr>
            <a:lvl7pPr marL="2740731" indent="0">
              <a:buNone/>
              <a:defRPr sz="1599" b="1"/>
            </a:lvl7pPr>
            <a:lvl8pPr marL="3197520" indent="0">
              <a:buNone/>
              <a:defRPr sz="1599" b="1"/>
            </a:lvl8pPr>
            <a:lvl9pPr marL="3654308" indent="0">
              <a:buNone/>
              <a:defRPr sz="1599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0994" y="1811892"/>
            <a:ext cx="4038267" cy="3291826"/>
          </a:xfrm>
        </p:spPr>
        <p:txBody>
          <a:bodyPr/>
          <a:lstStyle>
            <a:lvl1pPr>
              <a:defRPr sz="2398"/>
            </a:lvl1pPr>
            <a:lvl2pPr>
              <a:defRPr sz="1998"/>
            </a:lvl2pPr>
            <a:lvl3pPr>
              <a:defRPr sz="1798"/>
            </a:lvl3pPr>
            <a:lvl4pPr>
              <a:defRPr sz="1599"/>
            </a:lvl4pPr>
            <a:lvl5pPr>
              <a:defRPr sz="1599"/>
            </a:lvl5pPr>
            <a:lvl6pPr>
              <a:defRPr sz="1599"/>
            </a:lvl6pPr>
            <a:lvl7pPr>
              <a:defRPr sz="1599"/>
            </a:lvl7pPr>
            <a:lvl8pPr>
              <a:defRPr sz="1599"/>
            </a:lvl8pPr>
            <a:lvl9pPr>
              <a:defRPr sz="1599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1A767-A2C7-4EE3-BE41-5BE77EDC350A}" type="datetimeFigureOut">
              <a:rPr lang="pt-BR" smtClean="0"/>
              <a:t>14/07/2025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A312B-E098-4E7C-9EDE-3FF05AEA07E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877329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1A767-A2C7-4EE3-BE41-5BE77EDC350A}" type="datetimeFigureOut">
              <a:rPr lang="pt-BR" smtClean="0"/>
              <a:t>14/07/2025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A312B-E098-4E7C-9EDE-3FF05AEA07E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182392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1A767-A2C7-4EE3-BE41-5BE77EDC350A}" type="datetimeFigureOut">
              <a:rPr lang="pt-BR" smtClean="0"/>
              <a:t>14/07/2025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A312B-E098-4E7C-9EDE-3FF05AEA07E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307594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6805" y="227478"/>
            <a:ext cx="3005702" cy="968107"/>
          </a:xfrm>
        </p:spPr>
        <p:txBody>
          <a:bodyPr anchor="b"/>
          <a:lstStyle>
            <a:lvl1pPr algn="l">
              <a:defRPr sz="1998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1947" y="227480"/>
            <a:ext cx="5107313" cy="4876240"/>
          </a:xfrm>
        </p:spPr>
        <p:txBody>
          <a:bodyPr/>
          <a:lstStyle>
            <a:lvl1pPr>
              <a:defRPr sz="3197"/>
            </a:lvl1pPr>
            <a:lvl2pPr>
              <a:defRPr sz="2797"/>
            </a:lvl2pPr>
            <a:lvl3pPr>
              <a:defRPr sz="2398"/>
            </a:lvl3pPr>
            <a:lvl4pPr>
              <a:defRPr sz="1998"/>
            </a:lvl4pPr>
            <a:lvl5pPr>
              <a:defRPr sz="1998"/>
            </a:lvl5pPr>
            <a:lvl6pPr>
              <a:defRPr sz="1998"/>
            </a:lvl6pPr>
            <a:lvl7pPr>
              <a:defRPr sz="1998"/>
            </a:lvl7pPr>
            <a:lvl8pPr>
              <a:defRPr sz="1998"/>
            </a:lvl8pPr>
            <a:lvl9pPr>
              <a:defRPr sz="1998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6805" y="1195586"/>
            <a:ext cx="3005702" cy="3908133"/>
          </a:xfrm>
        </p:spPr>
        <p:txBody>
          <a:bodyPr/>
          <a:lstStyle>
            <a:lvl1pPr marL="0" indent="0">
              <a:buNone/>
              <a:defRPr sz="1399"/>
            </a:lvl1pPr>
            <a:lvl2pPr marL="456789" indent="0">
              <a:buNone/>
              <a:defRPr sz="1199"/>
            </a:lvl2pPr>
            <a:lvl3pPr marL="913577" indent="0">
              <a:buNone/>
              <a:defRPr sz="999"/>
            </a:lvl3pPr>
            <a:lvl4pPr marL="1370366" indent="0">
              <a:buNone/>
              <a:defRPr sz="899"/>
            </a:lvl4pPr>
            <a:lvl5pPr marL="1827154" indent="0">
              <a:buNone/>
              <a:defRPr sz="899"/>
            </a:lvl5pPr>
            <a:lvl6pPr marL="2283943" indent="0">
              <a:buNone/>
              <a:defRPr sz="899"/>
            </a:lvl6pPr>
            <a:lvl7pPr marL="2740731" indent="0">
              <a:buNone/>
              <a:defRPr sz="899"/>
            </a:lvl7pPr>
            <a:lvl8pPr marL="3197520" indent="0">
              <a:buNone/>
              <a:defRPr sz="899"/>
            </a:lvl8pPr>
            <a:lvl9pPr marL="3654308" indent="0">
              <a:buNone/>
              <a:defRPr sz="899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1A767-A2C7-4EE3-BE41-5BE77EDC350A}" type="datetimeFigureOut">
              <a:rPr lang="pt-BR" smtClean="0"/>
              <a:t>14/07/2025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A312B-E098-4E7C-9EDE-3FF05AEA07E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630425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0732" y="3999389"/>
            <a:ext cx="5481638" cy="472151"/>
          </a:xfrm>
        </p:spPr>
        <p:txBody>
          <a:bodyPr anchor="b"/>
          <a:lstStyle>
            <a:lvl1pPr algn="l">
              <a:defRPr sz="1998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0732" y="510504"/>
            <a:ext cx="5481638" cy="3428048"/>
          </a:xfrm>
        </p:spPr>
        <p:txBody>
          <a:bodyPr/>
          <a:lstStyle>
            <a:lvl1pPr marL="0" indent="0">
              <a:buNone/>
              <a:defRPr sz="3197"/>
            </a:lvl1pPr>
            <a:lvl2pPr marL="456789" indent="0">
              <a:buNone/>
              <a:defRPr sz="2797"/>
            </a:lvl2pPr>
            <a:lvl3pPr marL="913577" indent="0">
              <a:buNone/>
              <a:defRPr sz="2398"/>
            </a:lvl3pPr>
            <a:lvl4pPr marL="1370366" indent="0">
              <a:buNone/>
              <a:defRPr sz="1998"/>
            </a:lvl4pPr>
            <a:lvl5pPr marL="1827154" indent="0">
              <a:buNone/>
              <a:defRPr sz="1998"/>
            </a:lvl5pPr>
            <a:lvl6pPr marL="2283943" indent="0">
              <a:buNone/>
              <a:defRPr sz="1998"/>
            </a:lvl6pPr>
            <a:lvl7pPr marL="2740731" indent="0">
              <a:buNone/>
              <a:defRPr sz="1998"/>
            </a:lvl7pPr>
            <a:lvl8pPr marL="3197520" indent="0">
              <a:buNone/>
              <a:defRPr sz="1998"/>
            </a:lvl8pPr>
            <a:lvl9pPr marL="3654308" indent="0">
              <a:buNone/>
              <a:defRPr sz="1998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0732" y="4471539"/>
            <a:ext cx="5481638" cy="670533"/>
          </a:xfrm>
        </p:spPr>
        <p:txBody>
          <a:bodyPr/>
          <a:lstStyle>
            <a:lvl1pPr marL="0" indent="0">
              <a:buNone/>
              <a:defRPr sz="1399"/>
            </a:lvl1pPr>
            <a:lvl2pPr marL="456789" indent="0">
              <a:buNone/>
              <a:defRPr sz="1199"/>
            </a:lvl2pPr>
            <a:lvl3pPr marL="913577" indent="0">
              <a:buNone/>
              <a:defRPr sz="999"/>
            </a:lvl3pPr>
            <a:lvl4pPr marL="1370366" indent="0">
              <a:buNone/>
              <a:defRPr sz="899"/>
            </a:lvl4pPr>
            <a:lvl5pPr marL="1827154" indent="0">
              <a:buNone/>
              <a:defRPr sz="899"/>
            </a:lvl5pPr>
            <a:lvl6pPr marL="2283943" indent="0">
              <a:buNone/>
              <a:defRPr sz="899"/>
            </a:lvl6pPr>
            <a:lvl7pPr marL="2740731" indent="0">
              <a:buNone/>
              <a:defRPr sz="899"/>
            </a:lvl7pPr>
            <a:lvl8pPr marL="3197520" indent="0">
              <a:buNone/>
              <a:defRPr sz="899"/>
            </a:lvl8pPr>
            <a:lvl9pPr marL="3654308" indent="0">
              <a:buNone/>
              <a:defRPr sz="899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1A767-A2C7-4EE3-BE41-5BE77EDC350A}" type="datetimeFigureOut">
              <a:rPr lang="pt-BR" smtClean="0"/>
              <a:t>14/07/2025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A312B-E098-4E7C-9EDE-3FF05AEA07E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54282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6803" y="228802"/>
            <a:ext cx="8222457" cy="952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6803" y="1333131"/>
            <a:ext cx="8222457" cy="37705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6803" y="5295488"/>
            <a:ext cx="2131748" cy="3041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81A767-A2C7-4EE3-BE41-5BE77EDC350A}" type="datetimeFigureOut">
              <a:rPr lang="pt-BR" smtClean="0"/>
              <a:t>14/07/2025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1488" y="5295488"/>
            <a:ext cx="2893087" cy="3041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47512" y="5295488"/>
            <a:ext cx="2131748" cy="3041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0A312B-E098-4E7C-9EDE-3FF05AEA07E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53315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3577" rtl="0" eaLnBrk="1" latinLnBrk="0" hangingPunct="1">
        <a:spcBef>
          <a:spcPct val="0"/>
        </a:spcBef>
        <a:buNone/>
        <a:defRPr sz="439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591" indent="-342591" algn="l" defTabSz="913577" rtl="0" eaLnBrk="1" latinLnBrk="0" hangingPunct="1">
        <a:spcBef>
          <a:spcPct val="20000"/>
        </a:spcBef>
        <a:buFont typeface="Arial" pitchFamily="34" charset="0"/>
        <a:buChar char="•"/>
        <a:defRPr sz="3197" kern="1200">
          <a:solidFill>
            <a:schemeClr val="tx1"/>
          </a:solidFill>
          <a:latin typeface="+mn-lt"/>
          <a:ea typeface="+mn-ea"/>
          <a:cs typeface="+mn-cs"/>
        </a:defRPr>
      </a:lvl1pPr>
      <a:lvl2pPr marL="742281" indent="-285493" algn="l" defTabSz="913577" rtl="0" eaLnBrk="1" latinLnBrk="0" hangingPunct="1">
        <a:spcBef>
          <a:spcPct val="20000"/>
        </a:spcBef>
        <a:buFont typeface="Arial" pitchFamily="34" charset="0"/>
        <a:buChar char="–"/>
        <a:defRPr sz="2797" kern="1200">
          <a:solidFill>
            <a:schemeClr val="tx1"/>
          </a:solidFill>
          <a:latin typeface="+mn-lt"/>
          <a:ea typeface="+mn-ea"/>
          <a:cs typeface="+mn-cs"/>
        </a:defRPr>
      </a:lvl2pPr>
      <a:lvl3pPr marL="1141971" indent="-228394" algn="l" defTabSz="913577" rtl="0" eaLnBrk="1" latinLnBrk="0" hangingPunct="1">
        <a:spcBef>
          <a:spcPct val="20000"/>
        </a:spcBef>
        <a:buFont typeface="Arial" pitchFamily="34" charset="0"/>
        <a:buChar char="•"/>
        <a:defRPr sz="2398" kern="1200">
          <a:solidFill>
            <a:schemeClr val="tx1"/>
          </a:solidFill>
          <a:latin typeface="+mn-lt"/>
          <a:ea typeface="+mn-ea"/>
          <a:cs typeface="+mn-cs"/>
        </a:defRPr>
      </a:lvl3pPr>
      <a:lvl4pPr marL="1598760" indent="-228394" algn="l" defTabSz="913577" rtl="0" eaLnBrk="1" latinLnBrk="0" hangingPunct="1">
        <a:spcBef>
          <a:spcPct val="20000"/>
        </a:spcBef>
        <a:buFont typeface="Arial" pitchFamily="34" charset="0"/>
        <a:buChar char="–"/>
        <a:defRPr sz="1998" kern="1200">
          <a:solidFill>
            <a:schemeClr val="tx1"/>
          </a:solidFill>
          <a:latin typeface="+mn-lt"/>
          <a:ea typeface="+mn-ea"/>
          <a:cs typeface="+mn-cs"/>
        </a:defRPr>
      </a:lvl4pPr>
      <a:lvl5pPr marL="2055548" indent="-228394" algn="l" defTabSz="913577" rtl="0" eaLnBrk="1" latinLnBrk="0" hangingPunct="1">
        <a:spcBef>
          <a:spcPct val="20000"/>
        </a:spcBef>
        <a:buFont typeface="Arial" pitchFamily="34" charset="0"/>
        <a:buChar char="»"/>
        <a:defRPr sz="1998" kern="1200">
          <a:solidFill>
            <a:schemeClr val="tx1"/>
          </a:solidFill>
          <a:latin typeface="+mn-lt"/>
          <a:ea typeface="+mn-ea"/>
          <a:cs typeface="+mn-cs"/>
        </a:defRPr>
      </a:lvl5pPr>
      <a:lvl6pPr marL="2512337" indent="-228394" algn="l" defTabSz="913577" rtl="0" eaLnBrk="1" latinLnBrk="0" hangingPunct="1">
        <a:spcBef>
          <a:spcPct val="20000"/>
        </a:spcBef>
        <a:buFont typeface="Arial" pitchFamily="34" charset="0"/>
        <a:buChar char="•"/>
        <a:defRPr sz="1998" kern="1200">
          <a:solidFill>
            <a:schemeClr val="tx1"/>
          </a:solidFill>
          <a:latin typeface="+mn-lt"/>
          <a:ea typeface="+mn-ea"/>
          <a:cs typeface="+mn-cs"/>
        </a:defRPr>
      </a:lvl6pPr>
      <a:lvl7pPr marL="2969125" indent="-228394" algn="l" defTabSz="913577" rtl="0" eaLnBrk="1" latinLnBrk="0" hangingPunct="1">
        <a:spcBef>
          <a:spcPct val="20000"/>
        </a:spcBef>
        <a:buFont typeface="Arial" pitchFamily="34" charset="0"/>
        <a:buChar char="•"/>
        <a:defRPr sz="1998" kern="1200">
          <a:solidFill>
            <a:schemeClr val="tx1"/>
          </a:solidFill>
          <a:latin typeface="+mn-lt"/>
          <a:ea typeface="+mn-ea"/>
          <a:cs typeface="+mn-cs"/>
        </a:defRPr>
      </a:lvl7pPr>
      <a:lvl8pPr marL="3425914" indent="-228394" algn="l" defTabSz="913577" rtl="0" eaLnBrk="1" latinLnBrk="0" hangingPunct="1">
        <a:spcBef>
          <a:spcPct val="20000"/>
        </a:spcBef>
        <a:buFont typeface="Arial" pitchFamily="34" charset="0"/>
        <a:buChar char="•"/>
        <a:defRPr sz="1998" kern="1200">
          <a:solidFill>
            <a:schemeClr val="tx1"/>
          </a:solidFill>
          <a:latin typeface="+mn-lt"/>
          <a:ea typeface="+mn-ea"/>
          <a:cs typeface="+mn-cs"/>
        </a:defRPr>
      </a:lvl8pPr>
      <a:lvl9pPr marL="3882702" indent="-228394" algn="l" defTabSz="913577" rtl="0" eaLnBrk="1" latinLnBrk="0" hangingPunct="1">
        <a:spcBef>
          <a:spcPct val="20000"/>
        </a:spcBef>
        <a:buFont typeface="Arial" pitchFamily="34" charset="0"/>
        <a:buChar char="•"/>
        <a:defRPr sz="199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3577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1pPr>
      <a:lvl2pPr marL="456789" algn="l" defTabSz="913577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2pPr>
      <a:lvl3pPr marL="913577" algn="l" defTabSz="913577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3pPr>
      <a:lvl4pPr marL="1370366" algn="l" defTabSz="913577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4pPr>
      <a:lvl5pPr marL="1827154" algn="l" defTabSz="913577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5pPr>
      <a:lvl6pPr marL="2283943" algn="l" defTabSz="913577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6pPr>
      <a:lvl7pPr marL="2740731" algn="l" defTabSz="913577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7pPr>
      <a:lvl8pPr marL="3197520" algn="l" defTabSz="913577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8pPr>
      <a:lvl9pPr marL="3654308" algn="l" defTabSz="913577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5.png"/><Relationship Id="rId7" Type="http://schemas.openxmlformats.org/officeDocument/2006/relationships/image" Target="../media/image22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25.png"/><Relationship Id="rId5" Type="http://schemas.openxmlformats.org/officeDocument/2006/relationships/image" Target="../media/image7.png"/><Relationship Id="rId10" Type="http://schemas.openxmlformats.org/officeDocument/2006/relationships/image" Target="../media/image24.png"/><Relationship Id="rId4" Type="http://schemas.openxmlformats.org/officeDocument/2006/relationships/image" Target="../media/image6.png"/><Relationship Id="rId9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28.png"/><Relationship Id="rId3" Type="http://schemas.openxmlformats.org/officeDocument/2006/relationships/image" Target="../media/image9.png"/><Relationship Id="rId7" Type="http://schemas.openxmlformats.org/officeDocument/2006/relationships/image" Target="../media/image7.png"/><Relationship Id="rId12" Type="http://schemas.openxmlformats.org/officeDocument/2006/relationships/image" Target="../media/image2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3.jpeg"/><Relationship Id="rId5" Type="http://schemas.openxmlformats.org/officeDocument/2006/relationships/image" Target="../media/image5.png"/><Relationship Id="rId10" Type="http://schemas.openxmlformats.org/officeDocument/2006/relationships/image" Target="../media/image12.jpeg"/><Relationship Id="rId4" Type="http://schemas.openxmlformats.org/officeDocument/2006/relationships/image" Target="../media/image10.png"/><Relationship Id="rId9" Type="http://schemas.openxmlformats.org/officeDocument/2006/relationships/image" Target="../media/image11.jpeg"/><Relationship Id="rId1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3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27.png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9.png"/><Relationship Id="rId7" Type="http://schemas.openxmlformats.org/officeDocument/2006/relationships/image" Target="../media/image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3.jpeg"/><Relationship Id="rId5" Type="http://schemas.openxmlformats.org/officeDocument/2006/relationships/image" Target="../media/image5.png"/><Relationship Id="rId10" Type="http://schemas.openxmlformats.org/officeDocument/2006/relationships/image" Target="../media/image12.jpeg"/><Relationship Id="rId4" Type="http://schemas.openxmlformats.org/officeDocument/2006/relationships/image" Target="../media/image10.png"/><Relationship Id="rId9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5.png"/><Relationship Id="rId7" Type="http://schemas.openxmlformats.org/officeDocument/2006/relationships/image" Target="../media/image1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17.jpeg"/><Relationship Id="rId9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19.jpg"/><Relationship Id="rId9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5.png"/><Relationship Id="rId7" Type="http://schemas.openxmlformats.org/officeDocument/2006/relationships/image" Target="../media/image20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06"/>
            <a:ext cx="9136063" cy="5710801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8846" y="786795"/>
            <a:ext cx="5858370" cy="4139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8931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5FA719-6A28-E6CC-44C2-D4A5D6FED8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82D65199-C600-5D80-12CD-BC508276F5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06"/>
            <a:ext cx="9223893" cy="5765702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66B12246-AB30-28BB-D1D5-C3D6FF11EFEC}"/>
              </a:ext>
            </a:extLst>
          </p:cNvPr>
          <p:cNvSpPr/>
          <p:nvPr/>
        </p:nvSpPr>
        <p:spPr>
          <a:xfrm>
            <a:off x="175543" y="5016946"/>
            <a:ext cx="504056" cy="504056"/>
          </a:xfrm>
          <a:prstGeom prst="rect">
            <a:avLst/>
          </a:prstGeom>
          <a:solidFill>
            <a:srgbClr val="0023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4621C9B6-EDA5-8264-1D7F-E0C402D763D7}"/>
              </a:ext>
            </a:extLst>
          </p:cNvPr>
          <p:cNvSpPr/>
          <p:nvPr/>
        </p:nvSpPr>
        <p:spPr>
          <a:xfrm>
            <a:off x="1020468" y="5016946"/>
            <a:ext cx="504056" cy="504056"/>
          </a:xfrm>
          <a:prstGeom prst="rect">
            <a:avLst/>
          </a:prstGeom>
          <a:solidFill>
            <a:srgbClr val="0023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1CBF9967-6FD1-6FD4-8366-E1C9B162E3AF}"/>
              </a:ext>
            </a:extLst>
          </p:cNvPr>
          <p:cNvSpPr/>
          <p:nvPr/>
        </p:nvSpPr>
        <p:spPr>
          <a:xfrm>
            <a:off x="1903735" y="5016946"/>
            <a:ext cx="504056" cy="504056"/>
          </a:xfrm>
          <a:prstGeom prst="rect">
            <a:avLst/>
          </a:prstGeom>
          <a:solidFill>
            <a:srgbClr val="0023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8B9A4A66-216D-D23A-DE92-0D775BEA70E6}"/>
              </a:ext>
            </a:extLst>
          </p:cNvPr>
          <p:cNvSpPr/>
          <p:nvPr/>
        </p:nvSpPr>
        <p:spPr>
          <a:xfrm>
            <a:off x="2767831" y="5376986"/>
            <a:ext cx="6552728" cy="45719"/>
          </a:xfrm>
          <a:prstGeom prst="rect">
            <a:avLst/>
          </a:prstGeom>
          <a:solidFill>
            <a:srgbClr val="0023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0ABD8CE4-DF66-28EE-536C-836B44BA8E1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8351" y="4576400"/>
            <a:ext cx="1566492" cy="1106963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CA096AFE-B663-5CCB-5D81-742E7441D31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552" y="5096488"/>
            <a:ext cx="360040" cy="360040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54C91D5C-45F2-4FE9-CA86-0DED1130D1E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825" y="5059666"/>
            <a:ext cx="396862" cy="396862"/>
          </a:xfrm>
          <a:prstGeom prst="rect">
            <a:avLst/>
          </a:prstGeom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E5D80792-6A20-34DD-1F0F-20FB935944F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9398" y="5067950"/>
            <a:ext cx="372729" cy="372729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4AC7F054-5389-4718-B7D9-CE4049D7B19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44197" y="-959718"/>
            <a:ext cx="9390923" cy="4405603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39C7C6CA-4788-C72A-F037-63C3D797510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720" y="-986907"/>
            <a:ext cx="9417446" cy="4432792"/>
          </a:xfrm>
          <a:prstGeom prst="rect">
            <a:avLst/>
          </a:prstGeom>
        </p:spPr>
      </p:pic>
      <p:sp>
        <p:nvSpPr>
          <p:cNvPr id="16" name="CaixaDeTexto 15">
            <a:extLst>
              <a:ext uri="{FF2B5EF4-FFF2-40B4-BE49-F238E27FC236}">
                <a16:creationId xmlns:a16="http://schemas.microsoft.com/office/drawing/2014/main" id="{32986A1A-7809-E2A5-2D4D-2EC1C1BE5418}"/>
              </a:ext>
            </a:extLst>
          </p:cNvPr>
          <p:cNvSpPr txBox="1"/>
          <p:nvPr/>
        </p:nvSpPr>
        <p:spPr>
          <a:xfrm>
            <a:off x="535583" y="825673"/>
            <a:ext cx="25411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rgbClr val="0023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Guarda Segura</a:t>
            </a:r>
          </a:p>
        </p:txBody>
      </p:sp>
      <p:sp>
        <p:nvSpPr>
          <p:cNvPr id="30" name="CaixaDeTexto 29">
            <a:extLst>
              <a:ext uri="{FF2B5EF4-FFF2-40B4-BE49-F238E27FC236}">
                <a16:creationId xmlns:a16="http://schemas.microsoft.com/office/drawing/2014/main" id="{B3D5F30C-0444-69B3-6604-57F0FD193CD9}"/>
              </a:ext>
            </a:extLst>
          </p:cNvPr>
          <p:cNvSpPr txBox="1"/>
          <p:nvPr/>
        </p:nvSpPr>
        <p:spPr>
          <a:xfrm>
            <a:off x="3789286" y="3864818"/>
            <a:ext cx="530292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Preparar-se para o futuro é investir em uma gestão documental que une segurança, inteligência e conformidade, transformando desafios em oportunidades.</a:t>
            </a:r>
            <a:endParaRPr lang="pt-BR" sz="14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 4" descr="preencoded.png">
            <a:extLst>
              <a:ext uri="{FF2B5EF4-FFF2-40B4-BE49-F238E27FC236}">
                <a16:creationId xmlns:a16="http://schemas.microsoft.com/office/drawing/2014/main" id="{CACF2D1E-24F3-BB6F-0D31-A45955D324D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948191" y="120402"/>
            <a:ext cx="3060000" cy="3060000"/>
          </a:xfrm>
          <a:prstGeom prst="rect">
            <a:avLst/>
          </a:prstGeom>
        </p:spPr>
      </p:pic>
      <p:pic>
        <p:nvPicPr>
          <p:cNvPr id="3" name="Image 2" descr="preencoded.png">
            <a:extLst>
              <a:ext uri="{FF2B5EF4-FFF2-40B4-BE49-F238E27FC236}">
                <a16:creationId xmlns:a16="http://schemas.microsoft.com/office/drawing/2014/main" id="{8661A4BF-51D6-C90F-7B4F-DE2BF6C1B2B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948191" y="156746"/>
            <a:ext cx="3060000" cy="3060000"/>
          </a:xfrm>
          <a:prstGeom prst="rect">
            <a:avLst/>
          </a:prstGeom>
        </p:spPr>
      </p:pic>
      <p:pic>
        <p:nvPicPr>
          <p:cNvPr id="5" name="Image 0" descr="preencoded.png">
            <a:extLst>
              <a:ext uri="{FF2B5EF4-FFF2-40B4-BE49-F238E27FC236}">
                <a16:creationId xmlns:a16="http://schemas.microsoft.com/office/drawing/2014/main" id="{A60F6ADC-5668-534E-3524-4EFC33DEC9F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983855" y="132032"/>
            <a:ext cx="3060000" cy="3060000"/>
          </a:xfrm>
          <a:prstGeom prst="rect">
            <a:avLst/>
          </a:prstGeom>
        </p:spPr>
      </p:pic>
      <p:sp>
        <p:nvSpPr>
          <p:cNvPr id="17" name="CaixaDeTexto 16">
            <a:extLst>
              <a:ext uri="{FF2B5EF4-FFF2-40B4-BE49-F238E27FC236}">
                <a16:creationId xmlns:a16="http://schemas.microsoft.com/office/drawing/2014/main" id="{11747A6A-717C-E351-4598-EE90496815F8}"/>
              </a:ext>
            </a:extLst>
          </p:cNvPr>
          <p:cNvSpPr txBox="1"/>
          <p:nvPr/>
        </p:nvSpPr>
        <p:spPr>
          <a:xfrm>
            <a:off x="5864175" y="440953"/>
            <a:ext cx="25411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rgbClr val="0023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IA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0A6167C8-9422-EE03-EE67-C085D4CFB424}"/>
              </a:ext>
            </a:extLst>
          </p:cNvPr>
          <p:cNvSpPr txBox="1"/>
          <p:nvPr/>
        </p:nvSpPr>
        <p:spPr>
          <a:xfrm>
            <a:off x="5876504" y="1992610"/>
            <a:ext cx="2939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rgbClr val="0023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Conformidade legal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67890E06-7AAA-FA14-224A-0DA8C6D415C5}"/>
              </a:ext>
            </a:extLst>
          </p:cNvPr>
          <p:cNvSpPr txBox="1"/>
          <p:nvPr/>
        </p:nvSpPr>
        <p:spPr>
          <a:xfrm>
            <a:off x="535583" y="1243083"/>
            <a:ext cx="273674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3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Proteção robusta contra vazamentos e acesso indevido</a:t>
            </a:r>
            <a:endParaRPr lang="pt-BR" sz="13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CAE1E1BC-02BF-B167-62AE-DC76A4288DAB}"/>
              </a:ext>
            </a:extLst>
          </p:cNvPr>
          <p:cNvSpPr txBox="1"/>
          <p:nvPr/>
        </p:nvSpPr>
        <p:spPr>
          <a:xfrm>
            <a:off x="5863731" y="840482"/>
            <a:ext cx="273674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3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Otimização de processos com automação e busca avançada</a:t>
            </a:r>
            <a:endParaRPr lang="pt-BR" sz="13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DDCAD30A-1441-8280-84EA-73B3DB3DF3AD}"/>
              </a:ext>
            </a:extLst>
          </p:cNvPr>
          <p:cNvSpPr txBox="1"/>
          <p:nvPr/>
        </p:nvSpPr>
        <p:spPr>
          <a:xfrm>
            <a:off x="5923382" y="2364263"/>
            <a:ext cx="273674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3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Atendimento as exigências da LGPD e outras regulamentações</a:t>
            </a:r>
            <a:endParaRPr lang="pt-BR" sz="13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Imagem 21">
            <a:extLst>
              <a:ext uri="{FF2B5EF4-FFF2-40B4-BE49-F238E27FC236}">
                <a16:creationId xmlns:a16="http://schemas.microsoft.com/office/drawing/2014/main" id="{A99CEF47-E663-C22E-BD4B-A81A4880066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543" y="2784698"/>
            <a:ext cx="3482057" cy="1678213"/>
          </a:xfrm>
          <a:prstGeom prst="rect">
            <a:avLst/>
          </a:prstGeom>
        </p:spPr>
      </p:pic>
      <p:sp>
        <p:nvSpPr>
          <p:cNvPr id="23" name="CaixaDeTexto 22">
            <a:extLst>
              <a:ext uri="{FF2B5EF4-FFF2-40B4-BE49-F238E27FC236}">
                <a16:creationId xmlns:a16="http://schemas.microsoft.com/office/drawing/2014/main" id="{B9E5A571-5F45-859A-70D6-5DEB8C410CFE}"/>
              </a:ext>
            </a:extLst>
          </p:cNvPr>
          <p:cNvSpPr txBox="1"/>
          <p:nvPr/>
        </p:nvSpPr>
        <p:spPr>
          <a:xfrm>
            <a:off x="453244" y="3264654"/>
            <a:ext cx="320435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300" b="1" dirty="0">
                <a:solidFill>
                  <a:srgbClr val="0023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FUTURO</a:t>
            </a:r>
            <a:endParaRPr lang="pt-BR" sz="2450" dirty="0">
              <a:solidFill>
                <a:srgbClr val="00235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72667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095656-1252-9E11-0842-60F62CB2E1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F97835AF-C5D7-A671-BF3F-08C75341C8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06"/>
            <a:ext cx="9223893" cy="5765702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33B2D134-D529-5CBA-E8A2-85C480DCE7CA}"/>
              </a:ext>
            </a:extLst>
          </p:cNvPr>
          <p:cNvSpPr/>
          <p:nvPr/>
        </p:nvSpPr>
        <p:spPr>
          <a:xfrm>
            <a:off x="175543" y="5016946"/>
            <a:ext cx="504056" cy="504056"/>
          </a:xfrm>
          <a:prstGeom prst="rect">
            <a:avLst/>
          </a:prstGeom>
          <a:solidFill>
            <a:srgbClr val="0023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7FAD9031-7B1A-5497-F017-A642289E30CA}"/>
              </a:ext>
            </a:extLst>
          </p:cNvPr>
          <p:cNvSpPr/>
          <p:nvPr/>
        </p:nvSpPr>
        <p:spPr>
          <a:xfrm>
            <a:off x="1020468" y="5016946"/>
            <a:ext cx="504056" cy="504056"/>
          </a:xfrm>
          <a:prstGeom prst="rect">
            <a:avLst/>
          </a:prstGeom>
          <a:solidFill>
            <a:srgbClr val="0023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9F8D4019-9A6D-085D-696C-B384E8935843}"/>
              </a:ext>
            </a:extLst>
          </p:cNvPr>
          <p:cNvSpPr/>
          <p:nvPr/>
        </p:nvSpPr>
        <p:spPr>
          <a:xfrm>
            <a:off x="1903735" y="5016946"/>
            <a:ext cx="504056" cy="504056"/>
          </a:xfrm>
          <a:prstGeom prst="rect">
            <a:avLst/>
          </a:prstGeom>
          <a:solidFill>
            <a:srgbClr val="0023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954271B3-1635-6B86-145E-47B16E92B1A5}"/>
              </a:ext>
            </a:extLst>
          </p:cNvPr>
          <p:cNvSpPr/>
          <p:nvPr/>
        </p:nvSpPr>
        <p:spPr>
          <a:xfrm>
            <a:off x="2767831" y="5376986"/>
            <a:ext cx="6552728" cy="45719"/>
          </a:xfrm>
          <a:prstGeom prst="rect">
            <a:avLst/>
          </a:prstGeom>
          <a:solidFill>
            <a:srgbClr val="0023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" name="Image 0" descr="preencoded.png">
            <a:extLst>
              <a:ext uri="{FF2B5EF4-FFF2-40B4-BE49-F238E27FC236}">
                <a16:creationId xmlns:a16="http://schemas.microsoft.com/office/drawing/2014/main" id="{849CBC96-0F6F-7363-31ED-79067D7406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3607348" cy="5713412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BD125CF5-9FB7-0DA9-C7C5-7B124904337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8351" y="4576400"/>
            <a:ext cx="1566492" cy="1106963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AEBF806F-F5B8-964B-DC6A-C8CE1FE3E9E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552" y="5096488"/>
            <a:ext cx="360040" cy="360040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990D9A63-E981-88F2-6565-50F0966041E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825" y="5059666"/>
            <a:ext cx="396862" cy="396862"/>
          </a:xfrm>
          <a:prstGeom prst="rect">
            <a:avLst/>
          </a:prstGeom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88FA8886-BCDF-3A49-71B0-EED4DD05C37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9398" y="5067950"/>
            <a:ext cx="372729" cy="372729"/>
          </a:xfrm>
          <a:prstGeom prst="rect">
            <a:avLst/>
          </a:prstGeom>
        </p:spPr>
      </p:pic>
      <p:sp>
        <p:nvSpPr>
          <p:cNvPr id="19" name="CaixaDeTexto 18">
            <a:extLst>
              <a:ext uri="{FF2B5EF4-FFF2-40B4-BE49-F238E27FC236}">
                <a16:creationId xmlns:a16="http://schemas.microsoft.com/office/drawing/2014/main" id="{64FD4B8E-476D-3EB4-759D-39015BEFC468}"/>
              </a:ext>
            </a:extLst>
          </p:cNvPr>
          <p:cNvSpPr txBox="1"/>
          <p:nvPr/>
        </p:nvSpPr>
        <p:spPr>
          <a:xfrm>
            <a:off x="3487912" y="2271931"/>
            <a:ext cx="5648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rgbClr val="0023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Perguntas</a:t>
            </a:r>
            <a:endParaRPr lang="pt-BR" sz="2400" b="1" dirty="0">
              <a:solidFill>
                <a:srgbClr val="00235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27202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5AC69E-E50A-68F4-6088-C1792801AB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244BD8AA-5A84-6D36-0539-19D7D9B858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06"/>
            <a:ext cx="9136063" cy="5710801"/>
          </a:xfrm>
          <a:prstGeom prst="rect">
            <a:avLst/>
          </a:prstGeom>
        </p:spPr>
      </p:pic>
      <p:pic>
        <p:nvPicPr>
          <p:cNvPr id="19" name="Imagem 18">
            <a:extLst>
              <a:ext uri="{FF2B5EF4-FFF2-40B4-BE49-F238E27FC236}">
                <a16:creationId xmlns:a16="http://schemas.microsoft.com/office/drawing/2014/main" id="{57CA20BB-F894-D10B-7604-0081F0EAC4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615" y="606113"/>
            <a:ext cx="2896938" cy="4122801"/>
          </a:xfrm>
          <a:prstGeom prst="rect">
            <a:avLst/>
          </a:prstGeom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id="{FDC53529-6A91-330E-1E0B-821D517D81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12" y="1307"/>
            <a:ext cx="1834439" cy="5717050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D73A2E98-D9B8-429F-0CB5-39E2A6B56980}"/>
              </a:ext>
            </a:extLst>
          </p:cNvPr>
          <p:cNvSpPr/>
          <p:nvPr/>
        </p:nvSpPr>
        <p:spPr>
          <a:xfrm>
            <a:off x="175543" y="5016946"/>
            <a:ext cx="504056" cy="504056"/>
          </a:xfrm>
          <a:prstGeom prst="rect">
            <a:avLst/>
          </a:prstGeom>
          <a:solidFill>
            <a:srgbClr val="0023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06A70127-62E4-0711-76C0-3A9F67CCD9A0}"/>
              </a:ext>
            </a:extLst>
          </p:cNvPr>
          <p:cNvSpPr/>
          <p:nvPr/>
        </p:nvSpPr>
        <p:spPr>
          <a:xfrm>
            <a:off x="1020468" y="5016946"/>
            <a:ext cx="504056" cy="504056"/>
          </a:xfrm>
          <a:prstGeom prst="rect">
            <a:avLst/>
          </a:prstGeom>
          <a:solidFill>
            <a:srgbClr val="0023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9AA32497-B43F-07B8-33C3-098F61056E9A}"/>
              </a:ext>
            </a:extLst>
          </p:cNvPr>
          <p:cNvSpPr/>
          <p:nvPr/>
        </p:nvSpPr>
        <p:spPr>
          <a:xfrm>
            <a:off x="1903735" y="5016946"/>
            <a:ext cx="504056" cy="504056"/>
          </a:xfrm>
          <a:prstGeom prst="rect">
            <a:avLst/>
          </a:prstGeom>
          <a:solidFill>
            <a:srgbClr val="0023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9EFEABD2-BAF3-22FE-4CA3-B7ACA89FC342}"/>
              </a:ext>
            </a:extLst>
          </p:cNvPr>
          <p:cNvSpPr/>
          <p:nvPr/>
        </p:nvSpPr>
        <p:spPr>
          <a:xfrm>
            <a:off x="2767831" y="5376986"/>
            <a:ext cx="6552728" cy="45719"/>
          </a:xfrm>
          <a:prstGeom prst="rect">
            <a:avLst/>
          </a:prstGeom>
          <a:solidFill>
            <a:srgbClr val="0023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F4E785CC-A907-B94E-B283-C98590443E3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8351" y="4576400"/>
            <a:ext cx="1566492" cy="1106963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25676054-1FEF-4E02-CA59-F78F12DD55A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552" y="5096488"/>
            <a:ext cx="360040" cy="360040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7B1470EB-F5CC-9C20-816A-F786DEBEE03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825" y="5059666"/>
            <a:ext cx="396862" cy="396862"/>
          </a:xfrm>
          <a:prstGeom prst="rect">
            <a:avLst/>
          </a:prstGeom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500BFC97-AAC8-7BB3-934D-AF0BD6E59C2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9398" y="5067950"/>
            <a:ext cx="372729" cy="372729"/>
          </a:xfrm>
          <a:prstGeom prst="rect">
            <a:avLst/>
          </a:prstGeom>
        </p:spPr>
      </p:pic>
      <p:pic>
        <p:nvPicPr>
          <p:cNvPr id="5" name="Imagem 4" descr="Homem com fone de ouvido&#10;&#10;O conteúdo gerado por IA pode estar incorreto.">
            <a:extLst>
              <a:ext uri="{FF2B5EF4-FFF2-40B4-BE49-F238E27FC236}">
                <a16:creationId xmlns:a16="http://schemas.microsoft.com/office/drawing/2014/main" id="{D6044481-D784-C1B9-FA24-DF3954F43A0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416"/>
          <a:stretch>
            <a:fillRect/>
          </a:stretch>
        </p:blipFill>
        <p:spPr>
          <a:xfrm>
            <a:off x="2911847" y="151302"/>
            <a:ext cx="1136517" cy="1325111"/>
          </a:xfrm>
          <a:prstGeom prst="rect">
            <a:avLst/>
          </a:prstGeom>
        </p:spPr>
      </p:pic>
      <p:pic>
        <p:nvPicPr>
          <p:cNvPr id="23" name="Imagem 22" descr="Mulher posando para foto&#10;&#10;O conteúdo gerado por IA pode estar incorreto.">
            <a:extLst>
              <a:ext uri="{FF2B5EF4-FFF2-40B4-BE49-F238E27FC236}">
                <a16:creationId xmlns:a16="http://schemas.microsoft.com/office/drawing/2014/main" id="{1E201E09-E4D1-7392-73E5-722E139E187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1847" y="1876706"/>
            <a:ext cx="1137600" cy="1528744"/>
          </a:xfrm>
          <a:prstGeom prst="rect">
            <a:avLst/>
          </a:prstGeom>
        </p:spPr>
      </p:pic>
      <p:pic>
        <p:nvPicPr>
          <p:cNvPr id="25" name="Imagem 24" descr="Homem de terno posando para foto&#10;&#10;O conteúdo gerado por IA pode estar incorreto.">
            <a:extLst>
              <a:ext uri="{FF2B5EF4-FFF2-40B4-BE49-F238E27FC236}">
                <a16:creationId xmlns:a16="http://schemas.microsoft.com/office/drawing/2014/main" id="{3837CF17-F7F8-8354-9F7E-A62325887343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6375" y="4022918"/>
            <a:ext cx="1137600" cy="1004287"/>
          </a:xfrm>
          <a:prstGeom prst="rect">
            <a:avLst/>
          </a:prstGeom>
        </p:spPr>
      </p:pic>
      <p:sp>
        <p:nvSpPr>
          <p:cNvPr id="26" name="Text 0">
            <a:extLst>
              <a:ext uri="{FF2B5EF4-FFF2-40B4-BE49-F238E27FC236}">
                <a16:creationId xmlns:a16="http://schemas.microsoft.com/office/drawing/2014/main" id="{AD791DF7-B5AA-8EA5-76C8-6F71215323B1}"/>
              </a:ext>
            </a:extLst>
          </p:cNvPr>
          <p:cNvSpPr/>
          <p:nvPr/>
        </p:nvSpPr>
        <p:spPr>
          <a:xfrm>
            <a:off x="31527" y="2208634"/>
            <a:ext cx="1750987" cy="100811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500"/>
              </a:lnSpc>
              <a:buNone/>
            </a:pPr>
            <a:r>
              <a:rPr lang="en-US" sz="1600" b="1" dirty="0" err="1">
                <a:solidFill>
                  <a:srgbClr val="FFFFFF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Contatos</a:t>
            </a:r>
            <a:endParaRPr lang="en-US" sz="1600" b="1" dirty="0"/>
          </a:p>
        </p:txBody>
      </p: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CCF127C3-8151-224B-ECDF-C6BC36A315FC}"/>
              </a:ext>
            </a:extLst>
          </p:cNvPr>
          <p:cNvSpPr txBox="1"/>
          <p:nvPr/>
        </p:nvSpPr>
        <p:spPr>
          <a:xfrm>
            <a:off x="4063975" y="59804"/>
            <a:ext cx="32043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0023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Maurício Alves</a:t>
            </a:r>
            <a:endParaRPr lang="pt-BR" sz="1400" b="1" dirty="0">
              <a:solidFill>
                <a:srgbClr val="00235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604B1A1B-CD40-5A18-CBAF-0469E4D15B7A}"/>
              </a:ext>
            </a:extLst>
          </p:cNvPr>
          <p:cNvSpPr txBox="1"/>
          <p:nvPr/>
        </p:nvSpPr>
        <p:spPr>
          <a:xfrm>
            <a:off x="4063975" y="1863109"/>
            <a:ext cx="32043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0023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Aline Figueiredo </a:t>
            </a:r>
            <a:r>
              <a:rPr lang="pt-BR" b="1" dirty="0" err="1">
                <a:solidFill>
                  <a:srgbClr val="0023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Begosso</a:t>
            </a:r>
            <a:endParaRPr lang="pt-BR" sz="1400" b="1" dirty="0">
              <a:solidFill>
                <a:srgbClr val="00235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CaixaDeTexto 28">
            <a:extLst>
              <a:ext uri="{FF2B5EF4-FFF2-40B4-BE49-F238E27FC236}">
                <a16:creationId xmlns:a16="http://schemas.microsoft.com/office/drawing/2014/main" id="{EA510941-3064-31A4-0868-5074034649DA}"/>
              </a:ext>
            </a:extLst>
          </p:cNvPr>
          <p:cNvSpPr txBox="1"/>
          <p:nvPr/>
        </p:nvSpPr>
        <p:spPr>
          <a:xfrm>
            <a:off x="4063975" y="3792810"/>
            <a:ext cx="32043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0023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Vilmar de Souza Machado</a:t>
            </a:r>
            <a:endParaRPr lang="pt-BR" sz="1400" b="1" dirty="0">
              <a:solidFill>
                <a:srgbClr val="00235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CaixaDeTexto 31">
            <a:extLst>
              <a:ext uri="{FF2B5EF4-FFF2-40B4-BE49-F238E27FC236}">
                <a16:creationId xmlns:a16="http://schemas.microsoft.com/office/drawing/2014/main" id="{33C47D7B-C2BB-3972-9E0D-9C73BCE37E7C}"/>
              </a:ext>
            </a:extLst>
          </p:cNvPr>
          <p:cNvSpPr txBox="1"/>
          <p:nvPr/>
        </p:nvSpPr>
        <p:spPr>
          <a:xfrm>
            <a:off x="4496023" y="460697"/>
            <a:ext cx="49508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err="1">
                <a:solidFill>
                  <a:srgbClr val="0023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mauricio-alves-junior</a:t>
            </a:r>
            <a:endParaRPr lang="pt-BR" sz="1400" dirty="0">
              <a:solidFill>
                <a:srgbClr val="00235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2189C86A-2820-A7E4-BA5A-105B59B0E4B5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1615" y="504066"/>
            <a:ext cx="251817" cy="251817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B9F259AC-E5FE-D266-F250-21E098C48474}"/>
              </a:ext>
            </a:extLst>
          </p:cNvPr>
          <p:cNvSpPr txBox="1"/>
          <p:nvPr/>
        </p:nvSpPr>
        <p:spPr>
          <a:xfrm>
            <a:off x="4496023" y="768474"/>
            <a:ext cx="49508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solidFill>
                  <a:srgbClr val="0023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mauricio@metrofile.com.br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89D99A4B-EC22-ED84-4755-00EE36146531}"/>
              </a:ext>
            </a:extLst>
          </p:cNvPr>
          <p:cNvSpPr txBox="1"/>
          <p:nvPr/>
        </p:nvSpPr>
        <p:spPr>
          <a:xfrm>
            <a:off x="4496023" y="1108769"/>
            <a:ext cx="49508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solidFill>
                  <a:srgbClr val="0023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(11) 94130-0355</a:t>
            </a:r>
          </a:p>
        </p:txBody>
      </p:sp>
      <p:pic>
        <p:nvPicPr>
          <p:cNvPr id="17" name="Imagem 16">
            <a:extLst>
              <a:ext uri="{FF2B5EF4-FFF2-40B4-BE49-F238E27FC236}">
                <a16:creationId xmlns:a16="http://schemas.microsoft.com/office/drawing/2014/main" id="{29ECCC66-72D7-52D8-641E-9C8180F95321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20348" y="804689"/>
            <a:ext cx="251817" cy="251817"/>
          </a:xfrm>
          <a:prstGeom prst="rect">
            <a:avLst/>
          </a:prstGeom>
        </p:spPr>
      </p:pic>
      <p:pic>
        <p:nvPicPr>
          <p:cNvPr id="18" name="Imagem 17">
            <a:extLst>
              <a:ext uri="{FF2B5EF4-FFF2-40B4-BE49-F238E27FC236}">
                <a16:creationId xmlns:a16="http://schemas.microsoft.com/office/drawing/2014/main" id="{460C2E00-85D7-4A3B-D7C4-CD6C5DB28D6C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31849" y="1128514"/>
            <a:ext cx="251817" cy="251817"/>
          </a:xfrm>
          <a:prstGeom prst="rect">
            <a:avLst/>
          </a:prstGeom>
        </p:spPr>
      </p:pic>
      <p:sp>
        <p:nvSpPr>
          <p:cNvPr id="20" name="CaixaDeTexto 19">
            <a:extLst>
              <a:ext uri="{FF2B5EF4-FFF2-40B4-BE49-F238E27FC236}">
                <a16:creationId xmlns:a16="http://schemas.microsoft.com/office/drawing/2014/main" id="{99ABDFC7-7D45-32D9-B5FC-97C2433DA794}"/>
              </a:ext>
            </a:extLst>
          </p:cNvPr>
          <p:cNvSpPr txBox="1"/>
          <p:nvPr/>
        </p:nvSpPr>
        <p:spPr>
          <a:xfrm>
            <a:off x="4513707" y="2280642"/>
            <a:ext cx="49508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solidFill>
                  <a:srgbClr val="0023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aline-figueiredo-begosso-93a97a34</a:t>
            </a:r>
          </a:p>
        </p:txBody>
      </p:sp>
      <p:pic>
        <p:nvPicPr>
          <p:cNvPr id="21" name="Imagem 20">
            <a:extLst>
              <a:ext uri="{FF2B5EF4-FFF2-40B4-BE49-F238E27FC236}">
                <a16:creationId xmlns:a16="http://schemas.microsoft.com/office/drawing/2014/main" id="{41D3CAAF-FD49-0661-B49B-873CB0438CB3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299" y="2324011"/>
            <a:ext cx="251817" cy="251817"/>
          </a:xfrm>
          <a:prstGeom prst="rect">
            <a:avLst/>
          </a:prstGeom>
        </p:spPr>
      </p:pic>
      <p:sp>
        <p:nvSpPr>
          <p:cNvPr id="22" name="CaixaDeTexto 21">
            <a:extLst>
              <a:ext uri="{FF2B5EF4-FFF2-40B4-BE49-F238E27FC236}">
                <a16:creationId xmlns:a16="http://schemas.microsoft.com/office/drawing/2014/main" id="{E3756F9F-DA9F-3CAB-77C0-872C21C18A0A}"/>
              </a:ext>
            </a:extLst>
          </p:cNvPr>
          <p:cNvSpPr txBox="1"/>
          <p:nvPr/>
        </p:nvSpPr>
        <p:spPr>
          <a:xfrm>
            <a:off x="4513707" y="2588419"/>
            <a:ext cx="49508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solidFill>
                  <a:srgbClr val="0023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aline@lgpdsolution.com.br</a:t>
            </a:r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D34EEACE-01B9-BCFF-DDBF-67049D25EFFD}"/>
              </a:ext>
            </a:extLst>
          </p:cNvPr>
          <p:cNvSpPr txBox="1"/>
          <p:nvPr/>
        </p:nvSpPr>
        <p:spPr>
          <a:xfrm>
            <a:off x="4513707" y="2928714"/>
            <a:ext cx="49508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solidFill>
                  <a:srgbClr val="0023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(18) 99794-8419</a:t>
            </a:r>
          </a:p>
        </p:txBody>
      </p:sp>
      <p:pic>
        <p:nvPicPr>
          <p:cNvPr id="33" name="Imagem 32">
            <a:extLst>
              <a:ext uri="{FF2B5EF4-FFF2-40B4-BE49-F238E27FC236}">
                <a16:creationId xmlns:a16="http://schemas.microsoft.com/office/drawing/2014/main" id="{0E96B091-63E6-F058-B032-82AC87960F45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38032" y="2624634"/>
            <a:ext cx="251817" cy="251817"/>
          </a:xfrm>
          <a:prstGeom prst="rect">
            <a:avLst/>
          </a:prstGeom>
        </p:spPr>
      </p:pic>
      <p:pic>
        <p:nvPicPr>
          <p:cNvPr id="34" name="Imagem 33">
            <a:extLst>
              <a:ext uri="{FF2B5EF4-FFF2-40B4-BE49-F238E27FC236}">
                <a16:creationId xmlns:a16="http://schemas.microsoft.com/office/drawing/2014/main" id="{DD13A431-5CD3-E206-C1DD-2E5E8F92C107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49533" y="2948459"/>
            <a:ext cx="251817" cy="251817"/>
          </a:xfrm>
          <a:prstGeom prst="rect">
            <a:avLst/>
          </a:prstGeom>
        </p:spPr>
      </p:pic>
      <p:sp>
        <p:nvSpPr>
          <p:cNvPr id="35" name="CaixaDeTexto 34">
            <a:extLst>
              <a:ext uri="{FF2B5EF4-FFF2-40B4-BE49-F238E27FC236}">
                <a16:creationId xmlns:a16="http://schemas.microsoft.com/office/drawing/2014/main" id="{70F70F7C-B1DE-5CC3-4654-B25E7203CF36}"/>
              </a:ext>
            </a:extLst>
          </p:cNvPr>
          <p:cNvSpPr txBox="1"/>
          <p:nvPr/>
        </p:nvSpPr>
        <p:spPr>
          <a:xfrm>
            <a:off x="4555674" y="4205113"/>
            <a:ext cx="49508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err="1">
                <a:solidFill>
                  <a:srgbClr val="0023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vilmar</a:t>
            </a:r>
            <a:r>
              <a:rPr lang="pt-BR" sz="1400" dirty="0">
                <a:solidFill>
                  <a:srgbClr val="0023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-machado</a:t>
            </a:r>
          </a:p>
        </p:txBody>
      </p:sp>
      <p:pic>
        <p:nvPicPr>
          <p:cNvPr id="36" name="Imagem 35">
            <a:extLst>
              <a:ext uri="{FF2B5EF4-FFF2-40B4-BE49-F238E27FC236}">
                <a16:creationId xmlns:a16="http://schemas.microsoft.com/office/drawing/2014/main" id="{E664CBE9-8CDA-EF8B-353C-B0963FD7E5E8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1266" y="4248482"/>
            <a:ext cx="251817" cy="251817"/>
          </a:xfrm>
          <a:prstGeom prst="rect">
            <a:avLst/>
          </a:prstGeom>
        </p:spPr>
      </p:pic>
      <p:sp>
        <p:nvSpPr>
          <p:cNvPr id="37" name="CaixaDeTexto 36">
            <a:extLst>
              <a:ext uri="{FF2B5EF4-FFF2-40B4-BE49-F238E27FC236}">
                <a16:creationId xmlns:a16="http://schemas.microsoft.com/office/drawing/2014/main" id="{5645F5E4-3C74-5690-4C13-C8DCF3E26353}"/>
              </a:ext>
            </a:extLst>
          </p:cNvPr>
          <p:cNvSpPr txBox="1"/>
          <p:nvPr/>
        </p:nvSpPr>
        <p:spPr>
          <a:xfrm>
            <a:off x="4555674" y="4512890"/>
            <a:ext cx="49508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solidFill>
                  <a:srgbClr val="0023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vilmar@nvsecurity.com.br </a:t>
            </a:r>
          </a:p>
        </p:txBody>
      </p:sp>
      <p:sp>
        <p:nvSpPr>
          <p:cNvPr id="38" name="CaixaDeTexto 37">
            <a:extLst>
              <a:ext uri="{FF2B5EF4-FFF2-40B4-BE49-F238E27FC236}">
                <a16:creationId xmlns:a16="http://schemas.microsoft.com/office/drawing/2014/main" id="{FE2A5D75-2CF6-F11A-4F5A-C91173D6F391}"/>
              </a:ext>
            </a:extLst>
          </p:cNvPr>
          <p:cNvSpPr txBox="1"/>
          <p:nvPr/>
        </p:nvSpPr>
        <p:spPr>
          <a:xfrm>
            <a:off x="4555674" y="4853185"/>
            <a:ext cx="49508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solidFill>
                  <a:srgbClr val="0023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(11) 99342-1934</a:t>
            </a:r>
          </a:p>
        </p:txBody>
      </p:sp>
      <p:pic>
        <p:nvPicPr>
          <p:cNvPr id="39" name="Imagem 38">
            <a:extLst>
              <a:ext uri="{FF2B5EF4-FFF2-40B4-BE49-F238E27FC236}">
                <a16:creationId xmlns:a16="http://schemas.microsoft.com/office/drawing/2014/main" id="{30C79882-B2BE-0051-D21E-67310C6E4ECA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79999" y="4549105"/>
            <a:ext cx="251817" cy="251817"/>
          </a:xfrm>
          <a:prstGeom prst="rect">
            <a:avLst/>
          </a:prstGeom>
        </p:spPr>
      </p:pic>
      <p:pic>
        <p:nvPicPr>
          <p:cNvPr id="40" name="Imagem 39">
            <a:extLst>
              <a:ext uri="{FF2B5EF4-FFF2-40B4-BE49-F238E27FC236}">
                <a16:creationId xmlns:a16="http://schemas.microsoft.com/office/drawing/2014/main" id="{CFCBF107-AD88-7ADC-C24D-28DBCC5214B6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91500" y="4872930"/>
            <a:ext cx="251817" cy="251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5641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06"/>
            <a:ext cx="9223893" cy="5765702"/>
          </a:xfrm>
          <a:prstGeom prst="rect">
            <a:avLst/>
          </a:prstGeom>
        </p:spPr>
      </p:pic>
      <p:pic>
        <p:nvPicPr>
          <p:cNvPr id="32" name="Imagem 3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06"/>
            <a:ext cx="9223893" cy="5924880"/>
          </a:xfrm>
          <a:prstGeom prst="rect">
            <a:avLst/>
          </a:prstGeom>
        </p:spPr>
      </p:pic>
      <p:sp>
        <p:nvSpPr>
          <p:cNvPr id="33" name="Retângulo 32"/>
          <p:cNvSpPr/>
          <p:nvPr/>
        </p:nvSpPr>
        <p:spPr>
          <a:xfrm>
            <a:off x="0" y="3432770"/>
            <a:ext cx="9223893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4" name="CaixaDeTexto 33"/>
          <p:cNvSpPr txBox="1"/>
          <p:nvPr/>
        </p:nvSpPr>
        <p:spPr>
          <a:xfrm>
            <a:off x="2055662" y="3500132"/>
            <a:ext cx="5112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rgbClr val="0218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www.metrofile.com.br</a:t>
            </a:r>
          </a:p>
        </p:txBody>
      </p:sp>
      <p:pic>
        <p:nvPicPr>
          <p:cNvPr id="35" name="Imagem 3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7831" y="4297919"/>
            <a:ext cx="339026" cy="339026"/>
          </a:xfrm>
          <a:prstGeom prst="rect">
            <a:avLst/>
          </a:prstGeom>
        </p:spPr>
      </p:pic>
      <p:sp>
        <p:nvSpPr>
          <p:cNvPr id="36" name="CaixaDeTexto 35"/>
          <p:cNvSpPr txBox="1"/>
          <p:nvPr/>
        </p:nvSpPr>
        <p:spPr>
          <a:xfrm>
            <a:off x="3199879" y="4297919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facebook.com/</a:t>
            </a:r>
            <a:r>
              <a:rPr lang="pt-B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metrofileoficial</a:t>
            </a:r>
            <a:endParaRPr lang="pt-BR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7" name="Imagem 3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5983" y="5045646"/>
            <a:ext cx="339026" cy="339026"/>
          </a:xfrm>
          <a:prstGeom prst="rect">
            <a:avLst/>
          </a:prstGeom>
        </p:spPr>
      </p:pic>
      <p:pic>
        <p:nvPicPr>
          <p:cNvPr id="38" name="Imagem 3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0062" y="5025243"/>
            <a:ext cx="379832" cy="379832"/>
          </a:xfrm>
          <a:prstGeom prst="rect">
            <a:avLst/>
          </a:prstGeom>
        </p:spPr>
      </p:pic>
      <p:pic>
        <p:nvPicPr>
          <p:cNvPr id="39" name="Imagem 3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5910" y="1633812"/>
            <a:ext cx="3872071" cy="875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3183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06"/>
            <a:ext cx="9136063" cy="5710801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06"/>
            <a:ext cx="9136063" cy="2078317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175543" y="5016946"/>
            <a:ext cx="504056" cy="504056"/>
          </a:xfrm>
          <a:prstGeom prst="rect">
            <a:avLst/>
          </a:prstGeom>
          <a:solidFill>
            <a:srgbClr val="0023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1020468" y="5016946"/>
            <a:ext cx="504056" cy="504056"/>
          </a:xfrm>
          <a:prstGeom prst="rect">
            <a:avLst/>
          </a:prstGeom>
          <a:solidFill>
            <a:srgbClr val="0023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1903735" y="5016946"/>
            <a:ext cx="504056" cy="504056"/>
          </a:xfrm>
          <a:prstGeom prst="rect">
            <a:avLst/>
          </a:prstGeom>
          <a:solidFill>
            <a:srgbClr val="0023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/>
          <p:cNvSpPr/>
          <p:nvPr/>
        </p:nvSpPr>
        <p:spPr>
          <a:xfrm>
            <a:off x="2767831" y="5376986"/>
            <a:ext cx="6552728" cy="45719"/>
          </a:xfrm>
          <a:prstGeom prst="rect">
            <a:avLst/>
          </a:prstGeom>
          <a:solidFill>
            <a:srgbClr val="0023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8351" y="4576400"/>
            <a:ext cx="1566492" cy="1106963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552" y="5096488"/>
            <a:ext cx="360040" cy="360040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825" y="5059666"/>
            <a:ext cx="396862" cy="396862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9398" y="5067950"/>
            <a:ext cx="372729" cy="372729"/>
          </a:xfrm>
          <a:prstGeom prst="rect">
            <a:avLst/>
          </a:prstGeom>
        </p:spPr>
      </p:pic>
      <p:sp>
        <p:nvSpPr>
          <p:cNvPr id="15" name="Text 0">
            <a:extLst>
              <a:ext uri="{FF2B5EF4-FFF2-40B4-BE49-F238E27FC236}">
                <a16:creationId xmlns:a16="http://schemas.microsoft.com/office/drawing/2014/main" id="{E0C951C5-B9C4-ADE7-A63A-F0FADD803E43}"/>
              </a:ext>
            </a:extLst>
          </p:cNvPr>
          <p:cNvSpPr/>
          <p:nvPr/>
        </p:nvSpPr>
        <p:spPr>
          <a:xfrm>
            <a:off x="193228" y="2304693"/>
            <a:ext cx="8767291" cy="21120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5500"/>
              </a:lnSpc>
              <a:buNone/>
            </a:pPr>
            <a:r>
              <a:rPr lang="en-US" sz="36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Kanit" pitchFamily="34" charset="-122"/>
                <a:cs typeface="Arial" panose="020B0604020202020204" pitchFamily="34" charset="0"/>
              </a:rPr>
              <a:t>Guarda de </a:t>
            </a:r>
            <a:r>
              <a:rPr lang="en-US" sz="36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Kanit" pitchFamily="34" charset="-122"/>
                <a:cs typeface="Arial" panose="020B0604020202020204" pitchFamily="34" charset="0"/>
              </a:rPr>
              <a:t>Documentos</a:t>
            </a:r>
            <a:r>
              <a:rPr lang="en-US" sz="36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Kanit" pitchFamily="34" charset="-122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Kanit" pitchFamily="34" charset="-122"/>
                <a:cs typeface="Arial" panose="020B0604020202020204" pitchFamily="34" charset="0"/>
              </a:rPr>
              <a:t>Inteligente</a:t>
            </a:r>
            <a:r>
              <a:rPr lang="en-US" sz="36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Kanit" pitchFamily="34" charset="-122"/>
                <a:cs typeface="Arial" panose="020B0604020202020204" pitchFamily="34" charset="0"/>
              </a:rPr>
              <a:t>: LGPD + IA em Processos de Digitalização</a:t>
            </a:r>
            <a:endParaRPr lang="en-US" sz="36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40909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06"/>
            <a:ext cx="9136063" cy="5710801"/>
          </a:xfrm>
          <a:prstGeom prst="rect">
            <a:avLst/>
          </a:prstGeom>
        </p:spPr>
      </p:pic>
      <p:pic>
        <p:nvPicPr>
          <p:cNvPr id="19" name="Imagem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615" y="606113"/>
            <a:ext cx="2896938" cy="4122801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12" y="1307"/>
            <a:ext cx="1834439" cy="5717050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175543" y="5016946"/>
            <a:ext cx="504056" cy="504056"/>
          </a:xfrm>
          <a:prstGeom prst="rect">
            <a:avLst/>
          </a:prstGeom>
          <a:solidFill>
            <a:srgbClr val="0023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1020468" y="5016946"/>
            <a:ext cx="504056" cy="504056"/>
          </a:xfrm>
          <a:prstGeom prst="rect">
            <a:avLst/>
          </a:prstGeom>
          <a:solidFill>
            <a:srgbClr val="0023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1903735" y="5016946"/>
            <a:ext cx="504056" cy="504056"/>
          </a:xfrm>
          <a:prstGeom prst="rect">
            <a:avLst/>
          </a:prstGeom>
          <a:solidFill>
            <a:srgbClr val="0023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/>
          <p:cNvSpPr/>
          <p:nvPr/>
        </p:nvSpPr>
        <p:spPr>
          <a:xfrm>
            <a:off x="2767831" y="5376986"/>
            <a:ext cx="6552728" cy="45719"/>
          </a:xfrm>
          <a:prstGeom prst="rect">
            <a:avLst/>
          </a:prstGeom>
          <a:solidFill>
            <a:srgbClr val="0023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8351" y="4576400"/>
            <a:ext cx="1566492" cy="1106963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552" y="5096488"/>
            <a:ext cx="360040" cy="360040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825" y="5059666"/>
            <a:ext cx="396862" cy="396862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9398" y="5067950"/>
            <a:ext cx="372729" cy="372729"/>
          </a:xfrm>
          <a:prstGeom prst="rect">
            <a:avLst/>
          </a:prstGeom>
        </p:spPr>
      </p:pic>
      <p:pic>
        <p:nvPicPr>
          <p:cNvPr id="5" name="Imagem 4" descr="Homem com fone de ouvido&#10;&#10;O conteúdo gerado por IA pode estar incorreto.">
            <a:extLst>
              <a:ext uri="{FF2B5EF4-FFF2-40B4-BE49-F238E27FC236}">
                <a16:creationId xmlns:a16="http://schemas.microsoft.com/office/drawing/2014/main" id="{B5731DCD-BE96-1A2D-AD56-3EDBD8913A3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416"/>
          <a:stretch>
            <a:fillRect/>
          </a:stretch>
        </p:blipFill>
        <p:spPr>
          <a:xfrm>
            <a:off x="2911847" y="151302"/>
            <a:ext cx="1136517" cy="1325111"/>
          </a:xfrm>
          <a:prstGeom prst="rect">
            <a:avLst/>
          </a:prstGeom>
        </p:spPr>
      </p:pic>
      <p:pic>
        <p:nvPicPr>
          <p:cNvPr id="23" name="Imagem 22" descr="Mulher posando para foto&#10;&#10;O conteúdo gerado por IA pode estar incorreto.">
            <a:extLst>
              <a:ext uri="{FF2B5EF4-FFF2-40B4-BE49-F238E27FC236}">
                <a16:creationId xmlns:a16="http://schemas.microsoft.com/office/drawing/2014/main" id="{C17E28CF-5472-59BB-056D-636F1FD160E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1847" y="1876706"/>
            <a:ext cx="1137600" cy="1528744"/>
          </a:xfrm>
          <a:prstGeom prst="rect">
            <a:avLst/>
          </a:prstGeom>
        </p:spPr>
      </p:pic>
      <p:pic>
        <p:nvPicPr>
          <p:cNvPr id="25" name="Imagem 24" descr="Homem de terno posando para foto&#10;&#10;O conteúdo gerado por IA pode estar incorreto.">
            <a:extLst>
              <a:ext uri="{FF2B5EF4-FFF2-40B4-BE49-F238E27FC236}">
                <a16:creationId xmlns:a16="http://schemas.microsoft.com/office/drawing/2014/main" id="{2FFBA363-BA69-4C56-579F-2297B45700A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6375" y="4022918"/>
            <a:ext cx="1137600" cy="1004287"/>
          </a:xfrm>
          <a:prstGeom prst="rect">
            <a:avLst/>
          </a:prstGeom>
        </p:spPr>
      </p:pic>
      <p:sp>
        <p:nvSpPr>
          <p:cNvPr id="26" name="Text 0">
            <a:extLst>
              <a:ext uri="{FF2B5EF4-FFF2-40B4-BE49-F238E27FC236}">
                <a16:creationId xmlns:a16="http://schemas.microsoft.com/office/drawing/2014/main" id="{3CD65B27-90F8-A6B7-7A26-41E7BDFA2481}"/>
              </a:ext>
            </a:extLst>
          </p:cNvPr>
          <p:cNvSpPr/>
          <p:nvPr/>
        </p:nvSpPr>
        <p:spPr>
          <a:xfrm>
            <a:off x="80740" y="1344538"/>
            <a:ext cx="1750987" cy="373784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5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Bem-vindos à </a:t>
            </a:r>
            <a:br>
              <a:rPr lang="en-US" sz="1600" b="1" dirty="0">
                <a:solidFill>
                  <a:srgbClr val="FFFFFF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</a:br>
            <a:r>
              <a:rPr lang="en-US" sz="1600" b="1" dirty="0">
                <a:solidFill>
                  <a:srgbClr val="FFFFFF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Era da </a:t>
            </a:r>
            <a:r>
              <a:rPr lang="en-US" sz="1600" b="1" dirty="0" err="1">
                <a:solidFill>
                  <a:srgbClr val="FFFFFF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Informação</a:t>
            </a:r>
            <a:r>
              <a:rPr lang="en-US" sz="1600" b="1" dirty="0">
                <a:solidFill>
                  <a:srgbClr val="FFFFFF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 </a:t>
            </a:r>
            <a:br>
              <a:rPr lang="en-US" sz="1600" b="1" dirty="0">
                <a:solidFill>
                  <a:srgbClr val="FFFFFF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</a:br>
            <a:r>
              <a:rPr lang="en-US" sz="1600" b="1" dirty="0" err="1">
                <a:solidFill>
                  <a:srgbClr val="FFFFFF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Responsável</a:t>
            </a:r>
            <a:endParaRPr lang="en-US" sz="1600" b="1" dirty="0"/>
          </a:p>
        </p:txBody>
      </p: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570CE7DC-2F28-2DA1-FA91-FE2FF3C95728}"/>
              </a:ext>
            </a:extLst>
          </p:cNvPr>
          <p:cNvSpPr txBox="1"/>
          <p:nvPr/>
        </p:nvSpPr>
        <p:spPr>
          <a:xfrm>
            <a:off x="4063975" y="59804"/>
            <a:ext cx="32043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0023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Maurício Alves</a:t>
            </a:r>
            <a:endParaRPr lang="pt-BR" sz="1400" b="1" dirty="0">
              <a:solidFill>
                <a:srgbClr val="00235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766A1638-E351-11A1-8528-11B33350D509}"/>
              </a:ext>
            </a:extLst>
          </p:cNvPr>
          <p:cNvSpPr txBox="1"/>
          <p:nvPr/>
        </p:nvSpPr>
        <p:spPr>
          <a:xfrm>
            <a:off x="4063975" y="1863109"/>
            <a:ext cx="32043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0023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Aline Figueiredo </a:t>
            </a:r>
            <a:r>
              <a:rPr lang="pt-BR" b="1" dirty="0" err="1">
                <a:solidFill>
                  <a:srgbClr val="0023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Begosso</a:t>
            </a:r>
            <a:endParaRPr lang="pt-BR" sz="1400" b="1" dirty="0">
              <a:solidFill>
                <a:srgbClr val="00235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CaixaDeTexto 28">
            <a:extLst>
              <a:ext uri="{FF2B5EF4-FFF2-40B4-BE49-F238E27FC236}">
                <a16:creationId xmlns:a16="http://schemas.microsoft.com/office/drawing/2014/main" id="{A9019508-5524-E1B2-9020-C4D45D6933CA}"/>
              </a:ext>
            </a:extLst>
          </p:cNvPr>
          <p:cNvSpPr txBox="1"/>
          <p:nvPr/>
        </p:nvSpPr>
        <p:spPr>
          <a:xfrm>
            <a:off x="4063975" y="3792810"/>
            <a:ext cx="32043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0023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Vilmar de Souza Machado</a:t>
            </a:r>
            <a:endParaRPr lang="pt-BR" sz="1400" b="1" dirty="0">
              <a:solidFill>
                <a:srgbClr val="00235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CaixaDeTexto 29">
            <a:extLst>
              <a:ext uri="{FF2B5EF4-FFF2-40B4-BE49-F238E27FC236}">
                <a16:creationId xmlns:a16="http://schemas.microsoft.com/office/drawing/2014/main" id="{7C2017CA-B897-9D47-2BA3-CE003D4A2AE8}"/>
              </a:ext>
            </a:extLst>
          </p:cNvPr>
          <p:cNvSpPr txBox="1"/>
          <p:nvPr/>
        </p:nvSpPr>
        <p:spPr>
          <a:xfrm>
            <a:off x="4063975" y="2160433"/>
            <a:ext cx="49508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rgbClr val="0023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Head de Proteção de Dados e Cibersegurança da LGPD </a:t>
            </a:r>
            <a:r>
              <a:rPr lang="pt-BR" sz="1200" dirty="0" err="1">
                <a:solidFill>
                  <a:srgbClr val="0023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Solution</a:t>
            </a:r>
            <a:r>
              <a:rPr lang="pt-BR" sz="1200" dirty="0">
                <a:solidFill>
                  <a:srgbClr val="0023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DPO com Certificação EXIN Information Security Foundation. Assessora e consultora em implementação de programas de conformidade com a LGPD. Pós-Graduada em “Direito Digital e Compliance” pelo Damásio Educacional. Advogada com atuações em Governança Corporativa, Direito Empresarial, Contratual e Startups.</a:t>
            </a:r>
            <a:endParaRPr lang="pt-BR" sz="1050" dirty="0">
              <a:solidFill>
                <a:srgbClr val="00235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CaixaDeTexto 30">
            <a:extLst>
              <a:ext uri="{FF2B5EF4-FFF2-40B4-BE49-F238E27FC236}">
                <a16:creationId xmlns:a16="http://schemas.microsoft.com/office/drawing/2014/main" id="{1F2469F0-FC10-95A3-4046-207C4F5F56B4}"/>
              </a:ext>
            </a:extLst>
          </p:cNvPr>
          <p:cNvSpPr txBox="1"/>
          <p:nvPr/>
        </p:nvSpPr>
        <p:spPr>
          <a:xfrm>
            <a:off x="4063975" y="4080842"/>
            <a:ext cx="495086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rgbClr val="0023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Profissional com mais de 20 anos de experiência em tecnologia da informação e segurança, atua como CEO na NV Security &amp; Consulting. Lidera iniciativas que integram inovação à segurança, incluindo projetos de inteligência </a:t>
            </a:r>
            <a:r>
              <a:rPr lang="pt-BR" sz="1200" dirty="0" err="1">
                <a:solidFill>
                  <a:srgbClr val="0023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artificiaL</a:t>
            </a:r>
            <a:r>
              <a:rPr lang="pt-BR" sz="1200" dirty="0">
                <a:solidFill>
                  <a:srgbClr val="0023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automação com </a:t>
            </a:r>
            <a:r>
              <a:rPr lang="pt-BR" sz="1200" dirty="0" err="1">
                <a:solidFill>
                  <a:srgbClr val="0023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RPAs</a:t>
            </a:r>
            <a:r>
              <a:rPr lang="pt-BR" sz="1200" dirty="0">
                <a:solidFill>
                  <a:srgbClr val="0023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 desenvolvimento de sistemas.</a:t>
            </a:r>
            <a:endParaRPr lang="pt-BR" sz="1050" dirty="0">
              <a:solidFill>
                <a:srgbClr val="00235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CaixaDeTexto 31">
            <a:extLst>
              <a:ext uri="{FF2B5EF4-FFF2-40B4-BE49-F238E27FC236}">
                <a16:creationId xmlns:a16="http://schemas.microsoft.com/office/drawing/2014/main" id="{ED3F648A-1390-0E27-F4AF-D09A2E2ACCC8}"/>
              </a:ext>
            </a:extLst>
          </p:cNvPr>
          <p:cNvSpPr txBox="1"/>
          <p:nvPr/>
        </p:nvSpPr>
        <p:spPr>
          <a:xfrm>
            <a:off x="4063975" y="336426"/>
            <a:ext cx="49508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rgbClr val="0023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Superintendente de </a:t>
            </a:r>
            <a:r>
              <a:rPr lang="pt-BR" sz="1200" dirty="0" err="1">
                <a:solidFill>
                  <a:srgbClr val="0023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Inovação</a:t>
            </a:r>
            <a:r>
              <a:rPr lang="pt-BR" sz="1200" dirty="0">
                <a:solidFill>
                  <a:srgbClr val="0023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 Produtos da Metrofile. Engenheiro de </a:t>
            </a:r>
            <a:r>
              <a:rPr lang="pt-BR" sz="1200" dirty="0" err="1">
                <a:solidFill>
                  <a:srgbClr val="0023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Computação</a:t>
            </a:r>
            <a:r>
              <a:rPr lang="pt-BR" sz="1200" dirty="0">
                <a:solidFill>
                  <a:srgbClr val="0023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200" dirty="0" err="1">
                <a:solidFill>
                  <a:srgbClr val="0023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pós-graduado</a:t>
            </a:r>
            <a:r>
              <a:rPr lang="pt-BR" sz="1200" dirty="0">
                <a:solidFill>
                  <a:srgbClr val="0023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em </a:t>
            </a:r>
            <a:r>
              <a:rPr lang="pt-BR" sz="1200" dirty="0" err="1">
                <a:solidFill>
                  <a:srgbClr val="0023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Administração</a:t>
            </a:r>
            <a:r>
              <a:rPr lang="pt-BR" sz="1200" dirty="0">
                <a:solidFill>
                  <a:srgbClr val="0023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Banco de Dados e MBA em Data Science e </a:t>
            </a:r>
            <a:r>
              <a:rPr lang="pt-BR" sz="1200" dirty="0" err="1">
                <a:solidFill>
                  <a:srgbClr val="0023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Analytics</a:t>
            </a:r>
            <a:r>
              <a:rPr lang="pt-BR" sz="1200" dirty="0">
                <a:solidFill>
                  <a:srgbClr val="0023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BR" sz="1200" dirty="0" err="1">
                <a:solidFill>
                  <a:srgbClr val="0023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Experiência</a:t>
            </a:r>
            <a:r>
              <a:rPr lang="pt-BR" sz="1200" dirty="0">
                <a:solidFill>
                  <a:srgbClr val="0023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25 anos em </a:t>
            </a:r>
            <a:r>
              <a:rPr lang="pt-BR" sz="1200" dirty="0" err="1">
                <a:solidFill>
                  <a:srgbClr val="0023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gestão</a:t>
            </a:r>
            <a:r>
              <a:rPr lang="pt-BR" sz="1200" dirty="0">
                <a:solidFill>
                  <a:srgbClr val="0023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 </a:t>
            </a:r>
            <a:r>
              <a:rPr lang="pt-BR" sz="1200" dirty="0" err="1">
                <a:solidFill>
                  <a:srgbClr val="0023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informação</a:t>
            </a:r>
            <a:r>
              <a:rPr lang="pt-BR" sz="1200" dirty="0">
                <a:solidFill>
                  <a:srgbClr val="0023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com passagens pelas </a:t>
            </a:r>
            <a:r>
              <a:rPr lang="pt-BR" sz="1200" dirty="0" err="1">
                <a:solidFill>
                  <a:srgbClr val="0023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áreas</a:t>
            </a:r>
            <a:r>
              <a:rPr lang="pt-BR" sz="1200" dirty="0">
                <a:solidFill>
                  <a:srgbClr val="0023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200" dirty="0" err="1">
                <a:solidFill>
                  <a:srgbClr val="0023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técnicas</a:t>
            </a:r>
            <a:r>
              <a:rPr lang="pt-BR" sz="1200" dirty="0">
                <a:solidFill>
                  <a:srgbClr val="0023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e de </a:t>
            </a:r>
            <a:r>
              <a:rPr lang="pt-BR" sz="1200" dirty="0" err="1">
                <a:solidFill>
                  <a:srgbClr val="0023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negócio</a:t>
            </a:r>
            <a:r>
              <a:rPr lang="pt-BR" sz="1200" dirty="0">
                <a:solidFill>
                  <a:srgbClr val="0023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pt-BR" sz="1200" dirty="0">
              <a:solidFill>
                <a:srgbClr val="00235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39763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B5F922-2071-6232-4C36-1D84484654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22B87898-3E48-9BCE-6E4B-FD760E1DA5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06"/>
            <a:ext cx="9223893" cy="5765702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387D5188-AE8A-03F4-99FE-2A9E628971C2}"/>
              </a:ext>
            </a:extLst>
          </p:cNvPr>
          <p:cNvSpPr/>
          <p:nvPr/>
        </p:nvSpPr>
        <p:spPr>
          <a:xfrm>
            <a:off x="175543" y="5016946"/>
            <a:ext cx="504056" cy="504056"/>
          </a:xfrm>
          <a:prstGeom prst="rect">
            <a:avLst/>
          </a:prstGeom>
          <a:solidFill>
            <a:srgbClr val="0023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7E5DAEC5-0EFE-8E81-1ECA-71F364DEE55E}"/>
              </a:ext>
            </a:extLst>
          </p:cNvPr>
          <p:cNvSpPr/>
          <p:nvPr/>
        </p:nvSpPr>
        <p:spPr>
          <a:xfrm>
            <a:off x="1020468" y="5016946"/>
            <a:ext cx="504056" cy="504056"/>
          </a:xfrm>
          <a:prstGeom prst="rect">
            <a:avLst/>
          </a:prstGeom>
          <a:solidFill>
            <a:srgbClr val="0023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84FA79BB-F1BF-2A7F-BED2-981C5787E500}"/>
              </a:ext>
            </a:extLst>
          </p:cNvPr>
          <p:cNvSpPr/>
          <p:nvPr/>
        </p:nvSpPr>
        <p:spPr>
          <a:xfrm>
            <a:off x="1903735" y="5016946"/>
            <a:ext cx="504056" cy="504056"/>
          </a:xfrm>
          <a:prstGeom prst="rect">
            <a:avLst/>
          </a:prstGeom>
          <a:solidFill>
            <a:srgbClr val="0023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B47D9290-0D24-01F5-BD86-AD46ECAE4250}"/>
              </a:ext>
            </a:extLst>
          </p:cNvPr>
          <p:cNvSpPr/>
          <p:nvPr/>
        </p:nvSpPr>
        <p:spPr>
          <a:xfrm>
            <a:off x="2767831" y="5376986"/>
            <a:ext cx="6552728" cy="45719"/>
          </a:xfrm>
          <a:prstGeom prst="rect">
            <a:avLst/>
          </a:prstGeom>
          <a:solidFill>
            <a:srgbClr val="0023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38FEE2EE-C354-BDAD-6E9A-71B639FF379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8351" y="4576400"/>
            <a:ext cx="1566492" cy="1106963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A857CA13-D40F-A190-E131-7D8E888C957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552" y="5096488"/>
            <a:ext cx="360040" cy="360040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6298F522-B707-F608-25C8-5234E2F14A5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825" y="5059666"/>
            <a:ext cx="396862" cy="396862"/>
          </a:xfrm>
          <a:prstGeom prst="rect">
            <a:avLst/>
          </a:prstGeom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4E2C8FBE-E6D7-A3D9-13A3-82BC6307116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9398" y="5067950"/>
            <a:ext cx="372729" cy="372729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3993D675-EBB8-F6BC-1676-BA83B42436B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223893" cy="3445884"/>
          </a:xfrm>
          <a:prstGeom prst="rect">
            <a:avLst/>
          </a:prstGeom>
        </p:spPr>
      </p:pic>
      <p:sp>
        <p:nvSpPr>
          <p:cNvPr id="16" name="CaixaDeTexto 15">
            <a:extLst>
              <a:ext uri="{FF2B5EF4-FFF2-40B4-BE49-F238E27FC236}">
                <a16:creationId xmlns:a16="http://schemas.microsoft.com/office/drawing/2014/main" id="{F7825DCF-3ECB-C492-0B0E-12EABD57C08B}"/>
              </a:ext>
            </a:extLst>
          </p:cNvPr>
          <p:cNvSpPr txBox="1"/>
          <p:nvPr/>
        </p:nvSpPr>
        <p:spPr>
          <a:xfrm>
            <a:off x="165212" y="3519294"/>
            <a:ext cx="886731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rgbClr val="0023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Estamos preparados para tratar informações com responsabilidade, segurança e inteligência?</a:t>
            </a:r>
            <a:endParaRPr lang="pt-BR" sz="2400" b="1" dirty="0">
              <a:solidFill>
                <a:srgbClr val="00235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25591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8E1A98-5B8E-72C6-6A62-EA8AD6B831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DA5B4C95-7F90-BF87-628B-7E1F4777D3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06"/>
            <a:ext cx="9223893" cy="5765702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79A4349B-67AD-D743-3CDD-4029822B01CA}"/>
              </a:ext>
            </a:extLst>
          </p:cNvPr>
          <p:cNvSpPr/>
          <p:nvPr/>
        </p:nvSpPr>
        <p:spPr>
          <a:xfrm>
            <a:off x="175543" y="5016946"/>
            <a:ext cx="504056" cy="504056"/>
          </a:xfrm>
          <a:prstGeom prst="rect">
            <a:avLst/>
          </a:prstGeom>
          <a:solidFill>
            <a:srgbClr val="0023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2344D33D-0159-A8A3-D300-035781B77AD3}"/>
              </a:ext>
            </a:extLst>
          </p:cNvPr>
          <p:cNvSpPr/>
          <p:nvPr/>
        </p:nvSpPr>
        <p:spPr>
          <a:xfrm>
            <a:off x="1020468" y="5016946"/>
            <a:ext cx="504056" cy="504056"/>
          </a:xfrm>
          <a:prstGeom prst="rect">
            <a:avLst/>
          </a:prstGeom>
          <a:solidFill>
            <a:srgbClr val="0023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DA7EE8AA-EB19-4E62-4AE3-0EB5CB0A1F8D}"/>
              </a:ext>
            </a:extLst>
          </p:cNvPr>
          <p:cNvSpPr/>
          <p:nvPr/>
        </p:nvSpPr>
        <p:spPr>
          <a:xfrm>
            <a:off x="1903735" y="5016946"/>
            <a:ext cx="504056" cy="504056"/>
          </a:xfrm>
          <a:prstGeom prst="rect">
            <a:avLst/>
          </a:prstGeom>
          <a:solidFill>
            <a:srgbClr val="0023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4FEF59DF-6D16-776A-9D13-B50B5D28F10B}"/>
              </a:ext>
            </a:extLst>
          </p:cNvPr>
          <p:cNvSpPr/>
          <p:nvPr/>
        </p:nvSpPr>
        <p:spPr>
          <a:xfrm>
            <a:off x="2767831" y="5376986"/>
            <a:ext cx="6552728" cy="45719"/>
          </a:xfrm>
          <a:prstGeom prst="rect">
            <a:avLst/>
          </a:prstGeom>
          <a:solidFill>
            <a:srgbClr val="0023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E52148E5-C5FD-0EE7-1B07-116709B1831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8351" y="4576400"/>
            <a:ext cx="1566492" cy="1106963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74CFC76C-61F6-E68C-2D8D-2B36BC8DE92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552" y="5096488"/>
            <a:ext cx="360040" cy="360040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EA57074F-0217-3860-C307-125D49570A3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825" y="5059666"/>
            <a:ext cx="396862" cy="396862"/>
          </a:xfrm>
          <a:prstGeom prst="rect">
            <a:avLst/>
          </a:prstGeom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ED7E8DB2-C156-4E01-0758-0810B41AE9F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9398" y="5067950"/>
            <a:ext cx="372729" cy="372729"/>
          </a:xfrm>
          <a:prstGeom prst="rect">
            <a:avLst/>
          </a:prstGeom>
        </p:spPr>
      </p:pic>
      <p:sp>
        <p:nvSpPr>
          <p:cNvPr id="19" name="CaixaDeTexto 18">
            <a:extLst>
              <a:ext uri="{FF2B5EF4-FFF2-40B4-BE49-F238E27FC236}">
                <a16:creationId xmlns:a16="http://schemas.microsoft.com/office/drawing/2014/main" id="{8CCB15BB-F4A6-8F25-6F02-A840B22922E2}"/>
              </a:ext>
            </a:extLst>
          </p:cNvPr>
          <p:cNvSpPr txBox="1"/>
          <p:nvPr/>
        </p:nvSpPr>
        <p:spPr>
          <a:xfrm>
            <a:off x="247552" y="192410"/>
            <a:ext cx="88673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rgbClr val="0023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Cenário Atual da Gestão Documental</a:t>
            </a:r>
            <a:endParaRPr lang="pt-BR" sz="2400" b="1" dirty="0">
              <a:solidFill>
                <a:srgbClr val="00235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tângulo: Cantos Diagonais Arredondados 21">
            <a:extLst>
              <a:ext uri="{FF2B5EF4-FFF2-40B4-BE49-F238E27FC236}">
                <a16:creationId xmlns:a16="http://schemas.microsoft.com/office/drawing/2014/main" id="{6D8335E4-5AFD-56F3-BD8A-F097E274E667}"/>
              </a:ext>
            </a:extLst>
          </p:cNvPr>
          <p:cNvSpPr/>
          <p:nvPr/>
        </p:nvSpPr>
        <p:spPr>
          <a:xfrm>
            <a:off x="929289" y="849193"/>
            <a:ext cx="2251419" cy="4087429"/>
          </a:xfrm>
          <a:prstGeom prst="round2DiagRect">
            <a:avLst/>
          </a:prstGeom>
          <a:solidFill>
            <a:schemeClr val="tx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600" dirty="0"/>
          </a:p>
        </p:txBody>
      </p:sp>
      <p:sp>
        <p:nvSpPr>
          <p:cNvPr id="25" name="Retângulo: Cantos Diagonais Arredondados 24">
            <a:extLst>
              <a:ext uri="{FF2B5EF4-FFF2-40B4-BE49-F238E27FC236}">
                <a16:creationId xmlns:a16="http://schemas.microsoft.com/office/drawing/2014/main" id="{FF1F00BE-D98D-A9DF-4ADF-9C0CFD46F1BC}"/>
              </a:ext>
            </a:extLst>
          </p:cNvPr>
          <p:cNvSpPr/>
          <p:nvPr/>
        </p:nvSpPr>
        <p:spPr>
          <a:xfrm>
            <a:off x="3521579" y="849193"/>
            <a:ext cx="2251419" cy="4087427"/>
          </a:xfrm>
          <a:prstGeom prst="round2DiagRect">
            <a:avLst/>
          </a:prstGeom>
          <a:solidFill>
            <a:schemeClr val="tx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600" dirty="0"/>
          </a:p>
        </p:txBody>
      </p:sp>
      <p:sp>
        <p:nvSpPr>
          <p:cNvPr id="26" name="Retângulo: Cantos Diagonais Arredondados 25">
            <a:extLst>
              <a:ext uri="{FF2B5EF4-FFF2-40B4-BE49-F238E27FC236}">
                <a16:creationId xmlns:a16="http://schemas.microsoft.com/office/drawing/2014/main" id="{EFFE27E6-8CCA-700A-7854-AF3C6BCD9BC0}"/>
              </a:ext>
            </a:extLst>
          </p:cNvPr>
          <p:cNvSpPr/>
          <p:nvPr/>
        </p:nvSpPr>
        <p:spPr>
          <a:xfrm>
            <a:off x="6133036" y="849194"/>
            <a:ext cx="2251419" cy="4087428"/>
          </a:xfrm>
          <a:prstGeom prst="round2DiagRect">
            <a:avLst/>
          </a:prstGeom>
          <a:solidFill>
            <a:schemeClr val="tx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600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pt-BR" sz="1600" dirty="0"/>
          </a:p>
        </p:txBody>
      </p: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3A648014-2A10-5115-6E1C-FAB650D48E5D}"/>
              </a:ext>
            </a:extLst>
          </p:cNvPr>
          <p:cNvSpPr txBox="1"/>
          <p:nvPr/>
        </p:nvSpPr>
        <p:spPr>
          <a:xfrm>
            <a:off x="941503" y="962114"/>
            <a:ext cx="2232252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chemeClr val="bg1"/>
                </a:solidFill>
              </a:rPr>
              <a:t>Volume Crescente</a:t>
            </a:r>
          </a:p>
          <a:p>
            <a:pPr algn="ctr"/>
            <a:endParaRPr lang="pt-BR" sz="1600" b="1" dirty="0">
              <a:solidFill>
                <a:schemeClr val="bg1"/>
              </a:solidFill>
            </a:endParaRPr>
          </a:p>
          <a:p>
            <a:pPr algn="ctr"/>
            <a:r>
              <a:rPr lang="pt-BR" dirty="0">
                <a:solidFill>
                  <a:schemeClr val="bg1"/>
                </a:solidFill>
              </a:rPr>
              <a:t>Explosão de documentos físicos e digitais, dificultando o controle e a organização</a:t>
            </a:r>
          </a:p>
          <a:p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29" name="CaixaDeTexto 28">
            <a:extLst>
              <a:ext uri="{FF2B5EF4-FFF2-40B4-BE49-F238E27FC236}">
                <a16:creationId xmlns:a16="http://schemas.microsoft.com/office/drawing/2014/main" id="{92F4B323-A512-292F-FA94-7F3BCF89142B}"/>
              </a:ext>
            </a:extLst>
          </p:cNvPr>
          <p:cNvSpPr txBox="1"/>
          <p:nvPr/>
        </p:nvSpPr>
        <p:spPr>
          <a:xfrm>
            <a:off x="3502413" y="968289"/>
            <a:ext cx="223225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chemeClr val="bg1"/>
                </a:solidFill>
              </a:rPr>
              <a:t>Falta de Governança</a:t>
            </a:r>
          </a:p>
          <a:p>
            <a:pPr algn="ctr"/>
            <a:endParaRPr lang="pt-BR" dirty="0">
              <a:solidFill>
                <a:schemeClr val="bg1"/>
              </a:solidFill>
            </a:endParaRPr>
          </a:p>
          <a:p>
            <a:pPr algn="ctr"/>
            <a:r>
              <a:rPr lang="pt-BR" dirty="0">
                <a:solidFill>
                  <a:schemeClr val="bg1"/>
                </a:solidFill>
              </a:rPr>
              <a:t>Ausência de controle efetivo sobre o ciclo de vida documental, desde a criação até o descarte</a:t>
            </a:r>
          </a:p>
        </p:txBody>
      </p:sp>
      <p:sp>
        <p:nvSpPr>
          <p:cNvPr id="30" name="CaixaDeTexto 29">
            <a:extLst>
              <a:ext uri="{FF2B5EF4-FFF2-40B4-BE49-F238E27FC236}">
                <a16:creationId xmlns:a16="http://schemas.microsoft.com/office/drawing/2014/main" id="{8646DEE0-7B9B-5963-70B1-AC5B6208750F}"/>
              </a:ext>
            </a:extLst>
          </p:cNvPr>
          <p:cNvSpPr txBox="1"/>
          <p:nvPr/>
        </p:nvSpPr>
        <p:spPr>
          <a:xfrm>
            <a:off x="6120822" y="968289"/>
            <a:ext cx="223225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chemeClr val="bg1"/>
                </a:solidFill>
              </a:rPr>
              <a:t>Riscos Elevados</a:t>
            </a:r>
          </a:p>
          <a:p>
            <a:pPr algn="ctr"/>
            <a:endParaRPr lang="pt-BR" b="1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bg1"/>
                </a:solidFill>
              </a:rPr>
              <a:t>Vazamento e acesso indevido de dados sensíveis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bg1"/>
                </a:solidFill>
              </a:rPr>
              <a:t>Perda de documentos críticos e informações estratégicas.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bg1"/>
                </a:solidFill>
              </a:rPr>
              <a:t>Não conformidade com a LGPD e regulamentações do setor.</a:t>
            </a:r>
          </a:p>
        </p:txBody>
      </p:sp>
    </p:spTree>
    <p:extLst>
      <p:ext uri="{BB962C8B-B14F-4D97-AF65-F5344CB8AC3E}">
        <p14:creationId xmlns:p14="http://schemas.microsoft.com/office/powerpoint/2010/main" val="26462862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BDA72D-4CF7-E284-7158-B80D068F8B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A0265327-A8BA-3E57-E1E9-23E045A24B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06"/>
            <a:ext cx="9223893" cy="5765702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D8DCFF38-59E2-AA29-AB21-140991688E54}"/>
              </a:ext>
            </a:extLst>
          </p:cNvPr>
          <p:cNvSpPr/>
          <p:nvPr/>
        </p:nvSpPr>
        <p:spPr>
          <a:xfrm>
            <a:off x="175543" y="5016946"/>
            <a:ext cx="504056" cy="504056"/>
          </a:xfrm>
          <a:prstGeom prst="rect">
            <a:avLst/>
          </a:prstGeom>
          <a:solidFill>
            <a:srgbClr val="0023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C2786693-2860-347E-75F1-04438BA4F838}"/>
              </a:ext>
            </a:extLst>
          </p:cNvPr>
          <p:cNvSpPr/>
          <p:nvPr/>
        </p:nvSpPr>
        <p:spPr>
          <a:xfrm>
            <a:off x="1020468" y="5016946"/>
            <a:ext cx="504056" cy="504056"/>
          </a:xfrm>
          <a:prstGeom prst="rect">
            <a:avLst/>
          </a:prstGeom>
          <a:solidFill>
            <a:srgbClr val="0023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09AA856C-4F05-B949-62E8-426B21D13AC2}"/>
              </a:ext>
            </a:extLst>
          </p:cNvPr>
          <p:cNvSpPr/>
          <p:nvPr/>
        </p:nvSpPr>
        <p:spPr>
          <a:xfrm>
            <a:off x="1903735" y="5016946"/>
            <a:ext cx="504056" cy="504056"/>
          </a:xfrm>
          <a:prstGeom prst="rect">
            <a:avLst/>
          </a:prstGeom>
          <a:solidFill>
            <a:srgbClr val="0023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936C7686-F053-4FEF-0186-C09B4BCBB1E8}"/>
              </a:ext>
            </a:extLst>
          </p:cNvPr>
          <p:cNvSpPr/>
          <p:nvPr/>
        </p:nvSpPr>
        <p:spPr>
          <a:xfrm>
            <a:off x="2767831" y="5376986"/>
            <a:ext cx="6552728" cy="45719"/>
          </a:xfrm>
          <a:prstGeom prst="rect">
            <a:avLst/>
          </a:prstGeom>
          <a:solidFill>
            <a:srgbClr val="0023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835C58D9-206E-882A-71BC-B73D60EA34A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8351" y="4576400"/>
            <a:ext cx="1566492" cy="1106963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A8CCBFC2-878A-26A0-0751-233D521D338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552" y="5096488"/>
            <a:ext cx="360040" cy="360040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7E602D95-8135-7AE9-32DE-D79E7C30BBD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825" y="5059666"/>
            <a:ext cx="396862" cy="396862"/>
          </a:xfrm>
          <a:prstGeom prst="rect">
            <a:avLst/>
          </a:prstGeom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6AA73699-8D3B-2CB1-B0EE-D46CA235FF4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9398" y="5067950"/>
            <a:ext cx="372729" cy="372729"/>
          </a:xfrm>
          <a:prstGeom prst="rect">
            <a:avLst/>
          </a:prstGeom>
        </p:spPr>
      </p:pic>
      <p:sp>
        <p:nvSpPr>
          <p:cNvPr id="20" name="CaixaDeTexto 19">
            <a:extLst>
              <a:ext uri="{FF2B5EF4-FFF2-40B4-BE49-F238E27FC236}">
                <a16:creationId xmlns:a16="http://schemas.microsoft.com/office/drawing/2014/main" id="{C8CDE2AF-1EED-AB41-3D9B-5C0D5057C7D2}"/>
              </a:ext>
            </a:extLst>
          </p:cNvPr>
          <p:cNvSpPr txBox="1"/>
          <p:nvPr/>
        </p:nvSpPr>
        <p:spPr>
          <a:xfrm>
            <a:off x="4838379" y="1552162"/>
            <a:ext cx="4176464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3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 otimizar processos documentais sem comprometer a segurança e a legalidade exigidas pela LGPD</a:t>
            </a:r>
            <a:endParaRPr lang="pt-BR" sz="13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EEA8EE03-7454-71AF-D26B-57189F0499B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252048"/>
            <a:ext cx="4676702" cy="1532650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A7D948B6-887E-28CC-3B34-2B026757574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8030" y="3162887"/>
            <a:ext cx="4640040" cy="1524584"/>
          </a:xfrm>
          <a:prstGeom prst="rect">
            <a:avLst/>
          </a:prstGeom>
        </p:spPr>
      </p:pic>
      <p:sp>
        <p:nvSpPr>
          <p:cNvPr id="23" name="CaixaDeTexto 22">
            <a:extLst>
              <a:ext uri="{FF2B5EF4-FFF2-40B4-BE49-F238E27FC236}">
                <a16:creationId xmlns:a16="http://schemas.microsoft.com/office/drawing/2014/main" id="{E5C3A673-53E3-3ED3-385E-7D6192DFAC99}"/>
              </a:ext>
            </a:extLst>
          </p:cNvPr>
          <p:cNvSpPr txBox="1"/>
          <p:nvPr/>
        </p:nvSpPr>
        <p:spPr>
          <a:xfrm>
            <a:off x="211203" y="3340403"/>
            <a:ext cx="417646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3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artigo 37 da LGPD estabelece a obrigatoriedade de o controlador manter o registro das operações de tratamento de dados pessoais.</a:t>
            </a:r>
          </a:p>
          <a:p>
            <a:pPr algn="just"/>
            <a:r>
              <a:rPr lang="pt-BR" sz="13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Isto inclui mapeamento detalhado de onde e como os dados são armazenados, processados e compartilhados.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8D25B52D-614C-5A6F-FF80-952D6F4A118A}"/>
              </a:ext>
            </a:extLst>
          </p:cNvPr>
          <p:cNvSpPr txBox="1"/>
          <p:nvPr/>
        </p:nvSpPr>
        <p:spPr>
          <a:xfrm>
            <a:off x="1721230" y="2377490"/>
            <a:ext cx="30599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Eficiência X Conformidade</a:t>
            </a:r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9188C4E8-C8B7-ED0D-50FE-BB1EB9B694BB}"/>
              </a:ext>
            </a:extLst>
          </p:cNvPr>
          <p:cNvSpPr txBox="1"/>
          <p:nvPr/>
        </p:nvSpPr>
        <p:spPr>
          <a:xfrm>
            <a:off x="4781226" y="4246344"/>
            <a:ext cx="30599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exigência da LGPD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5793BA5E-D930-AB4B-EE11-A0AC9BF5BCC0}"/>
              </a:ext>
            </a:extLst>
          </p:cNvPr>
          <p:cNvSpPr txBox="1"/>
          <p:nvPr/>
        </p:nvSpPr>
        <p:spPr>
          <a:xfrm>
            <a:off x="175543" y="255707"/>
            <a:ext cx="88673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rgbClr val="0023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Desafio da Eficiência e Conformidade</a:t>
            </a:r>
            <a:endParaRPr lang="pt-BR" sz="2400" b="1" dirty="0">
              <a:solidFill>
                <a:srgbClr val="00235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34079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33401F-5BB2-E958-3D9D-B2306AA64B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754C70BF-8270-5F82-9C85-8B5E0105CC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06"/>
            <a:ext cx="9223893" cy="5765702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AA8AB658-913D-01D0-89F6-689AC7222DB2}"/>
              </a:ext>
            </a:extLst>
          </p:cNvPr>
          <p:cNvSpPr/>
          <p:nvPr/>
        </p:nvSpPr>
        <p:spPr>
          <a:xfrm>
            <a:off x="175543" y="5016946"/>
            <a:ext cx="504056" cy="504056"/>
          </a:xfrm>
          <a:prstGeom prst="rect">
            <a:avLst/>
          </a:prstGeom>
          <a:solidFill>
            <a:srgbClr val="0023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FD1DF6D6-FCE2-6B68-85E4-F489B72AD55A}"/>
              </a:ext>
            </a:extLst>
          </p:cNvPr>
          <p:cNvSpPr/>
          <p:nvPr/>
        </p:nvSpPr>
        <p:spPr>
          <a:xfrm>
            <a:off x="1020468" y="5016946"/>
            <a:ext cx="504056" cy="504056"/>
          </a:xfrm>
          <a:prstGeom prst="rect">
            <a:avLst/>
          </a:prstGeom>
          <a:solidFill>
            <a:srgbClr val="0023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D66AEEFC-521C-3BD6-34B2-0CD75293B4DC}"/>
              </a:ext>
            </a:extLst>
          </p:cNvPr>
          <p:cNvSpPr/>
          <p:nvPr/>
        </p:nvSpPr>
        <p:spPr>
          <a:xfrm>
            <a:off x="1903735" y="5016946"/>
            <a:ext cx="504056" cy="504056"/>
          </a:xfrm>
          <a:prstGeom prst="rect">
            <a:avLst/>
          </a:prstGeom>
          <a:solidFill>
            <a:srgbClr val="0023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FA1BBF34-E802-E520-006C-2E2BD26E3B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476" y="-167630"/>
            <a:ext cx="9714448" cy="5976664"/>
          </a:xfrm>
          <a:prstGeom prst="rect">
            <a:avLst/>
          </a:prstGeom>
        </p:spPr>
      </p:pic>
      <p:sp>
        <p:nvSpPr>
          <p:cNvPr id="9" name="Retângulo 8">
            <a:extLst>
              <a:ext uri="{FF2B5EF4-FFF2-40B4-BE49-F238E27FC236}">
                <a16:creationId xmlns:a16="http://schemas.microsoft.com/office/drawing/2014/main" id="{053EED1C-5898-684E-1CA8-33B5BF9B2AF7}"/>
              </a:ext>
            </a:extLst>
          </p:cNvPr>
          <p:cNvSpPr/>
          <p:nvPr/>
        </p:nvSpPr>
        <p:spPr>
          <a:xfrm>
            <a:off x="2767831" y="5376986"/>
            <a:ext cx="6552728" cy="45719"/>
          </a:xfrm>
          <a:prstGeom prst="rect">
            <a:avLst/>
          </a:prstGeom>
          <a:solidFill>
            <a:srgbClr val="0023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DF2A7727-F5BC-CA55-0A22-EC7A6FEE196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8351" y="4576400"/>
            <a:ext cx="1566492" cy="1106963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CA28B3C3-EA05-06AD-0647-564A7CC2989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552" y="5096488"/>
            <a:ext cx="360040" cy="360040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522A6C72-088C-7C11-6DDE-3B9C0317CE0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825" y="5059666"/>
            <a:ext cx="396862" cy="396862"/>
          </a:xfrm>
          <a:prstGeom prst="rect">
            <a:avLst/>
          </a:prstGeom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5A45A694-9AF7-F69E-1563-C07A4D3D8A7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9398" y="5067950"/>
            <a:ext cx="372729" cy="372729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094F7BD4-A218-B979-912B-1EF00908666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19294"/>
            <a:ext cx="9731923" cy="712803"/>
          </a:xfrm>
          <a:prstGeom prst="rect">
            <a:avLst/>
          </a:prstGeom>
        </p:spPr>
      </p:pic>
      <p:sp>
        <p:nvSpPr>
          <p:cNvPr id="16" name="CaixaDeTexto 15">
            <a:extLst>
              <a:ext uri="{FF2B5EF4-FFF2-40B4-BE49-F238E27FC236}">
                <a16:creationId xmlns:a16="http://schemas.microsoft.com/office/drawing/2014/main" id="{377D0756-0C66-AE0C-E92C-97495020F1C1}"/>
              </a:ext>
            </a:extLst>
          </p:cNvPr>
          <p:cNvSpPr txBox="1"/>
          <p:nvPr/>
        </p:nvSpPr>
        <p:spPr>
          <a:xfrm>
            <a:off x="391567" y="3576786"/>
            <a:ext cx="89737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rgbClr val="0023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evolução da gestão documental</a:t>
            </a:r>
            <a:endParaRPr lang="pt-BR" sz="2400" b="1" dirty="0">
              <a:solidFill>
                <a:srgbClr val="00235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21885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DAB0F6-9EA2-DE44-DCC8-C48C7A9623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946B4B2B-FAF4-0D71-4FEB-C0F0304AAD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06"/>
            <a:ext cx="9223893" cy="5765702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059EBDC8-AFDD-92E7-9680-C7E758E462A2}"/>
              </a:ext>
            </a:extLst>
          </p:cNvPr>
          <p:cNvSpPr/>
          <p:nvPr/>
        </p:nvSpPr>
        <p:spPr>
          <a:xfrm>
            <a:off x="175543" y="5016946"/>
            <a:ext cx="504056" cy="504056"/>
          </a:xfrm>
          <a:prstGeom prst="rect">
            <a:avLst/>
          </a:prstGeom>
          <a:solidFill>
            <a:srgbClr val="0023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D6B86819-ECF3-4007-C622-CBDA1D3BFD40}"/>
              </a:ext>
            </a:extLst>
          </p:cNvPr>
          <p:cNvSpPr/>
          <p:nvPr/>
        </p:nvSpPr>
        <p:spPr>
          <a:xfrm>
            <a:off x="1020468" y="5016946"/>
            <a:ext cx="504056" cy="504056"/>
          </a:xfrm>
          <a:prstGeom prst="rect">
            <a:avLst/>
          </a:prstGeom>
          <a:solidFill>
            <a:srgbClr val="0023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AFFB81CB-4B7D-99B6-526E-6A05C449035B}"/>
              </a:ext>
            </a:extLst>
          </p:cNvPr>
          <p:cNvSpPr/>
          <p:nvPr/>
        </p:nvSpPr>
        <p:spPr>
          <a:xfrm>
            <a:off x="1903735" y="5016946"/>
            <a:ext cx="504056" cy="504056"/>
          </a:xfrm>
          <a:prstGeom prst="rect">
            <a:avLst/>
          </a:prstGeom>
          <a:solidFill>
            <a:srgbClr val="0023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AB1224A7-82D2-2DC1-1B08-6A04C2AF09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96666" y="-167631"/>
            <a:ext cx="9462030" cy="6606442"/>
          </a:xfrm>
          <a:prstGeom prst="rect">
            <a:avLst/>
          </a:prstGeom>
        </p:spPr>
      </p:pic>
      <p:sp>
        <p:nvSpPr>
          <p:cNvPr id="9" name="Retângulo 8">
            <a:extLst>
              <a:ext uri="{FF2B5EF4-FFF2-40B4-BE49-F238E27FC236}">
                <a16:creationId xmlns:a16="http://schemas.microsoft.com/office/drawing/2014/main" id="{37B5B8BF-4230-49CF-5D78-03202A232FBE}"/>
              </a:ext>
            </a:extLst>
          </p:cNvPr>
          <p:cNvSpPr/>
          <p:nvPr/>
        </p:nvSpPr>
        <p:spPr>
          <a:xfrm>
            <a:off x="2767831" y="5376986"/>
            <a:ext cx="6552728" cy="45719"/>
          </a:xfrm>
          <a:prstGeom prst="rect">
            <a:avLst/>
          </a:prstGeom>
          <a:solidFill>
            <a:srgbClr val="0023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FCCC1D30-2BB2-2AE4-CB26-0657679A6C4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8351" y="4576400"/>
            <a:ext cx="1566492" cy="1106963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74FD7D7A-4704-64B2-5F39-75B007E4225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552" y="5096488"/>
            <a:ext cx="360040" cy="360040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F85E0459-613F-D06A-E820-15C2B99236C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825" y="5059666"/>
            <a:ext cx="396862" cy="396862"/>
          </a:xfrm>
          <a:prstGeom prst="rect">
            <a:avLst/>
          </a:prstGeom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73D8122E-CD88-506A-FCC9-6473A662586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9398" y="5067950"/>
            <a:ext cx="372729" cy="372729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4EE031E8-C11F-8980-F766-04FE411032C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35" y="1631701"/>
            <a:ext cx="2911847" cy="3175591"/>
          </a:xfrm>
          <a:prstGeom prst="rect">
            <a:avLst/>
          </a:prstGeom>
        </p:spPr>
      </p:pic>
      <p:sp>
        <p:nvSpPr>
          <p:cNvPr id="16" name="CaixaDeTexto 15">
            <a:extLst>
              <a:ext uri="{FF2B5EF4-FFF2-40B4-BE49-F238E27FC236}">
                <a16:creationId xmlns:a16="http://schemas.microsoft.com/office/drawing/2014/main" id="{724A7CB9-F01D-3D26-3261-F1C576059954}"/>
              </a:ext>
            </a:extLst>
          </p:cNvPr>
          <p:cNvSpPr txBox="1"/>
          <p:nvPr/>
        </p:nvSpPr>
        <p:spPr>
          <a:xfrm>
            <a:off x="103535" y="2640682"/>
            <a:ext cx="291184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rgbClr val="0023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OCR Inteligente</a:t>
            </a:r>
            <a:endParaRPr lang="pt-BR" sz="2400" b="1" dirty="0">
              <a:solidFill>
                <a:srgbClr val="00235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F491CED7-6249-C712-B82E-E9CDAF71900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2048" y="1634873"/>
            <a:ext cx="2911847" cy="3175591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80795B80-8891-8B54-A12C-3865853B9DA1}"/>
              </a:ext>
            </a:extLst>
          </p:cNvPr>
          <p:cNvSpPr txBox="1"/>
          <p:nvPr/>
        </p:nvSpPr>
        <p:spPr>
          <a:xfrm>
            <a:off x="3113660" y="2596981"/>
            <a:ext cx="291184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rgbClr val="0023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Extração e Classificação</a:t>
            </a:r>
            <a:endParaRPr lang="pt-BR" sz="2400" b="1" dirty="0">
              <a:solidFill>
                <a:srgbClr val="00235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id="{ECE5AC0C-7D71-6673-AD00-3B96361B1CE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9068" y="1625331"/>
            <a:ext cx="2911847" cy="3175591"/>
          </a:xfrm>
          <a:prstGeom prst="rect">
            <a:avLst/>
          </a:prstGeom>
        </p:spPr>
      </p:pic>
      <p:sp>
        <p:nvSpPr>
          <p:cNvPr id="17" name="CaixaDeTexto 16">
            <a:extLst>
              <a:ext uri="{FF2B5EF4-FFF2-40B4-BE49-F238E27FC236}">
                <a16:creationId xmlns:a16="http://schemas.microsoft.com/office/drawing/2014/main" id="{FA95B2AD-41D7-3BAF-ABF0-DA2DA8406F1C}"/>
              </a:ext>
            </a:extLst>
          </p:cNvPr>
          <p:cNvSpPr txBox="1"/>
          <p:nvPr/>
        </p:nvSpPr>
        <p:spPr>
          <a:xfrm>
            <a:off x="6120680" y="2587439"/>
            <a:ext cx="291184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rgbClr val="0023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Análise e localização</a:t>
            </a:r>
            <a:endParaRPr lang="pt-BR" sz="2400" b="1" dirty="0">
              <a:solidFill>
                <a:srgbClr val="00235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C1426248-B061-29CF-A45E-0C9F38A28B2E}"/>
              </a:ext>
            </a:extLst>
          </p:cNvPr>
          <p:cNvSpPr txBox="1"/>
          <p:nvPr/>
        </p:nvSpPr>
        <p:spPr>
          <a:xfrm>
            <a:off x="237220" y="255707"/>
            <a:ext cx="88673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Inteligência Artificial aplicada a Digitalização</a:t>
            </a:r>
            <a:endParaRPr lang="pt-BR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65721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2C3C58-B17B-2293-9BAA-05DBE17D4D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9520CE2E-7292-2F14-599D-011AF9578A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06"/>
            <a:ext cx="9223893" cy="5765702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87490FEF-B7C2-79B8-8F86-7C6544FDE10B}"/>
              </a:ext>
            </a:extLst>
          </p:cNvPr>
          <p:cNvSpPr/>
          <p:nvPr/>
        </p:nvSpPr>
        <p:spPr>
          <a:xfrm>
            <a:off x="175543" y="5016946"/>
            <a:ext cx="504056" cy="504056"/>
          </a:xfrm>
          <a:prstGeom prst="rect">
            <a:avLst/>
          </a:prstGeom>
          <a:solidFill>
            <a:srgbClr val="0023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CD3D8130-433E-7BD3-7BF4-9FEB6C02DD78}"/>
              </a:ext>
            </a:extLst>
          </p:cNvPr>
          <p:cNvSpPr/>
          <p:nvPr/>
        </p:nvSpPr>
        <p:spPr>
          <a:xfrm>
            <a:off x="1020468" y="5016946"/>
            <a:ext cx="504056" cy="504056"/>
          </a:xfrm>
          <a:prstGeom prst="rect">
            <a:avLst/>
          </a:prstGeom>
          <a:solidFill>
            <a:srgbClr val="0023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D76B5892-0A00-AAA6-AF86-00F43842C93C}"/>
              </a:ext>
            </a:extLst>
          </p:cNvPr>
          <p:cNvSpPr/>
          <p:nvPr/>
        </p:nvSpPr>
        <p:spPr>
          <a:xfrm>
            <a:off x="1903735" y="5016946"/>
            <a:ext cx="504056" cy="504056"/>
          </a:xfrm>
          <a:prstGeom prst="rect">
            <a:avLst/>
          </a:prstGeom>
          <a:solidFill>
            <a:srgbClr val="0023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9C6F913A-B528-3353-0825-B0BA64DF8723}"/>
              </a:ext>
            </a:extLst>
          </p:cNvPr>
          <p:cNvSpPr/>
          <p:nvPr/>
        </p:nvSpPr>
        <p:spPr>
          <a:xfrm>
            <a:off x="2767831" y="5376986"/>
            <a:ext cx="6552728" cy="45719"/>
          </a:xfrm>
          <a:prstGeom prst="rect">
            <a:avLst/>
          </a:prstGeom>
          <a:solidFill>
            <a:srgbClr val="0023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A06ABCF8-2A7C-7420-52D2-27F739E8FFB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8351" y="4576400"/>
            <a:ext cx="1566492" cy="1106963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7510C323-2D43-992B-801B-06764AA5190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552" y="5096488"/>
            <a:ext cx="360040" cy="360040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464315C0-3461-7A34-1058-BC873D4A49A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825" y="5059666"/>
            <a:ext cx="396862" cy="396862"/>
          </a:xfrm>
          <a:prstGeom prst="rect">
            <a:avLst/>
          </a:prstGeom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C1A7985B-FE14-E658-C9E6-ED0234BE2B5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9398" y="5067950"/>
            <a:ext cx="372729" cy="372729"/>
          </a:xfrm>
          <a:prstGeom prst="rect">
            <a:avLst/>
          </a:prstGeom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id="{FE2A1D17-3EF6-C8A5-1E48-ADA742AF9D2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9719" y="537601"/>
            <a:ext cx="7737435" cy="1511950"/>
          </a:xfrm>
          <a:prstGeom prst="rect">
            <a:avLst/>
          </a:prstGeom>
        </p:spPr>
      </p:pic>
      <p:sp>
        <p:nvSpPr>
          <p:cNvPr id="23" name="CaixaDeTexto 22">
            <a:extLst>
              <a:ext uri="{FF2B5EF4-FFF2-40B4-BE49-F238E27FC236}">
                <a16:creationId xmlns:a16="http://schemas.microsoft.com/office/drawing/2014/main" id="{FF74ACEC-4ACB-C9F0-9EDD-C586DE475DCA}"/>
              </a:ext>
            </a:extLst>
          </p:cNvPr>
          <p:cNvSpPr txBox="1"/>
          <p:nvPr/>
        </p:nvSpPr>
        <p:spPr>
          <a:xfrm>
            <a:off x="2274000" y="1206897"/>
            <a:ext cx="656879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Finalidade – definir claramente o propósito da coleta e guarda;</a:t>
            </a:r>
          </a:p>
          <a:p>
            <a:pPr algn="just"/>
            <a:r>
              <a:rPr lang="pt-BR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Segurança – implementar medidas protetivas contra acessos indevidos;</a:t>
            </a:r>
          </a:p>
        </p:txBody>
      </p:sp>
      <p:pic>
        <p:nvPicPr>
          <p:cNvPr id="17" name="Imagem 16">
            <a:extLst>
              <a:ext uri="{FF2B5EF4-FFF2-40B4-BE49-F238E27FC236}">
                <a16:creationId xmlns:a16="http://schemas.microsoft.com/office/drawing/2014/main" id="{0CF3E422-512A-CFAE-EF0E-AF92AE4E757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9719" y="2036060"/>
            <a:ext cx="7737434" cy="1428745"/>
          </a:xfrm>
          <a:prstGeom prst="rect">
            <a:avLst/>
          </a:prstGeom>
        </p:spPr>
      </p:pic>
      <p:sp>
        <p:nvSpPr>
          <p:cNvPr id="18" name="CaixaDeTexto 17">
            <a:extLst>
              <a:ext uri="{FF2B5EF4-FFF2-40B4-BE49-F238E27FC236}">
                <a16:creationId xmlns:a16="http://schemas.microsoft.com/office/drawing/2014/main" id="{830B2D75-9CFB-3BF0-9000-C5EDD167D020}"/>
              </a:ext>
            </a:extLst>
          </p:cNvPr>
          <p:cNvSpPr txBox="1"/>
          <p:nvPr/>
        </p:nvSpPr>
        <p:spPr>
          <a:xfrm>
            <a:off x="878438" y="-23614"/>
            <a:ext cx="1224136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400" b="1" dirty="0">
                <a:solidFill>
                  <a:srgbClr val="123A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pt-BR" sz="19700" b="1" dirty="0">
              <a:solidFill>
                <a:srgbClr val="123A6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63CA37EA-A345-604A-207C-E450015B3F44}"/>
              </a:ext>
            </a:extLst>
          </p:cNvPr>
          <p:cNvSpPr txBox="1"/>
          <p:nvPr/>
        </p:nvSpPr>
        <p:spPr>
          <a:xfrm>
            <a:off x="707011" y="1392733"/>
            <a:ext cx="1224136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400" b="1" dirty="0">
                <a:solidFill>
                  <a:srgbClr val="156B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pt-BR" sz="19700" b="1" dirty="0">
              <a:solidFill>
                <a:srgbClr val="156B9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8CA96229-789C-AEFA-4384-B53BCD6EBF29}"/>
              </a:ext>
            </a:extLst>
          </p:cNvPr>
          <p:cNvSpPr txBox="1"/>
          <p:nvPr/>
        </p:nvSpPr>
        <p:spPr>
          <a:xfrm>
            <a:off x="2274000" y="2596257"/>
            <a:ext cx="6740843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Controladores e Operadores assumem suas responsabilidades;	</a:t>
            </a:r>
            <a:br>
              <a:rPr lang="pt-BR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DPO e a governança dos dados;</a:t>
            </a:r>
          </a:p>
          <a:p>
            <a:pPr algn="just"/>
            <a:r>
              <a:rPr lang="pt-BR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escolha de parceiros confiáveis é crucial;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2871783C-1393-C8B2-015C-1681458CD327}"/>
              </a:ext>
            </a:extLst>
          </p:cNvPr>
          <p:cNvSpPr txBox="1"/>
          <p:nvPr/>
        </p:nvSpPr>
        <p:spPr>
          <a:xfrm>
            <a:off x="2155762" y="768474"/>
            <a:ext cx="68590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BASE LEGAL</a:t>
            </a:r>
          </a:p>
        </p:txBody>
      </p: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0C8483F4-753C-EBC1-4FA1-528666825BFA}"/>
              </a:ext>
            </a:extLst>
          </p:cNvPr>
          <p:cNvSpPr txBox="1"/>
          <p:nvPr/>
        </p:nvSpPr>
        <p:spPr>
          <a:xfrm>
            <a:off x="2129071" y="2230120"/>
            <a:ext cx="68590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RESPONSABILIDADE</a:t>
            </a:r>
          </a:p>
        </p:txBody>
      </p:sp>
      <p:sp>
        <p:nvSpPr>
          <p:cNvPr id="21" name="Elipse 20">
            <a:extLst>
              <a:ext uri="{FF2B5EF4-FFF2-40B4-BE49-F238E27FC236}">
                <a16:creationId xmlns:a16="http://schemas.microsoft.com/office/drawing/2014/main" id="{3B083E18-56D9-FDA0-714C-31A3111768C8}"/>
              </a:ext>
            </a:extLst>
          </p:cNvPr>
          <p:cNvSpPr/>
          <p:nvPr/>
        </p:nvSpPr>
        <p:spPr>
          <a:xfrm>
            <a:off x="2270897" y="1330854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8" name="Elipse 27">
            <a:extLst>
              <a:ext uri="{FF2B5EF4-FFF2-40B4-BE49-F238E27FC236}">
                <a16:creationId xmlns:a16="http://schemas.microsoft.com/office/drawing/2014/main" id="{BD371F0A-02B3-C520-8029-7E5593D07350}"/>
              </a:ext>
            </a:extLst>
          </p:cNvPr>
          <p:cNvSpPr/>
          <p:nvPr/>
        </p:nvSpPr>
        <p:spPr>
          <a:xfrm>
            <a:off x="2270896" y="1530387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2" name="Elipse 31">
            <a:extLst>
              <a:ext uri="{FF2B5EF4-FFF2-40B4-BE49-F238E27FC236}">
                <a16:creationId xmlns:a16="http://schemas.microsoft.com/office/drawing/2014/main" id="{36A16715-FEC8-4436-0C31-A6BFA3FFA925}"/>
              </a:ext>
            </a:extLst>
          </p:cNvPr>
          <p:cNvSpPr/>
          <p:nvPr/>
        </p:nvSpPr>
        <p:spPr>
          <a:xfrm>
            <a:off x="2270896" y="2709997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4" name="Elipse 33">
            <a:extLst>
              <a:ext uri="{FF2B5EF4-FFF2-40B4-BE49-F238E27FC236}">
                <a16:creationId xmlns:a16="http://schemas.microsoft.com/office/drawing/2014/main" id="{5F1A4534-82BC-AA78-DD71-5FD3F48213E7}"/>
              </a:ext>
            </a:extLst>
          </p:cNvPr>
          <p:cNvSpPr/>
          <p:nvPr/>
        </p:nvSpPr>
        <p:spPr>
          <a:xfrm>
            <a:off x="2270894" y="2928714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6D726B82-66A5-EBBB-C71C-4CF52613E1D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9148" y="3417921"/>
            <a:ext cx="7737435" cy="1511950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77FAEF35-32CB-DD28-BA42-FB2FB73B2176}"/>
              </a:ext>
            </a:extLst>
          </p:cNvPr>
          <p:cNvSpPr txBox="1"/>
          <p:nvPr/>
        </p:nvSpPr>
        <p:spPr>
          <a:xfrm>
            <a:off x="2313429" y="4087217"/>
            <a:ext cx="6568791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Contrato – detalhar responsabilidades e segurança;</a:t>
            </a:r>
          </a:p>
          <a:p>
            <a:pPr algn="just"/>
            <a:r>
              <a:rPr lang="pt-BR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Rastreabilidade – registro de todas as operações;</a:t>
            </a:r>
          </a:p>
          <a:p>
            <a:pPr algn="just"/>
            <a:r>
              <a:rPr lang="pt-BR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Segurança – preparação para incidentes de segurança;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17BE5BA6-B391-2E02-537E-1956AEE68043}"/>
              </a:ext>
            </a:extLst>
          </p:cNvPr>
          <p:cNvSpPr txBox="1"/>
          <p:nvPr/>
        </p:nvSpPr>
        <p:spPr>
          <a:xfrm>
            <a:off x="917867" y="2856706"/>
            <a:ext cx="1224136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400" b="1" dirty="0">
                <a:solidFill>
                  <a:srgbClr val="123A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pt-BR" sz="19700" b="1" dirty="0">
              <a:solidFill>
                <a:srgbClr val="123A6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4DF3A434-074E-5E1E-E82D-56D24CE5F414}"/>
              </a:ext>
            </a:extLst>
          </p:cNvPr>
          <p:cNvSpPr txBox="1"/>
          <p:nvPr/>
        </p:nvSpPr>
        <p:spPr>
          <a:xfrm>
            <a:off x="2195191" y="3648794"/>
            <a:ext cx="68590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BOAS PRÁTICAS ESSENCIAIS</a:t>
            </a:r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4C0ADEFA-9F68-AD16-E33A-BB45E44553E8}"/>
              </a:ext>
            </a:extLst>
          </p:cNvPr>
          <p:cNvSpPr/>
          <p:nvPr/>
        </p:nvSpPr>
        <p:spPr>
          <a:xfrm>
            <a:off x="2335783" y="4224858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Elipse 19">
            <a:extLst>
              <a:ext uri="{FF2B5EF4-FFF2-40B4-BE49-F238E27FC236}">
                <a16:creationId xmlns:a16="http://schemas.microsoft.com/office/drawing/2014/main" id="{744C6EBE-63CF-973C-41FC-451A736C2DB3}"/>
              </a:ext>
            </a:extLst>
          </p:cNvPr>
          <p:cNvSpPr/>
          <p:nvPr/>
        </p:nvSpPr>
        <p:spPr>
          <a:xfrm>
            <a:off x="2335783" y="4395163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Elipse 21">
            <a:extLst>
              <a:ext uri="{FF2B5EF4-FFF2-40B4-BE49-F238E27FC236}">
                <a16:creationId xmlns:a16="http://schemas.microsoft.com/office/drawing/2014/main" id="{892A3BC4-FA24-0BE6-56F7-3D6ABDEA8419}"/>
              </a:ext>
            </a:extLst>
          </p:cNvPr>
          <p:cNvSpPr/>
          <p:nvPr/>
        </p:nvSpPr>
        <p:spPr>
          <a:xfrm>
            <a:off x="2335783" y="4611187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709D893E-B5BC-F1A8-42C1-F00353CD78D6}"/>
              </a:ext>
            </a:extLst>
          </p:cNvPr>
          <p:cNvSpPr txBox="1"/>
          <p:nvPr/>
        </p:nvSpPr>
        <p:spPr>
          <a:xfrm>
            <a:off x="175543" y="-23614"/>
            <a:ext cx="88673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rgbClr val="0023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LGPD na gestão documental</a:t>
            </a:r>
            <a:endParaRPr lang="pt-BR" sz="2400" b="1" dirty="0">
              <a:solidFill>
                <a:srgbClr val="00235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Elipse 29">
            <a:extLst>
              <a:ext uri="{FF2B5EF4-FFF2-40B4-BE49-F238E27FC236}">
                <a16:creationId xmlns:a16="http://schemas.microsoft.com/office/drawing/2014/main" id="{096B4297-8CB0-C988-A0C4-96570F3054A8}"/>
              </a:ext>
            </a:extLst>
          </p:cNvPr>
          <p:cNvSpPr/>
          <p:nvPr/>
        </p:nvSpPr>
        <p:spPr>
          <a:xfrm>
            <a:off x="2263775" y="3144738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4665632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1619</TotalTime>
  <Words>544</Words>
  <Application>Microsoft Office PowerPoint</Application>
  <PresentationFormat>Personalizar</PresentationFormat>
  <Paragraphs>72</Paragraphs>
  <Slides>13</Slides>
  <Notes>2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13</vt:i4>
      </vt:variant>
    </vt:vector>
  </HeadingPairs>
  <TitlesOfParts>
    <vt:vector size="17" baseType="lpstr">
      <vt:lpstr>Arial</vt:lpstr>
      <vt:lpstr>Calibri</vt:lpstr>
      <vt:lpstr>Kanit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maite</dc:creator>
  <cp:lastModifiedBy>Vinicius</cp:lastModifiedBy>
  <cp:revision>44</cp:revision>
  <dcterms:created xsi:type="dcterms:W3CDTF">2017-07-13T20:08:17Z</dcterms:created>
  <dcterms:modified xsi:type="dcterms:W3CDTF">2025-07-14T20:44:11Z</dcterms:modified>
</cp:coreProperties>
</file>