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  <p:sldMasterId id="2147483684" r:id="rId4"/>
  </p:sldMasterIdLst>
  <p:notesMasterIdLst>
    <p:notesMasterId r:id="rId14"/>
  </p:notesMasterIdLst>
  <p:sldIdLst>
    <p:sldId id="1050" r:id="rId5"/>
    <p:sldId id="1052" r:id="rId6"/>
    <p:sldId id="1788" r:id="rId7"/>
    <p:sldId id="1056" r:id="rId8"/>
    <p:sldId id="1720" r:id="rId9"/>
    <p:sldId id="1722" r:id="rId10"/>
    <p:sldId id="1789" r:id="rId11"/>
    <p:sldId id="1729" r:id="rId12"/>
    <p:sldId id="1806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ELETRÔNICA" id="{2789F545-A785-43EF-9B8F-D37C868E25CA}">
          <p14:sldIdLst>
            <p14:sldId id="1050"/>
            <p14:sldId id="1052"/>
            <p14:sldId id="1788"/>
            <p14:sldId id="1056"/>
            <p14:sldId id="1720"/>
            <p14:sldId id="1722"/>
            <p14:sldId id="1789"/>
            <p14:sldId id="1729"/>
            <p14:sldId id="180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BDFA"/>
    <a:srgbClr val="1DA7FC"/>
    <a:srgbClr val="2892FD"/>
    <a:srgbClr val="377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48"/>
  </p:normalViewPr>
  <p:slideViewPr>
    <p:cSldViewPr snapToGrid="0" showGuides="1">
      <p:cViewPr>
        <p:scale>
          <a:sx n="130" d="100"/>
          <a:sy n="130" d="100"/>
        </p:scale>
        <p:origin x="-792" y="-12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15326F-EB02-47C0-B49F-B2A58FF3B408}" type="datetimeFigureOut">
              <a:rPr lang="pt-BR" smtClean="0"/>
              <a:t>14/07/2025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387F2-1902-4DE2-A4C6-E4EADEF6EF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4473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02A053-9E28-4D4C-B446-3C2814735B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3141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C6950D-ACE4-49C1-B71E-6D45CAF07D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C483DC9-928C-4734-909E-4C5C5700AB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2DA8B27-1DE9-4853-9509-EE44014FE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01CC2-87F1-44E9-971E-EAEFD7C421F7}" type="datetimeFigureOut">
              <a:rPr lang="pt-BR" smtClean="0"/>
              <a:t>14/07/2025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0C2D613-87FB-4581-B455-3490B905A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334494C-AA89-4C4D-87F3-E2793980E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2C5B1-0F94-4D37-838D-40F1B12970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4052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40884A-4091-407B-83EC-B290E02F4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6A031D4-C2EA-4FD5-9FCD-5C16063897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865A81A-197F-4D7F-AA42-3F4E72CBB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01CC2-87F1-44E9-971E-EAEFD7C421F7}" type="datetimeFigureOut">
              <a:rPr lang="pt-BR" smtClean="0"/>
              <a:t>14/07/2025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A2D9D5-A1E8-4F5E-ACB2-86ECCCFAD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B8A32EB-2B7C-44F5-A901-4FDF36CE1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2C5B1-0F94-4D37-838D-40F1B12970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3807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BCD121B-D4BE-4AB1-8D99-BBB65871CD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C0F2CD4-2AF4-42CE-9B5B-7ACCB14DEA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860DC40-4ABD-4FEF-A116-E24D11B55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01CC2-87F1-44E9-971E-EAEFD7C421F7}" type="datetimeFigureOut">
              <a:rPr lang="pt-BR" smtClean="0"/>
              <a:t>14/07/2025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7919107-147A-4125-A340-45DD0827F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6083413-C40D-45A1-A863-DAFD4DD9F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2C5B1-0F94-4D37-838D-40F1B12970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976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655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B984625-FC00-409A-89CA-74509D2E04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9732" y="3495977"/>
            <a:ext cx="2594922" cy="2595260"/>
          </a:xfrm>
          <a:custGeom>
            <a:avLst/>
            <a:gdLst>
              <a:gd name="connsiteX0" fmla="*/ 0 w 5190519"/>
              <a:gd name="connsiteY0" fmla="*/ 0 h 5190519"/>
              <a:gd name="connsiteX1" fmla="*/ 5190519 w 5190519"/>
              <a:gd name="connsiteY1" fmla="*/ 0 h 5190519"/>
              <a:gd name="connsiteX2" fmla="*/ 5190519 w 5190519"/>
              <a:gd name="connsiteY2" fmla="*/ 5190519 h 5190519"/>
              <a:gd name="connsiteX3" fmla="*/ 0 w 5190519"/>
              <a:gd name="connsiteY3" fmla="*/ 5190519 h 519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0519" h="5190519">
                <a:moveTo>
                  <a:pt x="0" y="0"/>
                </a:moveTo>
                <a:lnTo>
                  <a:pt x="5190519" y="0"/>
                </a:lnTo>
                <a:lnTo>
                  <a:pt x="5190519" y="5190519"/>
                </a:lnTo>
                <a:lnTo>
                  <a:pt x="0" y="519051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8A64EF6-6AAD-4A8E-A2BA-D31872C0F1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9732" y="776288"/>
            <a:ext cx="2594922" cy="2595260"/>
          </a:xfrm>
          <a:custGeom>
            <a:avLst/>
            <a:gdLst>
              <a:gd name="connsiteX0" fmla="*/ 0 w 5190519"/>
              <a:gd name="connsiteY0" fmla="*/ 0 h 5190519"/>
              <a:gd name="connsiteX1" fmla="*/ 5190519 w 5190519"/>
              <a:gd name="connsiteY1" fmla="*/ 0 h 5190519"/>
              <a:gd name="connsiteX2" fmla="*/ 5190519 w 5190519"/>
              <a:gd name="connsiteY2" fmla="*/ 5190519 h 5190519"/>
              <a:gd name="connsiteX3" fmla="*/ 0 w 5190519"/>
              <a:gd name="connsiteY3" fmla="*/ 5190519 h 519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0519" h="5190519">
                <a:moveTo>
                  <a:pt x="0" y="0"/>
                </a:moveTo>
                <a:lnTo>
                  <a:pt x="5190519" y="0"/>
                </a:lnTo>
                <a:lnTo>
                  <a:pt x="5190519" y="5190519"/>
                </a:lnTo>
                <a:lnTo>
                  <a:pt x="0" y="519051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B58EF59-6144-4377-881E-7F3DA3CB935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20412" y="776288"/>
            <a:ext cx="5171855" cy="5305426"/>
          </a:xfrm>
          <a:custGeom>
            <a:avLst/>
            <a:gdLst>
              <a:gd name="connsiteX0" fmla="*/ 0 w 10345056"/>
              <a:gd name="connsiteY0" fmla="*/ 0 h 10610851"/>
              <a:gd name="connsiteX1" fmla="*/ 10345056 w 10345056"/>
              <a:gd name="connsiteY1" fmla="*/ 0 h 10610851"/>
              <a:gd name="connsiteX2" fmla="*/ 10345056 w 10345056"/>
              <a:gd name="connsiteY2" fmla="*/ 10610851 h 10610851"/>
              <a:gd name="connsiteX3" fmla="*/ 0 w 10345056"/>
              <a:gd name="connsiteY3" fmla="*/ 10610851 h 1061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45056" h="10610851">
                <a:moveTo>
                  <a:pt x="0" y="0"/>
                </a:moveTo>
                <a:lnTo>
                  <a:pt x="10345056" y="0"/>
                </a:lnTo>
                <a:lnTo>
                  <a:pt x="10345056" y="10610851"/>
                </a:lnTo>
                <a:lnTo>
                  <a:pt x="0" y="1061085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99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8A1CA22-A2E7-46D9-8A5B-5A4B32A365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1742" y="647700"/>
            <a:ext cx="2657129" cy="5524500"/>
          </a:xfrm>
          <a:custGeom>
            <a:avLst/>
            <a:gdLst>
              <a:gd name="connsiteX0" fmla="*/ 0 w 5314950"/>
              <a:gd name="connsiteY0" fmla="*/ 0 h 11049000"/>
              <a:gd name="connsiteX1" fmla="*/ 5314950 w 5314950"/>
              <a:gd name="connsiteY1" fmla="*/ 0 h 11049000"/>
              <a:gd name="connsiteX2" fmla="*/ 5314950 w 5314950"/>
              <a:gd name="connsiteY2" fmla="*/ 11049000 h 11049000"/>
              <a:gd name="connsiteX3" fmla="*/ 0 w 5314950"/>
              <a:gd name="connsiteY3" fmla="*/ 11049000 h 1104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4950" h="11049000">
                <a:moveTo>
                  <a:pt x="0" y="0"/>
                </a:moveTo>
                <a:lnTo>
                  <a:pt x="5314950" y="0"/>
                </a:lnTo>
                <a:lnTo>
                  <a:pt x="5314950" y="11049000"/>
                </a:lnTo>
                <a:lnTo>
                  <a:pt x="0" y="11049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662144D-BFFA-4B4C-BD9A-DDB9AD2576C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38871" y="647700"/>
            <a:ext cx="2657129" cy="5524500"/>
          </a:xfrm>
          <a:custGeom>
            <a:avLst/>
            <a:gdLst>
              <a:gd name="connsiteX0" fmla="*/ 0 w 5314950"/>
              <a:gd name="connsiteY0" fmla="*/ 0 h 11049000"/>
              <a:gd name="connsiteX1" fmla="*/ 5314950 w 5314950"/>
              <a:gd name="connsiteY1" fmla="*/ 0 h 11049000"/>
              <a:gd name="connsiteX2" fmla="*/ 5314950 w 5314950"/>
              <a:gd name="connsiteY2" fmla="*/ 11049000 h 11049000"/>
              <a:gd name="connsiteX3" fmla="*/ 0 w 5314950"/>
              <a:gd name="connsiteY3" fmla="*/ 11049000 h 1104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4950" h="11049000">
                <a:moveTo>
                  <a:pt x="0" y="0"/>
                </a:moveTo>
                <a:lnTo>
                  <a:pt x="5314950" y="0"/>
                </a:lnTo>
                <a:lnTo>
                  <a:pt x="5314950" y="11049000"/>
                </a:lnTo>
                <a:lnTo>
                  <a:pt x="0" y="11049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E8DCF79-7C12-4EE4-B377-E5D1CE36316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647700"/>
            <a:ext cx="2657129" cy="5524500"/>
          </a:xfrm>
          <a:custGeom>
            <a:avLst/>
            <a:gdLst>
              <a:gd name="connsiteX0" fmla="*/ 0 w 5314950"/>
              <a:gd name="connsiteY0" fmla="*/ 0 h 11049000"/>
              <a:gd name="connsiteX1" fmla="*/ 5314950 w 5314950"/>
              <a:gd name="connsiteY1" fmla="*/ 0 h 11049000"/>
              <a:gd name="connsiteX2" fmla="*/ 5314950 w 5314950"/>
              <a:gd name="connsiteY2" fmla="*/ 11049000 h 11049000"/>
              <a:gd name="connsiteX3" fmla="*/ 0 w 5314950"/>
              <a:gd name="connsiteY3" fmla="*/ 11049000 h 1104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4950" h="11049000">
                <a:moveTo>
                  <a:pt x="0" y="0"/>
                </a:moveTo>
                <a:lnTo>
                  <a:pt x="5314950" y="0"/>
                </a:lnTo>
                <a:lnTo>
                  <a:pt x="5314950" y="11049000"/>
                </a:lnTo>
                <a:lnTo>
                  <a:pt x="0" y="11049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0BA5F7F-E14B-4487-8788-8F182B33097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753129" y="647700"/>
            <a:ext cx="2657129" cy="5524500"/>
          </a:xfrm>
          <a:custGeom>
            <a:avLst/>
            <a:gdLst>
              <a:gd name="connsiteX0" fmla="*/ 0 w 5314950"/>
              <a:gd name="connsiteY0" fmla="*/ 0 h 11049000"/>
              <a:gd name="connsiteX1" fmla="*/ 5314950 w 5314950"/>
              <a:gd name="connsiteY1" fmla="*/ 0 h 11049000"/>
              <a:gd name="connsiteX2" fmla="*/ 5314950 w 5314950"/>
              <a:gd name="connsiteY2" fmla="*/ 11049000 h 11049000"/>
              <a:gd name="connsiteX3" fmla="*/ 0 w 5314950"/>
              <a:gd name="connsiteY3" fmla="*/ 11049000 h 1104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4950" h="11049000">
                <a:moveTo>
                  <a:pt x="0" y="0"/>
                </a:moveTo>
                <a:lnTo>
                  <a:pt x="5314950" y="0"/>
                </a:lnTo>
                <a:lnTo>
                  <a:pt x="5314950" y="11049000"/>
                </a:lnTo>
                <a:lnTo>
                  <a:pt x="0" y="11049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1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484B905-8BF0-4A76-9E10-57BE3387F891}"/>
              </a:ext>
            </a:extLst>
          </p:cNvPr>
          <p:cNvSpPr/>
          <p:nvPr userDrawn="1"/>
        </p:nvSpPr>
        <p:spPr>
          <a:xfrm>
            <a:off x="781742" y="647700"/>
            <a:ext cx="10628516" cy="5524500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90A452D-DFE3-48E8-956D-B964AE99D0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86501" y="1057275"/>
            <a:ext cx="4704737" cy="4705350"/>
          </a:xfrm>
          <a:custGeom>
            <a:avLst/>
            <a:gdLst>
              <a:gd name="connsiteX0" fmla="*/ 0 w 9410700"/>
              <a:gd name="connsiteY0" fmla="*/ 0 h 9410700"/>
              <a:gd name="connsiteX1" fmla="*/ 9410700 w 9410700"/>
              <a:gd name="connsiteY1" fmla="*/ 0 h 9410700"/>
              <a:gd name="connsiteX2" fmla="*/ 9410700 w 9410700"/>
              <a:gd name="connsiteY2" fmla="*/ 9410700 h 9410700"/>
              <a:gd name="connsiteX3" fmla="*/ 0 w 9410700"/>
              <a:gd name="connsiteY3" fmla="*/ 9410700 h 941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10700" h="9410700">
                <a:moveTo>
                  <a:pt x="0" y="0"/>
                </a:moveTo>
                <a:lnTo>
                  <a:pt x="9410700" y="0"/>
                </a:lnTo>
                <a:lnTo>
                  <a:pt x="9410700" y="9410700"/>
                </a:lnTo>
                <a:lnTo>
                  <a:pt x="0" y="94107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1D63369-5C3A-4822-ACB3-46071185D78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00759" y="1057275"/>
            <a:ext cx="4704737" cy="4705350"/>
          </a:xfrm>
          <a:custGeom>
            <a:avLst/>
            <a:gdLst>
              <a:gd name="connsiteX0" fmla="*/ 0 w 9410699"/>
              <a:gd name="connsiteY0" fmla="*/ 0 h 9410700"/>
              <a:gd name="connsiteX1" fmla="*/ 9410699 w 9410699"/>
              <a:gd name="connsiteY1" fmla="*/ 0 h 9410700"/>
              <a:gd name="connsiteX2" fmla="*/ 9410699 w 9410699"/>
              <a:gd name="connsiteY2" fmla="*/ 9410700 h 9410700"/>
              <a:gd name="connsiteX3" fmla="*/ 0 w 9410699"/>
              <a:gd name="connsiteY3" fmla="*/ 9410700 h 941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10699" h="9410700">
                <a:moveTo>
                  <a:pt x="0" y="0"/>
                </a:moveTo>
                <a:lnTo>
                  <a:pt x="9410699" y="0"/>
                </a:lnTo>
                <a:lnTo>
                  <a:pt x="9410699" y="9410700"/>
                </a:lnTo>
                <a:lnTo>
                  <a:pt x="0" y="94107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173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72C1527C-1238-4997-83A0-B93C0C1A11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01078" y="776288"/>
            <a:ext cx="2594922" cy="2595260"/>
          </a:xfrm>
          <a:custGeom>
            <a:avLst/>
            <a:gdLst>
              <a:gd name="connsiteX0" fmla="*/ 0 w 5190519"/>
              <a:gd name="connsiteY0" fmla="*/ 0 h 5190519"/>
              <a:gd name="connsiteX1" fmla="*/ 5190519 w 5190519"/>
              <a:gd name="connsiteY1" fmla="*/ 0 h 5190519"/>
              <a:gd name="connsiteX2" fmla="*/ 5190519 w 5190519"/>
              <a:gd name="connsiteY2" fmla="*/ 5190519 h 5190519"/>
              <a:gd name="connsiteX3" fmla="*/ 0 w 5190519"/>
              <a:gd name="connsiteY3" fmla="*/ 5190519 h 519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0519" h="5190519">
                <a:moveTo>
                  <a:pt x="0" y="0"/>
                </a:moveTo>
                <a:lnTo>
                  <a:pt x="5190519" y="0"/>
                </a:lnTo>
                <a:lnTo>
                  <a:pt x="5190519" y="5190519"/>
                </a:lnTo>
                <a:lnTo>
                  <a:pt x="0" y="519051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2C28264-6FA4-467B-BDE9-EC8733C2D74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0414" y="776287"/>
            <a:ext cx="5189844" cy="5314950"/>
          </a:xfrm>
          <a:custGeom>
            <a:avLst/>
            <a:gdLst>
              <a:gd name="connsiteX0" fmla="*/ 0 w 10381040"/>
              <a:gd name="connsiteY0" fmla="*/ 0 h 10629899"/>
              <a:gd name="connsiteX1" fmla="*/ 10381040 w 10381040"/>
              <a:gd name="connsiteY1" fmla="*/ 0 h 10629899"/>
              <a:gd name="connsiteX2" fmla="*/ 10381040 w 10381040"/>
              <a:gd name="connsiteY2" fmla="*/ 10629899 h 10629899"/>
              <a:gd name="connsiteX3" fmla="*/ 0 w 10381040"/>
              <a:gd name="connsiteY3" fmla="*/ 10629899 h 1062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81040" h="10629899">
                <a:moveTo>
                  <a:pt x="0" y="0"/>
                </a:moveTo>
                <a:lnTo>
                  <a:pt x="10381040" y="0"/>
                </a:lnTo>
                <a:lnTo>
                  <a:pt x="10381040" y="10629899"/>
                </a:lnTo>
                <a:lnTo>
                  <a:pt x="0" y="1062989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43876E8-A094-40A5-860F-FA8679BF447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01078" y="3495978"/>
            <a:ext cx="2594922" cy="2595260"/>
          </a:xfrm>
          <a:custGeom>
            <a:avLst/>
            <a:gdLst>
              <a:gd name="connsiteX0" fmla="*/ 0 w 5190519"/>
              <a:gd name="connsiteY0" fmla="*/ 0 h 5190519"/>
              <a:gd name="connsiteX1" fmla="*/ 5190519 w 5190519"/>
              <a:gd name="connsiteY1" fmla="*/ 0 h 5190519"/>
              <a:gd name="connsiteX2" fmla="*/ 5190519 w 5190519"/>
              <a:gd name="connsiteY2" fmla="*/ 5190519 h 5190519"/>
              <a:gd name="connsiteX3" fmla="*/ 0 w 5190519"/>
              <a:gd name="connsiteY3" fmla="*/ 5190519 h 519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0519" h="5190519">
                <a:moveTo>
                  <a:pt x="0" y="0"/>
                </a:moveTo>
                <a:lnTo>
                  <a:pt x="5190519" y="0"/>
                </a:lnTo>
                <a:lnTo>
                  <a:pt x="5190519" y="5190519"/>
                </a:lnTo>
                <a:lnTo>
                  <a:pt x="0" y="519051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E87560AE-CEDB-48AC-B2BF-85B52DE0F1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1742" y="3495978"/>
            <a:ext cx="2594922" cy="2595260"/>
          </a:xfrm>
          <a:custGeom>
            <a:avLst/>
            <a:gdLst>
              <a:gd name="connsiteX0" fmla="*/ 0 w 5190519"/>
              <a:gd name="connsiteY0" fmla="*/ 0 h 5190519"/>
              <a:gd name="connsiteX1" fmla="*/ 5190519 w 5190519"/>
              <a:gd name="connsiteY1" fmla="*/ 0 h 5190519"/>
              <a:gd name="connsiteX2" fmla="*/ 5190519 w 5190519"/>
              <a:gd name="connsiteY2" fmla="*/ 5190519 h 5190519"/>
              <a:gd name="connsiteX3" fmla="*/ 0 w 5190519"/>
              <a:gd name="connsiteY3" fmla="*/ 5190519 h 519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0519" h="5190519">
                <a:moveTo>
                  <a:pt x="0" y="0"/>
                </a:moveTo>
                <a:lnTo>
                  <a:pt x="5190519" y="0"/>
                </a:lnTo>
                <a:lnTo>
                  <a:pt x="5190519" y="5190519"/>
                </a:lnTo>
                <a:lnTo>
                  <a:pt x="0" y="519051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56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6" grpId="0" animBg="1"/>
      <p:bldP spid="17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3399DF4-D239-4B46-A59E-3F2D266B8AC5}"/>
              </a:ext>
            </a:extLst>
          </p:cNvPr>
          <p:cNvSpPr/>
          <p:nvPr userDrawn="1"/>
        </p:nvSpPr>
        <p:spPr>
          <a:xfrm>
            <a:off x="781742" y="647700"/>
            <a:ext cx="10628516" cy="5524500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455956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  <p15:guide id="3" pos="985">
          <p15:clr>
            <a:srgbClr val="FBAE40"/>
          </p15:clr>
        </p15:guide>
        <p15:guide id="4" pos="14377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83F5516-0B38-4D10-8A01-707E02BE065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81742" y="-8443912"/>
            <a:ext cx="10628517" cy="14616112"/>
          </a:xfrm>
          <a:custGeom>
            <a:avLst/>
            <a:gdLst>
              <a:gd name="connsiteX0" fmla="*/ 0 w 21259801"/>
              <a:gd name="connsiteY0" fmla="*/ 0 h 29232224"/>
              <a:gd name="connsiteX1" fmla="*/ 21259801 w 21259801"/>
              <a:gd name="connsiteY1" fmla="*/ 0 h 29232224"/>
              <a:gd name="connsiteX2" fmla="*/ 21259801 w 21259801"/>
              <a:gd name="connsiteY2" fmla="*/ 2133600 h 29232224"/>
              <a:gd name="connsiteX3" fmla="*/ 21259801 w 21259801"/>
              <a:gd name="connsiteY3" fmla="*/ 10972800 h 29232224"/>
              <a:gd name="connsiteX4" fmla="*/ 21259801 w 21259801"/>
              <a:gd name="connsiteY4" fmla="*/ 29232224 h 29232224"/>
              <a:gd name="connsiteX5" fmla="*/ 0 w 21259801"/>
              <a:gd name="connsiteY5" fmla="*/ 29232224 h 29232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259801" h="29232224">
                <a:moveTo>
                  <a:pt x="0" y="0"/>
                </a:moveTo>
                <a:lnTo>
                  <a:pt x="21259801" y="0"/>
                </a:lnTo>
                <a:lnTo>
                  <a:pt x="21259801" y="2133600"/>
                </a:lnTo>
                <a:lnTo>
                  <a:pt x="21259801" y="10972800"/>
                </a:lnTo>
                <a:lnTo>
                  <a:pt x="21259801" y="29232224"/>
                </a:lnTo>
                <a:lnTo>
                  <a:pt x="0" y="29232224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ln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5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10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5E-6 L 5.55112E-17 1.32119 " pathEditMode="relative" rAng="0" ptsTypes="AA">
                                      <p:cBhvr>
                                        <p:cTn id="6" dur="1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60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  <p15:guide id="3" pos="985">
          <p15:clr>
            <a:srgbClr val="FBAE40"/>
          </p15:clr>
        </p15:guide>
        <p15:guide id="4" pos="14377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3399DF4-D239-4B46-A59E-3F2D266B8AC5}"/>
              </a:ext>
            </a:extLst>
          </p:cNvPr>
          <p:cNvSpPr/>
          <p:nvPr userDrawn="1"/>
        </p:nvSpPr>
        <p:spPr>
          <a:xfrm>
            <a:off x="781742" y="666750"/>
            <a:ext cx="10628516" cy="5524500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92263DCA-1DEE-49D2-80CB-CF9032EF06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14278" y="933450"/>
            <a:ext cx="1438088" cy="1571625"/>
          </a:xfrm>
          <a:custGeom>
            <a:avLst/>
            <a:gdLst>
              <a:gd name="connsiteX0" fmla="*/ 0 w 2876550"/>
              <a:gd name="connsiteY0" fmla="*/ 0 h 3143250"/>
              <a:gd name="connsiteX1" fmla="*/ 2876550 w 2876550"/>
              <a:gd name="connsiteY1" fmla="*/ 0 h 3143250"/>
              <a:gd name="connsiteX2" fmla="*/ 2876550 w 2876550"/>
              <a:gd name="connsiteY2" fmla="*/ 3143250 h 3143250"/>
              <a:gd name="connsiteX3" fmla="*/ 0 w 287655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6550" h="3143250">
                <a:moveTo>
                  <a:pt x="0" y="0"/>
                </a:moveTo>
                <a:lnTo>
                  <a:pt x="2876550" y="0"/>
                </a:lnTo>
                <a:lnTo>
                  <a:pt x="2876550" y="3143250"/>
                </a:lnTo>
                <a:lnTo>
                  <a:pt x="0" y="314325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40000"/>
              </a:scheme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743896C4-BC14-436C-ADB0-09DC41D72F1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89397" y="933450"/>
            <a:ext cx="1438088" cy="1571625"/>
          </a:xfrm>
          <a:custGeom>
            <a:avLst/>
            <a:gdLst>
              <a:gd name="connsiteX0" fmla="*/ 0 w 2876550"/>
              <a:gd name="connsiteY0" fmla="*/ 0 h 3143250"/>
              <a:gd name="connsiteX1" fmla="*/ 2876550 w 2876550"/>
              <a:gd name="connsiteY1" fmla="*/ 0 h 3143250"/>
              <a:gd name="connsiteX2" fmla="*/ 2876550 w 2876550"/>
              <a:gd name="connsiteY2" fmla="*/ 3143250 h 3143250"/>
              <a:gd name="connsiteX3" fmla="*/ 0 w 287655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6550" h="3143250">
                <a:moveTo>
                  <a:pt x="0" y="0"/>
                </a:moveTo>
                <a:lnTo>
                  <a:pt x="2876550" y="0"/>
                </a:lnTo>
                <a:lnTo>
                  <a:pt x="2876550" y="3143250"/>
                </a:lnTo>
                <a:lnTo>
                  <a:pt x="0" y="314325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40000"/>
              </a:scheme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0A1AA56A-4341-4938-9A18-9B4699C88F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64516" y="933450"/>
            <a:ext cx="1438088" cy="1571625"/>
          </a:xfrm>
          <a:custGeom>
            <a:avLst/>
            <a:gdLst>
              <a:gd name="connsiteX0" fmla="*/ 0 w 2876550"/>
              <a:gd name="connsiteY0" fmla="*/ 0 h 3143250"/>
              <a:gd name="connsiteX1" fmla="*/ 2876550 w 2876550"/>
              <a:gd name="connsiteY1" fmla="*/ 0 h 3143250"/>
              <a:gd name="connsiteX2" fmla="*/ 2876550 w 2876550"/>
              <a:gd name="connsiteY2" fmla="*/ 3143250 h 3143250"/>
              <a:gd name="connsiteX3" fmla="*/ 0 w 287655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6550" h="3143250">
                <a:moveTo>
                  <a:pt x="0" y="0"/>
                </a:moveTo>
                <a:lnTo>
                  <a:pt x="2876550" y="0"/>
                </a:lnTo>
                <a:lnTo>
                  <a:pt x="2876550" y="3143250"/>
                </a:lnTo>
                <a:lnTo>
                  <a:pt x="0" y="314325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40000"/>
              </a:scheme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DAF6D4B1-9881-4261-92C1-B717CE6B512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239635" y="933450"/>
            <a:ext cx="1438088" cy="1571625"/>
          </a:xfrm>
          <a:custGeom>
            <a:avLst/>
            <a:gdLst>
              <a:gd name="connsiteX0" fmla="*/ 0 w 2876550"/>
              <a:gd name="connsiteY0" fmla="*/ 0 h 3143250"/>
              <a:gd name="connsiteX1" fmla="*/ 2876550 w 2876550"/>
              <a:gd name="connsiteY1" fmla="*/ 0 h 3143250"/>
              <a:gd name="connsiteX2" fmla="*/ 2876550 w 2876550"/>
              <a:gd name="connsiteY2" fmla="*/ 3143250 h 3143250"/>
              <a:gd name="connsiteX3" fmla="*/ 0 w 287655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6550" h="3143250">
                <a:moveTo>
                  <a:pt x="0" y="0"/>
                </a:moveTo>
                <a:lnTo>
                  <a:pt x="2876550" y="0"/>
                </a:lnTo>
                <a:lnTo>
                  <a:pt x="2876550" y="3143250"/>
                </a:lnTo>
                <a:lnTo>
                  <a:pt x="0" y="314325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40000"/>
              </a:scheme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4E6DD8C9-03BB-49E3-A9B8-A0EFEABFBD2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514278" y="3714750"/>
            <a:ext cx="1438088" cy="1571625"/>
          </a:xfrm>
          <a:custGeom>
            <a:avLst/>
            <a:gdLst>
              <a:gd name="connsiteX0" fmla="*/ 0 w 2876550"/>
              <a:gd name="connsiteY0" fmla="*/ 0 h 3143250"/>
              <a:gd name="connsiteX1" fmla="*/ 2876550 w 2876550"/>
              <a:gd name="connsiteY1" fmla="*/ 0 h 3143250"/>
              <a:gd name="connsiteX2" fmla="*/ 2876550 w 2876550"/>
              <a:gd name="connsiteY2" fmla="*/ 3143250 h 3143250"/>
              <a:gd name="connsiteX3" fmla="*/ 0 w 287655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6550" h="3143250">
                <a:moveTo>
                  <a:pt x="0" y="0"/>
                </a:moveTo>
                <a:lnTo>
                  <a:pt x="2876550" y="0"/>
                </a:lnTo>
                <a:lnTo>
                  <a:pt x="2876550" y="3143250"/>
                </a:lnTo>
                <a:lnTo>
                  <a:pt x="0" y="314325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40000"/>
              </a:scheme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DFAB2594-68AE-46A3-9D9A-148C9A705C0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089397" y="3714750"/>
            <a:ext cx="1438088" cy="1571625"/>
          </a:xfrm>
          <a:custGeom>
            <a:avLst/>
            <a:gdLst>
              <a:gd name="connsiteX0" fmla="*/ 0 w 2876550"/>
              <a:gd name="connsiteY0" fmla="*/ 0 h 3143250"/>
              <a:gd name="connsiteX1" fmla="*/ 2876550 w 2876550"/>
              <a:gd name="connsiteY1" fmla="*/ 0 h 3143250"/>
              <a:gd name="connsiteX2" fmla="*/ 2876550 w 2876550"/>
              <a:gd name="connsiteY2" fmla="*/ 3143250 h 3143250"/>
              <a:gd name="connsiteX3" fmla="*/ 0 w 287655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6550" h="3143250">
                <a:moveTo>
                  <a:pt x="0" y="0"/>
                </a:moveTo>
                <a:lnTo>
                  <a:pt x="2876550" y="0"/>
                </a:lnTo>
                <a:lnTo>
                  <a:pt x="2876550" y="3143250"/>
                </a:lnTo>
                <a:lnTo>
                  <a:pt x="0" y="314325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40000"/>
              </a:scheme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5DF9FA7A-DB60-4682-8CAB-2AC84C80FAD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664516" y="3714750"/>
            <a:ext cx="1438088" cy="1571625"/>
          </a:xfrm>
          <a:custGeom>
            <a:avLst/>
            <a:gdLst>
              <a:gd name="connsiteX0" fmla="*/ 0 w 2876550"/>
              <a:gd name="connsiteY0" fmla="*/ 0 h 3143250"/>
              <a:gd name="connsiteX1" fmla="*/ 2876550 w 2876550"/>
              <a:gd name="connsiteY1" fmla="*/ 0 h 3143250"/>
              <a:gd name="connsiteX2" fmla="*/ 2876550 w 2876550"/>
              <a:gd name="connsiteY2" fmla="*/ 3143250 h 3143250"/>
              <a:gd name="connsiteX3" fmla="*/ 0 w 287655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6550" h="3143250">
                <a:moveTo>
                  <a:pt x="0" y="0"/>
                </a:moveTo>
                <a:lnTo>
                  <a:pt x="2876550" y="0"/>
                </a:lnTo>
                <a:lnTo>
                  <a:pt x="2876550" y="3143250"/>
                </a:lnTo>
                <a:lnTo>
                  <a:pt x="0" y="314325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40000"/>
              </a:scheme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16669351-C444-4EC3-976D-DAFD767ED9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239635" y="3714750"/>
            <a:ext cx="1438088" cy="1571625"/>
          </a:xfrm>
          <a:custGeom>
            <a:avLst/>
            <a:gdLst>
              <a:gd name="connsiteX0" fmla="*/ 0 w 2876550"/>
              <a:gd name="connsiteY0" fmla="*/ 0 h 3143250"/>
              <a:gd name="connsiteX1" fmla="*/ 2876550 w 2876550"/>
              <a:gd name="connsiteY1" fmla="*/ 0 h 3143250"/>
              <a:gd name="connsiteX2" fmla="*/ 2876550 w 2876550"/>
              <a:gd name="connsiteY2" fmla="*/ 3143250 h 3143250"/>
              <a:gd name="connsiteX3" fmla="*/ 0 w 287655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6550" h="3143250">
                <a:moveTo>
                  <a:pt x="0" y="0"/>
                </a:moveTo>
                <a:lnTo>
                  <a:pt x="2876550" y="0"/>
                </a:lnTo>
                <a:lnTo>
                  <a:pt x="2876550" y="3143250"/>
                </a:lnTo>
                <a:lnTo>
                  <a:pt x="0" y="314325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40000"/>
              </a:scheme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30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  <p15:guide id="3" pos="985">
          <p15:clr>
            <a:srgbClr val="FBAE40"/>
          </p15:clr>
        </p15:guide>
        <p15:guide id="4" pos="1437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28CC12-F080-42A1-877D-7F864F43E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5E08DC3-8F71-4B72-B5BC-E0A3C5DFEB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E95EE18-FE4F-4B8B-93FE-1EABBA2EE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01CC2-87F1-44E9-971E-EAEFD7C421F7}" type="datetimeFigureOut">
              <a:rPr lang="pt-BR" smtClean="0"/>
              <a:t>14/07/2025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2133D85-C8E8-4B44-8D31-3222B382A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AF326C4-677B-4F26-AFAE-FA0427B5E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2C5B1-0F94-4D37-838D-40F1B12970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50963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3399DF4-D239-4B46-A59E-3F2D266B8AC5}"/>
              </a:ext>
            </a:extLst>
          </p:cNvPr>
          <p:cNvSpPr/>
          <p:nvPr userDrawn="1"/>
        </p:nvSpPr>
        <p:spPr>
          <a:xfrm>
            <a:off x="781742" y="647700"/>
            <a:ext cx="10628516" cy="5524500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BD3B56C-6673-4097-B43C-40AB7C20EE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57125" y="1193177"/>
            <a:ext cx="2474760" cy="2071688"/>
          </a:xfrm>
          <a:custGeom>
            <a:avLst/>
            <a:gdLst>
              <a:gd name="connsiteX0" fmla="*/ 0 w 4950165"/>
              <a:gd name="connsiteY0" fmla="*/ 0 h 4143375"/>
              <a:gd name="connsiteX1" fmla="*/ 4950165 w 4950165"/>
              <a:gd name="connsiteY1" fmla="*/ 0 h 4143375"/>
              <a:gd name="connsiteX2" fmla="*/ 4950165 w 4950165"/>
              <a:gd name="connsiteY2" fmla="*/ 4143375 h 4143375"/>
              <a:gd name="connsiteX3" fmla="*/ 0 w 4950165"/>
              <a:gd name="connsiteY3" fmla="*/ 4143375 h 414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0165" h="4143375">
                <a:moveTo>
                  <a:pt x="0" y="0"/>
                </a:moveTo>
                <a:lnTo>
                  <a:pt x="4950165" y="0"/>
                </a:lnTo>
                <a:lnTo>
                  <a:pt x="4950165" y="4143375"/>
                </a:lnTo>
                <a:lnTo>
                  <a:pt x="0" y="414337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40000"/>
              </a:scheme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4AD6E42-B8ED-45FE-80BA-270BE28BE3E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60114" y="1193177"/>
            <a:ext cx="2474760" cy="2071688"/>
          </a:xfrm>
          <a:custGeom>
            <a:avLst/>
            <a:gdLst>
              <a:gd name="connsiteX0" fmla="*/ 0 w 4950164"/>
              <a:gd name="connsiteY0" fmla="*/ 0 h 4143375"/>
              <a:gd name="connsiteX1" fmla="*/ 4950164 w 4950164"/>
              <a:gd name="connsiteY1" fmla="*/ 0 h 4143375"/>
              <a:gd name="connsiteX2" fmla="*/ 4950164 w 4950164"/>
              <a:gd name="connsiteY2" fmla="*/ 4143375 h 4143375"/>
              <a:gd name="connsiteX3" fmla="*/ 0 w 4950164"/>
              <a:gd name="connsiteY3" fmla="*/ 4143375 h 414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0164" h="4143375">
                <a:moveTo>
                  <a:pt x="0" y="0"/>
                </a:moveTo>
                <a:lnTo>
                  <a:pt x="4950164" y="0"/>
                </a:lnTo>
                <a:lnTo>
                  <a:pt x="4950164" y="4143375"/>
                </a:lnTo>
                <a:lnTo>
                  <a:pt x="0" y="414337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40000"/>
              </a:scheme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BB2CF020-4972-4FDF-8E27-E1B874D0649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57125" y="3593137"/>
            <a:ext cx="2474760" cy="2071688"/>
          </a:xfrm>
          <a:custGeom>
            <a:avLst/>
            <a:gdLst>
              <a:gd name="connsiteX0" fmla="*/ 0 w 4950165"/>
              <a:gd name="connsiteY0" fmla="*/ 0 h 4143375"/>
              <a:gd name="connsiteX1" fmla="*/ 4950165 w 4950165"/>
              <a:gd name="connsiteY1" fmla="*/ 0 h 4143375"/>
              <a:gd name="connsiteX2" fmla="*/ 4950165 w 4950165"/>
              <a:gd name="connsiteY2" fmla="*/ 4143375 h 4143375"/>
              <a:gd name="connsiteX3" fmla="*/ 0 w 4950165"/>
              <a:gd name="connsiteY3" fmla="*/ 4143375 h 414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0165" h="4143375">
                <a:moveTo>
                  <a:pt x="0" y="0"/>
                </a:moveTo>
                <a:lnTo>
                  <a:pt x="4950165" y="0"/>
                </a:lnTo>
                <a:lnTo>
                  <a:pt x="4950165" y="4143375"/>
                </a:lnTo>
                <a:lnTo>
                  <a:pt x="0" y="414337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40000"/>
              </a:scheme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7DEDE4E0-4295-4EC1-B674-5609175C4D6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60114" y="3593137"/>
            <a:ext cx="2474760" cy="2071688"/>
          </a:xfrm>
          <a:custGeom>
            <a:avLst/>
            <a:gdLst>
              <a:gd name="connsiteX0" fmla="*/ 0 w 4950164"/>
              <a:gd name="connsiteY0" fmla="*/ 0 h 4143375"/>
              <a:gd name="connsiteX1" fmla="*/ 4950164 w 4950164"/>
              <a:gd name="connsiteY1" fmla="*/ 0 h 4143375"/>
              <a:gd name="connsiteX2" fmla="*/ 4950164 w 4950164"/>
              <a:gd name="connsiteY2" fmla="*/ 4143375 h 4143375"/>
              <a:gd name="connsiteX3" fmla="*/ 0 w 4950164"/>
              <a:gd name="connsiteY3" fmla="*/ 4143375 h 414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0164" h="4143375">
                <a:moveTo>
                  <a:pt x="0" y="0"/>
                </a:moveTo>
                <a:lnTo>
                  <a:pt x="4950164" y="0"/>
                </a:lnTo>
                <a:lnTo>
                  <a:pt x="4950164" y="4143375"/>
                </a:lnTo>
                <a:lnTo>
                  <a:pt x="0" y="414337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40000"/>
              </a:scheme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064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  <p15:guide id="3" pos="985">
          <p15:clr>
            <a:srgbClr val="FBAE40"/>
          </p15:clr>
        </p15:guide>
        <p15:guide id="4" pos="14377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CDD5BDAE-070D-466F-9878-EB1BC2848ED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81742" y="647700"/>
            <a:ext cx="10628516" cy="5524500"/>
          </a:xfrm>
          <a:custGeom>
            <a:avLst/>
            <a:gdLst>
              <a:gd name="connsiteX0" fmla="*/ 0 w 7829549"/>
              <a:gd name="connsiteY0" fmla="*/ 0 h 7543801"/>
              <a:gd name="connsiteX1" fmla="*/ 7829549 w 7829549"/>
              <a:gd name="connsiteY1" fmla="*/ 0 h 7543801"/>
              <a:gd name="connsiteX2" fmla="*/ 7829549 w 7829549"/>
              <a:gd name="connsiteY2" fmla="*/ 7543801 h 7543801"/>
              <a:gd name="connsiteX3" fmla="*/ 0 w 7829549"/>
              <a:gd name="connsiteY3" fmla="*/ 7543801 h 75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29549" h="7543801">
                <a:moveTo>
                  <a:pt x="0" y="0"/>
                </a:moveTo>
                <a:lnTo>
                  <a:pt x="7829549" y="0"/>
                </a:lnTo>
                <a:lnTo>
                  <a:pt x="7829549" y="7543801"/>
                </a:lnTo>
                <a:lnTo>
                  <a:pt x="0" y="754380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1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  <p15:guide id="3" pos="985">
          <p15:clr>
            <a:srgbClr val="FBAE40"/>
          </p15:clr>
        </p15:guide>
        <p15:guide id="4" pos="14377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CDD5BDAE-070D-466F-9878-EB1BC2848ED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81742" y="647700"/>
            <a:ext cx="10628516" cy="5524500"/>
          </a:xfrm>
          <a:custGeom>
            <a:avLst/>
            <a:gdLst>
              <a:gd name="connsiteX0" fmla="*/ 0 w 7829549"/>
              <a:gd name="connsiteY0" fmla="*/ 0 h 7543801"/>
              <a:gd name="connsiteX1" fmla="*/ 7829549 w 7829549"/>
              <a:gd name="connsiteY1" fmla="*/ 0 h 7543801"/>
              <a:gd name="connsiteX2" fmla="*/ 7829549 w 7829549"/>
              <a:gd name="connsiteY2" fmla="*/ 7543801 h 7543801"/>
              <a:gd name="connsiteX3" fmla="*/ 0 w 7829549"/>
              <a:gd name="connsiteY3" fmla="*/ 7543801 h 75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29549" h="7543801">
                <a:moveTo>
                  <a:pt x="0" y="0"/>
                </a:moveTo>
                <a:lnTo>
                  <a:pt x="7829549" y="0"/>
                </a:lnTo>
                <a:lnTo>
                  <a:pt x="7829549" y="7543801"/>
                </a:lnTo>
                <a:lnTo>
                  <a:pt x="0" y="754380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3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  <p15:guide id="3" pos="985">
          <p15:clr>
            <a:srgbClr val="FBAE40"/>
          </p15:clr>
        </p15:guide>
        <p15:guide id="4" pos="14377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EC47BBF-5081-44C2-A39B-5B7D55A2CAC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81742" y="647700"/>
            <a:ext cx="5314258" cy="5524500"/>
          </a:xfrm>
          <a:custGeom>
            <a:avLst/>
            <a:gdLst>
              <a:gd name="connsiteX0" fmla="*/ 0 w 10629899"/>
              <a:gd name="connsiteY0" fmla="*/ 0 h 11049000"/>
              <a:gd name="connsiteX1" fmla="*/ 10629899 w 10629899"/>
              <a:gd name="connsiteY1" fmla="*/ 0 h 11049000"/>
              <a:gd name="connsiteX2" fmla="*/ 10629899 w 10629899"/>
              <a:gd name="connsiteY2" fmla="*/ 11049000 h 11049000"/>
              <a:gd name="connsiteX3" fmla="*/ 0 w 10629899"/>
              <a:gd name="connsiteY3" fmla="*/ 11049000 h 1104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29899" h="11049000">
                <a:moveTo>
                  <a:pt x="0" y="0"/>
                </a:moveTo>
                <a:lnTo>
                  <a:pt x="10629899" y="0"/>
                </a:lnTo>
                <a:lnTo>
                  <a:pt x="10629899" y="11049000"/>
                </a:lnTo>
                <a:lnTo>
                  <a:pt x="0" y="11049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59F983A-E9C3-445F-A7F1-45E2008FDCD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1" y="3429000"/>
            <a:ext cx="2638804" cy="2743200"/>
          </a:xfrm>
          <a:custGeom>
            <a:avLst/>
            <a:gdLst>
              <a:gd name="connsiteX0" fmla="*/ 0 w 5278295"/>
              <a:gd name="connsiteY0" fmla="*/ 0 h 5486400"/>
              <a:gd name="connsiteX1" fmla="*/ 5278295 w 5278295"/>
              <a:gd name="connsiteY1" fmla="*/ 0 h 5486400"/>
              <a:gd name="connsiteX2" fmla="*/ 5278295 w 5278295"/>
              <a:gd name="connsiteY2" fmla="*/ 5486400 h 5486400"/>
              <a:gd name="connsiteX3" fmla="*/ 0 w 5278295"/>
              <a:gd name="connsiteY3" fmla="*/ 548640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78295" h="5486400">
                <a:moveTo>
                  <a:pt x="0" y="0"/>
                </a:moveTo>
                <a:lnTo>
                  <a:pt x="5278295" y="0"/>
                </a:lnTo>
                <a:lnTo>
                  <a:pt x="5278295" y="5486400"/>
                </a:lnTo>
                <a:lnTo>
                  <a:pt x="0" y="54864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DE4FB34-EA53-468B-BEDD-E3F16B8A785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34804" y="647700"/>
            <a:ext cx="2675454" cy="2781300"/>
          </a:xfrm>
          <a:custGeom>
            <a:avLst/>
            <a:gdLst>
              <a:gd name="connsiteX0" fmla="*/ 0 w 5351604"/>
              <a:gd name="connsiteY0" fmla="*/ 0 h 5562600"/>
              <a:gd name="connsiteX1" fmla="*/ 5351604 w 5351604"/>
              <a:gd name="connsiteY1" fmla="*/ 0 h 5562600"/>
              <a:gd name="connsiteX2" fmla="*/ 5351604 w 5351604"/>
              <a:gd name="connsiteY2" fmla="*/ 5562600 h 5562600"/>
              <a:gd name="connsiteX3" fmla="*/ 0 w 5351604"/>
              <a:gd name="connsiteY3" fmla="*/ 5562600 h 556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1604" h="5562600">
                <a:moveTo>
                  <a:pt x="0" y="0"/>
                </a:moveTo>
                <a:lnTo>
                  <a:pt x="5351604" y="0"/>
                </a:lnTo>
                <a:lnTo>
                  <a:pt x="5351604" y="5562600"/>
                </a:lnTo>
                <a:lnTo>
                  <a:pt x="0" y="55626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2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2663464" y="0"/>
            <a:ext cx="9528536" cy="6858000"/>
          </a:xfrm>
          <a:prstGeom prst="rect">
            <a:avLst/>
          </a:prstGeom>
          <a:pattFill prst="pct5">
            <a:fgClr>
              <a:srgbClr val="DEE2E4"/>
            </a:fgClr>
            <a:bgClr>
              <a:srgbClr val="A0ACB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97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28075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CDD5BDAE-070D-466F-9878-EB1BC2848ED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81742" y="647700"/>
            <a:ext cx="10628516" cy="5524500"/>
          </a:xfrm>
          <a:custGeom>
            <a:avLst/>
            <a:gdLst>
              <a:gd name="connsiteX0" fmla="*/ 0 w 7829549"/>
              <a:gd name="connsiteY0" fmla="*/ 0 h 7543801"/>
              <a:gd name="connsiteX1" fmla="*/ 7829549 w 7829549"/>
              <a:gd name="connsiteY1" fmla="*/ 0 h 7543801"/>
              <a:gd name="connsiteX2" fmla="*/ 7829549 w 7829549"/>
              <a:gd name="connsiteY2" fmla="*/ 7543801 h 7543801"/>
              <a:gd name="connsiteX3" fmla="*/ 0 w 7829549"/>
              <a:gd name="connsiteY3" fmla="*/ 7543801 h 75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29549" h="7543801">
                <a:moveTo>
                  <a:pt x="0" y="0"/>
                </a:moveTo>
                <a:lnTo>
                  <a:pt x="7829549" y="0"/>
                </a:lnTo>
                <a:lnTo>
                  <a:pt x="7829549" y="7543801"/>
                </a:lnTo>
                <a:lnTo>
                  <a:pt x="0" y="754380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82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  <p15:guide id="3" pos="985">
          <p15:clr>
            <a:srgbClr val="FBAE40"/>
          </p15:clr>
        </p15:guide>
        <p15:guide id="4" pos="14377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893E20B-4C8A-4F59-B087-3A11D128B2F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67126" y="2160248"/>
            <a:ext cx="2659907" cy="2539669"/>
          </a:xfrm>
          <a:custGeom>
            <a:avLst/>
            <a:gdLst>
              <a:gd name="connsiteX0" fmla="*/ 272846 w 5320506"/>
              <a:gd name="connsiteY0" fmla="*/ 0 h 5079337"/>
              <a:gd name="connsiteX1" fmla="*/ 5047660 w 5320506"/>
              <a:gd name="connsiteY1" fmla="*/ 0 h 5079337"/>
              <a:gd name="connsiteX2" fmla="*/ 5320506 w 5320506"/>
              <a:gd name="connsiteY2" fmla="*/ 272716 h 5079337"/>
              <a:gd name="connsiteX3" fmla="*/ 5320506 w 5320506"/>
              <a:gd name="connsiteY3" fmla="*/ 4806621 h 5079337"/>
              <a:gd name="connsiteX4" fmla="*/ 5047660 w 5320506"/>
              <a:gd name="connsiteY4" fmla="*/ 5079337 h 5079337"/>
              <a:gd name="connsiteX5" fmla="*/ 272846 w 5320506"/>
              <a:gd name="connsiteY5" fmla="*/ 5079337 h 5079337"/>
              <a:gd name="connsiteX6" fmla="*/ 0 w 5320506"/>
              <a:gd name="connsiteY6" fmla="*/ 4806621 h 5079337"/>
              <a:gd name="connsiteX7" fmla="*/ 0 w 5320506"/>
              <a:gd name="connsiteY7" fmla="*/ 272716 h 5079337"/>
              <a:gd name="connsiteX8" fmla="*/ 272846 w 5320506"/>
              <a:gd name="connsiteY8" fmla="*/ 0 h 5079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20506" h="5079337">
                <a:moveTo>
                  <a:pt x="272846" y="0"/>
                </a:moveTo>
                <a:cubicBezTo>
                  <a:pt x="5047660" y="0"/>
                  <a:pt x="5047660" y="0"/>
                  <a:pt x="5047660" y="0"/>
                </a:cubicBezTo>
                <a:cubicBezTo>
                  <a:pt x="5197725" y="0"/>
                  <a:pt x="5320506" y="122722"/>
                  <a:pt x="5320506" y="272716"/>
                </a:cubicBezTo>
                <a:cubicBezTo>
                  <a:pt x="5320506" y="4806621"/>
                  <a:pt x="5320506" y="4806621"/>
                  <a:pt x="5320506" y="4806621"/>
                </a:cubicBezTo>
                <a:cubicBezTo>
                  <a:pt x="5320506" y="4956615"/>
                  <a:pt x="5197725" y="5079337"/>
                  <a:pt x="5047660" y="5079337"/>
                </a:cubicBezTo>
                <a:cubicBezTo>
                  <a:pt x="272846" y="5079337"/>
                  <a:pt x="272846" y="5079337"/>
                  <a:pt x="272846" y="5079337"/>
                </a:cubicBezTo>
                <a:cubicBezTo>
                  <a:pt x="122781" y="5079337"/>
                  <a:pt x="0" y="4956615"/>
                  <a:pt x="0" y="4806621"/>
                </a:cubicBezTo>
                <a:cubicBezTo>
                  <a:pt x="0" y="272716"/>
                  <a:pt x="0" y="272716"/>
                  <a:pt x="0" y="272716"/>
                </a:cubicBezTo>
                <a:cubicBezTo>
                  <a:pt x="0" y="122722"/>
                  <a:pt x="122781" y="0"/>
                  <a:pt x="272846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723900" dist="228600" dir="8100000" algn="tr" rotWithShape="0">
              <a:schemeClr val="accent1">
                <a:alpha val="40000"/>
              </a:scheme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9878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2025C71F-F630-406C-A334-0B61D0F62D8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5314259" cy="6858000"/>
          </a:xfrm>
          <a:custGeom>
            <a:avLst/>
            <a:gdLst>
              <a:gd name="connsiteX0" fmla="*/ 0 w 10345056"/>
              <a:gd name="connsiteY0" fmla="*/ 0 h 10610851"/>
              <a:gd name="connsiteX1" fmla="*/ 10345056 w 10345056"/>
              <a:gd name="connsiteY1" fmla="*/ 0 h 10610851"/>
              <a:gd name="connsiteX2" fmla="*/ 10345056 w 10345056"/>
              <a:gd name="connsiteY2" fmla="*/ 10610851 h 10610851"/>
              <a:gd name="connsiteX3" fmla="*/ 0 w 10345056"/>
              <a:gd name="connsiteY3" fmla="*/ 10610851 h 1061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45056" h="10610851">
                <a:moveTo>
                  <a:pt x="0" y="0"/>
                </a:moveTo>
                <a:lnTo>
                  <a:pt x="10345056" y="0"/>
                </a:lnTo>
                <a:lnTo>
                  <a:pt x="10345056" y="10610851"/>
                </a:lnTo>
                <a:lnTo>
                  <a:pt x="0" y="1061085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94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D8B4229-4B33-4A0A-AF4B-FF49C516156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647700"/>
            <a:ext cx="6096000" cy="5524500"/>
          </a:xfrm>
          <a:custGeom>
            <a:avLst/>
            <a:gdLst>
              <a:gd name="connsiteX0" fmla="*/ 2264824 w 12193588"/>
              <a:gd name="connsiteY0" fmla="*/ 0 h 11049000"/>
              <a:gd name="connsiteX1" fmla="*/ 12193588 w 12193588"/>
              <a:gd name="connsiteY1" fmla="*/ 0 h 11049000"/>
              <a:gd name="connsiteX2" fmla="*/ 12193588 w 12193588"/>
              <a:gd name="connsiteY2" fmla="*/ 11049000 h 11049000"/>
              <a:gd name="connsiteX3" fmla="*/ 2264824 w 12193588"/>
              <a:gd name="connsiteY3" fmla="*/ 11049000 h 11049000"/>
              <a:gd name="connsiteX4" fmla="*/ 0 w 12193588"/>
              <a:gd name="connsiteY4" fmla="*/ 5524500 h 1104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3588" h="11049000">
                <a:moveTo>
                  <a:pt x="2264824" y="0"/>
                </a:moveTo>
                <a:lnTo>
                  <a:pt x="12193588" y="0"/>
                </a:lnTo>
                <a:lnTo>
                  <a:pt x="12193588" y="11049000"/>
                </a:lnTo>
                <a:lnTo>
                  <a:pt x="2264824" y="11049000"/>
                </a:lnTo>
                <a:lnTo>
                  <a:pt x="0" y="55245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711200" dist="863600" dir="10800000" sx="94000" sy="94000" algn="r" rotWithShape="0">
              <a:schemeClr val="accent1">
                <a:lumMod val="50000"/>
                <a:alpha val="63000"/>
              </a:scheme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89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4507A9-DFE9-486E-B574-D88D2436D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08F69C9-79AB-4E6E-A8AB-5B8F81C68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FE59792-54E0-4848-9E2E-D84F20EAE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01CC2-87F1-44E9-971E-EAEFD7C421F7}" type="datetimeFigureOut">
              <a:rPr lang="pt-BR" smtClean="0"/>
              <a:t>14/07/2025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456D0B2-A8ED-4051-B7BD-0668A3CDA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76CCA59-D13C-433B-8BDE-D3EFED9B6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2C5B1-0F94-4D37-838D-40F1B12970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34016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70834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891C536-C71D-43CE-BF4D-B9B329D1B40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47470" y="2745873"/>
            <a:ext cx="955706" cy="955830"/>
          </a:xfrm>
          <a:custGeom>
            <a:avLst/>
            <a:gdLst>
              <a:gd name="connsiteX0" fmla="*/ 955830 w 1911660"/>
              <a:gd name="connsiteY0" fmla="*/ 0 h 1911660"/>
              <a:gd name="connsiteX1" fmla="*/ 1911660 w 1911660"/>
              <a:gd name="connsiteY1" fmla="*/ 955830 h 1911660"/>
              <a:gd name="connsiteX2" fmla="*/ 955830 w 1911660"/>
              <a:gd name="connsiteY2" fmla="*/ 1911660 h 1911660"/>
              <a:gd name="connsiteX3" fmla="*/ 0 w 1911660"/>
              <a:gd name="connsiteY3" fmla="*/ 955830 h 1911660"/>
              <a:gd name="connsiteX4" fmla="*/ 955830 w 1911660"/>
              <a:gd name="connsiteY4" fmla="*/ 0 h 1911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1660" h="1911660">
                <a:moveTo>
                  <a:pt x="955830" y="0"/>
                </a:moveTo>
                <a:cubicBezTo>
                  <a:pt x="1483720" y="0"/>
                  <a:pt x="1911660" y="427940"/>
                  <a:pt x="1911660" y="955830"/>
                </a:cubicBezTo>
                <a:cubicBezTo>
                  <a:pt x="1911660" y="1483720"/>
                  <a:pt x="1483720" y="1911660"/>
                  <a:pt x="955830" y="1911660"/>
                </a:cubicBezTo>
                <a:cubicBezTo>
                  <a:pt x="427940" y="1911660"/>
                  <a:pt x="0" y="1483720"/>
                  <a:pt x="0" y="955830"/>
                </a:cubicBezTo>
                <a:cubicBezTo>
                  <a:pt x="0" y="427940"/>
                  <a:pt x="427940" y="0"/>
                  <a:pt x="955830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EB235DB-2D95-4CB0-8307-58A1C658388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382809" y="2745873"/>
            <a:ext cx="955706" cy="955830"/>
          </a:xfrm>
          <a:custGeom>
            <a:avLst/>
            <a:gdLst>
              <a:gd name="connsiteX0" fmla="*/ 955830 w 1911660"/>
              <a:gd name="connsiteY0" fmla="*/ 0 h 1911660"/>
              <a:gd name="connsiteX1" fmla="*/ 1911660 w 1911660"/>
              <a:gd name="connsiteY1" fmla="*/ 955830 h 1911660"/>
              <a:gd name="connsiteX2" fmla="*/ 955830 w 1911660"/>
              <a:gd name="connsiteY2" fmla="*/ 1911660 h 1911660"/>
              <a:gd name="connsiteX3" fmla="*/ 0 w 1911660"/>
              <a:gd name="connsiteY3" fmla="*/ 955830 h 1911660"/>
              <a:gd name="connsiteX4" fmla="*/ 955830 w 1911660"/>
              <a:gd name="connsiteY4" fmla="*/ 0 h 1911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1660" h="1911660">
                <a:moveTo>
                  <a:pt x="955830" y="0"/>
                </a:moveTo>
                <a:cubicBezTo>
                  <a:pt x="1483720" y="0"/>
                  <a:pt x="1911660" y="427940"/>
                  <a:pt x="1911660" y="955830"/>
                </a:cubicBezTo>
                <a:cubicBezTo>
                  <a:pt x="1911660" y="1483720"/>
                  <a:pt x="1483720" y="1911660"/>
                  <a:pt x="955830" y="1911660"/>
                </a:cubicBezTo>
                <a:cubicBezTo>
                  <a:pt x="427940" y="1911660"/>
                  <a:pt x="0" y="1483720"/>
                  <a:pt x="0" y="955830"/>
                </a:cubicBezTo>
                <a:cubicBezTo>
                  <a:pt x="0" y="427940"/>
                  <a:pt x="427940" y="0"/>
                  <a:pt x="955830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228DFF4-14CD-4364-BC23-932EEA85A15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618147" y="2745873"/>
            <a:ext cx="955706" cy="955830"/>
          </a:xfrm>
          <a:custGeom>
            <a:avLst/>
            <a:gdLst>
              <a:gd name="connsiteX0" fmla="*/ 955830 w 1911660"/>
              <a:gd name="connsiteY0" fmla="*/ 0 h 1911660"/>
              <a:gd name="connsiteX1" fmla="*/ 1911660 w 1911660"/>
              <a:gd name="connsiteY1" fmla="*/ 955830 h 1911660"/>
              <a:gd name="connsiteX2" fmla="*/ 955830 w 1911660"/>
              <a:gd name="connsiteY2" fmla="*/ 1911660 h 1911660"/>
              <a:gd name="connsiteX3" fmla="*/ 0 w 1911660"/>
              <a:gd name="connsiteY3" fmla="*/ 955830 h 1911660"/>
              <a:gd name="connsiteX4" fmla="*/ 955830 w 1911660"/>
              <a:gd name="connsiteY4" fmla="*/ 0 h 1911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1660" h="1911660">
                <a:moveTo>
                  <a:pt x="955830" y="0"/>
                </a:moveTo>
                <a:cubicBezTo>
                  <a:pt x="1483720" y="0"/>
                  <a:pt x="1911660" y="427940"/>
                  <a:pt x="1911660" y="955830"/>
                </a:cubicBezTo>
                <a:cubicBezTo>
                  <a:pt x="1911660" y="1483720"/>
                  <a:pt x="1483720" y="1911660"/>
                  <a:pt x="955830" y="1911660"/>
                </a:cubicBezTo>
                <a:cubicBezTo>
                  <a:pt x="427940" y="1911660"/>
                  <a:pt x="0" y="1483720"/>
                  <a:pt x="0" y="955830"/>
                </a:cubicBezTo>
                <a:cubicBezTo>
                  <a:pt x="0" y="427940"/>
                  <a:pt x="427940" y="0"/>
                  <a:pt x="955830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05DBB6D-5C8B-4551-88AB-55D90B681B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853486" y="2745873"/>
            <a:ext cx="955705" cy="955830"/>
          </a:xfrm>
          <a:custGeom>
            <a:avLst/>
            <a:gdLst>
              <a:gd name="connsiteX0" fmla="*/ 955830 w 1911659"/>
              <a:gd name="connsiteY0" fmla="*/ 0 h 1911660"/>
              <a:gd name="connsiteX1" fmla="*/ 1911659 w 1911659"/>
              <a:gd name="connsiteY1" fmla="*/ 955830 h 1911660"/>
              <a:gd name="connsiteX2" fmla="*/ 955830 w 1911659"/>
              <a:gd name="connsiteY2" fmla="*/ 1911660 h 1911660"/>
              <a:gd name="connsiteX3" fmla="*/ 0 w 1911659"/>
              <a:gd name="connsiteY3" fmla="*/ 955830 h 1911660"/>
              <a:gd name="connsiteX4" fmla="*/ 955830 w 1911659"/>
              <a:gd name="connsiteY4" fmla="*/ 0 h 1911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1659" h="1911660">
                <a:moveTo>
                  <a:pt x="955830" y="0"/>
                </a:moveTo>
                <a:cubicBezTo>
                  <a:pt x="1483719" y="0"/>
                  <a:pt x="1911659" y="427940"/>
                  <a:pt x="1911659" y="955830"/>
                </a:cubicBezTo>
                <a:cubicBezTo>
                  <a:pt x="1911659" y="1483720"/>
                  <a:pt x="1483719" y="1911660"/>
                  <a:pt x="955830" y="1911660"/>
                </a:cubicBezTo>
                <a:cubicBezTo>
                  <a:pt x="427940" y="1911660"/>
                  <a:pt x="0" y="1483720"/>
                  <a:pt x="0" y="955830"/>
                </a:cubicBezTo>
                <a:cubicBezTo>
                  <a:pt x="0" y="427940"/>
                  <a:pt x="427940" y="0"/>
                  <a:pt x="955830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2403ED0C-CEF4-4ED5-9432-B1D0EFE4B49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0088824" y="2745873"/>
            <a:ext cx="955706" cy="955830"/>
          </a:xfrm>
          <a:custGeom>
            <a:avLst/>
            <a:gdLst>
              <a:gd name="connsiteX0" fmla="*/ 955828 w 1911660"/>
              <a:gd name="connsiteY0" fmla="*/ 0 h 1911660"/>
              <a:gd name="connsiteX1" fmla="*/ 1911660 w 1911660"/>
              <a:gd name="connsiteY1" fmla="*/ 955830 h 1911660"/>
              <a:gd name="connsiteX2" fmla="*/ 955828 w 1911660"/>
              <a:gd name="connsiteY2" fmla="*/ 1911660 h 1911660"/>
              <a:gd name="connsiteX3" fmla="*/ 0 w 1911660"/>
              <a:gd name="connsiteY3" fmla="*/ 955830 h 1911660"/>
              <a:gd name="connsiteX4" fmla="*/ 955828 w 1911660"/>
              <a:gd name="connsiteY4" fmla="*/ 0 h 1911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1660" h="1911660">
                <a:moveTo>
                  <a:pt x="955828" y="0"/>
                </a:moveTo>
                <a:cubicBezTo>
                  <a:pt x="1483720" y="0"/>
                  <a:pt x="1911660" y="427940"/>
                  <a:pt x="1911660" y="955830"/>
                </a:cubicBezTo>
                <a:cubicBezTo>
                  <a:pt x="1911660" y="1483720"/>
                  <a:pt x="1483720" y="1911660"/>
                  <a:pt x="955828" y="1911660"/>
                </a:cubicBezTo>
                <a:cubicBezTo>
                  <a:pt x="427940" y="1911660"/>
                  <a:pt x="0" y="1483720"/>
                  <a:pt x="0" y="955830"/>
                </a:cubicBezTo>
                <a:cubicBezTo>
                  <a:pt x="0" y="427940"/>
                  <a:pt x="427940" y="0"/>
                  <a:pt x="955828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8769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76E33A2-B792-492E-9B6C-FA894D7D83D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87163" y="2434528"/>
            <a:ext cx="1617673" cy="1617884"/>
          </a:xfrm>
          <a:custGeom>
            <a:avLst/>
            <a:gdLst>
              <a:gd name="connsiteX0" fmla="*/ 1617884 w 3235768"/>
              <a:gd name="connsiteY0" fmla="*/ 0 h 3235768"/>
              <a:gd name="connsiteX1" fmla="*/ 3235768 w 3235768"/>
              <a:gd name="connsiteY1" fmla="*/ 1617884 h 3235768"/>
              <a:gd name="connsiteX2" fmla="*/ 1617884 w 3235768"/>
              <a:gd name="connsiteY2" fmla="*/ 3235768 h 3235768"/>
              <a:gd name="connsiteX3" fmla="*/ 0 w 3235768"/>
              <a:gd name="connsiteY3" fmla="*/ 1617884 h 3235768"/>
              <a:gd name="connsiteX4" fmla="*/ 1617884 w 3235768"/>
              <a:gd name="connsiteY4" fmla="*/ 0 h 3235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35768" h="3235768">
                <a:moveTo>
                  <a:pt x="1617884" y="0"/>
                </a:moveTo>
                <a:cubicBezTo>
                  <a:pt x="2511417" y="0"/>
                  <a:pt x="3235768" y="724351"/>
                  <a:pt x="3235768" y="1617884"/>
                </a:cubicBezTo>
                <a:cubicBezTo>
                  <a:pt x="3235768" y="2511417"/>
                  <a:pt x="2511417" y="3235768"/>
                  <a:pt x="1617884" y="3235768"/>
                </a:cubicBezTo>
                <a:cubicBezTo>
                  <a:pt x="724351" y="3235768"/>
                  <a:pt x="0" y="2511417"/>
                  <a:pt x="0" y="1617884"/>
                </a:cubicBezTo>
                <a:cubicBezTo>
                  <a:pt x="0" y="724351"/>
                  <a:pt x="724351" y="0"/>
                  <a:pt x="1617884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2448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E7DC9F4-9F6B-497B-AAC3-9E8DE27E90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33376" y="3216359"/>
            <a:ext cx="940720" cy="940842"/>
          </a:xfrm>
          <a:custGeom>
            <a:avLst/>
            <a:gdLst>
              <a:gd name="connsiteX0" fmla="*/ 940842 w 1881684"/>
              <a:gd name="connsiteY0" fmla="*/ 0 h 1881684"/>
              <a:gd name="connsiteX1" fmla="*/ 1881684 w 1881684"/>
              <a:gd name="connsiteY1" fmla="*/ 940842 h 1881684"/>
              <a:gd name="connsiteX2" fmla="*/ 940842 w 1881684"/>
              <a:gd name="connsiteY2" fmla="*/ 1881684 h 1881684"/>
              <a:gd name="connsiteX3" fmla="*/ 0 w 1881684"/>
              <a:gd name="connsiteY3" fmla="*/ 940842 h 1881684"/>
              <a:gd name="connsiteX4" fmla="*/ 940842 w 1881684"/>
              <a:gd name="connsiteY4" fmla="*/ 0 h 1881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684" h="1881684">
                <a:moveTo>
                  <a:pt x="940842" y="0"/>
                </a:moveTo>
                <a:cubicBezTo>
                  <a:pt x="1460455" y="0"/>
                  <a:pt x="1881684" y="421229"/>
                  <a:pt x="1881684" y="940842"/>
                </a:cubicBezTo>
                <a:cubicBezTo>
                  <a:pt x="1881684" y="1460455"/>
                  <a:pt x="1460455" y="1881684"/>
                  <a:pt x="940842" y="1881684"/>
                </a:cubicBezTo>
                <a:cubicBezTo>
                  <a:pt x="421229" y="1881684"/>
                  <a:pt x="0" y="1460455"/>
                  <a:pt x="0" y="940842"/>
                </a:cubicBezTo>
                <a:cubicBezTo>
                  <a:pt x="0" y="421229"/>
                  <a:pt x="421229" y="0"/>
                  <a:pt x="940842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2995364-51BD-4985-8454-19E8A6AB80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17742" y="2708357"/>
            <a:ext cx="940720" cy="940842"/>
          </a:xfrm>
          <a:custGeom>
            <a:avLst/>
            <a:gdLst>
              <a:gd name="connsiteX0" fmla="*/ 940842 w 1881684"/>
              <a:gd name="connsiteY0" fmla="*/ 0 h 1881684"/>
              <a:gd name="connsiteX1" fmla="*/ 1881684 w 1881684"/>
              <a:gd name="connsiteY1" fmla="*/ 940842 h 1881684"/>
              <a:gd name="connsiteX2" fmla="*/ 940842 w 1881684"/>
              <a:gd name="connsiteY2" fmla="*/ 1881684 h 1881684"/>
              <a:gd name="connsiteX3" fmla="*/ 0 w 1881684"/>
              <a:gd name="connsiteY3" fmla="*/ 940842 h 1881684"/>
              <a:gd name="connsiteX4" fmla="*/ 940842 w 1881684"/>
              <a:gd name="connsiteY4" fmla="*/ 0 h 1881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684" h="1881684">
                <a:moveTo>
                  <a:pt x="940842" y="0"/>
                </a:moveTo>
                <a:cubicBezTo>
                  <a:pt x="1460455" y="0"/>
                  <a:pt x="1881684" y="421229"/>
                  <a:pt x="1881684" y="940842"/>
                </a:cubicBezTo>
                <a:cubicBezTo>
                  <a:pt x="1881684" y="1460455"/>
                  <a:pt x="1460455" y="1881684"/>
                  <a:pt x="940842" y="1881684"/>
                </a:cubicBezTo>
                <a:cubicBezTo>
                  <a:pt x="421229" y="1881684"/>
                  <a:pt x="0" y="1460455"/>
                  <a:pt x="0" y="940842"/>
                </a:cubicBezTo>
                <a:cubicBezTo>
                  <a:pt x="0" y="421229"/>
                  <a:pt x="421229" y="0"/>
                  <a:pt x="940842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7915F63-D1C5-4E30-8D74-897BEDC3A77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37379" y="3216359"/>
            <a:ext cx="940720" cy="940842"/>
          </a:xfrm>
          <a:custGeom>
            <a:avLst/>
            <a:gdLst>
              <a:gd name="connsiteX0" fmla="*/ 940842 w 1881684"/>
              <a:gd name="connsiteY0" fmla="*/ 0 h 1881684"/>
              <a:gd name="connsiteX1" fmla="*/ 1881684 w 1881684"/>
              <a:gd name="connsiteY1" fmla="*/ 940842 h 1881684"/>
              <a:gd name="connsiteX2" fmla="*/ 940842 w 1881684"/>
              <a:gd name="connsiteY2" fmla="*/ 1881684 h 1881684"/>
              <a:gd name="connsiteX3" fmla="*/ 0 w 1881684"/>
              <a:gd name="connsiteY3" fmla="*/ 940842 h 1881684"/>
              <a:gd name="connsiteX4" fmla="*/ 940842 w 1881684"/>
              <a:gd name="connsiteY4" fmla="*/ 0 h 1881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684" h="1881684">
                <a:moveTo>
                  <a:pt x="940842" y="0"/>
                </a:moveTo>
                <a:cubicBezTo>
                  <a:pt x="1460455" y="0"/>
                  <a:pt x="1881684" y="421229"/>
                  <a:pt x="1881684" y="940842"/>
                </a:cubicBezTo>
                <a:cubicBezTo>
                  <a:pt x="1881684" y="1460455"/>
                  <a:pt x="1460455" y="1881684"/>
                  <a:pt x="940842" y="1881684"/>
                </a:cubicBezTo>
                <a:cubicBezTo>
                  <a:pt x="421229" y="1881684"/>
                  <a:pt x="0" y="1460455"/>
                  <a:pt x="0" y="940842"/>
                </a:cubicBezTo>
                <a:cubicBezTo>
                  <a:pt x="0" y="421229"/>
                  <a:pt x="421229" y="0"/>
                  <a:pt x="940842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039340C-5876-416E-AF2A-C528D6F8B7D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21745" y="2708357"/>
            <a:ext cx="940720" cy="940842"/>
          </a:xfrm>
          <a:custGeom>
            <a:avLst/>
            <a:gdLst>
              <a:gd name="connsiteX0" fmla="*/ 940842 w 1881684"/>
              <a:gd name="connsiteY0" fmla="*/ 0 h 1881684"/>
              <a:gd name="connsiteX1" fmla="*/ 1881684 w 1881684"/>
              <a:gd name="connsiteY1" fmla="*/ 940842 h 1881684"/>
              <a:gd name="connsiteX2" fmla="*/ 940842 w 1881684"/>
              <a:gd name="connsiteY2" fmla="*/ 1881684 h 1881684"/>
              <a:gd name="connsiteX3" fmla="*/ 0 w 1881684"/>
              <a:gd name="connsiteY3" fmla="*/ 940842 h 1881684"/>
              <a:gd name="connsiteX4" fmla="*/ 940842 w 1881684"/>
              <a:gd name="connsiteY4" fmla="*/ 0 h 1881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684" h="1881684">
                <a:moveTo>
                  <a:pt x="940842" y="0"/>
                </a:moveTo>
                <a:cubicBezTo>
                  <a:pt x="1460455" y="0"/>
                  <a:pt x="1881684" y="421229"/>
                  <a:pt x="1881684" y="940842"/>
                </a:cubicBezTo>
                <a:cubicBezTo>
                  <a:pt x="1881684" y="1460455"/>
                  <a:pt x="1460455" y="1881684"/>
                  <a:pt x="940842" y="1881684"/>
                </a:cubicBezTo>
                <a:cubicBezTo>
                  <a:pt x="421229" y="1881684"/>
                  <a:pt x="0" y="1460455"/>
                  <a:pt x="0" y="940842"/>
                </a:cubicBezTo>
                <a:cubicBezTo>
                  <a:pt x="0" y="421229"/>
                  <a:pt x="421229" y="0"/>
                  <a:pt x="940842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D02425C2-6AD1-470A-9A0D-69A86B1DDF4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031322" y="3216359"/>
            <a:ext cx="940720" cy="940842"/>
          </a:xfrm>
          <a:custGeom>
            <a:avLst/>
            <a:gdLst>
              <a:gd name="connsiteX0" fmla="*/ 940842 w 1881684"/>
              <a:gd name="connsiteY0" fmla="*/ 0 h 1881684"/>
              <a:gd name="connsiteX1" fmla="*/ 1881684 w 1881684"/>
              <a:gd name="connsiteY1" fmla="*/ 940842 h 1881684"/>
              <a:gd name="connsiteX2" fmla="*/ 940842 w 1881684"/>
              <a:gd name="connsiteY2" fmla="*/ 1881684 h 1881684"/>
              <a:gd name="connsiteX3" fmla="*/ 0 w 1881684"/>
              <a:gd name="connsiteY3" fmla="*/ 940842 h 1881684"/>
              <a:gd name="connsiteX4" fmla="*/ 940842 w 1881684"/>
              <a:gd name="connsiteY4" fmla="*/ 0 h 1881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684" h="1881684">
                <a:moveTo>
                  <a:pt x="940842" y="0"/>
                </a:moveTo>
                <a:cubicBezTo>
                  <a:pt x="1460454" y="0"/>
                  <a:pt x="1881684" y="421229"/>
                  <a:pt x="1881684" y="940842"/>
                </a:cubicBezTo>
                <a:cubicBezTo>
                  <a:pt x="1881684" y="1460455"/>
                  <a:pt x="1460454" y="1881684"/>
                  <a:pt x="940842" y="1881684"/>
                </a:cubicBezTo>
                <a:cubicBezTo>
                  <a:pt x="421230" y="1881684"/>
                  <a:pt x="0" y="1460455"/>
                  <a:pt x="0" y="940842"/>
                </a:cubicBezTo>
                <a:cubicBezTo>
                  <a:pt x="0" y="421229"/>
                  <a:pt x="421230" y="0"/>
                  <a:pt x="940842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86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6AB982-E7D5-4B93-B4DC-557230365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52E4A25-9B7C-4F9C-B29B-E5363E98D2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8FA91DA-5C1F-493B-AD0B-830D56A43F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D174323-34B2-4E3D-92A2-F3DF5DF0E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01CC2-87F1-44E9-971E-EAEFD7C421F7}" type="datetimeFigureOut">
              <a:rPr lang="pt-BR" smtClean="0"/>
              <a:t>14/07/2025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F1F74DB-D31F-453B-8BAF-5D19DC954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04EE93D-E5A9-490C-93CC-D3EA50738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2C5B1-0F94-4D37-838D-40F1B12970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0191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B14C2D-5369-429B-8AFD-5BFA403FE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289D7C9-2AAE-4AAA-897B-2E30B8C835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76B2196-030E-4F29-8B4A-8604C2922D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2499961-DC34-4288-8E63-6082F9EAFB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3463DAF-C681-4ACB-B49D-6ACCBFD8F3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B5FEF71-F9BD-4FFB-ABBC-34ABEFF93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01CC2-87F1-44E9-971E-EAEFD7C421F7}" type="datetimeFigureOut">
              <a:rPr lang="pt-BR" smtClean="0"/>
              <a:t>14/07/2025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F96D790-CF05-4FCB-8D36-9CB967091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8C5127B-AE00-42E1-9238-BD1E32202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2C5B1-0F94-4D37-838D-40F1B12970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9943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334CE4-6140-40B7-9547-4CD1FBDF7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3ED44A5-102C-4501-A3C9-0E6CEB9CF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01CC2-87F1-44E9-971E-EAEFD7C421F7}" type="datetimeFigureOut">
              <a:rPr lang="pt-BR" smtClean="0"/>
              <a:t>14/07/2025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B244B4C-958C-40B0-A33A-0FEF7C210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2605807-6753-4F89-A823-4D3039852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2C5B1-0F94-4D37-838D-40F1B12970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3727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A7C3F5A-F44B-4682-8514-F96F7FED5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01CC2-87F1-44E9-971E-EAEFD7C421F7}" type="datetimeFigureOut">
              <a:rPr lang="pt-BR" smtClean="0"/>
              <a:t>14/07/2025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C2CF0D7-97CF-4870-9BA6-13D5E5787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D1D3301-E697-420D-B02C-8A7D29DB1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2C5B1-0F94-4D37-838D-40F1B12970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5882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F619EE-5BA4-41E7-AE4E-12909E79A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9B4F021-ABE8-49A9-B822-5CE53C30C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B1156AA-2587-4B45-9A0A-649C83C03B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270384E-7E41-4ACD-BDF7-5E4D060D1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01CC2-87F1-44E9-971E-EAEFD7C421F7}" type="datetimeFigureOut">
              <a:rPr lang="pt-BR" smtClean="0"/>
              <a:t>14/07/2025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586A72E-2D41-40B5-A26A-7980A6B19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05CC845-3DC7-4A3F-9A36-3E02A0E7F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2C5B1-0F94-4D37-838D-40F1B12970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6973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68F2D8-E326-4DA3-B332-B6DB45D44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F013659-D621-425B-979C-ECF404F192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3CF38C8-FF19-431A-BA4C-77FB193EB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C150A31-3DDB-46C9-9DA8-116FE4AF1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01CC2-87F1-44E9-971E-EAEFD7C421F7}" type="datetimeFigureOut">
              <a:rPr lang="pt-BR" smtClean="0"/>
              <a:t>14/07/2025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827E86E-9A3A-4833-84D4-F5FEDEA96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19B7F52-DD28-4CC0-930D-132C4B48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2C5B1-0F94-4D37-838D-40F1B12970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8512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6530278D-06FE-4829-8FA4-E75C2C9DD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DA64DB2-7247-4B42-B3E1-62E696CE7A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553A4FF-E008-4AD2-8ABA-A83F0E4544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01CC2-87F1-44E9-971E-EAEFD7C421F7}" type="datetimeFigureOut">
              <a:rPr lang="pt-BR" smtClean="0"/>
              <a:t>14/07/2025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7226D16-CF7F-45B0-A6AF-FA76D1A88F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110D959-8DEF-462D-A109-9C59800558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2C5B1-0F94-4D37-838D-40F1B12970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9902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DC360901-01AD-4430-8498-AB1A082771C1}"/>
              </a:ext>
            </a:extLst>
          </p:cNvPr>
          <p:cNvSpPr/>
          <p:nvPr userDrawn="1"/>
        </p:nvSpPr>
        <p:spPr>
          <a:xfrm>
            <a:off x="364772" y="369582"/>
            <a:ext cx="51405" cy="51412"/>
          </a:xfrm>
          <a:prstGeom prst="ellipse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1BF17D6-2B7C-4C41-8849-23DB4B7E1C12}"/>
              </a:ext>
            </a:extLst>
          </p:cNvPr>
          <p:cNvSpPr/>
          <p:nvPr userDrawn="1"/>
        </p:nvSpPr>
        <p:spPr>
          <a:xfrm>
            <a:off x="364772" y="518410"/>
            <a:ext cx="51405" cy="51412"/>
          </a:xfrm>
          <a:prstGeom prst="ellipse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A9D41FB-1A1C-4F29-8C1E-719377825060}"/>
              </a:ext>
            </a:extLst>
          </p:cNvPr>
          <p:cNvSpPr/>
          <p:nvPr userDrawn="1"/>
        </p:nvSpPr>
        <p:spPr>
          <a:xfrm>
            <a:off x="364772" y="667238"/>
            <a:ext cx="51405" cy="51412"/>
          </a:xfrm>
          <a:prstGeom prst="ellipse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372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54" indent="-228554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6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1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7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orient="horz" pos="816">
          <p15:clr>
            <a:srgbClr val="F26B43"/>
          </p15:clr>
        </p15:guide>
        <p15:guide id="4" orient="horz" pos="7776">
          <p15:clr>
            <a:srgbClr val="F26B43"/>
          </p15:clr>
        </p15:guide>
        <p15:guide id="5" pos="14377">
          <p15:clr>
            <a:srgbClr val="F26B43"/>
          </p15:clr>
        </p15:guide>
        <p15:guide id="6" pos="985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DC360901-01AD-4430-8498-AB1A082771C1}"/>
              </a:ext>
            </a:extLst>
          </p:cNvPr>
          <p:cNvSpPr/>
          <p:nvPr userDrawn="1"/>
        </p:nvSpPr>
        <p:spPr>
          <a:xfrm>
            <a:off x="364772" y="369582"/>
            <a:ext cx="51405" cy="51412"/>
          </a:xfrm>
          <a:prstGeom prst="ellipse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1BF17D6-2B7C-4C41-8849-23DB4B7E1C12}"/>
              </a:ext>
            </a:extLst>
          </p:cNvPr>
          <p:cNvSpPr/>
          <p:nvPr userDrawn="1"/>
        </p:nvSpPr>
        <p:spPr>
          <a:xfrm>
            <a:off x="364772" y="518410"/>
            <a:ext cx="51405" cy="51412"/>
          </a:xfrm>
          <a:prstGeom prst="ellipse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A9D41FB-1A1C-4F29-8C1E-719377825060}"/>
              </a:ext>
            </a:extLst>
          </p:cNvPr>
          <p:cNvSpPr/>
          <p:nvPr userDrawn="1"/>
        </p:nvSpPr>
        <p:spPr>
          <a:xfrm>
            <a:off x="364772" y="667238"/>
            <a:ext cx="51405" cy="51412"/>
          </a:xfrm>
          <a:prstGeom prst="ellipse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703214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83" r:id="rId5"/>
  </p:sldLayoutIdLst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54" indent="-228554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6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1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7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orient="horz" pos="816">
          <p15:clr>
            <a:srgbClr val="F26B43"/>
          </p15:clr>
        </p15:guide>
        <p15:guide id="4" orient="horz" pos="7776">
          <p15:clr>
            <a:srgbClr val="F26B43"/>
          </p15:clr>
        </p15:guide>
        <p15:guide id="5" pos="14377">
          <p15:clr>
            <a:srgbClr val="F26B43"/>
          </p15:clr>
        </p15:guide>
        <p15:guide id="6" pos="985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roup 210">
            <a:extLst>
              <a:ext uri="{FF2B5EF4-FFF2-40B4-BE49-F238E27FC236}">
                <a16:creationId xmlns:a16="http://schemas.microsoft.com/office/drawing/2014/main" id="{3377304C-9DD4-4699-B378-674485569779}"/>
              </a:ext>
            </a:extLst>
          </p:cNvPr>
          <p:cNvGrpSpPr/>
          <p:nvPr userDrawn="1"/>
        </p:nvGrpSpPr>
        <p:grpSpPr>
          <a:xfrm rot="5400000">
            <a:off x="382719" y="168047"/>
            <a:ext cx="51412" cy="349023"/>
            <a:chOff x="729638" y="739163"/>
            <a:chExt cx="102824" cy="698136"/>
          </a:xfrm>
        </p:grpSpPr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49B4F256-E5E5-4514-8124-346326987216}"/>
                </a:ext>
              </a:extLst>
            </p:cNvPr>
            <p:cNvSpPr/>
            <p:nvPr userDrawn="1"/>
          </p:nvSpPr>
          <p:spPr>
            <a:xfrm>
              <a:off x="729638" y="739163"/>
              <a:ext cx="102824" cy="102824"/>
            </a:xfrm>
            <a:prstGeom prst="ellipse">
              <a:avLst/>
            </a:pr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A30C5FF0-DC40-4A68-B3DD-90F08B400541}"/>
                </a:ext>
              </a:extLst>
            </p:cNvPr>
            <p:cNvSpPr/>
            <p:nvPr userDrawn="1"/>
          </p:nvSpPr>
          <p:spPr>
            <a:xfrm>
              <a:off x="729638" y="1036819"/>
              <a:ext cx="102824" cy="102824"/>
            </a:xfrm>
            <a:prstGeom prst="ellipse">
              <a:avLst/>
            </a:pr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B42FAED1-C994-470E-BF49-B9FD43CAE860}"/>
                </a:ext>
              </a:extLst>
            </p:cNvPr>
            <p:cNvSpPr/>
            <p:nvPr userDrawn="1"/>
          </p:nvSpPr>
          <p:spPr>
            <a:xfrm>
              <a:off x="729638" y="1334475"/>
              <a:ext cx="102824" cy="102824"/>
            </a:xfrm>
            <a:prstGeom prst="ellipse">
              <a:avLst/>
            </a:pr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2957739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</p:sldLayoutIdLst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54" indent="-228554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6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1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7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orient="horz" pos="816">
          <p15:clr>
            <a:srgbClr val="F26B43"/>
          </p15:clr>
        </p15:guide>
        <p15:guide id="4" orient="horz" pos="7776">
          <p15:clr>
            <a:srgbClr val="F26B43"/>
          </p15:clr>
        </p15:guide>
        <p15:guide id="5" pos="14377">
          <p15:clr>
            <a:srgbClr val="F26B43"/>
          </p15:clr>
        </p15:guide>
        <p15:guide id="6" pos="98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1.svg"/><Relationship Id="rId5" Type="http://schemas.openxmlformats.org/officeDocument/2006/relationships/image" Target="../media/image4.png"/><Relationship Id="rId10" Type="http://schemas.openxmlformats.org/officeDocument/2006/relationships/image" Target="../media/image15.svg"/><Relationship Id="rId4" Type="http://schemas.openxmlformats.org/officeDocument/2006/relationships/image" Target="../media/image10.sv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8.xml"/><Relationship Id="rId1" Type="http://schemas.openxmlformats.org/officeDocument/2006/relationships/themeOverride" Target="../theme/themeOverrid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3.sv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1.svg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4.png"/><Relationship Id="rId11" Type="http://schemas.openxmlformats.org/officeDocument/2006/relationships/image" Target="../media/image21.svg"/><Relationship Id="rId5" Type="http://schemas.openxmlformats.org/officeDocument/2006/relationships/image" Target="../media/image18.svg"/><Relationship Id="rId15" Type="http://schemas.openxmlformats.org/officeDocument/2006/relationships/image" Target="../media/image25.svg"/><Relationship Id="rId10" Type="http://schemas.openxmlformats.org/officeDocument/2006/relationships/image" Target="../media/image20.png"/><Relationship Id="rId4" Type="http://schemas.openxmlformats.org/officeDocument/2006/relationships/image" Target="../media/image2.png"/><Relationship Id="rId9" Type="http://schemas.openxmlformats.org/officeDocument/2006/relationships/image" Target="../media/image19.svg"/><Relationship Id="rId1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3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29.svg"/><Relationship Id="rId11" Type="http://schemas.openxmlformats.org/officeDocument/2006/relationships/image" Target="../media/image34.jpeg"/><Relationship Id="rId5" Type="http://schemas.openxmlformats.org/officeDocument/2006/relationships/image" Target="../media/image28.png"/><Relationship Id="rId10" Type="http://schemas.openxmlformats.org/officeDocument/2006/relationships/image" Target="../media/image33.svg"/><Relationship Id="rId4" Type="http://schemas.openxmlformats.org/officeDocument/2006/relationships/image" Target="../media/image27.sv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9" name="Group 658">
            <a:extLst>
              <a:ext uri="{FF2B5EF4-FFF2-40B4-BE49-F238E27FC236}">
                <a16:creationId xmlns:a16="http://schemas.microsoft.com/office/drawing/2014/main" id="{4818D8AA-0C3A-498D-BB64-D392C280E0F6}"/>
              </a:ext>
            </a:extLst>
          </p:cNvPr>
          <p:cNvGrpSpPr/>
          <p:nvPr/>
        </p:nvGrpSpPr>
        <p:grpSpPr>
          <a:xfrm>
            <a:off x="5222416" y="2114150"/>
            <a:ext cx="1749328" cy="282021"/>
            <a:chOff x="10446192" y="4227958"/>
            <a:chExt cx="3499111" cy="564115"/>
          </a:xfrm>
          <a:effectLst>
            <a:outerShdw blurRad="152400" sx="102000" sy="102000" algn="ctr" rotWithShape="0">
              <a:schemeClr val="accent1">
                <a:alpha val="82000"/>
              </a:schemeClr>
            </a:outerShdw>
          </a:effectLst>
        </p:grpSpPr>
        <p:sp>
          <p:nvSpPr>
            <p:cNvPr id="620" name="Freeform 291">
              <a:extLst>
                <a:ext uri="{FF2B5EF4-FFF2-40B4-BE49-F238E27FC236}">
                  <a16:creationId xmlns:a16="http://schemas.microsoft.com/office/drawing/2014/main" id="{186524C4-D760-4BA5-9223-9C5662959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46192" y="4227958"/>
              <a:ext cx="163273" cy="564115"/>
            </a:xfrm>
            <a:custGeom>
              <a:avLst/>
              <a:gdLst>
                <a:gd name="T0" fmla="*/ 90 w 116"/>
                <a:gd name="T1" fmla="*/ 0 h 401"/>
                <a:gd name="T2" fmla="*/ 26 w 116"/>
                <a:gd name="T3" fmla="*/ 0 h 401"/>
                <a:gd name="T4" fmla="*/ 26 w 116"/>
                <a:gd name="T5" fmla="*/ 140 h 401"/>
                <a:gd name="T6" fmla="*/ 0 w 116"/>
                <a:gd name="T7" fmla="*/ 140 h 401"/>
                <a:gd name="T8" fmla="*/ 0 w 116"/>
                <a:gd name="T9" fmla="*/ 401 h 401"/>
                <a:gd name="T10" fmla="*/ 116 w 116"/>
                <a:gd name="T11" fmla="*/ 401 h 401"/>
                <a:gd name="T12" fmla="*/ 116 w 116"/>
                <a:gd name="T13" fmla="*/ 140 h 401"/>
                <a:gd name="T14" fmla="*/ 90 w 116"/>
                <a:gd name="T15" fmla="*/ 140 h 401"/>
                <a:gd name="T16" fmla="*/ 90 w 116"/>
                <a:gd name="T1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401">
                  <a:moveTo>
                    <a:pt x="90" y="0"/>
                  </a:moveTo>
                  <a:lnTo>
                    <a:pt x="26" y="0"/>
                  </a:lnTo>
                  <a:lnTo>
                    <a:pt x="26" y="140"/>
                  </a:lnTo>
                  <a:lnTo>
                    <a:pt x="0" y="140"/>
                  </a:lnTo>
                  <a:lnTo>
                    <a:pt x="0" y="401"/>
                  </a:lnTo>
                  <a:lnTo>
                    <a:pt x="116" y="401"/>
                  </a:lnTo>
                  <a:lnTo>
                    <a:pt x="116" y="140"/>
                  </a:lnTo>
                  <a:lnTo>
                    <a:pt x="90" y="14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621" name="Freeform 292">
              <a:extLst>
                <a:ext uri="{FF2B5EF4-FFF2-40B4-BE49-F238E27FC236}">
                  <a16:creationId xmlns:a16="http://schemas.microsoft.com/office/drawing/2014/main" id="{02626EE5-B2B9-4AB9-A60B-54130BF9F9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62820" y="4227958"/>
              <a:ext cx="163273" cy="564115"/>
            </a:xfrm>
            <a:custGeom>
              <a:avLst/>
              <a:gdLst>
                <a:gd name="T0" fmla="*/ 90 w 116"/>
                <a:gd name="T1" fmla="*/ 0 h 401"/>
                <a:gd name="T2" fmla="*/ 26 w 116"/>
                <a:gd name="T3" fmla="*/ 0 h 401"/>
                <a:gd name="T4" fmla="*/ 26 w 116"/>
                <a:gd name="T5" fmla="*/ 140 h 401"/>
                <a:gd name="T6" fmla="*/ 0 w 116"/>
                <a:gd name="T7" fmla="*/ 140 h 401"/>
                <a:gd name="T8" fmla="*/ 0 w 116"/>
                <a:gd name="T9" fmla="*/ 401 h 401"/>
                <a:gd name="T10" fmla="*/ 116 w 116"/>
                <a:gd name="T11" fmla="*/ 401 h 401"/>
                <a:gd name="T12" fmla="*/ 116 w 116"/>
                <a:gd name="T13" fmla="*/ 140 h 401"/>
                <a:gd name="T14" fmla="*/ 90 w 116"/>
                <a:gd name="T15" fmla="*/ 140 h 401"/>
                <a:gd name="T16" fmla="*/ 90 w 116"/>
                <a:gd name="T1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401">
                  <a:moveTo>
                    <a:pt x="90" y="0"/>
                  </a:moveTo>
                  <a:lnTo>
                    <a:pt x="26" y="0"/>
                  </a:lnTo>
                  <a:lnTo>
                    <a:pt x="26" y="140"/>
                  </a:lnTo>
                  <a:lnTo>
                    <a:pt x="0" y="140"/>
                  </a:lnTo>
                  <a:lnTo>
                    <a:pt x="0" y="401"/>
                  </a:lnTo>
                  <a:lnTo>
                    <a:pt x="116" y="401"/>
                  </a:lnTo>
                  <a:lnTo>
                    <a:pt x="116" y="140"/>
                  </a:lnTo>
                  <a:lnTo>
                    <a:pt x="90" y="14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622" name="Freeform 293">
              <a:extLst>
                <a:ext uri="{FF2B5EF4-FFF2-40B4-BE49-F238E27FC236}">
                  <a16:creationId xmlns:a16="http://schemas.microsoft.com/office/drawing/2014/main" id="{5BAA5E2E-780C-4CEF-ACF0-2279FB374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79448" y="4227958"/>
              <a:ext cx="163273" cy="564115"/>
            </a:xfrm>
            <a:custGeom>
              <a:avLst/>
              <a:gdLst>
                <a:gd name="T0" fmla="*/ 90 w 116"/>
                <a:gd name="T1" fmla="*/ 0 h 401"/>
                <a:gd name="T2" fmla="*/ 26 w 116"/>
                <a:gd name="T3" fmla="*/ 0 h 401"/>
                <a:gd name="T4" fmla="*/ 26 w 116"/>
                <a:gd name="T5" fmla="*/ 140 h 401"/>
                <a:gd name="T6" fmla="*/ 0 w 116"/>
                <a:gd name="T7" fmla="*/ 140 h 401"/>
                <a:gd name="T8" fmla="*/ 0 w 116"/>
                <a:gd name="T9" fmla="*/ 401 h 401"/>
                <a:gd name="T10" fmla="*/ 116 w 116"/>
                <a:gd name="T11" fmla="*/ 401 h 401"/>
                <a:gd name="T12" fmla="*/ 116 w 116"/>
                <a:gd name="T13" fmla="*/ 140 h 401"/>
                <a:gd name="T14" fmla="*/ 90 w 116"/>
                <a:gd name="T15" fmla="*/ 140 h 401"/>
                <a:gd name="T16" fmla="*/ 90 w 116"/>
                <a:gd name="T1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401">
                  <a:moveTo>
                    <a:pt x="90" y="0"/>
                  </a:moveTo>
                  <a:lnTo>
                    <a:pt x="26" y="0"/>
                  </a:lnTo>
                  <a:lnTo>
                    <a:pt x="26" y="140"/>
                  </a:lnTo>
                  <a:lnTo>
                    <a:pt x="0" y="140"/>
                  </a:lnTo>
                  <a:lnTo>
                    <a:pt x="0" y="401"/>
                  </a:lnTo>
                  <a:lnTo>
                    <a:pt x="116" y="401"/>
                  </a:lnTo>
                  <a:lnTo>
                    <a:pt x="116" y="140"/>
                  </a:lnTo>
                  <a:lnTo>
                    <a:pt x="90" y="14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623" name="Freeform 294">
              <a:extLst>
                <a:ext uri="{FF2B5EF4-FFF2-40B4-BE49-F238E27FC236}">
                  <a16:creationId xmlns:a16="http://schemas.microsoft.com/office/drawing/2014/main" id="{30B448E5-0CF2-4D75-9097-200322556C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97483" y="4227958"/>
              <a:ext cx="163273" cy="564115"/>
            </a:xfrm>
            <a:custGeom>
              <a:avLst/>
              <a:gdLst>
                <a:gd name="T0" fmla="*/ 90 w 116"/>
                <a:gd name="T1" fmla="*/ 0 h 401"/>
                <a:gd name="T2" fmla="*/ 26 w 116"/>
                <a:gd name="T3" fmla="*/ 0 h 401"/>
                <a:gd name="T4" fmla="*/ 26 w 116"/>
                <a:gd name="T5" fmla="*/ 140 h 401"/>
                <a:gd name="T6" fmla="*/ 0 w 116"/>
                <a:gd name="T7" fmla="*/ 140 h 401"/>
                <a:gd name="T8" fmla="*/ 0 w 116"/>
                <a:gd name="T9" fmla="*/ 401 h 401"/>
                <a:gd name="T10" fmla="*/ 116 w 116"/>
                <a:gd name="T11" fmla="*/ 401 h 401"/>
                <a:gd name="T12" fmla="*/ 116 w 116"/>
                <a:gd name="T13" fmla="*/ 140 h 401"/>
                <a:gd name="T14" fmla="*/ 90 w 116"/>
                <a:gd name="T15" fmla="*/ 140 h 401"/>
                <a:gd name="T16" fmla="*/ 90 w 116"/>
                <a:gd name="T1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401">
                  <a:moveTo>
                    <a:pt x="90" y="0"/>
                  </a:moveTo>
                  <a:lnTo>
                    <a:pt x="26" y="0"/>
                  </a:lnTo>
                  <a:lnTo>
                    <a:pt x="26" y="140"/>
                  </a:lnTo>
                  <a:lnTo>
                    <a:pt x="0" y="140"/>
                  </a:lnTo>
                  <a:lnTo>
                    <a:pt x="0" y="401"/>
                  </a:lnTo>
                  <a:lnTo>
                    <a:pt x="116" y="401"/>
                  </a:lnTo>
                  <a:lnTo>
                    <a:pt x="116" y="140"/>
                  </a:lnTo>
                  <a:lnTo>
                    <a:pt x="90" y="14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624" name="Freeform 295">
              <a:extLst>
                <a:ext uri="{FF2B5EF4-FFF2-40B4-BE49-F238E27FC236}">
                  <a16:creationId xmlns:a16="http://schemas.microsoft.com/office/drawing/2014/main" id="{0D16DC9A-F5FA-4094-B9BA-65E6EDCA2D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14110" y="4227958"/>
              <a:ext cx="163273" cy="564115"/>
            </a:xfrm>
            <a:custGeom>
              <a:avLst/>
              <a:gdLst>
                <a:gd name="T0" fmla="*/ 90 w 116"/>
                <a:gd name="T1" fmla="*/ 0 h 401"/>
                <a:gd name="T2" fmla="*/ 26 w 116"/>
                <a:gd name="T3" fmla="*/ 0 h 401"/>
                <a:gd name="T4" fmla="*/ 26 w 116"/>
                <a:gd name="T5" fmla="*/ 140 h 401"/>
                <a:gd name="T6" fmla="*/ 0 w 116"/>
                <a:gd name="T7" fmla="*/ 140 h 401"/>
                <a:gd name="T8" fmla="*/ 0 w 116"/>
                <a:gd name="T9" fmla="*/ 401 h 401"/>
                <a:gd name="T10" fmla="*/ 116 w 116"/>
                <a:gd name="T11" fmla="*/ 401 h 401"/>
                <a:gd name="T12" fmla="*/ 116 w 116"/>
                <a:gd name="T13" fmla="*/ 140 h 401"/>
                <a:gd name="T14" fmla="*/ 90 w 116"/>
                <a:gd name="T15" fmla="*/ 140 h 401"/>
                <a:gd name="T16" fmla="*/ 90 w 116"/>
                <a:gd name="T1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401">
                  <a:moveTo>
                    <a:pt x="90" y="0"/>
                  </a:moveTo>
                  <a:lnTo>
                    <a:pt x="26" y="0"/>
                  </a:lnTo>
                  <a:lnTo>
                    <a:pt x="26" y="140"/>
                  </a:lnTo>
                  <a:lnTo>
                    <a:pt x="0" y="140"/>
                  </a:lnTo>
                  <a:lnTo>
                    <a:pt x="0" y="401"/>
                  </a:lnTo>
                  <a:lnTo>
                    <a:pt x="116" y="401"/>
                  </a:lnTo>
                  <a:lnTo>
                    <a:pt x="116" y="140"/>
                  </a:lnTo>
                  <a:lnTo>
                    <a:pt x="90" y="14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625" name="Freeform 296">
              <a:extLst>
                <a:ext uri="{FF2B5EF4-FFF2-40B4-BE49-F238E27FC236}">
                  <a16:creationId xmlns:a16="http://schemas.microsoft.com/office/drawing/2014/main" id="{60750EC0-8D8E-4257-B55F-1AE1265377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30738" y="4227958"/>
              <a:ext cx="163273" cy="564115"/>
            </a:xfrm>
            <a:custGeom>
              <a:avLst/>
              <a:gdLst>
                <a:gd name="T0" fmla="*/ 90 w 116"/>
                <a:gd name="T1" fmla="*/ 0 h 401"/>
                <a:gd name="T2" fmla="*/ 26 w 116"/>
                <a:gd name="T3" fmla="*/ 0 h 401"/>
                <a:gd name="T4" fmla="*/ 26 w 116"/>
                <a:gd name="T5" fmla="*/ 140 h 401"/>
                <a:gd name="T6" fmla="*/ 0 w 116"/>
                <a:gd name="T7" fmla="*/ 140 h 401"/>
                <a:gd name="T8" fmla="*/ 0 w 116"/>
                <a:gd name="T9" fmla="*/ 401 h 401"/>
                <a:gd name="T10" fmla="*/ 116 w 116"/>
                <a:gd name="T11" fmla="*/ 401 h 401"/>
                <a:gd name="T12" fmla="*/ 116 w 116"/>
                <a:gd name="T13" fmla="*/ 140 h 401"/>
                <a:gd name="T14" fmla="*/ 90 w 116"/>
                <a:gd name="T15" fmla="*/ 140 h 401"/>
                <a:gd name="T16" fmla="*/ 90 w 116"/>
                <a:gd name="T1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401">
                  <a:moveTo>
                    <a:pt x="90" y="0"/>
                  </a:moveTo>
                  <a:lnTo>
                    <a:pt x="26" y="0"/>
                  </a:lnTo>
                  <a:lnTo>
                    <a:pt x="26" y="140"/>
                  </a:lnTo>
                  <a:lnTo>
                    <a:pt x="0" y="140"/>
                  </a:lnTo>
                  <a:lnTo>
                    <a:pt x="0" y="401"/>
                  </a:lnTo>
                  <a:lnTo>
                    <a:pt x="116" y="401"/>
                  </a:lnTo>
                  <a:lnTo>
                    <a:pt x="116" y="140"/>
                  </a:lnTo>
                  <a:lnTo>
                    <a:pt x="90" y="14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626" name="Freeform 297">
              <a:extLst>
                <a:ext uri="{FF2B5EF4-FFF2-40B4-BE49-F238E27FC236}">
                  <a16:creationId xmlns:a16="http://schemas.microsoft.com/office/drawing/2014/main" id="{37AE6CD3-9E8D-4E2A-BCA7-3CB6A10D42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48774" y="4227958"/>
              <a:ext cx="163273" cy="564115"/>
            </a:xfrm>
            <a:custGeom>
              <a:avLst/>
              <a:gdLst>
                <a:gd name="T0" fmla="*/ 90 w 116"/>
                <a:gd name="T1" fmla="*/ 0 h 401"/>
                <a:gd name="T2" fmla="*/ 26 w 116"/>
                <a:gd name="T3" fmla="*/ 0 h 401"/>
                <a:gd name="T4" fmla="*/ 26 w 116"/>
                <a:gd name="T5" fmla="*/ 140 h 401"/>
                <a:gd name="T6" fmla="*/ 0 w 116"/>
                <a:gd name="T7" fmla="*/ 140 h 401"/>
                <a:gd name="T8" fmla="*/ 0 w 116"/>
                <a:gd name="T9" fmla="*/ 401 h 401"/>
                <a:gd name="T10" fmla="*/ 116 w 116"/>
                <a:gd name="T11" fmla="*/ 401 h 401"/>
                <a:gd name="T12" fmla="*/ 116 w 116"/>
                <a:gd name="T13" fmla="*/ 140 h 401"/>
                <a:gd name="T14" fmla="*/ 90 w 116"/>
                <a:gd name="T15" fmla="*/ 140 h 401"/>
                <a:gd name="T16" fmla="*/ 90 w 116"/>
                <a:gd name="T1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401">
                  <a:moveTo>
                    <a:pt x="90" y="0"/>
                  </a:moveTo>
                  <a:lnTo>
                    <a:pt x="26" y="0"/>
                  </a:lnTo>
                  <a:lnTo>
                    <a:pt x="26" y="140"/>
                  </a:lnTo>
                  <a:lnTo>
                    <a:pt x="0" y="140"/>
                  </a:lnTo>
                  <a:lnTo>
                    <a:pt x="0" y="401"/>
                  </a:lnTo>
                  <a:lnTo>
                    <a:pt x="116" y="401"/>
                  </a:lnTo>
                  <a:lnTo>
                    <a:pt x="116" y="140"/>
                  </a:lnTo>
                  <a:lnTo>
                    <a:pt x="90" y="14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627" name="Freeform 298">
              <a:extLst>
                <a:ext uri="{FF2B5EF4-FFF2-40B4-BE49-F238E27FC236}">
                  <a16:creationId xmlns:a16="http://schemas.microsoft.com/office/drawing/2014/main" id="{BE0B92A1-0026-45E7-B7EC-D6C68186C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65402" y="4227958"/>
              <a:ext cx="163273" cy="564115"/>
            </a:xfrm>
            <a:custGeom>
              <a:avLst/>
              <a:gdLst>
                <a:gd name="T0" fmla="*/ 90 w 116"/>
                <a:gd name="T1" fmla="*/ 0 h 401"/>
                <a:gd name="T2" fmla="*/ 26 w 116"/>
                <a:gd name="T3" fmla="*/ 0 h 401"/>
                <a:gd name="T4" fmla="*/ 26 w 116"/>
                <a:gd name="T5" fmla="*/ 140 h 401"/>
                <a:gd name="T6" fmla="*/ 0 w 116"/>
                <a:gd name="T7" fmla="*/ 140 h 401"/>
                <a:gd name="T8" fmla="*/ 0 w 116"/>
                <a:gd name="T9" fmla="*/ 401 h 401"/>
                <a:gd name="T10" fmla="*/ 116 w 116"/>
                <a:gd name="T11" fmla="*/ 401 h 401"/>
                <a:gd name="T12" fmla="*/ 116 w 116"/>
                <a:gd name="T13" fmla="*/ 140 h 401"/>
                <a:gd name="T14" fmla="*/ 90 w 116"/>
                <a:gd name="T15" fmla="*/ 140 h 401"/>
                <a:gd name="T16" fmla="*/ 90 w 116"/>
                <a:gd name="T1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401">
                  <a:moveTo>
                    <a:pt x="90" y="0"/>
                  </a:moveTo>
                  <a:lnTo>
                    <a:pt x="26" y="0"/>
                  </a:lnTo>
                  <a:lnTo>
                    <a:pt x="26" y="140"/>
                  </a:lnTo>
                  <a:lnTo>
                    <a:pt x="0" y="140"/>
                  </a:lnTo>
                  <a:lnTo>
                    <a:pt x="0" y="401"/>
                  </a:lnTo>
                  <a:lnTo>
                    <a:pt x="116" y="401"/>
                  </a:lnTo>
                  <a:lnTo>
                    <a:pt x="116" y="140"/>
                  </a:lnTo>
                  <a:lnTo>
                    <a:pt x="90" y="14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628" name="Freeform 299">
              <a:extLst>
                <a:ext uri="{FF2B5EF4-FFF2-40B4-BE49-F238E27FC236}">
                  <a16:creationId xmlns:a16="http://schemas.microsoft.com/office/drawing/2014/main" id="{24E5A6C4-49F0-4530-875C-DD0930E27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82030" y="4227958"/>
              <a:ext cx="163273" cy="564115"/>
            </a:xfrm>
            <a:custGeom>
              <a:avLst/>
              <a:gdLst>
                <a:gd name="T0" fmla="*/ 90 w 116"/>
                <a:gd name="T1" fmla="*/ 140 h 401"/>
                <a:gd name="T2" fmla="*/ 90 w 116"/>
                <a:gd name="T3" fmla="*/ 0 h 401"/>
                <a:gd name="T4" fmla="*/ 26 w 116"/>
                <a:gd name="T5" fmla="*/ 0 h 401"/>
                <a:gd name="T6" fmla="*/ 26 w 116"/>
                <a:gd name="T7" fmla="*/ 140 h 401"/>
                <a:gd name="T8" fmla="*/ 0 w 116"/>
                <a:gd name="T9" fmla="*/ 140 h 401"/>
                <a:gd name="T10" fmla="*/ 0 w 116"/>
                <a:gd name="T11" fmla="*/ 401 h 401"/>
                <a:gd name="T12" fmla="*/ 116 w 116"/>
                <a:gd name="T13" fmla="*/ 401 h 401"/>
                <a:gd name="T14" fmla="*/ 116 w 116"/>
                <a:gd name="T15" fmla="*/ 140 h 401"/>
                <a:gd name="T16" fmla="*/ 90 w 116"/>
                <a:gd name="T17" fmla="*/ 14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401">
                  <a:moveTo>
                    <a:pt x="90" y="140"/>
                  </a:moveTo>
                  <a:lnTo>
                    <a:pt x="90" y="0"/>
                  </a:lnTo>
                  <a:lnTo>
                    <a:pt x="26" y="0"/>
                  </a:lnTo>
                  <a:lnTo>
                    <a:pt x="26" y="140"/>
                  </a:lnTo>
                  <a:lnTo>
                    <a:pt x="0" y="140"/>
                  </a:lnTo>
                  <a:lnTo>
                    <a:pt x="0" y="401"/>
                  </a:lnTo>
                  <a:lnTo>
                    <a:pt x="116" y="401"/>
                  </a:lnTo>
                  <a:lnTo>
                    <a:pt x="116" y="140"/>
                  </a:lnTo>
                  <a:lnTo>
                    <a:pt x="90" y="1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FFFFFF"/>
                </a:solidFill>
                <a:latin typeface="Calibri"/>
              </a:endParaRPr>
            </a:p>
          </p:txBody>
        </p:sp>
      </p:grpSp>
      <p:grpSp>
        <p:nvGrpSpPr>
          <p:cNvPr id="658" name="Group 657">
            <a:extLst>
              <a:ext uri="{FF2B5EF4-FFF2-40B4-BE49-F238E27FC236}">
                <a16:creationId xmlns:a16="http://schemas.microsoft.com/office/drawing/2014/main" id="{763CF4FB-7228-4B62-B025-215B8B3BAA8D}"/>
              </a:ext>
            </a:extLst>
          </p:cNvPr>
          <p:cNvGrpSpPr/>
          <p:nvPr/>
        </p:nvGrpSpPr>
        <p:grpSpPr>
          <a:xfrm>
            <a:off x="5222416" y="4446973"/>
            <a:ext cx="1749328" cy="282021"/>
            <a:chOff x="10446192" y="8894211"/>
            <a:chExt cx="3499111" cy="564115"/>
          </a:xfrm>
          <a:effectLst>
            <a:outerShdw blurRad="152400" sx="102000" sy="102000" algn="ctr" rotWithShape="0">
              <a:schemeClr val="accent1">
                <a:alpha val="82000"/>
              </a:schemeClr>
            </a:outerShdw>
          </a:effectLst>
        </p:grpSpPr>
        <p:sp>
          <p:nvSpPr>
            <p:cNvPr id="629" name="Freeform 300">
              <a:extLst>
                <a:ext uri="{FF2B5EF4-FFF2-40B4-BE49-F238E27FC236}">
                  <a16:creationId xmlns:a16="http://schemas.microsoft.com/office/drawing/2014/main" id="{5FE68D12-B172-4274-845D-89698DEE51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82030" y="8894211"/>
              <a:ext cx="163273" cy="564115"/>
            </a:xfrm>
            <a:custGeom>
              <a:avLst/>
              <a:gdLst>
                <a:gd name="T0" fmla="*/ 0 w 116"/>
                <a:gd name="T1" fmla="*/ 261 h 401"/>
                <a:gd name="T2" fmla="*/ 26 w 116"/>
                <a:gd name="T3" fmla="*/ 261 h 401"/>
                <a:gd name="T4" fmla="*/ 26 w 116"/>
                <a:gd name="T5" fmla="*/ 401 h 401"/>
                <a:gd name="T6" fmla="*/ 90 w 116"/>
                <a:gd name="T7" fmla="*/ 401 h 401"/>
                <a:gd name="T8" fmla="*/ 90 w 116"/>
                <a:gd name="T9" fmla="*/ 261 h 401"/>
                <a:gd name="T10" fmla="*/ 116 w 116"/>
                <a:gd name="T11" fmla="*/ 261 h 401"/>
                <a:gd name="T12" fmla="*/ 116 w 116"/>
                <a:gd name="T13" fmla="*/ 0 h 401"/>
                <a:gd name="T14" fmla="*/ 0 w 116"/>
                <a:gd name="T15" fmla="*/ 0 h 401"/>
                <a:gd name="T16" fmla="*/ 0 w 116"/>
                <a:gd name="T17" fmla="*/ 26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401">
                  <a:moveTo>
                    <a:pt x="0" y="261"/>
                  </a:moveTo>
                  <a:lnTo>
                    <a:pt x="26" y="261"/>
                  </a:lnTo>
                  <a:lnTo>
                    <a:pt x="26" y="401"/>
                  </a:lnTo>
                  <a:lnTo>
                    <a:pt x="90" y="401"/>
                  </a:lnTo>
                  <a:lnTo>
                    <a:pt x="90" y="261"/>
                  </a:lnTo>
                  <a:lnTo>
                    <a:pt x="116" y="261"/>
                  </a:lnTo>
                  <a:lnTo>
                    <a:pt x="116" y="0"/>
                  </a:lnTo>
                  <a:lnTo>
                    <a:pt x="0" y="0"/>
                  </a:lnTo>
                  <a:lnTo>
                    <a:pt x="0" y="2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630" name="Freeform 301">
              <a:extLst>
                <a:ext uri="{FF2B5EF4-FFF2-40B4-BE49-F238E27FC236}">
                  <a16:creationId xmlns:a16="http://schemas.microsoft.com/office/drawing/2014/main" id="{2CD19A97-B2F3-4702-8001-F75B6BECFE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65402" y="8894211"/>
              <a:ext cx="163273" cy="564115"/>
            </a:xfrm>
            <a:custGeom>
              <a:avLst/>
              <a:gdLst>
                <a:gd name="T0" fmla="*/ 0 w 116"/>
                <a:gd name="T1" fmla="*/ 261 h 401"/>
                <a:gd name="T2" fmla="*/ 26 w 116"/>
                <a:gd name="T3" fmla="*/ 261 h 401"/>
                <a:gd name="T4" fmla="*/ 26 w 116"/>
                <a:gd name="T5" fmla="*/ 401 h 401"/>
                <a:gd name="T6" fmla="*/ 90 w 116"/>
                <a:gd name="T7" fmla="*/ 401 h 401"/>
                <a:gd name="T8" fmla="*/ 90 w 116"/>
                <a:gd name="T9" fmla="*/ 261 h 401"/>
                <a:gd name="T10" fmla="*/ 116 w 116"/>
                <a:gd name="T11" fmla="*/ 261 h 401"/>
                <a:gd name="T12" fmla="*/ 116 w 116"/>
                <a:gd name="T13" fmla="*/ 0 h 401"/>
                <a:gd name="T14" fmla="*/ 0 w 116"/>
                <a:gd name="T15" fmla="*/ 0 h 401"/>
                <a:gd name="T16" fmla="*/ 0 w 116"/>
                <a:gd name="T17" fmla="*/ 26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401">
                  <a:moveTo>
                    <a:pt x="0" y="261"/>
                  </a:moveTo>
                  <a:lnTo>
                    <a:pt x="26" y="261"/>
                  </a:lnTo>
                  <a:lnTo>
                    <a:pt x="26" y="401"/>
                  </a:lnTo>
                  <a:lnTo>
                    <a:pt x="90" y="401"/>
                  </a:lnTo>
                  <a:lnTo>
                    <a:pt x="90" y="261"/>
                  </a:lnTo>
                  <a:lnTo>
                    <a:pt x="116" y="261"/>
                  </a:lnTo>
                  <a:lnTo>
                    <a:pt x="116" y="0"/>
                  </a:lnTo>
                  <a:lnTo>
                    <a:pt x="0" y="0"/>
                  </a:lnTo>
                  <a:lnTo>
                    <a:pt x="0" y="2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631" name="Freeform 302">
              <a:extLst>
                <a:ext uri="{FF2B5EF4-FFF2-40B4-BE49-F238E27FC236}">
                  <a16:creationId xmlns:a16="http://schemas.microsoft.com/office/drawing/2014/main" id="{51EAF810-A305-4054-912F-6ED36EF5B2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48774" y="8894211"/>
              <a:ext cx="163273" cy="564115"/>
            </a:xfrm>
            <a:custGeom>
              <a:avLst/>
              <a:gdLst>
                <a:gd name="T0" fmla="*/ 0 w 116"/>
                <a:gd name="T1" fmla="*/ 261 h 401"/>
                <a:gd name="T2" fmla="*/ 26 w 116"/>
                <a:gd name="T3" fmla="*/ 261 h 401"/>
                <a:gd name="T4" fmla="*/ 26 w 116"/>
                <a:gd name="T5" fmla="*/ 401 h 401"/>
                <a:gd name="T6" fmla="*/ 90 w 116"/>
                <a:gd name="T7" fmla="*/ 401 h 401"/>
                <a:gd name="T8" fmla="*/ 90 w 116"/>
                <a:gd name="T9" fmla="*/ 261 h 401"/>
                <a:gd name="T10" fmla="*/ 116 w 116"/>
                <a:gd name="T11" fmla="*/ 261 h 401"/>
                <a:gd name="T12" fmla="*/ 116 w 116"/>
                <a:gd name="T13" fmla="*/ 0 h 401"/>
                <a:gd name="T14" fmla="*/ 0 w 116"/>
                <a:gd name="T15" fmla="*/ 0 h 401"/>
                <a:gd name="T16" fmla="*/ 0 w 116"/>
                <a:gd name="T17" fmla="*/ 26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401">
                  <a:moveTo>
                    <a:pt x="0" y="261"/>
                  </a:moveTo>
                  <a:lnTo>
                    <a:pt x="26" y="261"/>
                  </a:lnTo>
                  <a:lnTo>
                    <a:pt x="26" y="401"/>
                  </a:lnTo>
                  <a:lnTo>
                    <a:pt x="90" y="401"/>
                  </a:lnTo>
                  <a:lnTo>
                    <a:pt x="90" y="261"/>
                  </a:lnTo>
                  <a:lnTo>
                    <a:pt x="116" y="261"/>
                  </a:lnTo>
                  <a:lnTo>
                    <a:pt x="116" y="0"/>
                  </a:lnTo>
                  <a:lnTo>
                    <a:pt x="0" y="0"/>
                  </a:lnTo>
                  <a:lnTo>
                    <a:pt x="0" y="2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632" name="Freeform 303">
              <a:extLst>
                <a:ext uri="{FF2B5EF4-FFF2-40B4-BE49-F238E27FC236}">
                  <a16:creationId xmlns:a16="http://schemas.microsoft.com/office/drawing/2014/main" id="{5E3249E3-A81B-4A8F-8600-4C8688DED0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30738" y="8894211"/>
              <a:ext cx="163273" cy="564115"/>
            </a:xfrm>
            <a:custGeom>
              <a:avLst/>
              <a:gdLst>
                <a:gd name="T0" fmla="*/ 0 w 116"/>
                <a:gd name="T1" fmla="*/ 261 h 401"/>
                <a:gd name="T2" fmla="*/ 26 w 116"/>
                <a:gd name="T3" fmla="*/ 261 h 401"/>
                <a:gd name="T4" fmla="*/ 26 w 116"/>
                <a:gd name="T5" fmla="*/ 401 h 401"/>
                <a:gd name="T6" fmla="*/ 90 w 116"/>
                <a:gd name="T7" fmla="*/ 401 h 401"/>
                <a:gd name="T8" fmla="*/ 90 w 116"/>
                <a:gd name="T9" fmla="*/ 261 h 401"/>
                <a:gd name="T10" fmla="*/ 116 w 116"/>
                <a:gd name="T11" fmla="*/ 261 h 401"/>
                <a:gd name="T12" fmla="*/ 116 w 116"/>
                <a:gd name="T13" fmla="*/ 0 h 401"/>
                <a:gd name="T14" fmla="*/ 0 w 116"/>
                <a:gd name="T15" fmla="*/ 0 h 401"/>
                <a:gd name="T16" fmla="*/ 0 w 116"/>
                <a:gd name="T17" fmla="*/ 26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401">
                  <a:moveTo>
                    <a:pt x="0" y="261"/>
                  </a:moveTo>
                  <a:lnTo>
                    <a:pt x="26" y="261"/>
                  </a:lnTo>
                  <a:lnTo>
                    <a:pt x="26" y="401"/>
                  </a:lnTo>
                  <a:lnTo>
                    <a:pt x="90" y="401"/>
                  </a:lnTo>
                  <a:lnTo>
                    <a:pt x="90" y="261"/>
                  </a:lnTo>
                  <a:lnTo>
                    <a:pt x="116" y="261"/>
                  </a:lnTo>
                  <a:lnTo>
                    <a:pt x="116" y="0"/>
                  </a:lnTo>
                  <a:lnTo>
                    <a:pt x="0" y="0"/>
                  </a:lnTo>
                  <a:lnTo>
                    <a:pt x="0" y="2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633" name="Freeform 304">
              <a:extLst>
                <a:ext uri="{FF2B5EF4-FFF2-40B4-BE49-F238E27FC236}">
                  <a16:creationId xmlns:a16="http://schemas.microsoft.com/office/drawing/2014/main" id="{6958C0DA-661D-4522-A638-478AFE9A46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14110" y="8894211"/>
              <a:ext cx="163273" cy="564115"/>
            </a:xfrm>
            <a:custGeom>
              <a:avLst/>
              <a:gdLst>
                <a:gd name="T0" fmla="*/ 0 w 116"/>
                <a:gd name="T1" fmla="*/ 261 h 401"/>
                <a:gd name="T2" fmla="*/ 26 w 116"/>
                <a:gd name="T3" fmla="*/ 261 h 401"/>
                <a:gd name="T4" fmla="*/ 26 w 116"/>
                <a:gd name="T5" fmla="*/ 401 h 401"/>
                <a:gd name="T6" fmla="*/ 90 w 116"/>
                <a:gd name="T7" fmla="*/ 401 h 401"/>
                <a:gd name="T8" fmla="*/ 90 w 116"/>
                <a:gd name="T9" fmla="*/ 261 h 401"/>
                <a:gd name="T10" fmla="*/ 116 w 116"/>
                <a:gd name="T11" fmla="*/ 261 h 401"/>
                <a:gd name="T12" fmla="*/ 116 w 116"/>
                <a:gd name="T13" fmla="*/ 0 h 401"/>
                <a:gd name="T14" fmla="*/ 0 w 116"/>
                <a:gd name="T15" fmla="*/ 0 h 401"/>
                <a:gd name="T16" fmla="*/ 0 w 116"/>
                <a:gd name="T17" fmla="*/ 26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401">
                  <a:moveTo>
                    <a:pt x="0" y="261"/>
                  </a:moveTo>
                  <a:lnTo>
                    <a:pt x="26" y="261"/>
                  </a:lnTo>
                  <a:lnTo>
                    <a:pt x="26" y="401"/>
                  </a:lnTo>
                  <a:lnTo>
                    <a:pt x="90" y="401"/>
                  </a:lnTo>
                  <a:lnTo>
                    <a:pt x="90" y="261"/>
                  </a:lnTo>
                  <a:lnTo>
                    <a:pt x="116" y="261"/>
                  </a:lnTo>
                  <a:lnTo>
                    <a:pt x="116" y="0"/>
                  </a:lnTo>
                  <a:lnTo>
                    <a:pt x="0" y="0"/>
                  </a:lnTo>
                  <a:lnTo>
                    <a:pt x="0" y="2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634" name="Freeform 305">
              <a:extLst>
                <a:ext uri="{FF2B5EF4-FFF2-40B4-BE49-F238E27FC236}">
                  <a16:creationId xmlns:a16="http://schemas.microsoft.com/office/drawing/2014/main" id="{6E68199C-FCAB-48F9-9AB8-7F769EF35E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97483" y="8894211"/>
              <a:ext cx="163273" cy="564115"/>
            </a:xfrm>
            <a:custGeom>
              <a:avLst/>
              <a:gdLst>
                <a:gd name="T0" fmla="*/ 0 w 116"/>
                <a:gd name="T1" fmla="*/ 261 h 401"/>
                <a:gd name="T2" fmla="*/ 26 w 116"/>
                <a:gd name="T3" fmla="*/ 261 h 401"/>
                <a:gd name="T4" fmla="*/ 26 w 116"/>
                <a:gd name="T5" fmla="*/ 401 h 401"/>
                <a:gd name="T6" fmla="*/ 90 w 116"/>
                <a:gd name="T7" fmla="*/ 401 h 401"/>
                <a:gd name="T8" fmla="*/ 90 w 116"/>
                <a:gd name="T9" fmla="*/ 261 h 401"/>
                <a:gd name="T10" fmla="*/ 116 w 116"/>
                <a:gd name="T11" fmla="*/ 261 h 401"/>
                <a:gd name="T12" fmla="*/ 116 w 116"/>
                <a:gd name="T13" fmla="*/ 0 h 401"/>
                <a:gd name="T14" fmla="*/ 0 w 116"/>
                <a:gd name="T15" fmla="*/ 0 h 401"/>
                <a:gd name="T16" fmla="*/ 0 w 116"/>
                <a:gd name="T17" fmla="*/ 26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401">
                  <a:moveTo>
                    <a:pt x="0" y="261"/>
                  </a:moveTo>
                  <a:lnTo>
                    <a:pt x="26" y="261"/>
                  </a:lnTo>
                  <a:lnTo>
                    <a:pt x="26" y="401"/>
                  </a:lnTo>
                  <a:lnTo>
                    <a:pt x="90" y="401"/>
                  </a:lnTo>
                  <a:lnTo>
                    <a:pt x="90" y="261"/>
                  </a:lnTo>
                  <a:lnTo>
                    <a:pt x="116" y="261"/>
                  </a:lnTo>
                  <a:lnTo>
                    <a:pt x="116" y="0"/>
                  </a:lnTo>
                  <a:lnTo>
                    <a:pt x="0" y="0"/>
                  </a:lnTo>
                  <a:lnTo>
                    <a:pt x="0" y="2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635" name="Freeform 306">
              <a:extLst>
                <a:ext uri="{FF2B5EF4-FFF2-40B4-BE49-F238E27FC236}">
                  <a16:creationId xmlns:a16="http://schemas.microsoft.com/office/drawing/2014/main" id="{E0D27B61-C921-4A8B-8A3A-EF614FDA12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79448" y="8894211"/>
              <a:ext cx="163273" cy="564115"/>
            </a:xfrm>
            <a:custGeom>
              <a:avLst/>
              <a:gdLst>
                <a:gd name="T0" fmla="*/ 0 w 116"/>
                <a:gd name="T1" fmla="*/ 261 h 401"/>
                <a:gd name="T2" fmla="*/ 26 w 116"/>
                <a:gd name="T3" fmla="*/ 261 h 401"/>
                <a:gd name="T4" fmla="*/ 26 w 116"/>
                <a:gd name="T5" fmla="*/ 401 h 401"/>
                <a:gd name="T6" fmla="*/ 90 w 116"/>
                <a:gd name="T7" fmla="*/ 401 h 401"/>
                <a:gd name="T8" fmla="*/ 90 w 116"/>
                <a:gd name="T9" fmla="*/ 261 h 401"/>
                <a:gd name="T10" fmla="*/ 116 w 116"/>
                <a:gd name="T11" fmla="*/ 261 h 401"/>
                <a:gd name="T12" fmla="*/ 116 w 116"/>
                <a:gd name="T13" fmla="*/ 0 h 401"/>
                <a:gd name="T14" fmla="*/ 0 w 116"/>
                <a:gd name="T15" fmla="*/ 0 h 401"/>
                <a:gd name="T16" fmla="*/ 0 w 116"/>
                <a:gd name="T17" fmla="*/ 26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401">
                  <a:moveTo>
                    <a:pt x="0" y="261"/>
                  </a:moveTo>
                  <a:lnTo>
                    <a:pt x="26" y="261"/>
                  </a:lnTo>
                  <a:lnTo>
                    <a:pt x="26" y="401"/>
                  </a:lnTo>
                  <a:lnTo>
                    <a:pt x="90" y="401"/>
                  </a:lnTo>
                  <a:lnTo>
                    <a:pt x="90" y="261"/>
                  </a:lnTo>
                  <a:lnTo>
                    <a:pt x="116" y="261"/>
                  </a:lnTo>
                  <a:lnTo>
                    <a:pt x="116" y="0"/>
                  </a:lnTo>
                  <a:lnTo>
                    <a:pt x="0" y="0"/>
                  </a:lnTo>
                  <a:lnTo>
                    <a:pt x="0" y="2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636" name="Freeform 307">
              <a:extLst>
                <a:ext uri="{FF2B5EF4-FFF2-40B4-BE49-F238E27FC236}">
                  <a16:creationId xmlns:a16="http://schemas.microsoft.com/office/drawing/2014/main" id="{206176FD-4EFD-422D-900D-B1E8C99CA0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62820" y="8894211"/>
              <a:ext cx="163273" cy="564115"/>
            </a:xfrm>
            <a:custGeom>
              <a:avLst/>
              <a:gdLst>
                <a:gd name="T0" fmla="*/ 0 w 116"/>
                <a:gd name="T1" fmla="*/ 261 h 401"/>
                <a:gd name="T2" fmla="*/ 26 w 116"/>
                <a:gd name="T3" fmla="*/ 261 h 401"/>
                <a:gd name="T4" fmla="*/ 26 w 116"/>
                <a:gd name="T5" fmla="*/ 401 h 401"/>
                <a:gd name="T6" fmla="*/ 90 w 116"/>
                <a:gd name="T7" fmla="*/ 401 h 401"/>
                <a:gd name="T8" fmla="*/ 90 w 116"/>
                <a:gd name="T9" fmla="*/ 261 h 401"/>
                <a:gd name="T10" fmla="*/ 116 w 116"/>
                <a:gd name="T11" fmla="*/ 261 h 401"/>
                <a:gd name="T12" fmla="*/ 116 w 116"/>
                <a:gd name="T13" fmla="*/ 0 h 401"/>
                <a:gd name="T14" fmla="*/ 0 w 116"/>
                <a:gd name="T15" fmla="*/ 0 h 401"/>
                <a:gd name="T16" fmla="*/ 0 w 116"/>
                <a:gd name="T17" fmla="*/ 26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401">
                  <a:moveTo>
                    <a:pt x="0" y="261"/>
                  </a:moveTo>
                  <a:lnTo>
                    <a:pt x="26" y="261"/>
                  </a:lnTo>
                  <a:lnTo>
                    <a:pt x="26" y="401"/>
                  </a:lnTo>
                  <a:lnTo>
                    <a:pt x="90" y="401"/>
                  </a:lnTo>
                  <a:lnTo>
                    <a:pt x="90" y="261"/>
                  </a:lnTo>
                  <a:lnTo>
                    <a:pt x="116" y="261"/>
                  </a:lnTo>
                  <a:lnTo>
                    <a:pt x="116" y="0"/>
                  </a:lnTo>
                  <a:lnTo>
                    <a:pt x="0" y="0"/>
                  </a:lnTo>
                  <a:lnTo>
                    <a:pt x="0" y="2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637" name="Freeform 308">
              <a:extLst>
                <a:ext uri="{FF2B5EF4-FFF2-40B4-BE49-F238E27FC236}">
                  <a16:creationId xmlns:a16="http://schemas.microsoft.com/office/drawing/2014/main" id="{312CA0E8-A1E9-4130-9F7E-9C27DAC10A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46192" y="8894211"/>
              <a:ext cx="163273" cy="564115"/>
            </a:xfrm>
            <a:custGeom>
              <a:avLst/>
              <a:gdLst>
                <a:gd name="T0" fmla="*/ 0 w 116"/>
                <a:gd name="T1" fmla="*/ 261 h 401"/>
                <a:gd name="T2" fmla="*/ 26 w 116"/>
                <a:gd name="T3" fmla="*/ 261 h 401"/>
                <a:gd name="T4" fmla="*/ 26 w 116"/>
                <a:gd name="T5" fmla="*/ 401 h 401"/>
                <a:gd name="T6" fmla="*/ 90 w 116"/>
                <a:gd name="T7" fmla="*/ 401 h 401"/>
                <a:gd name="T8" fmla="*/ 90 w 116"/>
                <a:gd name="T9" fmla="*/ 261 h 401"/>
                <a:gd name="T10" fmla="*/ 116 w 116"/>
                <a:gd name="T11" fmla="*/ 261 h 401"/>
                <a:gd name="T12" fmla="*/ 116 w 116"/>
                <a:gd name="T13" fmla="*/ 0 h 401"/>
                <a:gd name="T14" fmla="*/ 0 w 116"/>
                <a:gd name="T15" fmla="*/ 0 h 401"/>
                <a:gd name="T16" fmla="*/ 0 w 116"/>
                <a:gd name="T17" fmla="*/ 26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401">
                  <a:moveTo>
                    <a:pt x="0" y="261"/>
                  </a:moveTo>
                  <a:lnTo>
                    <a:pt x="26" y="261"/>
                  </a:lnTo>
                  <a:lnTo>
                    <a:pt x="26" y="401"/>
                  </a:lnTo>
                  <a:lnTo>
                    <a:pt x="90" y="401"/>
                  </a:lnTo>
                  <a:lnTo>
                    <a:pt x="90" y="261"/>
                  </a:lnTo>
                  <a:lnTo>
                    <a:pt x="116" y="261"/>
                  </a:lnTo>
                  <a:lnTo>
                    <a:pt x="116" y="0"/>
                  </a:lnTo>
                  <a:lnTo>
                    <a:pt x="0" y="0"/>
                  </a:lnTo>
                  <a:lnTo>
                    <a:pt x="0" y="2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FFFFFF"/>
                </a:solidFill>
                <a:latin typeface="Calibri"/>
              </a:endParaRPr>
            </a:p>
          </p:txBody>
        </p:sp>
      </p:grpSp>
      <p:grpSp>
        <p:nvGrpSpPr>
          <p:cNvPr id="657" name="Group 656">
            <a:extLst>
              <a:ext uri="{FF2B5EF4-FFF2-40B4-BE49-F238E27FC236}">
                <a16:creationId xmlns:a16="http://schemas.microsoft.com/office/drawing/2014/main" id="{9FC8B69B-1AB1-4C09-8DEB-724870B69732}"/>
              </a:ext>
            </a:extLst>
          </p:cNvPr>
          <p:cNvGrpSpPr/>
          <p:nvPr/>
        </p:nvGrpSpPr>
        <p:grpSpPr>
          <a:xfrm>
            <a:off x="7123033" y="2546675"/>
            <a:ext cx="281469" cy="1749793"/>
            <a:chOff x="14247920" y="5093121"/>
            <a:chExt cx="563011" cy="3500042"/>
          </a:xfrm>
          <a:effectLst>
            <a:outerShdw blurRad="152400" sx="102000" sy="102000" algn="ctr" rotWithShape="0">
              <a:schemeClr val="accent1">
                <a:alpha val="82000"/>
              </a:schemeClr>
            </a:outerShdw>
          </a:effectLst>
        </p:grpSpPr>
        <p:sp>
          <p:nvSpPr>
            <p:cNvPr id="638" name="Freeform 309">
              <a:extLst>
                <a:ext uri="{FF2B5EF4-FFF2-40B4-BE49-F238E27FC236}">
                  <a16:creationId xmlns:a16="http://schemas.microsoft.com/office/drawing/2014/main" id="{E48F7580-88AA-426C-B17F-468363151F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7920" y="5093121"/>
              <a:ext cx="563011" cy="163185"/>
            </a:xfrm>
            <a:custGeom>
              <a:avLst/>
              <a:gdLst>
                <a:gd name="T0" fmla="*/ 260 w 400"/>
                <a:gd name="T1" fmla="*/ 26 h 116"/>
                <a:gd name="T2" fmla="*/ 260 w 400"/>
                <a:gd name="T3" fmla="*/ 0 h 116"/>
                <a:gd name="T4" fmla="*/ 0 w 400"/>
                <a:gd name="T5" fmla="*/ 0 h 116"/>
                <a:gd name="T6" fmla="*/ 0 w 400"/>
                <a:gd name="T7" fmla="*/ 116 h 116"/>
                <a:gd name="T8" fmla="*/ 260 w 400"/>
                <a:gd name="T9" fmla="*/ 116 h 116"/>
                <a:gd name="T10" fmla="*/ 260 w 400"/>
                <a:gd name="T11" fmla="*/ 90 h 116"/>
                <a:gd name="T12" fmla="*/ 400 w 400"/>
                <a:gd name="T13" fmla="*/ 90 h 116"/>
                <a:gd name="T14" fmla="*/ 400 w 400"/>
                <a:gd name="T15" fmla="*/ 26 h 116"/>
                <a:gd name="T16" fmla="*/ 260 w 400"/>
                <a:gd name="T17" fmla="*/ 2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0" h="116">
                  <a:moveTo>
                    <a:pt x="260" y="26"/>
                  </a:moveTo>
                  <a:lnTo>
                    <a:pt x="260" y="0"/>
                  </a:lnTo>
                  <a:lnTo>
                    <a:pt x="0" y="0"/>
                  </a:lnTo>
                  <a:lnTo>
                    <a:pt x="0" y="116"/>
                  </a:lnTo>
                  <a:lnTo>
                    <a:pt x="260" y="116"/>
                  </a:lnTo>
                  <a:lnTo>
                    <a:pt x="260" y="90"/>
                  </a:lnTo>
                  <a:lnTo>
                    <a:pt x="400" y="90"/>
                  </a:lnTo>
                  <a:lnTo>
                    <a:pt x="400" y="26"/>
                  </a:lnTo>
                  <a:lnTo>
                    <a:pt x="260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639" name="Freeform 310">
              <a:extLst>
                <a:ext uri="{FF2B5EF4-FFF2-40B4-BE49-F238E27FC236}">
                  <a16:creationId xmlns:a16="http://schemas.microsoft.com/office/drawing/2014/main" id="{2AF04F73-42A8-4A99-89EC-410A808024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7920" y="5509525"/>
              <a:ext cx="563011" cy="164592"/>
            </a:xfrm>
            <a:custGeom>
              <a:avLst/>
              <a:gdLst>
                <a:gd name="T0" fmla="*/ 260 w 400"/>
                <a:gd name="T1" fmla="*/ 0 h 117"/>
                <a:gd name="T2" fmla="*/ 0 w 400"/>
                <a:gd name="T3" fmla="*/ 0 h 117"/>
                <a:gd name="T4" fmla="*/ 0 w 400"/>
                <a:gd name="T5" fmla="*/ 117 h 117"/>
                <a:gd name="T6" fmla="*/ 260 w 400"/>
                <a:gd name="T7" fmla="*/ 117 h 117"/>
                <a:gd name="T8" fmla="*/ 260 w 400"/>
                <a:gd name="T9" fmla="*/ 91 h 117"/>
                <a:gd name="T10" fmla="*/ 400 w 400"/>
                <a:gd name="T11" fmla="*/ 91 h 117"/>
                <a:gd name="T12" fmla="*/ 400 w 400"/>
                <a:gd name="T13" fmla="*/ 27 h 117"/>
                <a:gd name="T14" fmla="*/ 260 w 400"/>
                <a:gd name="T15" fmla="*/ 27 h 117"/>
                <a:gd name="T16" fmla="*/ 260 w 400"/>
                <a:gd name="T17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0" h="117">
                  <a:moveTo>
                    <a:pt x="260" y="0"/>
                  </a:moveTo>
                  <a:lnTo>
                    <a:pt x="0" y="0"/>
                  </a:lnTo>
                  <a:lnTo>
                    <a:pt x="0" y="117"/>
                  </a:lnTo>
                  <a:lnTo>
                    <a:pt x="260" y="117"/>
                  </a:lnTo>
                  <a:lnTo>
                    <a:pt x="260" y="91"/>
                  </a:lnTo>
                  <a:lnTo>
                    <a:pt x="400" y="91"/>
                  </a:lnTo>
                  <a:lnTo>
                    <a:pt x="400" y="27"/>
                  </a:lnTo>
                  <a:lnTo>
                    <a:pt x="260" y="27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640" name="Freeform 311">
              <a:extLst>
                <a:ext uri="{FF2B5EF4-FFF2-40B4-BE49-F238E27FC236}">
                  <a16:creationId xmlns:a16="http://schemas.microsoft.com/office/drawing/2014/main" id="{B08104DE-B722-463B-880A-33142FEF5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7920" y="5927335"/>
              <a:ext cx="563011" cy="163185"/>
            </a:xfrm>
            <a:custGeom>
              <a:avLst/>
              <a:gdLst>
                <a:gd name="T0" fmla="*/ 260 w 400"/>
                <a:gd name="T1" fmla="*/ 0 h 116"/>
                <a:gd name="T2" fmla="*/ 0 w 400"/>
                <a:gd name="T3" fmla="*/ 0 h 116"/>
                <a:gd name="T4" fmla="*/ 0 w 400"/>
                <a:gd name="T5" fmla="*/ 116 h 116"/>
                <a:gd name="T6" fmla="*/ 260 w 400"/>
                <a:gd name="T7" fmla="*/ 116 h 116"/>
                <a:gd name="T8" fmla="*/ 260 w 400"/>
                <a:gd name="T9" fmla="*/ 90 h 116"/>
                <a:gd name="T10" fmla="*/ 400 w 400"/>
                <a:gd name="T11" fmla="*/ 90 h 116"/>
                <a:gd name="T12" fmla="*/ 400 w 400"/>
                <a:gd name="T13" fmla="*/ 26 h 116"/>
                <a:gd name="T14" fmla="*/ 260 w 400"/>
                <a:gd name="T15" fmla="*/ 26 h 116"/>
                <a:gd name="T16" fmla="*/ 260 w 400"/>
                <a:gd name="T1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0" h="116">
                  <a:moveTo>
                    <a:pt x="260" y="0"/>
                  </a:moveTo>
                  <a:lnTo>
                    <a:pt x="0" y="0"/>
                  </a:lnTo>
                  <a:lnTo>
                    <a:pt x="0" y="116"/>
                  </a:lnTo>
                  <a:lnTo>
                    <a:pt x="260" y="116"/>
                  </a:lnTo>
                  <a:lnTo>
                    <a:pt x="260" y="90"/>
                  </a:lnTo>
                  <a:lnTo>
                    <a:pt x="400" y="90"/>
                  </a:lnTo>
                  <a:lnTo>
                    <a:pt x="400" y="26"/>
                  </a:lnTo>
                  <a:lnTo>
                    <a:pt x="260" y="26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641" name="Freeform 312">
              <a:extLst>
                <a:ext uri="{FF2B5EF4-FFF2-40B4-BE49-F238E27FC236}">
                  <a16:creationId xmlns:a16="http://schemas.microsoft.com/office/drawing/2014/main" id="{728BF38B-C15E-4CFF-8A60-E4D935AFC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7920" y="6343739"/>
              <a:ext cx="563011" cy="164592"/>
            </a:xfrm>
            <a:custGeom>
              <a:avLst/>
              <a:gdLst>
                <a:gd name="T0" fmla="*/ 260 w 400"/>
                <a:gd name="T1" fmla="*/ 0 h 117"/>
                <a:gd name="T2" fmla="*/ 0 w 400"/>
                <a:gd name="T3" fmla="*/ 0 h 117"/>
                <a:gd name="T4" fmla="*/ 0 w 400"/>
                <a:gd name="T5" fmla="*/ 117 h 117"/>
                <a:gd name="T6" fmla="*/ 260 w 400"/>
                <a:gd name="T7" fmla="*/ 117 h 117"/>
                <a:gd name="T8" fmla="*/ 260 w 400"/>
                <a:gd name="T9" fmla="*/ 91 h 117"/>
                <a:gd name="T10" fmla="*/ 400 w 400"/>
                <a:gd name="T11" fmla="*/ 91 h 117"/>
                <a:gd name="T12" fmla="*/ 400 w 400"/>
                <a:gd name="T13" fmla="*/ 26 h 117"/>
                <a:gd name="T14" fmla="*/ 260 w 400"/>
                <a:gd name="T15" fmla="*/ 26 h 117"/>
                <a:gd name="T16" fmla="*/ 260 w 400"/>
                <a:gd name="T17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0" h="117">
                  <a:moveTo>
                    <a:pt x="260" y="0"/>
                  </a:moveTo>
                  <a:lnTo>
                    <a:pt x="0" y="0"/>
                  </a:lnTo>
                  <a:lnTo>
                    <a:pt x="0" y="117"/>
                  </a:lnTo>
                  <a:lnTo>
                    <a:pt x="260" y="117"/>
                  </a:lnTo>
                  <a:lnTo>
                    <a:pt x="260" y="91"/>
                  </a:lnTo>
                  <a:lnTo>
                    <a:pt x="400" y="91"/>
                  </a:lnTo>
                  <a:lnTo>
                    <a:pt x="400" y="26"/>
                  </a:lnTo>
                  <a:lnTo>
                    <a:pt x="260" y="26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642" name="Freeform 313">
              <a:extLst>
                <a:ext uri="{FF2B5EF4-FFF2-40B4-BE49-F238E27FC236}">
                  <a16:creationId xmlns:a16="http://schemas.microsoft.com/office/drawing/2014/main" id="{1C15651B-8A3A-46BF-B9F3-3F34158C0A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7920" y="6761549"/>
              <a:ext cx="563011" cy="163185"/>
            </a:xfrm>
            <a:custGeom>
              <a:avLst/>
              <a:gdLst>
                <a:gd name="T0" fmla="*/ 260 w 400"/>
                <a:gd name="T1" fmla="*/ 0 h 116"/>
                <a:gd name="T2" fmla="*/ 0 w 400"/>
                <a:gd name="T3" fmla="*/ 0 h 116"/>
                <a:gd name="T4" fmla="*/ 0 w 400"/>
                <a:gd name="T5" fmla="*/ 116 h 116"/>
                <a:gd name="T6" fmla="*/ 260 w 400"/>
                <a:gd name="T7" fmla="*/ 116 h 116"/>
                <a:gd name="T8" fmla="*/ 260 w 400"/>
                <a:gd name="T9" fmla="*/ 90 h 116"/>
                <a:gd name="T10" fmla="*/ 400 w 400"/>
                <a:gd name="T11" fmla="*/ 90 h 116"/>
                <a:gd name="T12" fmla="*/ 400 w 400"/>
                <a:gd name="T13" fmla="*/ 26 h 116"/>
                <a:gd name="T14" fmla="*/ 260 w 400"/>
                <a:gd name="T15" fmla="*/ 26 h 116"/>
                <a:gd name="T16" fmla="*/ 260 w 400"/>
                <a:gd name="T1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0" h="116">
                  <a:moveTo>
                    <a:pt x="260" y="0"/>
                  </a:moveTo>
                  <a:lnTo>
                    <a:pt x="0" y="0"/>
                  </a:lnTo>
                  <a:lnTo>
                    <a:pt x="0" y="116"/>
                  </a:lnTo>
                  <a:lnTo>
                    <a:pt x="260" y="116"/>
                  </a:lnTo>
                  <a:lnTo>
                    <a:pt x="260" y="90"/>
                  </a:lnTo>
                  <a:lnTo>
                    <a:pt x="400" y="90"/>
                  </a:lnTo>
                  <a:lnTo>
                    <a:pt x="400" y="26"/>
                  </a:lnTo>
                  <a:lnTo>
                    <a:pt x="260" y="26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643" name="Freeform 314">
              <a:extLst>
                <a:ext uri="{FF2B5EF4-FFF2-40B4-BE49-F238E27FC236}">
                  <a16:creationId xmlns:a16="http://schemas.microsoft.com/office/drawing/2014/main" id="{AF588C1F-84DA-4A5D-953F-48FBE0DE6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7920" y="7177953"/>
              <a:ext cx="563011" cy="164592"/>
            </a:xfrm>
            <a:custGeom>
              <a:avLst/>
              <a:gdLst>
                <a:gd name="T0" fmla="*/ 260 w 400"/>
                <a:gd name="T1" fmla="*/ 0 h 117"/>
                <a:gd name="T2" fmla="*/ 0 w 400"/>
                <a:gd name="T3" fmla="*/ 0 h 117"/>
                <a:gd name="T4" fmla="*/ 0 w 400"/>
                <a:gd name="T5" fmla="*/ 117 h 117"/>
                <a:gd name="T6" fmla="*/ 260 w 400"/>
                <a:gd name="T7" fmla="*/ 117 h 117"/>
                <a:gd name="T8" fmla="*/ 260 w 400"/>
                <a:gd name="T9" fmla="*/ 91 h 117"/>
                <a:gd name="T10" fmla="*/ 400 w 400"/>
                <a:gd name="T11" fmla="*/ 91 h 117"/>
                <a:gd name="T12" fmla="*/ 400 w 400"/>
                <a:gd name="T13" fmla="*/ 26 h 117"/>
                <a:gd name="T14" fmla="*/ 260 w 400"/>
                <a:gd name="T15" fmla="*/ 26 h 117"/>
                <a:gd name="T16" fmla="*/ 260 w 400"/>
                <a:gd name="T17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0" h="117">
                  <a:moveTo>
                    <a:pt x="260" y="0"/>
                  </a:moveTo>
                  <a:lnTo>
                    <a:pt x="0" y="0"/>
                  </a:lnTo>
                  <a:lnTo>
                    <a:pt x="0" y="117"/>
                  </a:lnTo>
                  <a:lnTo>
                    <a:pt x="260" y="117"/>
                  </a:lnTo>
                  <a:lnTo>
                    <a:pt x="260" y="91"/>
                  </a:lnTo>
                  <a:lnTo>
                    <a:pt x="400" y="91"/>
                  </a:lnTo>
                  <a:lnTo>
                    <a:pt x="400" y="26"/>
                  </a:lnTo>
                  <a:lnTo>
                    <a:pt x="260" y="26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644" name="Freeform 315">
              <a:extLst>
                <a:ext uri="{FF2B5EF4-FFF2-40B4-BE49-F238E27FC236}">
                  <a16:creationId xmlns:a16="http://schemas.microsoft.com/office/drawing/2014/main" id="{EE0EC2E8-0251-44AB-BAE8-D3C5AD0B22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7920" y="7595764"/>
              <a:ext cx="563011" cy="163185"/>
            </a:xfrm>
            <a:custGeom>
              <a:avLst/>
              <a:gdLst>
                <a:gd name="T0" fmla="*/ 260 w 400"/>
                <a:gd name="T1" fmla="*/ 0 h 116"/>
                <a:gd name="T2" fmla="*/ 0 w 400"/>
                <a:gd name="T3" fmla="*/ 0 h 116"/>
                <a:gd name="T4" fmla="*/ 0 w 400"/>
                <a:gd name="T5" fmla="*/ 116 h 116"/>
                <a:gd name="T6" fmla="*/ 260 w 400"/>
                <a:gd name="T7" fmla="*/ 116 h 116"/>
                <a:gd name="T8" fmla="*/ 260 w 400"/>
                <a:gd name="T9" fmla="*/ 90 h 116"/>
                <a:gd name="T10" fmla="*/ 400 w 400"/>
                <a:gd name="T11" fmla="*/ 90 h 116"/>
                <a:gd name="T12" fmla="*/ 400 w 400"/>
                <a:gd name="T13" fmla="*/ 26 h 116"/>
                <a:gd name="T14" fmla="*/ 260 w 400"/>
                <a:gd name="T15" fmla="*/ 26 h 116"/>
                <a:gd name="T16" fmla="*/ 260 w 400"/>
                <a:gd name="T1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0" h="116">
                  <a:moveTo>
                    <a:pt x="260" y="0"/>
                  </a:moveTo>
                  <a:lnTo>
                    <a:pt x="0" y="0"/>
                  </a:lnTo>
                  <a:lnTo>
                    <a:pt x="0" y="116"/>
                  </a:lnTo>
                  <a:lnTo>
                    <a:pt x="260" y="116"/>
                  </a:lnTo>
                  <a:lnTo>
                    <a:pt x="260" y="90"/>
                  </a:lnTo>
                  <a:lnTo>
                    <a:pt x="400" y="90"/>
                  </a:lnTo>
                  <a:lnTo>
                    <a:pt x="400" y="26"/>
                  </a:lnTo>
                  <a:lnTo>
                    <a:pt x="260" y="26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645" name="Freeform 316">
              <a:extLst>
                <a:ext uri="{FF2B5EF4-FFF2-40B4-BE49-F238E27FC236}">
                  <a16:creationId xmlns:a16="http://schemas.microsoft.com/office/drawing/2014/main" id="{CE9C5A25-96AE-4C28-86E6-A36572A7A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7920" y="8012167"/>
              <a:ext cx="563011" cy="163185"/>
            </a:xfrm>
            <a:custGeom>
              <a:avLst/>
              <a:gdLst>
                <a:gd name="T0" fmla="*/ 260 w 400"/>
                <a:gd name="T1" fmla="*/ 0 h 116"/>
                <a:gd name="T2" fmla="*/ 0 w 400"/>
                <a:gd name="T3" fmla="*/ 0 h 116"/>
                <a:gd name="T4" fmla="*/ 0 w 400"/>
                <a:gd name="T5" fmla="*/ 116 h 116"/>
                <a:gd name="T6" fmla="*/ 260 w 400"/>
                <a:gd name="T7" fmla="*/ 116 h 116"/>
                <a:gd name="T8" fmla="*/ 260 w 400"/>
                <a:gd name="T9" fmla="*/ 90 h 116"/>
                <a:gd name="T10" fmla="*/ 400 w 400"/>
                <a:gd name="T11" fmla="*/ 90 h 116"/>
                <a:gd name="T12" fmla="*/ 400 w 400"/>
                <a:gd name="T13" fmla="*/ 26 h 116"/>
                <a:gd name="T14" fmla="*/ 260 w 400"/>
                <a:gd name="T15" fmla="*/ 26 h 116"/>
                <a:gd name="T16" fmla="*/ 260 w 400"/>
                <a:gd name="T1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0" h="116">
                  <a:moveTo>
                    <a:pt x="260" y="0"/>
                  </a:moveTo>
                  <a:lnTo>
                    <a:pt x="0" y="0"/>
                  </a:lnTo>
                  <a:lnTo>
                    <a:pt x="0" y="116"/>
                  </a:lnTo>
                  <a:lnTo>
                    <a:pt x="260" y="116"/>
                  </a:lnTo>
                  <a:lnTo>
                    <a:pt x="260" y="90"/>
                  </a:lnTo>
                  <a:lnTo>
                    <a:pt x="400" y="90"/>
                  </a:lnTo>
                  <a:lnTo>
                    <a:pt x="400" y="26"/>
                  </a:lnTo>
                  <a:lnTo>
                    <a:pt x="260" y="26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646" name="Freeform 317">
              <a:extLst>
                <a:ext uri="{FF2B5EF4-FFF2-40B4-BE49-F238E27FC236}">
                  <a16:creationId xmlns:a16="http://schemas.microsoft.com/office/drawing/2014/main" id="{C7486B12-45AA-4B90-A7CF-112C809F59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7920" y="8429978"/>
              <a:ext cx="563011" cy="163185"/>
            </a:xfrm>
            <a:custGeom>
              <a:avLst/>
              <a:gdLst>
                <a:gd name="T0" fmla="*/ 260 w 400"/>
                <a:gd name="T1" fmla="*/ 0 h 116"/>
                <a:gd name="T2" fmla="*/ 0 w 400"/>
                <a:gd name="T3" fmla="*/ 0 h 116"/>
                <a:gd name="T4" fmla="*/ 0 w 400"/>
                <a:gd name="T5" fmla="*/ 116 h 116"/>
                <a:gd name="T6" fmla="*/ 260 w 400"/>
                <a:gd name="T7" fmla="*/ 116 h 116"/>
                <a:gd name="T8" fmla="*/ 260 w 400"/>
                <a:gd name="T9" fmla="*/ 90 h 116"/>
                <a:gd name="T10" fmla="*/ 400 w 400"/>
                <a:gd name="T11" fmla="*/ 90 h 116"/>
                <a:gd name="T12" fmla="*/ 400 w 400"/>
                <a:gd name="T13" fmla="*/ 26 h 116"/>
                <a:gd name="T14" fmla="*/ 260 w 400"/>
                <a:gd name="T15" fmla="*/ 26 h 116"/>
                <a:gd name="T16" fmla="*/ 260 w 400"/>
                <a:gd name="T1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0" h="116">
                  <a:moveTo>
                    <a:pt x="260" y="0"/>
                  </a:moveTo>
                  <a:lnTo>
                    <a:pt x="0" y="0"/>
                  </a:lnTo>
                  <a:lnTo>
                    <a:pt x="0" y="116"/>
                  </a:lnTo>
                  <a:lnTo>
                    <a:pt x="260" y="116"/>
                  </a:lnTo>
                  <a:lnTo>
                    <a:pt x="260" y="90"/>
                  </a:lnTo>
                  <a:lnTo>
                    <a:pt x="400" y="90"/>
                  </a:lnTo>
                  <a:lnTo>
                    <a:pt x="400" y="26"/>
                  </a:lnTo>
                  <a:lnTo>
                    <a:pt x="260" y="26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FFFFFF"/>
                </a:solidFill>
                <a:latin typeface="Calibri"/>
              </a:endParaRPr>
            </a:p>
          </p:txBody>
        </p:sp>
      </p:grpSp>
      <p:grpSp>
        <p:nvGrpSpPr>
          <p:cNvPr id="660" name="Group 659">
            <a:extLst>
              <a:ext uri="{FF2B5EF4-FFF2-40B4-BE49-F238E27FC236}">
                <a16:creationId xmlns:a16="http://schemas.microsoft.com/office/drawing/2014/main" id="{79D54AF9-3DFA-4D39-8476-5E452D3DE22F}"/>
              </a:ext>
            </a:extLst>
          </p:cNvPr>
          <p:cNvGrpSpPr/>
          <p:nvPr/>
        </p:nvGrpSpPr>
        <p:grpSpPr>
          <a:xfrm>
            <a:off x="4789658" y="2546675"/>
            <a:ext cx="281469" cy="1749793"/>
            <a:chOff x="9580563" y="5093121"/>
            <a:chExt cx="563011" cy="3500042"/>
          </a:xfrm>
          <a:effectLst>
            <a:outerShdw blurRad="152400" sx="102000" sy="102000" algn="ctr" rotWithShape="0">
              <a:schemeClr val="accent1">
                <a:alpha val="82000"/>
              </a:schemeClr>
            </a:outerShdw>
          </a:effectLst>
        </p:grpSpPr>
        <p:sp>
          <p:nvSpPr>
            <p:cNvPr id="647" name="Freeform 318">
              <a:extLst>
                <a:ext uri="{FF2B5EF4-FFF2-40B4-BE49-F238E27FC236}">
                  <a16:creationId xmlns:a16="http://schemas.microsoft.com/office/drawing/2014/main" id="{0CCB14E5-EADC-438E-A2BC-D17127C0D3FE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0563" y="8429978"/>
              <a:ext cx="563011" cy="163185"/>
            </a:xfrm>
            <a:custGeom>
              <a:avLst/>
              <a:gdLst>
                <a:gd name="T0" fmla="*/ 140 w 400"/>
                <a:gd name="T1" fmla="*/ 26 h 116"/>
                <a:gd name="T2" fmla="*/ 0 w 400"/>
                <a:gd name="T3" fmla="*/ 26 h 116"/>
                <a:gd name="T4" fmla="*/ 0 w 400"/>
                <a:gd name="T5" fmla="*/ 90 h 116"/>
                <a:gd name="T6" fmla="*/ 140 w 400"/>
                <a:gd name="T7" fmla="*/ 90 h 116"/>
                <a:gd name="T8" fmla="*/ 140 w 400"/>
                <a:gd name="T9" fmla="*/ 116 h 116"/>
                <a:gd name="T10" fmla="*/ 400 w 400"/>
                <a:gd name="T11" fmla="*/ 116 h 116"/>
                <a:gd name="T12" fmla="*/ 400 w 400"/>
                <a:gd name="T13" fmla="*/ 0 h 116"/>
                <a:gd name="T14" fmla="*/ 140 w 400"/>
                <a:gd name="T15" fmla="*/ 0 h 116"/>
                <a:gd name="T16" fmla="*/ 140 w 400"/>
                <a:gd name="T17" fmla="*/ 2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0" h="116">
                  <a:moveTo>
                    <a:pt x="140" y="26"/>
                  </a:moveTo>
                  <a:lnTo>
                    <a:pt x="0" y="26"/>
                  </a:lnTo>
                  <a:lnTo>
                    <a:pt x="0" y="90"/>
                  </a:lnTo>
                  <a:lnTo>
                    <a:pt x="140" y="90"/>
                  </a:lnTo>
                  <a:lnTo>
                    <a:pt x="140" y="116"/>
                  </a:lnTo>
                  <a:lnTo>
                    <a:pt x="400" y="116"/>
                  </a:lnTo>
                  <a:lnTo>
                    <a:pt x="400" y="0"/>
                  </a:lnTo>
                  <a:lnTo>
                    <a:pt x="140" y="0"/>
                  </a:lnTo>
                  <a:lnTo>
                    <a:pt x="140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648" name="Freeform 319">
              <a:extLst>
                <a:ext uri="{FF2B5EF4-FFF2-40B4-BE49-F238E27FC236}">
                  <a16:creationId xmlns:a16="http://schemas.microsoft.com/office/drawing/2014/main" id="{C1CA434B-725D-43C5-8B7B-92793FC1E688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0563" y="8012167"/>
              <a:ext cx="563011" cy="163185"/>
            </a:xfrm>
            <a:custGeom>
              <a:avLst/>
              <a:gdLst>
                <a:gd name="T0" fmla="*/ 140 w 400"/>
                <a:gd name="T1" fmla="*/ 26 h 116"/>
                <a:gd name="T2" fmla="*/ 0 w 400"/>
                <a:gd name="T3" fmla="*/ 26 h 116"/>
                <a:gd name="T4" fmla="*/ 0 w 400"/>
                <a:gd name="T5" fmla="*/ 90 h 116"/>
                <a:gd name="T6" fmla="*/ 140 w 400"/>
                <a:gd name="T7" fmla="*/ 90 h 116"/>
                <a:gd name="T8" fmla="*/ 140 w 400"/>
                <a:gd name="T9" fmla="*/ 116 h 116"/>
                <a:gd name="T10" fmla="*/ 400 w 400"/>
                <a:gd name="T11" fmla="*/ 116 h 116"/>
                <a:gd name="T12" fmla="*/ 400 w 400"/>
                <a:gd name="T13" fmla="*/ 0 h 116"/>
                <a:gd name="T14" fmla="*/ 140 w 400"/>
                <a:gd name="T15" fmla="*/ 0 h 116"/>
                <a:gd name="T16" fmla="*/ 140 w 400"/>
                <a:gd name="T17" fmla="*/ 2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0" h="116">
                  <a:moveTo>
                    <a:pt x="140" y="26"/>
                  </a:moveTo>
                  <a:lnTo>
                    <a:pt x="0" y="26"/>
                  </a:lnTo>
                  <a:lnTo>
                    <a:pt x="0" y="90"/>
                  </a:lnTo>
                  <a:lnTo>
                    <a:pt x="140" y="90"/>
                  </a:lnTo>
                  <a:lnTo>
                    <a:pt x="140" y="116"/>
                  </a:lnTo>
                  <a:lnTo>
                    <a:pt x="400" y="116"/>
                  </a:lnTo>
                  <a:lnTo>
                    <a:pt x="400" y="0"/>
                  </a:lnTo>
                  <a:lnTo>
                    <a:pt x="140" y="0"/>
                  </a:lnTo>
                  <a:lnTo>
                    <a:pt x="140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649" name="Freeform 320">
              <a:extLst>
                <a:ext uri="{FF2B5EF4-FFF2-40B4-BE49-F238E27FC236}">
                  <a16:creationId xmlns:a16="http://schemas.microsoft.com/office/drawing/2014/main" id="{6989143F-F8D4-4B51-A4A2-01FCB0C4F9FF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0563" y="7595764"/>
              <a:ext cx="563011" cy="163185"/>
            </a:xfrm>
            <a:custGeom>
              <a:avLst/>
              <a:gdLst>
                <a:gd name="T0" fmla="*/ 140 w 400"/>
                <a:gd name="T1" fmla="*/ 26 h 116"/>
                <a:gd name="T2" fmla="*/ 0 w 400"/>
                <a:gd name="T3" fmla="*/ 26 h 116"/>
                <a:gd name="T4" fmla="*/ 0 w 400"/>
                <a:gd name="T5" fmla="*/ 90 h 116"/>
                <a:gd name="T6" fmla="*/ 140 w 400"/>
                <a:gd name="T7" fmla="*/ 90 h 116"/>
                <a:gd name="T8" fmla="*/ 140 w 400"/>
                <a:gd name="T9" fmla="*/ 116 h 116"/>
                <a:gd name="T10" fmla="*/ 400 w 400"/>
                <a:gd name="T11" fmla="*/ 116 h 116"/>
                <a:gd name="T12" fmla="*/ 400 w 400"/>
                <a:gd name="T13" fmla="*/ 0 h 116"/>
                <a:gd name="T14" fmla="*/ 140 w 400"/>
                <a:gd name="T15" fmla="*/ 0 h 116"/>
                <a:gd name="T16" fmla="*/ 140 w 400"/>
                <a:gd name="T17" fmla="*/ 2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0" h="116">
                  <a:moveTo>
                    <a:pt x="140" y="26"/>
                  </a:moveTo>
                  <a:lnTo>
                    <a:pt x="0" y="26"/>
                  </a:lnTo>
                  <a:lnTo>
                    <a:pt x="0" y="90"/>
                  </a:lnTo>
                  <a:lnTo>
                    <a:pt x="140" y="90"/>
                  </a:lnTo>
                  <a:lnTo>
                    <a:pt x="140" y="116"/>
                  </a:lnTo>
                  <a:lnTo>
                    <a:pt x="400" y="116"/>
                  </a:lnTo>
                  <a:lnTo>
                    <a:pt x="400" y="0"/>
                  </a:lnTo>
                  <a:lnTo>
                    <a:pt x="140" y="0"/>
                  </a:lnTo>
                  <a:lnTo>
                    <a:pt x="140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650" name="Freeform 321">
              <a:extLst>
                <a:ext uri="{FF2B5EF4-FFF2-40B4-BE49-F238E27FC236}">
                  <a16:creationId xmlns:a16="http://schemas.microsoft.com/office/drawing/2014/main" id="{895E726E-2B88-4E3C-BFA8-A1848506DB59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0563" y="7177953"/>
              <a:ext cx="563011" cy="164592"/>
            </a:xfrm>
            <a:custGeom>
              <a:avLst/>
              <a:gdLst>
                <a:gd name="T0" fmla="*/ 140 w 400"/>
                <a:gd name="T1" fmla="*/ 26 h 117"/>
                <a:gd name="T2" fmla="*/ 0 w 400"/>
                <a:gd name="T3" fmla="*/ 26 h 117"/>
                <a:gd name="T4" fmla="*/ 0 w 400"/>
                <a:gd name="T5" fmla="*/ 91 h 117"/>
                <a:gd name="T6" fmla="*/ 140 w 400"/>
                <a:gd name="T7" fmla="*/ 91 h 117"/>
                <a:gd name="T8" fmla="*/ 140 w 400"/>
                <a:gd name="T9" fmla="*/ 117 h 117"/>
                <a:gd name="T10" fmla="*/ 400 w 400"/>
                <a:gd name="T11" fmla="*/ 117 h 117"/>
                <a:gd name="T12" fmla="*/ 400 w 400"/>
                <a:gd name="T13" fmla="*/ 0 h 117"/>
                <a:gd name="T14" fmla="*/ 140 w 400"/>
                <a:gd name="T15" fmla="*/ 0 h 117"/>
                <a:gd name="T16" fmla="*/ 140 w 400"/>
                <a:gd name="T17" fmla="*/ 2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0" h="117">
                  <a:moveTo>
                    <a:pt x="140" y="26"/>
                  </a:moveTo>
                  <a:lnTo>
                    <a:pt x="0" y="26"/>
                  </a:lnTo>
                  <a:lnTo>
                    <a:pt x="0" y="91"/>
                  </a:lnTo>
                  <a:lnTo>
                    <a:pt x="140" y="91"/>
                  </a:lnTo>
                  <a:lnTo>
                    <a:pt x="140" y="117"/>
                  </a:lnTo>
                  <a:lnTo>
                    <a:pt x="400" y="117"/>
                  </a:lnTo>
                  <a:lnTo>
                    <a:pt x="400" y="0"/>
                  </a:lnTo>
                  <a:lnTo>
                    <a:pt x="140" y="0"/>
                  </a:lnTo>
                  <a:lnTo>
                    <a:pt x="140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651" name="Freeform 322">
              <a:extLst>
                <a:ext uri="{FF2B5EF4-FFF2-40B4-BE49-F238E27FC236}">
                  <a16:creationId xmlns:a16="http://schemas.microsoft.com/office/drawing/2014/main" id="{E9DFD855-F730-4810-9710-BF294E384D50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0563" y="6761549"/>
              <a:ext cx="563011" cy="163185"/>
            </a:xfrm>
            <a:custGeom>
              <a:avLst/>
              <a:gdLst>
                <a:gd name="T0" fmla="*/ 140 w 400"/>
                <a:gd name="T1" fmla="*/ 26 h 116"/>
                <a:gd name="T2" fmla="*/ 0 w 400"/>
                <a:gd name="T3" fmla="*/ 26 h 116"/>
                <a:gd name="T4" fmla="*/ 0 w 400"/>
                <a:gd name="T5" fmla="*/ 90 h 116"/>
                <a:gd name="T6" fmla="*/ 140 w 400"/>
                <a:gd name="T7" fmla="*/ 90 h 116"/>
                <a:gd name="T8" fmla="*/ 140 w 400"/>
                <a:gd name="T9" fmla="*/ 116 h 116"/>
                <a:gd name="T10" fmla="*/ 400 w 400"/>
                <a:gd name="T11" fmla="*/ 116 h 116"/>
                <a:gd name="T12" fmla="*/ 400 w 400"/>
                <a:gd name="T13" fmla="*/ 0 h 116"/>
                <a:gd name="T14" fmla="*/ 140 w 400"/>
                <a:gd name="T15" fmla="*/ 0 h 116"/>
                <a:gd name="T16" fmla="*/ 140 w 400"/>
                <a:gd name="T17" fmla="*/ 2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0" h="116">
                  <a:moveTo>
                    <a:pt x="140" y="26"/>
                  </a:moveTo>
                  <a:lnTo>
                    <a:pt x="0" y="26"/>
                  </a:lnTo>
                  <a:lnTo>
                    <a:pt x="0" y="90"/>
                  </a:lnTo>
                  <a:lnTo>
                    <a:pt x="140" y="90"/>
                  </a:lnTo>
                  <a:lnTo>
                    <a:pt x="140" y="116"/>
                  </a:lnTo>
                  <a:lnTo>
                    <a:pt x="400" y="116"/>
                  </a:lnTo>
                  <a:lnTo>
                    <a:pt x="400" y="0"/>
                  </a:lnTo>
                  <a:lnTo>
                    <a:pt x="140" y="0"/>
                  </a:lnTo>
                  <a:lnTo>
                    <a:pt x="140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652" name="Freeform 323">
              <a:extLst>
                <a:ext uri="{FF2B5EF4-FFF2-40B4-BE49-F238E27FC236}">
                  <a16:creationId xmlns:a16="http://schemas.microsoft.com/office/drawing/2014/main" id="{72C69DFE-CDBE-4589-99E8-FB9EE3B0F807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0563" y="6343739"/>
              <a:ext cx="563011" cy="164592"/>
            </a:xfrm>
            <a:custGeom>
              <a:avLst/>
              <a:gdLst>
                <a:gd name="T0" fmla="*/ 140 w 400"/>
                <a:gd name="T1" fmla="*/ 26 h 117"/>
                <a:gd name="T2" fmla="*/ 0 w 400"/>
                <a:gd name="T3" fmla="*/ 26 h 117"/>
                <a:gd name="T4" fmla="*/ 0 w 400"/>
                <a:gd name="T5" fmla="*/ 91 h 117"/>
                <a:gd name="T6" fmla="*/ 140 w 400"/>
                <a:gd name="T7" fmla="*/ 91 h 117"/>
                <a:gd name="T8" fmla="*/ 140 w 400"/>
                <a:gd name="T9" fmla="*/ 117 h 117"/>
                <a:gd name="T10" fmla="*/ 400 w 400"/>
                <a:gd name="T11" fmla="*/ 117 h 117"/>
                <a:gd name="T12" fmla="*/ 400 w 400"/>
                <a:gd name="T13" fmla="*/ 0 h 117"/>
                <a:gd name="T14" fmla="*/ 140 w 400"/>
                <a:gd name="T15" fmla="*/ 0 h 117"/>
                <a:gd name="T16" fmla="*/ 140 w 400"/>
                <a:gd name="T17" fmla="*/ 2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0" h="117">
                  <a:moveTo>
                    <a:pt x="140" y="26"/>
                  </a:moveTo>
                  <a:lnTo>
                    <a:pt x="0" y="26"/>
                  </a:lnTo>
                  <a:lnTo>
                    <a:pt x="0" y="91"/>
                  </a:lnTo>
                  <a:lnTo>
                    <a:pt x="140" y="91"/>
                  </a:lnTo>
                  <a:lnTo>
                    <a:pt x="140" y="117"/>
                  </a:lnTo>
                  <a:lnTo>
                    <a:pt x="400" y="117"/>
                  </a:lnTo>
                  <a:lnTo>
                    <a:pt x="400" y="0"/>
                  </a:lnTo>
                  <a:lnTo>
                    <a:pt x="140" y="0"/>
                  </a:lnTo>
                  <a:lnTo>
                    <a:pt x="140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653" name="Freeform 324">
              <a:extLst>
                <a:ext uri="{FF2B5EF4-FFF2-40B4-BE49-F238E27FC236}">
                  <a16:creationId xmlns:a16="http://schemas.microsoft.com/office/drawing/2014/main" id="{0DE34D4A-5317-4B73-9043-D6259667385B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0563" y="5927335"/>
              <a:ext cx="563011" cy="163185"/>
            </a:xfrm>
            <a:custGeom>
              <a:avLst/>
              <a:gdLst>
                <a:gd name="T0" fmla="*/ 140 w 400"/>
                <a:gd name="T1" fmla="*/ 26 h 116"/>
                <a:gd name="T2" fmla="*/ 0 w 400"/>
                <a:gd name="T3" fmla="*/ 26 h 116"/>
                <a:gd name="T4" fmla="*/ 0 w 400"/>
                <a:gd name="T5" fmla="*/ 90 h 116"/>
                <a:gd name="T6" fmla="*/ 140 w 400"/>
                <a:gd name="T7" fmla="*/ 90 h 116"/>
                <a:gd name="T8" fmla="*/ 140 w 400"/>
                <a:gd name="T9" fmla="*/ 116 h 116"/>
                <a:gd name="T10" fmla="*/ 400 w 400"/>
                <a:gd name="T11" fmla="*/ 116 h 116"/>
                <a:gd name="T12" fmla="*/ 400 w 400"/>
                <a:gd name="T13" fmla="*/ 0 h 116"/>
                <a:gd name="T14" fmla="*/ 140 w 400"/>
                <a:gd name="T15" fmla="*/ 0 h 116"/>
                <a:gd name="T16" fmla="*/ 140 w 400"/>
                <a:gd name="T17" fmla="*/ 2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0" h="116">
                  <a:moveTo>
                    <a:pt x="140" y="26"/>
                  </a:moveTo>
                  <a:lnTo>
                    <a:pt x="0" y="26"/>
                  </a:lnTo>
                  <a:lnTo>
                    <a:pt x="0" y="90"/>
                  </a:lnTo>
                  <a:lnTo>
                    <a:pt x="140" y="90"/>
                  </a:lnTo>
                  <a:lnTo>
                    <a:pt x="140" y="116"/>
                  </a:lnTo>
                  <a:lnTo>
                    <a:pt x="400" y="116"/>
                  </a:lnTo>
                  <a:lnTo>
                    <a:pt x="400" y="0"/>
                  </a:lnTo>
                  <a:lnTo>
                    <a:pt x="140" y="0"/>
                  </a:lnTo>
                  <a:lnTo>
                    <a:pt x="140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654" name="Freeform 325">
              <a:extLst>
                <a:ext uri="{FF2B5EF4-FFF2-40B4-BE49-F238E27FC236}">
                  <a16:creationId xmlns:a16="http://schemas.microsoft.com/office/drawing/2014/main" id="{0263D5DF-4D30-4FDF-8A75-7B64A19B497E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0563" y="5509525"/>
              <a:ext cx="563011" cy="164592"/>
            </a:xfrm>
            <a:custGeom>
              <a:avLst/>
              <a:gdLst>
                <a:gd name="T0" fmla="*/ 140 w 400"/>
                <a:gd name="T1" fmla="*/ 27 h 117"/>
                <a:gd name="T2" fmla="*/ 0 w 400"/>
                <a:gd name="T3" fmla="*/ 27 h 117"/>
                <a:gd name="T4" fmla="*/ 0 w 400"/>
                <a:gd name="T5" fmla="*/ 91 h 117"/>
                <a:gd name="T6" fmla="*/ 140 w 400"/>
                <a:gd name="T7" fmla="*/ 91 h 117"/>
                <a:gd name="T8" fmla="*/ 140 w 400"/>
                <a:gd name="T9" fmla="*/ 117 h 117"/>
                <a:gd name="T10" fmla="*/ 400 w 400"/>
                <a:gd name="T11" fmla="*/ 117 h 117"/>
                <a:gd name="T12" fmla="*/ 400 w 400"/>
                <a:gd name="T13" fmla="*/ 0 h 117"/>
                <a:gd name="T14" fmla="*/ 140 w 400"/>
                <a:gd name="T15" fmla="*/ 0 h 117"/>
                <a:gd name="T16" fmla="*/ 140 w 400"/>
                <a:gd name="T17" fmla="*/ 2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0" h="117">
                  <a:moveTo>
                    <a:pt x="140" y="27"/>
                  </a:moveTo>
                  <a:lnTo>
                    <a:pt x="0" y="27"/>
                  </a:lnTo>
                  <a:lnTo>
                    <a:pt x="0" y="91"/>
                  </a:lnTo>
                  <a:lnTo>
                    <a:pt x="140" y="91"/>
                  </a:lnTo>
                  <a:lnTo>
                    <a:pt x="140" y="117"/>
                  </a:lnTo>
                  <a:lnTo>
                    <a:pt x="400" y="117"/>
                  </a:lnTo>
                  <a:lnTo>
                    <a:pt x="400" y="0"/>
                  </a:lnTo>
                  <a:lnTo>
                    <a:pt x="140" y="0"/>
                  </a:lnTo>
                  <a:lnTo>
                    <a:pt x="140" y="2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655" name="Freeform 326">
              <a:extLst>
                <a:ext uri="{FF2B5EF4-FFF2-40B4-BE49-F238E27FC236}">
                  <a16:creationId xmlns:a16="http://schemas.microsoft.com/office/drawing/2014/main" id="{CD1A0155-C1F3-43AA-8C16-9047087B12EF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0563" y="5093121"/>
              <a:ext cx="563011" cy="163185"/>
            </a:xfrm>
            <a:custGeom>
              <a:avLst/>
              <a:gdLst>
                <a:gd name="T0" fmla="*/ 140 w 400"/>
                <a:gd name="T1" fmla="*/ 26 h 116"/>
                <a:gd name="T2" fmla="*/ 0 w 400"/>
                <a:gd name="T3" fmla="*/ 26 h 116"/>
                <a:gd name="T4" fmla="*/ 0 w 400"/>
                <a:gd name="T5" fmla="*/ 90 h 116"/>
                <a:gd name="T6" fmla="*/ 140 w 400"/>
                <a:gd name="T7" fmla="*/ 90 h 116"/>
                <a:gd name="T8" fmla="*/ 140 w 400"/>
                <a:gd name="T9" fmla="*/ 116 h 116"/>
                <a:gd name="T10" fmla="*/ 400 w 400"/>
                <a:gd name="T11" fmla="*/ 116 h 116"/>
                <a:gd name="T12" fmla="*/ 400 w 400"/>
                <a:gd name="T13" fmla="*/ 0 h 116"/>
                <a:gd name="T14" fmla="*/ 140 w 400"/>
                <a:gd name="T15" fmla="*/ 0 h 116"/>
                <a:gd name="T16" fmla="*/ 140 w 400"/>
                <a:gd name="T17" fmla="*/ 2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0" h="116">
                  <a:moveTo>
                    <a:pt x="140" y="26"/>
                  </a:moveTo>
                  <a:lnTo>
                    <a:pt x="0" y="26"/>
                  </a:lnTo>
                  <a:lnTo>
                    <a:pt x="0" y="90"/>
                  </a:lnTo>
                  <a:lnTo>
                    <a:pt x="140" y="90"/>
                  </a:lnTo>
                  <a:lnTo>
                    <a:pt x="140" y="116"/>
                  </a:lnTo>
                  <a:lnTo>
                    <a:pt x="400" y="116"/>
                  </a:lnTo>
                  <a:lnTo>
                    <a:pt x="400" y="0"/>
                  </a:lnTo>
                  <a:lnTo>
                    <a:pt x="140" y="0"/>
                  </a:lnTo>
                  <a:lnTo>
                    <a:pt x="140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FFFFFF"/>
                </a:solidFill>
                <a:latin typeface="Calibri"/>
              </a:endParaRPr>
            </a:p>
          </p:txBody>
        </p:sp>
      </p:grpSp>
      <p:grpSp>
        <p:nvGrpSpPr>
          <p:cNvPr id="661" name="Group 660">
            <a:extLst>
              <a:ext uri="{FF2B5EF4-FFF2-40B4-BE49-F238E27FC236}">
                <a16:creationId xmlns:a16="http://schemas.microsoft.com/office/drawing/2014/main" id="{6E3FD1F9-7DE0-4127-B0D4-DFB15B446FC5}"/>
              </a:ext>
            </a:extLst>
          </p:cNvPr>
          <p:cNvGrpSpPr/>
          <p:nvPr/>
        </p:nvGrpSpPr>
        <p:grpSpPr>
          <a:xfrm>
            <a:off x="1146820" y="1909167"/>
            <a:ext cx="3584109" cy="679362"/>
            <a:chOff x="2293938" y="3817938"/>
            <a:chExt cx="7169151" cy="1358900"/>
          </a:xfrm>
          <a:effectLst>
            <a:outerShdw blurRad="152400" sx="102000" sy="102000" algn="ctr" rotWithShape="0">
              <a:schemeClr val="accent1">
                <a:alpha val="82000"/>
              </a:schemeClr>
            </a:outerShdw>
          </a:effectLst>
        </p:grpSpPr>
        <p:grpSp>
          <p:nvGrpSpPr>
            <p:cNvPr id="538" name="Group 537">
              <a:extLst>
                <a:ext uri="{FF2B5EF4-FFF2-40B4-BE49-F238E27FC236}">
                  <a16:creationId xmlns:a16="http://schemas.microsoft.com/office/drawing/2014/main" id="{0180132E-1B5F-4514-AA19-CD67612422CB}"/>
                </a:ext>
              </a:extLst>
            </p:cNvPr>
            <p:cNvGrpSpPr/>
            <p:nvPr/>
          </p:nvGrpSpPr>
          <p:grpSpPr>
            <a:xfrm>
              <a:off x="2293938" y="3817938"/>
              <a:ext cx="3086100" cy="777875"/>
              <a:chOff x="2293938" y="3817938"/>
              <a:chExt cx="3086100" cy="777875"/>
            </a:xfrm>
            <a:effectLst/>
          </p:grpSpPr>
          <p:sp>
            <p:nvSpPr>
              <p:cNvPr id="417" name="Freeform 123">
                <a:extLst>
                  <a:ext uri="{FF2B5EF4-FFF2-40B4-BE49-F238E27FC236}">
                    <a16:creationId xmlns:a16="http://schemas.microsoft.com/office/drawing/2014/main" id="{12C1466D-0FFD-4B05-8BFE-43FBD0352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4913" y="3908425"/>
                <a:ext cx="2905125" cy="687388"/>
              </a:xfrm>
              <a:custGeom>
                <a:avLst/>
                <a:gdLst>
                  <a:gd name="T0" fmla="*/ 1830 w 1830"/>
                  <a:gd name="T1" fmla="*/ 433 h 433"/>
                  <a:gd name="T2" fmla="*/ 1206 w 1830"/>
                  <a:gd name="T3" fmla="*/ 0 h 433"/>
                  <a:gd name="T4" fmla="*/ 0 w 1830"/>
                  <a:gd name="T5" fmla="*/ 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30" h="433">
                    <a:moveTo>
                      <a:pt x="1830" y="433"/>
                    </a:moveTo>
                    <a:lnTo>
                      <a:pt x="1206" y="0"/>
                    </a:lnTo>
                    <a:lnTo>
                      <a:pt x="0" y="0"/>
                    </a:lnTo>
                  </a:path>
                </a:pathLst>
              </a:cu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420" name="Oval 126">
                <a:extLst>
                  <a:ext uri="{FF2B5EF4-FFF2-40B4-BE49-F238E27FC236}">
                    <a16:creationId xmlns:a16="http://schemas.microsoft.com/office/drawing/2014/main" id="{46EF17BD-22E3-4E7E-9C4E-3C969BDA25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3938" y="3817938"/>
                <a:ext cx="180975" cy="180975"/>
              </a:xfrm>
              <a:prstGeom prst="ellipse">
                <a:avLst/>
              </a:pr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grpSp>
          <p:nvGrpSpPr>
            <p:cNvPr id="539" name="Group 538">
              <a:extLst>
                <a:ext uri="{FF2B5EF4-FFF2-40B4-BE49-F238E27FC236}">
                  <a16:creationId xmlns:a16="http://schemas.microsoft.com/office/drawing/2014/main" id="{1276D7F5-634C-44BB-9C79-46225A5D8E93}"/>
                </a:ext>
              </a:extLst>
            </p:cNvPr>
            <p:cNvGrpSpPr/>
            <p:nvPr/>
          </p:nvGrpSpPr>
          <p:grpSpPr>
            <a:xfrm>
              <a:off x="3544888" y="4505325"/>
              <a:ext cx="5918201" cy="671513"/>
              <a:chOff x="3544888" y="4505325"/>
              <a:chExt cx="5918201" cy="671513"/>
            </a:xfrm>
            <a:effectLst/>
          </p:grpSpPr>
          <p:sp>
            <p:nvSpPr>
              <p:cNvPr id="405" name="Freeform 111">
                <a:extLst>
                  <a:ext uri="{FF2B5EF4-FFF2-40B4-BE49-F238E27FC236}">
                    <a16:creationId xmlns:a16="http://schemas.microsoft.com/office/drawing/2014/main" id="{3E477C2D-AD36-4C2D-B066-7C3FE3D1FB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4276" y="4595813"/>
                <a:ext cx="5738813" cy="581025"/>
              </a:xfrm>
              <a:custGeom>
                <a:avLst/>
                <a:gdLst>
                  <a:gd name="T0" fmla="*/ 3615 w 3615"/>
                  <a:gd name="T1" fmla="*/ 366 h 366"/>
                  <a:gd name="T2" fmla="*/ 2629 w 3615"/>
                  <a:gd name="T3" fmla="*/ 366 h 366"/>
                  <a:gd name="T4" fmla="*/ 2093 w 3615"/>
                  <a:gd name="T5" fmla="*/ 0 h 366"/>
                  <a:gd name="T6" fmla="*/ 1047 w 3615"/>
                  <a:gd name="T7" fmla="*/ 0 h 366"/>
                  <a:gd name="T8" fmla="*/ 0 w 3615"/>
                  <a:gd name="T9" fmla="*/ 0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15" h="366">
                    <a:moveTo>
                      <a:pt x="3615" y="366"/>
                    </a:moveTo>
                    <a:lnTo>
                      <a:pt x="2629" y="366"/>
                    </a:lnTo>
                    <a:lnTo>
                      <a:pt x="2093" y="0"/>
                    </a:lnTo>
                    <a:lnTo>
                      <a:pt x="1047" y="0"/>
                    </a:lnTo>
                    <a:lnTo>
                      <a:pt x="0" y="0"/>
                    </a:lnTo>
                  </a:path>
                </a:pathLst>
              </a:cu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421" name="Oval 127">
                <a:extLst>
                  <a:ext uri="{FF2B5EF4-FFF2-40B4-BE49-F238E27FC236}">
                    <a16:creationId xmlns:a16="http://schemas.microsoft.com/office/drawing/2014/main" id="{75EAACAD-14D6-4149-8465-2D56D661B5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4888" y="4505325"/>
                <a:ext cx="179388" cy="180975"/>
              </a:xfrm>
              <a:prstGeom prst="ellipse">
                <a:avLst/>
              </a:prstGeom>
              <a:solidFill>
                <a:schemeClr val="accent1"/>
              </a:solidFill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</p:grpSp>
      <p:grpSp>
        <p:nvGrpSpPr>
          <p:cNvPr id="540" name="Group 539">
            <a:extLst>
              <a:ext uri="{FF2B5EF4-FFF2-40B4-BE49-F238E27FC236}">
                <a16:creationId xmlns:a16="http://schemas.microsoft.com/office/drawing/2014/main" id="{60EF3EB1-33BF-43D3-BC28-BD42F7164C2C}"/>
              </a:ext>
            </a:extLst>
          </p:cNvPr>
          <p:cNvGrpSpPr/>
          <p:nvPr/>
        </p:nvGrpSpPr>
        <p:grpSpPr>
          <a:xfrm>
            <a:off x="803965" y="2354403"/>
            <a:ext cx="3929345" cy="442061"/>
            <a:chOff x="1608138" y="4708525"/>
            <a:chExt cx="7859713" cy="884238"/>
          </a:xfrm>
          <a:effectLst>
            <a:outerShdw blurRad="152400" sx="102000" sy="102000" algn="ctr" rotWithShape="0">
              <a:schemeClr val="accent1">
                <a:alpha val="82000"/>
              </a:schemeClr>
            </a:outerShdw>
          </a:effectLst>
        </p:grpSpPr>
        <p:sp>
          <p:nvSpPr>
            <p:cNvPr id="406" name="Freeform 112">
              <a:extLst>
                <a:ext uri="{FF2B5EF4-FFF2-40B4-BE49-F238E27FC236}">
                  <a16:creationId xmlns:a16="http://schemas.microsoft.com/office/drawing/2014/main" id="{52FF308F-CE5E-46DD-83EF-808785ADA4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7526" y="4799013"/>
              <a:ext cx="7680325" cy="793750"/>
            </a:xfrm>
            <a:custGeom>
              <a:avLst/>
              <a:gdLst>
                <a:gd name="T0" fmla="*/ 4838 w 4838"/>
                <a:gd name="T1" fmla="*/ 500 h 500"/>
                <a:gd name="T2" fmla="*/ 3200 w 4838"/>
                <a:gd name="T3" fmla="*/ 500 h 500"/>
                <a:gd name="T4" fmla="*/ 2476 w 4838"/>
                <a:gd name="T5" fmla="*/ 0 h 500"/>
                <a:gd name="T6" fmla="*/ 0 w 4838"/>
                <a:gd name="T7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38" h="500">
                  <a:moveTo>
                    <a:pt x="4838" y="500"/>
                  </a:moveTo>
                  <a:lnTo>
                    <a:pt x="3200" y="500"/>
                  </a:lnTo>
                  <a:lnTo>
                    <a:pt x="2476" y="0"/>
                  </a:lnTo>
                  <a:lnTo>
                    <a:pt x="0" y="0"/>
                  </a:lnTo>
                </a:path>
              </a:pathLst>
            </a:custGeom>
            <a:noFill/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22" name="Oval 128">
              <a:extLst>
                <a:ext uri="{FF2B5EF4-FFF2-40B4-BE49-F238E27FC236}">
                  <a16:creationId xmlns:a16="http://schemas.microsoft.com/office/drawing/2014/main" id="{FBF7F9D6-1F75-48D0-AAC8-597E71A11C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8138" y="4708525"/>
              <a:ext cx="179388" cy="180975"/>
            </a:xfrm>
            <a:prstGeom prst="ellipse">
              <a:avLst/>
            </a:prstGeom>
            <a:noFill/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FFFFFF"/>
                </a:solidFill>
                <a:latin typeface="Calibri"/>
              </a:endParaRPr>
            </a:p>
          </p:txBody>
        </p:sp>
      </p:grpSp>
      <p:grpSp>
        <p:nvGrpSpPr>
          <p:cNvPr id="662" name="Group 661">
            <a:extLst>
              <a:ext uri="{FF2B5EF4-FFF2-40B4-BE49-F238E27FC236}">
                <a16:creationId xmlns:a16="http://schemas.microsoft.com/office/drawing/2014/main" id="{69DDCDBC-0F53-4AB6-ADC0-507D49D1A0D0}"/>
              </a:ext>
            </a:extLst>
          </p:cNvPr>
          <p:cNvGrpSpPr/>
          <p:nvPr/>
        </p:nvGrpSpPr>
        <p:grpSpPr>
          <a:xfrm>
            <a:off x="842854" y="2652814"/>
            <a:ext cx="3888075" cy="496029"/>
            <a:chOff x="1685926" y="5305425"/>
            <a:chExt cx="7777163" cy="992188"/>
          </a:xfrm>
          <a:effectLst>
            <a:outerShdw blurRad="152400" sx="102000" sy="102000" algn="ctr" rotWithShape="0">
              <a:schemeClr val="accent1">
                <a:alpha val="82000"/>
              </a:schemeClr>
            </a:outerShdw>
          </a:effectLst>
        </p:grpSpPr>
        <p:grpSp>
          <p:nvGrpSpPr>
            <p:cNvPr id="541" name="Group 540">
              <a:extLst>
                <a:ext uri="{FF2B5EF4-FFF2-40B4-BE49-F238E27FC236}">
                  <a16:creationId xmlns:a16="http://schemas.microsoft.com/office/drawing/2014/main" id="{5AE917BE-2D7F-42DC-B986-1F11E696185A}"/>
                </a:ext>
              </a:extLst>
            </p:cNvPr>
            <p:cNvGrpSpPr/>
            <p:nvPr/>
          </p:nvGrpSpPr>
          <p:grpSpPr>
            <a:xfrm>
              <a:off x="3038476" y="5305425"/>
              <a:ext cx="6424613" cy="704851"/>
              <a:chOff x="3038476" y="5305425"/>
              <a:chExt cx="6424613" cy="704851"/>
            </a:xfrm>
            <a:effectLst/>
          </p:grpSpPr>
          <p:sp>
            <p:nvSpPr>
              <p:cNvPr id="407" name="Freeform 113">
                <a:extLst>
                  <a:ext uri="{FF2B5EF4-FFF2-40B4-BE49-F238E27FC236}">
                    <a16:creationId xmlns:a16="http://schemas.microsoft.com/office/drawing/2014/main" id="{E46FB59E-D2E4-443F-A8DD-1795293A75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6751" y="5395913"/>
                <a:ext cx="6256338" cy="614363"/>
              </a:xfrm>
              <a:custGeom>
                <a:avLst/>
                <a:gdLst>
                  <a:gd name="T0" fmla="*/ 3941 w 3941"/>
                  <a:gd name="T1" fmla="*/ 387 h 387"/>
                  <a:gd name="T2" fmla="*/ 1614 w 3941"/>
                  <a:gd name="T3" fmla="*/ 387 h 387"/>
                  <a:gd name="T4" fmla="*/ 1050 w 3941"/>
                  <a:gd name="T5" fmla="*/ 0 h 387"/>
                  <a:gd name="T6" fmla="*/ 0 w 3941"/>
                  <a:gd name="T7" fmla="*/ 0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41" h="387">
                    <a:moveTo>
                      <a:pt x="3941" y="387"/>
                    </a:moveTo>
                    <a:lnTo>
                      <a:pt x="1614" y="387"/>
                    </a:lnTo>
                    <a:lnTo>
                      <a:pt x="1050" y="0"/>
                    </a:lnTo>
                    <a:lnTo>
                      <a:pt x="0" y="0"/>
                    </a:lnTo>
                  </a:path>
                </a:pathLst>
              </a:cu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423" name="Oval 129">
                <a:extLst>
                  <a:ext uri="{FF2B5EF4-FFF2-40B4-BE49-F238E27FC236}">
                    <a16:creationId xmlns:a16="http://schemas.microsoft.com/office/drawing/2014/main" id="{012ED86C-3BE4-446E-832B-E0EF14069B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38476" y="5305425"/>
                <a:ext cx="179388" cy="180975"/>
              </a:xfrm>
              <a:prstGeom prst="ellipse">
                <a:avLst/>
              </a:pr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grpSp>
          <p:nvGrpSpPr>
            <p:cNvPr id="542" name="Group 541">
              <a:extLst>
                <a:ext uri="{FF2B5EF4-FFF2-40B4-BE49-F238E27FC236}">
                  <a16:creationId xmlns:a16="http://schemas.microsoft.com/office/drawing/2014/main" id="{F589F8DD-3A33-43CD-9345-9AEE8AF27837}"/>
                </a:ext>
              </a:extLst>
            </p:cNvPr>
            <p:cNvGrpSpPr/>
            <p:nvPr/>
          </p:nvGrpSpPr>
          <p:grpSpPr>
            <a:xfrm>
              <a:off x="1685926" y="5395913"/>
              <a:ext cx="2193925" cy="901700"/>
              <a:chOff x="1685926" y="5395913"/>
              <a:chExt cx="2193925" cy="901700"/>
            </a:xfrm>
            <a:effectLst/>
          </p:grpSpPr>
          <p:sp>
            <p:nvSpPr>
              <p:cNvPr id="414" name="Freeform 120">
                <a:extLst>
                  <a:ext uri="{FF2B5EF4-FFF2-40B4-BE49-F238E27FC236}">
                    <a16:creationId xmlns:a16="http://schemas.microsoft.com/office/drawing/2014/main" id="{FE6CCC43-C462-4D8B-A203-C71937E5F5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6901" y="5395913"/>
                <a:ext cx="2012950" cy="811213"/>
              </a:xfrm>
              <a:custGeom>
                <a:avLst/>
                <a:gdLst>
                  <a:gd name="T0" fmla="*/ 1268 w 1268"/>
                  <a:gd name="T1" fmla="*/ 0 h 511"/>
                  <a:gd name="T2" fmla="*/ 539 w 1268"/>
                  <a:gd name="T3" fmla="*/ 511 h 511"/>
                  <a:gd name="T4" fmla="*/ 0 w 1268"/>
                  <a:gd name="T5" fmla="*/ 511 h 5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68" h="511">
                    <a:moveTo>
                      <a:pt x="1268" y="0"/>
                    </a:moveTo>
                    <a:lnTo>
                      <a:pt x="539" y="511"/>
                    </a:lnTo>
                    <a:lnTo>
                      <a:pt x="0" y="511"/>
                    </a:lnTo>
                  </a:path>
                </a:pathLst>
              </a:cu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424" name="Oval 130">
                <a:extLst>
                  <a:ext uri="{FF2B5EF4-FFF2-40B4-BE49-F238E27FC236}">
                    <a16:creationId xmlns:a16="http://schemas.microsoft.com/office/drawing/2014/main" id="{12D8D346-0836-455B-9E57-11837DA1F1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5926" y="6116638"/>
                <a:ext cx="180975" cy="180975"/>
              </a:xfrm>
              <a:prstGeom prst="ellipse">
                <a:avLst/>
              </a:prstGeom>
              <a:solidFill>
                <a:schemeClr val="accent1"/>
              </a:solidFill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</p:grpSp>
      <p:grpSp>
        <p:nvGrpSpPr>
          <p:cNvPr id="664" name="Group 663">
            <a:extLst>
              <a:ext uri="{FF2B5EF4-FFF2-40B4-BE49-F238E27FC236}">
                <a16:creationId xmlns:a16="http://schemas.microsoft.com/office/drawing/2014/main" id="{D8D62EA2-3A37-438E-83D3-55F5C8891F0C}"/>
              </a:ext>
            </a:extLst>
          </p:cNvPr>
          <p:cNvGrpSpPr/>
          <p:nvPr/>
        </p:nvGrpSpPr>
        <p:grpSpPr>
          <a:xfrm>
            <a:off x="3726966" y="3376619"/>
            <a:ext cx="1003963" cy="90476"/>
            <a:chOff x="7454901" y="6753225"/>
            <a:chExt cx="2008188" cy="180975"/>
          </a:xfrm>
          <a:effectLst>
            <a:outerShdw blurRad="152400" sx="102000" sy="102000" algn="ctr" rotWithShape="0">
              <a:schemeClr val="accent1">
                <a:alpha val="82000"/>
              </a:schemeClr>
            </a:outerShdw>
          </a:effectLst>
        </p:grpSpPr>
        <p:sp>
          <p:nvSpPr>
            <p:cNvPr id="409" name="Line 115">
              <a:extLst>
                <a:ext uri="{FF2B5EF4-FFF2-40B4-BE49-F238E27FC236}">
                  <a16:creationId xmlns:a16="http://schemas.microsoft.com/office/drawing/2014/main" id="{D6105928-AFE8-480E-86DE-1A907CD240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54926" y="6843713"/>
              <a:ext cx="1808163" cy="0"/>
            </a:xfrm>
            <a:prstGeom prst="line">
              <a:avLst/>
            </a:prstGeom>
            <a:noFill/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26" name="Oval 132">
              <a:extLst>
                <a:ext uri="{FF2B5EF4-FFF2-40B4-BE49-F238E27FC236}">
                  <a16:creationId xmlns:a16="http://schemas.microsoft.com/office/drawing/2014/main" id="{296B13CA-9EA2-43E1-85D1-B6DE7308A7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4901" y="6753225"/>
              <a:ext cx="180975" cy="180975"/>
            </a:xfrm>
            <a:prstGeom prst="ellipse">
              <a:avLst/>
            </a:prstGeom>
            <a:noFill/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FFFFFF"/>
                </a:solidFill>
                <a:latin typeface="Calibri"/>
              </a:endParaRPr>
            </a:p>
          </p:txBody>
        </p:sp>
      </p:grpSp>
      <p:grpSp>
        <p:nvGrpSpPr>
          <p:cNvPr id="665" name="Group 664">
            <a:extLst>
              <a:ext uri="{FF2B5EF4-FFF2-40B4-BE49-F238E27FC236}">
                <a16:creationId xmlns:a16="http://schemas.microsoft.com/office/drawing/2014/main" id="{2C4A543C-5CCB-4F9F-B2C9-C3FE80AD9B9F}"/>
              </a:ext>
            </a:extLst>
          </p:cNvPr>
          <p:cNvGrpSpPr/>
          <p:nvPr/>
        </p:nvGrpSpPr>
        <p:grpSpPr>
          <a:xfrm>
            <a:off x="1861102" y="3520270"/>
            <a:ext cx="2872208" cy="341268"/>
            <a:chOff x="3722688" y="7040563"/>
            <a:chExt cx="5745163" cy="682625"/>
          </a:xfrm>
          <a:effectLst>
            <a:outerShdw blurRad="152400" sx="102000" sy="102000" algn="ctr" rotWithShape="0">
              <a:schemeClr val="accent1">
                <a:alpha val="82000"/>
              </a:schemeClr>
            </a:outerShdw>
          </a:effectLst>
        </p:grpSpPr>
        <p:grpSp>
          <p:nvGrpSpPr>
            <p:cNvPr id="545" name="Group 544">
              <a:extLst>
                <a:ext uri="{FF2B5EF4-FFF2-40B4-BE49-F238E27FC236}">
                  <a16:creationId xmlns:a16="http://schemas.microsoft.com/office/drawing/2014/main" id="{48853369-61C4-40AB-ADA1-6CAAA7F5F0B4}"/>
                </a:ext>
              </a:extLst>
            </p:cNvPr>
            <p:cNvGrpSpPr/>
            <p:nvPr/>
          </p:nvGrpSpPr>
          <p:grpSpPr>
            <a:xfrm>
              <a:off x="3722688" y="7040563"/>
              <a:ext cx="1893888" cy="592137"/>
              <a:chOff x="3722688" y="7040563"/>
              <a:chExt cx="1893888" cy="592137"/>
            </a:xfrm>
            <a:effectLst/>
          </p:grpSpPr>
          <p:sp>
            <p:nvSpPr>
              <p:cNvPr id="416" name="Freeform 122">
                <a:extLst>
                  <a:ext uri="{FF2B5EF4-FFF2-40B4-BE49-F238E27FC236}">
                    <a16:creationId xmlns:a16="http://schemas.microsoft.com/office/drawing/2014/main" id="{AC246E67-E77C-49D0-BA1C-6AEB2B8823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3026" y="7131050"/>
                <a:ext cx="1733550" cy="501650"/>
              </a:xfrm>
              <a:custGeom>
                <a:avLst/>
                <a:gdLst>
                  <a:gd name="T0" fmla="*/ 1092 w 1092"/>
                  <a:gd name="T1" fmla="*/ 316 h 316"/>
                  <a:gd name="T2" fmla="*/ 638 w 1092"/>
                  <a:gd name="T3" fmla="*/ 0 h 316"/>
                  <a:gd name="T4" fmla="*/ 0 w 1092"/>
                  <a:gd name="T5" fmla="*/ 0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92" h="316">
                    <a:moveTo>
                      <a:pt x="1092" y="316"/>
                    </a:moveTo>
                    <a:lnTo>
                      <a:pt x="638" y="0"/>
                    </a:lnTo>
                    <a:lnTo>
                      <a:pt x="0" y="0"/>
                    </a:lnTo>
                  </a:path>
                </a:pathLst>
              </a:cu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427" name="Oval 133">
                <a:extLst>
                  <a:ext uri="{FF2B5EF4-FFF2-40B4-BE49-F238E27FC236}">
                    <a16:creationId xmlns:a16="http://schemas.microsoft.com/office/drawing/2014/main" id="{DC44FA31-92B5-4516-8559-1398972E8E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22688" y="7040563"/>
                <a:ext cx="179388" cy="180975"/>
              </a:xfrm>
              <a:prstGeom prst="ellipse">
                <a:avLst/>
              </a:pr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grpSp>
          <p:nvGrpSpPr>
            <p:cNvPr id="546" name="Group 545">
              <a:extLst>
                <a:ext uri="{FF2B5EF4-FFF2-40B4-BE49-F238E27FC236}">
                  <a16:creationId xmlns:a16="http://schemas.microsoft.com/office/drawing/2014/main" id="{B2E32A69-165B-4893-82CA-0E4231ED3CF1}"/>
                </a:ext>
              </a:extLst>
            </p:cNvPr>
            <p:cNvGrpSpPr/>
            <p:nvPr/>
          </p:nvGrpSpPr>
          <p:grpSpPr>
            <a:xfrm>
              <a:off x="4637088" y="7261225"/>
              <a:ext cx="4830763" cy="461963"/>
              <a:chOff x="4637088" y="7261225"/>
              <a:chExt cx="4830763" cy="461963"/>
            </a:xfrm>
            <a:effectLst/>
          </p:grpSpPr>
          <p:sp>
            <p:nvSpPr>
              <p:cNvPr id="410" name="Freeform 116">
                <a:extLst>
                  <a:ext uri="{FF2B5EF4-FFF2-40B4-BE49-F238E27FC236}">
                    <a16:creationId xmlns:a16="http://schemas.microsoft.com/office/drawing/2014/main" id="{C737FF6B-04AC-4455-AE66-D0EAC982D0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3776" y="7261225"/>
                <a:ext cx="4664075" cy="371475"/>
              </a:xfrm>
              <a:custGeom>
                <a:avLst/>
                <a:gdLst>
                  <a:gd name="T0" fmla="*/ 2938 w 2938"/>
                  <a:gd name="T1" fmla="*/ 0 h 234"/>
                  <a:gd name="T2" fmla="*/ 1381 w 2938"/>
                  <a:gd name="T3" fmla="*/ 0 h 234"/>
                  <a:gd name="T4" fmla="*/ 1037 w 2938"/>
                  <a:gd name="T5" fmla="*/ 234 h 234"/>
                  <a:gd name="T6" fmla="*/ 0 w 2938"/>
                  <a:gd name="T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38" h="234">
                    <a:moveTo>
                      <a:pt x="2938" y="0"/>
                    </a:moveTo>
                    <a:lnTo>
                      <a:pt x="1381" y="0"/>
                    </a:lnTo>
                    <a:lnTo>
                      <a:pt x="1037" y="234"/>
                    </a:lnTo>
                    <a:lnTo>
                      <a:pt x="0" y="234"/>
                    </a:lnTo>
                  </a:path>
                </a:pathLst>
              </a:cu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428" name="Oval 134">
                <a:extLst>
                  <a:ext uri="{FF2B5EF4-FFF2-40B4-BE49-F238E27FC236}">
                    <a16:creationId xmlns:a16="http://schemas.microsoft.com/office/drawing/2014/main" id="{3E4CA235-E965-4685-B277-524819BC57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7088" y="7542213"/>
                <a:ext cx="179388" cy="180975"/>
              </a:xfrm>
              <a:prstGeom prst="ellipse">
                <a:avLst/>
              </a:pr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</p:grpSp>
      <p:grpSp>
        <p:nvGrpSpPr>
          <p:cNvPr id="547" name="Group 546">
            <a:extLst>
              <a:ext uri="{FF2B5EF4-FFF2-40B4-BE49-F238E27FC236}">
                <a16:creationId xmlns:a16="http://schemas.microsoft.com/office/drawing/2014/main" id="{CEF1B93F-882A-4EFA-B061-7953728ACC56}"/>
              </a:ext>
            </a:extLst>
          </p:cNvPr>
          <p:cNvGrpSpPr/>
          <p:nvPr/>
        </p:nvGrpSpPr>
        <p:grpSpPr>
          <a:xfrm>
            <a:off x="3565062" y="3794078"/>
            <a:ext cx="1165867" cy="89682"/>
            <a:chOff x="7131051" y="7588250"/>
            <a:chExt cx="2332038" cy="179388"/>
          </a:xfrm>
          <a:effectLst>
            <a:outerShdw blurRad="152400" sx="102000" sy="102000" algn="ctr" rotWithShape="0">
              <a:schemeClr val="accent1">
                <a:alpha val="82000"/>
              </a:schemeClr>
            </a:outerShdw>
          </a:effectLst>
        </p:grpSpPr>
        <p:sp>
          <p:nvSpPr>
            <p:cNvPr id="411" name="Line 117">
              <a:extLst>
                <a:ext uri="{FF2B5EF4-FFF2-40B4-BE49-F238E27FC236}">
                  <a16:creationId xmlns:a16="http://schemas.microsoft.com/office/drawing/2014/main" id="{4D26206A-5324-4AAA-A71B-BE87690BF1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83451" y="7677150"/>
              <a:ext cx="2179638" cy="0"/>
            </a:xfrm>
            <a:prstGeom prst="line">
              <a:avLst/>
            </a:prstGeom>
            <a:noFill/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29" name="Oval 135">
              <a:extLst>
                <a:ext uri="{FF2B5EF4-FFF2-40B4-BE49-F238E27FC236}">
                  <a16:creationId xmlns:a16="http://schemas.microsoft.com/office/drawing/2014/main" id="{3E11C5E9-159D-4655-A815-7925399285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1051" y="7588250"/>
              <a:ext cx="180975" cy="179388"/>
            </a:xfrm>
            <a:prstGeom prst="ellipse">
              <a:avLst/>
            </a:prstGeom>
            <a:noFill/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FFFFFF"/>
                </a:solidFill>
                <a:latin typeface="Calibri"/>
              </a:endParaRPr>
            </a:p>
          </p:txBody>
        </p:sp>
      </p:grpSp>
      <p:grpSp>
        <p:nvGrpSpPr>
          <p:cNvPr id="663" name="Group 662">
            <a:extLst>
              <a:ext uri="{FF2B5EF4-FFF2-40B4-BE49-F238E27FC236}">
                <a16:creationId xmlns:a16="http://schemas.microsoft.com/office/drawing/2014/main" id="{A74EADF3-1010-4824-A20A-ECEF4DBC7AEA}"/>
              </a:ext>
            </a:extLst>
          </p:cNvPr>
          <p:cNvGrpSpPr/>
          <p:nvPr/>
        </p:nvGrpSpPr>
        <p:grpSpPr>
          <a:xfrm>
            <a:off x="869837" y="3168684"/>
            <a:ext cx="3863472" cy="267459"/>
            <a:chOff x="1739901" y="6337300"/>
            <a:chExt cx="7727950" cy="534988"/>
          </a:xfrm>
          <a:effectLst>
            <a:outerShdw blurRad="152400" sx="102000" sy="102000" algn="ctr" rotWithShape="0">
              <a:schemeClr val="accent1">
                <a:alpha val="82000"/>
              </a:schemeClr>
            </a:outerShdw>
          </a:effectLst>
        </p:grpSpPr>
        <p:grpSp>
          <p:nvGrpSpPr>
            <p:cNvPr id="543" name="Group 542">
              <a:extLst>
                <a:ext uri="{FF2B5EF4-FFF2-40B4-BE49-F238E27FC236}">
                  <a16:creationId xmlns:a16="http://schemas.microsoft.com/office/drawing/2014/main" id="{57904694-AE4A-4738-850C-0AE4E9CD818A}"/>
                </a:ext>
              </a:extLst>
            </p:cNvPr>
            <p:cNvGrpSpPr/>
            <p:nvPr/>
          </p:nvGrpSpPr>
          <p:grpSpPr>
            <a:xfrm>
              <a:off x="5886451" y="6337300"/>
              <a:ext cx="3581400" cy="179388"/>
              <a:chOff x="5886451" y="6337300"/>
              <a:chExt cx="3581400" cy="179388"/>
            </a:xfrm>
            <a:effectLst/>
          </p:grpSpPr>
          <p:sp>
            <p:nvSpPr>
              <p:cNvPr id="408" name="Line 114">
                <a:extLst>
                  <a:ext uri="{FF2B5EF4-FFF2-40B4-BE49-F238E27FC236}">
                    <a16:creationId xmlns:a16="http://schemas.microsoft.com/office/drawing/2014/main" id="{8CA1361A-1DB7-46CA-AB74-9DA3C77083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045201" y="6427788"/>
                <a:ext cx="3422650" cy="0"/>
              </a:xfrm>
              <a:prstGeom prst="line">
                <a:avLst/>
              </a:pr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425" name="Oval 131">
                <a:extLst>
                  <a:ext uri="{FF2B5EF4-FFF2-40B4-BE49-F238E27FC236}">
                    <a16:creationId xmlns:a16="http://schemas.microsoft.com/office/drawing/2014/main" id="{687D58C5-2689-4DA2-90E2-F1EC4E5CEF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86451" y="6337300"/>
                <a:ext cx="180975" cy="179388"/>
              </a:xfrm>
              <a:prstGeom prst="ellipse">
                <a:avLst/>
              </a:prstGeom>
              <a:solidFill>
                <a:schemeClr val="accent1"/>
              </a:solidFill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grpSp>
          <p:nvGrpSpPr>
            <p:cNvPr id="544" name="Group 543">
              <a:extLst>
                <a:ext uri="{FF2B5EF4-FFF2-40B4-BE49-F238E27FC236}">
                  <a16:creationId xmlns:a16="http://schemas.microsoft.com/office/drawing/2014/main" id="{457D6753-40C7-4F47-A716-A2B421BFBADA}"/>
                </a:ext>
              </a:extLst>
            </p:cNvPr>
            <p:cNvGrpSpPr/>
            <p:nvPr/>
          </p:nvGrpSpPr>
          <p:grpSpPr>
            <a:xfrm>
              <a:off x="1739901" y="6427788"/>
              <a:ext cx="5659438" cy="444500"/>
              <a:chOff x="1739901" y="6427788"/>
              <a:chExt cx="5659438" cy="444500"/>
            </a:xfrm>
            <a:effectLst/>
          </p:grpSpPr>
          <p:sp>
            <p:nvSpPr>
              <p:cNvPr id="415" name="Freeform 121">
                <a:extLst>
                  <a:ext uri="{FF2B5EF4-FFF2-40B4-BE49-F238E27FC236}">
                    <a16:creationId xmlns:a16="http://schemas.microsoft.com/office/drawing/2014/main" id="{13F63E7D-EC02-4BA9-8E37-FBCF353519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5476" y="6427788"/>
                <a:ext cx="5503863" cy="354013"/>
              </a:xfrm>
              <a:custGeom>
                <a:avLst/>
                <a:gdLst>
                  <a:gd name="T0" fmla="*/ 3467 w 3467"/>
                  <a:gd name="T1" fmla="*/ 0 h 223"/>
                  <a:gd name="T2" fmla="*/ 3146 w 3467"/>
                  <a:gd name="T3" fmla="*/ 223 h 223"/>
                  <a:gd name="T4" fmla="*/ 0 w 3467"/>
                  <a:gd name="T5" fmla="*/ 223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67" h="223">
                    <a:moveTo>
                      <a:pt x="3467" y="0"/>
                    </a:moveTo>
                    <a:lnTo>
                      <a:pt x="3146" y="223"/>
                    </a:lnTo>
                    <a:lnTo>
                      <a:pt x="0" y="223"/>
                    </a:lnTo>
                  </a:path>
                </a:pathLst>
              </a:cu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430" name="Oval 136">
                <a:extLst>
                  <a:ext uri="{FF2B5EF4-FFF2-40B4-BE49-F238E27FC236}">
                    <a16:creationId xmlns:a16="http://schemas.microsoft.com/office/drawing/2014/main" id="{4D92782F-6BDF-4303-8FFB-1C6FA0253A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39901" y="6691313"/>
                <a:ext cx="180975" cy="180975"/>
              </a:xfrm>
              <a:prstGeom prst="ellipse">
                <a:avLst/>
              </a:prstGeom>
              <a:solidFill>
                <a:schemeClr val="accent1"/>
              </a:solidFill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</p:grpSp>
      <p:grpSp>
        <p:nvGrpSpPr>
          <p:cNvPr id="666" name="Group 665">
            <a:extLst>
              <a:ext uri="{FF2B5EF4-FFF2-40B4-BE49-F238E27FC236}">
                <a16:creationId xmlns:a16="http://schemas.microsoft.com/office/drawing/2014/main" id="{EC6B75A3-9A8F-403A-B123-66A6CAA6F535}"/>
              </a:ext>
            </a:extLst>
          </p:cNvPr>
          <p:cNvGrpSpPr/>
          <p:nvPr/>
        </p:nvGrpSpPr>
        <p:grpSpPr>
          <a:xfrm>
            <a:off x="838885" y="3796459"/>
            <a:ext cx="3894424" cy="636505"/>
            <a:chOff x="1677988" y="7593013"/>
            <a:chExt cx="7789863" cy="1273175"/>
          </a:xfrm>
          <a:effectLst>
            <a:outerShdw blurRad="152400" sx="102000" sy="102000" algn="ctr" rotWithShape="0">
              <a:schemeClr val="accent1">
                <a:alpha val="82000"/>
              </a:schemeClr>
            </a:outerShdw>
          </a:effectLst>
        </p:grpSpPr>
        <p:grpSp>
          <p:nvGrpSpPr>
            <p:cNvPr id="548" name="Group 547">
              <a:extLst>
                <a:ext uri="{FF2B5EF4-FFF2-40B4-BE49-F238E27FC236}">
                  <a16:creationId xmlns:a16="http://schemas.microsoft.com/office/drawing/2014/main" id="{1F2C7F51-7524-475F-8A67-985B0E69864B}"/>
                </a:ext>
              </a:extLst>
            </p:cNvPr>
            <p:cNvGrpSpPr/>
            <p:nvPr/>
          </p:nvGrpSpPr>
          <p:grpSpPr>
            <a:xfrm>
              <a:off x="2266951" y="7593013"/>
              <a:ext cx="3519488" cy="508000"/>
              <a:chOff x="2266951" y="7593013"/>
              <a:chExt cx="3519488" cy="508000"/>
            </a:xfrm>
            <a:effectLst/>
          </p:grpSpPr>
          <p:sp>
            <p:nvSpPr>
              <p:cNvPr id="418" name="Freeform 124">
                <a:extLst>
                  <a:ext uri="{FF2B5EF4-FFF2-40B4-BE49-F238E27FC236}">
                    <a16:creationId xmlns:a16="http://schemas.microsoft.com/office/drawing/2014/main" id="{ECE84F21-CE51-408D-A6D8-1703658A0D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351" y="7683500"/>
                <a:ext cx="3367088" cy="417513"/>
              </a:xfrm>
              <a:custGeom>
                <a:avLst/>
                <a:gdLst>
                  <a:gd name="T0" fmla="*/ 2121 w 2121"/>
                  <a:gd name="T1" fmla="*/ 263 h 263"/>
                  <a:gd name="T2" fmla="*/ 844 w 2121"/>
                  <a:gd name="T3" fmla="*/ 263 h 263"/>
                  <a:gd name="T4" fmla="*/ 461 w 2121"/>
                  <a:gd name="T5" fmla="*/ 0 h 263"/>
                  <a:gd name="T6" fmla="*/ 0 w 2121"/>
                  <a:gd name="T7" fmla="*/ 0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21" h="263">
                    <a:moveTo>
                      <a:pt x="2121" y="263"/>
                    </a:moveTo>
                    <a:lnTo>
                      <a:pt x="844" y="263"/>
                    </a:lnTo>
                    <a:lnTo>
                      <a:pt x="461" y="0"/>
                    </a:lnTo>
                    <a:lnTo>
                      <a:pt x="0" y="0"/>
                    </a:lnTo>
                  </a:path>
                </a:pathLst>
              </a:cu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431" name="Oval 137">
                <a:extLst>
                  <a:ext uri="{FF2B5EF4-FFF2-40B4-BE49-F238E27FC236}">
                    <a16:creationId xmlns:a16="http://schemas.microsoft.com/office/drawing/2014/main" id="{4C0B907D-DD9D-4052-A401-1C68DD4304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6951" y="7593013"/>
                <a:ext cx="179388" cy="180975"/>
              </a:xfrm>
              <a:prstGeom prst="ellipse">
                <a:avLst/>
              </a:pr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grpSp>
          <p:nvGrpSpPr>
            <p:cNvPr id="549" name="Group 548">
              <a:extLst>
                <a:ext uri="{FF2B5EF4-FFF2-40B4-BE49-F238E27FC236}">
                  <a16:creationId xmlns:a16="http://schemas.microsoft.com/office/drawing/2014/main" id="{6AB2ED96-99CD-42B6-8800-A6E26813FBAA}"/>
                </a:ext>
              </a:extLst>
            </p:cNvPr>
            <p:cNvGrpSpPr/>
            <p:nvPr/>
          </p:nvGrpSpPr>
          <p:grpSpPr>
            <a:xfrm>
              <a:off x="1677988" y="8094663"/>
              <a:ext cx="7789863" cy="771525"/>
              <a:chOff x="1677988" y="8094663"/>
              <a:chExt cx="7789863" cy="771525"/>
            </a:xfrm>
            <a:effectLst/>
          </p:grpSpPr>
          <p:sp>
            <p:nvSpPr>
              <p:cNvPr id="412" name="Freeform 118">
                <a:extLst>
                  <a:ext uri="{FF2B5EF4-FFF2-40B4-BE49-F238E27FC236}">
                    <a16:creationId xmlns:a16="http://schemas.microsoft.com/office/drawing/2014/main" id="{EF37941B-C3DB-4E32-B218-3BC014F47B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3563" y="8094663"/>
                <a:ext cx="7634288" cy="681038"/>
              </a:xfrm>
              <a:custGeom>
                <a:avLst/>
                <a:gdLst>
                  <a:gd name="T0" fmla="*/ 4809 w 4809"/>
                  <a:gd name="T1" fmla="*/ 0 h 429"/>
                  <a:gd name="T2" fmla="*/ 2493 w 4809"/>
                  <a:gd name="T3" fmla="*/ 0 h 429"/>
                  <a:gd name="T4" fmla="*/ 1872 w 4809"/>
                  <a:gd name="T5" fmla="*/ 429 h 429"/>
                  <a:gd name="T6" fmla="*/ 0 w 4809"/>
                  <a:gd name="T7" fmla="*/ 429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09" h="429">
                    <a:moveTo>
                      <a:pt x="4809" y="0"/>
                    </a:moveTo>
                    <a:lnTo>
                      <a:pt x="2493" y="0"/>
                    </a:lnTo>
                    <a:lnTo>
                      <a:pt x="1872" y="429"/>
                    </a:lnTo>
                    <a:lnTo>
                      <a:pt x="0" y="429"/>
                    </a:lnTo>
                  </a:path>
                </a:pathLst>
              </a:cu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432" name="Oval 138">
                <a:extLst>
                  <a:ext uri="{FF2B5EF4-FFF2-40B4-BE49-F238E27FC236}">
                    <a16:creationId xmlns:a16="http://schemas.microsoft.com/office/drawing/2014/main" id="{69653B78-7BE8-4B6D-A2A0-970AF29207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7988" y="8686800"/>
                <a:ext cx="180975" cy="179388"/>
              </a:xfrm>
              <a:prstGeom prst="ellipse">
                <a:avLst/>
              </a:pr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</p:grpSp>
      <p:grpSp>
        <p:nvGrpSpPr>
          <p:cNvPr id="667" name="Group 666">
            <a:extLst>
              <a:ext uri="{FF2B5EF4-FFF2-40B4-BE49-F238E27FC236}">
                <a16:creationId xmlns:a16="http://schemas.microsoft.com/office/drawing/2014/main" id="{A875CEBA-6C8A-4E9B-BE82-08896453C5A3}"/>
              </a:ext>
            </a:extLst>
          </p:cNvPr>
          <p:cNvGrpSpPr/>
          <p:nvPr/>
        </p:nvGrpSpPr>
        <p:grpSpPr>
          <a:xfrm>
            <a:off x="2110307" y="4207568"/>
            <a:ext cx="2620622" cy="383331"/>
            <a:chOff x="4221163" y="8415338"/>
            <a:chExt cx="5241926" cy="766762"/>
          </a:xfrm>
          <a:effectLst>
            <a:outerShdw blurRad="152400" sx="102000" sy="102000" algn="ctr" rotWithShape="0">
              <a:schemeClr val="accent1">
                <a:alpha val="82000"/>
              </a:schemeClr>
            </a:outerShdw>
          </a:effectLst>
        </p:grpSpPr>
        <p:grpSp>
          <p:nvGrpSpPr>
            <p:cNvPr id="550" name="Group 549">
              <a:extLst>
                <a:ext uri="{FF2B5EF4-FFF2-40B4-BE49-F238E27FC236}">
                  <a16:creationId xmlns:a16="http://schemas.microsoft.com/office/drawing/2014/main" id="{DD1B8065-F852-4EC1-8417-66CE70E82940}"/>
                </a:ext>
              </a:extLst>
            </p:cNvPr>
            <p:cNvGrpSpPr/>
            <p:nvPr/>
          </p:nvGrpSpPr>
          <p:grpSpPr>
            <a:xfrm>
              <a:off x="5886451" y="8415338"/>
              <a:ext cx="1768475" cy="180975"/>
              <a:chOff x="5886451" y="8415338"/>
              <a:chExt cx="1768475" cy="180975"/>
            </a:xfrm>
            <a:effectLst/>
          </p:grpSpPr>
          <p:sp>
            <p:nvSpPr>
              <p:cNvPr id="419" name="Line 125">
                <a:extLst>
                  <a:ext uri="{FF2B5EF4-FFF2-40B4-BE49-F238E27FC236}">
                    <a16:creationId xmlns:a16="http://schemas.microsoft.com/office/drawing/2014/main" id="{5F3E1850-CD76-4A6E-BCCB-17A6834A6D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045201" y="8505825"/>
                <a:ext cx="1609725" cy="0"/>
              </a:xfrm>
              <a:prstGeom prst="line">
                <a:avLst/>
              </a:pr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433" name="Oval 139">
                <a:extLst>
                  <a:ext uri="{FF2B5EF4-FFF2-40B4-BE49-F238E27FC236}">
                    <a16:creationId xmlns:a16="http://schemas.microsoft.com/office/drawing/2014/main" id="{F8D398CA-D0E2-4CB1-8315-C58FBBC627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86451" y="8415338"/>
                <a:ext cx="180975" cy="180975"/>
              </a:xfrm>
              <a:prstGeom prst="ellipse">
                <a:avLst/>
              </a:prstGeom>
              <a:solidFill>
                <a:schemeClr val="accent1"/>
              </a:solidFill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grpSp>
          <p:nvGrpSpPr>
            <p:cNvPr id="551" name="Group 550">
              <a:extLst>
                <a:ext uri="{FF2B5EF4-FFF2-40B4-BE49-F238E27FC236}">
                  <a16:creationId xmlns:a16="http://schemas.microsoft.com/office/drawing/2014/main" id="{75EA3664-B507-4045-BB70-67EBDC69EB13}"/>
                </a:ext>
              </a:extLst>
            </p:cNvPr>
            <p:cNvGrpSpPr/>
            <p:nvPr/>
          </p:nvGrpSpPr>
          <p:grpSpPr>
            <a:xfrm>
              <a:off x="4221163" y="8512175"/>
              <a:ext cx="5241926" cy="669925"/>
              <a:chOff x="4221163" y="8512175"/>
              <a:chExt cx="5241926" cy="669925"/>
            </a:xfrm>
            <a:effectLst/>
          </p:grpSpPr>
          <p:sp>
            <p:nvSpPr>
              <p:cNvPr id="413" name="Freeform 119">
                <a:extLst>
                  <a:ext uri="{FF2B5EF4-FFF2-40B4-BE49-F238E27FC236}">
                    <a16:creationId xmlns:a16="http://schemas.microsoft.com/office/drawing/2014/main" id="{6F107290-933B-4E56-8A67-E0FDA637E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8326" y="8512175"/>
                <a:ext cx="5084763" cy="579438"/>
              </a:xfrm>
              <a:custGeom>
                <a:avLst/>
                <a:gdLst>
                  <a:gd name="T0" fmla="*/ 3203 w 3203"/>
                  <a:gd name="T1" fmla="*/ 0 h 365"/>
                  <a:gd name="T2" fmla="*/ 2064 w 3203"/>
                  <a:gd name="T3" fmla="*/ 0 h 365"/>
                  <a:gd name="T4" fmla="*/ 1532 w 3203"/>
                  <a:gd name="T5" fmla="*/ 365 h 365"/>
                  <a:gd name="T6" fmla="*/ 0 w 3203"/>
                  <a:gd name="T7" fmla="*/ 365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3" h="365">
                    <a:moveTo>
                      <a:pt x="3203" y="0"/>
                    </a:moveTo>
                    <a:lnTo>
                      <a:pt x="2064" y="0"/>
                    </a:lnTo>
                    <a:lnTo>
                      <a:pt x="1532" y="365"/>
                    </a:lnTo>
                    <a:lnTo>
                      <a:pt x="0" y="365"/>
                    </a:lnTo>
                  </a:path>
                </a:pathLst>
              </a:cu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434" name="Oval 140">
                <a:extLst>
                  <a:ext uri="{FF2B5EF4-FFF2-40B4-BE49-F238E27FC236}">
                    <a16:creationId xmlns:a16="http://schemas.microsoft.com/office/drawing/2014/main" id="{E42D0630-EF23-4BC4-B415-EB4899141A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1163" y="9001125"/>
                <a:ext cx="179388" cy="180975"/>
              </a:xfrm>
              <a:prstGeom prst="ellipse">
                <a:avLst/>
              </a:pr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</p:grpSp>
      <p:grpSp>
        <p:nvGrpSpPr>
          <p:cNvPr id="674" name="Group 673">
            <a:extLst>
              <a:ext uri="{FF2B5EF4-FFF2-40B4-BE49-F238E27FC236}">
                <a16:creationId xmlns:a16="http://schemas.microsoft.com/office/drawing/2014/main" id="{902547A1-FEC7-4D26-B211-B25F100474FC}"/>
              </a:ext>
            </a:extLst>
          </p:cNvPr>
          <p:cNvGrpSpPr/>
          <p:nvPr/>
        </p:nvGrpSpPr>
        <p:grpSpPr>
          <a:xfrm>
            <a:off x="7461073" y="4251218"/>
            <a:ext cx="3189666" cy="679362"/>
            <a:chOff x="14924088" y="8502650"/>
            <a:chExt cx="6380163" cy="1358900"/>
          </a:xfrm>
          <a:effectLst>
            <a:outerShdw blurRad="152400" sx="102000" sy="102000" algn="ctr" rotWithShape="0">
              <a:schemeClr val="accent1">
                <a:alpha val="82000"/>
              </a:schemeClr>
            </a:outerShdw>
          </a:effectLst>
        </p:grpSpPr>
        <p:grpSp>
          <p:nvGrpSpPr>
            <p:cNvPr id="580" name="Group 579">
              <a:extLst>
                <a:ext uri="{FF2B5EF4-FFF2-40B4-BE49-F238E27FC236}">
                  <a16:creationId xmlns:a16="http://schemas.microsoft.com/office/drawing/2014/main" id="{60999759-3B6E-4472-9B75-1CC00FF798EB}"/>
                </a:ext>
              </a:extLst>
            </p:cNvPr>
            <p:cNvGrpSpPr/>
            <p:nvPr/>
          </p:nvGrpSpPr>
          <p:grpSpPr>
            <a:xfrm>
              <a:off x="18218151" y="9083675"/>
              <a:ext cx="3086100" cy="777875"/>
              <a:chOff x="18218151" y="9083675"/>
              <a:chExt cx="3086100" cy="777875"/>
            </a:xfrm>
          </p:grpSpPr>
          <p:sp>
            <p:nvSpPr>
              <p:cNvPr id="447" name="Freeform 153">
                <a:extLst>
                  <a:ext uri="{FF2B5EF4-FFF2-40B4-BE49-F238E27FC236}">
                    <a16:creationId xmlns:a16="http://schemas.microsoft.com/office/drawing/2014/main" id="{2CDA9B70-FE0E-4395-AA4E-FBEDF0E995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18151" y="9083675"/>
                <a:ext cx="2905125" cy="687388"/>
              </a:xfrm>
              <a:custGeom>
                <a:avLst/>
                <a:gdLst>
                  <a:gd name="T0" fmla="*/ 0 w 1830"/>
                  <a:gd name="T1" fmla="*/ 0 h 433"/>
                  <a:gd name="T2" fmla="*/ 624 w 1830"/>
                  <a:gd name="T3" fmla="*/ 433 h 433"/>
                  <a:gd name="T4" fmla="*/ 1830 w 1830"/>
                  <a:gd name="T5" fmla="*/ 433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30" h="433">
                    <a:moveTo>
                      <a:pt x="0" y="0"/>
                    </a:moveTo>
                    <a:lnTo>
                      <a:pt x="624" y="433"/>
                    </a:lnTo>
                    <a:lnTo>
                      <a:pt x="1830" y="433"/>
                    </a:lnTo>
                  </a:path>
                </a:pathLst>
              </a:cu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450" name="Oval 156">
                <a:extLst>
                  <a:ext uri="{FF2B5EF4-FFF2-40B4-BE49-F238E27FC236}">
                    <a16:creationId xmlns:a16="http://schemas.microsoft.com/office/drawing/2014/main" id="{C698CDDC-B30F-40EB-87DE-DAB2077916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3276" y="9680575"/>
                <a:ext cx="180975" cy="180975"/>
              </a:xfrm>
              <a:prstGeom prst="ellipse">
                <a:avLst/>
              </a:prstGeom>
              <a:solidFill>
                <a:schemeClr val="accent1"/>
              </a:solidFill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grpSp>
          <p:nvGrpSpPr>
            <p:cNvPr id="581" name="Group 580">
              <a:extLst>
                <a:ext uri="{FF2B5EF4-FFF2-40B4-BE49-F238E27FC236}">
                  <a16:creationId xmlns:a16="http://schemas.microsoft.com/office/drawing/2014/main" id="{54ECC420-114C-4AF1-AAE8-ECFF0A75A498}"/>
                </a:ext>
              </a:extLst>
            </p:cNvPr>
            <p:cNvGrpSpPr/>
            <p:nvPr/>
          </p:nvGrpSpPr>
          <p:grpSpPr>
            <a:xfrm>
              <a:off x="14924088" y="8502650"/>
              <a:ext cx="5129213" cy="671513"/>
              <a:chOff x="14924088" y="8502650"/>
              <a:chExt cx="5129213" cy="671513"/>
            </a:xfrm>
          </p:grpSpPr>
          <p:sp>
            <p:nvSpPr>
              <p:cNvPr id="435" name="Freeform 141">
                <a:extLst>
                  <a:ext uri="{FF2B5EF4-FFF2-40B4-BE49-F238E27FC236}">
                    <a16:creationId xmlns:a16="http://schemas.microsoft.com/office/drawing/2014/main" id="{8FBBF0B5-BFD2-44CD-9AC4-76B9DDABE0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24088" y="8502650"/>
                <a:ext cx="4949825" cy="581025"/>
              </a:xfrm>
              <a:custGeom>
                <a:avLst/>
                <a:gdLst>
                  <a:gd name="T0" fmla="*/ 0 w 3118"/>
                  <a:gd name="T1" fmla="*/ 0 h 366"/>
                  <a:gd name="T2" fmla="*/ 490 w 3118"/>
                  <a:gd name="T3" fmla="*/ 0 h 366"/>
                  <a:gd name="T4" fmla="*/ 1025 w 3118"/>
                  <a:gd name="T5" fmla="*/ 366 h 366"/>
                  <a:gd name="T6" fmla="*/ 2072 w 3118"/>
                  <a:gd name="T7" fmla="*/ 366 h 366"/>
                  <a:gd name="T8" fmla="*/ 3118 w 3118"/>
                  <a:gd name="T9" fmla="*/ 366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18" h="366">
                    <a:moveTo>
                      <a:pt x="0" y="0"/>
                    </a:moveTo>
                    <a:lnTo>
                      <a:pt x="490" y="0"/>
                    </a:lnTo>
                    <a:lnTo>
                      <a:pt x="1025" y="366"/>
                    </a:lnTo>
                    <a:lnTo>
                      <a:pt x="2072" y="366"/>
                    </a:lnTo>
                    <a:lnTo>
                      <a:pt x="3118" y="366"/>
                    </a:lnTo>
                  </a:path>
                </a:pathLst>
              </a:cu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451" name="Oval 157">
                <a:extLst>
                  <a:ext uri="{FF2B5EF4-FFF2-40B4-BE49-F238E27FC236}">
                    <a16:creationId xmlns:a16="http://schemas.microsoft.com/office/drawing/2014/main" id="{809C1E6A-424D-4CFE-ABE7-44EAA9F4E5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73913" y="8993188"/>
                <a:ext cx="179388" cy="180975"/>
              </a:xfrm>
              <a:prstGeom prst="ellipse">
                <a:avLst/>
              </a:pr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</p:grpSp>
      <p:grpSp>
        <p:nvGrpSpPr>
          <p:cNvPr id="582" name="Group 581">
            <a:extLst>
              <a:ext uri="{FF2B5EF4-FFF2-40B4-BE49-F238E27FC236}">
                <a16:creationId xmlns:a16="http://schemas.microsoft.com/office/drawing/2014/main" id="{99FEBCF3-DE24-4571-BB4A-B1F2E7C35654}"/>
              </a:ext>
            </a:extLst>
          </p:cNvPr>
          <p:cNvGrpSpPr/>
          <p:nvPr/>
        </p:nvGrpSpPr>
        <p:grpSpPr>
          <a:xfrm>
            <a:off x="7458692" y="4043283"/>
            <a:ext cx="3929345" cy="442061"/>
            <a:chOff x="14919326" y="8086725"/>
            <a:chExt cx="7859713" cy="884238"/>
          </a:xfrm>
          <a:effectLst>
            <a:outerShdw blurRad="152400" sx="102000" sy="102000" algn="ctr" rotWithShape="0">
              <a:schemeClr val="accent1">
                <a:alpha val="82000"/>
              </a:schemeClr>
            </a:outerShdw>
          </a:effectLst>
        </p:grpSpPr>
        <p:sp>
          <p:nvSpPr>
            <p:cNvPr id="436" name="Freeform 142">
              <a:extLst>
                <a:ext uri="{FF2B5EF4-FFF2-40B4-BE49-F238E27FC236}">
                  <a16:creationId xmlns:a16="http://schemas.microsoft.com/office/drawing/2014/main" id="{B7C63CE3-E5E5-482D-B641-0C2D0F52C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19326" y="8086725"/>
              <a:ext cx="7680325" cy="793750"/>
            </a:xfrm>
            <a:custGeom>
              <a:avLst/>
              <a:gdLst>
                <a:gd name="T0" fmla="*/ 0 w 4838"/>
                <a:gd name="T1" fmla="*/ 0 h 500"/>
                <a:gd name="T2" fmla="*/ 1071 w 4838"/>
                <a:gd name="T3" fmla="*/ 0 h 500"/>
                <a:gd name="T4" fmla="*/ 1794 w 4838"/>
                <a:gd name="T5" fmla="*/ 500 h 500"/>
                <a:gd name="T6" fmla="*/ 4838 w 4838"/>
                <a:gd name="T7" fmla="*/ 50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38" h="500">
                  <a:moveTo>
                    <a:pt x="0" y="0"/>
                  </a:moveTo>
                  <a:lnTo>
                    <a:pt x="1071" y="0"/>
                  </a:lnTo>
                  <a:lnTo>
                    <a:pt x="1794" y="500"/>
                  </a:lnTo>
                  <a:lnTo>
                    <a:pt x="4838" y="500"/>
                  </a:lnTo>
                </a:path>
              </a:pathLst>
            </a:custGeom>
            <a:noFill/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52" name="Oval 158">
              <a:extLst>
                <a:ext uri="{FF2B5EF4-FFF2-40B4-BE49-F238E27FC236}">
                  <a16:creationId xmlns:a16="http://schemas.microsoft.com/office/drawing/2014/main" id="{EB0F2A01-EF76-41CD-9C3A-9B81392973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9651" y="8789988"/>
              <a:ext cx="179388" cy="180975"/>
            </a:xfrm>
            <a:prstGeom prst="ellipse">
              <a:avLst/>
            </a:prstGeom>
            <a:noFill/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FFFFFF"/>
                </a:solidFill>
                <a:latin typeface="Calibri"/>
              </a:endParaRPr>
            </a:p>
          </p:txBody>
        </p:sp>
      </p:grpSp>
      <p:grpSp>
        <p:nvGrpSpPr>
          <p:cNvPr id="675" name="Group 674">
            <a:extLst>
              <a:ext uri="{FF2B5EF4-FFF2-40B4-BE49-F238E27FC236}">
                <a16:creationId xmlns:a16="http://schemas.microsoft.com/office/drawing/2014/main" id="{2B18CC43-37D0-40CA-907A-A0DB5ACAAAD1}"/>
              </a:ext>
            </a:extLst>
          </p:cNvPr>
          <p:cNvGrpSpPr/>
          <p:nvPr/>
        </p:nvGrpSpPr>
        <p:grpSpPr>
          <a:xfrm>
            <a:off x="7461073" y="3690904"/>
            <a:ext cx="3493633" cy="496029"/>
            <a:chOff x="14924088" y="7381875"/>
            <a:chExt cx="6988175" cy="992188"/>
          </a:xfrm>
          <a:effectLst>
            <a:outerShdw blurRad="152400" sx="102000" sy="102000" algn="ctr" rotWithShape="0">
              <a:schemeClr val="accent1">
                <a:alpha val="82000"/>
              </a:schemeClr>
            </a:outerShdw>
          </a:effectLst>
        </p:grpSpPr>
        <p:grpSp>
          <p:nvGrpSpPr>
            <p:cNvPr id="584" name="Group 583">
              <a:extLst>
                <a:ext uri="{FF2B5EF4-FFF2-40B4-BE49-F238E27FC236}">
                  <a16:creationId xmlns:a16="http://schemas.microsoft.com/office/drawing/2014/main" id="{66B39A64-DFD0-4927-8AA4-81828C675033}"/>
                </a:ext>
              </a:extLst>
            </p:cNvPr>
            <p:cNvGrpSpPr/>
            <p:nvPr/>
          </p:nvGrpSpPr>
          <p:grpSpPr>
            <a:xfrm>
              <a:off x="14924088" y="7669213"/>
              <a:ext cx="5637213" cy="704850"/>
              <a:chOff x="14924088" y="7669213"/>
              <a:chExt cx="5637213" cy="704850"/>
            </a:xfrm>
          </p:grpSpPr>
          <p:sp>
            <p:nvSpPr>
              <p:cNvPr id="437" name="Freeform 143">
                <a:extLst>
                  <a:ext uri="{FF2B5EF4-FFF2-40B4-BE49-F238E27FC236}">
                    <a16:creationId xmlns:a16="http://schemas.microsoft.com/office/drawing/2014/main" id="{A202F6B8-6A7F-4655-B768-483DAC8262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24088" y="7669213"/>
                <a:ext cx="5467350" cy="614363"/>
              </a:xfrm>
              <a:custGeom>
                <a:avLst/>
                <a:gdLst>
                  <a:gd name="T0" fmla="*/ 0 w 3444"/>
                  <a:gd name="T1" fmla="*/ 0 h 387"/>
                  <a:gd name="T2" fmla="*/ 1830 w 3444"/>
                  <a:gd name="T3" fmla="*/ 0 h 387"/>
                  <a:gd name="T4" fmla="*/ 2394 w 3444"/>
                  <a:gd name="T5" fmla="*/ 387 h 387"/>
                  <a:gd name="T6" fmla="*/ 3444 w 3444"/>
                  <a:gd name="T7" fmla="*/ 387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44" h="387">
                    <a:moveTo>
                      <a:pt x="0" y="0"/>
                    </a:moveTo>
                    <a:lnTo>
                      <a:pt x="1830" y="0"/>
                    </a:lnTo>
                    <a:lnTo>
                      <a:pt x="2394" y="387"/>
                    </a:lnTo>
                    <a:lnTo>
                      <a:pt x="3444" y="387"/>
                    </a:lnTo>
                  </a:path>
                </a:pathLst>
              </a:cu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453" name="Oval 159">
                <a:extLst>
                  <a:ext uri="{FF2B5EF4-FFF2-40B4-BE49-F238E27FC236}">
                    <a16:creationId xmlns:a16="http://schemas.microsoft.com/office/drawing/2014/main" id="{9E02316F-05B7-4E4D-AF59-3AC99699F0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80326" y="8193088"/>
                <a:ext cx="180975" cy="180975"/>
              </a:xfrm>
              <a:prstGeom prst="ellipse">
                <a:avLst/>
              </a:pr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grpSp>
          <p:nvGrpSpPr>
            <p:cNvPr id="583" name="Group 582">
              <a:extLst>
                <a:ext uri="{FF2B5EF4-FFF2-40B4-BE49-F238E27FC236}">
                  <a16:creationId xmlns:a16="http://schemas.microsoft.com/office/drawing/2014/main" id="{CD6BCCDA-2284-4DB9-94F1-287E604B06B7}"/>
                </a:ext>
              </a:extLst>
            </p:cNvPr>
            <p:cNvGrpSpPr/>
            <p:nvPr/>
          </p:nvGrpSpPr>
          <p:grpSpPr>
            <a:xfrm>
              <a:off x="19718338" y="7381875"/>
              <a:ext cx="2193925" cy="901701"/>
              <a:chOff x="19718338" y="7381875"/>
              <a:chExt cx="2193925" cy="901701"/>
            </a:xfrm>
          </p:grpSpPr>
          <p:sp>
            <p:nvSpPr>
              <p:cNvPr id="444" name="Freeform 150">
                <a:extLst>
                  <a:ext uri="{FF2B5EF4-FFF2-40B4-BE49-F238E27FC236}">
                    <a16:creationId xmlns:a16="http://schemas.microsoft.com/office/drawing/2014/main" id="{DB241FDD-74A1-4346-A6D0-B1A41EB4C5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18338" y="7472363"/>
                <a:ext cx="2012950" cy="811213"/>
              </a:xfrm>
              <a:custGeom>
                <a:avLst/>
                <a:gdLst>
                  <a:gd name="T0" fmla="*/ 0 w 1268"/>
                  <a:gd name="T1" fmla="*/ 511 h 511"/>
                  <a:gd name="T2" fmla="*/ 729 w 1268"/>
                  <a:gd name="T3" fmla="*/ 0 h 511"/>
                  <a:gd name="T4" fmla="*/ 1268 w 1268"/>
                  <a:gd name="T5" fmla="*/ 0 h 5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68" h="511">
                    <a:moveTo>
                      <a:pt x="0" y="511"/>
                    </a:moveTo>
                    <a:lnTo>
                      <a:pt x="729" y="0"/>
                    </a:lnTo>
                    <a:lnTo>
                      <a:pt x="1268" y="0"/>
                    </a:lnTo>
                  </a:path>
                </a:pathLst>
              </a:cu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454" name="Oval 160">
                <a:extLst>
                  <a:ext uri="{FF2B5EF4-FFF2-40B4-BE49-F238E27FC236}">
                    <a16:creationId xmlns:a16="http://schemas.microsoft.com/office/drawing/2014/main" id="{7C6FC905-B79E-4BBE-9BBB-83EBBDACC4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31288" y="7381875"/>
                <a:ext cx="180975" cy="180975"/>
              </a:xfrm>
              <a:prstGeom prst="ellipse">
                <a:avLst/>
              </a:prstGeom>
              <a:solidFill>
                <a:schemeClr val="accent1"/>
              </a:solidFill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</p:grpSp>
      <p:grpSp>
        <p:nvGrpSpPr>
          <p:cNvPr id="587" name="Group 586">
            <a:extLst>
              <a:ext uri="{FF2B5EF4-FFF2-40B4-BE49-F238E27FC236}">
                <a16:creationId xmlns:a16="http://schemas.microsoft.com/office/drawing/2014/main" id="{C209A836-7182-4447-A9D7-DEF2454C68B8}"/>
              </a:ext>
            </a:extLst>
          </p:cNvPr>
          <p:cNvGrpSpPr/>
          <p:nvPr/>
        </p:nvGrpSpPr>
        <p:grpSpPr>
          <a:xfrm>
            <a:off x="7461073" y="3372651"/>
            <a:ext cx="1003963" cy="90476"/>
            <a:chOff x="14924088" y="6745288"/>
            <a:chExt cx="2008188" cy="180975"/>
          </a:xfrm>
          <a:effectLst>
            <a:outerShdw blurRad="152400" sx="102000" sy="102000" algn="ctr" rotWithShape="0">
              <a:schemeClr val="accent1">
                <a:alpha val="82000"/>
              </a:schemeClr>
            </a:outerShdw>
          </a:effectLst>
        </p:grpSpPr>
        <p:sp>
          <p:nvSpPr>
            <p:cNvPr id="439" name="Line 145">
              <a:extLst>
                <a:ext uri="{FF2B5EF4-FFF2-40B4-BE49-F238E27FC236}">
                  <a16:creationId xmlns:a16="http://schemas.microsoft.com/office/drawing/2014/main" id="{A566E9D6-5566-4A18-801B-BAB8749EB7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924088" y="6835775"/>
              <a:ext cx="1808163" cy="0"/>
            </a:xfrm>
            <a:prstGeom prst="line">
              <a:avLst/>
            </a:prstGeom>
            <a:noFill/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56" name="Oval 162">
              <a:extLst>
                <a:ext uri="{FF2B5EF4-FFF2-40B4-BE49-F238E27FC236}">
                  <a16:creationId xmlns:a16="http://schemas.microsoft.com/office/drawing/2014/main" id="{3F03DD48-8678-4636-B019-D7D9639140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51301" y="6745288"/>
              <a:ext cx="180975" cy="180975"/>
            </a:xfrm>
            <a:prstGeom prst="ellipse">
              <a:avLst/>
            </a:prstGeom>
            <a:solidFill>
              <a:schemeClr val="accent1"/>
            </a:solidFill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FFFFFF"/>
                </a:solidFill>
                <a:latin typeface="Calibri"/>
              </a:endParaRPr>
            </a:p>
          </p:txBody>
        </p:sp>
      </p:grpSp>
      <p:grpSp>
        <p:nvGrpSpPr>
          <p:cNvPr id="677" name="Group 676">
            <a:extLst>
              <a:ext uri="{FF2B5EF4-FFF2-40B4-BE49-F238E27FC236}">
                <a16:creationId xmlns:a16="http://schemas.microsoft.com/office/drawing/2014/main" id="{550545BD-ADE8-49A3-9727-0EA9EE02DFB8}"/>
              </a:ext>
            </a:extLst>
          </p:cNvPr>
          <p:cNvGrpSpPr/>
          <p:nvPr/>
        </p:nvGrpSpPr>
        <p:grpSpPr>
          <a:xfrm>
            <a:off x="7458692" y="2978209"/>
            <a:ext cx="2872208" cy="341268"/>
            <a:chOff x="14919326" y="5956300"/>
            <a:chExt cx="5745163" cy="682625"/>
          </a:xfrm>
          <a:effectLst>
            <a:outerShdw blurRad="152400" sx="102000" sy="102000" algn="ctr" rotWithShape="0">
              <a:schemeClr val="accent1">
                <a:alpha val="82000"/>
              </a:schemeClr>
            </a:outerShdw>
          </a:effectLst>
        </p:grpSpPr>
        <p:grpSp>
          <p:nvGrpSpPr>
            <p:cNvPr id="588" name="Group 587">
              <a:extLst>
                <a:ext uri="{FF2B5EF4-FFF2-40B4-BE49-F238E27FC236}">
                  <a16:creationId xmlns:a16="http://schemas.microsoft.com/office/drawing/2014/main" id="{D2821658-42BB-4A14-9849-4ECAFC6B686F}"/>
                </a:ext>
              </a:extLst>
            </p:cNvPr>
            <p:cNvGrpSpPr/>
            <p:nvPr/>
          </p:nvGrpSpPr>
          <p:grpSpPr>
            <a:xfrm>
              <a:off x="18770601" y="6046788"/>
              <a:ext cx="1893888" cy="592137"/>
              <a:chOff x="18770601" y="6046788"/>
              <a:chExt cx="1893888" cy="592137"/>
            </a:xfrm>
          </p:grpSpPr>
          <p:sp>
            <p:nvSpPr>
              <p:cNvPr id="446" name="Freeform 152">
                <a:extLst>
                  <a:ext uri="{FF2B5EF4-FFF2-40B4-BE49-F238E27FC236}">
                    <a16:creationId xmlns:a16="http://schemas.microsoft.com/office/drawing/2014/main" id="{41754B31-C4CD-4C55-91B1-B914F049B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70601" y="6046788"/>
                <a:ext cx="1733550" cy="501650"/>
              </a:xfrm>
              <a:custGeom>
                <a:avLst/>
                <a:gdLst>
                  <a:gd name="T0" fmla="*/ 0 w 1092"/>
                  <a:gd name="T1" fmla="*/ 0 h 316"/>
                  <a:gd name="T2" fmla="*/ 454 w 1092"/>
                  <a:gd name="T3" fmla="*/ 316 h 316"/>
                  <a:gd name="T4" fmla="*/ 1092 w 1092"/>
                  <a:gd name="T5" fmla="*/ 316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92" h="316">
                    <a:moveTo>
                      <a:pt x="0" y="0"/>
                    </a:moveTo>
                    <a:lnTo>
                      <a:pt x="454" y="316"/>
                    </a:lnTo>
                    <a:lnTo>
                      <a:pt x="1092" y="316"/>
                    </a:lnTo>
                  </a:path>
                </a:pathLst>
              </a:cu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457" name="Oval 163">
                <a:extLst>
                  <a:ext uri="{FF2B5EF4-FFF2-40B4-BE49-F238E27FC236}">
                    <a16:creationId xmlns:a16="http://schemas.microsoft.com/office/drawing/2014/main" id="{9E9BCCEC-3579-442B-BA10-11FB812906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85101" y="6457950"/>
                <a:ext cx="179388" cy="180975"/>
              </a:xfrm>
              <a:prstGeom prst="ellipse">
                <a:avLst/>
              </a:pr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grpSp>
          <p:nvGrpSpPr>
            <p:cNvPr id="589" name="Group 588">
              <a:extLst>
                <a:ext uri="{FF2B5EF4-FFF2-40B4-BE49-F238E27FC236}">
                  <a16:creationId xmlns:a16="http://schemas.microsoft.com/office/drawing/2014/main" id="{DC3FBA49-7A4E-4778-AE30-9493E70A075A}"/>
                </a:ext>
              </a:extLst>
            </p:cNvPr>
            <p:cNvGrpSpPr/>
            <p:nvPr/>
          </p:nvGrpSpPr>
          <p:grpSpPr>
            <a:xfrm>
              <a:off x="14919326" y="5956300"/>
              <a:ext cx="4830762" cy="461963"/>
              <a:chOff x="14919326" y="5956300"/>
              <a:chExt cx="4830762" cy="461963"/>
            </a:xfrm>
          </p:grpSpPr>
          <p:sp>
            <p:nvSpPr>
              <p:cNvPr id="440" name="Freeform 146">
                <a:extLst>
                  <a:ext uri="{FF2B5EF4-FFF2-40B4-BE49-F238E27FC236}">
                    <a16:creationId xmlns:a16="http://schemas.microsoft.com/office/drawing/2014/main" id="{F8633ED3-06B7-4807-8328-80661A2607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19326" y="6046788"/>
                <a:ext cx="4664075" cy="371475"/>
              </a:xfrm>
              <a:custGeom>
                <a:avLst/>
                <a:gdLst>
                  <a:gd name="T0" fmla="*/ 0 w 2938"/>
                  <a:gd name="T1" fmla="*/ 234 h 234"/>
                  <a:gd name="T2" fmla="*/ 1557 w 2938"/>
                  <a:gd name="T3" fmla="*/ 234 h 234"/>
                  <a:gd name="T4" fmla="*/ 1901 w 2938"/>
                  <a:gd name="T5" fmla="*/ 0 h 234"/>
                  <a:gd name="T6" fmla="*/ 2938 w 2938"/>
                  <a:gd name="T7" fmla="*/ 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38" h="234">
                    <a:moveTo>
                      <a:pt x="0" y="234"/>
                    </a:moveTo>
                    <a:lnTo>
                      <a:pt x="1557" y="234"/>
                    </a:lnTo>
                    <a:lnTo>
                      <a:pt x="1901" y="0"/>
                    </a:lnTo>
                    <a:lnTo>
                      <a:pt x="2938" y="0"/>
                    </a:lnTo>
                  </a:path>
                </a:pathLst>
              </a:cu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458" name="Oval 164">
                <a:extLst>
                  <a:ext uri="{FF2B5EF4-FFF2-40B4-BE49-F238E27FC236}">
                    <a16:creationId xmlns:a16="http://schemas.microsoft.com/office/drawing/2014/main" id="{490182F3-20D0-4E96-BB09-7F96FFF4CC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69113" y="5956300"/>
                <a:ext cx="180975" cy="180975"/>
              </a:xfrm>
              <a:prstGeom prst="ellipse">
                <a:avLst/>
              </a:pr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</p:grpSp>
      <p:grpSp>
        <p:nvGrpSpPr>
          <p:cNvPr id="590" name="Group 589">
            <a:extLst>
              <a:ext uri="{FF2B5EF4-FFF2-40B4-BE49-F238E27FC236}">
                <a16:creationId xmlns:a16="http://schemas.microsoft.com/office/drawing/2014/main" id="{069FE2AA-A4AE-4337-861C-890BFC60AF8C}"/>
              </a:ext>
            </a:extLst>
          </p:cNvPr>
          <p:cNvGrpSpPr/>
          <p:nvPr/>
        </p:nvGrpSpPr>
        <p:grpSpPr>
          <a:xfrm>
            <a:off x="7461073" y="2955987"/>
            <a:ext cx="1165867" cy="89682"/>
            <a:chOff x="14924088" y="5911850"/>
            <a:chExt cx="2332038" cy="179388"/>
          </a:xfrm>
          <a:effectLst>
            <a:outerShdw blurRad="152400" sx="102000" sy="102000" algn="ctr" rotWithShape="0">
              <a:schemeClr val="accent1">
                <a:alpha val="82000"/>
              </a:schemeClr>
            </a:outerShdw>
          </a:effectLst>
        </p:grpSpPr>
        <p:sp>
          <p:nvSpPr>
            <p:cNvPr id="441" name="Line 147">
              <a:extLst>
                <a:ext uri="{FF2B5EF4-FFF2-40B4-BE49-F238E27FC236}">
                  <a16:creationId xmlns:a16="http://schemas.microsoft.com/office/drawing/2014/main" id="{DBEC251D-2E03-48DE-9C4F-000944CA4E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924088" y="6002338"/>
              <a:ext cx="2179638" cy="0"/>
            </a:xfrm>
            <a:prstGeom prst="line">
              <a:avLst/>
            </a:prstGeom>
            <a:noFill/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59" name="Oval 165">
              <a:extLst>
                <a:ext uri="{FF2B5EF4-FFF2-40B4-BE49-F238E27FC236}">
                  <a16:creationId xmlns:a16="http://schemas.microsoft.com/office/drawing/2014/main" id="{BABBD3E7-64A3-4E6E-AB95-A8211CBC67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75151" y="5911850"/>
              <a:ext cx="180975" cy="179388"/>
            </a:xfrm>
            <a:prstGeom prst="ellipse">
              <a:avLst/>
            </a:prstGeom>
            <a:noFill/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FFFFFF"/>
                </a:solidFill>
                <a:latin typeface="Calibri"/>
              </a:endParaRPr>
            </a:p>
          </p:txBody>
        </p:sp>
      </p:grpSp>
      <p:grpSp>
        <p:nvGrpSpPr>
          <p:cNvPr id="676" name="Group 675">
            <a:extLst>
              <a:ext uri="{FF2B5EF4-FFF2-40B4-BE49-F238E27FC236}">
                <a16:creationId xmlns:a16="http://schemas.microsoft.com/office/drawing/2014/main" id="{47FD5712-B118-4ADD-8085-DE9E5BCC3947}"/>
              </a:ext>
            </a:extLst>
          </p:cNvPr>
          <p:cNvGrpSpPr/>
          <p:nvPr/>
        </p:nvGrpSpPr>
        <p:grpSpPr>
          <a:xfrm>
            <a:off x="7458692" y="3403603"/>
            <a:ext cx="3863472" cy="267459"/>
            <a:chOff x="14919326" y="6807200"/>
            <a:chExt cx="7727950" cy="534988"/>
          </a:xfrm>
          <a:effectLst>
            <a:outerShdw blurRad="152400" sx="102000" sy="102000" algn="ctr" rotWithShape="0">
              <a:schemeClr val="accent1">
                <a:alpha val="82000"/>
              </a:schemeClr>
            </a:outerShdw>
          </a:effectLst>
        </p:grpSpPr>
        <p:grpSp>
          <p:nvGrpSpPr>
            <p:cNvPr id="585" name="Group 584">
              <a:extLst>
                <a:ext uri="{FF2B5EF4-FFF2-40B4-BE49-F238E27FC236}">
                  <a16:creationId xmlns:a16="http://schemas.microsoft.com/office/drawing/2014/main" id="{E19C5AE4-24C3-430D-9179-D7B910403B7B}"/>
                </a:ext>
              </a:extLst>
            </p:cNvPr>
            <p:cNvGrpSpPr/>
            <p:nvPr/>
          </p:nvGrpSpPr>
          <p:grpSpPr>
            <a:xfrm>
              <a:off x="14919326" y="7162800"/>
              <a:ext cx="3579813" cy="179388"/>
              <a:chOff x="14919326" y="7162800"/>
              <a:chExt cx="3579813" cy="179388"/>
            </a:xfrm>
          </p:grpSpPr>
          <p:sp>
            <p:nvSpPr>
              <p:cNvPr id="438" name="Line 144">
                <a:extLst>
                  <a:ext uri="{FF2B5EF4-FFF2-40B4-BE49-F238E27FC236}">
                    <a16:creationId xmlns:a16="http://schemas.microsoft.com/office/drawing/2014/main" id="{50142E62-F52B-4EC7-A7F8-6671B19B5D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919326" y="7251700"/>
                <a:ext cx="3422650" cy="0"/>
              </a:xfrm>
              <a:prstGeom prst="line">
                <a:avLst/>
              </a:pr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455" name="Oval 161">
                <a:extLst>
                  <a:ext uri="{FF2B5EF4-FFF2-40B4-BE49-F238E27FC236}">
                    <a16:creationId xmlns:a16="http://schemas.microsoft.com/office/drawing/2014/main" id="{63151EBD-EA39-4AE0-A287-392707FB3E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19751" y="7162800"/>
                <a:ext cx="179388" cy="179388"/>
              </a:xfrm>
              <a:prstGeom prst="ellipse">
                <a:avLst/>
              </a:prstGeom>
              <a:solidFill>
                <a:schemeClr val="accent1"/>
              </a:solidFill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grpSp>
          <p:nvGrpSpPr>
            <p:cNvPr id="586" name="Group 585">
              <a:extLst>
                <a:ext uri="{FF2B5EF4-FFF2-40B4-BE49-F238E27FC236}">
                  <a16:creationId xmlns:a16="http://schemas.microsoft.com/office/drawing/2014/main" id="{640AF88F-EBBF-48DA-A209-9B1859C2A6BE}"/>
                </a:ext>
              </a:extLst>
            </p:cNvPr>
            <p:cNvGrpSpPr/>
            <p:nvPr/>
          </p:nvGrpSpPr>
          <p:grpSpPr>
            <a:xfrm>
              <a:off x="16987838" y="6807200"/>
              <a:ext cx="5659438" cy="444501"/>
              <a:chOff x="16987838" y="6807200"/>
              <a:chExt cx="5659438" cy="444501"/>
            </a:xfrm>
          </p:grpSpPr>
          <p:sp>
            <p:nvSpPr>
              <p:cNvPr id="445" name="Freeform 151">
                <a:extLst>
                  <a:ext uri="{FF2B5EF4-FFF2-40B4-BE49-F238E27FC236}">
                    <a16:creationId xmlns:a16="http://schemas.microsoft.com/office/drawing/2014/main" id="{2622BC84-3193-4DE1-8C76-F4F92E7618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87838" y="6897688"/>
                <a:ext cx="5503863" cy="354013"/>
              </a:xfrm>
              <a:custGeom>
                <a:avLst/>
                <a:gdLst>
                  <a:gd name="T0" fmla="*/ 0 w 3467"/>
                  <a:gd name="T1" fmla="*/ 223 h 223"/>
                  <a:gd name="T2" fmla="*/ 321 w 3467"/>
                  <a:gd name="T3" fmla="*/ 0 h 223"/>
                  <a:gd name="T4" fmla="*/ 3467 w 3467"/>
                  <a:gd name="T5" fmla="*/ 0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67" h="223">
                    <a:moveTo>
                      <a:pt x="0" y="223"/>
                    </a:moveTo>
                    <a:lnTo>
                      <a:pt x="321" y="0"/>
                    </a:lnTo>
                    <a:lnTo>
                      <a:pt x="3467" y="0"/>
                    </a:lnTo>
                  </a:path>
                </a:pathLst>
              </a:cu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460" name="Oval 166">
                <a:extLst>
                  <a:ext uri="{FF2B5EF4-FFF2-40B4-BE49-F238E27FC236}">
                    <a16:creationId xmlns:a16="http://schemas.microsoft.com/office/drawing/2014/main" id="{0234E97E-44E5-45CE-914E-4E13F8BFE9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66301" y="6807200"/>
                <a:ext cx="180975" cy="180975"/>
              </a:xfrm>
              <a:prstGeom prst="ellipse">
                <a:avLst/>
              </a:pr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</p:grpSp>
      <p:grpSp>
        <p:nvGrpSpPr>
          <p:cNvPr id="678" name="Group 677">
            <a:extLst>
              <a:ext uri="{FF2B5EF4-FFF2-40B4-BE49-F238E27FC236}">
                <a16:creationId xmlns:a16="http://schemas.microsoft.com/office/drawing/2014/main" id="{718DB900-CD57-4915-AD5D-E9E133057D17}"/>
              </a:ext>
            </a:extLst>
          </p:cNvPr>
          <p:cNvGrpSpPr/>
          <p:nvPr/>
        </p:nvGrpSpPr>
        <p:grpSpPr>
          <a:xfrm>
            <a:off x="7458692" y="2406783"/>
            <a:ext cx="3894424" cy="636505"/>
            <a:chOff x="14919326" y="4813300"/>
            <a:chExt cx="7789862" cy="1273175"/>
          </a:xfrm>
          <a:effectLst>
            <a:outerShdw blurRad="152400" sx="102000" sy="102000" algn="ctr" rotWithShape="0">
              <a:schemeClr val="accent1">
                <a:alpha val="82000"/>
              </a:schemeClr>
            </a:outerShdw>
          </a:effectLst>
        </p:grpSpPr>
        <p:grpSp>
          <p:nvGrpSpPr>
            <p:cNvPr id="591" name="Group 590">
              <a:extLst>
                <a:ext uri="{FF2B5EF4-FFF2-40B4-BE49-F238E27FC236}">
                  <a16:creationId xmlns:a16="http://schemas.microsoft.com/office/drawing/2014/main" id="{484B56E7-0B53-4822-A436-E9C4E18A23F3}"/>
                </a:ext>
              </a:extLst>
            </p:cNvPr>
            <p:cNvGrpSpPr/>
            <p:nvPr/>
          </p:nvGrpSpPr>
          <p:grpSpPr>
            <a:xfrm>
              <a:off x="18151476" y="5578475"/>
              <a:ext cx="3968750" cy="508000"/>
              <a:chOff x="18151476" y="5578475"/>
              <a:chExt cx="3968750" cy="508000"/>
            </a:xfrm>
          </p:grpSpPr>
          <p:sp>
            <p:nvSpPr>
              <p:cNvPr id="448" name="Freeform 154">
                <a:extLst>
                  <a:ext uri="{FF2B5EF4-FFF2-40B4-BE49-F238E27FC236}">
                    <a16:creationId xmlns:a16="http://schemas.microsoft.com/office/drawing/2014/main" id="{67B305D1-6072-4359-A63E-4FB7F629BD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51476" y="5578475"/>
                <a:ext cx="3816350" cy="417513"/>
              </a:xfrm>
              <a:custGeom>
                <a:avLst/>
                <a:gdLst>
                  <a:gd name="T0" fmla="*/ 0 w 2404"/>
                  <a:gd name="T1" fmla="*/ 0 h 263"/>
                  <a:gd name="T2" fmla="*/ 1205 w 2404"/>
                  <a:gd name="T3" fmla="*/ 0 h 263"/>
                  <a:gd name="T4" fmla="*/ 1589 w 2404"/>
                  <a:gd name="T5" fmla="*/ 263 h 263"/>
                  <a:gd name="T6" fmla="*/ 2404 w 2404"/>
                  <a:gd name="T7" fmla="*/ 26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04" h="263">
                    <a:moveTo>
                      <a:pt x="0" y="0"/>
                    </a:moveTo>
                    <a:lnTo>
                      <a:pt x="1205" y="0"/>
                    </a:lnTo>
                    <a:lnTo>
                      <a:pt x="1589" y="263"/>
                    </a:lnTo>
                    <a:lnTo>
                      <a:pt x="2404" y="263"/>
                    </a:lnTo>
                  </a:path>
                </a:pathLst>
              </a:cu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461" name="Oval 167">
                <a:extLst>
                  <a:ext uri="{FF2B5EF4-FFF2-40B4-BE49-F238E27FC236}">
                    <a16:creationId xmlns:a16="http://schemas.microsoft.com/office/drawing/2014/main" id="{7D00B068-C21F-4B78-BFC2-E4D7B0826F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40838" y="5905500"/>
                <a:ext cx="179388" cy="180975"/>
              </a:xfrm>
              <a:prstGeom prst="ellipse">
                <a:avLst/>
              </a:pr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grpSp>
          <p:nvGrpSpPr>
            <p:cNvPr id="592" name="Group 591">
              <a:extLst>
                <a:ext uri="{FF2B5EF4-FFF2-40B4-BE49-F238E27FC236}">
                  <a16:creationId xmlns:a16="http://schemas.microsoft.com/office/drawing/2014/main" id="{02774AA9-F9C7-43CD-B7C6-4533375B0002}"/>
                </a:ext>
              </a:extLst>
            </p:cNvPr>
            <p:cNvGrpSpPr/>
            <p:nvPr/>
          </p:nvGrpSpPr>
          <p:grpSpPr>
            <a:xfrm>
              <a:off x="14919326" y="4813300"/>
              <a:ext cx="7789862" cy="771526"/>
              <a:chOff x="14919326" y="4813300"/>
              <a:chExt cx="7789862" cy="771526"/>
            </a:xfrm>
          </p:grpSpPr>
          <p:sp>
            <p:nvSpPr>
              <p:cNvPr id="442" name="Freeform 148">
                <a:extLst>
                  <a:ext uri="{FF2B5EF4-FFF2-40B4-BE49-F238E27FC236}">
                    <a16:creationId xmlns:a16="http://schemas.microsoft.com/office/drawing/2014/main" id="{56979781-A31D-4C56-9069-396B24CBAD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19326" y="4903788"/>
                <a:ext cx="7634288" cy="681038"/>
              </a:xfrm>
              <a:custGeom>
                <a:avLst/>
                <a:gdLst>
                  <a:gd name="T0" fmla="*/ 0 w 4809"/>
                  <a:gd name="T1" fmla="*/ 429 h 429"/>
                  <a:gd name="T2" fmla="*/ 2032 w 4809"/>
                  <a:gd name="T3" fmla="*/ 429 h 429"/>
                  <a:gd name="T4" fmla="*/ 2653 w 4809"/>
                  <a:gd name="T5" fmla="*/ 0 h 429"/>
                  <a:gd name="T6" fmla="*/ 4809 w 4809"/>
                  <a:gd name="T7" fmla="*/ 0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09" h="429">
                    <a:moveTo>
                      <a:pt x="0" y="429"/>
                    </a:moveTo>
                    <a:lnTo>
                      <a:pt x="2032" y="429"/>
                    </a:lnTo>
                    <a:lnTo>
                      <a:pt x="2653" y="0"/>
                    </a:lnTo>
                    <a:lnTo>
                      <a:pt x="4809" y="0"/>
                    </a:lnTo>
                  </a:path>
                </a:pathLst>
              </a:cu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462" name="Oval 168">
                <a:extLst>
                  <a:ext uri="{FF2B5EF4-FFF2-40B4-BE49-F238E27FC236}">
                    <a16:creationId xmlns:a16="http://schemas.microsoft.com/office/drawing/2014/main" id="{3D891F82-E1B7-4DFB-84A7-70B2B44632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28213" y="4813300"/>
                <a:ext cx="180975" cy="179388"/>
              </a:xfrm>
              <a:prstGeom prst="ellipse">
                <a:avLst/>
              </a:pr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</p:grpSp>
      <p:grpSp>
        <p:nvGrpSpPr>
          <p:cNvPr id="679" name="Group 678">
            <a:extLst>
              <a:ext uri="{FF2B5EF4-FFF2-40B4-BE49-F238E27FC236}">
                <a16:creationId xmlns:a16="http://schemas.microsoft.com/office/drawing/2014/main" id="{86799119-6A82-435F-A2D5-CE9C067BA0CA}"/>
              </a:ext>
            </a:extLst>
          </p:cNvPr>
          <p:cNvGrpSpPr/>
          <p:nvPr/>
        </p:nvGrpSpPr>
        <p:grpSpPr>
          <a:xfrm>
            <a:off x="7461073" y="2248848"/>
            <a:ext cx="2283322" cy="383331"/>
            <a:chOff x="14924088" y="4497388"/>
            <a:chExt cx="4567238" cy="766762"/>
          </a:xfrm>
          <a:effectLst>
            <a:outerShdw blurRad="152400" sx="102000" sy="102000" algn="ctr" rotWithShape="0">
              <a:schemeClr val="accent1">
                <a:alpha val="82000"/>
              </a:schemeClr>
            </a:outerShdw>
          </a:effectLst>
        </p:grpSpPr>
        <p:grpSp>
          <p:nvGrpSpPr>
            <p:cNvPr id="593" name="Group 592">
              <a:extLst>
                <a:ext uri="{FF2B5EF4-FFF2-40B4-BE49-F238E27FC236}">
                  <a16:creationId xmlns:a16="http://schemas.microsoft.com/office/drawing/2014/main" id="{CAFC3B16-D291-4B50-A88E-BFC2B1FD8630}"/>
                </a:ext>
              </a:extLst>
            </p:cNvPr>
            <p:cNvGrpSpPr/>
            <p:nvPr/>
          </p:nvGrpSpPr>
          <p:grpSpPr>
            <a:xfrm>
              <a:off x="16055976" y="5083175"/>
              <a:ext cx="1768475" cy="180975"/>
              <a:chOff x="16055976" y="5083175"/>
              <a:chExt cx="1768475" cy="180975"/>
            </a:xfrm>
          </p:grpSpPr>
          <p:sp>
            <p:nvSpPr>
              <p:cNvPr id="449" name="Line 155">
                <a:extLst>
                  <a:ext uri="{FF2B5EF4-FFF2-40B4-BE49-F238E27FC236}">
                    <a16:creationId xmlns:a16="http://schemas.microsoft.com/office/drawing/2014/main" id="{1F3CACEF-9A56-4203-8B59-92C06282DA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055976" y="5173663"/>
                <a:ext cx="1611313" cy="0"/>
              </a:xfrm>
              <a:prstGeom prst="line">
                <a:avLst/>
              </a:pr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463" name="Oval 169">
                <a:extLst>
                  <a:ext uri="{FF2B5EF4-FFF2-40B4-BE49-F238E27FC236}">
                    <a16:creationId xmlns:a16="http://schemas.microsoft.com/office/drawing/2014/main" id="{832F22BB-6A7C-4AC3-AA79-D8713B53BB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43476" y="5083175"/>
                <a:ext cx="180975" cy="180975"/>
              </a:xfrm>
              <a:prstGeom prst="ellipse">
                <a:avLst/>
              </a:pr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grpSp>
          <p:nvGrpSpPr>
            <p:cNvPr id="594" name="Group 593">
              <a:extLst>
                <a:ext uri="{FF2B5EF4-FFF2-40B4-BE49-F238E27FC236}">
                  <a16:creationId xmlns:a16="http://schemas.microsoft.com/office/drawing/2014/main" id="{5FB2C36C-E626-4292-B30C-7F0543FB2F3E}"/>
                </a:ext>
              </a:extLst>
            </p:cNvPr>
            <p:cNvGrpSpPr/>
            <p:nvPr/>
          </p:nvGrpSpPr>
          <p:grpSpPr>
            <a:xfrm>
              <a:off x="14924088" y="4497388"/>
              <a:ext cx="4567238" cy="669925"/>
              <a:chOff x="14924088" y="4497388"/>
              <a:chExt cx="4567238" cy="669925"/>
            </a:xfrm>
          </p:grpSpPr>
          <p:sp>
            <p:nvSpPr>
              <p:cNvPr id="443" name="Freeform 149">
                <a:extLst>
                  <a:ext uri="{FF2B5EF4-FFF2-40B4-BE49-F238E27FC236}">
                    <a16:creationId xmlns:a16="http://schemas.microsoft.com/office/drawing/2014/main" id="{01FD1185-CBE6-4B85-A8C2-5FA0C9FD3E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24088" y="4587875"/>
                <a:ext cx="4408488" cy="579438"/>
              </a:xfrm>
              <a:custGeom>
                <a:avLst/>
                <a:gdLst>
                  <a:gd name="T0" fmla="*/ 0 w 2777"/>
                  <a:gd name="T1" fmla="*/ 365 h 365"/>
                  <a:gd name="T2" fmla="*/ 713 w 2777"/>
                  <a:gd name="T3" fmla="*/ 365 h 365"/>
                  <a:gd name="T4" fmla="*/ 1245 w 2777"/>
                  <a:gd name="T5" fmla="*/ 0 h 365"/>
                  <a:gd name="T6" fmla="*/ 2777 w 2777"/>
                  <a:gd name="T7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77" h="365">
                    <a:moveTo>
                      <a:pt x="0" y="365"/>
                    </a:moveTo>
                    <a:lnTo>
                      <a:pt x="713" y="365"/>
                    </a:lnTo>
                    <a:lnTo>
                      <a:pt x="1245" y="0"/>
                    </a:lnTo>
                    <a:lnTo>
                      <a:pt x="2777" y="0"/>
                    </a:lnTo>
                  </a:path>
                </a:pathLst>
              </a:cu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464" name="Oval 170">
                <a:extLst>
                  <a:ext uri="{FF2B5EF4-FFF2-40B4-BE49-F238E27FC236}">
                    <a16:creationId xmlns:a16="http://schemas.microsoft.com/office/drawing/2014/main" id="{77118FD5-16A9-40D3-BD94-8F16F67434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10351" y="4497388"/>
                <a:ext cx="180975" cy="180975"/>
              </a:xfrm>
              <a:prstGeom prst="ellipse">
                <a:avLst/>
              </a:prstGeom>
              <a:solidFill>
                <a:schemeClr val="accent1"/>
              </a:solidFill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</p:grpSp>
      <p:grpSp>
        <p:nvGrpSpPr>
          <p:cNvPr id="555" name="Group 554">
            <a:extLst>
              <a:ext uri="{FF2B5EF4-FFF2-40B4-BE49-F238E27FC236}">
                <a16:creationId xmlns:a16="http://schemas.microsoft.com/office/drawing/2014/main" id="{7277A76A-E87C-46D2-8F60-744FF0EC40B1}"/>
              </a:ext>
            </a:extLst>
          </p:cNvPr>
          <p:cNvGrpSpPr/>
          <p:nvPr/>
        </p:nvGrpSpPr>
        <p:grpSpPr>
          <a:xfrm>
            <a:off x="3297603" y="5059944"/>
            <a:ext cx="1506341" cy="396029"/>
            <a:chOff x="6596063" y="10120313"/>
            <a:chExt cx="3013075" cy="792162"/>
          </a:xfrm>
          <a:effectLst>
            <a:outerShdw blurRad="152400" sx="102000" sy="102000" algn="ctr" rotWithShape="0">
              <a:schemeClr val="accent1">
                <a:alpha val="82000"/>
              </a:schemeClr>
            </a:outerShdw>
          </a:effectLst>
        </p:grpSpPr>
        <p:sp>
          <p:nvSpPr>
            <p:cNvPr id="465" name="Freeform 171">
              <a:extLst>
                <a:ext uri="{FF2B5EF4-FFF2-40B4-BE49-F238E27FC236}">
                  <a16:creationId xmlns:a16="http://schemas.microsoft.com/office/drawing/2014/main" id="{B5D68A2F-E7DE-42EA-96D1-75CE9D299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6401" y="10240963"/>
              <a:ext cx="2714625" cy="581025"/>
            </a:xfrm>
            <a:custGeom>
              <a:avLst/>
              <a:gdLst>
                <a:gd name="T0" fmla="*/ 1710 w 1710"/>
                <a:gd name="T1" fmla="*/ 0 h 366"/>
                <a:gd name="T2" fmla="*/ 1178 w 1710"/>
                <a:gd name="T3" fmla="*/ 366 h 366"/>
                <a:gd name="T4" fmla="*/ 0 w 1710"/>
                <a:gd name="T5" fmla="*/ 36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10" h="366">
                  <a:moveTo>
                    <a:pt x="1710" y="0"/>
                  </a:moveTo>
                  <a:lnTo>
                    <a:pt x="1178" y="366"/>
                  </a:lnTo>
                  <a:lnTo>
                    <a:pt x="0" y="366"/>
                  </a:lnTo>
                </a:path>
              </a:pathLst>
            </a:custGeom>
            <a:noFill/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66" name="Oval 172">
              <a:extLst>
                <a:ext uri="{FF2B5EF4-FFF2-40B4-BE49-F238E27FC236}">
                  <a16:creationId xmlns:a16="http://schemas.microsoft.com/office/drawing/2014/main" id="{EDAA3563-321D-4B6E-AFA3-3028C9FFC9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6063" y="10731500"/>
              <a:ext cx="180975" cy="180975"/>
            </a:xfrm>
            <a:prstGeom prst="ellipse">
              <a:avLst/>
            </a:prstGeom>
            <a:noFill/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71" name="Oval 177">
              <a:extLst>
                <a:ext uri="{FF2B5EF4-FFF2-40B4-BE49-F238E27FC236}">
                  <a16:creationId xmlns:a16="http://schemas.microsoft.com/office/drawing/2014/main" id="{7C710C6B-3DE6-43D1-B44E-1D004FD85F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28163" y="10120313"/>
              <a:ext cx="180975" cy="179388"/>
            </a:xfrm>
            <a:prstGeom prst="ellipse">
              <a:avLst/>
            </a:prstGeom>
            <a:noFill/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FFFFFF"/>
                </a:solidFill>
                <a:latin typeface="Calibri"/>
              </a:endParaRPr>
            </a:p>
          </p:txBody>
        </p:sp>
      </p:grpSp>
      <p:grpSp>
        <p:nvGrpSpPr>
          <p:cNvPr id="554" name="Group 553">
            <a:extLst>
              <a:ext uri="{FF2B5EF4-FFF2-40B4-BE49-F238E27FC236}">
                <a16:creationId xmlns:a16="http://schemas.microsoft.com/office/drawing/2014/main" id="{A5B42660-F4E5-4E42-AA0E-665CDEFED09D}"/>
              </a:ext>
            </a:extLst>
          </p:cNvPr>
          <p:cNvGrpSpPr/>
          <p:nvPr/>
        </p:nvGrpSpPr>
        <p:grpSpPr>
          <a:xfrm>
            <a:off x="1830944" y="5069468"/>
            <a:ext cx="2068243" cy="1269041"/>
            <a:chOff x="3662363" y="10139363"/>
            <a:chExt cx="4137025" cy="2538413"/>
          </a:xfrm>
          <a:effectLst>
            <a:outerShdw blurRad="152400" sx="102000" sy="102000" algn="ctr" rotWithShape="0">
              <a:schemeClr val="accent1">
                <a:alpha val="82000"/>
              </a:schemeClr>
            </a:outerShdw>
          </a:effectLst>
        </p:grpSpPr>
        <p:sp>
          <p:nvSpPr>
            <p:cNvPr id="468" name="Oval 174">
              <a:extLst>
                <a:ext uri="{FF2B5EF4-FFF2-40B4-BE49-F238E27FC236}">
                  <a16:creationId xmlns:a16="http://schemas.microsoft.com/office/drawing/2014/main" id="{CAF2CCA6-BDFD-4D11-A43F-EC9FF1A160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8413" y="10139363"/>
              <a:ext cx="180975" cy="180975"/>
            </a:xfrm>
            <a:prstGeom prst="ellipse">
              <a:avLst/>
            </a:prstGeom>
            <a:noFill/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72" name="Oval 178">
              <a:extLst>
                <a:ext uri="{FF2B5EF4-FFF2-40B4-BE49-F238E27FC236}">
                  <a16:creationId xmlns:a16="http://schemas.microsoft.com/office/drawing/2014/main" id="{CFE6536D-2019-4BE4-93C2-ADF982641E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2363" y="12498388"/>
              <a:ext cx="180975" cy="179388"/>
            </a:xfrm>
            <a:prstGeom prst="ellipse">
              <a:avLst/>
            </a:prstGeom>
            <a:noFill/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73" name="Freeform 179">
              <a:extLst>
                <a:ext uri="{FF2B5EF4-FFF2-40B4-BE49-F238E27FC236}">
                  <a16:creationId xmlns:a16="http://schemas.microsoft.com/office/drawing/2014/main" id="{693DBCD4-75C2-4A4B-A841-D287639052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9051" y="10233025"/>
              <a:ext cx="3784600" cy="2301875"/>
            </a:xfrm>
            <a:custGeom>
              <a:avLst/>
              <a:gdLst>
                <a:gd name="T0" fmla="*/ 2384 w 2384"/>
                <a:gd name="T1" fmla="*/ 0 h 1450"/>
                <a:gd name="T2" fmla="*/ 514 w 2384"/>
                <a:gd name="T3" fmla="*/ 0 h 1450"/>
                <a:gd name="T4" fmla="*/ 514 w 2384"/>
                <a:gd name="T5" fmla="*/ 1095 h 1450"/>
                <a:gd name="T6" fmla="*/ 0 w 2384"/>
                <a:gd name="T7" fmla="*/ 1450 h 1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84" h="1450">
                  <a:moveTo>
                    <a:pt x="2384" y="0"/>
                  </a:moveTo>
                  <a:lnTo>
                    <a:pt x="514" y="0"/>
                  </a:lnTo>
                  <a:lnTo>
                    <a:pt x="514" y="1095"/>
                  </a:lnTo>
                  <a:lnTo>
                    <a:pt x="0" y="1450"/>
                  </a:lnTo>
                </a:path>
              </a:pathLst>
            </a:custGeom>
            <a:noFill/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FFFFFF"/>
                </a:solidFill>
                <a:latin typeface="Calibri"/>
              </a:endParaRPr>
            </a:p>
          </p:txBody>
        </p:sp>
      </p:grpSp>
      <p:grpSp>
        <p:nvGrpSpPr>
          <p:cNvPr id="552" name="Group 551">
            <a:extLst>
              <a:ext uri="{FF2B5EF4-FFF2-40B4-BE49-F238E27FC236}">
                <a16:creationId xmlns:a16="http://schemas.microsoft.com/office/drawing/2014/main" id="{3663E25A-0D3E-4179-8521-C0DC53CF0497}"/>
              </a:ext>
            </a:extLst>
          </p:cNvPr>
          <p:cNvGrpSpPr/>
          <p:nvPr/>
        </p:nvGrpSpPr>
        <p:grpSpPr>
          <a:xfrm>
            <a:off x="980948" y="4778199"/>
            <a:ext cx="2094434" cy="471427"/>
            <a:chOff x="1962151" y="9556750"/>
            <a:chExt cx="4189413" cy="942976"/>
          </a:xfrm>
          <a:effectLst>
            <a:outerShdw blurRad="152400" sx="102000" sy="102000" algn="ctr" rotWithShape="0">
              <a:schemeClr val="accent1">
                <a:alpha val="82000"/>
              </a:schemeClr>
            </a:outerShdw>
          </a:effectLst>
        </p:grpSpPr>
        <p:sp>
          <p:nvSpPr>
            <p:cNvPr id="467" name="Oval 173">
              <a:extLst>
                <a:ext uri="{FF2B5EF4-FFF2-40B4-BE49-F238E27FC236}">
                  <a16:creationId xmlns:a16="http://schemas.microsoft.com/office/drawing/2014/main" id="{707D0885-DAF0-440C-AD79-8FBFE18653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2176" y="9556750"/>
              <a:ext cx="179388" cy="180975"/>
            </a:xfrm>
            <a:prstGeom prst="ellipse">
              <a:avLst/>
            </a:prstGeom>
            <a:noFill/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70" name="Oval 176">
              <a:extLst>
                <a:ext uri="{FF2B5EF4-FFF2-40B4-BE49-F238E27FC236}">
                  <a16:creationId xmlns:a16="http://schemas.microsoft.com/office/drawing/2014/main" id="{9C7A06EB-043A-4575-880D-3F2C305B3B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2151" y="10320338"/>
              <a:ext cx="180975" cy="179388"/>
            </a:xfrm>
            <a:prstGeom prst="ellipse">
              <a:avLst/>
            </a:prstGeom>
            <a:solidFill>
              <a:schemeClr val="accent1"/>
            </a:solidFill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74" name="Freeform 180">
              <a:extLst>
                <a:ext uri="{FF2B5EF4-FFF2-40B4-BE49-F238E27FC236}">
                  <a16:creationId xmlns:a16="http://schemas.microsoft.com/office/drawing/2014/main" id="{DB01444C-EB23-48B2-943B-F31CAFCD4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0901" y="9647238"/>
              <a:ext cx="3840163" cy="717550"/>
            </a:xfrm>
            <a:custGeom>
              <a:avLst/>
              <a:gdLst>
                <a:gd name="T0" fmla="*/ 2419 w 2419"/>
                <a:gd name="T1" fmla="*/ 0 h 452"/>
                <a:gd name="T2" fmla="*/ 677 w 2419"/>
                <a:gd name="T3" fmla="*/ 0 h 452"/>
                <a:gd name="T4" fmla="*/ 0 w 2419"/>
                <a:gd name="T5" fmla="*/ 45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19" h="452">
                  <a:moveTo>
                    <a:pt x="2419" y="0"/>
                  </a:moveTo>
                  <a:lnTo>
                    <a:pt x="677" y="0"/>
                  </a:lnTo>
                  <a:lnTo>
                    <a:pt x="0" y="452"/>
                  </a:lnTo>
                </a:path>
              </a:pathLst>
            </a:custGeom>
            <a:noFill/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FFFFFF"/>
                </a:solidFill>
                <a:latin typeface="Calibri"/>
              </a:endParaRPr>
            </a:p>
          </p:txBody>
        </p:sp>
      </p:grpSp>
      <p:grpSp>
        <p:nvGrpSpPr>
          <p:cNvPr id="553" name="Group 552">
            <a:extLst>
              <a:ext uri="{FF2B5EF4-FFF2-40B4-BE49-F238E27FC236}">
                <a16:creationId xmlns:a16="http://schemas.microsoft.com/office/drawing/2014/main" id="{3327DA47-12C3-4642-AF08-C4FF564B97EA}"/>
              </a:ext>
            </a:extLst>
          </p:cNvPr>
          <p:cNvGrpSpPr/>
          <p:nvPr/>
        </p:nvGrpSpPr>
        <p:grpSpPr>
          <a:xfrm>
            <a:off x="1075392" y="4823438"/>
            <a:ext cx="1059519" cy="1109518"/>
            <a:chOff x="2151063" y="9647238"/>
            <a:chExt cx="2119313" cy="2219325"/>
          </a:xfrm>
          <a:effectLst>
            <a:outerShdw blurRad="152400" sx="102000" sy="102000" algn="ctr" rotWithShape="0">
              <a:schemeClr val="accent1">
                <a:alpha val="82000"/>
              </a:schemeClr>
            </a:outerShdw>
          </a:effectLst>
        </p:grpSpPr>
        <p:sp>
          <p:nvSpPr>
            <p:cNvPr id="469" name="Oval 175">
              <a:extLst>
                <a:ext uri="{FF2B5EF4-FFF2-40B4-BE49-F238E27FC236}">
                  <a16:creationId xmlns:a16="http://schemas.microsoft.com/office/drawing/2014/main" id="{5F2E3BD3-B977-49F7-AB38-2154502AF5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063" y="11687175"/>
              <a:ext cx="180975" cy="179388"/>
            </a:xfrm>
            <a:prstGeom prst="ellipse">
              <a:avLst/>
            </a:prstGeom>
            <a:noFill/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75" name="Freeform 181">
              <a:extLst>
                <a:ext uri="{FF2B5EF4-FFF2-40B4-BE49-F238E27FC236}">
                  <a16:creationId xmlns:a16="http://schemas.microsoft.com/office/drawing/2014/main" id="{A1A5C059-1DC2-410A-98DB-5A7B41C4B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6001" y="9647238"/>
              <a:ext cx="1984375" cy="2084388"/>
            </a:xfrm>
            <a:custGeom>
              <a:avLst/>
              <a:gdLst>
                <a:gd name="T0" fmla="*/ 1250 w 1250"/>
                <a:gd name="T1" fmla="*/ 0 h 1313"/>
                <a:gd name="T2" fmla="*/ 585 w 1250"/>
                <a:gd name="T3" fmla="*/ 452 h 1313"/>
                <a:gd name="T4" fmla="*/ 585 w 1250"/>
                <a:gd name="T5" fmla="*/ 914 h 1313"/>
                <a:gd name="T6" fmla="*/ 0 w 1250"/>
                <a:gd name="T7" fmla="*/ 1313 h 1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0" h="1313">
                  <a:moveTo>
                    <a:pt x="1250" y="0"/>
                  </a:moveTo>
                  <a:lnTo>
                    <a:pt x="585" y="452"/>
                  </a:lnTo>
                  <a:lnTo>
                    <a:pt x="585" y="914"/>
                  </a:lnTo>
                  <a:lnTo>
                    <a:pt x="0" y="1313"/>
                  </a:lnTo>
                </a:path>
              </a:pathLst>
            </a:custGeom>
            <a:noFill/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FFFFFF"/>
                </a:solidFill>
                <a:latin typeface="Calibri"/>
              </a:endParaRPr>
            </a:p>
          </p:txBody>
        </p:sp>
      </p:grpSp>
      <p:grpSp>
        <p:nvGrpSpPr>
          <p:cNvPr id="556" name="Group 555">
            <a:extLst>
              <a:ext uri="{FF2B5EF4-FFF2-40B4-BE49-F238E27FC236}">
                <a16:creationId xmlns:a16="http://schemas.microsoft.com/office/drawing/2014/main" id="{6A96B7D8-AFC9-4513-9CBA-AF257E9337B4}"/>
              </a:ext>
            </a:extLst>
          </p:cNvPr>
          <p:cNvGrpSpPr/>
          <p:nvPr/>
        </p:nvGrpSpPr>
        <p:grpSpPr>
          <a:xfrm>
            <a:off x="2691256" y="5645655"/>
            <a:ext cx="1874594" cy="398411"/>
            <a:chOff x="5383213" y="11291888"/>
            <a:chExt cx="3749676" cy="796925"/>
          </a:xfrm>
          <a:effectLst>
            <a:outerShdw blurRad="152400" sx="102000" sy="102000" algn="ctr" rotWithShape="0">
              <a:schemeClr val="accent1">
                <a:alpha val="82000"/>
              </a:schemeClr>
            </a:outerShdw>
          </a:effectLst>
        </p:grpSpPr>
        <p:sp>
          <p:nvSpPr>
            <p:cNvPr id="476" name="Oval 182">
              <a:extLst>
                <a:ext uri="{FF2B5EF4-FFF2-40B4-BE49-F238E27FC236}">
                  <a16:creationId xmlns:a16="http://schemas.microsoft.com/office/drawing/2014/main" id="{A5FE7876-AD72-4EA6-839F-8027C01340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3213" y="11291888"/>
              <a:ext cx="179388" cy="180975"/>
            </a:xfrm>
            <a:prstGeom prst="ellipse">
              <a:avLst/>
            </a:prstGeom>
            <a:noFill/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77" name="Oval 183">
              <a:extLst>
                <a:ext uri="{FF2B5EF4-FFF2-40B4-BE49-F238E27FC236}">
                  <a16:creationId xmlns:a16="http://schemas.microsoft.com/office/drawing/2014/main" id="{3AA46A4E-AFE6-4FC7-B684-DC5B58967F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53501" y="11909425"/>
              <a:ext cx="179388" cy="179388"/>
            </a:xfrm>
            <a:prstGeom prst="ellipse">
              <a:avLst/>
            </a:prstGeom>
            <a:noFill/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78" name="Freeform 184">
              <a:extLst>
                <a:ext uri="{FF2B5EF4-FFF2-40B4-BE49-F238E27FC236}">
                  <a16:creationId xmlns:a16="http://schemas.microsoft.com/office/drawing/2014/main" id="{7CB98DCD-32F4-40C5-8847-07CE0EDC86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3551" y="11382375"/>
              <a:ext cx="3440113" cy="577850"/>
            </a:xfrm>
            <a:custGeom>
              <a:avLst/>
              <a:gdLst>
                <a:gd name="T0" fmla="*/ 0 w 2167"/>
                <a:gd name="T1" fmla="*/ 0 h 364"/>
                <a:gd name="T2" fmla="*/ 1642 w 2167"/>
                <a:gd name="T3" fmla="*/ 0 h 364"/>
                <a:gd name="T4" fmla="*/ 2167 w 2167"/>
                <a:gd name="T5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7" h="364">
                  <a:moveTo>
                    <a:pt x="0" y="0"/>
                  </a:moveTo>
                  <a:lnTo>
                    <a:pt x="1642" y="0"/>
                  </a:lnTo>
                  <a:lnTo>
                    <a:pt x="2167" y="364"/>
                  </a:lnTo>
                </a:path>
              </a:pathLst>
            </a:custGeom>
            <a:noFill/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FFFFFF"/>
                </a:solidFill>
                <a:latin typeface="Calibri"/>
              </a:endParaRPr>
            </a:p>
          </p:txBody>
        </p:sp>
      </p:grpSp>
      <p:grpSp>
        <p:nvGrpSpPr>
          <p:cNvPr id="537" name="Group 536">
            <a:extLst>
              <a:ext uri="{FF2B5EF4-FFF2-40B4-BE49-F238E27FC236}">
                <a16:creationId xmlns:a16="http://schemas.microsoft.com/office/drawing/2014/main" id="{4099F868-CCC2-4DD0-980E-02D44FA5BC0E}"/>
              </a:ext>
            </a:extLst>
          </p:cNvPr>
          <p:cNvGrpSpPr/>
          <p:nvPr/>
        </p:nvGrpSpPr>
        <p:grpSpPr>
          <a:xfrm>
            <a:off x="980948" y="1059965"/>
            <a:ext cx="1504754" cy="397617"/>
            <a:chOff x="1962151" y="2119313"/>
            <a:chExt cx="3009900" cy="795337"/>
          </a:xfrm>
          <a:effectLst>
            <a:outerShdw blurRad="152400" sx="102000" sy="102000" algn="ctr" rotWithShape="0">
              <a:schemeClr val="accent1">
                <a:alpha val="82000"/>
              </a:schemeClr>
            </a:outerShdw>
          </a:effectLst>
        </p:grpSpPr>
        <p:sp>
          <p:nvSpPr>
            <p:cNvPr id="479" name="Freeform 185">
              <a:extLst>
                <a:ext uri="{FF2B5EF4-FFF2-40B4-BE49-F238E27FC236}">
                  <a16:creationId xmlns:a16="http://schemas.microsoft.com/office/drawing/2014/main" id="{887E30B8-BDBC-420B-AEE2-F1133BDF4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0263" y="2243138"/>
              <a:ext cx="2714625" cy="581025"/>
            </a:xfrm>
            <a:custGeom>
              <a:avLst/>
              <a:gdLst>
                <a:gd name="T0" fmla="*/ 0 w 1710"/>
                <a:gd name="T1" fmla="*/ 0 h 366"/>
                <a:gd name="T2" fmla="*/ 532 w 1710"/>
                <a:gd name="T3" fmla="*/ 366 h 366"/>
                <a:gd name="T4" fmla="*/ 1710 w 1710"/>
                <a:gd name="T5" fmla="*/ 36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10" h="366">
                  <a:moveTo>
                    <a:pt x="0" y="0"/>
                  </a:moveTo>
                  <a:lnTo>
                    <a:pt x="532" y="366"/>
                  </a:lnTo>
                  <a:lnTo>
                    <a:pt x="1710" y="366"/>
                  </a:lnTo>
                </a:path>
              </a:pathLst>
            </a:custGeom>
            <a:noFill/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80" name="Oval 186">
              <a:extLst>
                <a:ext uri="{FF2B5EF4-FFF2-40B4-BE49-F238E27FC236}">
                  <a16:creationId xmlns:a16="http://schemas.microsoft.com/office/drawing/2014/main" id="{C910ECB6-4980-43CD-92A6-9A135AAB3D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2663" y="2733675"/>
              <a:ext cx="179388" cy="180975"/>
            </a:xfrm>
            <a:prstGeom prst="ellipse">
              <a:avLst/>
            </a:prstGeom>
            <a:noFill/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85" name="Oval 191">
              <a:extLst>
                <a:ext uri="{FF2B5EF4-FFF2-40B4-BE49-F238E27FC236}">
                  <a16:creationId xmlns:a16="http://schemas.microsoft.com/office/drawing/2014/main" id="{B0B31DB9-C4A0-42FA-B297-A80C53958C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2151" y="2119313"/>
              <a:ext cx="180975" cy="180975"/>
            </a:xfrm>
            <a:prstGeom prst="ellipse">
              <a:avLst/>
            </a:prstGeom>
            <a:noFill/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FFFFFF"/>
                </a:solidFill>
                <a:latin typeface="Calibri"/>
              </a:endParaRPr>
            </a:p>
          </p:txBody>
        </p:sp>
      </p:grpSp>
      <p:grpSp>
        <p:nvGrpSpPr>
          <p:cNvPr id="533" name="Group 532">
            <a:extLst>
              <a:ext uri="{FF2B5EF4-FFF2-40B4-BE49-F238E27FC236}">
                <a16:creationId xmlns:a16="http://schemas.microsoft.com/office/drawing/2014/main" id="{D3D66D32-86DA-4280-97A7-55A2AB249AC7}"/>
              </a:ext>
            </a:extLst>
          </p:cNvPr>
          <p:cNvGrpSpPr/>
          <p:nvPr/>
        </p:nvGrpSpPr>
        <p:grpSpPr>
          <a:xfrm>
            <a:off x="2725384" y="779808"/>
            <a:ext cx="2078560" cy="472220"/>
            <a:chOff x="5451476" y="1558925"/>
            <a:chExt cx="4157662" cy="944563"/>
          </a:xfrm>
          <a:effectLst>
            <a:outerShdw blurRad="152400" sx="102000" sy="102000" algn="ctr" rotWithShape="0">
              <a:schemeClr val="accent1">
                <a:alpha val="82000"/>
              </a:schemeClr>
            </a:outerShdw>
          </a:effectLst>
        </p:grpSpPr>
        <p:sp>
          <p:nvSpPr>
            <p:cNvPr id="481" name="Oval 187">
              <a:extLst>
                <a:ext uri="{FF2B5EF4-FFF2-40B4-BE49-F238E27FC236}">
                  <a16:creationId xmlns:a16="http://schemas.microsoft.com/office/drawing/2014/main" id="{D0B1D3B0-17F7-4E37-9B91-7FE7D06301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1476" y="1558925"/>
              <a:ext cx="179388" cy="180975"/>
            </a:xfrm>
            <a:prstGeom prst="ellipse">
              <a:avLst/>
            </a:prstGeom>
            <a:solidFill>
              <a:schemeClr val="accent1"/>
            </a:solidFill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84" name="Oval 190">
              <a:extLst>
                <a:ext uri="{FF2B5EF4-FFF2-40B4-BE49-F238E27FC236}">
                  <a16:creationId xmlns:a16="http://schemas.microsoft.com/office/drawing/2014/main" id="{6AF4633E-06EA-4DB4-A052-333A59C8A1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28163" y="2322513"/>
              <a:ext cx="180975" cy="180975"/>
            </a:xfrm>
            <a:prstGeom prst="ellipse">
              <a:avLst/>
            </a:prstGeom>
            <a:noFill/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87" name="Freeform 193">
              <a:extLst>
                <a:ext uri="{FF2B5EF4-FFF2-40B4-BE49-F238E27FC236}">
                  <a16:creationId xmlns:a16="http://schemas.microsoft.com/office/drawing/2014/main" id="{CD90FBCE-C4FA-46A7-97D6-AB7B01CAE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638" y="1649413"/>
              <a:ext cx="3843338" cy="719138"/>
            </a:xfrm>
            <a:custGeom>
              <a:avLst/>
              <a:gdLst>
                <a:gd name="T0" fmla="*/ 0 w 2421"/>
                <a:gd name="T1" fmla="*/ 0 h 453"/>
                <a:gd name="T2" fmla="*/ 1741 w 2421"/>
                <a:gd name="T3" fmla="*/ 0 h 453"/>
                <a:gd name="T4" fmla="*/ 2421 w 2421"/>
                <a:gd name="T5" fmla="*/ 45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21" h="453">
                  <a:moveTo>
                    <a:pt x="0" y="0"/>
                  </a:moveTo>
                  <a:lnTo>
                    <a:pt x="1741" y="0"/>
                  </a:lnTo>
                  <a:lnTo>
                    <a:pt x="2421" y="453"/>
                  </a:lnTo>
                </a:path>
              </a:pathLst>
            </a:custGeom>
            <a:noFill/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FFFFFF"/>
                </a:solidFill>
                <a:latin typeface="Calibri"/>
              </a:endParaRPr>
            </a:p>
          </p:txBody>
        </p:sp>
      </p:grpSp>
      <p:grpSp>
        <p:nvGrpSpPr>
          <p:cNvPr id="534" name="Group 533">
            <a:extLst>
              <a:ext uri="{FF2B5EF4-FFF2-40B4-BE49-F238E27FC236}">
                <a16:creationId xmlns:a16="http://schemas.microsoft.com/office/drawing/2014/main" id="{8EDA5064-25F9-425F-B500-C44F9A8802F7}"/>
              </a:ext>
            </a:extLst>
          </p:cNvPr>
          <p:cNvGrpSpPr/>
          <p:nvPr/>
        </p:nvGrpSpPr>
        <p:grpSpPr>
          <a:xfrm>
            <a:off x="3649982" y="825046"/>
            <a:ext cx="1059519" cy="1109518"/>
            <a:chOff x="7300913" y="1649413"/>
            <a:chExt cx="2119313" cy="2219325"/>
          </a:xfrm>
          <a:effectLst>
            <a:outerShdw blurRad="152400" sx="102000" sy="102000" algn="ctr" rotWithShape="0">
              <a:schemeClr val="accent1">
                <a:alpha val="82000"/>
              </a:schemeClr>
            </a:outerShdw>
          </a:effectLst>
        </p:grpSpPr>
        <p:sp>
          <p:nvSpPr>
            <p:cNvPr id="483" name="Oval 189">
              <a:extLst>
                <a:ext uri="{FF2B5EF4-FFF2-40B4-BE49-F238E27FC236}">
                  <a16:creationId xmlns:a16="http://schemas.microsoft.com/office/drawing/2014/main" id="{282E093F-55B3-40A9-8C89-5CBF7E638E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40838" y="3689350"/>
              <a:ext cx="179388" cy="179388"/>
            </a:xfrm>
            <a:prstGeom prst="ellipse">
              <a:avLst/>
            </a:prstGeom>
            <a:solidFill>
              <a:schemeClr val="accent1"/>
            </a:solidFill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88" name="Freeform 194">
              <a:extLst>
                <a:ext uri="{FF2B5EF4-FFF2-40B4-BE49-F238E27FC236}">
                  <a16:creationId xmlns:a16="http://schemas.microsoft.com/office/drawing/2014/main" id="{CB10744D-DED7-4A25-983E-550173A7486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0913" y="1649413"/>
              <a:ext cx="1984375" cy="2084388"/>
            </a:xfrm>
            <a:custGeom>
              <a:avLst/>
              <a:gdLst>
                <a:gd name="T0" fmla="*/ 0 w 1250"/>
                <a:gd name="T1" fmla="*/ 0 h 1313"/>
                <a:gd name="T2" fmla="*/ 665 w 1250"/>
                <a:gd name="T3" fmla="*/ 453 h 1313"/>
                <a:gd name="T4" fmla="*/ 665 w 1250"/>
                <a:gd name="T5" fmla="*/ 914 h 1313"/>
                <a:gd name="T6" fmla="*/ 1250 w 1250"/>
                <a:gd name="T7" fmla="*/ 1313 h 1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0" h="1313">
                  <a:moveTo>
                    <a:pt x="0" y="0"/>
                  </a:moveTo>
                  <a:lnTo>
                    <a:pt x="665" y="453"/>
                  </a:lnTo>
                  <a:lnTo>
                    <a:pt x="665" y="914"/>
                  </a:lnTo>
                  <a:lnTo>
                    <a:pt x="1250" y="1313"/>
                  </a:lnTo>
                </a:path>
              </a:pathLst>
            </a:custGeom>
            <a:noFill/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FFFFFF"/>
                </a:solidFill>
                <a:latin typeface="Calibri"/>
              </a:endParaRPr>
            </a:p>
          </p:txBody>
        </p:sp>
      </p:grpSp>
      <p:grpSp>
        <p:nvGrpSpPr>
          <p:cNvPr id="536" name="Group 535">
            <a:extLst>
              <a:ext uri="{FF2B5EF4-FFF2-40B4-BE49-F238E27FC236}">
                <a16:creationId xmlns:a16="http://schemas.microsoft.com/office/drawing/2014/main" id="{BA570BC4-B595-496B-A827-BEE23007A5FC}"/>
              </a:ext>
            </a:extLst>
          </p:cNvPr>
          <p:cNvGrpSpPr/>
          <p:nvPr/>
        </p:nvGrpSpPr>
        <p:grpSpPr>
          <a:xfrm>
            <a:off x="1619040" y="1647264"/>
            <a:ext cx="1473008" cy="90476"/>
            <a:chOff x="3238501" y="3294063"/>
            <a:chExt cx="2946400" cy="180975"/>
          </a:xfrm>
          <a:effectLst>
            <a:outerShdw blurRad="152400" sx="102000" sy="102000" algn="ctr" rotWithShape="0">
              <a:schemeClr val="accent1">
                <a:alpha val="82000"/>
              </a:schemeClr>
            </a:outerShdw>
          </a:effectLst>
        </p:grpSpPr>
        <p:sp>
          <p:nvSpPr>
            <p:cNvPr id="489" name="Oval 195">
              <a:extLst>
                <a:ext uri="{FF2B5EF4-FFF2-40B4-BE49-F238E27FC236}">
                  <a16:creationId xmlns:a16="http://schemas.microsoft.com/office/drawing/2014/main" id="{5253BAE0-9D2A-440F-B5FD-1FC16D2E1F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5513" y="3294063"/>
              <a:ext cx="179388" cy="180975"/>
            </a:xfrm>
            <a:prstGeom prst="ellipse">
              <a:avLst/>
            </a:prstGeom>
            <a:solidFill>
              <a:schemeClr val="accent1"/>
            </a:solidFill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90" name="Oval 196">
              <a:extLst>
                <a:ext uri="{FF2B5EF4-FFF2-40B4-BE49-F238E27FC236}">
                  <a16:creationId xmlns:a16="http://schemas.microsoft.com/office/drawing/2014/main" id="{A96F3D51-A96B-46D1-B38A-71C9FA3170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8501" y="3294063"/>
              <a:ext cx="179388" cy="180975"/>
            </a:xfrm>
            <a:prstGeom prst="ellipse">
              <a:avLst/>
            </a:prstGeom>
            <a:noFill/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91" name="Line 197">
              <a:extLst>
                <a:ext uri="{FF2B5EF4-FFF2-40B4-BE49-F238E27FC236}">
                  <a16:creationId xmlns:a16="http://schemas.microsoft.com/office/drawing/2014/main" id="{51066CBF-28F9-45E5-A815-A081D66260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17888" y="3384550"/>
              <a:ext cx="2609850" cy="0"/>
            </a:xfrm>
            <a:prstGeom prst="line">
              <a:avLst/>
            </a:prstGeom>
            <a:noFill/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FFFFFF"/>
                </a:solidFill>
                <a:latin typeface="Calibri"/>
              </a:endParaRPr>
            </a:p>
          </p:txBody>
        </p:sp>
      </p:grpSp>
      <p:grpSp>
        <p:nvGrpSpPr>
          <p:cNvPr id="535" name="Group 534">
            <a:extLst>
              <a:ext uri="{FF2B5EF4-FFF2-40B4-BE49-F238E27FC236}">
                <a16:creationId xmlns:a16="http://schemas.microsoft.com/office/drawing/2014/main" id="{8CB5D76F-24B0-4612-9BF4-9B1262C843D9}"/>
              </a:ext>
            </a:extLst>
          </p:cNvPr>
          <p:cNvGrpSpPr/>
          <p:nvPr/>
        </p:nvGrpSpPr>
        <p:grpSpPr>
          <a:xfrm>
            <a:off x="1903166" y="1071870"/>
            <a:ext cx="2039672" cy="1262692"/>
            <a:chOff x="3806826" y="2143125"/>
            <a:chExt cx="4079875" cy="2525713"/>
          </a:xfrm>
          <a:effectLst>
            <a:outerShdw blurRad="152400" sx="102000" sy="102000" algn="ctr" rotWithShape="0">
              <a:schemeClr val="accent1">
                <a:alpha val="82000"/>
              </a:schemeClr>
            </a:outerShdw>
          </a:effectLst>
        </p:grpSpPr>
        <p:sp>
          <p:nvSpPr>
            <p:cNvPr id="482" name="Oval 188">
              <a:extLst>
                <a:ext uri="{FF2B5EF4-FFF2-40B4-BE49-F238E27FC236}">
                  <a16:creationId xmlns:a16="http://schemas.microsoft.com/office/drawing/2014/main" id="{66747D92-2C77-4B30-855D-693E2C786F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6826" y="2143125"/>
              <a:ext cx="179388" cy="179388"/>
            </a:xfrm>
            <a:prstGeom prst="ellipse">
              <a:avLst/>
            </a:prstGeom>
            <a:noFill/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86" name="Freeform 192">
              <a:extLst>
                <a:ext uri="{FF2B5EF4-FFF2-40B4-BE49-F238E27FC236}">
                  <a16:creationId xmlns:a16="http://schemas.microsoft.com/office/drawing/2014/main" id="{03440BF5-0B69-4697-9030-5ED28B564B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9226" y="2235200"/>
              <a:ext cx="3783013" cy="2301875"/>
            </a:xfrm>
            <a:custGeom>
              <a:avLst/>
              <a:gdLst>
                <a:gd name="T0" fmla="*/ 0 w 2383"/>
                <a:gd name="T1" fmla="*/ 0 h 1450"/>
                <a:gd name="T2" fmla="*/ 1869 w 2383"/>
                <a:gd name="T3" fmla="*/ 0 h 1450"/>
                <a:gd name="T4" fmla="*/ 1869 w 2383"/>
                <a:gd name="T5" fmla="*/ 1093 h 1450"/>
                <a:gd name="T6" fmla="*/ 2383 w 2383"/>
                <a:gd name="T7" fmla="*/ 1450 h 1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83" h="1450">
                  <a:moveTo>
                    <a:pt x="0" y="0"/>
                  </a:moveTo>
                  <a:lnTo>
                    <a:pt x="1869" y="0"/>
                  </a:lnTo>
                  <a:lnTo>
                    <a:pt x="1869" y="1093"/>
                  </a:lnTo>
                  <a:lnTo>
                    <a:pt x="2383" y="1450"/>
                  </a:lnTo>
                </a:path>
              </a:pathLst>
            </a:custGeom>
            <a:noFill/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92" name="Oval 198">
              <a:extLst>
                <a:ext uri="{FF2B5EF4-FFF2-40B4-BE49-F238E27FC236}">
                  <a16:creationId xmlns:a16="http://schemas.microsoft.com/office/drawing/2014/main" id="{3A9CB0C0-67BB-4B9F-9C00-8CFF04C93A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5726" y="4489450"/>
              <a:ext cx="180975" cy="179388"/>
            </a:xfrm>
            <a:prstGeom prst="ellipse">
              <a:avLst/>
            </a:prstGeom>
            <a:noFill/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FFFFFF"/>
                </a:solidFill>
                <a:latin typeface="Calibri"/>
              </a:endParaRPr>
            </a:p>
          </p:txBody>
        </p:sp>
      </p:grpSp>
      <p:grpSp>
        <p:nvGrpSpPr>
          <p:cNvPr id="579" name="Group 578">
            <a:extLst>
              <a:ext uri="{FF2B5EF4-FFF2-40B4-BE49-F238E27FC236}">
                <a16:creationId xmlns:a16="http://schemas.microsoft.com/office/drawing/2014/main" id="{2A0F1DAE-7A2F-4B21-9B4D-6DE8B2CF716B}"/>
              </a:ext>
            </a:extLst>
          </p:cNvPr>
          <p:cNvGrpSpPr/>
          <p:nvPr/>
        </p:nvGrpSpPr>
        <p:grpSpPr>
          <a:xfrm>
            <a:off x="9826140" y="5614703"/>
            <a:ext cx="1505548" cy="396030"/>
            <a:chOff x="19654838" y="11229975"/>
            <a:chExt cx="3011488" cy="792163"/>
          </a:xfrm>
          <a:effectLst>
            <a:outerShdw blurRad="152400" sx="102000" sy="102000" algn="ctr" rotWithShape="0">
              <a:schemeClr val="accent1">
                <a:alpha val="82000"/>
              </a:schemeClr>
            </a:outerShdw>
          </a:effectLst>
        </p:grpSpPr>
        <p:sp>
          <p:nvSpPr>
            <p:cNvPr id="493" name="Freeform 199">
              <a:extLst>
                <a:ext uri="{FF2B5EF4-FFF2-40B4-BE49-F238E27FC236}">
                  <a16:creationId xmlns:a16="http://schemas.microsoft.com/office/drawing/2014/main" id="{ECAF9564-4EE0-4497-9365-4EF133641C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15176" y="11320463"/>
              <a:ext cx="2713038" cy="579438"/>
            </a:xfrm>
            <a:custGeom>
              <a:avLst/>
              <a:gdLst>
                <a:gd name="T0" fmla="*/ 1709 w 1709"/>
                <a:gd name="T1" fmla="*/ 365 h 365"/>
                <a:gd name="T2" fmla="*/ 1177 w 1709"/>
                <a:gd name="T3" fmla="*/ 0 h 365"/>
                <a:gd name="T4" fmla="*/ 0 w 1709"/>
                <a:gd name="T5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09" h="365">
                  <a:moveTo>
                    <a:pt x="1709" y="365"/>
                  </a:moveTo>
                  <a:lnTo>
                    <a:pt x="1177" y="0"/>
                  </a:lnTo>
                  <a:lnTo>
                    <a:pt x="0" y="0"/>
                  </a:lnTo>
                </a:path>
              </a:pathLst>
            </a:custGeom>
            <a:noFill/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94" name="Oval 200">
              <a:extLst>
                <a:ext uri="{FF2B5EF4-FFF2-40B4-BE49-F238E27FC236}">
                  <a16:creationId xmlns:a16="http://schemas.microsoft.com/office/drawing/2014/main" id="{208E7ACF-5B57-4288-9426-19550E28A2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54838" y="11229975"/>
              <a:ext cx="179388" cy="180975"/>
            </a:xfrm>
            <a:prstGeom prst="ellipse">
              <a:avLst/>
            </a:prstGeom>
            <a:noFill/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99" name="Oval 205">
              <a:extLst>
                <a:ext uri="{FF2B5EF4-FFF2-40B4-BE49-F238E27FC236}">
                  <a16:creationId xmlns:a16="http://schemas.microsoft.com/office/drawing/2014/main" id="{D3815865-83D6-4F76-BC0E-B79F57807D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86938" y="11841163"/>
              <a:ext cx="179388" cy="180975"/>
            </a:xfrm>
            <a:prstGeom prst="ellipse">
              <a:avLst/>
            </a:prstGeom>
            <a:noFill/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FFFFFF"/>
                </a:solidFill>
                <a:latin typeface="Calibri"/>
              </a:endParaRPr>
            </a:p>
          </p:txBody>
        </p:sp>
      </p:grpSp>
      <p:grpSp>
        <p:nvGrpSpPr>
          <p:cNvPr id="577" name="Group 576">
            <a:extLst>
              <a:ext uri="{FF2B5EF4-FFF2-40B4-BE49-F238E27FC236}">
                <a16:creationId xmlns:a16="http://schemas.microsoft.com/office/drawing/2014/main" id="{7913DDFE-0D42-43C5-86C2-3B2CB995654A}"/>
              </a:ext>
            </a:extLst>
          </p:cNvPr>
          <p:cNvGrpSpPr/>
          <p:nvPr/>
        </p:nvGrpSpPr>
        <p:grpSpPr>
          <a:xfrm>
            <a:off x="8369005" y="4745660"/>
            <a:ext cx="2041259" cy="1254756"/>
            <a:chOff x="16740188" y="9491663"/>
            <a:chExt cx="4083050" cy="2509838"/>
          </a:xfrm>
          <a:effectLst>
            <a:outerShdw blurRad="152400" sx="102000" sy="102000" algn="ctr" rotWithShape="0">
              <a:schemeClr val="accent1">
                <a:alpha val="82000"/>
              </a:schemeClr>
            </a:outerShdw>
          </a:effectLst>
        </p:grpSpPr>
        <p:sp>
          <p:nvSpPr>
            <p:cNvPr id="496" name="Oval 202">
              <a:extLst>
                <a:ext uri="{FF2B5EF4-FFF2-40B4-BE49-F238E27FC236}">
                  <a16:creationId xmlns:a16="http://schemas.microsoft.com/office/drawing/2014/main" id="{46BF946E-C3C7-436C-B398-136786952F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2263" y="11822113"/>
              <a:ext cx="180975" cy="179388"/>
            </a:xfrm>
            <a:prstGeom prst="ellipse">
              <a:avLst/>
            </a:prstGeom>
            <a:noFill/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00" name="Freeform 206">
              <a:extLst>
                <a:ext uri="{FF2B5EF4-FFF2-40B4-BE49-F238E27FC236}">
                  <a16:creationId xmlns:a16="http://schemas.microsoft.com/office/drawing/2014/main" id="{8766AD24-EDBE-4791-B7AD-964ED9E7B4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83063" y="9607550"/>
              <a:ext cx="3784600" cy="2301875"/>
            </a:xfrm>
            <a:custGeom>
              <a:avLst/>
              <a:gdLst>
                <a:gd name="T0" fmla="*/ 2384 w 2384"/>
                <a:gd name="T1" fmla="*/ 1450 h 1450"/>
                <a:gd name="T2" fmla="*/ 515 w 2384"/>
                <a:gd name="T3" fmla="*/ 1450 h 1450"/>
                <a:gd name="T4" fmla="*/ 515 w 2384"/>
                <a:gd name="T5" fmla="*/ 355 h 1450"/>
                <a:gd name="T6" fmla="*/ 0 w 2384"/>
                <a:gd name="T7" fmla="*/ 0 h 1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84" h="1450">
                  <a:moveTo>
                    <a:pt x="2384" y="1450"/>
                  </a:moveTo>
                  <a:lnTo>
                    <a:pt x="515" y="1450"/>
                  </a:lnTo>
                  <a:lnTo>
                    <a:pt x="515" y="355"/>
                  </a:lnTo>
                  <a:lnTo>
                    <a:pt x="0" y="0"/>
                  </a:lnTo>
                </a:path>
              </a:pathLst>
            </a:custGeom>
            <a:noFill/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01" name="Oval 207">
              <a:extLst>
                <a:ext uri="{FF2B5EF4-FFF2-40B4-BE49-F238E27FC236}">
                  <a16:creationId xmlns:a16="http://schemas.microsoft.com/office/drawing/2014/main" id="{208175DD-E1D3-4017-9E42-C6162F894A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40188" y="9491663"/>
              <a:ext cx="180975" cy="180975"/>
            </a:xfrm>
            <a:prstGeom prst="ellipse">
              <a:avLst/>
            </a:prstGeom>
            <a:solidFill>
              <a:schemeClr val="accent1"/>
            </a:solidFill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FFFFFF"/>
                </a:solidFill>
                <a:latin typeface="Calibri"/>
              </a:endParaRPr>
            </a:p>
          </p:txBody>
        </p:sp>
      </p:grpSp>
      <p:grpSp>
        <p:nvGrpSpPr>
          <p:cNvPr id="575" name="Group 574">
            <a:extLst>
              <a:ext uri="{FF2B5EF4-FFF2-40B4-BE49-F238E27FC236}">
                <a16:creationId xmlns:a16="http://schemas.microsoft.com/office/drawing/2014/main" id="{F6A772DD-A70A-4278-9795-2A5E913CD8B5}"/>
              </a:ext>
            </a:extLst>
          </p:cNvPr>
          <p:cNvGrpSpPr/>
          <p:nvPr/>
        </p:nvGrpSpPr>
        <p:grpSpPr>
          <a:xfrm>
            <a:off x="7507898" y="5820257"/>
            <a:ext cx="2078561" cy="472220"/>
            <a:chOff x="15017751" y="11641138"/>
            <a:chExt cx="4157663" cy="944562"/>
          </a:xfrm>
          <a:effectLst>
            <a:outerShdw blurRad="152400" sx="102000" sy="102000" algn="ctr" rotWithShape="0">
              <a:schemeClr val="accent1">
                <a:alpha val="82000"/>
              </a:schemeClr>
            </a:outerShdw>
          </a:effectLst>
        </p:grpSpPr>
        <p:sp>
          <p:nvSpPr>
            <p:cNvPr id="495" name="Oval 201">
              <a:extLst>
                <a:ext uri="{FF2B5EF4-FFF2-40B4-BE49-F238E27FC236}">
                  <a16:creationId xmlns:a16="http://schemas.microsoft.com/office/drawing/2014/main" id="{248CFC5E-0B12-428C-B3B6-DD6E249CD9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96026" y="12404725"/>
              <a:ext cx="179388" cy="180975"/>
            </a:xfrm>
            <a:prstGeom prst="ellipse">
              <a:avLst/>
            </a:prstGeom>
            <a:noFill/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98" name="Oval 204">
              <a:extLst>
                <a:ext uri="{FF2B5EF4-FFF2-40B4-BE49-F238E27FC236}">
                  <a16:creationId xmlns:a16="http://schemas.microsoft.com/office/drawing/2014/main" id="{2A05A228-357A-4FA9-9C86-89D23FC449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17751" y="11641138"/>
              <a:ext cx="179388" cy="180975"/>
            </a:xfrm>
            <a:prstGeom prst="ellipse">
              <a:avLst/>
            </a:prstGeom>
            <a:noFill/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02" name="Freeform 208">
              <a:extLst>
                <a:ext uri="{FF2B5EF4-FFF2-40B4-BE49-F238E27FC236}">
                  <a16:creationId xmlns:a16="http://schemas.microsoft.com/office/drawing/2014/main" id="{2BB3960A-611F-43C5-8A7F-AAB761EDEF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74913" y="11774488"/>
              <a:ext cx="3843338" cy="720725"/>
            </a:xfrm>
            <a:custGeom>
              <a:avLst/>
              <a:gdLst>
                <a:gd name="T0" fmla="*/ 2421 w 2421"/>
                <a:gd name="T1" fmla="*/ 454 h 454"/>
                <a:gd name="T2" fmla="*/ 679 w 2421"/>
                <a:gd name="T3" fmla="*/ 454 h 454"/>
                <a:gd name="T4" fmla="*/ 0 w 2421"/>
                <a:gd name="T5" fmla="*/ 0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21" h="454">
                  <a:moveTo>
                    <a:pt x="2421" y="454"/>
                  </a:moveTo>
                  <a:lnTo>
                    <a:pt x="679" y="454"/>
                  </a:lnTo>
                  <a:lnTo>
                    <a:pt x="0" y="0"/>
                  </a:lnTo>
                </a:path>
              </a:pathLst>
            </a:custGeom>
            <a:noFill/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FFFFFF"/>
                </a:solidFill>
                <a:latin typeface="Calibri"/>
              </a:endParaRPr>
            </a:p>
          </p:txBody>
        </p:sp>
      </p:grpSp>
      <p:grpSp>
        <p:nvGrpSpPr>
          <p:cNvPr id="576" name="Group 575">
            <a:extLst>
              <a:ext uri="{FF2B5EF4-FFF2-40B4-BE49-F238E27FC236}">
                <a16:creationId xmlns:a16="http://schemas.microsoft.com/office/drawing/2014/main" id="{995F220E-1D3C-4D22-ACC9-2455885E7385}"/>
              </a:ext>
            </a:extLst>
          </p:cNvPr>
          <p:cNvGrpSpPr/>
          <p:nvPr/>
        </p:nvGrpSpPr>
        <p:grpSpPr>
          <a:xfrm>
            <a:off x="7595993" y="5136134"/>
            <a:ext cx="1067455" cy="1111105"/>
            <a:chOff x="15193963" y="10272713"/>
            <a:chExt cx="2135188" cy="2222500"/>
          </a:xfrm>
          <a:effectLst>
            <a:outerShdw blurRad="152400" sx="102000" sy="102000" algn="ctr" rotWithShape="0">
              <a:schemeClr val="accent1">
                <a:alpha val="82000"/>
              </a:schemeClr>
            </a:outerShdw>
          </a:effectLst>
        </p:grpSpPr>
        <p:sp>
          <p:nvSpPr>
            <p:cNvPr id="497" name="Oval 203">
              <a:extLst>
                <a:ext uri="{FF2B5EF4-FFF2-40B4-BE49-F238E27FC236}">
                  <a16:creationId xmlns:a16="http://schemas.microsoft.com/office/drawing/2014/main" id="{FE67C5CE-C2F1-4910-8B8B-776754936F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93963" y="10272713"/>
              <a:ext cx="180975" cy="179388"/>
            </a:xfrm>
            <a:prstGeom prst="ellipse">
              <a:avLst/>
            </a:prstGeom>
            <a:noFill/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03" name="Freeform 209">
              <a:extLst>
                <a:ext uri="{FF2B5EF4-FFF2-40B4-BE49-F238E27FC236}">
                  <a16:creationId xmlns:a16="http://schemas.microsoft.com/office/drawing/2014/main" id="{B8AB8EF2-7045-490F-8AAC-032332CC72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41601" y="10407650"/>
              <a:ext cx="1987550" cy="2087563"/>
            </a:xfrm>
            <a:custGeom>
              <a:avLst/>
              <a:gdLst>
                <a:gd name="T0" fmla="*/ 1252 w 1252"/>
                <a:gd name="T1" fmla="*/ 1315 h 1315"/>
                <a:gd name="T2" fmla="*/ 587 w 1252"/>
                <a:gd name="T3" fmla="*/ 861 h 1315"/>
                <a:gd name="T4" fmla="*/ 587 w 1252"/>
                <a:gd name="T5" fmla="*/ 401 h 1315"/>
                <a:gd name="T6" fmla="*/ 0 w 1252"/>
                <a:gd name="T7" fmla="*/ 0 h 1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2" h="1315">
                  <a:moveTo>
                    <a:pt x="1252" y="1315"/>
                  </a:moveTo>
                  <a:lnTo>
                    <a:pt x="587" y="861"/>
                  </a:lnTo>
                  <a:lnTo>
                    <a:pt x="587" y="401"/>
                  </a:lnTo>
                  <a:lnTo>
                    <a:pt x="0" y="0"/>
                  </a:lnTo>
                </a:path>
              </a:pathLst>
            </a:custGeom>
            <a:noFill/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FFFFFF"/>
                </a:solidFill>
                <a:latin typeface="Calibri"/>
              </a:endParaRPr>
            </a:p>
          </p:txBody>
        </p:sp>
      </p:grpSp>
      <p:grpSp>
        <p:nvGrpSpPr>
          <p:cNvPr id="578" name="Group 577">
            <a:extLst>
              <a:ext uri="{FF2B5EF4-FFF2-40B4-BE49-F238E27FC236}">
                <a16:creationId xmlns:a16="http://schemas.microsoft.com/office/drawing/2014/main" id="{3C261D5D-9BC0-4C5F-A657-6D3D463C8700}"/>
              </a:ext>
            </a:extLst>
          </p:cNvPr>
          <p:cNvGrpSpPr/>
          <p:nvPr/>
        </p:nvGrpSpPr>
        <p:grpSpPr>
          <a:xfrm>
            <a:off x="9219000" y="5332959"/>
            <a:ext cx="1473802" cy="90476"/>
            <a:chOff x="18440401" y="10666413"/>
            <a:chExt cx="2947988" cy="180975"/>
          </a:xfrm>
          <a:effectLst>
            <a:outerShdw blurRad="152400" sx="102000" sy="102000" algn="ctr" rotWithShape="0">
              <a:schemeClr val="accent1">
                <a:alpha val="82000"/>
              </a:schemeClr>
            </a:outerShdw>
          </a:effectLst>
        </p:grpSpPr>
        <p:sp>
          <p:nvSpPr>
            <p:cNvPr id="504" name="Oval 210">
              <a:extLst>
                <a:ext uri="{FF2B5EF4-FFF2-40B4-BE49-F238E27FC236}">
                  <a16:creationId xmlns:a16="http://schemas.microsoft.com/office/drawing/2014/main" id="{4EE0FB73-AE6A-4E9F-B67B-CD61E565BB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40401" y="10666413"/>
              <a:ext cx="180975" cy="180975"/>
            </a:xfrm>
            <a:prstGeom prst="ellipse">
              <a:avLst/>
            </a:prstGeom>
            <a:noFill/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05" name="Oval 211">
              <a:extLst>
                <a:ext uri="{FF2B5EF4-FFF2-40B4-BE49-F238E27FC236}">
                  <a16:creationId xmlns:a16="http://schemas.microsoft.com/office/drawing/2014/main" id="{CD4F8839-B837-4456-925A-8E4CEEF6A2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09001" y="10666413"/>
              <a:ext cx="179388" cy="180975"/>
            </a:xfrm>
            <a:prstGeom prst="ellipse">
              <a:avLst/>
            </a:prstGeom>
            <a:noFill/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06" name="Line 212">
              <a:extLst>
                <a:ext uri="{FF2B5EF4-FFF2-40B4-BE49-F238E27FC236}">
                  <a16:creationId xmlns:a16="http://schemas.microsoft.com/office/drawing/2014/main" id="{55C0AB84-60D0-4EB3-AEB8-BABEB9D111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00738" y="10756900"/>
              <a:ext cx="2608263" cy="0"/>
            </a:xfrm>
            <a:prstGeom prst="line">
              <a:avLst/>
            </a:prstGeom>
            <a:noFill/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FFFFFF"/>
                </a:solidFill>
                <a:latin typeface="Calibri"/>
              </a:endParaRPr>
            </a:p>
          </p:txBody>
        </p:sp>
      </p:grpSp>
      <p:grpSp>
        <p:nvGrpSpPr>
          <p:cNvPr id="598" name="Group 597">
            <a:extLst>
              <a:ext uri="{FF2B5EF4-FFF2-40B4-BE49-F238E27FC236}">
                <a16:creationId xmlns:a16="http://schemas.microsoft.com/office/drawing/2014/main" id="{B854F148-85ED-4937-99AF-B59C1058D623}"/>
              </a:ext>
            </a:extLst>
          </p:cNvPr>
          <p:cNvGrpSpPr/>
          <p:nvPr/>
        </p:nvGrpSpPr>
        <p:grpSpPr>
          <a:xfrm>
            <a:off x="8321386" y="1057584"/>
            <a:ext cx="1049995" cy="276983"/>
            <a:chOff x="16644938" y="2114550"/>
            <a:chExt cx="2100263" cy="554038"/>
          </a:xfrm>
          <a:effectLst>
            <a:outerShdw blurRad="152400" sx="102000" sy="102000" algn="ctr" rotWithShape="0">
              <a:schemeClr val="accent1">
                <a:alpha val="82000"/>
              </a:schemeClr>
            </a:outerShdw>
          </a:effectLst>
        </p:grpSpPr>
        <p:sp>
          <p:nvSpPr>
            <p:cNvPr id="507" name="Freeform 213">
              <a:extLst>
                <a:ext uri="{FF2B5EF4-FFF2-40B4-BE49-F238E27FC236}">
                  <a16:creationId xmlns:a16="http://schemas.microsoft.com/office/drawing/2014/main" id="{5CC1AA47-8689-4743-905A-0C49661790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40188" y="2198688"/>
              <a:ext cx="1895475" cy="406400"/>
            </a:xfrm>
            <a:custGeom>
              <a:avLst/>
              <a:gdLst>
                <a:gd name="T0" fmla="*/ 0 w 1194"/>
                <a:gd name="T1" fmla="*/ 0 h 256"/>
                <a:gd name="T2" fmla="*/ 371 w 1194"/>
                <a:gd name="T3" fmla="*/ 256 h 256"/>
                <a:gd name="T4" fmla="*/ 1194 w 1194"/>
                <a:gd name="T5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94" h="256">
                  <a:moveTo>
                    <a:pt x="0" y="0"/>
                  </a:moveTo>
                  <a:lnTo>
                    <a:pt x="371" y="256"/>
                  </a:lnTo>
                  <a:lnTo>
                    <a:pt x="1194" y="256"/>
                  </a:lnTo>
                </a:path>
              </a:pathLst>
            </a:custGeom>
            <a:noFill/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08" name="Oval 214">
              <a:extLst>
                <a:ext uri="{FF2B5EF4-FFF2-40B4-BE49-F238E27FC236}">
                  <a16:creationId xmlns:a16="http://schemas.microsoft.com/office/drawing/2014/main" id="{299C26A5-F249-4A32-9481-FAD28381E6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21376" y="2543175"/>
              <a:ext cx="123825" cy="125413"/>
            </a:xfrm>
            <a:prstGeom prst="ellipse">
              <a:avLst/>
            </a:prstGeom>
            <a:noFill/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14" name="Oval 220">
              <a:extLst>
                <a:ext uri="{FF2B5EF4-FFF2-40B4-BE49-F238E27FC236}">
                  <a16:creationId xmlns:a16="http://schemas.microsoft.com/office/drawing/2014/main" id="{D83CEEC9-11F6-4443-A1F0-71BC42753A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44938" y="2114550"/>
              <a:ext cx="123825" cy="127000"/>
            </a:xfrm>
            <a:prstGeom prst="ellipse">
              <a:avLst/>
            </a:prstGeom>
            <a:noFill/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FFFFFF"/>
                </a:solidFill>
                <a:latin typeface="Calibri"/>
              </a:endParaRPr>
            </a:p>
          </p:txBody>
        </p:sp>
      </p:grpSp>
      <p:grpSp>
        <p:nvGrpSpPr>
          <p:cNvPr id="597" name="Group 596">
            <a:extLst>
              <a:ext uri="{FF2B5EF4-FFF2-40B4-BE49-F238E27FC236}">
                <a16:creationId xmlns:a16="http://schemas.microsoft.com/office/drawing/2014/main" id="{81BDA525-C4C8-4153-9EE3-E267AD3AEB4F}"/>
              </a:ext>
            </a:extLst>
          </p:cNvPr>
          <p:cNvGrpSpPr/>
          <p:nvPr/>
        </p:nvGrpSpPr>
        <p:grpSpPr>
          <a:xfrm>
            <a:off x="8988049" y="1064727"/>
            <a:ext cx="1349993" cy="836504"/>
            <a:chOff x="17978438" y="2128838"/>
            <a:chExt cx="2700338" cy="1673225"/>
          </a:xfrm>
          <a:effectLst>
            <a:outerShdw blurRad="152400" sx="102000" sy="102000" algn="ctr" rotWithShape="0">
              <a:schemeClr val="accent1">
                <a:alpha val="82000"/>
              </a:schemeClr>
            </a:outerShdw>
          </a:effectLst>
        </p:grpSpPr>
        <p:sp>
          <p:nvSpPr>
            <p:cNvPr id="511" name="Oval 217">
              <a:extLst>
                <a:ext uri="{FF2B5EF4-FFF2-40B4-BE49-F238E27FC236}">
                  <a16:creationId xmlns:a16="http://schemas.microsoft.com/office/drawing/2014/main" id="{426A3063-BBA1-499A-B606-FD8D5A2F04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78438" y="2128838"/>
              <a:ext cx="123825" cy="127000"/>
            </a:xfrm>
            <a:prstGeom prst="ellipse">
              <a:avLst/>
            </a:prstGeom>
            <a:noFill/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16" name="Freeform 222">
              <a:extLst>
                <a:ext uri="{FF2B5EF4-FFF2-40B4-BE49-F238E27FC236}">
                  <a16:creationId xmlns:a16="http://schemas.microsoft.com/office/drawing/2014/main" id="{C2293AFA-A8E1-4901-9455-6FCB83669B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38763" y="2193925"/>
              <a:ext cx="2640013" cy="1608138"/>
            </a:xfrm>
            <a:custGeom>
              <a:avLst/>
              <a:gdLst>
                <a:gd name="T0" fmla="*/ 0 w 1663"/>
                <a:gd name="T1" fmla="*/ 0 h 1013"/>
                <a:gd name="T2" fmla="*/ 1303 w 1663"/>
                <a:gd name="T3" fmla="*/ 0 h 1013"/>
                <a:gd name="T4" fmla="*/ 1303 w 1663"/>
                <a:gd name="T5" fmla="*/ 764 h 1013"/>
                <a:gd name="T6" fmla="*/ 1663 w 1663"/>
                <a:gd name="T7" fmla="*/ 1013 h 1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63" h="1013">
                  <a:moveTo>
                    <a:pt x="0" y="0"/>
                  </a:moveTo>
                  <a:lnTo>
                    <a:pt x="1303" y="0"/>
                  </a:lnTo>
                  <a:lnTo>
                    <a:pt x="1303" y="764"/>
                  </a:lnTo>
                  <a:lnTo>
                    <a:pt x="1663" y="1013"/>
                  </a:lnTo>
                </a:path>
              </a:pathLst>
            </a:custGeom>
            <a:noFill/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FFFFFF"/>
                </a:solidFill>
                <a:latin typeface="Calibri"/>
              </a:endParaRPr>
            </a:p>
          </p:txBody>
        </p:sp>
      </p:grpSp>
      <p:grpSp>
        <p:nvGrpSpPr>
          <p:cNvPr id="595" name="Group 594">
            <a:extLst>
              <a:ext uri="{FF2B5EF4-FFF2-40B4-BE49-F238E27FC236}">
                <a16:creationId xmlns:a16="http://schemas.microsoft.com/office/drawing/2014/main" id="{02B90BD6-F282-4A1B-B358-C113B266DA28}"/>
              </a:ext>
            </a:extLst>
          </p:cNvPr>
          <p:cNvGrpSpPr/>
          <p:nvPr/>
        </p:nvGrpSpPr>
        <p:grpSpPr>
          <a:xfrm>
            <a:off x="9562649" y="861553"/>
            <a:ext cx="1426977" cy="329364"/>
            <a:chOff x="19127788" y="1722438"/>
            <a:chExt cx="2854325" cy="658813"/>
          </a:xfrm>
          <a:effectLst>
            <a:outerShdw blurRad="152400" sx="102000" sy="102000" algn="ctr" rotWithShape="0">
              <a:schemeClr val="accent1">
                <a:alpha val="82000"/>
              </a:schemeClr>
            </a:outerShdw>
          </a:effectLst>
        </p:grpSpPr>
        <p:sp>
          <p:nvSpPr>
            <p:cNvPr id="510" name="Oval 216">
              <a:extLst>
                <a:ext uri="{FF2B5EF4-FFF2-40B4-BE49-F238E27FC236}">
                  <a16:creationId xmlns:a16="http://schemas.microsoft.com/office/drawing/2014/main" id="{D5297269-56FC-4FB5-81FB-267FA4E401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27788" y="1722438"/>
              <a:ext cx="123825" cy="127000"/>
            </a:xfrm>
            <a:prstGeom prst="ellipse">
              <a:avLst/>
            </a:prstGeom>
            <a:noFill/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13" name="Oval 219">
              <a:extLst>
                <a:ext uri="{FF2B5EF4-FFF2-40B4-BE49-F238E27FC236}">
                  <a16:creationId xmlns:a16="http://schemas.microsoft.com/office/drawing/2014/main" id="{52BDA676-C1CA-4188-9635-E68E861F1D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55113" y="2255838"/>
              <a:ext cx="127000" cy="125413"/>
            </a:xfrm>
            <a:prstGeom prst="ellipse">
              <a:avLst/>
            </a:prstGeom>
            <a:solidFill>
              <a:schemeClr val="accent1"/>
            </a:solidFill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17" name="Freeform 223">
              <a:extLst>
                <a:ext uri="{FF2B5EF4-FFF2-40B4-BE49-F238E27FC236}">
                  <a16:creationId xmlns:a16="http://schemas.microsoft.com/office/drawing/2014/main" id="{920789F9-286E-489C-A194-BFAF6854B4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89701" y="1784350"/>
              <a:ext cx="2682875" cy="501650"/>
            </a:xfrm>
            <a:custGeom>
              <a:avLst/>
              <a:gdLst>
                <a:gd name="T0" fmla="*/ 0 w 1690"/>
                <a:gd name="T1" fmla="*/ 0 h 316"/>
                <a:gd name="T2" fmla="*/ 1215 w 1690"/>
                <a:gd name="T3" fmla="*/ 0 h 316"/>
                <a:gd name="T4" fmla="*/ 1690 w 1690"/>
                <a:gd name="T5" fmla="*/ 316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90" h="316">
                  <a:moveTo>
                    <a:pt x="0" y="0"/>
                  </a:moveTo>
                  <a:lnTo>
                    <a:pt x="1215" y="0"/>
                  </a:lnTo>
                  <a:lnTo>
                    <a:pt x="1690" y="316"/>
                  </a:lnTo>
                </a:path>
              </a:pathLst>
            </a:custGeom>
            <a:noFill/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FFFFFF"/>
                </a:solidFill>
                <a:latin typeface="Calibri"/>
              </a:endParaRPr>
            </a:p>
          </p:txBody>
        </p:sp>
      </p:grpSp>
      <p:grpSp>
        <p:nvGrpSpPr>
          <p:cNvPr id="596" name="Group 595">
            <a:extLst>
              <a:ext uri="{FF2B5EF4-FFF2-40B4-BE49-F238E27FC236}">
                <a16:creationId xmlns:a16="http://schemas.microsoft.com/office/drawing/2014/main" id="{7CD2CCE2-41D0-4705-8F34-E77BEC5F892D}"/>
              </a:ext>
            </a:extLst>
          </p:cNvPr>
          <p:cNvGrpSpPr/>
          <p:nvPr/>
        </p:nvGrpSpPr>
        <p:grpSpPr>
          <a:xfrm>
            <a:off x="10183281" y="892505"/>
            <a:ext cx="724600" cy="759520"/>
            <a:chOff x="20369213" y="1784350"/>
            <a:chExt cx="1449388" cy="1519238"/>
          </a:xfrm>
          <a:effectLst>
            <a:outerShdw blurRad="152400" sx="102000" sy="102000" algn="ctr" rotWithShape="0">
              <a:schemeClr val="accent1">
                <a:alpha val="82000"/>
              </a:schemeClr>
            </a:outerShdw>
          </a:effectLst>
        </p:grpSpPr>
        <p:sp>
          <p:nvSpPr>
            <p:cNvPr id="512" name="Oval 218">
              <a:extLst>
                <a:ext uri="{FF2B5EF4-FFF2-40B4-BE49-F238E27FC236}">
                  <a16:creationId xmlns:a16="http://schemas.microsoft.com/office/drawing/2014/main" id="{31171629-2AF6-4F33-B0D3-69A2C470C8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93188" y="3179763"/>
              <a:ext cx="125413" cy="123825"/>
            </a:xfrm>
            <a:prstGeom prst="ellipse">
              <a:avLst/>
            </a:prstGeom>
            <a:noFill/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18" name="Freeform 224">
              <a:extLst>
                <a:ext uri="{FF2B5EF4-FFF2-40B4-BE49-F238E27FC236}">
                  <a16:creationId xmlns:a16="http://schemas.microsoft.com/office/drawing/2014/main" id="{139A1D35-1776-4C20-9B73-55034DCD73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69213" y="1784350"/>
              <a:ext cx="1385888" cy="1457325"/>
            </a:xfrm>
            <a:custGeom>
              <a:avLst/>
              <a:gdLst>
                <a:gd name="T0" fmla="*/ 0 w 873"/>
                <a:gd name="T1" fmla="*/ 0 h 918"/>
                <a:gd name="T2" fmla="*/ 465 w 873"/>
                <a:gd name="T3" fmla="*/ 316 h 918"/>
                <a:gd name="T4" fmla="*/ 465 w 873"/>
                <a:gd name="T5" fmla="*/ 639 h 918"/>
                <a:gd name="T6" fmla="*/ 873 w 873"/>
                <a:gd name="T7" fmla="*/ 918 h 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3" h="918">
                  <a:moveTo>
                    <a:pt x="0" y="0"/>
                  </a:moveTo>
                  <a:lnTo>
                    <a:pt x="465" y="316"/>
                  </a:lnTo>
                  <a:lnTo>
                    <a:pt x="465" y="639"/>
                  </a:lnTo>
                  <a:lnTo>
                    <a:pt x="873" y="918"/>
                  </a:lnTo>
                </a:path>
              </a:pathLst>
            </a:custGeom>
            <a:noFill/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FFFFFF"/>
                </a:solidFill>
                <a:latin typeface="Calibri"/>
              </a:endParaRPr>
            </a:p>
          </p:txBody>
        </p:sp>
      </p:grpSp>
      <p:grpSp>
        <p:nvGrpSpPr>
          <p:cNvPr id="599" name="Group 598">
            <a:extLst>
              <a:ext uri="{FF2B5EF4-FFF2-40B4-BE49-F238E27FC236}">
                <a16:creationId xmlns:a16="http://schemas.microsoft.com/office/drawing/2014/main" id="{DA05A354-0759-4173-B6B9-EA45C49ACB10}"/>
              </a:ext>
            </a:extLst>
          </p:cNvPr>
          <p:cNvGrpSpPr/>
          <p:nvPr/>
        </p:nvGrpSpPr>
        <p:grpSpPr>
          <a:xfrm>
            <a:off x="8092816" y="1467106"/>
            <a:ext cx="1702372" cy="277776"/>
            <a:chOff x="16187738" y="2933700"/>
            <a:chExt cx="3405188" cy="555625"/>
          </a:xfrm>
          <a:effectLst>
            <a:outerShdw blurRad="152400" sx="102000" sy="102000" algn="ctr" rotWithShape="0">
              <a:schemeClr val="accent1">
                <a:alpha val="82000"/>
              </a:schemeClr>
            </a:outerShdw>
          </a:effectLst>
        </p:grpSpPr>
        <p:sp>
          <p:nvSpPr>
            <p:cNvPr id="509" name="Oval 215">
              <a:extLst>
                <a:ext uri="{FF2B5EF4-FFF2-40B4-BE49-F238E27FC236}">
                  <a16:creationId xmlns:a16="http://schemas.microsoft.com/office/drawing/2014/main" id="{AC6CA47D-3C5C-4404-BD16-C92DD8E666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9101" y="2933700"/>
              <a:ext cx="123825" cy="127000"/>
            </a:xfrm>
            <a:prstGeom prst="ellipse">
              <a:avLst/>
            </a:prstGeom>
            <a:noFill/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15" name="Oval 221">
              <a:extLst>
                <a:ext uri="{FF2B5EF4-FFF2-40B4-BE49-F238E27FC236}">
                  <a16:creationId xmlns:a16="http://schemas.microsoft.com/office/drawing/2014/main" id="{26038483-3547-4C9B-819F-FB0F76AB34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87738" y="3365500"/>
              <a:ext cx="127000" cy="123825"/>
            </a:xfrm>
            <a:prstGeom prst="ellipse">
              <a:avLst/>
            </a:prstGeom>
            <a:solidFill>
              <a:schemeClr val="accent1"/>
            </a:solidFill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19" name="Freeform 225">
              <a:extLst>
                <a:ext uri="{FF2B5EF4-FFF2-40B4-BE49-F238E27FC236}">
                  <a16:creationId xmlns:a16="http://schemas.microsoft.com/office/drawing/2014/main" id="{7EE47590-2A93-465C-B5A1-5AA6B248D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92513" y="2998788"/>
              <a:ext cx="3189288" cy="400050"/>
            </a:xfrm>
            <a:custGeom>
              <a:avLst/>
              <a:gdLst>
                <a:gd name="T0" fmla="*/ 2009 w 2009"/>
                <a:gd name="T1" fmla="*/ 0 h 252"/>
                <a:gd name="T2" fmla="*/ 367 w 2009"/>
                <a:gd name="T3" fmla="*/ 0 h 252"/>
                <a:gd name="T4" fmla="*/ 0 w 2009"/>
                <a:gd name="T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09" h="252">
                  <a:moveTo>
                    <a:pt x="2009" y="0"/>
                  </a:moveTo>
                  <a:lnTo>
                    <a:pt x="367" y="0"/>
                  </a:lnTo>
                  <a:lnTo>
                    <a:pt x="0" y="252"/>
                  </a:lnTo>
                </a:path>
              </a:pathLst>
            </a:custGeom>
            <a:noFill/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FFFFFF"/>
                </a:solidFill>
                <a:latin typeface="Calibri"/>
              </a:endParaRPr>
            </a:p>
          </p:txBody>
        </p:sp>
      </p:grpSp>
      <p:grpSp>
        <p:nvGrpSpPr>
          <p:cNvPr id="682" name="Group 681">
            <a:extLst>
              <a:ext uri="{FF2B5EF4-FFF2-40B4-BE49-F238E27FC236}">
                <a16:creationId xmlns:a16="http://schemas.microsoft.com/office/drawing/2014/main" id="{5AADDD75-B9F8-4035-92B2-B56B63D1DF22}"/>
              </a:ext>
            </a:extLst>
          </p:cNvPr>
          <p:cNvGrpSpPr/>
          <p:nvPr/>
        </p:nvGrpSpPr>
        <p:grpSpPr>
          <a:xfrm>
            <a:off x="6926155" y="-1077325"/>
            <a:ext cx="678568" cy="3134904"/>
            <a:chOff x="13854113" y="-2155825"/>
            <a:chExt cx="1357313" cy="6270625"/>
          </a:xfrm>
          <a:effectLst>
            <a:outerShdw blurRad="152400" sx="102000" sy="102000" algn="ctr" rotWithShape="0">
              <a:schemeClr val="accent1">
                <a:alpha val="82000"/>
              </a:schemeClr>
            </a:outerShdw>
          </a:effectLst>
        </p:grpSpPr>
        <p:grpSp>
          <p:nvGrpSpPr>
            <p:cNvPr id="600" name="Group 599">
              <a:extLst>
                <a:ext uri="{FF2B5EF4-FFF2-40B4-BE49-F238E27FC236}">
                  <a16:creationId xmlns:a16="http://schemas.microsoft.com/office/drawing/2014/main" id="{DA5381E5-2F7A-4589-9BEA-21ACC6F2D90F}"/>
                </a:ext>
              </a:extLst>
            </p:cNvPr>
            <p:cNvGrpSpPr/>
            <p:nvPr/>
          </p:nvGrpSpPr>
          <p:grpSpPr>
            <a:xfrm>
              <a:off x="14435138" y="-2155825"/>
              <a:ext cx="776288" cy="3087687"/>
              <a:chOff x="14435138" y="-2155825"/>
              <a:chExt cx="776288" cy="3087687"/>
            </a:xfrm>
          </p:grpSpPr>
          <p:sp>
            <p:nvSpPr>
              <p:cNvPr id="286" name="Freeform 239">
                <a:extLst>
                  <a:ext uri="{FF2B5EF4-FFF2-40B4-BE49-F238E27FC236}">
                    <a16:creationId xmlns:a16="http://schemas.microsoft.com/office/drawing/2014/main" id="{D41819C1-9576-4061-9AEB-CE873D70BD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35138" y="-1976438"/>
                <a:ext cx="685800" cy="2908300"/>
              </a:xfrm>
              <a:custGeom>
                <a:avLst/>
                <a:gdLst>
                  <a:gd name="T0" fmla="*/ 0 w 432"/>
                  <a:gd name="T1" fmla="*/ 1832 h 1832"/>
                  <a:gd name="T2" fmla="*/ 432 w 432"/>
                  <a:gd name="T3" fmla="*/ 1207 h 1832"/>
                  <a:gd name="T4" fmla="*/ 432 w 432"/>
                  <a:gd name="T5" fmla="*/ 0 h 1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" h="1832">
                    <a:moveTo>
                      <a:pt x="0" y="1832"/>
                    </a:moveTo>
                    <a:lnTo>
                      <a:pt x="432" y="1207"/>
                    </a:lnTo>
                    <a:lnTo>
                      <a:pt x="432" y="0"/>
                    </a:lnTo>
                  </a:path>
                </a:pathLst>
              </a:cu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87" name="Oval 242">
                <a:extLst>
                  <a:ext uri="{FF2B5EF4-FFF2-40B4-BE49-F238E27FC236}">
                    <a16:creationId xmlns:a16="http://schemas.microsoft.com/office/drawing/2014/main" id="{C9325FF9-3A55-48A2-BF4B-87C781E3C3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32038" y="-2155825"/>
                <a:ext cx="179388" cy="179388"/>
              </a:xfrm>
              <a:prstGeom prst="ellipse">
                <a:avLst/>
              </a:pr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grpSp>
          <p:nvGrpSpPr>
            <p:cNvPr id="601" name="Group 600">
              <a:extLst>
                <a:ext uri="{FF2B5EF4-FFF2-40B4-BE49-F238E27FC236}">
                  <a16:creationId xmlns:a16="http://schemas.microsoft.com/office/drawing/2014/main" id="{4E273B69-9FD6-4F25-BF32-72716742A39B}"/>
                </a:ext>
              </a:extLst>
            </p:cNvPr>
            <p:cNvGrpSpPr/>
            <p:nvPr/>
          </p:nvGrpSpPr>
          <p:grpSpPr>
            <a:xfrm>
              <a:off x="13854113" y="-904875"/>
              <a:ext cx="669925" cy="5019675"/>
              <a:chOff x="13854113" y="-904875"/>
              <a:chExt cx="669925" cy="5019675"/>
            </a:xfrm>
          </p:grpSpPr>
          <p:sp>
            <p:nvSpPr>
              <p:cNvPr id="520" name="Freeform 226">
                <a:extLst>
                  <a:ext uri="{FF2B5EF4-FFF2-40B4-BE49-F238E27FC236}">
                    <a16:creationId xmlns:a16="http://schemas.microsoft.com/office/drawing/2014/main" id="{97D46725-1374-45F3-805A-3AC157E62B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54113" y="-725488"/>
                <a:ext cx="581025" cy="4840288"/>
              </a:xfrm>
              <a:custGeom>
                <a:avLst/>
                <a:gdLst>
                  <a:gd name="T0" fmla="*/ 0 w 366"/>
                  <a:gd name="T1" fmla="*/ 3049 h 3049"/>
                  <a:gd name="T2" fmla="*/ 0 w 366"/>
                  <a:gd name="T3" fmla="*/ 2630 h 3049"/>
                  <a:gd name="T4" fmla="*/ 366 w 366"/>
                  <a:gd name="T5" fmla="*/ 2094 h 3049"/>
                  <a:gd name="T6" fmla="*/ 366 w 366"/>
                  <a:gd name="T7" fmla="*/ 1047 h 3049"/>
                  <a:gd name="T8" fmla="*/ 366 w 366"/>
                  <a:gd name="T9" fmla="*/ 0 h 30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6" h="3049">
                    <a:moveTo>
                      <a:pt x="0" y="3049"/>
                    </a:moveTo>
                    <a:lnTo>
                      <a:pt x="0" y="2630"/>
                    </a:lnTo>
                    <a:lnTo>
                      <a:pt x="366" y="2094"/>
                    </a:lnTo>
                    <a:lnTo>
                      <a:pt x="366" y="1047"/>
                    </a:lnTo>
                    <a:lnTo>
                      <a:pt x="366" y="0"/>
                    </a:lnTo>
                  </a:path>
                </a:pathLst>
              </a:cu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88" name="Oval 243">
                <a:extLst>
                  <a:ext uri="{FF2B5EF4-FFF2-40B4-BE49-F238E27FC236}">
                    <a16:creationId xmlns:a16="http://schemas.microsoft.com/office/drawing/2014/main" id="{C0B65B48-017B-4368-BEC0-BCB575D1F2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44650" y="-904875"/>
                <a:ext cx="179388" cy="179388"/>
              </a:xfrm>
              <a:prstGeom prst="ellipse">
                <a:avLst/>
              </a:pr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</p:grpSp>
      <p:grpSp>
        <p:nvGrpSpPr>
          <p:cNvPr id="602" name="Group 601">
            <a:extLst>
              <a:ext uri="{FF2B5EF4-FFF2-40B4-BE49-F238E27FC236}">
                <a16:creationId xmlns:a16="http://schemas.microsoft.com/office/drawing/2014/main" id="{78BE1C48-C7A5-4E33-B234-03D45D4E54D2}"/>
              </a:ext>
            </a:extLst>
          </p:cNvPr>
          <p:cNvGrpSpPr/>
          <p:nvPr/>
        </p:nvGrpSpPr>
        <p:grpSpPr>
          <a:xfrm>
            <a:off x="6718220" y="-1420975"/>
            <a:ext cx="442061" cy="3480935"/>
            <a:chOff x="13438188" y="-2843213"/>
            <a:chExt cx="884237" cy="6962776"/>
          </a:xfrm>
          <a:effectLst>
            <a:outerShdw blurRad="152400" sx="102000" sy="102000" algn="ctr" rotWithShape="0">
              <a:schemeClr val="accent1">
                <a:alpha val="82000"/>
              </a:schemeClr>
            </a:outerShdw>
          </a:effectLst>
        </p:grpSpPr>
        <p:sp>
          <p:nvSpPr>
            <p:cNvPr id="521" name="Freeform 227">
              <a:extLst>
                <a:ext uri="{FF2B5EF4-FFF2-40B4-BE49-F238E27FC236}">
                  <a16:creationId xmlns:a16="http://schemas.microsoft.com/office/drawing/2014/main" id="{67888EC5-4C47-4BE2-87E7-CE420B88C3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38188" y="-2663825"/>
              <a:ext cx="793750" cy="6783388"/>
            </a:xfrm>
            <a:custGeom>
              <a:avLst/>
              <a:gdLst>
                <a:gd name="T0" fmla="*/ 0 w 500"/>
                <a:gd name="T1" fmla="*/ 4273 h 4273"/>
                <a:gd name="T2" fmla="*/ 0 w 500"/>
                <a:gd name="T3" fmla="*/ 3201 h 4273"/>
                <a:gd name="T4" fmla="*/ 500 w 500"/>
                <a:gd name="T5" fmla="*/ 2477 h 4273"/>
                <a:gd name="T6" fmla="*/ 500 w 500"/>
                <a:gd name="T7" fmla="*/ 0 h 4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0" h="4273">
                  <a:moveTo>
                    <a:pt x="0" y="4273"/>
                  </a:moveTo>
                  <a:lnTo>
                    <a:pt x="0" y="3201"/>
                  </a:lnTo>
                  <a:lnTo>
                    <a:pt x="500" y="2477"/>
                  </a:lnTo>
                  <a:lnTo>
                    <a:pt x="500" y="0"/>
                  </a:lnTo>
                </a:path>
              </a:pathLst>
            </a:custGeom>
            <a:noFill/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89" name="Oval 244">
              <a:extLst>
                <a:ext uri="{FF2B5EF4-FFF2-40B4-BE49-F238E27FC236}">
                  <a16:creationId xmlns:a16="http://schemas.microsoft.com/office/drawing/2014/main" id="{B536325E-8BDE-413D-B6FC-C67189E5CE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41450" y="-2843213"/>
              <a:ext cx="180975" cy="179388"/>
            </a:xfrm>
            <a:prstGeom prst="ellipse">
              <a:avLst/>
            </a:prstGeom>
            <a:noFill/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FFFFFF"/>
                </a:solidFill>
                <a:latin typeface="Calibri"/>
              </a:endParaRPr>
            </a:p>
          </p:txBody>
        </p:sp>
      </p:grpSp>
      <p:grpSp>
        <p:nvGrpSpPr>
          <p:cNvPr id="683" name="Group 682">
            <a:extLst>
              <a:ext uri="{FF2B5EF4-FFF2-40B4-BE49-F238E27FC236}">
                <a16:creationId xmlns:a16="http://schemas.microsoft.com/office/drawing/2014/main" id="{1F2C56F6-6F22-4C71-AF1B-3D01C8FB2017}"/>
              </a:ext>
            </a:extLst>
          </p:cNvPr>
          <p:cNvGrpSpPr/>
          <p:nvPr/>
        </p:nvGrpSpPr>
        <p:grpSpPr>
          <a:xfrm>
            <a:off x="6365841" y="-1382086"/>
            <a:ext cx="496029" cy="3439665"/>
            <a:chOff x="12733338" y="-2765425"/>
            <a:chExt cx="992187" cy="6880225"/>
          </a:xfrm>
          <a:effectLst>
            <a:outerShdw blurRad="152400" sx="102000" sy="102000" algn="ctr" rotWithShape="0">
              <a:schemeClr val="accent1">
                <a:alpha val="82000"/>
              </a:schemeClr>
            </a:outerShdw>
          </a:effectLst>
        </p:grpSpPr>
        <p:grpSp>
          <p:nvGrpSpPr>
            <p:cNvPr id="604" name="Group 603">
              <a:extLst>
                <a:ext uri="{FF2B5EF4-FFF2-40B4-BE49-F238E27FC236}">
                  <a16:creationId xmlns:a16="http://schemas.microsoft.com/office/drawing/2014/main" id="{121B5EE4-7A81-4C78-B781-5A9967DFE388}"/>
                </a:ext>
              </a:extLst>
            </p:cNvPr>
            <p:cNvGrpSpPr/>
            <p:nvPr/>
          </p:nvGrpSpPr>
          <p:grpSpPr>
            <a:xfrm>
              <a:off x="13020676" y="-1412875"/>
              <a:ext cx="704849" cy="5527675"/>
              <a:chOff x="13020676" y="-1412875"/>
              <a:chExt cx="704849" cy="5527675"/>
            </a:xfrm>
          </p:grpSpPr>
          <p:sp>
            <p:nvSpPr>
              <p:cNvPr id="522" name="Freeform 228">
                <a:extLst>
                  <a:ext uri="{FF2B5EF4-FFF2-40B4-BE49-F238E27FC236}">
                    <a16:creationId xmlns:a16="http://schemas.microsoft.com/office/drawing/2014/main" id="{28BE4536-D1E9-4F97-BFCC-D16B6FD820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20676" y="-1243013"/>
                <a:ext cx="614363" cy="5357813"/>
              </a:xfrm>
              <a:custGeom>
                <a:avLst/>
                <a:gdLst>
                  <a:gd name="T0" fmla="*/ 0 w 387"/>
                  <a:gd name="T1" fmla="*/ 3375 h 3375"/>
                  <a:gd name="T2" fmla="*/ 0 w 387"/>
                  <a:gd name="T3" fmla="*/ 1614 h 3375"/>
                  <a:gd name="T4" fmla="*/ 387 w 387"/>
                  <a:gd name="T5" fmla="*/ 1050 h 3375"/>
                  <a:gd name="T6" fmla="*/ 387 w 387"/>
                  <a:gd name="T7" fmla="*/ 0 h 3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7" h="3375">
                    <a:moveTo>
                      <a:pt x="0" y="3375"/>
                    </a:moveTo>
                    <a:lnTo>
                      <a:pt x="0" y="1614"/>
                    </a:lnTo>
                    <a:lnTo>
                      <a:pt x="387" y="1050"/>
                    </a:lnTo>
                    <a:lnTo>
                      <a:pt x="387" y="0"/>
                    </a:lnTo>
                  </a:path>
                </a:pathLst>
              </a:cu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90" name="Oval 245">
                <a:extLst>
                  <a:ext uri="{FF2B5EF4-FFF2-40B4-BE49-F238E27FC236}">
                    <a16:creationId xmlns:a16="http://schemas.microsoft.com/office/drawing/2014/main" id="{40A31474-0A4D-437D-A97D-C486E93476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44550" y="-1412875"/>
                <a:ext cx="180975" cy="180975"/>
              </a:xfrm>
              <a:prstGeom prst="ellipse">
                <a:avLst/>
              </a:pr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grpSp>
          <p:nvGrpSpPr>
            <p:cNvPr id="603" name="Group 602">
              <a:extLst>
                <a:ext uri="{FF2B5EF4-FFF2-40B4-BE49-F238E27FC236}">
                  <a16:creationId xmlns:a16="http://schemas.microsoft.com/office/drawing/2014/main" id="{9073A0BA-7B55-4C69-9515-340920751496}"/>
                </a:ext>
              </a:extLst>
            </p:cNvPr>
            <p:cNvGrpSpPr/>
            <p:nvPr/>
          </p:nvGrpSpPr>
          <p:grpSpPr>
            <a:xfrm>
              <a:off x="12733338" y="-2765425"/>
              <a:ext cx="901701" cy="2198688"/>
              <a:chOff x="12733338" y="-2765425"/>
              <a:chExt cx="901701" cy="2198688"/>
            </a:xfrm>
          </p:grpSpPr>
          <p:sp>
            <p:nvSpPr>
              <p:cNvPr id="529" name="Freeform 235">
                <a:extLst>
                  <a:ext uri="{FF2B5EF4-FFF2-40B4-BE49-F238E27FC236}">
                    <a16:creationId xmlns:a16="http://schemas.microsoft.com/office/drawing/2014/main" id="{1500FD0A-D4F9-4978-BBE8-5D4DACE699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23826" y="-2584450"/>
                <a:ext cx="811213" cy="2017713"/>
              </a:xfrm>
              <a:custGeom>
                <a:avLst/>
                <a:gdLst>
                  <a:gd name="T0" fmla="*/ 511 w 511"/>
                  <a:gd name="T1" fmla="*/ 1271 h 1271"/>
                  <a:gd name="T2" fmla="*/ 0 w 511"/>
                  <a:gd name="T3" fmla="*/ 539 h 1271"/>
                  <a:gd name="T4" fmla="*/ 0 w 511"/>
                  <a:gd name="T5" fmla="*/ 0 h 1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11" h="1271">
                    <a:moveTo>
                      <a:pt x="511" y="1271"/>
                    </a:moveTo>
                    <a:lnTo>
                      <a:pt x="0" y="539"/>
                    </a:lnTo>
                    <a:lnTo>
                      <a:pt x="0" y="0"/>
                    </a:lnTo>
                  </a:path>
                </a:pathLst>
              </a:cu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288" name="Oval 246">
                <a:extLst>
                  <a:ext uri="{FF2B5EF4-FFF2-40B4-BE49-F238E27FC236}">
                    <a16:creationId xmlns:a16="http://schemas.microsoft.com/office/drawing/2014/main" id="{77AAFF50-83C5-44A8-AF8E-9EC4B1985E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33338" y="-2765425"/>
                <a:ext cx="180975" cy="180975"/>
              </a:xfrm>
              <a:prstGeom prst="ellipse">
                <a:avLst/>
              </a:pr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</p:grpSp>
      <p:grpSp>
        <p:nvGrpSpPr>
          <p:cNvPr id="607" name="Group 606">
            <a:extLst>
              <a:ext uri="{FF2B5EF4-FFF2-40B4-BE49-F238E27FC236}">
                <a16:creationId xmlns:a16="http://schemas.microsoft.com/office/drawing/2014/main" id="{FBD2BF39-0324-4085-B37F-C42A31279956}"/>
              </a:ext>
            </a:extLst>
          </p:cNvPr>
          <p:cNvGrpSpPr/>
          <p:nvPr/>
        </p:nvGrpSpPr>
        <p:grpSpPr>
          <a:xfrm>
            <a:off x="6048382" y="1390915"/>
            <a:ext cx="89682" cy="666663"/>
            <a:chOff x="12098338" y="2781300"/>
            <a:chExt cx="179388" cy="1333500"/>
          </a:xfrm>
          <a:effectLst>
            <a:outerShdw blurRad="152400" sx="102000" sy="102000" algn="ctr" rotWithShape="0">
              <a:schemeClr val="accent1">
                <a:alpha val="82000"/>
              </a:schemeClr>
            </a:outerShdw>
          </a:effectLst>
        </p:grpSpPr>
        <p:sp>
          <p:nvSpPr>
            <p:cNvPr id="524" name="Line 230">
              <a:extLst>
                <a:ext uri="{FF2B5EF4-FFF2-40B4-BE49-F238E27FC236}">
                  <a16:creationId xmlns:a16="http://schemas.microsoft.com/office/drawing/2014/main" id="{D0790B72-492C-4B4D-89A2-752DA76C39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187238" y="2981325"/>
              <a:ext cx="0" cy="1133475"/>
            </a:xfrm>
            <a:prstGeom prst="line">
              <a:avLst/>
            </a:prstGeom>
            <a:noFill/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90" name="Oval 248">
              <a:extLst>
                <a:ext uri="{FF2B5EF4-FFF2-40B4-BE49-F238E27FC236}">
                  <a16:creationId xmlns:a16="http://schemas.microsoft.com/office/drawing/2014/main" id="{023D6919-CA86-4330-B5D3-D60FCD4684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8338" y="2781300"/>
              <a:ext cx="179388" cy="180975"/>
            </a:xfrm>
            <a:prstGeom prst="ellipse">
              <a:avLst/>
            </a:prstGeom>
            <a:noFill/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FFFFFF"/>
                </a:solidFill>
                <a:latin typeface="Calibri"/>
              </a:endParaRPr>
            </a:p>
          </p:txBody>
        </p:sp>
      </p:grpSp>
      <p:grpSp>
        <p:nvGrpSpPr>
          <p:cNvPr id="685" name="Group 684">
            <a:extLst>
              <a:ext uri="{FF2B5EF4-FFF2-40B4-BE49-F238E27FC236}">
                <a16:creationId xmlns:a16="http://schemas.microsoft.com/office/drawing/2014/main" id="{AD87778C-477A-44DF-8928-4C375B51C9A9}"/>
              </a:ext>
            </a:extLst>
          </p:cNvPr>
          <p:cNvGrpSpPr/>
          <p:nvPr/>
        </p:nvGrpSpPr>
        <p:grpSpPr>
          <a:xfrm>
            <a:off x="5655527" y="-362250"/>
            <a:ext cx="338887" cy="2422210"/>
            <a:chOff x="11312525" y="-725488"/>
            <a:chExt cx="677863" cy="4845051"/>
          </a:xfrm>
          <a:effectLst>
            <a:outerShdw blurRad="152400" sx="102000" sy="102000" algn="ctr" rotWithShape="0">
              <a:schemeClr val="accent1">
                <a:alpha val="82000"/>
              </a:schemeClr>
            </a:outerShdw>
          </a:effectLst>
        </p:grpSpPr>
        <p:grpSp>
          <p:nvGrpSpPr>
            <p:cNvPr id="608" name="Group 607">
              <a:extLst>
                <a:ext uri="{FF2B5EF4-FFF2-40B4-BE49-F238E27FC236}">
                  <a16:creationId xmlns:a16="http://schemas.microsoft.com/office/drawing/2014/main" id="{D980A6D7-AD67-4225-91C0-9AB8A0BDF57B}"/>
                </a:ext>
              </a:extLst>
            </p:cNvPr>
            <p:cNvGrpSpPr/>
            <p:nvPr/>
          </p:nvGrpSpPr>
          <p:grpSpPr>
            <a:xfrm>
              <a:off x="11403013" y="-725488"/>
              <a:ext cx="587375" cy="1895475"/>
              <a:chOff x="11403013" y="-725488"/>
              <a:chExt cx="587375" cy="1895475"/>
            </a:xfrm>
          </p:grpSpPr>
          <p:sp>
            <p:nvSpPr>
              <p:cNvPr id="531" name="Freeform 237">
                <a:extLst>
                  <a:ext uri="{FF2B5EF4-FFF2-40B4-BE49-F238E27FC236}">
                    <a16:creationId xmlns:a16="http://schemas.microsoft.com/office/drawing/2014/main" id="{2D98A070-4DB7-46E1-84D9-963480F405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03013" y="-566738"/>
                <a:ext cx="496888" cy="1736725"/>
              </a:xfrm>
              <a:custGeom>
                <a:avLst/>
                <a:gdLst>
                  <a:gd name="T0" fmla="*/ 0 w 313"/>
                  <a:gd name="T1" fmla="*/ 1094 h 1094"/>
                  <a:gd name="T2" fmla="*/ 313 w 313"/>
                  <a:gd name="T3" fmla="*/ 638 h 1094"/>
                  <a:gd name="T4" fmla="*/ 313 w 313"/>
                  <a:gd name="T5" fmla="*/ 0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3" h="1094">
                    <a:moveTo>
                      <a:pt x="0" y="1094"/>
                    </a:moveTo>
                    <a:lnTo>
                      <a:pt x="313" y="638"/>
                    </a:lnTo>
                    <a:lnTo>
                      <a:pt x="313" y="0"/>
                    </a:lnTo>
                  </a:path>
                </a:pathLst>
              </a:cu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291" name="Oval 249">
                <a:extLst>
                  <a:ext uri="{FF2B5EF4-FFF2-40B4-BE49-F238E27FC236}">
                    <a16:creationId xmlns:a16="http://schemas.microsoft.com/office/drawing/2014/main" id="{F92D620C-A769-41D7-AA6B-1E87667F64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11000" y="-725488"/>
                <a:ext cx="179388" cy="180975"/>
              </a:xfrm>
              <a:prstGeom prst="ellipse">
                <a:avLst/>
              </a:pr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grpSp>
          <p:nvGrpSpPr>
            <p:cNvPr id="609" name="Group 608">
              <a:extLst>
                <a:ext uri="{FF2B5EF4-FFF2-40B4-BE49-F238E27FC236}">
                  <a16:creationId xmlns:a16="http://schemas.microsoft.com/office/drawing/2014/main" id="{5C1CEAFA-F8A3-4C18-B83C-23AEC2D9B846}"/>
                </a:ext>
              </a:extLst>
            </p:cNvPr>
            <p:cNvGrpSpPr/>
            <p:nvPr/>
          </p:nvGrpSpPr>
          <p:grpSpPr>
            <a:xfrm>
              <a:off x="11312525" y="190500"/>
              <a:ext cx="458788" cy="3929063"/>
              <a:chOff x="11312525" y="190500"/>
              <a:chExt cx="458788" cy="3929063"/>
            </a:xfrm>
          </p:grpSpPr>
          <p:sp>
            <p:nvSpPr>
              <p:cNvPr id="525" name="Freeform 231">
                <a:extLst>
                  <a:ext uri="{FF2B5EF4-FFF2-40B4-BE49-F238E27FC236}">
                    <a16:creationId xmlns:a16="http://schemas.microsoft.com/office/drawing/2014/main" id="{471F2B5D-C24E-41CE-8E97-9EC914854A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03013" y="354013"/>
                <a:ext cx="368300" cy="3765550"/>
              </a:xfrm>
              <a:custGeom>
                <a:avLst/>
                <a:gdLst>
                  <a:gd name="T0" fmla="*/ 232 w 232"/>
                  <a:gd name="T1" fmla="*/ 2372 h 2372"/>
                  <a:gd name="T2" fmla="*/ 232 w 232"/>
                  <a:gd name="T3" fmla="*/ 1098 h 2372"/>
                  <a:gd name="T4" fmla="*/ 0 w 232"/>
                  <a:gd name="T5" fmla="*/ 756 h 2372"/>
                  <a:gd name="T6" fmla="*/ 0 w 232"/>
                  <a:gd name="T7" fmla="*/ 0 h 2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2" h="2372">
                    <a:moveTo>
                      <a:pt x="232" y="2372"/>
                    </a:moveTo>
                    <a:lnTo>
                      <a:pt x="232" y="1098"/>
                    </a:lnTo>
                    <a:lnTo>
                      <a:pt x="0" y="756"/>
                    </a:lnTo>
                    <a:lnTo>
                      <a:pt x="0" y="0"/>
                    </a:lnTo>
                  </a:path>
                </a:pathLst>
              </a:cu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292" name="Oval 250">
                <a:extLst>
                  <a:ext uri="{FF2B5EF4-FFF2-40B4-BE49-F238E27FC236}">
                    <a16:creationId xmlns:a16="http://schemas.microsoft.com/office/drawing/2014/main" id="{42D53A16-A05A-4FE6-92E2-C8B288AF76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12525" y="190500"/>
                <a:ext cx="179388" cy="179388"/>
              </a:xfrm>
              <a:prstGeom prst="ellipse">
                <a:avLst/>
              </a:pr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</p:grpSp>
      <p:grpSp>
        <p:nvGrpSpPr>
          <p:cNvPr id="610" name="Group 609">
            <a:extLst>
              <a:ext uri="{FF2B5EF4-FFF2-40B4-BE49-F238E27FC236}">
                <a16:creationId xmlns:a16="http://schemas.microsoft.com/office/drawing/2014/main" id="{FD79345E-D270-4545-9F4D-7101630A6D48}"/>
              </a:ext>
            </a:extLst>
          </p:cNvPr>
          <p:cNvGrpSpPr/>
          <p:nvPr/>
        </p:nvGrpSpPr>
        <p:grpSpPr>
          <a:xfrm>
            <a:off x="5631717" y="1059965"/>
            <a:ext cx="89682" cy="997614"/>
            <a:chOff x="11264900" y="2119313"/>
            <a:chExt cx="179388" cy="1995488"/>
          </a:xfrm>
          <a:effectLst>
            <a:outerShdw blurRad="152400" sx="102000" sy="102000" algn="ctr" rotWithShape="0">
              <a:schemeClr val="accent1">
                <a:alpha val="82000"/>
              </a:schemeClr>
            </a:outerShdw>
          </a:effectLst>
        </p:grpSpPr>
        <p:sp>
          <p:nvSpPr>
            <p:cNvPr id="526" name="Line 232">
              <a:extLst>
                <a:ext uri="{FF2B5EF4-FFF2-40B4-BE49-F238E27FC236}">
                  <a16:creationId xmlns:a16="http://schemas.microsoft.com/office/drawing/2014/main" id="{78F5E73D-3C09-4694-B757-26A9B30842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353801" y="2271713"/>
              <a:ext cx="0" cy="1843088"/>
            </a:xfrm>
            <a:prstGeom prst="line">
              <a:avLst/>
            </a:prstGeom>
            <a:noFill/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93" name="Oval 251">
              <a:extLst>
                <a:ext uri="{FF2B5EF4-FFF2-40B4-BE49-F238E27FC236}">
                  <a16:creationId xmlns:a16="http://schemas.microsoft.com/office/drawing/2014/main" id="{A279A2C8-3FA0-4184-92D4-12A2033B9B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64900" y="2119313"/>
              <a:ext cx="179388" cy="180975"/>
            </a:xfrm>
            <a:prstGeom prst="ellipse">
              <a:avLst/>
            </a:prstGeom>
            <a:solidFill>
              <a:schemeClr val="accent1"/>
            </a:solidFill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FFFFFF"/>
                </a:solidFill>
                <a:latin typeface="Calibri"/>
              </a:endParaRPr>
            </a:p>
          </p:txBody>
        </p:sp>
      </p:grpSp>
      <p:grpSp>
        <p:nvGrpSpPr>
          <p:cNvPr id="684" name="Group 683">
            <a:extLst>
              <a:ext uri="{FF2B5EF4-FFF2-40B4-BE49-F238E27FC236}">
                <a16:creationId xmlns:a16="http://schemas.microsoft.com/office/drawing/2014/main" id="{20CBEDDC-3713-4CDF-BD4F-408C5C5E2069}"/>
              </a:ext>
            </a:extLst>
          </p:cNvPr>
          <p:cNvGrpSpPr/>
          <p:nvPr/>
        </p:nvGrpSpPr>
        <p:grpSpPr>
          <a:xfrm>
            <a:off x="6079334" y="-1353515"/>
            <a:ext cx="267459" cy="3413475"/>
            <a:chOff x="12160250" y="-2708275"/>
            <a:chExt cx="534988" cy="6827838"/>
          </a:xfrm>
          <a:effectLst>
            <a:outerShdw blurRad="152400" sx="102000" sy="102000" algn="ctr" rotWithShape="0">
              <a:schemeClr val="accent1">
                <a:alpha val="82000"/>
              </a:schemeClr>
            </a:outerShdw>
          </a:effectLst>
        </p:grpSpPr>
        <p:grpSp>
          <p:nvGrpSpPr>
            <p:cNvPr id="605" name="Group 604">
              <a:extLst>
                <a:ext uri="{FF2B5EF4-FFF2-40B4-BE49-F238E27FC236}">
                  <a16:creationId xmlns:a16="http://schemas.microsoft.com/office/drawing/2014/main" id="{86B4D35E-0C4F-4391-9653-2AFF43742233}"/>
                </a:ext>
              </a:extLst>
            </p:cNvPr>
            <p:cNvGrpSpPr/>
            <p:nvPr/>
          </p:nvGrpSpPr>
          <p:grpSpPr>
            <a:xfrm>
              <a:off x="12514263" y="1212850"/>
              <a:ext cx="180975" cy="2906713"/>
              <a:chOff x="12514263" y="1212850"/>
              <a:chExt cx="180975" cy="2906713"/>
            </a:xfrm>
          </p:grpSpPr>
          <p:sp>
            <p:nvSpPr>
              <p:cNvPr id="523" name="Line 229">
                <a:extLst>
                  <a:ext uri="{FF2B5EF4-FFF2-40B4-BE49-F238E27FC236}">
                    <a16:creationId xmlns:a16="http://schemas.microsoft.com/office/drawing/2014/main" id="{F7CA2DDE-ED57-4090-9D26-A12B1AF5D7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604751" y="1370013"/>
                <a:ext cx="0" cy="2749550"/>
              </a:xfrm>
              <a:prstGeom prst="line">
                <a:avLst/>
              </a:pr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289" name="Oval 247">
                <a:extLst>
                  <a:ext uri="{FF2B5EF4-FFF2-40B4-BE49-F238E27FC236}">
                    <a16:creationId xmlns:a16="http://schemas.microsoft.com/office/drawing/2014/main" id="{6EF2B8FA-19F7-4289-9529-7DA4720CDF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14263" y="1212850"/>
                <a:ext cx="180975" cy="180975"/>
              </a:xfrm>
              <a:prstGeom prst="ellipse">
                <a:avLst/>
              </a:pr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grpSp>
          <p:nvGrpSpPr>
            <p:cNvPr id="606" name="Group 605">
              <a:extLst>
                <a:ext uri="{FF2B5EF4-FFF2-40B4-BE49-F238E27FC236}">
                  <a16:creationId xmlns:a16="http://schemas.microsoft.com/office/drawing/2014/main" id="{A6086721-5208-4A8E-9F43-7CFB95EE013B}"/>
                </a:ext>
              </a:extLst>
            </p:cNvPr>
            <p:cNvGrpSpPr/>
            <p:nvPr/>
          </p:nvGrpSpPr>
          <p:grpSpPr>
            <a:xfrm>
              <a:off x="12160250" y="-2708275"/>
              <a:ext cx="444501" cy="5662613"/>
              <a:chOff x="12160250" y="-2708275"/>
              <a:chExt cx="444501" cy="5662613"/>
            </a:xfrm>
          </p:grpSpPr>
          <p:sp>
            <p:nvSpPr>
              <p:cNvPr id="530" name="Freeform 236">
                <a:extLst>
                  <a:ext uri="{FF2B5EF4-FFF2-40B4-BE49-F238E27FC236}">
                    <a16:creationId xmlns:a16="http://schemas.microsoft.com/office/drawing/2014/main" id="{0095EF63-56BB-4C98-A9D9-6408DB2D4B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49151" y="-2555875"/>
                <a:ext cx="355600" cy="5510213"/>
              </a:xfrm>
              <a:custGeom>
                <a:avLst/>
                <a:gdLst>
                  <a:gd name="T0" fmla="*/ 224 w 224"/>
                  <a:gd name="T1" fmla="*/ 3471 h 3471"/>
                  <a:gd name="T2" fmla="*/ 0 w 224"/>
                  <a:gd name="T3" fmla="*/ 3148 h 3471"/>
                  <a:gd name="T4" fmla="*/ 0 w 224"/>
                  <a:gd name="T5" fmla="*/ 0 h 3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4" h="3471">
                    <a:moveTo>
                      <a:pt x="224" y="3471"/>
                    </a:moveTo>
                    <a:lnTo>
                      <a:pt x="0" y="3148"/>
                    </a:lnTo>
                    <a:lnTo>
                      <a:pt x="0" y="0"/>
                    </a:lnTo>
                  </a:path>
                </a:pathLst>
              </a:cu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294" name="Oval 252">
                <a:extLst>
                  <a:ext uri="{FF2B5EF4-FFF2-40B4-BE49-F238E27FC236}">
                    <a16:creationId xmlns:a16="http://schemas.microsoft.com/office/drawing/2014/main" id="{D16363AD-D746-4587-B588-4EA05239E7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60250" y="-2708275"/>
                <a:ext cx="179388" cy="180975"/>
              </a:xfrm>
              <a:prstGeom prst="ellipse">
                <a:avLst/>
              </a:pr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</p:grpSp>
      <p:grpSp>
        <p:nvGrpSpPr>
          <p:cNvPr id="686" name="Group 685">
            <a:extLst>
              <a:ext uri="{FF2B5EF4-FFF2-40B4-BE49-F238E27FC236}">
                <a16:creationId xmlns:a16="http://schemas.microsoft.com/office/drawing/2014/main" id="{214F141A-12C8-4992-8D79-0189A181AEBB}"/>
              </a:ext>
            </a:extLst>
          </p:cNvPr>
          <p:cNvGrpSpPr/>
          <p:nvPr/>
        </p:nvGrpSpPr>
        <p:grpSpPr>
          <a:xfrm>
            <a:off x="5082514" y="-1386054"/>
            <a:ext cx="636505" cy="3446014"/>
            <a:chOff x="10166350" y="-2773363"/>
            <a:chExt cx="1273175" cy="6892925"/>
          </a:xfrm>
          <a:effectLst>
            <a:outerShdw blurRad="152400" sx="102000" sy="102000" algn="ctr" rotWithShape="0">
              <a:schemeClr val="accent1">
                <a:alpha val="82000"/>
              </a:schemeClr>
            </a:outerShdw>
          </a:effectLst>
        </p:grpSpPr>
        <p:grpSp>
          <p:nvGrpSpPr>
            <p:cNvPr id="611" name="Group 610">
              <a:extLst>
                <a:ext uri="{FF2B5EF4-FFF2-40B4-BE49-F238E27FC236}">
                  <a16:creationId xmlns:a16="http://schemas.microsoft.com/office/drawing/2014/main" id="{02962833-BC26-4E59-8785-919B3B3C3C61}"/>
                </a:ext>
              </a:extLst>
            </p:cNvPr>
            <p:cNvGrpSpPr/>
            <p:nvPr/>
          </p:nvGrpSpPr>
          <p:grpSpPr>
            <a:xfrm>
              <a:off x="10931525" y="-2181225"/>
              <a:ext cx="508000" cy="3517900"/>
              <a:chOff x="10931525" y="-2181225"/>
              <a:chExt cx="508000" cy="3517900"/>
            </a:xfrm>
          </p:grpSpPr>
          <p:sp>
            <p:nvSpPr>
              <p:cNvPr id="287" name="Freeform 240">
                <a:extLst>
                  <a:ext uri="{FF2B5EF4-FFF2-40B4-BE49-F238E27FC236}">
                    <a16:creationId xmlns:a16="http://schemas.microsoft.com/office/drawing/2014/main" id="{958623B8-B559-4136-BB1D-8FA8AA5C09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31525" y="-2032000"/>
                <a:ext cx="417513" cy="3368675"/>
              </a:xfrm>
              <a:custGeom>
                <a:avLst/>
                <a:gdLst>
                  <a:gd name="T0" fmla="*/ 0 w 263"/>
                  <a:gd name="T1" fmla="*/ 2122 h 2122"/>
                  <a:gd name="T2" fmla="*/ 0 w 263"/>
                  <a:gd name="T3" fmla="*/ 844 h 2122"/>
                  <a:gd name="T4" fmla="*/ 263 w 263"/>
                  <a:gd name="T5" fmla="*/ 461 h 2122"/>
                  <a:gd name="T6" fmla="*/ 263 w 263"/>
                  <a:gd name="T7" fmla="*/ 0 h 2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3" h="2122">
                    <a:moveTo>
                      <a:pt x="0" y="2122"/>
                    </a:moveTo>
                    <a:lnTo>
                      <a:pt x="0" y="844"/>
                    </a:lnTo>
                    <a:lnTo>
                      <a:pt x="263" y="461"/>
                    </a:lnTo>
                    <a:lnTo>
                      <a:pt x="263" y="0"/>
                    </a:lnTo>
                  </a:path>
                </a:pathLst>
              </a:cu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295" name="Oval 253">
                <a:extLst>
                  <a:ext uri="{FF2B5EF4-FFF2-40B4-BE49-F238E27FC236}">
                    <a16:creationId xmlns:a16="http://schemas.microsoft.com/office/drawing/2014/main" id="{B9A2DC22-7617-4036-93A3-D9EBFB13BC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58550" y="-2181225"/>
                <a:ext cx="180975" cy="179388"/>
              </a:xfrm>
              <a:prstGeom prst="ellipse">
                <a:avLst/>
              </a:pr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grpSp>
          <p:nvGrpSpPr>
            <p:cNvPr id="612" name="Group 611">
              <a:extLst>
                <a:ext uri="{FF2B5EF4-FFF2-40B4-BE49-F238E27FC236}">
                  <a16:creationId xmlns:a16="http://schemas.microsoft.com/office/drawing/2014/main" id="{58C2ADC8-BF83-447E-B93A-5E02DB8D62C2}"/>
                </a:ext>
              </a:extLst>
            </p:cNvPr>
            <p:cNvGrpSpPr/>
            <p:nvPr/>
          </p:nvGrpSpPr>
          <p:grpSpPr>
            <a:xfrm>
              <a:off x="10166350" y="-2773363"/>
              <a:ext cx="771526" cy="6892925"/>
              <a:chOff x="10166350" y="-2773363"/>
              <a:chExt cx="771526" cy="6892925"/>
            </a:xfrm>
          </p:grpSpPr>
          <p:sp>
            <p:nvSpPr>
              <p:cNvPr id="527" name="Freeform 233">
                <a:extLst>
                  <a:ext uri="{FF2B5EF4-FFF2-40B4-BE49-F238E27FC236}">
                    <a16:creationId xmlns:a16="http://schemas.microsoft.com/office/drawing/2014/main" id="{9561026F-3AE5-4F1B-97D5-FB25C067F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56838" y="-2617788"/>
                <a:ext cx="681038" cy="6737350"/>
              </a:xfrm>
              <a:custGeom>
                <a:avLst/>
                <a:gdLst>
                  <a:gd name="T0" fmla="*/ 429 w 429"/>
                  <a:gd name="T1" fmla="*/ 4244 h 4244"/>
                  <a:gd name="T2" fmla="*/ 429 w 429"/>
                  <a:gd name="T3" fmla="*/ 2495 h 4244"/>
                  <a:gd name="T4" fmla="*/ 0 w 429"/>
                  <a:gd name="T5" fmla="*/ 1874 h 4244"/>
                  <a:gd name="T6" fmla="*/ 0 w 429"/>
                  <a:gd name="T7" fmla="*/ 0 h 4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9" h="4244">
                    <a:moveTo>
                      <a:pt x="429" y="4244"/>
                    </a:moveTo>
                    <a:lnTo>
                      <a:pt x="429" y="2495"/>
                    </a:lnTo>
                    <a:lnTo>
                      <a:pt x="0" y="1874"/>
                    </a:lnTo>
                    <a:lnTo>
                      <a:pt x="0" y="0"/>
                    </a:lnTo>
                  </a:path>
                </a:pathLst>
              </a:cu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296" name="Oval 254">
                <a:extLst>
                  <a:ext uri="{FF2B5EF4-FFF2-40B4-BE49-F238E27FC236}">
                    <a16:creationId xmlns:a16="http://schemas.microsoft.com/office/drawing/2014/main" id="{8C498359-4D6F-4A1D-838C-8B3D71587E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66350" y="-2773363"/>
                <a:ext cx="180975" cy="180975"/>
              </a:xfrm>
              <a:prstGeom prst="ellipse">
                <a:avLst/>
              </a:pr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</p:grpSp>
      <p:grpSp>
        <p:nvGrpSpPr>
          <p:cNvPr id="687" name="Group 686">
            <a:extLst>
              <a:ext uri="{FF2B5EF4-FFF2-40B4-BE49-F238E27FC236}">
                <a16:creationId xmlns:a16="http://schemas.microsoft.com/office/drawing/2014/main" id="{BAA962DD-2254-4942-8ECB-92A20DF71D80}"/>
              </a:ext>
            </a:extLst>
          </p:cNvPr>
          <p:cNvGrpSpPr/>
          <p:nvPr/>
        </p:nvGrpSpPr>
        <p:grpSpPr>
          <a:xfrm>
            <a:off x="4924578" y="-113839"/>
            <a:ext cx="383331" cy="2171417"/>
            <a:chOff x="9850438" y="-228600"/>
            <a:chExt cx="766762" cy="4343400"/>
          </a:xfrm>
          <a:effectLst>
            <a:outerShdw blurRad="152400" sx="102000" sy="102000" algn="ctr" rotWithShape="0">
              <a:schemeClr val="accent1">
                <a:alpha val="82000"/>
              </a:schemeClr>
            </a:outerShdw>
          </a:effectLst>
        </p:grpSpPr>
        <p:grpSp>
          <p:nvGrpSpPr>
            <p:cNvPr id="613" name="Group 612">
              <a:extLst>
                <a:ext uri="{FF2B5EF4-FFF2-40B4-BE49-F238E27FC236}">
                  <a16:creationId xmlns:a16="http://schemas.microsoft.com/office/drawing/2014/main" id="{617D97FE-EAB5-4471-8C72-C7DCCEFA414C}"/>
                </a:ext>
              </a:extLst>
            </p:cNvPr>
            <p:cNvGrpSpPr/>
            <p:nvPr/>
          </p:nvGrpSpPr>
          <p:grpSpPr>
            <a:xfrm>
              <a:off x="10436225" y="1441450"/>
              <a:ext cx="180975" cy="1765301"/>
              <a:chOff x="10436225" y="1441450"/>
              <a:chExt cx="180975" cy="1765301"/>
            </a:xfrm>
          </p:grpSpPr>
          <p:sp>
            <p:nvSpPr>
              <p:cNvPr id="85" name="Line 241">
                <a:extLst>
                  <a:ext uri="{FF2B5EF4-FFF2-40B4-BE49-F238E27FC236}">
                    <a16:creationId xmlns:a16="http://schemas.microsoft.com/office/drawing/2014/main" id="{1087D26F-F7ED-4E4B-98DE-081519E4EB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526713" y="1595438"/>
                <a:ext cx="0" cy="1611313"/>
              </a:xfrm>
              <a:prstGeom prst="line">
                <a:avLst/>
              </a:pr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297" name="Oval 255">
                <a:extLst>
                  <a:ext uri="{FF2B5EF4-FFF2-40B4-BE49-F238E27FC236}">
                    <a16:creationId xmlns:a16="http://schemas.microsoft.com/office/drawing/2014/main" id="{1CD76318-E46F-4CC8-8888-435D5B0109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36225" y="1441450"/>
                <a:ext cx="180975" cy="179388"/>
              </a:xfrm>
              <a:prstGeom prst="ellipse">
                <a:avLst/>
              </a:pr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grpSp>
          <p:nvGrpSpPr>
            <p:cNvPr id="614" name="Group 613">
              <a:extLst>
                <a:ext uri="{FF2B5EF4-FFF2-40B4-BE49-F238E27FC236}">
                  <a16:creationId xmlns:a16="http://schemas.microsoft.com/office/drawing/2014/main" id="{BFEB6746-8775-4CFB-8213-5DC83C2D34A4}"/>
                </a:ext>
              </a:extLst>
            </p:cNvPr>
            <p:cNvGrpSpPr/>
            <p:nvPr/>
          </p:nvGrpSpPr>
          <p:grpSpPr>
            <a:xfrm>
              <a:off x="9850438" y="-228600"/>
              <a:ext cx="669926" cy="4343400"/>
              <a:chOff x="9850438" y="-228600"/>
              <a:chExt cx="669926" cy="4343400"/>
            </a:xfrm>
          </p:grpSpPr>
          <p:sp>
            <p:nvSpPr>
              <p:cNvPr id="528" name="Freeform 234">
                <a:extLst>
                  <a:ext uri="{FF2B5EF4-FFF2-40B4-BE49-F238E27FC236}">
                    <a16:creationId xmlns:a16="http://schemas.microsoft.com/office/drawing/2014/main" id="{65B5A93D-8EB5-459B-A87F-1C13F166C4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40926" y="-71438"/>
                <a:ext cx="579438" cy="4186238"/>
              </a:xfrm>
              <a:custGeom>
                <a:avLst/>
                <a:gdLst>
                  <a:gd name="T0" fmla="*/ 365 w 365"/>
                  <a:gd name="T1" fmla="*/ 2637 h 2637"/>
                  <a:gd name="T2" fmla="*/ 365 w 365"/>
                  <a:gd name="T3" fmla="*/ 2065 h 2637"/>
                  <a:gd name="T4" fmla="*/ 0 w 365"/>
                  <a:gd name="T5" fmla="*/ 1533 h 2637"/>
                  <a:gd name="T6" fmla="*/ 0 w 365"/>
                  <a:gd name="T7" fmla="*/ 0 h 26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2637">
                    <a:moveTo>
                      <a:pt x="365" y="2637"/>
                    </a:moveTo>
                    <a:lnTo>
                      <a:pt x="365" y="2065"/>
                    </a:lnTo>
                    <a:lnTo>
                      <a:pt x="0" y="1533"/>
                    </a:lnTo>
                    <a:lnTo>
                      <a:pt x="0" y="0"/>
                    </a:lnTo>
                  </a:path>
                </a:pathLst>
              </a:cu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298" name="Oval 256">
                <a:extLst>
                  <a:ext uri="{FF2B5EF4-FFF2-40B4-BE49-F238E27FC236}">
                    <a16:creationId xmlns:a16="http://schemas.microsoft.com/office/drawing/2014/main" id="{D95FA802-2CAD-4D62-8FDE-F95D229D84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50438" y="-228600"/>
                <a:ext cx="180975" cy="179388"/>
              </a:xfrm>
              <a:prstGeom prst="ellipse">
                <a:avLst/>
              </a:pr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</p:grpSp>
      <p:grpSp>
        <p:nvGrpSpPr>
          <p:cNvPr id="668" name="Group 667">
            <a:extLst>
              <a:ext uri="{FF2B5EF4-FFF2-40B4-BE49-F238E27FC236}">
                <a16:creationId xmlns:a16="http://schemas.microsoft.com/office/drawing/2014/main" id="{8B977935-7296-4C62-B8AF-7EEC87CB5A25}"/>
              </a:ext>
            </a:extLst>
          </p:cNvPr>
          <p:cNvGrpSpPr/>
          <p:nvPr/>
        </p:nvGrpSpPr>
        <p:grpSpPr>
          <a:xfrm>
            <a:off x="4587278" y="4800421"/>
            <a:ext cx="678568" cy="3134905"/>
            <a:chOff x="9175750" y="9601200"/>
            <a:chExt cx="1357313" cy="6270626"/>
          </a:xfrm>
          <a:effectLst>
            <a:outerShdw blurRad="152400" sx="102000" sy="102000" algn="ctr" rotWithShape="0">
              <a:schemeClr val="accent1">
                <a:alpha val="82000"/>
              </a:schemeClr>
            </a:outerShdw>
          </a:effectLst>
        </p:grpSpPr>
        <p:grpSp>
          <p:nvGrpSpPr>
            <p:cNvPr id="557" name="Group 556">
              <a:extLst>
                <a:ext uri="{FF2B5EF4-FFF2-40B4-BE49-F238E27FC236}">
                  <a16:creationId xmlns:a16="http://schemas.microsoft.com/office/drawing/2014/main" id="{01DB3D2E-BD1E-4D89-A9E4-6C1C06046D19}"/>
                </a:ext>
              </a:extLst>
            </p:cNvPr>
            <p:cNvGrpSpPr/>
            <p:nvPr/>
          </p:nvGrpSpPr>
          <p:grpSpPr>
            <a:xfrm>
              <a:off x="9175750" y="12785725"/>
              <a:ext cx="776288" cy="3086101"/>
              <a:chOff x="9175750" y="12785725"/>
              <a:chExt cx="776288" cy="3086101"/>
            </a:xfrm>
          </p:grpSpPr>
          <p:sp>
            <p:nvSpPr>
              <p:cNvPr id="314" name="Freeform 269">
                <a:extLst>
                  <a:ext uri="{FF2B5EF4-FFF2-40B4-BE49-F238E27FC236}">
                    <a16:creationId xmlns:a16="http://schemas.microsoft.com/office/drawing/2014/main" id="{B307880A-89AC-49CD-8348-0BFFB6A9C5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66238" y="12785725"/>
                <a:ext cx="685800" cy="2906713"/>
              </a:xfrm>
              <a:custGeom>
                <a:avLst/>
                <a:gdLst>
                  <a:gd name="T0" fmla="*/ 432 w 432"/>
                  <a:gd name="T1" fmla="*/ 0 h 1831"/>
                  <a:gd name="T2" fmla="*/ 0 w 432"/>
                  <a:gd name="T3" fmla="*/ 624 h 1831"/>
                  <a:gd name="T4" fmla="*/ 0 w 432"/>
                  <a:gd name="T5" fmla="*/ 1831 h 18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" h="1831">
                    <a:moveTo>
                      <a:pt x="432" y="0"/>
                    </a:moveTo>
                    <a:lnTo>
                      <a:pt x="0" y="624"/>
                    </a:lnTo>
                    <a:lnTo>
                      <a:pt x="0" y="1831"/>
                    </a:lnTo>
                  </a:path>
                </a:pathLst>
              </a:cu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317" name="Oval 272">
                <a:extLst>
                  <a:ext uri="{FF2B5EF4-FFF2-40B4-BE49-F238E27FC236}">
                    <a16:creationId xmlns:a16="http://schemas.microsoft.com/office/drawing/2014/main" id="{602B0F40-647F-4201-9F20-C570A945D8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75750" y="15692438"/>
                <a:ext cx="179388" cy="179388"/>
              </a:xfrm>
              <a:prstGeom prst="ellipse">
                <a:avLst/>
              </a:pr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grpSp>
          <p:nvGrpSpPr>
            <p:cNvPr id="558" name="Group 557">
              <a:extLst>
                <a:ext uri="{FF2B5EF4-FFF2-40B4-BE49-F238E27FC236}">
                  <a16:creationId xmlns:a16="http://schemas.microsoft.com/office/drawing/2014/main" id="{26A9381B-79D2-4B27-8B3C-16AFF5DB3DFE}"/>
                </a:ext>
              </a:extLst>
            </p:cNvPr>
            <p:cNvGrpSpPr/>
            <p:nvPr/>
          </p:nvGrpSpPr>
          <p:grpSpPr>
            <a:xfrm>
              <a:off x="9863138" y="9601200"/>
              <a:ext cx="669925" cy="5021263"/>
              <a:chOff x="9863138" y="9601200"/>
              <a:chExt cx="669925" cy="5021263"/>
            </a:xfrm>
          </p:grpSpPr>
          <p:sp>
            <p:nvSpPr>
              <p:cNvPr id="299" name="Freeform 257">
                <a:extLst>
                  <a:ext uri="{FF2B5EF4-FFF2-40B4-BE49-F238E27FC236}">
                    <a16:creationId xmlns:a16="http://schemas.microsoft.com/office/drawing/2014/main" id="{C7BC07AB-4B33-4547-BE9A-A95F13245F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52038" y="9601200"/>
                <a:ext cx="581025" cy="4840288"/>
              </a:xfrm>
              <a:custGeom>
                <a:avLst/>
                <a:gdLst>
                  <a:gd name="T0" fmla="*/ 366 w 366"/>
                  <a:gd name="T1" fmla="*/ 0 h 3049"/>
                  <a:gd name="T2" fmla="*/ 366 w 366"/>
                  <a:gd name="T3" fmla="*/ 419 h 3049"/>
                  <a:gd name="T4" fmla="*/ 0 w 366"/>
                  <a:gd name="T5" fmla="*/ 955 h 3049"/>
                  <a:gd name="T6" fmla="*/ 0 w 366"/>
                  <a:gd name="T7" fmla="*/ 2002 h 3049"/>
                  <a:gd name="T8" fmla="*/ 0 w 366"/>
                  <a:gd name="T9" fmla="*/ 3049 h 30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6" h="3049">
                    <a:moveTo>
                      <a:pt x="366" y="0"/>
                    </a:moveTo>
                    <a:lnTo>
                      <a:pt x="366" y="419"/>
                    </a:lnTo>
                    <a:lnTo>
                      <a:pt x="0" y="955"/>
                    </a:lnTo>
                    <a:lnTo>
                      <a:pt x="0" y="2002"/>
                    </a:lnTo>
                    <a:lnTo>
                      <a:pt x="0" y="3049"/>
                    </a:lnTo>
                  </a:path>
                </a:pathLst>
              </a:cu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318" name="Oval 273">
                <a:extLst>
                  <a:ext uri="{FF2B5EF4-FFF2-40B4-BE49-F238E27FC236}">
                    <a16:creationId xmlns:a16="http://schemas.microsoft.com/office/drawing/2014/main" id="{74872B20-5151-49F0-A697-B05E9D9A4B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63138" y="14441488"/>
                <a:ext cx="179388" cy="180975"/>
              </a:xfrm>
              <a:prstGeom prst="ellipse">
                <a:avLst/>
              </a:pr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</p:grpSp>
      <p:grpSp>
        <p:nvGrpSpPr>
          <p:cNvPr id="559" name="Group 558">
            <a:extLst>
              <a:ext uri="{FF2B5EF4-FFF2-40B4-BE49-F238E27FC236}">
                <a16:creationId xmlns:a16="http://schemas.microsoft.com/office/drawing/2014/main" id="{0AD448A7-4A1C-4347-9A6D-3D40E80B32AE}"/>
              </a:ext>
            </a:extLst>
          </p:cNvPr>
          <p:cNvGrpSpPr/>
          <p:nvPr/>
        </p:nvGrpSpPr>
        <p:grpSpPr>
          <a:xfrm>
            <a:off x="5031720" y="4798041"/>
            <a:ext cx="442061" cy="3480934"/>
            <a:chOff x="10064750" y="9596438"/>
            <a:chExt cx="884238" cy="6962775"/>
          </a:xfrm>
          <a:effectLst>
            <a:outerShdw blurRad="152400" sx="102000" sy="102000" algn="ctr" rotWithShape="0">
              <a:schemeClr val="accent1">
                <a:alpha val="82000"/>
              </a:schemeClr>
            </a:outerShdw>
          </a:effectLst>
        </p:grpSpPr>
        <p:sp>
          <p:nvSpPr>
            <p:cNvPr id="300" name="Freeform 258">
              <a:extLst>
                <a:ext uri="{FF2B5EF4-FFF2-40B4-BE49-F238E27FC236}">
                  <a16:creationId xmlns:a16="http://schemas.microsoft.com/office/drawing/2014/main" id="{D020AEBE-B4AA-4547-AC83-C50B2EB69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55238" y="9596438"/>
              <a:ext cx="793750" cy="6783388"/>
            </a:xfrm>
            <a:custGeom>
              <a:avLst/>
              <a:gdLst>
                <a:gd name="T0" fmla="*/ 500 w 500"/>
                <a:gd name="T1" fmla="*/ 0 h 4273"/>
                <a:gd name="T2" fmla="*/ 500 w 500"/>
                <a:gd name="T3" fmla="*/ 1072 h 4273"/>
                <a:gd name="T4" fmla="*/ 0 w 500"/>
                <a:gd name="T5" fmla="*/ 1796 h 4273"/>
                <a:gd name="T6" fmla="*/ 0 w 500"/>
                <a:gd name="T7" fmla="*/ 4273 h 4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0" h="4273">
                  <a:moveTo>
                    <a:pt x="500" y="0"/>
                  </a:moveTo>
                  <a:lnTo>
                    <a:pt x="500" y="1072"/>
                  </a:lnTo>
                  <a:lnTo>
                    <a:pt x="0" y="1796"/>
                  </a:lnTo>
                  <a:lnTo>
                    <a:pt x="0" y="4273"/>
                  </a:lnTo>
                </a:path>
              </a:pathLst>
            </a:custGeom>
            <a:noFill/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19" name="Oval 274">
              <a:extLst>
                <a:ext uri="{FF2B5EF4-FFF2-40B4-BE49-F238E27FC236}">
                  <a16:creationId xmlns:a16="http://schemas.microsoft.com/office/drawing/2014/main" id="{C60E090B-DFF9-4E14-9FC6-55F911502B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64750" y="16379825"/>
              <a:ext cx="180975" cy="179388"/>
            </a:xfrm>
            <a:prstGeom prst="ellipse">
              <a:avLst/>
            </a:prstGeom>
            <a:noFill/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FFFFFF"/>
                </a:solidFill>
                <a:latin typeface="Calibri"/>
              </a:endParaRPr>
            </a:p>
          </p:txBody>
        </p:sp>
      </p:grpSp>
      <p:grpSp>
        <p:nvGrpSpPr>
          <p:cNvPr id="669" name="Group 668">
            <a:extLst>
              <a:ext uri="{FF2B5EF4-FFF2-40B4-BE49-F238E27FC236}">
                <a16:creationId xmlns:a16="http://schemas.microsoft.com/office/drawing/2014/main" id="{187F4404-9303-4B5F-86B9-E55A3E579D33}"/>
              </a:ext>
            </a:extLst>
          </p:cNvPr>
          <p:cNvGrpSpPr/>
          <p:nvPr/>
        </p:nvGrpSpPr>
        <p:grpSpPr>
          <a:xfrm>
            <a:off x="5330131" y="4800421"/>
            <a:ext cx="495236" cy="3439665"/>
            <a:chOff x="10661650" y="9601200"/>
            <a:chExt cx="990601" cy="6880225"/>
          </a:xfrm>
          <a:effectLst>
            <a:outerShdw blurRad="152400" sx="102000" sy="102000" algn="ctr" rotWithShape="0">
              <a:schemeClr val="accent1">
                <a:alpha val="82000"/>
              </a:schemeClr>
            </a:outerShdw>
          </a:effectLst>
        </p:grpSpPr>
        <p:grpSp>
          <p:nvGrpSpPr>
            <p:cNvPr id="560" name="Group 559">
              <a:extLst>
                <a:ext uri="{FF2B5EF4-FFF2-40B4-BE49-F238E27FC236}">
                  <a16:creationId xmlns:a16="http://schemas.microsoft.com/office/drawing/2014/main" id="{B4E63C85-124E-4A88-A6FE-150D654C188B}"/>
                </a:ext>
              </a:extLst>
            </p:cNvPr>
            <p:cNvGrpSpPr/>
            <p:nvPr/>
          </p:nvGrpSpPr>
          <p:grpSpPr>
            <a:xfrm>
              <a:off x="10661650" y="9601200"/>
              <a:ext cx="704851" cy="5527675"/>
              <a:chOff x="10661650" y="9601200"/>
              <a:chExt cx="704851" cy="5527675"/>
            </a:xfrm>
          </p:grpSpPr>
          <p:sp>
            <p:nvSpPr>
              <p:cNvPr id="301" name="Freeform 259">
                <a:extLst>
                  <a:ext uri="{FF2B5EF4-FFF2-40B4-BE49-F238E27FC236}">
                    <a16:creationId xmlns:a16="http://schemas.microsoft.com/office/drawing/2014/main" id="{C938962A-5BD4-474D-AD5D-2BBDD4C4CC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52138" y="9601200"/>
                <a:ext cx="614363" cy="5357813"/>
              </a:xfrm>
              <a:custGeom>
                <a:avLst/>
                <a:gdLst>
                  <a:gd name="T0" fmla="*/ 387 w 387"/>
                  <a:gd name="T1" fmla="*/ 0 h 3375"/>
                  <a:gd name="T2" fmla="*/ 387 w 387"/>
                  <a:gd name="T3" fmla="*/ 1761 h 3375"/>
                  <a:gd name="T4" fmla="*/ 0 w 387"/>
                  <a:gd name="T5" fmla="*/ 2325 h 3375"/>
                  <a:gd name="T6" fmla="*/ 0 w 387"/>
                  <a:gd name="T7" fmla="*/ 3375 h 3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7" h="3375">
                    <a:moveTo>
                      <a:pt x="387" y="0"/>
                    </a:moveTo>
                    <a:lnTo>
                      <a:pt x="387" y="1761"/>
                    </a:lnTo>
                    <a:lnTo>
                      <a:pt x="0" y="2325"/>
                    </a:lnTo>
                    <a:lnTo>
                      <a:pt x="0" y="3375"/>
                    </a:lnTo>
                  </a:path>
                </a:pathLst>
              </a:cu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320" name="Oval 275">
                <a:extLst>
                  <a:ext uri="{FF2B5EF4-FFF2-40B4-BE49-F238E27FC236}">
                    <a16:creationId xmlns:a16="http://schemas.microsoft.com/office/drawing/2014/main" id="{6C76457C-D79C-48BD-8287-1A01E43F07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61650" y="14947900"/>
                <a:ext cx="180975" cy="180975"/>
              </a:xfrm>
              <a:prstGeom prst="ellipse">
                <a:avLst/>
              </a:pr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grpSp>
          <p:nvGrpSpPr>
            <p:cNvPr id="561" name="Group 560">
              <a:extLst>
                <a:ext uri="{FF2B5EF4-FFF2-40B4-BE49-F238E27FC236}">
                  <a16:creationId xmlns:a16="http://schemas.microsoft.com/office/drawing/2014/main" id="{AD9E5718-E3C5-4512-BA46-7473CD95C8E6}"/>
                </a:ext>
              </a:extLst>
            </p:cNvPr>
            <p:cNvGrpSpPr/>
            <p:nvPr/>
          </p:nvGrpSpPr>
          <p:grpSpPr>
            <a:xfrm>
              <a:off x="10752138" y="14285913"/>
              <a:ext cx="900113" cy="2195512"/>
              <a:chOff x="10752138" y="14285913"/>
              <a:chExt cx="900113" cy="2195512"/>
            </a:xfrm>
          </p:grpSpPr>
          <p:sp>
            <p:nvSpPr>
              <p:cNvPr id="311" name="Freeform 266">
                <a:extLst>
                  <a:ext uri="{FF2B5EF4-FFF2-40B4-BE49-F238E27FC236}">
                    <a16:creationId xmlns:a16="http://schemas.microsoft.com/office/drawing/2014/main" id="{FA06585A-9EFB-4CFC-8B14-46DE51A617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52138" y="14285913"/>
                <a:ext cx="811213" cy="2014538"/>
              </a:xfrm>
              <a:custGeom>
                <a:avLst/>
                <a:gdLst>
                  <a:gd name="T0" fmla="*/ 0 w 511"/>
                  <a:gd name="T1" fmla="*/ 0 h 1269"/>
                  <a:gd name="T2" fmla="*/ 511 w 511"/>
                  <a:gd name="T3" fmla="*/ 730 h 1269"/>
                  <a:gd name="T4" fmla="*/ 511 w 511"/>
                  <a:gd name="T5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11" h="1269">
                    <a:moveTo>
                      <a:pt x="0" y="0"/>
                    </a:moveTo>
                    <a:lnTo>
                      <a:pt x="511" y="730"/>
                    </a:lnTo>
                    <a:lnTo>
                      <a:pt x="511" y="1269"/>
                    </a:lnTo>
                  </a:path>
                </a:pathLst>
              </a:cu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321" name="Oval 276">
                <a:extLst>
                  <a:ext uri="{FF2B5EF4-FFF2-40B4-BE49-F238E27FC236}">
                    <a16:creationId xmlns:a16="http://schemas.microsoft.com/office/drawing/2014/main" id="{09DC16FB-399D-421C-AAFE-E7177E3CA6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72863" y="16300450"/>
                <a:ext cx="179388" cy="180975"/>
              </a:xfrm>
              <a:prstGeom prst="ellipse">
                <a:avLst/>
              </a:pr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</p:grpSp>
      <p:grpSp>
        <p:nvGrpSpPr>
          <p:cNvPr id="564" name="Group 563">
            <a:extLst>
              <a:ext uri="{FF2B5EF4-FFF2-40B4-BE49-F238E27FC236}">
                <a16:creationId xmlns:a16="http://schemas.microsoft.com/office/drawing/2014/main" id="{B64A76C7-0C05-4D9E-8D20-6E5081074E33}"/>
              </a:ext>
            </a:extLst>
          </p:cNvPr>
          <p:cNvGrpSpPr/>
          <p:nvPr/>
        </p:nvGrpSpPr>
        <p:grpSpPr>
          <a:xfrm>
            <a:off x="6053937" y="4800422"/>
            <a:ext cx="89682" cy="668250"/>
            <a:chOff x="12109450" y="9601200"/>
            <a:chExt cx="179388" cy="1336675"/>
          </a:xfrm>
          <a:effectLst>
            <a:outerShdw blurRad="152400" sx="102000" sy="102000" algn="ctr" rotWithShape="0">
              <a:schemeClr val="accent1">
                <a:alpha val="82000"/>
              </a:schemeClr>
            </a:outerShdw>
          </a:effectLst>
        </p:grpSpPr>
        <p:sp>
          <p:nvSpPr>
            <p:cNvPr id="306" name="Line 261">
              <a:extLst>
                <a:ext uri="{FF2B5EF4-FFF2-40B4-BE49-F238E27FC236}">
                  <a16:creationId xmlns:a16="http://schemas.microsoft.com/office/drawing/2014/main" id="{BFE934ED-1AE5-4442-8A6A-EA32AF797A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198350" y="9601200"/>
              <a:ext cx="0" cy="1133475"/>
            </a:xfrm>
            <a:prstGeom prst="line">
              <a:avLst/>
            </a:prstGeom>
            <a:noFill/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23" name="Oval 278">
              <a:extLst>
                <a:ext uri="{FF2B5EF4-FFF2-40B4-BE49-F238E27FC236}">
                  <a16:creationId xmlns:a16="http://schemas.microsoft.com/office/drawing/2014/main" id="{D409CC2F-F7B9-4BE4-9D90-38AB39E0F9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09450" y="10756900"/>
              <a:ext cx="179388" cy="180975"/>
            </a:xfrm>
            <a:prstGeom prst="ellipse">
              <a:avLst/>
            </a:prstGeom>
            <a:solidFill>
              <a:schemeClr val="accent1"/>
            </a:solidFill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FFFFFF"/>
                </a:solidFill>
                <a:latin typeface="Calibri"/>
              </a:endParaRPr>
            </a:p>
          </p:txBody>
        </p:sp>
      </p:grpSp>
      <p:grpSp>
        <p:nvGrpSpPr>
          <p:cNvPr id="671" name="Group 670">
            <a:extLst>
              <a:ext uri="{FF2B5EF4-FFF2-40B4-BE49-F238E27FC236}">
                <a16:creationId xmlns:a16="http://schemas.microsoft.com/office/drawing/2014/main" id="{D4CE39DD-132A-477A-8AFD-2B2BA188853F}"/>
              </a:ext>
            </a:extLst>
          </p:cNvPr>
          <p:cNvGrpSpPr/>
          <p:nvPr/>
        </p:nvGrpSpPr>
        <p:grpSpPr>
          <a:xfrm>
            <a:off x="6197588" y="4798041"/>
            <a:ext cx="340474" cy="2423797"/>
            <a:chOff x="12396788" y="9596438"/>
            <a:chExt cx="681037" cy="4848225"/>
          </a:xfrm>
          <a:effectLst>
            <a:outerShdw blurRad="152400" sx="102000" sy="102000" algn="ctr" rotWithShape="0">
              <a:schemeClr val="accent1">
                <a:alpha val="82000"/>
              </a:schemeClr>
            </a:outerShdw>
          </a:effectLst>
        </p:grpSpPr>
        <p:grpSp>
          <p:nvGrpSpPr>
            <p:cNvPr id="566" name="Group 565">
              <a:extLst>
                <a:ext uri="{FF2B5EF4-FFF2-40B4-BE49-F238E27FC236}">
                  <a16:creationId xmlns:a16="http://schemas.microsoft.com/office/drawing/2014/main" id="{8E68FB53-C249-4638-AA6D-D0EC9561358F}"/>
                </a:ext>
              </a:extLst>
            </p:cNvPr>
            <p:cNvGrpSpPr/>
            <p:nvPr/>
          </p:nvGrpSpPr>
          <p:grpSpPr>
            <a:xfrm>
              <a:off x="12396788" y="12549188"/>
              <a:ext cx="590550" cy="1895475"/>
              <a:chOff x="12396788" y="12549188"/>
              <a:chExt cx="590550" cy="1895475"/>
            </a:xfrm>
          </p:grpSpPr>
          <p:sp>
            <p:nvSpPr>
              <p:cNvPr id="313" name="Freeform 268">
                <a:extLst>
                  <a:ext uri="{FF2B5EF4-FFF2-40B4-BE49-F238E27FC236}">
                    <a16:creationId xmlns:a16="http://schemas.microsoft.com/office/drawing/2014/main" id="{D2E476FB-6A73-4275-ABC3-11AC52C274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85688" y="12549188"/>
                <a:ext cx="501650" cy="1735138"/>
              </a:xfrm>
              <a:custGeom>
                <a:avLst/>
                <a:gdLst>
                  <a:gd name="T0" fmla="*/ 316 w 316"/>
                  <a:gd name="T1" fmla="*/ 0 h 1093"/>
                  <a:gd name="T2" fmla="*/ 0 w 316"/>
                  <a:gd name="T3" fmla="*/ 454 h 1093"/>
                  <a:gd name="T4" fmla="*/ 0 w 316"/>
                  <a:gd name="T5" fmla="*/ 1093 h 10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6" h="1093">
                    <a:moveTo>
                      <a:pt x="316" y="0"/>
                    </a:moveTo>
                    <a:lnTo>
                      <a:pt x="0" y="454"/>
                    </a:lnTo>
                    <a:lnTo>
                      <a:pt x="0" y="1093"/>
                    </a:lnTo>
                  </a:path>
                </a:pathLst>
              </a:cu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324" name="Oval 279">
                <a:extLst>
                  <a:ext uri="{FF2B5EF4-FFF2-40B4-BE49-F238E27FC236}">
                    <a16:creationId xmlns:a16="http://schemas.microsoft.com/office/drawing/2014/main" id="{23175A5B-A664-4E9D-9BDF-D89F5F3F6C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96788" y="14263688"/>
                <a:ext cx="179388" cy="180975"/>
              </a:xfrm>
              <a:prstGeom prst="ellipse">
                <a:avLst/>
              </a:pr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grpSp>
          <p:nvGrpSpPr>
            <p:cNvPr id="565" name="Group 564">
              <a:extLst>
                <a:ext uri="{FF2B5EF4-FFF2-40B4-BE49-F238E27FC236}">
                  <a16:creationId xmlns:a16="http://schemas.microsoft.com/office/drawing/2014/main" id="{65EEFAA2-EDF3-499F-AAE1-D7B54893C766}"/>
                </a:ext>
              </a:extLst>
            </p:cNvPr>
            <p:cNvGrpSpPr/>
            <p:nvPr/>
          </p:nvGrpSpPr>
          <p:grpSpPr>
            <a:xfrm>
              <a:off x="12615863" y="9596438"/>
              <a:ext cx="461962" cy="3932237"/>
              <a:chOff x="12615863" y="9596438"/>
              <a:chExt cx="461962" cy="3932237"/>
            </a:xfrm>
          </p:grpSpPr>
          <p:sp>
            <p:nvSpPr>
              <p:cNvPr id="307" name="Freeform 262">
                <a:extLst>
                  <a:ext uri="{FF2B5EF4-FFF2-40B4-BE49-F238E27FC236}">
                    <a16:creationId xmlns:a16="http://schemas.microsoft.com/office/drawing/2014/main" id="{11B8214F-3A14-4EA6-8BCF-7C429F90E2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15863" y="9596438"/>
                <a:ext cx="371475" cy="3768725"/>
              </a:xfrm>
              <a:custGeom>
                <a:avLst/>
                <a:gdLst>
                  <a:gd name="T0" fmla="*/ 0 w 234"/>
                  <a:gd name="T1" fmla="*/ 0 h 2374"/>
                  <a:gd name="T2" fmla="*/ 0 w 234"/>
                  <a:gd name="T3" fmla="*/ 1274 h 2374"/>
                  <a:gd name="T4" fmla="*/ 234 w 234"/>
                  <a:gd name="T5" fmla="*/ 1618 h 2374"/>
                  <a:gd name="T6" fmla="*/ 234 w 234"/>
                  <a:gd name="T7" fmla="*/ 2374 h 2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4" h="2374">
                    <a:moveTo>
                      <a:pt x="0" y="0"/>
                    </a:moveTo>
                    <a:lnTo>
                      <a:pt x="0" y="1274"/>
                    </a:lnTo>
                    <a:lnTo>
                      <a:pt x="234" y="1618"/>
                    </a:lnTo>
                    <a:lnTo>
                      <a:pt x="234" y="2374"/>
                    </a:lnTo>
                  </a:path>
                </a:pathLst>
              </a:cu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325" name="Oval 280">
                <a:extLst>
                  <a:ext uri="{FF2B5EF4-FFF2-40B4-BE49-F238E27FC236}">
                    <a16:creationId xmlns:a16="http://schemas.microsoft.com/office/drawing/2014/main" id="{32C52764-41A7-4CB6-9E1B-258C6A4A32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96850" y="13347700"/>
                <a:ext cx="180975" cy="180975"/>
              </a:xfrm>
              <a:prstGeom prst="ellipse">
                <a:avLst/>
              </a:pr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</p:grpSp>
      <p:grpSp>
        <p:nvGrpSpPr>
          <p:cNvPr id="567" name="Group 566">
            <a:extLst>
              <a:ext uri="{FF2B5EF4-FFF2-40B4-BE49-F238E27FC236}">
                <a16:creationId xmlns:a16="http://schemas.microsoft.com/office/drawing/2014/main" id="{E05FF95A-3B61-4CA4-9EA7-59496A1921B0}"/>
              </a:ext>
            </a:extLst>
          </p:cNvPr>
          <p:cNvGrpSpPr/>
          <p:nvPr/>
        </p:nvGrpSpPr>
        <p:grpSpPr>
          <a:xfrm>
            <a:off x="6470602" y="4800422"/>
            <a:ext cx="89682" cy="999201"/>
            <a:chOff x="12942888" y="9601200"/>
            <a:chExt cx="179388" cy="1998663"/>
          </a:xfrm>
          <a:effectLst>
            <a:outerShdw blurRad="152400" sx="102000" sy="102000" algn="ctr" rotWithShape="0">
              <a:schemeClr val="accent1">
                <a:alpha val="82000"/>
              </a:schemeClr>
            </a:outerShdw>
          </a:effectLst>
        </p:grpSpPr>
        <p:sp>
          <p:nvSpPr>
            <p:cNvPr id="308" name="Line 263">
              <a:extLst>
                <a:ext uri="{FF2B5EF4-FFF2-40B4-BE49-F238E27FC236}">
                  <a16:creationId xmlns:a16="http://schemas.microsoft.com/office/drawing/2014/main" id="{48D082DF-47A9-4A61-AF09-311EFBD731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031788" y="9601200"/>
              <a:ext cx="0" cy="1843088"/>
            </a:xfrm>
            <a:prstGeom prst="line">
              <a:avLst/>
            </a:prstGeom>
            <a:noFill/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26" name="Oval 281">
              <a:extLst>
                <a:ext uri="{FF2B5EF4-FFF2-40B4-BE49-F238E27FC236}">
                  <a16:creationId xmlns:a16="http://schemas.microsoft.com/office/drawing/2014/main" id="{8CE6FD4B-1FDA-4DE9-9E3D-3050363046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42888" y="11418888"/>
              <a:ext cx="179388" cy="180975"/>
            </a:xfrm>
            <a:prstGeom prst="ellipse">
              <a:avLst/>
            </a:prstGeom>
            <a:noFill/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FFFFFF"/>
                </a:solidFill>
                <a:latin typeface="Calibri"/>
              </a:endParaRPr>
            </a:p>
          </p:txBody>
        </p:sp>
      </p:grpSp>
      <p:grpSp>
        <p:nvGrpSpPr>
          <p:cNvPr id="670" name="Group 669">
            <a:extLst>
              <a:ext uri="{FF2B5EF4-FFF2-40B4-BE49-F238E27FC236}">
                <a16:creationId xmlns:a16="http://schemas.microsoft.com/office/drawing/2014/main" id="{C534CCAC-CA1C-4723-B81F-B827C26AB77F}"/>
              </a:ext>
            </a:extLst>
          </p:cNvPr>
          <p:cNvGrpSpPr/>
          <p:nvPr/>
        </p:nvGrpSpPr>
        <p:grpSpPr>
          <a:xfrm>
            <a:off x="5845208" y="4798041"/>
            <a:ext cx="267459" cy="3415061"/>
            <a:chOff x="11691938" y="9596438"/>
            <a:chExt cx="534988" cy="6831012"/>
          </a:xfrm>
          <a:effectLst>
            <a:outerShdw blurRad="152400" sx="102000" sy="102000" algn="ctr" rotWithShape="0">
              <a:schemeClr val="accent1">
                <a:alpha val="82000"/>
              </a:schemeClr>
            </a:outerShdw>
          </a:effectLst>
        </p:grpSpPr>
        <p:grpSp>
          <p:nvGrpSpPr>
            <p:cNvPr id="562" name="Group 561">
              <a:extLst>
                <a:ext uri="{FF2B5EF4-FFF2-40B4-BE49-F238E27FC236}">
                  <a16:creationId xmlns:a16="http://schemas.microsoft.com/office/drawing/2014/main" id="{CBC99CC4-813B-42E7-B3B5-5D3275655221}"/>
                </a:ext>
              </a:extLst>
            </p:cNvPr>
            <p:cNvGrpSpPr/>
            <p:nvPr/>
          </p:nvGrpSpPr>
          <p:grpSpPr>
            <a:xfrm>
              <a:off x="11691938" y="9596438"/>
              <a:ext cx="180975" cy="2906713"/>
              <a:chOff x="11691938" y="9596438"/>
              <a:chExt cx="180975" cy="2906713"/>
            </a:xfrm>
          </p:grpSpPr>
          <p:sp>
            <p:nvSpPr>
              <p:cNvPr id="305" name="Line 260">
                <a:extLst>
                  <a:ext uri="{FF2B5EF4-FFF2-40B4-BE49-F238E27FC236}">
                    <a16:creationId xmlns:a16="http://schemas.microsoft.com/office/drawing/2014/main" id="{1AC4D763-C62E-4182-9857-3027EDD2C0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782425" y="9596438"/>
                <a:ext cx="0" cy="2749550"/>
              </a:xfrm>
              <a:prstGeom prst="line">
                <a:avLst/>
              </a:pr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322" name="Oval 277">
                <a:extLst>
                  <a:ext uri="{FF2B5EF4-FFF2-40B4-BE49-F238E27FC236}">
                    <a16:creationId xmlns:a16="http://schemas.microsoft.com/office/drawing/2014/main" id="{C5D935CC-0C00-4ACB-B314-797A47AF2D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91938" y="12323763"/>
                <a:ext cx="180975" cy="179388"/>
              </a:xfrm>
              <a:prstGeom prst="ellipse">
                <a:avLst/>
              </a:prstGeom>
              <a:solidFill>
                <a:schemeClr val="accent1"/>
              </a:solidFill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grpSp>
          <p:nvGrpSpPr>
            <p:cNvPr id="563" name="Group 562">
              <a:extLst>
                <a:ext uri="{FF2B5EF4-FFF2-40B4-BE49-F238E27FC236}">
                  <a16:creationId xmlns:a16="http://schemas.microsoft.com/office/drawing/2014/main" id="{86453A01-6135-48C8-8E19-A1CBF57C58BF}"/>
                </a:ext>
              </a:extLst>
            </p:cNvPr>
            <p:cNvGrpSpPr/>
            <p:nvPr/>
          </p:nvGrpSpPr>
          <p:grpSpPr>
            <a:xfrm>
              <a:off x="11782425" y="10764838"/>
              <a:ext cx="444501" cy="5662612"/>
              <a:chOff x="11782425" y="10764838"/>
              <a:chExt cx="444501" cy="5662612"/>
            </a:xfrm>
          </p:grpSpPr>
          <p:sp>
            <p:nvSpPr>
              <p:cNvPr id="312" name="Freeform 267">
                <a:extLst>
                  <a:ext uri="{FF2B5EF4-FFF2-40B4-BE49-F238E27FC236}">
                    <a16:creationId xmlns:a16="http://schemas.microsoft.com/office/drawing/2014/main" id="{E6DBDB04-3D9C-480D-B172-F8FC2CC0B3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82425" y="10764838"/>
                <a:ext cx="354013" cy="5507038"/>
              </a:xfrm>
              <a:custGeom>
                <a:avLst/>
                <a:gdLst>
                  <a:gd name="T0" fmla="*/ 0 w 223"/>
                  <a:gd name="T1" fmla="*/ 0 h 3469"/>
                  <a:gd name="T2" fmla="*/ 223 w 223"/>
                  <a:gd name="T3" fmla="*/ 321 h 3469"/>
                  <a:gd name="T4" fmla="*/ 223 w 223"/>
                  <a:gd name="T5" fmla="*/ 3469 h 3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3" h="3469">
                    <a:moveTo>
                      <a:pt x="0" y="0"/>
                    </a:moveTo>
                    <a:lnTo>
                      <a:pt x="223" y="321"/>
                    </a:lnTo>
                    <a:lnTo>
                      <a:pt x="223" y="3469"/>
                    </a:lnTo>
                  </a:path>
                </a:pathLst>
              </a:cu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327" name="Oval 282">
                <a:extLst>
                  <a:ext uri="{FF2B5EF4-FFF2-40B4-BE49-F238E27FC236}">
                    <a16:creationId xmlns:a16="http://schemas.microsoft.com/office/drawing/2014/main" id="{44CF0F82-525E-450A-B089-7F7B961416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47538" y="16246475"/>
                <a:ext cx="179388" cy="180975"/>
              </a:xfrm>
              <a:prstGeom prst="ellipse">
                <a:avLst/>
              </a:pr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</p:grpSp>
      <p:grpSp>
        <p:nvGrpSpPr>
          <p:cNvPr id="672" name="Group 671">
            <a:extLst>
              <a:ext uri="{FF2B5EF4-FFF2-40B4-BE49-F238E27FC236}">
                <a16:creationId xmlns:a16="http://schemas.microsoft.com/office/drawing/2014/main" id="{9FBEDDE4-D134-4FD2-A216-43E5E748CDA4}"/>
              </a:ext>
            </a:extLst>
          </p:cNvPr>
          <p:cNvGrpSpPr/>
          <p:nvPr/>
        </p:nvGrpSpPr>
        <p:grpSpPr>
          <a:xfrm>
            <a:off x="6472982" y="4798041"/>
            <a:ext cx="636505" cy="3447601"/>
            <a:chOff x="12947650" y="9596438"/>
            <a:chExt cx="1273175" cy="6896100"/>
          </a:xfrm>
          <a:effectLst>
            <a:outerShdw blurRad="152400" sx="102000" sy="102000" algn="ctr" rotWithShape="0">
              <a:schemeClr val="accent1">
                <a:alpha val="82000"/>
              </a:schemeClr>
            </a:outerShdw>
          </a:effectLst>
        </p:grpSpPr>
        <p:grpSp>
          <p:nvGrpSpPr>
            <p:cNvPr id="569" name="Group 568">
              <a:extLst>
                <a:ext uri="{FF2B5EF4-FFF2-40B4-BE49-F238E27FC236}">
                  <a16:creationId xmlns:a16="http://schemas.microsoft.com/office/drawing/2014/main" id="{433CC86B-7878-47F0-9354-858FB0D8D273}"/>
                </a:ext>
              </a:extLst>
            </p:cNvPr>
            <p:cNvGrpSpPr/>
            <p:nvPr/>
          </p:nvGrpSpPr>
          <p:grpSpPr>
            <a:xfrm>
              <a:off x="12947650" y="12379325"/>
              <a:ext cx="506413" cy="3521076"/>
              <a:chOff x="12947650" y="12379325"/>
              <a:chExt cx="506413" cy="3521076"/>
            </a:xfrm>
          </p:grpSpPr>
          <p:sp>
            <p:nvSpPr>
              <p:cNvPr id="315" name="Freeform 270">
                <a:extLst>
                  <a:ext uri="{FF2B5EF4-FFF2-40B4-BE49-F238E27FC236}">
                    <a16:creationId xmlns:a16="http://schemas.microsoft.com/office/drawing/2014/main" id="{158081CB-4A42-47FD-A4A6-037CF8E86A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38138" y="12379325"/>
                <a:ext cx="415925" cy="3368675"/>
              </a:xfrm>
              <a:custGeom>
                <a:avLst/>
                <a:gdLst>
                  <a:gd name="T0" fmla="*/ 262 w 262"/>
                  <a:gd name="T1" fmla="*/ 0 h 2122"/>
                  <a:gd name="T2" fmla="*/ 262 w 262"/>
                  <a:gd name="T3" fmla="*/ 1278 h 2122"/>
                  <a:gd name="T4" fmla="*/ 0 w 262"/>
                  <a:gd name="T5" fmla="*/ 1661 h 2122"/>
                  <a:gd name="T6" fmla="*/ 0 w 262"/>
                  <a:gd name="T7" fmla="*/ 2122 h 2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2" h="2122">
                    <a:moveTo>
                      <a:pt x="262" y="0"/>
                    </a:moveTo>
                    <a:lnTo>
                      <a:pt x="262" y="1278"/>
                    </a:lnTo>
                    <a:lnTo>
                      <a:pt x="0" y="1661"/>
                    </a:lnTo>
                    <a:lnTo>
                      <a:pt x="0" y="2122"/>
                    </a:lnTo>
                  </a:path>
                </a:pathLst>
              </a:cu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328" name="Oval 283">
                <a:extLst>
                  <a:ext uri="{FF2B5EF4-FFF2-40B4-BE49-F238E27FC236}">
                    <a16:creationId xmlns:a16="http://schemas.microsoft.com/office/drawing/2014/main" id="{C56987F3-0371-4706-8EB5-723C22F213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47650" y="15721013"/>
                <a:ext cx="180975" cy="179388"/>
              </a:xfrm>
              <a:prstGeom prst="ellipse">
                <a:avLst/>
              </a:pr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grpSp>
          <p:nvGrpSpPr>
            <p:cNvPr id="568" name="Group 567">
              <a:extLst>
                <a:ext uri="{FF2B5EF4-FFF2-40B4-BE49-F238E27FC236}">
                  <a16:creationId xmlns:a16="http://schemas.microsoft.com/office/drawing/2014/main" id="{03853F76-2F97-406B-AB57-07710F0313CF}"/>
                </a:ext>
              </a:extLst>
            </p:cNvPr>
            <p:cNvGrpSpPr/>
            <p:nvPr/>
          </p:nvGrpSpPr>
          <p:grpSpPr>
            <a:xfrm>
              <a:off x="13449300" y="9596438"/>
              <a:ext cx="771525" cy="6896100"/>
              <a:chOff x="13449300" y="9596438"/>
              <a:chExt cx="771525" cy="6896100"/>
            </a:xfrm>
          </p:grpSpPr>
          <p:sp>
            <p:nvSpPr>
              <p:cNvPr id="309" name="Freeform 264">
                <a:extLst>
                  <a:ext uri="{FF2B5EF4-FFF2-40B4-BE49-F238E27FC236}">
                    <a16:creationId xmlns:a16="http://schemas.microsoft.com/office/drawing/2014/main" id="{4DFC3A28-F8B5-4718-931B-B1E05FB8FD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49300" y="9596438"/>
                <a:ext cx="681038" cy="6737350"/>
              </a:xfrm>
              <a:custGeom>
                <a:avLst/>
                <a:gdLst>
                  <a:gd name="T0" fmla="*/ 0 w 429"/>
                  <a:gd name="T1" fmla="*/ 0 h 4244"/>
                  <a:gd name="T2" fmla="*/ 0 w 429"/>
                  <a:gd name="T3" fmla="*/ 1750 h 4244"/>
                  <a:gd name="T4" fmla="*/ 429 w 429"/>
                  <a:gd name="T5" fmla="*/ 2371 h 4244"/>
                  <a:gd name="T6" fmla="*/ 429 w 429"/>
                  <a:gd name="T7" fmla="*/ 4244 h 4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9" h="4244">
                    <a:moveTo>
                      <a:pt x="0" y="0"/>
                    </a:moveTo>
                    <a:lnTo>
                      <a:pt x="0" y="1750"/>
                    </a:lnTo>
                    <a:lnTo>
                      <a:pt x="429" y="2371"/>
                    </a:lnTo>
                    <a:lnTo>
                      <a:pt x="429" y="4244"/>
                    </a:lnTo>
                  </a:path>
                </a:pathLst>
              </a:cu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329" name="Oval 284">
                <a:extLst>
                  <a:ext uri="{FF2B5EF4-FFF2-40B4-BE49-F238E27FC236}">
                    <a16:creationId xmlns:a16="http://schemas.microsoft.com/office/drawing/2014/main" id="{7CB85354-F03E-44A7-9B3C-30CCFC14D6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39850" y="16311563"/>
                <a:ext cx="180975" cy="180975"/>
              </a:xfrm>
              <a:prstGeom prst="ellipse">
                <a:avLst/>
              </a:pr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</p:grpSp>
      <p:grpSp>
        <p:nvGrpSpPr>
          <p:cNvPr id="673" name="Group 672">
            <a:extLst>
              <a:ext uri="{FF2B5EF4-FFF2-40B4-BE49-F238E27FC236}">
                <a16:creationId xmlns:a16="http://schemas.microsoft.com/office/drawing/2014/main" id="{7D6A1A79-648D-4330-AC3C-D9B3BE4FADB3}"/>
              </a:ext>
            </a:extLst>
          </p:cNvPr>
          <p:cNvGrpSpPr/>
          <p:nvPr/>
        </p:nvGrpSpPr>
        <p:grpSpPr>
          <a:xfrm>
            <a:off x="6884091" y="4800421"/>
            <a:ext cx="382538" cy="2173005"/>
            <a:chOff x="13769975" y="9601200"/>
            <a:chExt cx="765176" cy="4346576"/>
          </a:xfrm>
          <a:effectLst>
            <a:outerShdw blurRad="152400" sx="102000" sy="102000" algn="ctr" rotWithShape="0">
              <a:schemeClr val="accent1">
                <a:alpha val="82000"/>
              </a:schemeClr>
            </a:outerShdw>
          </a:effectLst>
        </p:grpSpPr>
        <p:grpSp>
          <p:nvGrpSpPr>
            <p:cNvPr id="570" name="Group 569">
              <a:extLst>
                <a:ext uri="{FF2B5EF4-FFF2-40B4-BE49-F238E27FC236}">
                  <a16:creationId xmlns:a16="http://schemas.microsoft.com/office/drawing/2014/main" id="{FF2A7DEE-2A51-414C-B71C-D681C72D8398}"/>
                </a:ext>
              </a:extLst>
            </p:cNvPr>
            <p:cNvGrpSpPr/>
            <p:nvPr/>
          </p:nvGrpSpPr>
          <p:grpSpPr>
            <a:xfrm>
              <a:off x="13769975" y="10509250"/>
              <a:ext cx="180975" cy="1768476"/>
              <a:chOff x="13769975" y="10509250"/>
              <a:chExt cx="180975" cy="1768476"/>
            </a:xfrm>
          </p:grpSpPr>
          <p:sp>
            <p:nvSpPr>
              <p:cNvPr id="316" name="Line 271">
                <a:extLst>
                  <a:ext uri="{FF2B5EF4-FFF2-40B4-BE49-F238E27FC236}">
                    <a16:creationId xmlns:a16="http://schemas.microsoft.com/office/drawing/2014/main" id="{B8B38206-0267-4846-9E1C-379740B3BB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60463" y="10509250"/>
                <a:ext cx="0" cy="1611313"/>
              </a:xfrm>
              <a:prstGeom prst="line">
                <a:avLst/>
              </a:pr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330" name="Oval 285">
                <a:extLst>
                  <a:ext uri="{FF2B5EF4-FFF2-40B4-BE49-F238E27FC236}">
                    <a16:creationId xmlns:a16="http://schemas.microsoft.com/office/drawing/2014/main" id="{6EAEA196-79F3-492B-888F-DBE34F9FD9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69975" y="12098338"/>
                <a:ext cx="180975" cy="179388"/>
              </a:xfrm>
              <a:prstGeom prst="ellipse">
                <a:avLst/>
              </a:prstGeom>
              <a:solidFill>
                <a:schemeClr val="accent1"/>
              </a:solidFill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grpSp>
          <p:nvGrpSpPr>
            <p:cNvPr id="571" name="Group 570">
              <a:extLst>
                <a:ext uri="{FF2B5EF4-FFF2-40B4-BE49-F238E27FC236}">
                  <a16:creationId xmlns:a16="http://schemas.microsoft.com/office/drawing/2014/main" id="{CC2888BF-3FDB-4CFC-AB3A-9DAA59417E14}"/>
                </a:ext>
              </a:extLst>
            </p:cNvPr>
            <p:cNvGrpSpPr/>
            <p:nvPr/>
          </p:nvGrpSpPr>
          <p:grpSpPr>
            <a:xfrm>
              <a:off x="13865225" y="9601200"/>
              <a:ext cx="669926" cy="4346576"/>
              <a:chOff x="13865225" y="9601200"/>
              <a:chExt cx="669926" cy="4346576"/>
            </a:xfrm>
          </p:grpSpPr>
          <p:sp>
            <p:nvSpPr>
              <p:cNvPr id="310" name="Freeform 265">
                <a:extLst>
                  <a:ext uri="{FF2B5EF4-FFF2-40B4-BE49-F238E27FC236}">
                    <a16:creationId xmlns:a16="http://schemas.microsoft.com/office/drawing/2014/main" id="{C5EBF497-BE53-4BCA-AEB9-C3BE8BAEBB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65225" y="9601200"/>
                <a:ext cx="581025" cy="4186238"/>
              </a:xfrm>
              <a:custGeom>
                <a:avLst/>
                <a:gdLst>
                  <a:gd name="T0" fmla="*/ 0 w 366"/>
                  <a:gd name="T1" fmla="*/ 0 h 2637"/>
                  <a:gd name="T2" fmla="*/ 0 w 366"/>
                  <a:gd name="T3" fmla="*/ 572 h 2637"/>
                  <a:gd name="T4" fmla="*/ 366 w 366"/>
                  <a:gd name="T5" fmla="*/ 1104 h 2637"/>
                  <a:gd name="T6" fmla="*/ 366 w 366"/>
                  <a:gd name="T7" fmla="*/ 2637 h 26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6" h="2637">
                    <a:moveTo>
                      <a:pt x="0" y="0"/>
                    </a:moveTo>
                    <a:lnTo>
                      <a:pt x="0" y="572"/>
                    </a:lnTo>
                    <a:lnTo>
                      <a:pt x="366" y="1104"/>
                    </a:lnTo>
                    <a:lnTo>
                      <a:pt x="366" y="2637"/>
                    </a:lnTo>
                  </a:path>
                </a:pathLst>
              </a:cu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331" name="Oval 286">
                <a:extLst>
                  <a:ext uri="{FF2B5EF4-FFF2-40B4-BE49-F238E27FC236}">
                    <a16:creationId xmlns:a16="http://schemas.microsoft.com/office/drawing/2014/main" id="{E91E6AA0-DEB2-46A7-8099-6C60ABC0F3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55763" y="13768388"/>
                <a:ext cx="179388" cy="179388"/>
              </a:xfrm>
              <a:prstGeom prst="ellipse">
                <a:avLst/>
              </a:pr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</p:grpSp>
      <p:sp>
        <p:nvSpPr>
          <p:cNvPr id="619" name="Freeform 290">
            <a:extLst>
              <a:ext uri="{FF2B5EF4-FFF2-40B4-BE49-F238E27FC236}">
                <a16:creationId xmlns:a16="http://schemas.microsoft.com/office/drawing/2014/main" id="{E959D78B-6957-44E4-B29D-2C2B5108D3E6}"/>
              </a:ext>
            </a:extLst>
          </p:cNvPr>
          <p:cNvSpPr>
            <a:spLocks/>
          </p:cNvSpPr>
          <p:nvPr/>
        </p:nvSpPr>
        <p:spPr bwMode="auto">
          <a:xfrm>
            <a:off x="4997945" y="2379292"/>
            <a:ext cx="2198270" cy="2098626"/>
          </a:xfrm>
          <a:custGeom>
            <a:avLst/>
            <a:gdLst>
              <a:gd name="T0" fmla="*/ 1480 w 1560"/>
              <a:gd name="T1" fmla="*/ 1490 h 1490"/>
              <a:gd name="T2" fmla="*/ 80 w 1560"/>
              <a:gd name="T3" fmla="*/ 1490 h 1490"/>
              <a:gd name="T4" fmla="*/ 0 w 1560"/>
              <a:gd name="T5" fmla="*/ 1410 h 1490"/>
              <a:gd name="T6" fmla="*/ 0 w 1560"/>
              <a:gd name="T7" fmla="*/ 80 h 1490"/>
              <a:gd name="T8" fmla="*/ 80 w 1560"/>
              <a:gd name="T9" fmla="*/ 0 h 1490"/>
              <a:gd name="T10" fmla="*/ 1480 w 1560"/>
              <a:gd name="T11" fmla="*/ 0 h 1490"/>
              <a:gd name="T12" fmla="*/ 1560 w 1560"/>
              <a:gd name="T13" fmla="*/ 80 h 1490"/>
              <a:gd name="T14" fmla="*/ 1560 w 1560"/>
              <a:gd name="T15" fmla="*/ 1410 h 1490"/>
              <a:gd name="T16" fmla="*/ 1480 w 1560"/>
              <a:gd name="T17" fmla="*/ 1490 h 1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60" h="1490">
                <a:moveTo>
                  <a:pt x="1480" y="1490"/>
                </a:moveTo>
                <a:cubicBezTo>
                  <a:pt x="80" y="1490"/>
                  <a:pt x="80" y="1490"/>
                  <a:pt x="80" y="1490"/>
                </a:cubicBezTo>
                <a:cubicBezTo>
                  <a:pt x="36" y="1490"/>
                  <a:pt x="0" y="1454"/>
                  <a:pt x="0" y="1410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36"/>
                  <a:pt x="36" y="0"/>
                  <a:pt x="80" y="0"/>
                </a:cubicBezTo>
                <a:cubicBezTo>
                  <a:pt x="1480" y="0"/>
                  <a:pt x="1480" y="0"/>
                  <a:pt x="1480" y="0"/>
                </a:cubicBezTo>
                <a:cubicBezTo>
                  <a:pt x="1524" y="0"/>
                  <a:pt x="1560" y="36"/>
                  <a:pt x="1560" y="80"/>
                </a:cubicBezTo>
                <a:cubicBezTo>
                  <a:pt x="1560" y="1410"/>
                  <a:pt x="1560" y="1410"/>
                  <a:pt x="1560" y="1410"/>
                </a:cubicBezTo>
                <a:cubicBezTo>
                  <a:pt x="1560" y="1454"/>
                  <a:pt x="1524" y="1490"/>
                  <a:pt x="1480" y="149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079500" dist="457200" dir="8100000" algn="tr" rotWithShape="0">
              <a:schemeClr val="accent1">
                <a:lumMod val="75000"/>
                <a:alpha val="92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14" tIns="22857" rIns="45714" bIns="22857" numCol="1" anchor="t" anchorCtr="0" compatLnSpc="1">
            <a:prstTxWarp prst="textNoShape">
              <a:avLst/>
            </a:prstTxWarp>
          </a:bodyPr>
          <a:lstStyle/>
          <a:p>
            <a:pPr defTabSz="228554">
              <a:defRPr/>
            </a:pPr>
            <a:endParaRPr lang="en-US" sz="9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11A305-46FF-4592-A54A-C8BD92D7DEB8}"/>
              </a:ext>
            </a:extLst>
          </p:cNvPr>
          <p:cNvSpPr txBox="1"/>
          <p:nvPr/>
        </p:nvSpPr>
        <p:spPr>
          <a:xfrm>
            <a:off x="5061147" y="2422582"/>
            <a:ext cx="2060180" cy="646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228554">
              <a:defRPr/>
            </a:pPr>
            <a:r>
              <a:rPr lang="en-US" sz="3599" b="1" dirty="0">
                <a:solidFill>
                  <a:srgbClr val="FFFFFF"/>
                </a:solidFill>
                <a:latin typeface="Century Gothic"/>
              </a:rPr>
              <a:t>RPA + IA</a:t>
            </a:r>
          </a:p>
        </p:txBody>
      </p:sp>
      <p:sp>
        <p:nvSpPr>
          <p:cNvPr id="688" name="TextBox 687">
            <a:extLst>
              <a:ext uri="{FF2B5EF4-FFF2-40B4-BE49-F238E27FC236}">
                <a16:creationId xmlns:a16="http://schemas.microsoft.com/office/drawing/2014/main" id="{FD4F544B-BF39-4F13-99D9-FD42192332D0}"/>
              </a:ext>
            </a:extLst>
          </p:cNvPr>
          <p:cNvSpPr txBox="1"/>
          <p:nvPr/>
        </p:nvSpPr>
        <p:spPr>
          <a:xfrm>
            <a:off x="5133435" y="3064019"/>
            <a:ext cx="192512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Convergência</a:t>
            </a:r>
            <a:r>
              <a:rPr lang="en-US" sz="1400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Inteligente</a:t>
            </a:r>
            <a:r>
              <a:rPr lang="en-US" sz="1400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: </a:t>
            </a:r>
            <a:br>
              <a:rPr lang="en-US" sz="1400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</a:br>
            <a:r>
              <a:rPr lang="en-US" sz="1400" b="1" dirty="0">
                <a:solidFill>
                  <a:srgbClr val="FF66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O Futuro da </a:t>
            </a:r>
            <a:r>
              <a:rPr lang="en-US" sz="1400" b="1" dirty="0" err="1">
                <a:solidFill>
                  <a:srgbClr val="FF66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Integração</a:t>
            </a:r>
            <a:r>
              <a:rPr lang="en-US" sz="1400" b="1" dirty="0">
                <a:solidFill>
                  <a:srgbClr val="FF66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entre RPA e IA</a:t>
            </a:r>
            <a:endParaRPr lang="en-US" sz="1400" dirty="0"/>
          </a:p>
          <a:p>
            <a:pPr algn="ctr"/>
            <a:r>
              <a:rPr lang="en-US" sz="1400" b="1" dirty="0" err="1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em</a:t>
            </a:r>
            <a:r>
              <a:rPr lang="en-US" sz="1400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2025 e </a:t>
            </a:r>
            <a:r>
              <a:rPr lang="en-US" sz="1400" b="1" dirty="0" err="1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além</a:t>
            </a:r>
            <a:r>
              <a:rPr lang="en-US" sz="1400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.</a:t>
            </a:r>
            <a:endParaRPr lang="en-US" sz="1400" dirty="0"/>
          </a:p>
          <a:p>
            <a:endParaRPr lang="en-US" sz="1000" dirty="0"/>
          </a:p>
        </p:txBody>
      </p:sp>
      <p:pic>
        <p:nvPicPr>
          <p:cNvPr id="2" name="Imagem 1" descr="Logotipo, nome da empresa&#10;&#10;Descrição gerada automaticamente">
            <a:extLst>
              <a:ext uri="{FF2B5EF4-FFF2-40B4-BE49-F238E27FC236}">
                <a16:creationId xmlns:a16="http://schemas.microsoft.com/office/drawing/2014/main" id="{0C21BC65-931D-11AB-B29B-A3987E2BD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350" y="523347"/>
            <a:ext cx="2503501" cy="14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4226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4.90431E-6 5.55556E-7 L 4.90431E-6 0.25 " pathEditMode="relative" rAng="0" ptsTypes="AA">
                                      <p:cBhvr>
                                        <p:cTn id="14" dur="1500" spd="-100000" fill="hold"/>
                                        <p:tgtEl>
                                          <p:spTgt spid="6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4.23903E-6 -2.59259E-6 L -0.09185 0.00116 " pathEditMode="relative" rAng="0" ptsTypes="AA">
                                      <p:cBhvr>
                                        <p:cTn id="18" dur="1500" spd="-100000" fill="hold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96" y="5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4.90431E-6 -1.48148E-6 L -6.50957E-5 -0.16342 " pathEditMode="relative" rAng="0" ptsTypes="AA">
                                      <p:cBhvr>
                                        <p:cTn id="22" dur="1500" spd="-100000" fill="hold"/>
                                        <p:tgtEl>
                                          <p:spTgt spid="6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" y="-817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4.43041E-6 -2.59259E-6 L 0.097 -0.00127 " pathEditMode="relative" rAng="0" ptsTypes="AA">
                                      <p:cBhvr>
                                        <p:cTn id="26" dur="1500" spd="-100000" fill="hold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50" y="-6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000"/>
                                        <p:tgtEl>
                                          <p:spTgt spid="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00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0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10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1000"/>
                                        <p:tgtEl>
                                          <p:spTgt spid="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3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5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10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10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10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5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300"/>
                                        <p:tgtEl>
                                          <p:spTgt spid="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7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1000"/>
                                        <p:tgtEl>
                                          <p:spTgt spid="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1000"/>
                                        <p:tgtEl>
                                          <p:spTgt spid="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10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1000"/>
                                        <p:tgtEl>
                                          <p:spTgt spid="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10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2000"/>
                                        <p:tgtEl>
                                          <p:spTgt spid="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13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1000"/>
                                        <p:tgtEl>
                                          <p:spTgt spid="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1500"/>
                                        <p:tgtEl>
                                          <p:spTgt spid="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1000"/>
                                        <p:tgtEl>
                                          <p:spTgt spid="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7" dur="10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1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10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2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3" dur="10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10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8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10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2" dur="10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5" dur="10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8" dur="10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2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1" dur="10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2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4" dur="10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8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10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8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10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15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10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2" presetClass="entr" presetSubtype="8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10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13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2" presetClass="entr" presetSubtype="8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10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10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14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10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:a16="http://schemas.microsoft.com/office/drawing/2014/main" id="{3FD1BC99-7CCA-4F7D-B4E1-8B1A8172420F}"/>
              </a:ext>
            </a:extLst>
          </p:cNvPr>
          <p:cNvGrpSpPr/>
          <p:nvPr/>
        </p:nvGrpSpPr>
        <p:grpSpPr>
          <a:xfrm>
            <a:off x="8405840" y="3170328"/>
            <a:ext cx="2377229" cy="597702"/>
            <a:chOff x="4320061" y="3714058"/>
            <a:chExt cx="6329008" cy="1591289"/>
          </a:xfrm>
        </p:grpSpPr>
        <p:sp>
          <p:nvSpPr>
            <p:cNvPr id="136" name="Rectangle: Rounded Corners 135">
              <a:extLst>
                <a:ext uri="{FF2B5EF4-FFF2-40B4-BE49-F238E27FC236}">
                  <a16:creationId xmlns:a16="http://schemas.microsoft.com/office/drawing/2014/main" id="{10DE04E5-C876-4DC7-86DC-4EA13BBE9015}"/>
                </a:ext>
              </a:extLst>
            </p:cNvPr>
            <p:cNvSpPr/>
            <p:nvPr/>
          </p:nvSpPr>
          <p:spPr>
            <a:xfrm>
              <a:off x="4320061" y="3762454"/>
              <a:ext cx="6329008" cy="1542893"/>
            </a:xfrm>
            <a:prstGeom prst="roundRect">
              <a:avLst>
                <a:gd name="adj" fmla="val 14123"/>
              </a:avLst>
            </a:prstGeom>
            <a:solidFill>
              <a:schemeClr val="bg1"/>
            </a:solidFill>
            <a:ln w="53975">
              <a:noFill/>
            </a:ln>
            <a:effectLst>
              <a:outerShdw blurRad="355600" dist="495300" dir="2220000" sx="91000" sy="91000" algn="tl" rotWithShape="0">
                <a:schemeClr val="accent1">
                  <a:lumMod val="75000"/>
                  <a:alpha val="40000"/>
                </a:schemeClr>
              </a:outerShdw>
            </a:effec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6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137" name="Rectangle: Rounded Corners 136">
              <a:extLst>
                <a:ext uri="{FF2B5EF4-FFF2-40B4-BE49-F238E27FC236}">
                  <a16:creationId xmlns:a16="http://schemas.microsoft.com/office/drawing/2014/main" id="{33E3A6C2-D702-44E3-A980-1CAEC5ED32D4}"/>
                </a:ext>
              </a:extLst>
            </p:cNvPr>
            <p:cNvSpPr/>
            <p:nvPr/>
          </p:nvSpPr>
          <p:spPr>
            <a:xfrm>
              <a:off x="4409879" y="3832585"/>
              <a:ext cx="1400372" cy="1402630"/>
            </a:xfrm>
            <a:prstGeom prst="roundRect">
              <a:avLst>
                <a:gd name="adj" fmla="val 1412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28554">
                <a:defRPr/>
              </a:pPr>
              <a:endParaRPr lang="en-US" sz="2999">
                <a:solidFill>
                  <a:srgbClr val="FFFFFF"/>
                </a:solidFill>
                <a:latin typeface="db-documents-and-folder-02" panose="02000509000000000000" pitchFamily="49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4B52E383-9F07-4BB1-9350-B0C701AC5FFF}"/>
                </a:ext>
              </a:extLst>
            </p:cNvPr>
            <p:cNvSpPr txBox="1"/>
            <p:nvPr/>
          </p:nvSpPr>
          <p:spPr>
            <a:xfrm>
              <a:off x="6626830" y="4096603"/>
              <a:ext cx="3218905" cy="73746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defTabSz="228554">
                <a:defRPr/>
              </a:pPr>
              <a:r>
                <a:rPr lang="en-US" sz="1200" b="1" dirty="0" err="1">
                  <a:solidFill>
                    <a:srgbClr val="172144"/>
                  </a:solidFill>
                  <a:latin typeface="Century Gothic"/>
                </a:rPr>
                <a:t>Aprendizado</a:t>
              </a:r>
              <a:endParaRPr lang="en-US" sz="1200" b="1" dirty="0">
                <a:solidFill>
                  <a:srgbClr val="172144"/>
                </a:solidFill>
                <a:latin typeface="Century Gothic"/>
              </a:endParaRPr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893A7AD8-5878-422D-A7BF-7C015E77E2D0}"/>
                </a:ext>
              </a:extLst>
            </p:cNvPr>
            <p:cNvSpPr/>
            <p:nvPr/>
          </p:nvSpPr>
          <p:spPr>
            <a:xfrm>
              <a:off x="4856630" y="3714058"/>
              <a:ext cx="491815" cy="1474593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 defTabSz="228554">
                <a:defRPr/>
              </a:pPr>
              <a:endParaRPr lang="en-US" sz="2999" dirty="0">
                <a:solidFill>
                  <a:srgbClr val="FFFFFF"/>
                </a:solidFill>
                <a:latin typeface="Designball-Finance-01" pitchFamily="2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536A39E2-D8AE-4EAF-BCCF-66BE737D8695}"/>
              </a:ext>
            </a:extLst>
          </p:cNvPr>
          <p:cNvGrpSpPr/>
          <p:nvPr/>
        </p:nvGrpSpPr>
        <p:grpSpPr>
          <a:xfrm>
            <a:off x="8190837" y="3865829"/>
            <a:ext cx="2807235" cy="597703"/>
            <a:chOff x="4320059" y="5615429"/>
            <a:chExt cx="7473833" cy="1591292"/>
          </a:xfrm>
        </p:grpSpPr>
        <p:sp>
          <p:nvSpPr>
            <p:cNvPr id="142" name="Rectangle: Rounded Corners 141">
              <a:extLst>
                <a:ext uri="{FF2B5EF4-FFF2-40B4-BE49-F238E27FC236}">
                  <a16:creationId xmlns:a16="http://schemas.microsoft.com/office/drawing/2014/main" id="{6D3BBA35-FE27-4514-B4E6-2D609D312F82}"/>
                </a:ext>
              </a:extLst>
            </p:cNvPr>
            <p:cNvSpPr/>
            <p:nvPr/>
          </p:nvSpPr>
          <p:spPr>
            <a:xfrm>
              <a:off x="4320059" y="5663828"/>
              <a:ext cx="7473833" cy="1542893"/>
            </a:xfrm>
            <a:prstGeom prst="roundRect">
              <a:avLst>
                <a:gd name="adj" fmla="val 14123"/>
              </a:avLst>
            </a:prstGeom>
            <a:solidFill>
              <a:schemeClr val="bg1"/>
            </a:solidFill>
            <a:ln w="53975">
              <a:noFill/>
            </a:ln>
            <a:effectLst>
              <a:outerShdw blurRad="355600" dist="495300" dir="2220000" sx="91000" sy="91000" algn="tl" rotWithShape="0">
                <a:schemeClr val="accent1">
                  <a:lumMod val="75000"/>
                  <a:alpha val="40000"/>
                </a:schemeClr>
              </a:outerShdw>
            </a:effec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6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143" name="Rectangle: Rounded Corners 142">
              <a:extLst>
                <a:ext uri="{FF2B5EF4-FFF2-40B4-BE49-F238E27FC236}">
                  <a16:creationId xmlns:a16="http://schemas.microsoft.com/office/drawing/2014/main" id="{6DBB650F-7831-48F4-B3F8-4B2989C91E80}"/>
                </a:ext>
              </a:extLst>
            </p:cNvPr>
            <p:cNvSpPr/>
            <p:nvPr/>
          </p:nvSpPr>
          <p:spPr>
            <a:xfrm>
              <a:off x="4409879" y="5733956"/>
              <a:ext cx="1400372" cy="1402630"/>
            </a:xfrm>
            <a:prstGeom prst="roundRect">
              <a:avLst>
                <a:gd name="adj" fmla="val 14123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28554">
                <a:defRPr/>
              </a:pPr>
              <a:endParaRPr lang="en-US" sz="2999">
                <a:solidFill>
                  <a:srgbClr val="FFFFFF"/>
                </a:solidFill>
                <a:latin typeface="db-documents-and-folder-02" panose="02000509000000000000" pitchFamily="49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B8CA93AB-62B0-4E67-BEA2-D1545172FEE6}"/>
                </a:ext>
              </a:extLst>
            </p:cNvPr>
            <p:cNvSpPr txBox="1"/>
            <p:nvPr/>
          </p:nvSpPr>
          <p:spPr>
            <a:xfrm>
              <a:off x="6604752" y="5978616"/>
              <a:ext cx="2783428" cy="73746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defTabSz="228554">
                <a:defRPr/>
              </a:pPr>
              <a:r>
                <a:rPr lang="en-US" sz="1200" b="1" dirty="0" err="1">
                  <a:solidFill>
                    <a:srgbClr val="172144"/>
                  </a:solidFill>
                  <a:latin typeface="Century Gothic"/>
                </a:rPr>
                <a:t>Adaptação</a:t>
              </a:r>
              <a:endParaRPr lang="en-US" sz="1200" b="1" dirty="0">
                <a:solidFill>
                  <a:srgbClr val="172144"/>
                </a:solidFill>
                <a:latin typeface="Century Gothic"/>
              </a:endParaRPr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6C27358C-7B09-4EBF-A677-3C9989FF5DA5}"/>
                </a:ext>
              </a:extLst>
            </p:cNvPr>
            <p:cNvSpPr/>
            <p:nvPr/>
          </p:nvSpPr>
          <p:spPr>
            <a:xfrm>
              <a:off x="4856632" y="5615429"/>
              <a:ext cx="491815" cy="1474593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 defTabSz="228554">
                <a:defRPr/>
              </a:pPr>
              <a:endParaRPr lang="en-US" sz="2999" dirty="0">
                <a:solidFill>
                  <a:srgbClr val="FFFFFF"/>
                </a:solidFill>
                <a:latin typeface="Designball-Finance-01" pitchFamily="2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8B83582D-BE30-4030-88CB-289C13956A03}"/>
              </a:ext>
            </a:extLst>
          </p:cNvPr>
          <p:cNvGrpSpPr/>
          <p:nvPr/>
        </p:nvGrpSpPr>
        <p:grpSpPr>
          <a:xfrm>
            <a:off x="8574012" y="4561334"/>
            <a:ext cx="2040884" cy="597702"/>
            <a:chOff x="4320061" y="7417399"/>
            <a:chExt cx="5433540" cy="1591289"/>
          </a:xfrm>
        </p:grpSpPr>
        <p:sp>
          <p:nvSpPr>
            <p:cNvPr id="148" name="Rectangle: Rounded Corners 147">
              <a:extLst>
                <a:ext uri="{FF2B5EF4-FFF2-40B4-BE49-F238E27FC236}">
                  <a16:creationId xmlns:a16="http://schemas.microsoft.com/office/drawing/2014/main" id="{0AC233A6-66D8-449E-81C9-1490B9B0B9D7}"/>
                </a:ext>
              </a:extLst>
            </p:cNvPr>
            <p:cNvSpPr/>
            <p:nvPr/>
          </p:nvSpPr>
          <p:spPr>
            <a:xfrm>
              <a:off x="4320061" y="7465795"/>
              <a:ext cx="5433540" cy="1542893"/>
            </a:xfrm>
            <a:prstGeom prst="roundRect">
              <a:avLst>
                <a:gd name="adj" fmla="val 14123"/>
              </a:avLst>
            </a:prstGeom>
            <a:solidFill>
              <a:schemeClr val="bg1"/>
            </a:solidFill>
            <a:ln w="53975">
              <a:noFill/>
            </a:ln>
            <a:effectLst>
              <a:outerShdw blurRad="355600" dist="495300" dir="2220000" sx="91000" sy="91000" algn="tl" rotWithShape="0">
                <a:schemeClr val="accent1">
                  <a:lumMod val="75000"/>
                  <a:alpha val="40000"/>
                </a:schemeClr>
              </a:outerShdw>
            </a:effec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6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149" name="Rectangle: Rounded Corners 148">
              <a:extLst>
                <a:ext uri="{FF2B5EF4-FFF2-40B4-BE49-F238E27FC236}">
                  <a16:creationId xmlns:a16="http://schemas.microsoft.com/office/drawing/2014/main" id="{DCDEF3C8-07A2-4A27-8177-5028799E0E14}"/>
                </a:ext>
              </a:extLst>
            </p:cNvPr>
            <p:cNvSpPr/>
            <p:nvPr/>
          </p:nvSpPr>
          <p:spPr>
            <a:xfrm>
              <a:off x="4409879" y="7535926"/>
              <a:ext cx="1400372" cy="1402630"/>
            </a:xfrm>
            <a:prstGeom prst="roundRect">
              <a:avLst>
                <a:gd name="adj" fmla="val 14123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28554">
                <a:defRPr/>
              </a:pPr>
              <a:endParaRPr lang="en-US" sz="2999">
                <a:solidFill>
                  <a:srgbClr val="FFFFFF"/>
                </a:solidFill>
                <a:latin typeface="db-documents-and-folder-02" panose="02000509000000000000" pitchFamily="49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E7249FB8-0D63-470D-9229-A25DA7D85528}"/>
                </a:ext>
              </a:extLst>
            </p:cNvPr>
            <p:cNvSpPr txBox="1"/>
            <p:nvPr/>
          </p:nvSpPr>
          <p:spPr>
            <a:xfrm>
              <a:off x="6139910" y="7817419"/>
              <a:ext cx="2104854" cy="73746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defTabSz="228554">
                <a:defRPr/>
              </a:pPr>
              <a:r>
                <a:rPr lang="en-US" sz="1200" b="1" dirty="0" err="1">
                  <a:solidFill>
                    <a:srgbClr val="172144"/>
                  </a:solidFill>
                  <a:latin typeface="Century Gothic"/>
                </a:rPr>
                <a:t>Decisão</a:t>
              </a:r>
              <a:endParaRPr lang="en-US" sz="1200" b="1" dirty="0">
                <a:solidFill>
                  <a:srgbClr val="172144"/>
                </a:solidFill>
                <a:latin typeface="Century Gothic"/>
              </a:endParaRPr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BF27A34C-C976-4EB4-81ED-D7F13D7960F9}"/>
                </a:ext>
              </a:extLst>
            </p:cNvPr>
            <p:cNvSpPr/>
            <p:nvPr/>
          </p:nvSpPr>
          <p:spPr>
            <a:xfrm>
              <a:off x="4856630" y="7417399"/>
              <a:ext cx="491815" cy="1474593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 defTabSz="228554">
                <a:defRPr/>
              </a:pPr>
              <a:endParaRPr lang="en-US" sz="2999" dirty="0">
                <a:solidFill>
                  <a:srgbClr val="FFFFFF"/>
                </a:solidFill>
                <a:latin typeface="Designball-Finance-01" pitchFamily="2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77D638C8-C7F0-4699-B69A-92426FF4B0BE}"/>
              </a:ext>
            </a:extLst>
          </p:cNvPr>
          <p:cNvGrpSpPr/>
          <p:nvPr/>
        </p:nvGrpSpPr>
        <p:grpSpPr>
          <a:xfrm>
            <a:off x="3623600" y="2316110"/>
            <a:ext cx="357869" cy="2328178"/>
            <a:chOff x="9580563" y="5093121"/>
            <a:chExt cx="563011" cy="3500042"/>
          </a:xfrm>
          <a:solidFill>
            <a:schemeClr val="tx1">
              <a:lumMod val="10000"/>
              <a:lumOff val="90000"/>
            </a:schemeClr>
          </a:solidFill>
          <a:effectLst/>
        </p:grpSpPr>
        <p:sp>
          <p:nvSpPr>
            <p:cNvPr id="82" name="Freeform 318">
              <a:extLst>
                <a:ext uri="{FF2B5EF4-FFF2-40B4-BE49-F238E27FC236}">
                  <a16:creationId xmlns:a16="http://schemas.microsoft.com/office/drawing/2014/main" id="{E310CC01-69FA-4C02-A618-9E299509C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0563" y="8429978"/>
              <a:ext cx="563011" cy="163185"/>
            </a:xfrm>
            <a:custGeom>
              <a:avLst/>
              <a:gdLst>
                <a:gd name="T0" fmla="*/ 140 w 400"/>
                <a:gd name="T1" fmla="*/ 26 h 116"/>
                <a:gd name="T2" fmla="*/ 0 w 400"/>
                <a:gd name="T3" fmla="*/ 26 h 116"/>
                <a:gd name="T4" fmla="*/ 0 w 400"/>
                <a:gd name="T5" fmla="*/ 90 h 116"/>
                <a:gd name="T6" fmla="*/ 140 w 400"/>
                <a:gd name="T7" fmla="*/ 90 h 116"/>
                <a:gd name="T8" fmla="*/ 140 w 400"/>
                <a:gd name="T9" fmla="*/ 116 h 116"/>
                <a:gd name="T10" fmla="*/ 400 w 400"/>
                <a:gd name="T11" fmla="*/ 116 h 116"/>
                <a:gd name="T12" fmla="*/ 400 w 400"/>
                <a:gd name="T13" fmla="*/ 0 h 116"/>
                <a:gd name="T14" fmla="*/ 140 w 400"/>
                <a:gd name="T15" fmla="*/ 0 h 116"/>
                <a:gd name="T16" fmla="*/ 140 w 400"/>
                <a:gd name="T17" fmla="*/ 2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0" h="116">
                  <a:moveTo>
                    <a:pt x="140" y="26"/>
                  </a:moveTo>
                  <a:lnTo>
                    <a:pt x="0" y="26"/>
                  </a:lnTo>
                  <a:lnTo>
                    <a:pt x="0" y="90"/>
                  </a:lnTo>
                  <a:lnTo>
                    <a:pt x="140" y="90"/>
                  </a:lnTo>
                  <a:lnTo>
                    <a:pt x="140" y="116"/>
                  </a:lnTo>
                  <a:lnTo>
                    <a:pt x="400" y="116"/>
                  </a:lnTo>
                  <a:lnTo>
                    <a:pt x="400" y="0"/>
                  </a:lnTo>
                  <a:lnTo>
                    <a:pt x="140" y="0"/>
                  </a:lnTo>
                  <a:lnTo>
                    <a:pt x="14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algn="r" defTabSz="228554">
                <a:defRPr/>
              </a:pPr>
              <a:endParaRPr lang="en-US" sz="900">
                <a:solidFill>
                  <a:srgbClr val="172144">
                    <a:lumMod val="10000"/>
                    <a:lumOff val="90000"/>
                  </a:srgbClr>
                </a:solidFill>
                <a:latin typeface="Calibri"/>
              </a:endParaRPr>
            </a:p>
          </p:txBody>
        </p:sp>
        <p:sp>
          <p:nvSpPr>
            <p:cNvPr id="83" name="Freeform 319">
              <a:extLst>
                <a:ext uri="{FF2B5EF4-FFF2-40B4-BE49-F238E27FC236}">
                  <a16:creationId xmlns:a16="http://schemas.microsoft.com/office/drawing/2014/main" id="{F904AD09-8B33-40FB-BFFE-E1D3F6E45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0563" y="8012167"/>
              <a:ext cx="563011" cy="163185"/>
            </a:xfrm>
            <a:custGeom>
              <a:avLst/>
              <a:gdLst>
                <a:gd name="T0" fmla="*/ 140 w 400"/>
                <a:gd name="T1" fmla="*/ 26 h 116"/>
                <a:gd name="T2" fmla="*/ 0 w 400"/>
                <a:gd name="T3" fmla="*/ 26 h 116"/>
                <a:gd name="T4" fmla="*/ 0 w 400"/>
                <a:gd name="T5" fmla="*/ 90 h 116"/>
                <a:gd name="T6" fmla="*/ 140 w 400"/>
                <a:gd name="T7" fmla="*/ 90 h 116"/>
                <a:gd name="T8" fmla="*/ 140 w 400"/>
                <a:gd name="T9" fmla="*/ 116 h 116"/>
                <a:gd name="T10" fmla="*/ 400 w 400"/>
                <a:gd name="T11" fmla="*/ 116 h 116"/>
                <a:gd name="T12" fmla="*/ 400 w 400"/>
                <a:gd name="T13" fmla="*/ 0 h 116"/>
                <a:gd name="T14" fmla="*/ 140 w 400"/>
                <a:gd name="T15" fmla="*/ 0 h 116"/>
                <a:gd name="T16" fmla="*/ 140 w 400"/>
                <a:gd name="T17" fmla="*/ 2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0" h="116">
                  <a:moveTo>
                    <a:pt x="140" y="26"/>
                  </a:moveTo>
                  <a:lnTo>
                    <a:pt x="0" y="26"/>
                  </a:lnTo>
                  <a:lnTo>
                    <a:pt x="0" y="90"/>
                  </a:lnTo>
                  <a:lnTo>
                    <a:pt x="140" y="90"/>
                  </a:lnTo>
                  <a:lnTo>
                    <a:pt x="140" y="116"/>
                  </a:lnTo>
                  <a:lnTo>
                    <a:pt x="400" y="116"/>
                  </a:lnTo>
                  <a:lnTo>
                    <a:pt x="400" y="0"/>
                  </a:lnTo>
                  <a:lnTo>
                    <a:pt x="140" y="0"/>
                  </a:lnTo>
                  <a:lnTo>
                    <a:pt x="14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algn="r" defTabSz="228554">
                <a:defRPr/>
              </a:pPr>
              <a:endParaRPr lang="en-US" sz="900">
                <a:solidFill>
                  <a:srgbClr val="172144">
                    <a:lumMod val="10000"/>
                    <a:lumOff val="90000"/>
                  </a:srgbClr>
                </a:solidFill>
                <a:latin typeface="Calibri"/>
              </a:endParaRPr>
            </a:p>
          </p:txBody>
        </p:sp>
        <p:sp>
          <p:nvSpPr>
            <p:cNvPr id="84" name="Freeform 320">
              <a:extLst>
                <a:ext uri="{FF2B5EF4-FFF2-40B4-BE49-F238E27FC236}">
                  <a16:creationId xmlns:a16="http://schemas.microsoft.com/office/drawing/2014/main" id="{50A012F1-3818-4471-8FF8-A3205CA29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0563" y="7595764"/>
              <a:ext cx="563011" cy="163185"/>
            </a:xfrm>
            <a:custGeom>
              <a:avLst/>
              <a:gdLst>
                <a:gd name="T0" fmla="*/ 140 w 400"/>
                <a:gd name="T1" fmla="*/ 26 h 116"/>
                <a:gd name="T2" fmla="*/ 0 w 400"/>
                <a:gd name="T3" fmla="*/ 26 h 116"/>
                <a:gd name="T4" fmla="*/ 0 w 400"/>
                <a:gd name="T5" fmla="*/ 90 h 116"/>
                <a:gd name="T6" fmla="*/ 140 w 400"/>
                <a:gd name="T7" fmla="*/ 90 h 116"/>
                <a:gd name="T8" fmla="*/ 140 w 400"/>
                <a:gd name="T9" fmla="*/ 116 h 116"/>
                <a:gd name="T10" fmla="*/ 400 w 400"/>
                <a:gd name="T11" fmla="*/ 116 h 116"/>
                <a:gd name="T12" fmla="*/ 400 w 400"/>
                <a:gd name="T13" fmla="*/ 0 h 116"/>
                <a:gd name="T14" fmla="*/ 140 w 400"/>
                <a:gd name="T15" fmla="*/ 0 h 116"/>
                <a:gd name="T16" fmla="*/ 140 w 400"/>
                <a:gd name="T17" fmla="*/ 2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0" h="116">
                  <a:moveTo>
                    <a:pt x="140" y="26"/>
                  </a:moveTo>
                  <a:lnTo>
                    <a:pt x="0" y="26"/>
                  </a:lnTo>
                  <a:lnTo>
                    <a:pt x="0" y="90"/>
                  </a:lnTo>
                  <a:lnTo>
                    <a:pt x="140" y="90"/>
                  </a:lnTo>
                  <a:lnTo>
                    <a:pt x="140" y="116"/>
                  </a:lnTo>
                  <a:lnTo>
                    <a:pt x="400" y="116"/>
                  </a:lnTo>
                  <a:lnTo>
                    <a:pt x="400" y="0"/>
                  </a:lnTo>
                  <a:lnTo>
                    <a:pt x="140" y="0"/>
                  </a:lnTo>
                  <a:lnTo>
                    <a:pt x="14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algn="r" defTabSz="228554">
                <a:defRPr/>
              </a:pPr>
              <a:endParaRPr lang="en-US" sz="900">
                <a:solidFill>
                  <a:srgbClr val="172144">
                    <a:lumMod val="10000"/>
                    <a:lumOff val="90000"/>
                  </a:srgbClr>
                </a:solidFill>
                <a:latin typeface="Calibri"/>
              </a:endParaRPr>
            </a:p>
          </p:txBody>
        </p:sp>
        <p:sp>
          <p:nvSpPr>
            <p:cNvPr id="85" name="Freeform 321">
              <a:extLst>
                <a:ext uri="{FF2B5EF4-FFF2-40B4-BE49-F238E27FC236}">
                  <a16:creationId xmlns:a16="http://schemas.microsoft.com/office/drawing/2014/main" id="{D350E1E6-A022-4435-AD1E-282FDBF1D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0563" y="7177953"/>
              <a:ext cx="563011" cy="164592"/>
            </a:xfrm>
            <a:custGeom>
              <a:avLst/>
              <a:gdLst>
                <a:gd name="T0" fmla="*/ 140 w 400"/>
                <a:gd name="T1" fmla="*/ 26 h 117"/>
                <a:gd name="T2" fmla="*/ 0 w 400"/>
                <a:gd name="T3" fmla="*/ 26 h 117"/>
                <a:gd name="T4" fmla="*/ 0 w 400"/>
                <a:gd name="T5" fmla="*/ 91 h 117"/>
                <a:gd name="T6" fmla="*/ 140 w 400"/>
                <a:gd name="T7" fmla="*/ 91 h 117"/>
                <a:gd name="T8" fmla="*/ 140 w 400"/>
                <a:gd name="T9" fmla="*/ 117 h 117"/>
                <a:gd name="T10" fmla="*/ 400 w 400"/>
                <a:gd name="T11" fmla="*/ 117 h 117"/>
                <a:gd name="T12" fmla="*/ 400 w 400"/>
                <a:gd name="T13" fmla="*/ 0 h 117"/>
                <a:gd name="T14" fmla="*/ 140 w 400"/>
                <a:gd name="T15" fmla="*/ 0 h 117"/>
                <a:gd name="T16" fmla="*/ 140 w 400"/>
                <a:gd name="T17" fmla="*/ 2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0" h="117">
                  <a:moveTo>
                    <a:pt x="140" y="26"/>
                  </a:moveTo>
                  <a:lnTo>
                    <a:pt x="0" y="26"/>
                  </a:lnTo>
                  <a:lnTo>
                    <a:pt x="0" y="91"/>
                  </a:lnTo>
                  <a:lnTo>
                    <a:pt x="140" y="91"/>
                  </a:lnTo>
                  <a:lnTo>
                    <a:pt x="140" y="117"/>
                  </a:lnTo>
                  <a:lnTo>
                    <a:pt x="400" y="117"/>
                  </a:lnTo>
                  <a:lnTo>
                    <a:pt x="400" y="0"/>
                  </a:lnTo>
                  <a:lnTo>
                    <a:pt x="140" y="0"/>
                  </a:lnTo>
                  <a:lnTo>
                    <a:pt x="14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algn="r" defTabSz="228554">
                <a:defRPr/>
              </a:pPr>
              <a:endParaRPr lang="en-US" sz="900">
                <a:solidFill>
                  <a:srgbClr val="172144">
                    <a:lumMod val="10000"/>
                    <a:lumOff val="90000"/>
                  </a:srgbClr>
                </a:solidFill>
                <a:latin typeface="Calibri"/>
              </a:endParaRPr>
            </a:p>
          </p:txBody>
        </p:sp>
        <p:sp>
          <p:nvSpPr>
            <p:cNvPr id="86" name="Freeform 322">
              <a:extLst>
                <a:ext uri="{FF2B5EF4-FFF2-40B4-BE49-F238E27FC236}">
                  <a16:creationId xmlns:a16="http://schemas.microsoft.com/office/drawing/2014/main" id="{F135F276-B611-41BD-B147-397BA0CFE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0563" y="6761549"/>
              <a:ext cx="563011" cy="163185"/>
            </a:xfrm>
            <a:custGeom>
              <a:avLst/>
              <a:gdLst>
                <a:gd name="T0" fmla="*/ 140 w 400"/>
                <a:gd name="T1" fmla="*/ 26 h 116"/>
                <a:gd name="T2" fmla="*/ 0 w 400"/>
                <a:gd name="T3" fmla="*/ 26 h 116"/>
                <a:gd name="T4" fmla="*/ 0 w 400"/>
                <a:gd name="T5" fmla="*/ 90 h 116"/>
                <a:gd name="T6" fmla="*/ 140 w 400"/>
                <a:gd name="T7" fmla="*/ 90 h 116"/>
                <a:gd name="T8" fmla="*/ 140 w 400"/>
                <a:gd name="T9" fmla="*/ 116 h 116"/>
                <a:gd name="T10" fmla="*/ 400 w 400"/>
                <a:gd name="T11" fmla="*/ 116 h 116"/>
                <a:gd name="T12" fmla="*/ 400 w 400"/>
                <a:gd name="T13" fmla="*/ 0 h 116"/>
                <a:gd name="T14" fmla="*/ 140 w 400"/>
                <a:gd name="T15" fmla="*/ 0 h 116"/>
                <a:gd name="T16" fmla="*/ 140 w 400"/>
                <a:gd name="T17" fmla="*/ 2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0" h="116">
                  <a:moveTo>
                    <a:pt x="140" y="26"/>
                  </a:moveTo>
                  <a:lnTo>
                    <a:pt x="0" y="26"/>
                  </a:lnTo>
                  <a:lnTo>
                    <a:pt x="0" y="90"/>
                  </a:lnTo>
                  <a:lnTo>
                    <a:pt x="140" y="90"/>
                  </a:lnTo>
                  <a:lnTo>
                    <a:pt x="140" y="116"/>
                  </a:lnTo>
                  <a:lnTo>
                    <a:pt x="400" y="116"/>
                  </a:lnTo>
                  <a:lnTo>
                    <a:pt x="400" y="0"/>
                  </a:lnTo>
                  <a:lnTo>
                    <a:pt x="140" y="0"/>
                  </a:lnTo>
                  <a:lnTo>
                    <a:pt x="14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algn="r" defTabSz="228554">
                <a:defRPr/>
              </a:pPr>
              <a:endParaRPr lang="en-US" sz="900">
                <a:solidFill>
                  <a:srgbClr val="172144">
                    <a:lumMod val="10000"/>
                    <a:lumOff val="90000"/>
                  </a:srgbClr>
                </a:solidFill>
                <a:latin typeface="Calibri"/>
              </a:endParaRPr>
            </a:p>
          </p:txBody>
        </p:sp>
        <p:sp>
          <p:nvSpPr>
            <p:cNvPr id="87" name="Freeform 323">
              <a:extLst>
                <a:ext uri="{FF2B5EF4-FFF2-40B4-BE49-F238E27FC236}">
                  <a16:creationId xmlns:a16="http://schemas.microsoft.com/office/drawing/2014/main" id="{DD41351A-E004-4C14-854A-E3A00A112C04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0563" y="6343739"/>
              <a:ext cx="563011" cy="164592"/>
            </a:xfrm>
            <a:custGeom>
              <a:avLst/>
              <a:gdLst>
                <a:gd name="T0" fmla="*/ 140 w 400"/>
                <a:gd name="T1" fmla="*/ 26 h 117"/>
                <a:gd name="T2" fmla="*/ 0 w 400"/>
                <a:gd name="T3" fmla="*/ 26 h 117"/>
                <a:gd name="T4" fmla="*/ 0 w 400"/>
                <a:gd name="T5" fmla="*/ 91 h 117"/>
                <a:gd name="T6" fmla="*/ 140 w 400"/>
                <a:gd name="T7" fmla="*/ 91 h 117"/>
                <a:gd name="T8" fmla="*/ 140 w 400"/>
                <a:gd name="T9" fmla="*/ 117 h 117"/>
                <a:gd name="T10" fmla="*/ 400 w 400"/>
                <a:gd name="T11" fmla="*/ 117 h 117"/>
                <a:gd name="T12" fmla="*/ 400 w 400"/>
                <a:gd name="T13" fmla="*/ 0 h 117"/>
                <a:gd name="T14" fmla="*/ 140 w 400"/>
                <a:gd name="T15" fmla="*/ 0 h 117"/>
                <a:gd name="T16" fmla="*/ 140 w 400"/>
                <a:gd name="T17" fmla="*/ 2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0" h="117">
                  <a:moveTo>
                    <a:pt x="140" y="26"/>
                  </a:moveTo>
                  <a:lnTo>
                    <a:pt x="0" y="26"/>
                  </a:lnTo>
                  <a:lnTo>
                    <a:pt x="0" y="91"/>
                  </a:lnTo>
                  <a:lnTo>
                    <a:pt x="140" y="91"/>
                  </a:lnTo>
                  <a:lnTo>
                    <a:pt x="140" y="117"/>
                  </a:lnTo>
                  <a:lnTo>
                    <a:pt x="400" y="117"/>
                  </a:lnTo>
                  <a:lnTo>
                    <a:pt x="400" y="0"/>
                  </a:lnTo>
                  <a:lnTo>
                    <a:pt x="140" y="0"/>
                  </a:lnTo>
                  <a:lnTo>
                    <a:pt x="14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algn="r" defTabSz="228554">
                <a:defRPr/>
              </a:pPr>
              <a:endParaRPr lang="en-US" sz="900">
                <a:solidFill>
                  <a:srgbClr val="172144">
                    <a:lumMod val="10000"/>
                    <a:lumOff val="90000"/>
                  </a:srgbClr>
                </a:solidFill>
                <a:latin typeface="Calibri"/>
              </a:endParaRPr>
            </a:p>
          </p:txBody>
        </p:sp>
        <p:sp>
          <p:nvSpPr>
            <p:cNvPr id="88" name="Freeform 324">
              <a:extLst>
                <a:ext uri="{FF2B5EF4-FFF2-40B4-BE49-F238E27FC236}">
                  <a16:creationId xmlns:a16="http://schemas.microsoft.com/office/drawing/2014/main" id="{0D34D155-A94E-43E1-859B-E11816738859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0563" y="5927335"/>
              <a:ext cx="563011" cy="163185"/>
            </a:xfrm>
            <a:custGeom>
              <a:avLst/>
              <a:gdLst>
                <a:gd name="T0" fmla="*/ 140 w 400"/>
                <a:gd name="T1" fmla="*/ 26 h 116"/>
                <a:gd name="T2" fmla="*/ 0 w 400"/>
                <a:gd name="T3" fmla="*/ 26 h 116"/>
                <a:gd name="T4" fmla="*/ 0 w 400"/>
                <a:gd name="T5" fmla="*/ 90 h 116"/>
                <a:gd name="T6" fmla="*/ 140 w 400"/>
                <a:gd name="T7" fmla="*/ 90 h 116"/>
                <a:gd name="T8" fmla="*/ 140 w 400"/>
                <a:gd name="T9" fmla="*/ 116 h 116"/>
                <a:gd name="T10" fmla="*/ 400 w 400"/>
                <a:gd name="T11" fmla="*/ 116 h 116"/>
                <a:gd name="T12" fmla="*/ 400 w 400"/>
                <a:gd name="T13" fmla="*/ 0 h 116"/>
                <a:gd name="T14" fmla="*/ 140 w 400"/>
                <a:gd name="T15" fmla="*/ 0 h 116"/>
                <a:gd name="T16" fmla="*/ 140 w 400"/>
                <a:gd name="T17" fmla="*/ 2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0" h="116">
                  <a:moveTo>
                    <a:pt x="140" y="26"/>
                  </a:moveTo>
                  <a:lnTo>
                    <a:pt x="0" y="26"/>
                  </a:lnTo>
                  <a:lnTo>
                    <a:pt x="0" y="90"/>
                  </a:lnTo>
                  <a:lnTo>
                    <a:pt x="140" y="90"/>
                  </a:lnTo>
                  <a:lnTo>
                    <a:pt x="140" y="116"/>
                  </a:lnTo>
                  <a:lnTo>
                    <a:pt x="400" y="116"/>
                  </a:lnTo>
                  <a:lnTo>
                    <a:pt x="400" y="0"/>
                  </a:lnTo>
                  <a:lnTo>
                    <a:pt x="140" y="0"/>
                  </a:lnTo>
                  <a:lnTo>
                    <a:pt x="14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algn="r" defTabSz="228554">
                <a:defRPr/>
              </a:pPr>
              <a:endParaRPr lang="en-US" sz="900">
                <a:solidFill>
                  <a:srgbClr val="172144">
                    <a:lumMod val="10000"/>
                    <a:lumOff val="90000"/>
                  </a:srgbClr>
                </a:solidFill>
                <a:latin typeface="Calibri"/>
              </a:endParaRPr>
            </a:p>
          </p:txBody>
        </p:sp>
        <p:sp>
          <p:nvSpPr>
            <p:cNvPr id="89" name="Freeform 325">
              <a:extLst>
                <a:ext uri="{FF2B5EF4-FFF2-40B4-BE49-F238E27FC236}">
                  <a16:creationId xmlns:a16="http://schemas.microsoft.com/office/drawing/2014/main" id="{8E541A42-B210-4E12-BD0E-68935C9137D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0563" y="5509525"/>
              <a:ext cx="563011" cy="164592"/>
            </a:xfrm>
            <a:custGeom>
              <a:avLst/>
              <a:gdLst>
                <a:gd name="T0" fmla="*/ 140 w 400"/>
                <a:gd name="T1" fmla="*/ 27 h 117"/>
                <a:gd name="T2" fmla="*/ 0 w 400"/>
                <a:gd name="T3" fmla="*/ 27 h 117"/>
                <a:gd name="T4" fmla="*/ 0 w 400"/>
                <a:gd name="T5" fmla="*/ 91 h 117"/>
                <a:gd name="T6" fmla="*/ 140 w 400"/>
                <a:gd name="T7" fmla="*/ 91 h 117"/>
                <a:gd name="T8" fmla="*/ 140 w 400"/>
                <a:gd name="T9" fmla="*/ 117 h 117"/>
                <a:gd name="T10" fmla="*/ 400 w 400"/>
                <a:gd name="T11" fmla="*/ 117 h 117"/>
                <a:gd name="T12" fmla="*/ 400 w 400"/>
                <a:gd name="T13" fmla="*/ 0 h 117"/>
                <a:gd name="T14" fmla="*/ 140 w 400"/>
                <a:gd name="T15" fmla="*/ 0 h 117"/>
                <a:gd name="T16" fmla="*/ 140 w 400"/>
                <a:gd name="T17" fmla="*/ 2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0" h="117">
                  <a:moveTo>
                    <a:pt x="140" y="27"/>
                  </a:moveTo>
                  <a:lnTo>
                    <a:pt x="0" y="27"/>
                  </a:lnTo>
                  <a:lnTo>
                    <a:pt x="0" y="91"/>
                  </a:lnTo>
                  <a:lnTo>
                    <a:pt x="140" y="91"/>
                  </a:lnTo>
                  <a:lnTo>
                    <a:pt x="140" y="117"/>
                  </a:lnTo>
                  <a:lnTo>
                    <a:pt x="400" y="117"/>
                  </a:lnTo>
                  <a:lnTo>
                    <a:pt x="400" y="0"/>
                  </a:lnTo>
                  <a:lnTo>
                    <a:pt x="140" y="0"/>
                  </a:lnTo>
                  <a:lnTo>
                    <a:pt x="140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algn="r" defTabSz="228554">
                <a:defRPr/>
              </a:pPr>
              <a:endParaRPr lang="en-US" sz="900">
                <a:solidFill>
                  <a:srgbClr val="172144">
                    <a:lumMod val="10000"/>
                    <a:lumOff val="90000"/>
                  </a:srgbClr>
                </a:solidFill>
                <a:latin typeface="Calibri"/>
              </a:endParaRPr>
            </a:p>
          </p:txBody>
        </p:sp>
        <p:sp>
          <p:nvSpPr>
            <p:cNvPr id="90" name="Freeform 326">
              <a:extLst>
                <a:ext uri="{FF2B5EF4-FFF2-40B4-BE49-F238E27FC236}">
                  <a16:creationId xmlns:a16="http://schemas.microsoft.com/office/drawing/2014/main" id="{6C84D9DD-6A78-4AD8-95D0-E385534CC48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0563" y="5093121"/>
              <a:ext cx="563011" cy="163185"/>
            </a:xfrm>
            <a:custGeom>
              <a:avLst/>
              <a:gdLst>
                <a:gd name="T0" fmla="*/ 140 w 400"/>
                <a:gd name="T1" fmla="*/ 26 h 116"/>
                <a:gd name="T2" fmla="*/ 0 w 400"/>
                <a:gd name="T3" fmla="*/ 26 h 116"/>
                <a:gd name="T4" fmla="*/ 0 w 400"/>
                <a:gd name="T5" fmla="*/ 90 h 116"/>
                <a:gd name="T6" fmla="*/ 140 w 400"/>
                <a:gd name="T7" fmla="*/ 90 h 116"/>
                <a:gd name="T8" fmla="*/ 140 w 400"/>
                <a:gd name="T9" fmla="*/ 116 h 116"/>
                <a:gd name="T10" fmla="*/ 400 w 400"/>
                <a:gd name="T11" fmla="*/ 116 h 116"/>
                <a:gd name="T12" fmla="*/ 400 w 400"/>
                <a:gd name="T13" fmla="*/ 0 h 116"/>
                <a:gd name="T14" fmla="*/ 140 w 400"/>
                <a:gd name="T15" fmla="*/ 0 h 116"/>
                <a:gd name="T16" fmla="*/ 140 w 400"/>
                <a:gd name="T17" fmla="*/ 2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0" h="116">
                  <a:moveTo>
                    <a:pt x="140" y="26"/>
                  </a:moveTo>
                  <a:lnTo>
                    <a:pt x="0" y="26"/>
                  </a:lnTo>
                  <a:lnTo>
                    <a:pt x="0" y="90"/>
                  </a:lnTo>
                  <a:lnTo>
                    <a:pt x="140" y="90"/>
                  </a:lnTo>
                  <a:lnTo>
                    <a:pt x="140" y="116"/>
                  </a:lnTo>
                  <a:lnTo>
                    <a:pt x="400" y="116"/>
                  </a:lnTo>
                  <a:lnTo>
                    <a:pt x="400" y="0"/>
                  </a:lnTo>
                  <a:lnTo>
                    <a:pt x="140" y="0"/>
                  </a:lnTo>
                  <a:lnTo>
                    <a:pt x="14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algn="r" defTabSz="228554">
                <a:defRPr/>
              </a:pPr>
              <a:endParaRPr lang="en-US" sz="900">
                <a:solidFill>
                  <a:srgbClr val="172144">
                    <a:lumMod val="10000"/>
                    <a:lumOff val="90000"/>
                  </a:srgbClr>
                </a:solidFill>
                <a:latin typeface="Calibri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AA4B88F-3B4A-4349-A1E7-1A48A72DC0C1}"/>
              </a:ext>
            </a:extLst>
          </p:cNvPr>
          <p:cNvGrpSpPr/>
          <p:nvPr/>
        </p:nvGrpSpPr>
        <p:grpSpPr>
          <a:xfrm>
            <a:off x="7288256" y="2271820"/>
            <a:ext cx="357869" cy="2328178"/>
            <a:chOff x="14247920" y="5093121"/>
            <a:chExt cx="563011" cy="3500042"/>
          </a:xfrm>
          <a:solidFill>
            <a:schemeClr val="tx1">
              <a:lumMod val="10000"/>
              <a:lumOff val="90000"/>
            </a:schemeClr>
          </a:solidFill>
        </p:grpSpPr>
        <p:sp>
          <p:nvSpPr>
            <p:cNvPr id="72" name="Freeform 309">
              <a:extLst>
                <a:ext uri="{FF2B5EF4-FFF2-40B4-BE49-F238E27FC236}">
                  <a16:creationId xmlns:a16="http://schemas.microsoft.com/office/drawing/2014/main" id="{F76B2E1E-8400-45D0-AD55-3CFEC06AB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7920" y="5093121"/>
              <a:ext cx="563011" cy="163185"/>
            </a:xfrm>
            <a:custGeom>
              <a:avLst/>
              <a:gdLst>
                <a:gd name="T0" fmla="*/ 260 w 400"/>
                <a:gd name="T1" fmla="*/ 26 h 116"/>
                <a:gd name="T2" fmla="*/ 260 w 400"/>
                <a:gd name="T3" fmla="*/ 0 h 116"/>
                <a:gd name="T4" fmla="*/ 0 w 400"/>
                <a:gd name="T5" fmla="*/ 0 h 116"/>
                <a:gd name="T6" fmla="*/ 0 w 400"/>
                <a:gd name="T7" fmla="*/ 116 h 116"/>
                <a:gd name="T8" fmla="*/ 260 w 400"/>
                <a:gd name="T9" fmla="*/ 116 h 116"/>
                <a:gd name="T10" fmla="*/ 260 w 400"/>
                <a:gd name="T11" fmla="*/ 90 h 116"/>
                <a:gd name="T12" fmla="*/ 400 w 400"/>
                <a:gd name="T13" fmla="*/ 90 h 116"/>
                <a:gd name="T14" fmla="*/ 400 w 400"/>
                <a:gd name="T15" fmla="*/ 26 h 116"/>
                <a:gd name="T16" fmla="*/ 260 w 400"/>
                <a:gd name="T17" fmla="*/ 2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0" h="116">
                  <a:moveTo>
                    <a:pt x="260" y="26"/>
                  </a:moveTo>
                  <a:lnTo>
                    <a:pt x="260" y="0"/>
                  </a:lnTo>
                  <a:lnTo>
                    <a:pt x="0" y="0"/>
                  </a:lnTo>
                  <a:lnTo>
                    <a:pt x="0" y="116"/>
                  </a:lnTo>
                  <a:lnTo>
                    <a:pt x="260" y="116"/>
                  </a:lnTo>
                  <a:lnTo>
                    <a:pt x="260" y="90"/>
                  </a:lnTo>
                  <a:lnTo>
                    <a:pt x="400" y="90"/>
                  </a:lnTo>
                  <a:lnTo>
                    <a:pt x="400" y="26"/>
                  </a:lnTo>
                  <a:lnTo>
                    <a:pt x="26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algn="r" defTabSz="228554">
                <a:defRPr/>
              </a:pPr>
              <a:endParaRPr lang="en-US" sz="900">
                <a:solidFill>
                  <a:srgbClr val="172144">
                    <a:lumMod val="10000"/>
                    <a:lumOff val="90000"/>
                  </a:srgbClr>
                </a:solidFill>
                <a:latin typeface="Calibri"/>
              </a:endParaRPr>
            </a:p>
          </p:txBody>
        </p:sp>
        <p:sp>
          <p:nvSpPr>
            <p:cNvPr id="73" name="Freeform 310">
              <a:extLst>
                <a:ext uri="{FF2B5EF4-FFF2-40B4-BE49-F238E27FC236}">
                  <a16:creationId xmlns:a16="http://schemas.microsoft.com/office/drawing/2014/main" id="{A42624DE-A4E8-4478-982F-86B1D783B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7920" y="5509525"/>
              <a:ext cx="563011" cy="164592"/>
            </a:xfrm>
            <a:custGeom>
              <a:avLst/>
              <a:gdLst>
                <a:gd name="T0" fmla="*/ 260 w 400"/>
                <a:gd name="T1" fmla="*/ 0 h 117"/>
                <a:gd name="T2" fmla="*/ 0 w 400"/>
                <a:gd name="T3" fmla="*/ 0 h 117"/>
                <a:gd name="T4" fmla="*/ 0 w 400"/>
                <a:gd name="T5" fmla="*/ 117 h 117"/>
                <a:gd name="T6" fmla="*/ 260 w 400"/>
                <a:gd name="T7" fmla="*/ 117 h 117"/>
                <a:gd name="T8" fmla="*/ 260 w 400"/>
                <a:gd name="T9" fmla="*/ 91 h 117"/>
                <a:gd name="T10" fmla="*/ 400 w 400"/>
                <a:gd name="T11" fmla="*/ 91 h 117"/>
                <a:gd name="T12" fmla="*/ 400 w 400"/>
                <a:gd name="T13" fmla="*/ 27 h 117"/>
                <a:gd name="T14" fmla="*/ 260 w 400"/>
                <a:gd name="T15" fmla="*/ 27 h 117"/>
                <a:gd name="T16" fmla="*/ 260 w 400"/>
                <a:gd name="T17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0" h="117">
                  <a:moveTo>
                    <a:pt x="260" y="0"/>
                  </a:moveTo>
                  <a:lnTo>
                    <a:pt x="0" y="0"/>
                  </a:lnTo>
                  <a:lnTo>
                    <a:pt x="0" y="117"/>
                  </a:lnTo>
                  <a:lnTo>
                    <a:pt x="260" y="117"/>
                  </a:lnTo>
                  <a:lnTo>
                    <a:pt x="260" y="91"/>
                  </a:lnTo>
                  <a:lnTo>
                    <a:pt x="400" y="91"/>
                  </a:lnTo>
                  <a:lnTo>
                    <a:pt x="400" y="27"/>
                  </a:lnTo>
                  <a:lnTo>
                    <a:pt x="260" y="27"/>
                  </a:lnTo>
                  <a:lnTo>
                    <a:pt x="26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algn="r" defTabSz="228554">
                <a:defRPr/>
              </a:pPr>
              <a:endParaRPr lang="en-US" sz="900">
                <a:solidFill>
                  <a:srgbClr val="172144">
                    <a:lumMod val="10000"/>
                    <a:lumOff val="90000"/>
                  </a:srgbClr>
                </a:solidFill>
                <a:latin typeface="Calibri"/>
              </a:endParaRPr>
            </a:p>
          </p:txBody>
        </p:sp>
        <p:sp>
          <p:nvSpPr>
            <p:cNvPr id="74" name="Freeform 311">
              <a:extLst>
                <a:ext uri="{FF2B5EF4-FFF2-40B4-BE49-F238E27FC236}">
                  <a16:creationId xmlns:a16="http://schemas.microsoft.com/office/drawing/2014/main" id="{A70342BB-BAED-4031-A1F8-FAD6DAD194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7920" y="5927335"/>
              <a:ext cx="563011" cy="163185"/>
            </a:xfrm>
            <a:custGeom>
              <a:avLst/>
              <a:gdLst>
                <a:gd name="T0" fmla="*/ 260 w 400"/>
                <a:gd name="T1" fmla="*/ 0 h 116"/>
                <a:gd name="T2" fmla="*/ 0 w 400"/>
                <a:gd name="T3" fmla="*/ 0 h 116"/>
                <a:gd name="T4" fmla="*/ 0 w 400"/>
                <a:gd name="T5" fmla="*/ 116 h 116"/>
                <a:gd name="T6" fmla="*/ 260 w 400"/>
                <a:gd name="T7" fmla="*/ 116 h 116"/>
                <a:gd name="T8" fmla="*/ 260 w 400"/>
                <a:gd name="T9" fmla="*/ 90 h 116"/>
                <a:gd name="T10" fmla="*/ 400 w 400"/>
                <a:gd name="T11" fmla="*/ 90 h 116"/>
                <a:gd name="T12" fmla="*/ 400 w 400"/>
                <a:gd name="T13" fmla="*/ 26 h 116"/>
                <a:gd name="T14" fmla="*/ 260 w 400"/>
                <a:gd name="T15" fmla="*/ 26 h 116"/>
                <a:gd name="T16" fmla="*/ 260 w 400"/>
                <a:gd name="T1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0" h="116">
                  <a:moveTo>
                    <a:pt x="260" y="0"/>
                  </a:moveTo>
                  <a:lnTo>
                    <a:pt x="0" y="0"/>
                  </a:lnTo>
                  <a:lnTo>
                    <a:pt x="0" y="116"/>
                  </a:lnTo>
                  <a:lnTo>
                    <a:pt x="260" y="116"/>
                  </a:lnTo>
                  <a:lnTo>
                    <a:pt x="260" y="90"/>
                  </a:lnTo>
                  <a:lnTo>
                    <a:pt x="400" y="90"/>
                  </a:lnTo>
                  <a:lnTo>
                    <a:pt x="400" y="26"/>
                  </a:lnTo>
                  <a:lnTo>
                    <a:pt x="260" y="26"/>
                  </a:lnTo>
                  <a:lnTo>
                    <a:pt x="26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algn="r" defTabSz="228554">
                <a:defRPr/>
              </a:pPr>
              <a:endParaRPr lang="en-US" sz="900">
                <a:solidFill>
                  <a:srgbClr val="172144">
                    <a:lumMod val="10000"/>
                    <a:lumOff val="90000"/>
                  </a:srgbClr>
                </a:solidFill>
                <a:latin typeface="Calibri"/>
              </a:endParaRPr>
            </a:p>
          </p:txBody>
        </p:sp>
        <p:sp>
          <p:nvSpPr>
            <p:cNvPr id="75" name="Freeform 312">
              <a:extLst>
                <a:ext uri="{FF2B5EF4-FFF2-40B4-BE49-F238E27FC236}">
                  <a16:creationId xmlns:a16="http://schemas.microsoft.com/office/drawing/2014/main" id="{0D194909-B59F-49F2-B6E1-B530B1E82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7920" y="6343739"/>
              <a:ext cx="563011" cy="164592"/>
            </a:xfrm>
            <a:custGeom>
              <a:avLst/>
              <a:gdLst>
                <a:gd name="T0" fmla="*/ 260 w 400"/>
                <a:gd name="T1" fmla="*/ 0 h 117"/>
                <a:gd name="T2" fmla="*/ 0 w 400"/>
                <a:gd name="T3" fmla="*/ 0 h 117"/>
                <a:gd name="T4" fmla="*/ 0 w 400"/>
                <a:gd name="T5" fmla="*/ 117 h 117"/>
                <a:gd name="T6" fmla="*/ 260 w 400"/>
                <a:gd name="T7" fmla="*/ 117 h 117"/>
                <a:gd name="T8" fmla="*/ 260 w 400"/>
                <a:gd name="T9" fmla="*/ 91 h 117"/>
                <a:gd name="T10" fmla="*/ 400 w 400"/>
                <a:gd name="T11" fmla="*/ 91 h 117"/>
                <a:gd name="T12" fmla="*/ 400 w 400"/>
                <a:gd name="T13" fmla="*/ 26 h 117"/>
                <a:gd name="T14" fmla="*/ 260 w 400"/>
                <a:gd name="T15" fmla="*/ 26 h 117"/>
                <a:gd name="T16" fmla="*/ 260 w 400"/>
                <a:gd name="T17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0" h="117">
                  <a:moveTo>
                    <a:pt x="260" y="0"/>
                  </a:moveTo>
                  <a:lnTo>
                    <a:pt x="0" y="0"/>
                  </a:lnTo>
                  <a:lnTo>
                    <a:pt x="0" y="117"/>
                  </a:lnTo>
                  <a:lnTo>
                    <a:pt x="260" y="117"/>
                  </a:lnTo>
                  <a:lnTo>
                    <a:pt x="260" y="91"/>
                  </a:lnTo>
                  <a:lnTo>
                    <a:pt x="400" y="91"/>
                  </a:lnTo>
                  <a:lnTo>
                    <a:pt x="400" y="26"/>
                  </a:lnTo>
                  <a:lnTo>
                    <a:pt x="260" y="26"/>
                  </a:lnTo>
                  <a:lnTo>
                    <a:pt x="26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algn="r" defTabSz="228554">
                <a:defRPr/>
              </a:pPr>
              <a:endParaRPr lang="en-US" sz="900">
                <a:solidFill>
                  <a:srgbClr val="172144">
                    <a:lumMod val="10000"/>
                    <a:lumOff val="90000"/>
                  </a:srgbClr>
                </a:solidFill>
                <a:latin typeface="Calibri"/>
              </a:endParaRPr>
            </a:p>
          </p:txBody>
        </p:sp>
        <p:sp>
          <p:nvSpPr>
            <p:cNvPr id="76" name="Freeform 313">
              <a:extLst>
                <a:ext uri="{FF2B5EF4-FFF2-40B4-BE49-F238E27FC236}">
                  <a16:creationId xmlns:a16="http://schemas.microsoft.com/office/drawing/2014/main" id="{05AFE8B4-C37B-447C-9A9A-4D936CE72B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7920" y="6761549"/>
              <a:ext cx="563011" cy="163185"/>
            </a:xfrm>
            <a:custGeom>
              <a:avLst/>
              <a:gdLst>
                <a:gd name="T0" fmla="*/ 260 w 400"/>
                <a:gd name="T1" fmla="*/ 0 h 116"/>
                <a:gd name="T2" fmla="*/ 0 w 400"/>
                <a:gd name="T3" fmla="*/ 0 h 116"/>
                <a:gd name="T4" fmla="*/ 0 w 400"/>
                <a:gd name="T5" fmla="*/ 116 h 116"/>
                <a:gd name="T6" fmla="*/ 260 w 400"/>
                <a:gd name="T7" fmla="*/ 116 h 116"/>
                <a:gd name="T8" fmla="*/ 260 w 400"/>
                <a:gd name="T9" fmla="*/ 90 h 116"/>
                <a:gd name="T10" fmla="*/ 400 w 400"/>
                <a:gd name="T11" fmla="*/ 90 h 116"/>
                <a:gd name="T12" fmla="*/ 400 w 400"/>
                <a:gd name="T13" fmla="*/ 26 h 116"/>
                <a:gd name="T14" fmla="*/ 260 w 400"/>
                <a:gd name="T15" fmla="*/ 26 h 116"/>
                <a:gd name="T16" fmla="*/ 260 w 400"/>
                <a:gd name="T1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0" h="116">
                  <a:moveTo>
                    <a:pt x="260" y="0"/>
                  </a:moveTo>
                  <a:lnTo>
                    <a:pt x="0" y="0"/>
                  </a:lnTo>
                  <a:lnTo>
                    <a:pt x="0" y="116"/>
                  </a:lnTo>
                  <a:lnTo>
                    <a:pt x="260" y="116"/>
                  </a:lnTo>
                  <a:lnTo>
                    <a:pt x="260" y="90"/>
                  </a:lnTo>
                  <a:lnTo>
                    <a:pt x="400" y="90"/>
                  </a:lnTo>
                  <a:lnTo>
                    <a:pt x="400" y="26"/>
                  </a:lnTo>
                  <a:lnTo>
                    <a:pt x="260" y="26"/>
                  </a:lnTo>
                  <a:lnTo>
                    <a:pt x="26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algn="r" defTabSz="228554">
                <a:defRPr/>
              </a:pPr>
              <a:endParaRPr lang="en-US" sz="900">
                <a:solidFill>
                  <a:srgbClr val="172144">
                    <a:lumMod val="10000"/>
                    <a:lumOff val="90000"/>
                  </a:srgbClr>
                </a:solidFill>
                <a:latin typeface="Calibri"/>
              </a:endParaRPr>
            </a:p>
          </p:txBody>
        </p:sp>
        <p:sp>
          <p:nvSpPr>
            <p:cNvPr id="77" name="Freeform 314">
              <a:extLst>
                <a:ext uri="{FF2B5EF4-FFF2-40B4-BE49-F238E27FC236}">
                  <a16:creationId xmlns:a16="http://schemas.microsoft.com/office/drawing/2014/main" id="{A0456E5C-0770-43FC-99B8-2F8C27BDF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7920" y="7177953"/>
              <a:ext cx="563011" cy="164592"/>
            </a:xfrm>
            <a:custGeom>
              <a:avLst/>
              <a:gdLst>
                <a:gd name="T0" fmla="*/ 260 w 400"/>
                <a:gd name="T1" fmla="*/ 0 h 117"/>
                <a:gd name="T2" fmla="*/ 0 w 400"/>
                <a:gd name="T3" fmla="*/ 0 h 117"/>
                <a:gd name="T4" fmla="*/ 0 w 400"/>
                <a:gd name="T5" fmla="*/ 117 h 117"/>
                <a:gd name="T6" fmla="*/ 260 w 400"/>
                <a:gd name="T7" fmla="*/ 117 h 117"/>
                <a:gd name="T8" fmla="*/ 260 w 400"/>
                <a:gd name="T9" fmla="*/ 91 h 117"/>
                <a:gd name="T10" fmla="*/ 400 w 400"/>
                <a:gd name="T11" fmla="*/ 91 h 117"/>
                <a:gd name="T12" fmla="*/ 400 w 400"/>
                <a:gd name="T13" fmla="*/ 26 h 117"/>
                <a:gd name="T14" fmla="*/ 260 w 400"/>
                <a:gd name="T15" fmla="*/ 26 h 117"/>
                <a:gd name="T16" fmla="*/ 260 w 400"/>
                <a:gd name="T17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0" h="117">
                  <a:moveTo>
                    <a:pt x="260" y="0"/>
                  </a:moveTo>
                  <a:lnTo>
                    <a:pt x="0" y="0"/>
                  </a:lnTo>
                  <a:lnTo>
                    <a:pt x="0" y="117"/>
                  </a:lnTo>
                  <a:lnTo>
                    <a:pt x="260" y="117"/>
                  </a:lnTo>
                  <a:lnTo>
                    <a:pt x="260" y="91"/>
                  </a:lnTo>
                  <a:lnTo>
                    <a:pt x="400" y="91"/>
                  </a:lnTo>
                  <a:lnTo>
                    <a:pt x="400" y="26"/>
                  </a:lnTo>
                  <a:lnTo>
                    <a:pt x="260" y="26"/>
                  </a:lnTo>
                  <a:lnTo>
                    <a:pt x="26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algn="r" defTabSz="228554">
                <a:defRPr/>
              </a:pPr>
              <a:endParaRPr lang="en-US" sz="900">
                <a:solidFill>
                  <a:srgbClr val="172144">
                    <a:lumMod val="10000"/>
                    <a:lumOff val="90000"/>
                  </a:srgbClr>
                </a:solidFill>
                <a:latin typeface="Calibri"/>
              </a:endParaRPr>
            </a:p>
          </p:txBody>
        </p:sp>
        <p:sp>
          <p:nvSpPr>
            <p:cNvPr id="78" name="Freeform 315">
              <a:extLst>
                <a:ext uri="{FF2B5EF4-FFF2-40B4-BE49-F238E27FC236}">
                  <a16:creationId xmlns:a16="http://schemas.microsoft.com/office/drawing/2014/main" id="{CCE66634-9740-4DF4-BDBC-C18EDD631C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7920" y="7595764"/>
              <a:ext cx="563011" cy="163185"/>
            </a:xfrm>
            <a:custGeom>
              <a:avLst/>
              <a:gdLst>
                <a:gd name="T0" fmla="*/ 260 w 400"/>
                <a:gd name="T1" fmla="*/ 0 h 116"/>
                <a:gd name="T2" fmla="*/ 0 w 400"/>
                <a:gd name="T3" fmla="*/ 0 h 116"/>
                <a:gd name="T4" fmla="*/ 0 w 400"/>
                <a:gd name="T5" fmla="*/ 116 h 116"/>
                <a:gd name="T6" fmla="*/ 260 w 400"/>
                <a:gd name="T7" fmla="*/ 116 h 116"/>
                <a:gd name="T8" fmla="*/ 260 w 400"/>
                <a:gd name="T9" fmla="*/ 90 h 116"/>
                <a:gd name="T10" fmla="*/ 400 w 400"/>
                <a:gd name="T11" fmla="*/ 90 h 116"/>
                <a:gd name="T12" fmla="*/ 400 w 400"/>
                <a:gd name="T13" fmla="*/ 26 h 116"/>
                <a:gd name="T14" fmla="*/ 260 w 400"/>
                <a:gd name="T15" fmla="*/ 26 h 116"/>
                <a:gd name="T16" fmla="*/ 260 w 400"/>
                <a:gd name="T1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0" h="116">
                  <a:moveTo>
                    <a:pt x="260" y="0"/>
                  </a:moveTo>
                  <a:lnTo>
                    <a:pt x="0" y="0"/>
                  </a:lnTo>
                  <a:lnTo>
                    <a:pt x="0" y="116"/>
                  </a:lnTo>
                  <a:lnTo>
                    <a:pt x="260" y="116"/>
                  </a:lnTo>
                  <a:lnTo>
                    <a:pt x="260" y="90"/>
                  </a:lnTo>
                  <a:lnTo>
                    <a:pt x="400" y="90"/>
                  </a:lnTo>
                  <a:lnTo>
                    <a:pt x="400" y="26"/>
                  </a:lnTo>
                  <a:lnTo>
                    <a:pt x="260" y="26"/>
                  </a:lnTo>
                  <a:lnTo>
                    <a:pt x="26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algn="r" defTabSz="228554">
                <a:defRPr/>
              </a:pPr>
              <a:endParaRPr lang="en-US" sz="900">
                <a:solidFill>
                  <a:srgbClr val="172144">
                    <a:lumMod val="10000"/>
                    <a:lumOff val="90000"/>
                  </a:srgbClr>
                </a:solidFill>
                <a:latin typeface="Calibri"/>
              </a:endParaRPr>
            </a:p>
          </p:txBody>
        </p:sp>
        <p:sp>
          <p:nvSpPr>
            <p:cNvPr id="79" name="Freeform 316">
              <a:extLst>
                <a:ext uri="{FF2B5EF4-FFF2-40B4-BE49-F238E27FC236}">
                  <a16:creationId xmlns:a16="http://schemas.microsoft.com/office/drawing/2014/main" id="{36A503DC-F75F-4E6D-9136-147D876AC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7920" y="8012167"/>
              <a:ext cx="563011" cy="163185"/>
            </a:xfrm>
            <a:custGeom>
              <a:avLst/>
              <a:gdLst>
                <a:gd name="T0" fmla="*/ 260 w 400"/>
                <a:gd name="T1" fmla="*/ 0 h 116"/>
                <a:gd name="T2" fmla="*/ 0 w 400"/>
                <a:gd name="T3" fmla="*/ 0 h 116"/>
                <a:gd name="T4" fmla="*/ 0 w 400"/>
                <a:gd name="T5" fmla="*/ 116 h 116"/>
                <a:gd name="T6" fmla="*/ 260 w 400"/>
                <a:gd name="T7" fmla="*/ 116 h 116"/>
                <a:gd name="T8" fmla="*/ 260 w 400"/>
                <a:gd name="T9" fmla="*/ 90 h 116"/>
                <a:gd name="T10" fmla="*/ 400 w 400"/>
                <a:gd name="T11" fmla="*/ 90 h 116"/>
                <a:gd name="T12" fmla="*/ 400 w 400"/>
                <a:gd name="T13" fmla="*/ 26 h 116"/>
                <a:gd name="T14" fmla="*/ 260 w 400"/>
                <a:gd name="T15" fmla="*/ 26 h 116"/>
                <a:gd name="T16" fmla="*/ 260 w 400"/>
                <a:gd name="T1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0" h="116">
                  <a:moveTo>
                    <a:pt x="260" y="0"/>
                  </a:moveTo>
                  <a:lnTo>
                    <a:pt x="0" y="0"/>
                  </a:lnTo>
                  <a:lnTo>
                    <a:pt x="0" y="116"/>
                  </a:lnTo>
                  <a:lnTo>
                    <a:pt x="260" y="116"/>
                  </a:lnTo>
                  <a:lnTo>
                    <a:pt x="260" y="90"/>
                  </a:lnTo>
                  <a:lnTo>
                    <a:pt x="400" y="90"/>
                  </a:lnTo>
                  <a:lnTo>
                    <a:pt x="400" y="26"/>
                  </a:lnTo>
                  <a:lnTo>
                    <a:pt x="260" y="26"/>
                  </a:lnTo>
                  <a:lnTo>
                    <a:pt x="26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algn="r" defTabSz="228554">
                <a:defRPr/>
              </a:pPr>
              <a:endParaRPr lang="en-US" sz="900">
                <a:solidFill>
                  <a:srgbClr val="172144">
                    <a:lumMod val="10000"/>
                    <a:lumOff val="90000"/>
                  </a:srgbClr>
                </a:solidFill>
                <a:latin typeface="Calibri"/>
              </a:endParaRPr>
            </a:p>
          </p:txBody>
        </p:sp>
        <p:sp>
          <p:nvSpPr>
            <p:cNvPr id="80" name="Freeform 317">
              <a:extLst>
                <a:ext uri="{FF2B5EF4-FFF2-40B4-BE49-F238E27FC236}">
                  <a16:creationId xmlns:a16="http://schemas.microsoft.com/office/drawing/2014/main" id="{6BDD791D-967F-4B4B-B659-76EA7125B8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7920" y="8429978"/>
              <a:ext cx="563011" cy="163185"/>
            </a:xfrm>
            <a:custGeom>
              <a:avLst/>
              <a:gdLst>
                <a:gd name="T0" fmla="*/ 260 w 400"/>
                <a:gd name="T1" fmla="*/ 0 h 116"/>
                <a:gd name="T2" fmla="*/ 0 w 400"/>
                <a:gd name="T3" fmla="*/ 0 h 116"/>
                <a:gd name="T4" fmla="*/ 0 w 400"/>
                <a:gd name="T5" fmla="*/ 116 h 116"/>
                <a:gd name="T6" fmla="*/ 260 w 400"/>
                <a:gd name="T7" fmla="*/ 116 h 116"/>
                <a:gd name="T8" fmla="*/ 260 w 400"/>
                <a:gd name="T9" fmla="*/ 90 h 116"/>
                <a:gd name="T10" fmla="*/ 400 w 400"/>
                <a:gd name="T11" fmla="*/ 90 h 116"/>
                <a:gd name="T12" fmla="*/ 400 w 400"/>
                <a:gd name="T13" fmla="*/ 26 h 116"/>
                <a:gd name="T14" fmla="*/ 260 w 400"/>
                <a:gd name="T15" fmla="*/ 26 h 116"/>
                <a:gd name="T16" fmla="*/ 260 w 400"/>
                <a:gd name="T1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0" h="116">
                  <a:moveTo>
                    <a:pt x="260" y="0"/>
                  </a:moveTo>
                  <a:lnTo>
                    <a:pt x="0" y="0"/>
                  </a:lnTo>
                  <a:lnTo>
                    <a:pt x="0" y="116"/>
                  </a:lnTo>
                  <a:lnTo>
                    <a:pt x="260" y="116"/>
                  </a:lnTo>
                  <a:lnTo>
                    <a:pt x="260" y="90"/>
                  </a:lnTo>
                  <a:lnTo>
                    <a:pt x="400" y="90"/>
                  </a:lnTo>
                  <a:lnTo>
                    <a:pt x="400" y="26"/>
                  </a:lnTo>
                  <a:lnTo>
                    <a:pt x="260" y="26"/>
                  </a:lnTo>
                  <a:lnTo>
                    <a:pt x="26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algn="r" defTabSz="228554">
                <a:defRPr/>
              </a:pPr>
              <a:endParaRPr lang="en-US" sz="900">
                <a:solidFill>
                  <a:srgbClr val="172144">
                    <a:lumMod val="10000"/>
                    <a:lumOff val="90000"/>
                  </a:srgbClr>
                </a:solidFill>
                <a:latin typeface="Calibri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2CD6473-05A0-443A-964A-2EC51A2F0D51}"/>
              </a:ext>
            </a:extLst>
          </p:cNvPr>
          <p:cNvGrpSpPr/>
          <p:nvPr/>
        </p:nvGrpSpPr>
        <p:grpSpPr>
          <a:xfrm>
            <a:off x="4526203" y="1468793"/>
            <a:ext cx="2224161" cy="375241"/>
            <a:chOff x="10446192" y="4227958"/>
            <a:chExt cx="3499111" cy="564115"/>
          </a:xfrm>
          <a:solidFill>
            <a:schemeClr val="tx1">
              <a:lumMod val="10000"/>
              <a:lumOff val="90000"/>
            </a:schemeClr>
          </a:solidFill>
        </p:grpSpPr>
        <p:sp>
          <p:nvSpPr>
            <p:cNvPr id="52" name="Freeform 291">
              <a:extLst>
                <a:ext uri="{FF2B5EF4-FFF2-40B4-BE49-F238E27FC236}">
                  <a16:creationId xmlns:a16="http://schemas.microsoft.com/office/drawing/2014/main" id="{F638C7CA-4287-4D19-9EFB-EB96357FA0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46192" y="4227958"/>
              <a:ext cx="163273" cy="564115"/>
            </a:xfrm>
            <a:custGeom>
              <a:avLst/>
              <a:gdLst>
                <a:gd name="T0" fmla="*/ 90 w 116"/>
                <a:gd name="T1" fmla="*/ 0 h 401"/>
                <a:gd name="T2" fmla="*/ 26 w 116"/>
                <a:gd name="T3" fmla="*/ 0 h 401"/>
                <a:gd name="T4" fmla="*/ 26 w 116"/>
                <a:gd name="T5" fmla="*/ 140 h 401"/>
                <a:gd name="T6" fmla="*/ 0 w 116"/>
                <a:gd name="T7" fmla="*/ 140 h 401"/>
                <a:gd name="T8" fmla="*/ 0 w 116"/>
                <a:gd name="T9" fmla="*/ 401 h 401"/>
                <a:gd name="T10" fmla="*/ 116 w 116"/>
                <a:gd name="T11" fmla="*/ 401 h 401"/>
                <a:gd name="T12" fmla="*/ 116 w 116"/>
                <a:gd name="T13" fmla="*/ 140 h 401"/>
                <a:gd name="T14" fmla="*/ 90 w 116"/>
                <a:gd name="T15" fmla="*/ 140 h 401"/>
                <a:gd name="T16" fmla="*/ 90 w 116"/>
                <a:gd name="T1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401">
                  <a:moveTo>
                    <a:pt x="90" y="0"/>
                  </a:moveTo>
                  <a:lnTo>
                    <a:pt x="26" y="0"/>
                  </a:lnTo>
                  <a:lnTo>
                    <a:pt x="26" y="140"/>
                  </a:lnTo>
                  <a:lnTo>
                    <a:pt x="0" y="140"/>
                  </a:lnTo>
                  <a:lnTo>
                    <a:pt x="0" y="401"/>
                  </a:lnTo>
                  <a:lnTo>
                    <a:pt x="116" y="401"/>
                  </a:lnTo>
                  <a:lnTo>
                    <a:pt x="116" y="140"/>
                  </a:lnTo>
                  <a:lnTo>
                    <a:pt x="90" y="140"/>
                  </a:lnTo>
                  <a:lnTo>
                    <a:pt x="9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algn="r" defTabSz="228554">
                <a:defRPr/>
              </a:pPr>
              <a:endParaRPr lang="en-US" sz="900">
                <a:solidFill>
                  <a:srgbClr val="172144">
                    <a:lumMod val="10000"/>
                    <a:lumOff val="90000"/>
                  </a:srgbClr>
                </a:solidFill>
                <a:latin typeface="Calibri"/>
              </a:endParaRPr>
            </a:p>
          </p:txBody>
        </p:sp>
        <p:sp>
          <p:nvSpPr>
            <p:cNvPr id="53" name="Freeform 292">
              <a:extLst>
                <a:ext uri="{FF2B5EF4-FFF2-40B4-BE49-F238E27FC236}">
                  <a16:creationId xmlns:a16="http://schemas.microsoft.com/office/drawing/2014/main" id="{21E1287A-3B9D-4B3B-89FA-2A0DB42BA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62820" y="4227958"/>
              <a:ext cx="163273" cy="564115"/>
            </a:xfrm>
            <a:custGeom>
              <a:avLst/>
              <a:gdLst>
                <a:gd name="T0" fmla="*/ 90 w 116"/>
                <a:gd name="T1" fmla="*/ 0 h 401"/>
                <a:gd name="T2" fmla="*/ 26 w 116"/>
                <a:gd name="T3" fmla="*/ 0 h 401"/>
                <a:gd name="T4" fmla="*/ 26 w 116"/>
                <a:gd name="T5" fmla="*/ 140 h 401"/>
                <a:gd name="T6" fmla="*/ 0 w 116"/>
                <a:gd name="T7" fmla="*/ 140 h 401"/>
                <a:gd name="T8" fmla="*/ 0 w 116"/>
                <a:gd name="T9" fmla="*/ 401 h 401"/>
                <a:gd name="T10" fmla="*/ 116 w 116"/>
                <a:gd name="T11" fmla="*/ 401 h 401"/>
                <a:gd name="T12" fmla="*/ 116 w 116"/>
                <a:gd name="T13" fmla="*/ 140 h 401"/>
                <a:gd name="T14" fmla="*/ 90 w 116"/>
                <a:gd name="T15" fmla="*/ 140 h 401"/>
                <a:gd name="T16" fmla="*/ 90 w 116"/>
                <a:gd name="T1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401">
                  <a:moveTo>
                    <a:pt x="90" y="0"/>
                  </a:moveTo>
                  <a:lnTo>
                    <a:pt x="26" y="0"/>
                  </a:lnTo>
                  <a:lnTo>
                    <a:pt x="26" y="140"/>
                  </a:lnTo>
                  <a:lnTo>
                    <a:pt x="0" y="140"/>
                  </a:lnTo>
                  <a:lnTo>
                    <a:pt x="0" y="401"/>
                  </a:lnTo>
                  <a:lnTo>
                    <a:pt x="116" y="401"/>
                  </a:lnTo>
                  <a:lnTo>
                    <a:pt x="116" y="140"/>
                  </a:lnTo>
                  <a:lnTo>
                    <a:pt x="90" y="140"/>
                  </a:lnTo>
                  <a:lnTo>
                    <a:pt x="9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algn="r" defTabSz="228554">
                <a:defRPr/>
              </a:pPr>
              <a:endParaRPr lang="en-US" sz="900">
                <a:solidFill>
                  <a:srgbClr val="172144">
                    <a:lumMod val="10000"/>
                    <a:lumOff val="90000"/>
                  </a:srgbClr>
                </a:solidFill>
                <a:latin typeface="Calibri"/>
              </a:endParaRPr>
            </a:p>
          </p:txBody>
        </p:sp>
        <p:sp>
          <p:nvSpPr>
            <p:cNvPr id="54" name="Freeform 293">
              <a:extLst>
                <a:ext uri="{FF2B5EF4-FFF2-40B4-BE49-F238E27FC236}">
                  <a16:creationId xmlns:a16="http://schemas.microsoft.com/office/drawing/2014/main" id="{7D3BAFBB-2DF4-452A-AC15-7A6B0B8942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79448" y="4227958"/>
              <a:ext cx="163273" cy="564115"/>
            </a:xfrm>
            <a:custGeom>
              <a:avLst/>
              <a:gdLst>
                <a:gd name="T0" fmla="*/ 90 w 116"/>
                <a:gd name="T1" fmla="*/ 0 h 401"/>
                <a:gd name="T2" fmla="*/ 26 w 116"/>
                <a:gd name="T3" fmla="*/ 0 h 401"/>
                <a:gd name="T4" fmla="*/ 26 w 116"/>
                <a:gd name="T5" fmla="*/ 140 h 401"/>
                <a:gd name="T6" fmla="*/ 0 w 116"/>
                <a:gd name="T7" fmla="*/ 140 h 401"/>
                <a:gd name="T8" fmla="*/ 0 w 116"/>
                <a:gd name="T9" fmla="*/ 401 h 401"/>
                <a:gd name="T10" fmla="*/ 116 w 116"/>
                <a:gd name="T11" fmla="*/ 401 h 401"/>
                <a:gd name="T12" fmla="*/ 116 w 116"/>
                <a:gd name="T13" fmla="*/ 140 h 401"/>
                <a:gd name="T14" fmla="*/ 90 w 116"/>
                <a:gd name="T15" fmla="*/ 140 h 401"/>
                <a:gd name="T16" fmla="*/ 90 w 116"/>
                <a:gd name="T1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401">
                  <a:moveTo>
                    <a:pt x="90" y="0"/>
                  </a:moveTo>
                  <a:lnTo>
                    <a:pt x="26" y="0"/>
                  </a:lnTo>
                  <a:lnTo>
                    <a:pt x="26" y="140"/>
                  </a:lnTo>
                  <a:lnTo>
                    <a:pt x="0" y="140"/>
                  </a:lnTo>
                  <a:lnTo>
                    <a:pt x="0" y="401"/>
                  </a:lnTo>
                  <a:lnTo>
                    <a:pt x="116" y="401"/>
                  </a:lnTo>
                  <a:lnTo>
                    <a:pt x="116" y="140"/>
                  </a:lnTo>
                  <a:lnTo>
                    <a:pt x="90" y="140"/>
                  </a:lnTo>
                  <a:lnTo>
                    <a:pt x="9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algn="r" defTabSz="228554">
                <a:defRPr/>
              </a:pPr>
              <a:endParaRPr lang="en-US" sz="900">
                <a:solidFill>
                  <a:srgbClr val="172144">
                    <a:lumMod val="10000"/>
                    <a:lumOff val="90000"/>
                  </a:srgbClr>
                </a:solidFill>
                <a:latin typeface="Calibri"/>
              </a:endParaRPr>
            </a:p>
          </p:txBody>
        </p:sp>
        <p:sp>
          <p:nvSpPr>
            <p:cNvPr id="55" name="Freeform 294">
              <a:extLst>
                <a:ext uri="{FF2B5EF4-FFF2-40B4-BE49-F238E27FC236}">
                  <a16:creationId xmlns:a16="http://schemas.microsoft.com/office/drawing/2014/main" id="{4B7481E5-46CE-4E5F-9E05-EE832D3AEA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97483" y="4227958"/>
              <a:ext cx="163273" cy="564115"/>
            </a:xfrm>
            <a:custGeom>
              <a:avLst/>
              <a:gdLst>
                <a:gd name="T0" fmla="*/ 90 w 116"/>
                <a:gd name="T1" fmla="*/ 0 h 401"/>
                <a:gd name="T2" fmla="*/ 26 w 116"/>
                <a:gd name="T3" fmla="*/ 0 h 401"/>
                <a:gd name="T4" fmla="*/ 26 w 116"/>
                <a:gd name="T5" fmla="*/ 140 h 401"/>
                <a:gd name="T6" fmla="*/ 0 w 116"/>
                <a:gd name="T7" fmla="*/ 140 h 401"/>
                <a:gd name="T8" fmla="*/ 0 w 116"/>
                <a:gd name="T9" fmla="*/ 401 h 401"/>
                <a:gd name="T10" fmla="*/ 116 w 116"/>
                <a:gd name="T11" fmla="*/ 401 h 401"/>
                <a:gd name="T12" fmla="*/ 116 w 116"/>
                <a:gd name="T13" fmla="*/ 140 h 401"/>
                <a:gd name="T14" fmla="*/ 90 w 116"/>
                <a:gd name="T15" fmla="*/ 140 h 401"/>
                <a:gd name="T16" fmla="*/ 90 w 116"/>
                <a:gd name="T1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401">
                  <a:moveTo>
                    <a:pt x="90" y="0"/>
                  </a:moveTo>
                  <a:lnTo>
                    <a:pt x="26" y="0"/>
                  </a:lnTo>
                  <a:lnTo>
                    <a:pt x="26" y="140"/>
                  </a:lnTo>
                  <a:lnTo>
                    <a:pt x="0" y="140"/>
                  </a:lnTo>
                  <a:lnTo>
                    <a:pt x="0" y="401"/>
                  </a:lnTo>
                  <a:lnTo>
                    <a:pt x="116" y="401"/>
                  </a:lnTo>
                  <a:lnTo>
                    <a:pt x="116" y="140"/>
                  </a:lnTo>
                  <a:lnTo>
                    <a:pt x="90" y="140"/>
                  </a:lnTo>
                  <a:lnTo>
                    <a:pt x="9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algn="r" defTabSz="228554">
                <a:defRPr/>
              </a:pPr>
              <a:endParaRPr lang="en-US" sz="900">
                <a:solidFill>
                  <a:srgbClr val="172144">
                    <a:lumMod val="10000"/>
                    <a:lumOff val="90000"/>
                  </a:srgbClr>
                </a:solidFill>
                <a:latin typeface="Calibri"/>
              </a:endParaRPr>
            </a:p>
          </p:txBody>
        </p:sp>
        <p:sp>
          <p:nvSpPr>
            <p:cNvPr id="56" name="Freeform 295">
              <a:extLst>
                <a:ext uri="{FF2B5EF4-FFF2-40B4-BE49-F238E27FC236}">
                  <a16:creationId xmlns:a16="http://schemas.microsoft.com/office/drawing/2014/main" id="{26412EA3-BAED-4889-9620-2DC9B9859E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14110" y="4227958"/>
              <a:ext cx="163273" cy="564115"/>
            </a:xfrm>
            <a:custGeom>
              <a:avLst/>
              <a:gdLst>
                <a:gd name="T0" fmla="*/ 90 w 116"/>
                <a:gd name="T1" fmla="*/ 0 h 401"/>
                <a:gd name="T2" fmla="*/ 26 w 116"/>
                <a:gd name="T3" fmla="*/ 0 h 401"/>
                <a:gd name="T4" fmla="*/ 26 w 116"/>
                <a:gd name="T5" fmla="*/ 140 h 401"/>
                <a:gd name="T6" fmla="*/ 0 w 116"/>
                <a:gd name="T7" fmla="*/ 140 h 401"/>
                <a:gd name="T8" fmla="*/ 0 w 116"/>
                <a:gd name="T9" fmla="*/ 401 h 401"/>
                <a:gd name="T10" fmla="*/ 116 w 116"/>
                <a:gd name="T11" fmla="*/ 401 h 401"/>
                <a:gd name="T12" fmla="*/ 116 w 116"/>
                <a:gd name="T13" fmla="*/ 140 h 401"/>
                <a:gd name="T14" fmla="*/ 90 w 116"/>
                <a:gd name="T15" fmla="*/ 140 h 401"/>
                <a:gd name="T16" fmla="*/ 90 w 116"/>
                <a:gd name="T1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401">
                  <a:moveTo>
                    <a:pt x="90" y="0"/>
                  </a:moveTo>
                  <a:lnTo>
                    <a:pt x="26" y="0"/>
                  </a:lnTo>
                  <a:lnTo>
                    <a:pt x="26" y="140"/>
                  </a:lnTo>
                  <a:lnTo>
                    <a:pt x="0" y="140"/>
                  </a:lnTo>
                  <a:lnTo>
                    <a:pt x="0" y="401"/>
                  </a:lnTo>
                  <a:lnTo>
                    <a:pt x="116" y="401"/>
                  </a:lnTo>
                  <a:lnTo>
                    <a:pt x="116" y="140"/>
                  </a:lnTo>
                  <a:lnTo>
                    <a:pt x="90" y="140"/>
                  </a:lnTo>
                  <a:lnTo>
                    <a:pt x="9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algn="r" defTabSz="228554">
                <a:defRPr/>
              </a:pPr>
              <a:endParaRPr lang="en-US" sz="900">
                <a:solidFill>
                  <a:srgbClr val="172144">
                    <a:lumMod val="10000"/>
                    <a:lumOff val="90000"/>
                  </a:srgbClr>
                </a:solidFill>
                <a:latin typeface="Calibri"/>
              </a:endParaRPr>
            </a:p>
          </p:txBody>
        </p:sp>
        <p:sp>
          <p:nvSpPr>
            <p:cNvPr id="57" name="Freeform 296">
              <a:extLst>
                <a:ext uri="{FF2B5EF4-FFF2-40B4-BE49-F238E27FC236}">
                  <a16:creationId xmlns:a16="http://schemas.microsoft.com/office/drawing/2014/main" id="{FDE3151E-03F9-4D5B-AA4E-F93E2A5D7B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30738" y="4227958"/>
              <a:ext cx="163273" cy="564115"/>
            </a:xfrm>
            <a:custGeom>
              <a:avLst/>
              <a:gdLst>
                <a:gd name="T0" fmla="*/ 90 w 116"/>
                <a:gd name="T1" fmla="*/ 0 h 401"/>
                <a:gd name="T2" fmla="*/ 26 w 116"/>
                <a:gd name="T3" fmla="*/ 0 h 401"/>
                <a:gd name="T4" fmla="*/ 26 w 116"/>
                <a:gd name="T5" fmla="*/ 140 h 401"/>
                <a:gd name="T6" fmla="*/ 0 w 116"/>
                <a:gd name="T7" fmla="*/ 140 h 401"/>
                <a:gd name="T8" fmla="*/ 0 w 116"/>
                <a:gd name="T9" fmla="*/ 401 h 401"/>
                <a:gd name="T10" fmla="*/ 116 w 116"/>
                <a:gd name="T11" fmla="*/ 401 h 401"/>
                <a:gd name="T12" fmla="*/ 116 w 116"/>
                <a:gd name="T13" fmla="*/ 140 h 401"/>
                <a:gd name="T14" fmla="*/ 90 w 116"/>
                <a:gd name="T15" fmla="*/ 140 h 401"/>
                <a:gd name="T16" fmla="*/ 90 w 116"/>
                <a:gd name="T1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401">
                  <a:moveTo>
                    <a:pt x="90" y="0"/>
                  </a:moveTo>
                  <a:lnTo>
                    <a:pt x="26" y="0"/>
                  </a:lnTo>
                  <a:lnTo>
                    <a:pt x="26" y="140"/>
                  </a:lnTo>
                  <a:lnTo>
                    <a:pt x="0" y="140"/>
                  </a:lnTo>
                  <a:lnTo>
                    <a:pt x="0" y="401"/>
                  </a:lnTo>
                  <a:lnTo>
                    <a:pt x="116" y="401"/>
                  </a:lnTo>
                  <a:lnTo>
                    <a:pt x="116" y="140"/>
                  </a:lnTo>
                  <a:lnTo>
                    <a:pt x="90" y="140"/>
                  </a:lnTo>
                  <a:lnTo>
                    <a:pt x="9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algn="r" defTabSz="228554">
                <a:defRPr/>
              </a:pPr>
              <a:endParaRPr lang="en-US" sz="900">
                <a:solidFill>
                  <a:srgbClr val="172144">
                    <a:lumMod val="10000"/>
                    <a:lumOff val="90000"/>
                  </a:srgbClr>
                </a:solidFill>
                <a:latin typeface="Calibri"/>
              </a:endParaRPr>
            </a:p>
          </p:txBody>
        </p:sp>
        <p:sp>
          <p:nvSpPr>
            <p:cNvPr id="58" name="Freeform 297">
              <a:extLst>
                <a:ext uri="{FF2B5EF4-FFF2-40B4-BE49-F238E27FC236}">
                  <a16:creationId xmlns:a16="http://schemas.microsoft.com/office/drawing/2014/main" id="{3E6DA525-A60D-4154-8CFE-F126520B07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48774" y="4227958"/>
              <a:ext cx="163273" cy="564115"/>
            </a:xfrm>
            <a:custGeom>
              <a:avLst/>
              <a:gdLst>
                <a:gd name="T0" fmla="*/ 90 w 116"/>
                <a:gd name="T1" fmla="*/ 0 h 401"/>
                <a:gd name="T2" fmla="*/ 26 w 116"/>
                <a:gd name="T3" fmla="*/ 0 h 401"/>
                <a:gd name="T4" fmla="*/ 26 w 116"/>
                <a:gd name="T5" fmla="*/ 140 h 401"/>
                <a:gd name="T6" fmla="*/ 0 w 116"/>
                <a:gd name="T7" fmla="*/ 140 h 401"/>
                <a:gd name="T8" fmla="*/ 0 w 116"/>
                <a:gd name="T9" fmla="*/ 401 h 401"/>
                <a:gd name="T10" fmla="*/ 116 w 116"/>
                <a:gd name="T11" fmla="*/ 401 h 401"/>
                <a:gd name="T12" fmla="*/ 116 w 116"/>
                <a:gd name="T13" fmla="*/ 140 h 401"/>
                <a:gd name="T14" fmla="*/ 90 w 116"/>
                <a:gd name="T15" fmla="*/ 140 h 401"/>
                <a:gd name="T16" fmla="*/ 90 w 116"/>
                <a:gd name="T1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401">
                  <a:moveTo>
                    <a:pt x="90" y="0"/>
                  </a:moveTo>
                  <a:lnTo>
                    <a:pt x="26" y="0"/>
                  </a:lnTo>
                  <a:lnTo>
                    <a:pt x="26" y="140"/>
                  </a:lnTo>
                  <a:lnTo>
                    <a:pt x="0" y="140"/>
                  </a:lnTo>
                  <a:lnTo>
                    <a:pt x="0" y="401"/>
                  </a:lnTo>
                  <a:lnTo>
                    <a:pt x="116" y="401"/>
                  </a:lnTo>
                  <a:lnTo>
                    <a:pt x="116" y="140"/>
                  </a:lnTo>
                  <a:lnTo>
                    <a:pt x="90" y="140"/>
                  </a:lnTo>
                  <a:lnTo>
                    <a:pt x="9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algn="r" defTabSz="228554">
                <a:defRPr/>
              </a:pPr>
              <a:endParaRPr lang="en-US" sz="900">
                <a:solidFill>
                  <a:srgbClr val="172144">
                    <a:lumMod val="10000"/>
                    <a:lumOff val="90000"/>
                  </a:srgbClr>
                </a:solidFill>
                <a:latin typeface="Calibri"/>
              </a:endParaRPr>
            </a:p>
          </p:txBody>
        </p:sp>
        <p:sp>
          <p:nvSpPr>
            <p:cNvPr id="59" name="Freeform 298">
              <a:extLst>
                <a:ext uri="{FF2B5EF4-FFF2-40B4-BE49-F238E27FC236}">
                  <a16:creationId xmlns:a16="http://schemas.microsoft.com/office/drawing/2014/main" id="{3CDB7676-43E6-4853-B4C1-954ECE0753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65402" y="4227958"/>
              <a:ext cx="163273" cy="564115"/>
            </a:xfrm>
            <a:custGeom>
              <a:avLst/>
              <a:gdLst>
                <a:gd name="T0" fmla="*/ 90 w 116"/>
                <a:gd name="T1" fmla="*/ 0 h 401"/>
                <a:gd name="T2" fmla="*/ 26 w 116"/>
                <a:gd name="T3" fmla="*/ 0 h 401"/>
                <a:gd name="T4" fmla="*/ 26 w 116"/>
                <a:gd name="T5" fmla="*/ 140 h 401"/>
                <a:gd name="T6" fmla="*/ 0 w 116"/>
                <a:gd name="T7" fmla="*/ 140 h 401"/>
                <a:gd name="T8" fmla="*/ 0 w 116"/>
                <a:gd name="T9" fmla="*/ 401 h 401"/>
                <a:gd name="T10" fmla="*/ 116 w 116"/>
                <a:gd name="T11" fmla="*/ 401 h 401"/>
                <a:gd name="T12" fmla="*/ 116 w 116"/>
                <a:gd name="T13" fmla="*/ 140 h 401"/>
                <a:gd name="T14" fmla="*/ 90 w 116"/>
                <a:gd name="T15" fmla="*/ 140 h 401"/>
                <a:gd name="T16" fmla="*/ 90 w 116"/>
                <a:gd name="T1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401">
                  <a:moveTo>
                    <a:pt x="90" y="0"/>
                  </a:moveTo>
                  <a:lnTo>
                    <a:pt x="26" y="0"/>
                  </a:lnTo>
                  <a:lnTo>
                    <a:pt x="26" y="140"/>
                  </a:lnTo>
                  <a:lnTo>
                    <a:pt x="0" y="140"/>
                  </a:lnTo>
                  <a:lnTo>
                    <a:pt x="0" y="401"/>
                  </a:lnTo>
                  <a:lnTo>
                    <a:pt x="116" y="401"/>
                  </a:lnTo>
                  <a:lnTo>
                    <a:pt x="116" y="140"/>
                  </a:lnTo>
                  <a:lnTo>
                    <a:pt x="90" y="140"/>
                  </a:lnTo>
                  <a:lnTo>
                    <a:pt x="9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algn="r" defTabSz="228554">
                <a:defRPr/>
              </a:pPr>
              <a:endParaRPr lang="en-US" sz="900">
                <a:solidFill>
                  <a:srgbClr val="172144">
                    <a:lumMod val="10000"/>
                    <a:lumOff val="90000"/>
                  </a:srgbClr>
                </a:solidFill>
                <a:latin typeface="Calibri"/>
              </a:endParaRPr>
            </a:p>
          </p:txBody>
        </p:sp>
        <p:sp>
          <p:nvSpPr>
            <p:cNvPr id="60" name="Freeform 299">
              <a:extLst>
                <a:ext uri="{FF2B5EF4-FFF2-40B4-BE49-F238E27FC236}">
                  <a16:creationId xmlns:a16="http://schemas.microsoft.com/office/drawing/2014/main" id="{CCE6A19D-289E-4EBB-9DED-F767015086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82030" y="4227958"/>
              <a:ext cx="163273" cy="564115"/>
            </a:xfrm>
            <a:custGeom>
              <a:avLst/>
              <a:gdLst>
                <a:gd name="T0" fmla="*/ 90 w 116"/>
                <a:gd name="T1" fmla="*/ 140 h 401"/>
                <a:gd name="T2" fmla="*/ 90 w 116"/>
                <a:gd name="T3" fmla="*/ 0 h 401"/>
                <a:gd name="T4" fmla="*/ 26 w 116"/>
                <a:gd name="T5" fmla="*/ 0 h 401"/>
                <a:gd name="T6" fmla="*/ 26 w 116"/>
                <a:gd name="T7" fmla="*/ 140 h 401"/>
                <a:gd name="T8" fmla="*/ 0 w 116"/>
                <a:gd name="T9" fmla="*/ 140 h 401"/>
                <a:gd name="T10" fmla="*/ 0 w 116"/>
                <a:gd name="T11" fmla="*/ 401 h 401"/>
                <a:gd name="T12" fmla="*/ 116 w 116"/>
                <a:gd name="T13" fmla="*/ 401 h 401"/>
                <a:gd name="T14" fmla="*/ 116 w 116"/>
                <a:gd name="T15" fmla="*/ 140 h 401"/>
                <a:gd name="T16" fmla="*/ 90 w 116"/>
                <a:gd name="T17" fmla="*/ 14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401">
                  <a:moveTo>
                    <a:pt x="90" y="140"/>
                  </a:moveTo>
                  <a:lnTo>
                    <a:pt x="90" y="0"/>
                  </a:lnTo>
                  <a:lnTo>
                    <a:pt x="26" y="0"/>
                  </a:lnTo>
                  <a:lnTo>
                    <a:pt x="26" y="140"/>
                  </a:lnTo>
                  <a:lnTo>
                    <a:pt x="0" y="140"/>
                  </a:lnTo>
                  <a:lnTo>
                    <a:pt x="0" y="401"/>
                  </a:lnTo>
                  <a:lnTo>
                    <a:pt x="116" y="401"/>
                  </a:lnTo>
                  <a:lnTo>
                    <a:pt x="116" y="140"/>
                  </a:lnTo>
                  <a:lnTo>
                    <a:pt x="90" y="1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algn="r" defTabSz="228554">
                <a:defRPr/>
              </a:pPr>
              <a:endParaRPr lang="en-US" sz="900">
                <a:solidFill>
                  <a:srgbClr val="172144">
                    <a:lumMod val="10000"/>
                    <a:lumOff val="90000"/>
                  </a:srgbClr>
                </a:solidFill>
                <a:latin typeface="Calibri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4448B92E-E939-4431-B8CD-D9829106FB68}"/>
              </a:ext>
            </a:extLst>
          </p:cNvPr>
          <p:cNvGrpSpPr/>
          <p:nvPr/>
        </p:nvGrpSpPr>
        <p:grpSpPr>
          <a:xfrm>
            <a:off x="4614689" y="5103428"/>
            <a:ext cx="2224161" cy="375241"/>
            <a:chOff x="10446192" y="8894211"/>
            <a:chExt cx="3499111" cy="564115"/>
          </a:xfrm>
          <a:solidFill>
            <a:schemeClr val="tx1">
              <a:lumMod val="10000"/>
              <a:lumOff val="90000"/>
            </a:schemeClr>
          </a:solidFill>
        </p:grpSpPr>
        <p:sp>
          <p:nvSpPr>
            <p:cNvPr id="62" name="Freeform 300">
              <a:extLst>
                <a:ext uri="{FF2B5EF4-FFF2-40B4-BE49-F238E27FC236}">
                  <a16:creationId xmlns:a16="http://schemas.microsoft.com/office/drawing/2014/main" id="{11D2723D-0124-483C-8883-4FCF5F762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82030" y="8894211"/>
              <a:ext cx="163273" cy="564115"/>
            </a:xfrm>
            <a:custGeom>
              <a:avLst/>
              <a:gdLst>
                <a:gd name="T0" fmla="*/ 0 w 116"/>
                <a:gd name="T1" fmla="*/ 261 h 401"/>
                <a:gd name="T2" fmla="*/ 26 w 116"/>
                <a:gd name="T3" fmla="*/ 261 h 401"/>
                <a:gd name="T4" fmla="*/ 26 w 116"/>
                <a:gd name="T5" fmla="*/ 401 h 401"/>
                <a:gd name="T6" fmla="*/ 90 w 116"/>
                <a:gd name="T7" fmla="*/ 401 h 401"/>
                <a:gd name="T8" fmla="*/ 90 w 116"/>
                <a:gd name="T9" fmla="*/ 261 h 401"/>
                <a:gd name="T10" fmla="*/ 116 w 116"/>
                <a:gd name="T11" fmla="*/ 261 h 401"/>
                <a:gd name="T12" fmla="*/ 116 w 116"/>
                <a:gd name="T13" fmla="*/ 0 h 401"/>
                <a:gd name="T14" fmla="*/ 0 w 116"/>
                <a:gd name="T15" fmla="*/ 0 h 401"/>
                <a:gd name="T16" fmla="*/ 0 w 116"/>
                <a:gd name="T17" fmla="*/ 26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401">
                  <a:moveTo>
                    <a:pt x="0" y="261"/>
                  </a:moveTo>
                  <a:lnTo>
                    <a:pt x="26" y="261"/>
                  </a:lnTo>
                  <a:lnTo>
                    <a:pt x="26" y="401"/>
                  </a:lnTo>
                  <a:lnTo>
                    <a:pt x="90" y="401"/>
                  </a:lnTo>
                  <a:lnTo>
                    <a:pt x="90" y="261"/>
                  </a:lnTo>
                  <a:lnTo>
                    <a:pt x="116" y="261"/>
                  </a:lnTo>
                  <a:lnTo>
                    <a:pt x="116" y="0"/>
                  </a:lnTo>
                  <a:lnTo>
                    <a:pt x="0" y="0"/>
                  </a:lnTo>
                  <a:lnTo>
                    <a:pt x="0" y="2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algn="r" defTabSz="228554">
                <a:defRPr/>
              </a:pPr>
              <a:endParaRPr lang="en-US" sz="900">
                <a:solidFill>
                  <a:srgbClr val="172144">
                    <a:lumMod val="10000"/>
                    <a:lumOff val="90000"/>
                  </a:srgbClr>
                </a:solidFill>
                <a:latin typeface="Calibri"/>
              </a:endParaRPr>
            </a:p>
          </p:txBody>
        </p:sp>
        <p:sp>
          <p:nvSpPr>
            <p:cNvPr id="63" name="Freeform 301">
              <a:extLst>
                <a:ext uri="{FF2B5EF4-FFF2-40B4-BE49-F238E27FC236}">
                  <a16:creationId xmlns:a16="http://schemas.microsoft.com/office/drawing/2014/main" id="{93C4F0BB-55FB-473C-807D-427207A9D2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65402" y="8894211"/>
              <a:ext cx="163273" cy="564115"/>
            </a:xfrm>
            <a:custGeom>
              <a:avLst/>
              <a:gdLst>
                <a:gd name="T0" fmla="*/ 0 w 116"/>
                <a:gd name="T1" fmla="*/ 261 h 401"/>
                <a:gd name="T2" fmla="*/ 26 w 116"/>
                <a:gd name="T3" fmla="*/ 261 h 401"/>
                <a:gd name="T4" fmla="*/ 26 w 116"/>
                <a:gd name="T5" fmla="*/ 401 h 401"/>
                <a:gd name="T6" fmla="*/ 90 w 116"/>
                <a:gd name="T7" fmla="*/ 401 h 401"/>
                <a:gd name="T8" fmla="*/ 90 w 116"/>
                <a:gd name="T9" fmla="*/ 261 h 401"/>
                <a:gd name="T10" fmla="*/ 116 w 116"/>
                <a:gd name="T11" fmla="*/ 261 h 401"/>
                <a:gd name="T12" fmla="*/ 116 w 116"/>
                <a:gd name="T13" fmla="*/ 0 h 401"/>
                <a:gd name="T14" fmla="*/ 0 w 116"/>
                <a:gd name="T15" fmla="*/ 0 h 401"/>
                <a:gd name="T16" fmla="*/ 0 w 116"/>
                <a:gd name="T17" fmla="*/ 26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401">
                  <a:moveTo>
                    <a:pt x="0" y="261"/>
                  </a:moveTo>
                  <a:lnTo>
                    <a:pt x="26" y="261"/>
                  </a:lnTo>
                  <a:lnTo>
                    <a:pt x="26" y="401"/>
                  </a:lnTo>
                  <a:lnTo>
                    <a:pt x="90" y="401"/>
                  </a:lnTo>
                  <a:lnTo>
                    <a:pt x="90" y="261"/>
                  </a:lnTo>
                  <a:lnTo>
                    <a:pt x="116" y="261"/>
                  </a:lnTo>
                  <a:lnTo>
                    <a:pt x="116" y="0"/>
                  </a:lnTo>
                  <a:lnTo>
                    <a:pt x="0" y="0"/>
                  </a:lnTo>
                  <a:lnTo>
                    <a:pt x="0" y="2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algn="r" defTabSz="228554">
                <a:defRPr/>
              </a:pPr>
              <a:endParaRPr lang="en-US" sz="900">
                <a:solidFill>
                  <a:srgbClr val="172144">
                    <a:lumMod val="10000"/>
                    <a:lumOff val="90000"/>
                  </a:srgbClr>
                </a:solidFill>
                <a:latin typeface="Calibri"/>
              </a:endParaRPr>
            </a:p>
          </p:txBody>
        </p:sp>
        <p:sp>
          <p:nvSpPr>
            <p:cNvPr id="64" name="Freeform 302">
              <a:extLst>
                <a:ext uri="{FF2B5EF4-FFF2-40B4-BE49-F238E27FC236}">
                  <a16:creationId xmlns:a16="http://schemas.microsoft.com/office/drawing/2014/main" id="{690C6379-92F1-416C-951C-3F8171E0AA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48774" y="8894211"/>
              <a:ext cx="163273" cy="564115"/>
            </a:xfrm>
            <a:custGeom>
              <a:avLst/>
              <a:gdLst>
                <a:gd name="T0" fmla="*/ 0 w 116"/>
                <a:gd name="T1" fmla="*/ 261 h 401"/>
                <a:gd name="T2" fmla="*/ 26 w 116"/>
                <a:gd name="T3" fmla="*/ 261 h 401"/>
                <a:gd name="T4" fmla="*/ 26 w 116"/>
                <a:gd name="T5" fmla="*/ 401 h 401"/>
                <a:gd name="T6" fmla="*/ 90 w 116"/>
                <a:gd name="T7" fmla="*/ 401 h 401"/>
                <a:gd name="T8" fmla="*/ 90 w 116"/>
                <a:gd name="T9" fmla="*/ 261 h 401"/>
                <a:gd name="T10" fmla="*/ 116 w 116"/>
                <a:gd name="T11" fmla="*/ 261 h 401"/>
                <a:gd name="T12" fmla="*/ 116 w 116"/>
                <a:gd name="T13" fmla="*/ 0 h 401"/>
                <a:gd name="T14" fmla="*/ 0 w 116"/>
                <a:gd name="T15" fmla="*/ 0 h 401"/>
                <a:gd name="T16" fmla="*/ 0 w 116"/>
                <a:gd name="T17" fmla="*/ 26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401">
                  <a:moveTo>
                    <a:pt x="0" y="261"/>
                  </a:moveTo>
                  <a:lnTo>
                    <a:pt x="26" y="261"/>
                  </a:lnTo>
                  <a:lnTo>
                    <a:pt x="26" y="401"/>
                  </a:lnTo>
                  <a:lnTo>
                    <a:pt x="90" y="401"/>
                  </a:lnTo>
                  <a:lnTo>
                    <a:pt x="90" y="261"/>
                  </a:lnTo>
                  <a:lnTo>
                    <a:pt x="116" y="261"/>
                  </a:lnTo>
                  <a:lnTo>
                    <a:pt x="116" y="0"/>
                  </a:lnTo>
                  <a:lnTo>
                    <a:pt x="0" y="0"/>
                  </a:lnTo>
                  <a:lnTo>
                    <a:pt x="0" y="2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algn="r" defTabSz="228554">
                <a:defRPr/>
              </a:pPr>
              <a:endParaRPr lang="en-US" sz="900">
                <a:solidFill>
                  <a:srgbClr val="172144">
                    <a:lumMod val="10000"/>
                    <a:lumOff val="90000"/>
                  </a:srgbClr>
                </a:solidFill>
                <a:latin typeface="Calibri"/>
              </a:endParaRPr>
            </a:p>
          </p:txBody>
        </p:sp>
        <p:sp>
          <p:nvSpPr>
            <p:cNvPr id="65" name="Freeform 303">
              <a:extLst>
                <a:ext uri="{FF2B5EF4-FFF2-40B4-BE49-F238E27FC236}">
                  <a16:creationId xmlns:a16="http://schemas.microsoft.com/office/drawing/2014/main" id="{8BE91AFB-8632-49D0-9CE8-CA38E5E865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30738" y="8894211"/>
              <a:ext cx="163273" cy="564115"/>
            </a:xfrm>
            <a:custGeom>
              <a:avLst/>
              <a:gdLst>
                <a:gd name="T0" fmla="*/ 0 w 116"/>
                <a:gd name="T1" fmla="*/ 261 h 401"/>
                <a:gd name="T2" fmla="*/ 26 w 116"/>
                <a:gd name="T3" fmla="*/ 261 h 401"/>
                <a:gd name="T4" fmla="*/ 26 w 116"/>
                <a:gd name="T5" fmla="*/ 401 h 401"/>
                <a:gd name="T6" fmla="*/ 90 w 116"/>
                <a:gd name="T7" fmla="*/ 401 h 401"/>
                <a:gd name="T8" fmla="*/ 90 w 116"/>
                <a:gd name="T9" fmla="*/ 261 h 401"/>
                <a:gd name="T10" fmla="*/ 116 w 116"/>
                <a:gd name="T11" fmla="*/ 261 h 401"/>
                <a:gd name="T12" fmla="*/ 116 w 116"/>
                <a:gd name="T13" fmla="*/ 0 h 401"/>
                <a:gd name="T14" fmla="*/ 0 w 116"/>
                <a:gd name="T15" fmla="*/ 0 h 401"/>
                <a:gd name="T16" fmla="*/ 0 w 116"/>
                <a:gd name="T17" fmla="*/ 26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401">
                  <a:moveTo>
                    <a:pt x="0" y="261"/>
                  </a:moveTo>
                  <a:lnTo>
                    <a:pt x="26" y="261"/>
                  </a:lnTo>
                  <a:lnTo>
                    <a:pt x="26" y="401"/>
                  </a:lnTo>
                  <a:lnTo>
                    <a:pt x="90" y="401"/>
                  </a:lnTo>
                  <a:lnTo>
                    <a:pt x="90" y="261"/>
                  </a:lnTo>
                  <a:lnTo>
                    <a:pt x="116" y="261"/>
                  </a:lnTo>
                  <a:lnTo>
                    <a:pt x="116" y="0"/>
                  </a:lnTo>
                  <a:lnTo>
                    <a:pt x="0" y="0"/>
                  </a:lnTo>
                  <a:lnTo>
                    <a:pt x="0" y="2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algn="r" defTabSz="228554">
                <a:defRPr/>
              </a:pPr>
              <a:endParaRPr lang="en-US" sz="900">
                <a:solidFill>
                  <a:srgbClr val="172144">
                    <a:lumMod val="10000"/>
                    <a:lumOff val="90000"/>
                  </a:srgbClr>
                </a:solidFill>
                <a:latin typeface="Calibri"/>
              </a:endParaRPr>
            </a:p>
          </p:txBody>
        </p:sp>
        <p:sp>
          <p:nvSpPr>
            <p:cNvPr id="66" name="Freeform 304">
              <a:extLst>
                <a:ext uri="{FF2B5EF4-FFF2-40B4-BE49-F238E27FC236}">
                  <a16:creationId xmlns:a16="http://schemas.microsoft.com/office/drawing/2014/main" id="{ECC1B940-DE23-4587-B311-A0AD74814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14110" y="8894211"/>
              <a:ext cx="163273" cy="564115"/>
            </a:xfrm>
            <a:custGeom>
              <a:avLst/>
              <a:gdLst>
                <a:gd name="T0" fmla="*/ 0 w 116"/>
                <a:gd name="T1" fmla="*/ 261 h 401"/>
                <a:gd name="T2" fmla="*/ 26 w 116"/>
                <a:gd name="T3" fmla="*/ 261 h 401"/>
                <a:gd name="T4" fmla="*/ 26 w 116"/>
                <a:gd name="T5" fmla="*/ 401 h 401"/>
                <a:gd name="T6" fmla="*/ 90 w 116"/>
                <a:gd name="T7" fmla="*/ 401 h 401"/>
                <a:gd name="T8" fmla="*/ 90 w 116"/>
                <a:gd name="T9" fmla="*/ 261 h 401"/>
                <a:gd name="T10" fmla="*/ 116 w 116"/>
                <a:gd name="T11" fmla="*/ 261 h 401"/>
                <a:gd name="T12" fmla="*/ 116 w 116"/>
                <a:gd name="T13" fmla="*/ 0 h 401"/>
                <a:gd name="T14" fmla="*/ 0 w 116"/>
                <a:gd name="T15" fmla="*/ 0 h 401"/>
                <a:gd name="T16" fmla="*/ 0 w 116"/>
                <a:gd name="T17" fmla="*/ 26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401">
                  <a:moveTo>
                    <a:pt x="0" y="261"/>
                  </a:moveTo>
                  <a:lnTo>
                    <a:pt x="26" y="261"/>
                  </a:lnTo>
                  <a:lnTo>
                    <a:pt x="26" y="401"/>
                  </a:lnTo>
                  <a:lnTo>
                    <a:pt x="90" y="401"/>
                  </a:lnTo>
                  <a:lnTo>
                    <a:pt x="90" y="261"/>
                  </a:lnTo>
                  <a:lnTo>
                    <a:pt x="116" y="261"/>
                  </a:lnTo>
                  <a:lnTo>
                    <a:pt x="116" y="0"/>
                  </a:lnTo>
                  <a:lnTo>
                    <a:pt x="0" y="0"/>
                  </a:lnTo>
                  <a:lnTo>
                    <a:pt x="0" y="2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algn="r" defTabSz="228554">
                <a:defRPr/>
              </a:pPr>
              <a:endParaRPr lang="en-US" sz="900">
                <a:solidFill>
                  <a:srgbClr val="172144">
                    <a:lumMod val="10000"/>
                    <a:lumOff val="90000"/>
                  </a:srgbClr>
                </a:solidFill>
                <a:latin typeface="Calibri"/>
              </a:endParaRPr>
            </a:p>
          </p:txBody>
        </p:sp>
        <p:sp>
          <p:nvSpPr>
            <p:cNvPr id="67" name="Freeform 305">
              <a:extLst>
                <a:ext uri="{FF2B5EF4-FFF2-40B4-BE49-F238E27FC236}">
                  <a16:creationId xmlns:a16="http://schemas.microsoft.com/office/drawing/2014/main" id="{87DB4D2D-6DAF-4802-9888-B0618CD4DE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97483" y="8894211"/>
              <a:ext cx="163273" cy="564115"/>
            </a:xfrm>
            <a:custGeom>
              <a:avLst/>
              <a:gdLst>
                <a:gd name="T0" fmla="*/ 0 w 116"/>
                <a:gd name="T1" fmla="*/ 261 h 401"/>
                <a:gd name="T2" fmla="*/ 26 w 116"/>
                <a:gd name="T3" fmla="*/ 261 h 401"/>
                <a:gd name="T4" fmla="*/ 26 w 116"/>
                <a:gd name="T5" fmla="*/ 401 h 401"/>
                <a:gd name="T6" fmla="*/ 90 w 116"/>
                <a:gd name="T7" fmla="*/ 401 h 401"/>
                <a:gd name="T8" fmla="*/ 90 w 116"/>
                <a:gd name="T9" fmla="*/ 261 h 401"/>
                <a:gd name="T10" fmla="*/ 116 w 116"/>
                <a:gd name="T11" fmla="*/ 261 h 401"/>
                <a:gd name="T12" fmla="*/ 116 w 116"/>
                <a:gd name="T13" fmla="*/ 0 h 401"/>
                <a:gd name="T14" fmla="*/ 0 w 116"/>
                <a:gd name="T15" fmla="*/ 0 h 401"/>
                <a:gd name="T16" fmla="*/ 0 w 116"/>
                <a:gd name="T17" fmla="*/ 26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401">
                  <a:moveTo>
                    <a:pt x="0" y="261"/>
                  </a:moveTo>
                  <a:lnTo>
                    <a:pt x="26" y="261"/>
                  </a:lnTo>
                  <a:lnTo>
                    <a:pt x="26" y="401"/>
                  </a:lnTo>
                  <a:lnTo>
                    <a:pt x="90" y="401"/>
                  </a:lnTo>
                  <a:lnTo>
                    <a:pt x="90" y="261"/>
                  </a:lnTo>
                  <a:lnTo>
                    <a:pt x="116" y="261"/>
                  </a:lnTo>
                  <a:lnTo>
                    <a:pt x="116" y="0"/>
                  </a:lnTo>
                  <a:lnTo>
                    <a:pt x="0" y="0"/>
                  </a:lnTo>
                  <a:lnTo>
                    <a:pt x="0" y="2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algn="r" defTabSz="228554">
                <a:defRPr/>
              </a:pPr>
              <a:endParaRPr lang="en-US" sz="900">
                <a:solidFill>
                  <a:srgbClr val="172144">
                    <a:lumMod val="10000"/>
                    <a:lumOff val="90000"/>
                  </a:srgbClr>
                </a:solidFill>
                <a:latin typeface="Calibri"/>
              </a:endParaRPr>
            </a:p>
          </p:txBody>
        </p:sp>
        <p:sp>
          <p:nvSpPr>
            <p:cNvPr id="68" name="Freeform 306">
              <a:extLst>
                <a:ext uri="{FF2B5EF4-FFF2-40B4-BE49-F238E27FC236}">
                  <a16:creationId xmlns:a16="http://schemas.microsoft.com/office/drawing/2014/main" id="{72297A46-E652-4CF5-9E45-FA68B14BAB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79448" y="8894211"/>
              <a:ext cx="163273" cy="564115"/>
            </a:xfrm>
            <a:custGeom>
              <a:avLst/>
              <a:gdLst>
                <a:gd name="T0" fmla="*/ 0 w 116"/>
                <a:gd name="T1" fmla="*/ 261 h 401"/>
                <a:gd name="T2" fmla="*/ 26 w 116"/>
                <a:gd name="T3" fmla="*/ 261 h 401"/>
                <a:gd name="T4" fmla="*/ 26 w 116"/>
                <a:gd name="T5" fmla="*/ 401 h 401"/>
                <a:gd name="T6" fmla="*/ 90 w 116"/>
                <a:gd name="T7" fmla="*/ 401 h 401"/>
                <a:gd name="T8" fmla="*/ 90 w 116"/>
                <a:gd name="T9" fmla="*/ 261 h 401"/>
                <a:gd name="T10" fmla="*/ 116 w 116"/>
                <a:gd name="T11" fmla="*/ 261 h 401"/>
                <a:gd name="T12" fmla="*/ 116 w 116"/>
                <a:gd name="T13" fmla="*/ 0 h 401"/>
                <a:gd name="T14" fmla="*/ 0 w 116"/>
                <a:gd name="T15" fmla="*/ 0 h 401"/>
                <a:gd name="T16" fmla="*/ 0 w 116"/>
                <a:gd name="T17" fmla="*/ 26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401">
                  <a:moveTo>
                    <a:pt x="0" y="261"/>
                  </a:moveTo>
                  <a:lnTo>
                    <a:pt x="26" y="261"/>
                  </a:lnTo>
                  <a:lnTo>
                    <a:pt x="26" y="401"/>
                  </a:lnTo>
                  <a:lnTo>
                    <a:pt x="90" y="401"/>
                  </a:lnTo>
                  <a:lnTo>
                    <a:pt x="90" y="261"/>
                  </a:lnTo>
                  <a:lnTo>
                    <a:pt x="116" y="261"/>
                  </a:lnTo>
                  <a:lnTo>
                    <a:pt x="116" y="0"/>
                  </a:lnTo>
                  <a:lnTo>
                    <a:pt x="0" y="0"/>
                  </a:lnTo>
                  <a:lnTo>
                    <a:pt x="0" y="2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algn="r" defTabSz="228554">
                <a:defRPr/>
              </a:pPr>
              <a:endParaRPr lang="en-US" sz="900">
                <a:solidFill>
                  <a:srgbClr val="172144">
                    <a:lumMod val="10000"/>
                    <a:lumOff val="90000"/>
                  </a:srgbClr>
                </a:solidFill>
                <a:latin typeface="Calibri"/>
              </a:endParaRPr>
            </a:p>
          </p:txBody>
        </p:sp>
        <p:sp>
          <p:nvSpPr>
            <p:cNvPr id="69" name="Freeform 307">
              <a:extLst>
                <a:ext uri="{FF2B5EF4-FFF2-40B4-BE49-F238E27FC236}">
                  <a16:creationId xmlns:a16="http://schemas.microsoft.com/office/drawing/2014/main" id="{FFED002F-B242-4114-BF6C-47E146C477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62820" y="8894211"/>
              <a:ext cx="163273" cy="564115"/>
            </a:xfrm>
            <a:custGeom>
              <a:avLst/>
              <a:gdLst>
                <a:gd name="T0" fmla="*/ 0 w 116"/>
                <a:gd name="T1" fmla="*/ 261 h 401"/>
                <a:gd name="T2" fmla="*/ 26 w 116"/>
                <a:gd name="T3" fmla="*/ 261 h 401"/>
                <a:gd name="T4" fmla="*/ 26 w 116"/>
                <a:gd name="T5" fmla="*/ 401 h 401"/>
                <a:gd name="T6" fmla="*/ 90 w 116"/>
                <a:gd name="T7" fmla="*/ 401 h 401"/>
                <a:gd name="T8" fmla="*/ 90 w 116"/>
                <a:gd name="T9" fmla="*/ 261 h 401"/>
                <a:gd name="T10" fmla="*/ 116 w 116"/>
                <a:gd name="T11" fmla="*/ 261 h 401"/>
                <a:gd name="T12" fmla="*/ 116 w 116"/>
                <a:gd name="T13" fmla="*/ 0 h 401"/>
                <a:gd name="T14" fmla="*/ 0 w 116"/>
                <a:gd name="T15" fmla="*/ 0 h 401"/>
                <a:gd name="T16" fmla="*/ 0 w 116"/>
                <a:gd name="T17" fmla="*/ 26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401">
                  <a:moveTo>
                    <a:pt x="0" y="261"/>
                  </a:moveTo>
                  <a:lnTo>
                    <a:pt x="26" y="261"/>
                  </a:lnTo>
                  <a:lnTo>
                    <a:pt x="26" y="401"/>
                  </a:lnTo>
                  <a:lnTo>
                    <a:pt x="90" y="401"/>
                  </a:lnTo>
                  <a:lnTo>
                    <a:pt x="90" y="261"/>
                  </a:lnTo>
                  <a:lnTo>
                    <a:pt x="116" y="261"/>
                  </a:lnTo>
                  <a:lnTo>
                    <a:pt x="116" y="0"/>
                  </a:lnTo>
                  <a:lnTo>
                    <a:pt x="0" y="0"/>
                  </a:lnTo>
                  <a:lnTo>
                    <a:pt x="0" y="2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algn="r" defTabSz="228554">
                <a:defRPr/>
              </a:pPr>
              <a:endParaRPr lang="en-US" sz="900">
                <a:solidFill>
                  <a:srgbClr val="172144">
                    <a:lumMod val="10000"/>
                    <a:lumOff val="90000"/>
                  </a:srgbClr>
                </a:solidFill>
                <a:latin typeface="Calibri"/>
              </a:endParaRPr>
            </a:p>
          </p:txBody>
        </p:sp>
        <p:sp>
          <p:nvSpPr>
            <p:cNvPr id="70" name="Freeform 308">
              <a:extLst>
                <a:ext uri="{FF2B5EF4-FFF2-40B4-BE49-F238E27FC236}">
                  <a16:creationId xmlns:a16="http://schemas.microsoft.com/office/drawing/2014/main" id="{10CF4D9D-3860-4E00-8F46-165F00E595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46192" y="8894211"/>
              <a:ext cx="163273" cy="564115"/>
            </a:xfrm>
            <a:custGeom>
              <a:avLst/>
              <a:gdLst>
                <a:gd name="T0" fmla="*/ 0 w 116"/>
                <a:gd name="T1" fmla="*/ 261 h 401"/>
                <a:gd name="T2" fmla="*/ 26 w 116"/>
                <a:gd name="T3" fmla="*/ 261 h 401"/>
                <a:gd name="T4" fmla="*/ 26 w 116"/>
                <a:gd name="T5" fmla="*/ 401 h 401"/>
                <a:gd name="T6" fmla="*/ 90 w 116"/>
                <a:gd name="T7" fmla="*/ 401 h 401"/>
                <a:gd name="T8" fmla="*/ 90 w 116"/>
                <a:gd name="T9" fmla="*/ 261 h 401"/>
                <a:gd name="T10" fmla="*/ 116 w 116"/>
                <a:gd name="T11" fmla="*/ 261 h 401"/>
                <a:gd name="T12" fmla="*/ 116 w 116"/>
                <a:gd name="T13" fmla="*/ 0 h 401"/>
                <a:gd name="T14" fmla="*/ 0 w 116"/>
                <a:gd name="T15" fmla="*/ 0 h 401"/>
                <a:gd name="T16" fmla="*/ 0 w 116"/>
                <a:gd name="T17" fmla="*/ 26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401">
                  <a:moveTo>
                    <a:pt x="0" y="261"/>
                  </a:moveTo>
                  <a:lnTo>
                    <a:pt x="26" y="261"/>
                  </a:lnTo>
                  <a:lnTo>
                    <a:pt x="26" y="401"/>
                  </a:lnTo>
                  <a:lnTo>
                    <a:pt x="90" y="401"/>
                  </a:lnTo>
                  <a:lnTo>
                    <a:pt x="90" y="261"/>
                  </a:lnTo>
                  <a:lnTo>
                    <a:pt x="116" y="261"/>
                  </a:lnTo>
                  <a:lnTo>
                    <a:pt x="116" y="0"/>
                  </a:lnTo>
                  <a:lnTo>
                    <a:pt x="0" y="0"/>
                  </a:lnTo>
                  <a:lnTo>
                    <a:pt x="0" y="2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algn="r" defTabSz="228554">
                <a:defRPr/>
              </a:pPr>
              <a:endParaRPr lang="en-US" sz="900">
                <a:solidFill>
                  <a:srgbClr val="172144">
                    <a:lumMod val="10000"/>
                    <a:lumOff val="90000"/>
                  </a:srgbClr>
                </a:solidFill>
                <a:latin typeface="Calibri"/>
              </a:endParaRPr>
            </a:p>
          </p:txBody>
        </p:sp>
      </p:grpSp>
      <p:sp>
        <p:nvSpPr>
          <p:cNvPr id="132" name="TextBox 131">
            <a:extLst>
              <a:ext uri="{FF2B5EF4-FFF2-40B4-BE49-F238E27FC236}">
                <a16:creationId xmlns:a16="http://schemas.microsoft.com/office/drawing/2014/main" id="{BD31620A-27F6-4C9A-B783-DF93865A1D1D}"/>
              </a:ext>
            </a:extLst>
          </p:cNvPr>
          <p:cNvSpPr txBox="1"/>
          <p:nvPr/>
        </p:nvSpPr>
        <p:spPr>
          <a:xfrm>
            <a:off x="371995" y="2362947"/>
            <a:ext cx="3085491" cy="1015406"/>
          </a:xfrm>
          <a:prstGeom prst="rect">
            <a:avLst/>
          </a:prstGeom>
          <a:noFill/>
          <a:effectLst>
            <a:outerShdw dist="241300" dir="2700000" algn="tl" rotWithShape="0">
              <a:schemeClr val="bg1">
                <a:lumMod val="95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 defTabSz="228554">
              <a:defRPr/>
            </a:pPr>
            <a:r>
              <a:rPr lang="en-US" sz="2999" b="1" dirty="0">
                <a:solidFill>
                  <a:srgbClr val="377DFF"/>
                </a:solidFill>
                <a:latin typeface="Century Gothic"/>
              </a:rPr>
              <a:t>Ponto de </a:t>
            </a:r>
            <a:r>
              <a:rPr lang="en-US" sz="2999" b="1" dirty="0" err="1">
                <a:solidFill>
                  <a:srgbClr val="377DFF"/>
                </a:solidFill>
                <a:latin typeface="Century Gothic"/>
              </a:rPr>
              <a:t>Inflexão</a:t>
            </a:r>
            <a:endParaRPr lang="en-US" sz="2999" b="1" dirty="0">
              <a:solidFill>
                <a:srgbClr val="377DFF"/>
              </a:solidFill>
              <a:latin typeface="Century Gothic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9C60C84E-DFAA-48D1-84CA-89475A40C4BC}"/>
              </a:ext>
            </a:extLst>
          </p:cNvPr>
          <p:cNvSpPr txBox="1"/>
          <p:nvPr/>
        </p:nvSpPr>
        <p:spPr>
          <a:xfrm>
            <a:off x="412281" y="3768329"/>
            <a:ext cx="3050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28554">
              <a:defRPr/>
            </a:pPr>
            <a:r>
              <a:rPr lang="pt-BR" sz="1200" b="1" dirty="0"/>
              <a:t>Integração nativa de modelos generativos (</a:t>
            </a:r>
            <a:r>
              <a:rPr lang="pt-BR" sz="1200" b="1" dirty="0" err="1"/>
              <a:t>LLMs</a:t>
            </a:r>
            <a:r>
              <a:rPr lang="pt-BR" sz="1200" b="1" dirty="0"/>
              <a:t>) nos motores de automação</a:t>
            </a:r>
            <a:endParaRPr lang="en-US" sz="1200" b="1" dirty="0">
              <a:solidFill>
                <a:srgbClr val="172144"/>
              </a:solidFill>
              <a:latin typeface="Calibri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27D227-4FB4-4ED6-B092-567F0ADFC98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27600" y="1709706"/>
            <a:ext cx="3435239" cy="3432438"/>
          </a:xfrm>
        </p:spPr>
        <p:txBody>
          <a:bodyPr/>
          <a:lstStyle/>
          <a:p>
            <a:pPr algn="r"/>
            <a:endParaRPr lang="pt-BR"/>
          </a:p>
        </p:txBody>
      </p:sp>
      <p:pic>
        <p:nvPicPr>
          <p:cNvPr id="91" name="Gráfico 90">
            <a:extLst>
              <a:ext uri="{FF2B5EF4-FFF2-40B4-BE49-F238E27FC236}">
                <a16:creationId xmlns:a16="http://schemas.microsoft.com/office/drawing/2014/main" id="{0BED51A8-BE49-9A4A-96F8-087737B60B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522775" y="3298584"/>
            <a:ext cx="360000" cy="360000"/>
          </a:xfrm>
          <a:prstGeom prst="rect">
            <a:avLst/>
          </a:prstGeom>
        </p:spPr>
      </p:pic>
      <p:pic>
        <p:nvPicPr>
          <p:cNvPr id="92" name="Gráfico 91">
            <a:extLst>
              <a:ext uri="{FF2B5EF4-FFF2-40B4-BE49-F238E27FC236}">
                <a16:creationId xmlns:a16="http://schemas.microsoft.com/office/drawing/2014/main" id="{EEECD18F-8A54-6C48-BFCE-793E267951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320639" y="3996170"/>
            <a:ext cx="360000" cy="360000"/>
          </a:xfrm>
          <a:prstGeom prst="rect">
            <a:avLst/>
          </a:prstGeom>
        </p:spPr>
      </p:pic>
      <p:pic>
        <p:nvPicPr>
          <p:cNvPr id="93" name="Gráfico 92">
            <a:extLst>
              <a:ext uri="{FF2B5EF4-FFF2-40B4-BE49-F238E27FC236}">
                <a16:creationId xmlns:a16="http://schemas.microsoft.com/office/drawing/2014/main" id="{205531AC-751D-7046-9EE9-D3B07E938E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688987" y="4688495"/>
            <a:ext cx="360000" cy="360000"/>
          </a:xfrm>
          <a:prstGeom prst="rect">
            <a:avLst/>
          </a:prstGeom>
        </p:spPr>
      </p:pic>
      <p:pic>
        <p:nvPicPr>
          <p:cNvPr id="5" name="Image 5" descr="preencoded.png">
            <a:extLst>
              <a:ext uri="{FF2B5EF4-FFF2-40B4-BE49-F238E27FC236}">
                <a16:creationId xmlns:a16="http://schemas.microsoft.com/office/drawing/2014/main" id="{AAD0F87E-A70F-2FE0-18E1-8F93534EE3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92697" y="2232563"/>
            <a:ext cx="3244713" cy="2331181"/>
          </a:xfrm>
          <a:prstGeom prst="rect">
            <a:avLst/>
          </a:prstGeom>
        </p:spPr>
      </p:pic>
      <p:sp>
        <p:nvSpPr>
          <p:cNvPr id="6" name="TextBox 132">
            <a:extLst>
              <a:ext uri="{FF2B5EF4-FFF2-40B4-BE49-F238E27FC236}">
                <a16:creationId xmlns:a16="http://schemas.microsoft.com/office/drawing/2014/main" id="{0DC6BB76-4957-1267-D00B-1B30F35B141F}"/>
              </a:ext>
            </a:extLst>
          </p:cNvPr>
          <p:cNvSpPr txBox="1"/>
          <p:nvPr/>
        </p:nvSpPr>
        <p:spPr>
          <a:xfrm>
            <a:off x="7947156" y="1741805"/>
            <a:ext cx="3050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28554">
              <a:defRPr/>
            </a:pPr>
            <a:r>
              <a:rPr lang="pt-BR" sz="1200" b="1" dirty="0"/>
              <a:t>IOC – Inteligência Operacional Contínua</a:t>
            </a:r>
            <a:endParaRPr lang="en-US" sz="1200" b="1" dirty="0">
              <a:solidFill>
                <a:srgbClr val="172144"/>
              </a:solidFill>
              <a:latin typeface="Calibri"/>
            </a:endParaRPr>
          </a:p>
        </p:txBody>
      </p:sp>
      <p:sp>
        <p:nvSpPr>
          <p:cNvPr id="8" name="TextBox 132">
            <a:extLst>
              <a:ext uri="{FF2B5EF4-FFF2-40B4-BE49-F238E27FC236}">
                <a16:creationId xmlns:a16="http://schemas.microsoft.com/office/drawing/2014/main" id="{7DEB4A81-5B1D-8A49-92CF-BD7D6A9957AC}"/>
              </a:ext>
            </a:extLst>
          </p:cNvPr>
          <p:cNvSpPr txBox="1"/>
          <p:nvPr/>
        </p:nvSpPr>
        <p:spPr>
          <a:xfrm>
            <a:off x="8046268" y="2112437"/>
            <a:ext cx="3050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28554">
              <a:defRPr/>
            </a:pPr>
            <a:r>
              <a:rPr lang="pt-BR" sz="1200" dirty="0"/>
              <a:t>A capacidade de monitorar, analisar e agir sobre dados operacionais em tempo real para melhorar a eficiência, a segurança e a tomada de decisões em processos críticos.</a:t>
            </a:r>
            <a:endParaRPr lang="en-US" sz="1200" b="1" dirty="0">
              <a:solidFill>
                <a:srgbClr val="172144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1781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3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3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2" dur="1500" spd="-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4.23903E-6 -2.59259E-6 L -0.09185 0.00116 " pathEditMode="relative" rAng="0" ptsTypes="AA">
                                      <p:cBhvr>
                                        <p:cTn id="16" dur="1500" spd="-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96" y="5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4.90431E-6 -1.48148E-6 L -6.50957E-5 -0.16342 " pathEditMode="relative" rAng="0" ptsTypes="AA">
                                      <p:cBhvr>
                                        <p:cTn id="20" dur="1500" spd="-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" y="-817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4.43041E-6 -2.59259E-6 L 0.097 -0.00127 " pathEditMode="relative" rAng="0" ptsTypes="AA">
                                      <p:cBhvr>
                                        <p:cTn id="24" dur="1500" spd="-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50" y="-6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3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3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3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3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3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3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3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3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3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3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3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3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3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3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/>
      <p:bldP spid="133" grpId="0"/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: Single Corner Snipped 86">
            <a:extLst>
              <a:ext uri="{FF2B5EF4-FFF2-40B4-BE49-F238E27FC236}">
                <a16:creationId xmlns:a16="http://schemas.microsoft.com/office/drawing/2014/main" id="{7B3BAEC3-8FBE-4785-A36C-460B74BA22FD}"/>
              </a:ext>
            </a:extLst>
          </p:cNvPr>
          <p:cNvSpPr/>
          <p:nvPr/>
        </p:nvSpPr>
        <p:spPr>
          <a:xfrm>
            <a:off x="1416293" y="1906398"/>
            <a:ext cx="1945383" cy="2556179"/>
          </a:xfrm>
          <a:prstGeom prst="snip1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554">
              <a:defRPr/>
            </a:pPr>
            <a:endParaRPr lang="en-US" sz="90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0AC297C-1131-4302-8959-C67108037DE6}"/>
              </a:ext>
            </a:extLst>
          </p:cNvPr>
          <p:cNvGrpSpPr/>
          <p:nvPr/>
        </p:nvGrpSpPr>
        <p:grpSpPr>
          <a:xfrm>
            <a:off x="1440835" y="2065946"/>
            <a:ext cx="1773997" cy="2257861"/>
            <a:chOff x="13138907" y="1500542"/>
            <a:chExt cx="3548456" cy="451630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CF35A36-6E5C-4030-B99D-D1798B0DDCE5}"/>
                </a:ext>
              </a:extLst>
            </p:cNvPr>
            <p:cNvSpPr txBox="1"/>
            <p:nvPr/>
          </p:nvSpPr>
          <p:spPr>
            <a:xfrm>
              <a:off x="13483700" y="1500542"/>
              <a:ext cx="2976203" cy="2400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228554">
                <a:defRPr/>
              </a:pPr>
              <a:r>
                <a:rPr lang="en-US" b="1" dirty="0" err="1">
                  <a:solidFill>
                    <a:srgbClr val="FFFFFF"/>
                  </a:solidFill>
                  <a:latin typeface="Century Gothic"/>
                </a:rPr>
                <a:t>Leem</a:t>
              </a:r>
              <a:r>
                <a:rPr lang="en-US" b="1" dirty="0">
                  <a:solidFill>
                    <a:srgbClr val="FFFFFF"/>
                  </a:solidFill>
                  <a:latin typeface="Century Gothic"/>
                </a:rPr>
                <a:t> e </a:t>
              </a:r>
            </a:p>
            <a:p>
              <a:pPr algn="ctr" defTabSz="228554">
                <a:defRPr/>
              </a:pPr>
              <a:r>
                <a:rPr lang="en-US" b="1" dirty="0" err="1">
                  <a:solidFill>
                    <a:srgbClr val="FFFFFF"/>
                  </a:solidFill>
                  <a:latin typeface="Century Gothic"/>
                </a:rPr>
                <a:t>Interpretam</a:t>
              </a:r>
              <a:endParaRPr lang="en-US" b="1" dirty="0">
                <a:solidFill>
                  <a:srgbClr val="FFFFFF"/>
                </a:solidFill>
                <a:latin typeface="Century Gothic"/>
              </a:endParaRPr>
            </a:p>
            <a:p>
              <a:pPr algn="ctr" defTabSz="228554">
                <a:defRPr/>
              </a:pPr>
              <a:r>
                <a:rPr lang="en-US" b="1" dirty="0" err="1">
                  <a:solidFill>
                    <a:srgbClr val="FFFFFF"/>
                  </a:solidFill>
                  <a:latin typeface="Century Gothic"/>
                </a:rPr>
                <a:t>Instruções</a:t>
              </a:r>
              <a:endParaRPr lang="en-US" b="1" dirty="0">
                <a:solidFill>
                  <a:srgbClr val="FFFFFF"/>
                </a:solidFill>
                <a:latin typeface="Century Gothic"/>
              </a:endParaRPr>
            </a:p>
            <a:p>
              <a:pPr algn="ctr" defTabSz="228554">
                <a:defRPr/>
              </a:pPr>
              <a:r>
                <a:rPr lang="en-US" b="1" dirty="0" err="1">
                  <a:solidFill>
                    <a:srgbClr val="FFFFFF"/>
                  </a:solidFill>
                  <a:latin typeface="Century Gothic"/>
                </a:rPr>
                <a:t>ambínguas</a:t>
              </a:r>
              <a:endParaRPr lang="en-US" b="1" dirty="0">
                <a:solidFill>
                  <a:srgbClr val="FFFFFF"/>
                </a:solidFill>
                <a:latin typeface="Century Gothic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D418C77-A3E4-4920-8E18-CD84C40E1DDD}"/>
                </a:ext>
              </a:extLst>
            </p:cNvPr>
            <p:cNvSpPr/>
            <p:nvPr/>
          </p:nvSpPr>
          <p:spPr>
            <a:xfrm>
              <a:off x="14850697" y="2805560"/>
              <a:ext cx="369508" cy="129257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 defTabSz="228554">
                <a:defRPr/>
              </a:pPr>
              <a:endParaRPr lang="en-US" sz="3599" dirty="0">
                <a:solidFill>
                  <a:srgbClr val="377DFF"/>
                </a:solidFill>
                <a:latin typeface="Designball-Finance-01" pitchFamily="2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C102C8C-BBD6-408E-8E02-198B3B840118}"/>
                </a:ext>
              </a:extLst>
            </p:cNvPr>
            <p:cNvSpPr txBox="1"/>
            <p:nvPr/>
          </p:nvSpPr>
          <p:spPr>
            <a:xfrm>
              <a:off x="13138907" y="5001057"/>
              <a:ext cx="3548456" cy="1015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228554">
                <a:defRPr/>
              </a:pPr>
              <a:r>
                <a:rPr lang="en-US" sz="900" dirty="0">
                  <a:solidFill>
                    <a:srgbClr val="FFFFFF"/>
                  </a:solidFill>
                  <a:latin typeface="Calibri"/>
                </a:rPr>
                <a:t> E-mails</a:t>
              </a:r>
            </a:p>
            <a:p>
              <a:pPr algn="ctr" defTabSz="228554">
                <a:defRPr/>
              </a:pPr>
              <a:r>
                <a:rPr lang="en-US" sz="900" dirty="0">
                  <a:solidFill>
                    <a:srgbClr val="FFFFFF"/>
                  </a:solidFill>
                  <a:latin typeface="Calibri"/>
                </a:rPr>
                <a:t>PDF</a:t>
              </a:r>
            </a:p>
            <a:p>
              <a:pPr algn="ctr" defTabSz="228554">
                <a:defRPr/>
              </a:pPr>
              <a:r>
                <a:rPr lang="en-US" sz="900" dirty="0" err="1">
                  <a:solidFill>
                    <a:srgbClr val="FFFFFF"/>
                  </a:solidFill>
                  <a:latin typeface="Calibri"/>
                </a:rPr>
                <a:t>Formulários</a:t>
              </a:r>
              <a:endParaRPr lang="en-US" sz="900" dirty="0">
                <a:solidFill>
                  <a:srgbClr val="FFFFFF"/>
                </a:solidFill>
                <a:latin typeface="Calibri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EC8AC3C-147D-49B7-BD09-C7D270B27DC1}"/>
              </a:ext>
            </a:extLst>
          </p:cNvPr>
          <p:cNvGrpSpPr/>
          <p:nvPr/>
        </p:nvGrpSpPr>
        <p:grpSpPr>
          <a:xfrm>
            <a:off x="6459605" y="2118141"/>
            <a:ext cx="1773998" cy="2129247"/>
            <a:chOff x="18003884" y="2066672"/>
            <a:chExt cx="3548457" cy="425904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D4726EE-82AB-4A11-8A33-7AED33DB3150}"/>
                </a:ext>
              </a:extLst>
            </p:cNvPr>
            <p:cNvSpPr txBox="1"/>
            <p:nvPr/>
          </p:nvSpPr>
          <p:spPr>
            <a:xfrm>
              <a:off x="18207930" y="2066672"/>
              <a:ext cx="3162175" cy="18469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228554">
                <a:defRPr/>
              </a:pPr>
              <a:r>
                <a:rPr lang="en-US" b="1" dirty="0" err="1">
                  <a:solidFill>
                    <a:srgbClr val="FFFFFF"/>
                  </a:solidFill>
                  <a:latin typeface="Century Gothic"/>
                </a:rPr>
                <a:t>Decisões</a:t>
              </a:r>
              <a:endParaRPr lang="en-US" b="1" dirty="0">
                <a:solidFill>
                  <a:srgbClr val="FFFFFF"/>
                </a:solidFill>
                <a:latin typeface="Century Gothic"/>
              </a:endParaRPr>
            </a:p>
            <a:p>
              <a:pPr algn="ctr" defTabSz="228554">
                <a:defRPr/>
              </a:pPr>
              <a:r>
                <a:rPr lang="en-US" b="1" dirty="0" err="1">
                  <a:solidFill>
                    <a:srgbClr val="FFFFFF"/>
                  </a:solidFill>
                  <a:latin typeface="Century Gothic"/>
                </a:rPr>
                <a:t>Baseadas</a:t>
              </a:r>
              <a:endParaRPr lang="en-US" b="1" dirty="0">
                <a:solidFill>
                  <a:srgbClr val="FFFFFF"/>
                </a:solidFill>
                <a:latin typeface="Century Gothic"/>
              </a:endParaRPr>
            </a:p>
            <a:p>
              <a:pPr algn="ctr" defTabSz="228554">
                <a:defRPr/>
              </a:pPr>
              <a:r>
                <a:rPr lang="en-US" b="1" dirty="0">
                  <a:solidFill>
                    <a:srgbClr val="FFFFFF"/>
                  </a:solidFill>
                  <a:latin typeface="Century Gothic"/>
                </a:rPr>
                <a:t>Em </a:t>
              </a:r>
              <a:r>
                <a:rPr lang="en-US" b="1" dirty="0" err="1">
                  <a:solidFill>
                    <a:srgbClr val="FFFFFF"/>
                  </a:solidFill>
                  <a:latin typeface="Century Gothic"/>
                </a:rPr>
                <a:t>contexto</a:t>
              </a:r>
              <a:endParaRPr lang="en-US" b="1" dirty="0">
                <a:solidFill>
                  <a:srgbClr val="FFFFFF"/>
                </a:solidFill>
                <a:latin typeface="Century Gothic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798BB58-FEF2-434F-8FE6-77C0EB953501}"/>
                </a:ext>
              </a:extLst>
            </p:cNvPr>
            <p:cNvSpPr/>
            <p:nvPr/>
          </p:nvSpPr>
          <p:spPr>
            <a:xfrm>
              <a:off x="19537934" y="2805560"/>
              <a:ext cx="369508" cy="129257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 defTabSz="228554">
                <a:defRPr/>
              </a:pPr>
              <a:endParaRPr lang="en-US" sz="3599" dirty="0">
                <a:solidFill>
                  <a:srgbClr val="377DFF"/>
                </a:solidFill>
                <a:latin typeface="Designball-Finance-01" pitchFamily="2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EA92578-1125-4872-A54A-54AB2F7F5A42}"/>
                </a:ext>
              </a:extLst>
            </p:cNvPr>
            <p:cNvSpPr txBox="1"/>
            <p:nvPr/>
          </p:nvSpPr>
          <p:spPr>
            <a:xfrm>
              <a:off x="18003884" y="5309925"/>
              <a:ext cx="3548457" cy="1015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228554">
                <a:defRPr/>
              </a:pPr>
              <a:r>
                <a:rPr lang="en-US" sz="900" dirty="0">
                  <a:solidFill>
                    <a:srgbClr val="FFFFFF"/>
                  </a:solidFill>
                  <a:latin typeface="Calibri"/>
                </a:rPr>
                <a:t> Com </a:t>
              </a:r>
              <a:r>
                <a:rPr lang="en-US" sz="900" dirty="0" err="1">
                  <a:solidFill>
                    <a:srgbClr val="FFFFFF"/>
                  </a:solidFill>
                  <a:latin typeface="Calibri"/>
                </a:rPr>
                <a:t>ajuda</a:t>
              </a:r>
              <a:r>
                <a:rPr lang="en-US" sz="900" dirty="0">
                  <a:solidFill>
                    <a:srgbClr val="FFFFFF"/>
                  </a:solidFill>
                  <a:latin typeface="Calibri"/>
                </a:rPr>
                <a:t> de LLM´s</a:t>
              </a:r>
              <a:br>
                <a:rPr lang="en-US" sz="900" dirty="0">
                  <a:solidFill>
                    <a:srgbClr val="FFFFFF"/>
                  </a:solidFill>
                  <a:latin typeface="Calibri"/>
                </a:rPr>
              </a:br>
              <a:r>
                <a:rPr lang="en-US" sz="900" dirty="0">
                  <a:solidFill>
                    <a:srgbClr val="FFFFFF"/>
                  </a:solidFill>
                  <a:latin typeface="Calibri"/>
                </a:rPr>
                <a:t>e RGA (retrieval-</a:t>
              </a:r>
              <a:r>
                <a:rPr lang="en-US" sz="900" dirty="0" err="1">
                  <a:solidFill>
                    <a:srgbClr val="FFFFFF"/>
                  </a:solidFill>
                  <a:latin typeface="Calibri"/>
                </a:rPr>
                <a:t>augemented</a:t>
              </a:r>
              <a:br>
                <a:rPr lang="en-US" sz="900" dirty="0">
                  <a:solidFill>
                    <a:srgbClr val="FFFFFF"/>
                  </a:solidFill>
                  <a:latin typeface="Calibri"/>
                </a:rPr>
              </a:br>
              <a:r>
                <a:rPr lang="en-US" sz="900" dirty="0">
                  <a:solidFill>
                    <a:srgbClr val="FFFFFF"/>
                  </a:solidFill>
                  <a:latin typeface="Calibri"/>
                </a:rPr>
                <a:t>generation).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F8CC9C1-180C-4857-B962-9033D46E5DD0}"/>
              </a:ext>
            </a:extLst>
          </p:cNvPr>
          <p:cNvGrpSpPr/>
          <p:nvPr/>
        </p:nvGrpSpPr>
        <p:grpSpPr>
          <a:xfrm>
            <a:off x="8977167" y="2147383"/>
            <a:ext cx="1773998" cy="1892255"/>
            <a:chOff x="17948460" y="7216219"/>
            <a:chExt cx="3548457" cy="378500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7026332-08CD-4FD3-AF73-30818D613C7F}"/>
                </a:ext>
              </a:extLst>
            </p:cNvPr>
            <p:cNvSpPr txBox="1"/>
            <p:nvPr/>
          </p:nvSpPr>
          <p:spPr>
            <a:xfrm>
              <a:off x="17997550" y="7216219"/>
              <a:ext cx="3409069" cy="18469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228554">
                <a:defRPr/>
              </a:pPr>
              <a:r>
                <a:rPr lang="en-US" b="1" dirty="0" err="1">
                  <a:solidFill>
                    <a:srgbClr val="FFFFFF"/>
                  </a:solidFill>
                  <a:latin typeface="Century Gothic"/>
                </a:rPr>
                <a:t>Interação</a:t>
              </a:r>
              <a:r>
                <a:rPr lang="en-US" b="1" dirty="0">
                  <a:solidFill>
                    <a:srgbClr val="FFFFFF"/>
                  </a:solidFill>
                  <a:latin typeface="Century Gothic"/>
                </a:rPr>
                <a:t> </a:t>
              </a:r>
              <a:r>
                <a:rPr lang="en-US" b="1" dirty="0" err="1">
                  <a:solidFill>
                    <a:srgbClr val="FFFFFF"/>
                  </a:solidFill>
                  <a:latin typeface="Century Gothic"/>
                </a:rPr>
                <a:t>em</a:t>
              </a:r>
              <a:endParaRPr lang="en-US" b="1" dirty="0">
                <a:solidFill>
                  <a:srgbClr val="FFFFFF"/>
                </a:solidFill>
                <a:latin typeface="Century Gothic"/>
              </a:endParaRPr>
            </a:p>
            <a:p>
              <a:pPr algn="ctr" defTabSz="228554">
                <a:defRPr/>
              </a:pPr>
              <a:r>
                <a:rPr lang="en-US" b="1" dirty="0" err="1">
                  <a:solidFill>
                    <a:srgbClr val="FFFFFF"/>
                  </a:solidFill>
                  <a:latin typeface="Century Gothic"/>
                </a:rPr>
                <a:t>Linguagem</a:t>
              </a:r>
              <a:endParaRPr lang="en-US" b="1" dirty="0">
                <a:solidFill>
                  <a:srgbClr val="FFFFFF"/>
                </a:solidFill>
                <a:latin typeface="Century Gothic"/>
              </a:endParaRPr>
            </a:p>
            <a:p>
              <a:pPr algn="ctr" defTabSz="228554">
                <a:defRPr/>
              </a:pPr>
              <a:r>
                <a:rPr lang="en-US" b="1" dirty="0">
                  <a:solidFill>
                    <a:srgbClr val="FFFFFF"/>
                  </a:solidFill>
                  <a:latin typeface="Century Gothic"/>
                </a:rPr>
                <a:t>natural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07513F3-F82F-4896-9F2D-A6FAB7C73947}"/>
                </a:ext>
              </a:extLst>
            </p:cNvPr>
            <p:cNvSpPr/>
            <p:nvPr/>
          </p:nvSpPr>
          <p:spPr>
            <a:xfrm>
              <a:off x="19537934" y="8358342"/>
              <a:ext cx="369508" cy="129257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 defTabSz="228554">
                <a:defRPr/>
              </a:pPr>
              <a:endParaRPr lang="en-US" sz="3599" dirty="0">
                <a:solidFill>
                  <a:srgbClr val="377DFF"/>
                </a:solidFill>
                <a:latin typeface="Designball-Finance-01" pitchFamily="2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C146F44-9A3A-424C-994C-C4347995AEC2}"/>
                </a:ext>
              </a:extLst>
            </p:cNvPr>
            <p:cNvSpPr txBox="1"/>
            <p:nvPr/>
          </p:nvSpPr>
          <p:spPr>
            <a:xfrm>
              <a:off x="17948460" y="10262461"/>
              <a:ext cx="3548457" cy="738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228554">
                <a:defRPr/>
              </a:pPr>
              <a:r>
                <a:rPr lang="en-US" sz="900" dirty="0">
                  <a:solidFill>
                    <a:srgbClr val="FFFFFF"/>
                  </a:solidFill>
                  <a:latin typeface="Calibri"/>
                </a:rPr>
                <a:t> </a:t>
              </a:r>
              <a:r>
                <a:rPr lang="en-US" sz="900" dirty="0" err="1">
                  <a:solidFill>
                    <a:srgbClr val="FFFFFF"/>
                  </a:solidFill>
                  <a:latin typeface="Calibri"/>
                </a:rPr>
                <a:t>Copiloto</a:t>
              </a:r>
              <a:r>
                <a:rPr lang="en-US" sz="900" dirty="0">
                  <a:solidFill>
                    <a:srgbClr val="FFFFFF"/>
                  </a:solidFill>
                  <a:latin typeface="Calibri"/>
                </a:rPr>
                <a:t> no</a:t>
              </a:r>
            </a:p>
            <a:p>
              <a:pPr algn="ctr" defTabSz="228554">
                <a:defRPr/>
              </a:pPr>
              <a:r>
                <a:rPr lang="en-US" sz="900" dirty="0" err="1">
                  <a:solidFill>
                    <a:srgbClr val="FFFFFF"/>
                  </a:solidFill>
                  <a:latin typeface="Calibri"/>
                </a:rPr>
                <a:t>processo</a:t>
              </a:r>
              <a:r>
                <a:rPr lang="en-US" sz="900" dirty="0">
                  <a:solidFill>
                    <a:srgbClr val="FFFFFF"/>
                  </a:solidFill>
                  <a:latin typeface="Calibri"/>
                </a:rPr>
                <a:t>.</a:t>
              </a:r>
            </a:p>
          </p:txBody>
        </p:sp>
      </p:grpSp>
      <p:sp>
        <p:nvSpPr>
          <p:cNvPr id="88" name="Rectangle: Single Corner Snipped 87">
            <a:extLst>
              <a:ext uri="{FF2B5EF4-FFF2-40B4-BE49-F238E27FC236}">
                <a16:creationId xmlns:a16="http://schemas.microsoft.com/office/drawing/2014/main" id="{4FC25F57-95F6-4392-BB6A-A2274CE7EA11}"/>
              </a:ext>
            </a:extLst>
          </p:cNvPr>
          <p:cNvSpPr/>
          <p:nvPr/>
        </p:nvSpPr>
        <p:spPr>
          <a:xfrm>
            <a:off x="3867253" y="1906398"/>
            <a:ext cx="1945383" cy="2556179"/>
          </a:xfrm>
          <a:prstGeom prst="snip1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554">
              <a:defRPr/>
            </a:pPr>
            <a:endParaRPr lang="en-US" sz="9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9" name="Rectangle: Single Corner Snipped 88">
            <a:extLst>
              <a:ext uri="{FF2B5EF4-FFF2-40B4-BE49-F238E27FC236}">
                <a16:creationId xmlns:a16="http://schemas.microsoft.com/office/drawing/2014/main" id="{0358D67A-CC3C-4B4E-B150-40301211B6DE}"/>
              </a:ext>
            </a:extLst>
          </p:cNvPr>
          <p:cNvSpPr/>
          <p:nvPr/>
        </p:nvSpPr>
        <p:spPr>
          <a:xfrm>
            <a:off x="6379365" y="1906398"/>
            <a:ext cx="1945383" cy="2556179"/>
          </a:xfrm>
          <a:prstGeom prst="snip1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554">
              <a:defRPr/>
            </a:pPr>
            <a:endParaRPr lang="en-US" sz="9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0" name="Rectangle: Single Corner Snipped 89">
            <a:extLst>
              <a:ext uri="{FF2B5EF4-FFF2-40B4-BE49-F238E27FC236}">
                <a16:creationId xmlns:a16="http://schemas.microsoft.com/office/drawing/2014/main" id="{6C2E1E69-40DF-46F9-82C3-ECBCFB1498A6}"/>
              </a:ext>
            </a:extLst>
          </p:cNvPr>
          <p:cNvSpPr/>
          <p:nvPr/>
        </p:nvSpPr>
        <p:spPr>
          <a:xfrm>
            <a:off x="8890641" y="1906398"/>
            <a:ext cx="1945383" cy="2556179"/>
          </a:xfrm>
          <a:prstGeom prst="snip1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554">
              <a:defRPr/>
            </a:pPr>
            <a:endParaRPr lang="en-US" sz="90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8961F48-609D-4189-AADA-B03BC4833F93}"/>
              </a:ext>
            </a:extLst>
          </p:cNvPr>
          <p:cNvGrpSpPr/>
          <p:nvPr/>
        </p:nvGrpSpPr>
        <p:grpSpPr>
          <a:xfrm>
            <a:off x="3952945" y="2162945"/>
            <a:ext cx="1773998" cy="2205870"/>
            <a:chOff x="13261221" y="7247343"/>
            <a:chExt cx="3548457" cy="441231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0E1858E-C2D0-4719-B0C6-DC0D3B33D920}"/>
                </a:ext>
              </a:extLst>
            </p:cNvPr>
            <p:cNvSpPr txBox="1"/>
            <p:nvPr/>
          </p:nvSpPr>
          <p:spPr>
            <a:xfrm>
              <a:off x="13432291" y="7247343"/>
              <a:ext cx="3197445" cy="18469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228554">
                <a:defRPr/>
              </a:pPr>
              <a:r>
                <a:rPr lang="en-US" b="1" dirty="0">
                  <a:solidFill>
                    <a:srgbClr val="FFFFFF"/>
                  </a:solidFill>
                  <a:latin typeface="Century Gothic"/>
                </a:rPr>
                <a:t>Autonomous</a:t>
              </a:r>
              <a:br>
                <a:rPr lang="en-US" b="1" dirty="0">
                  <a:solidFill>
                    <a:srgbClr val="FFFFFF"/>
                  </a:solidFill>
                  <a:latin typeface="Century Gothic"/>
                </a:rPr>
              </a:br>
              <a:r>
                <a:rPr lang="en-US" b="1" dirty="0">
                  <a:solidFill>
                    <a:srgbClr val="FFFFFF"/>
                  </a:solidFill>
                  <a:latin typeface="Century Gothic"/>
                </a:rPr>
                <a:t>Digital</a:t>
              </a:r>
              <a:br>
                <a:rPr lang="en-US" b="1" dirty="0">
                  <a:solidFill>
                    <a:srgbClr val="FFFFFF"/>
                  </a:solidFill>
                  <a:latin typeface="Century Gothic"/>
                </a:rPr>
              </a:br>
              <a:r>
                <a:rPr lang="en-US" b="1" dirty="0">
                  <a:solidFill>
                    <a:srgbClr val="FFFFFF"/>
                  </a:solidFill>
                  <a:latin typeface="Century Gothic"/>
                </a:rPr>
                <a:t>Workers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9815953-8D04-4542-9DF3-CFFDE1DD2132}"/>
                </a:ext>
              </a:extLst>
            </p:cNvPr>
            <p:cNvSpPr/>
            <p:nvPr/>
          </p:nvSpPr>
          <p:spPr>
            <a:xfrm>
              <a:off x="14850697" y="8358342"/>
              <a:ext cx="369508" cy="129257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 defTabSz="457109">
                <a:defRPr/>
              </a:pPr>
              <a:endParaRPr lang="en-US" sz="3599" dirty="0">
                <a:solidFill>
                  <a:srgbClr val="FFFFFF"/>
                </a:solidFill>
                <a:latin typeface="Designball-Finance-01" pitchFamily="2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BB97DF3-8A56-4960-94D6-5ECD261D9CDA}"/>
                </a:ext>
              </a:extLst>
            </p:cNvPr>
            <p:cNvSpPr txBox="1"/>
            <p:nvPr/>
          </p:nvSpPr>
          <p:spPr>
            <a:xfrm>
              <a:off x="13261221" y="10366826"/>
              <a:ext cx="3548457" cy="1292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228554">
                <a:defRPr/>
              </a:pPr>
              <a:r>
                <a:rPr lang="en-US" sz="900" dirty="0">
                  <a:solidFill>
                    <a:srgbClr val="FFFFFF"/>
                  </a:solidFill>
                  <a:latin typeface="Calibri"/>
                </a:rPr>
                <a:t>De </a:t>
              </a:r>
              <a:br>
                <a:rPr lang="en-US" sz="900" dirty="0">
                  <a:solidFill>
                    <a:srgbClr val="FFFFFF"/>
                  </a:solidFill>
                  <a:latin typeface="Calibri"/>
                </a:rPr>
              </a:br>
              <a:r>
                <a:rPr lang="en-US" sz="900" b="1" dirty="0">
                  <a:solidFill>
                    <a:srgbClr val="FFFFFF"/>
                  </a:solidFill>
                  <a:latin typeface="Calibri"/>
                </a:rPr>
                <a:t>TAREFAS</a:t>
              </a:r>
            </a:p>
            <a:p>
              <a:pPr algn="ctr" defTabSz="228554">
                <a:defRPr/>
              </a:pPr>
              <a:r>
                <a:rPr lang="en-US" sz="900" dirty="0">
                  <a:solidFill>
                    <a:srgbClr val="FFFFFF"/>
                  </a:solidFill>
                  <a:latin typeface="Calibri"/>
                </a:rPr>
                <a:t>Para</a:t>
              </a:r>
            </a:p>
            <a:p>
              <a:pPr algn="ctr" defTabSz="228554">
                <a:defRPr/>
              </a:pPr>
              <a:r>
                <a:rPr lang="en-US" sz="900" b="1" dirty="0">
                  <a:solidFill>
                    <a:srgbClr val="FFFFFF"/>
                  </a:solidFill>
                  <a:latin typeface="Calibri"/>
                </a:rPr>
                <a:t>DECISÔES</a:t>
              </a:r>
            </a:p>
          </p:txBody>
        </p:sp>
      </p:grpSp>
      <p:pic>
        <p:nvPicPr>
          <p:cNvPr id="22" name="Gráfico 21">
            <a:extLst>
              <a:ext uri="{FF2B5EF4-FFF2-40B4-BE49-F238E27FC236}">
                <a16:creationId xmlns:a16="http://schemas.microsoft.com/office/drawing/2014/main" id="{76D1A510-B8DA-BA40-80F5-A4815A9EBD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147833" y="3351843"/>
            <a:ext cx="360000" cy="360000"/>
          </a:xfrm>
          <a:prstGeom prst="rect">
            <a:avLst/>
          </a:prstGeom>
        </p:spPr>
      </p:pic>
      <p:pic>
        <p:nvPicPr>
          <p:cNvPr id="23" name="Gráfico 22">
            <a:extLst>
              <a:ext uri="{FF2B5EF4-FFF2-40B4-BE49-F238E27FC236}">
                <a16:creationId xmlns:a16="http://schemas.microsoft.com/office/drawing/2014/main" id="{A503EC01-B0D8-A54B-9023-F43FFEDBFF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659944" y="3275645"/>
            <a:ext cx="360000" cy="360000"/>
          </a:xfrm>
          <a:prstGeom prst="rect">
            <a:avLst/>
          </a:prstGeom>
        </p:spPr>
      </p:pic>
      <p:pic>
        <p:nvPicPr>
          <p:cNvPr id="24" name="Gráfico 23">
            <a:extLst>
              <a:ext uri="{FF2B5EF4-FFF2-40B4-BE49-F238E27FC236}">
                <a16:creationId xmlns:a16="http://schemas.microsoft.com/office/drawing/2014/main" id="{6D7D47C3-BBB6-5C44-BD03-3EDB19CF8E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7138896" y="3186266"/>
            <a:ext cx="360000" cy="360000"/>
          </a:xfrm>
          <a:prstGeom prst="rect">
            <a:avLst/>
          </a:prstGeom>
        </p:spPr>
      </p:pic>
      <p:pic>
        <p:nvPicPr>
          <p:cNvPr id="25" name="Gráfico 24">
            <a:extLst>
              <a:ext uri="{FF2B5EF4-FFF2-40B4-BE49-F238E27FC236}">
                <a16:creationId xmlns:a16="http://schemas.microsoft.com/office/drawing/2014/main" id="{4CDADE1F-05FA-2C45-856B-2C8451279D6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9683332" y="3186266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658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6667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1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2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6667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5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6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6667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9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0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3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4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6667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7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8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6667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31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32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66667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35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36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Diagrama&#10;&#10;O conteúdo gerado por IA pode estar incorreto.">
            <a:extLst>
              <a:ext uri="{FF2B5EF4-FFF2-40B4-BE49-F238E27FC236}">
                <a16:creationId xmlns:a16="http://schemas.microsoft.com/office/drawing/2014/main" id="{06995144-0D28-757D-B432-441DFFBA5FA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" b="370"/>
          <a:stretch>
            <a:fillRect/>
          </a:stretch>
        </p:blipFill>
        <p:spPr/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E67F67B-10CD-4F0B-851D-4929A6C6EB35}"/>
              </a:ext>
            </a:extLst>
          </p:cNvPr>
          <p:cNvSpPr/>
          <p:nvPr/>
        </p:nvSpPr>
        <p:spPr>
          <a:xfrm>
            <a:off x="781740" y="0"/>
            <a:ext cx="5314258" cy="68571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554">
              <a:defRPr/>
            </a:pPr>
            <a:endParaRPr lang="en-US" sz="9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874979-E682-4DB0-9FEE-CB3E78F6CF93}"/>
              </a:ext>
            </a:extLst>
          </p:cNvPr>
          <p:cNvSpPr/>
          <p:nvPr/>
        </p:nvSpPr>
        <p:spPr>
          <a:xfrm>
            <a:off x="4509583" y="7165801"/>
            <a:ext cx="413125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228554">
              <a:defRPr/>
            </a:pPr>
            <a:r>
              <a:rPr lang="en-US" sz="900">
                <a:solidFill>
                  <a:srgbClr val="172144"/>
                </a:solidFill>
                <a:latin typeface="Calibri"/>
              </a:rPr>
              <a:t>https://www.pexels.com/photo/man-wearing-white-virtual-reality-goggles-834949/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31569C-6C0E-4996-8412-33AE02D0468D}"/>
              </a:ext>
            </a:extLst>
          </p:cNvPr>
          <p:cNvSpPr txBox="1"/>
          <p:nvPr/>
        </p:nvSpPr>
        <p:spPr>
          <a:xfrm>
            <a:off x="1566963" y="3627513"/>
            <a:ext cx="3498230" cy="600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28554">
              <a:defRPr/>
            </a:pPr>
            <a:r>
              <a:rPr lang="en-US" sz="3299" b="1" dirty="0">
                <a:solidFill>
                  <a:srgbClr val="FFFFFF"/>
                </a:solidFill>
                <a:latin typeface="Century Gothic"/>
              </a:rPr>
              <a:t>Agora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3DE79A-734F-451C-B05E-FD4A9B54D192}"/>
              </a:ext>
            </a:extLst>
          </p:cNvPr>
          <p:cNvSpPr txBox="1"/>
          <p:nvPr/>
        </p:nvSpPr>
        <p:spPr>
          <a:xfrm>
            <a:off x="1659509" y="2523396"/>
            <a:ext cx="3440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28554">
              <a:defRPr/>
            </a:pPr>
            <a:r>
              <a:rPr lang="pt-BR" sz="1600" b="1" dirty="0">
                <a:solidFill>
                  <a:schemeClr val="bg1"/>
                </a:solidFill>
              </a:rPr>
              <a:t>Um </a:t>
            </a:r>
            <a:r>
              <a:rPr lang="pt-BR" sz="1600" b="1" dirty="0" err="1">
                <a:solidFill>
                  <a:schemeClr val="bg1"/>
                </a:solidFill>
              </a:rPr>
              <a:t>bot</a:t>
            </a:r>
            <a:r>
              <a:rPr lang="pt-BR" sz="1600" b="1" dirty="0">
                <a:solidFill>
                  <a:schemeClr val="bg1"/>
                </a:solidFill>
              </a:rPr>
              <a:t> lia um campo de um formulário fixo e colocava no ERP.</a:t>
            </a:r>
            <a:endParaRPr lang="en-US" sz="1600" b="1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1CCAD84-107D-4493-B296-808F5D252E88}"/>
              </a:ext>
            </a:extLst>
          </p:cNvPr>
          <p:cNvSpPr/>
          <p:nvPr/>
        </p:nvSpPr>
        <p:spPr>
          <a:xfrm>
            <a:off x="2733073" y="1033857"/>
            <a:ext cx="1259183" cy="347672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554">
              <a:defRPr/>
            </a:pPr>
            <a:r>
              <a:rPr lang="en-US" sz="900" b="1" dirty="0">
                <a:solidFill>
                  <a:srgbClr val="FFFFFF"/>
                </a:solidFill>
                <a:latin typeface="Calibri"/>
              </a:rPr>
              <a:t>RPA + IA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6A9246-C8EB-485E-80C7-C0A983D921D5}"/>
              </a:ext>
            </a:extLst>
          </p:cNvPr>
          <p:cNvSpPr txBox="1"/>
          <p:nvPr/>
        </p:nvSpPr>
        <p:spPr>
          <a:xfrm>
            <a:off x="1532467" y="1781133"/>
            <a:ext cx="3498230" cy="600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28554">
              <a:defRPr/>
            </a:pPr>
            <a:r>
              <a:rPr lang="en-US" sz="3299" b="1" dirty="0">
                <a:solidFill>
                  <a:srgbClr val="377DFF"/>
                </a:solidFill>
                <a:latin typeface="Century Gothic"/>
              </a:rPr>
              <a:t>Antes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A616232-E7C4-4D36-A005-12F4C42A3CFE}"/>
              </a:ext>
            </a:extLst>
          </p:cNvPr>
          <p:cNvSpPr txBox="1"/>
          <p:nvPr/>
        </p:nvSpPr>
        <p:spPr>
          <a:xfrm>
            <a:off x="-60412" y="6981159"/>
            <a:ext cx="4571439" cy="600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28554">
              <a:defRPr/>
            </a:pPr>
            <a:r>
              <a:rPr lang="en-US" sz="3299" b="1">
                <a:solidFill>
                  <a:srgbClr val="377DFF"/>
                </a:solidFill>
                <a:latin typeface="Century Gothic"/>
              </a:rPr>
              <a:t>Picture link is here -&gt;</a:t>
            </a:r>
          </a:p>
        </p:txBody>
      </p:sp>
      <p:sp>
        <p:nvSpPr>
          <p:cNvPr id="5" name="TextBox 13">
            <a:extLst>
              <a:ext uri="{FF2B5EF4-FFF2-40B4-BE49-F238E27FC236}">
                <a16:creationId xmlns:a16="http://schemas.microsoft.com/office/drawing/2014/main" id="{A538B685-5BB5-320E-CCA9-2F3557BBA9C2}"/>
              </a:ext>
            </a:extLst>
          </p:cNvPr>
          <p:cNvSpPr txBox="1"/>
          <p:nvPr/>
        </p:nvSpPr>
        <p:spPr>
          <a:xfrm>
            <a:off x="1532467" y="4415407"/>
            <a:ext cx="35672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28554">
              <a:defRPr/>
            </a:pPr>
            <a:r>
              <a:rPr lang="pt-BR" sz="1600" b="1" dirty="0">
                <a:solidFill>
                  <a:schemeClr val="bg1"/>
                </a:solidFill>
              </a:rPr>
              <a:t>Um </a:t>
            </a:r>
            <a:r>
              <a:rPr lang="pt-BR" sz="1600" b="1" dirty="0" err="1">
                <a:solidFill>
                  <a:schemeClr val="bg1"/>
                </a:solidFill>
              </a:rPr>
              <a:t>bot</a:t>
            </a:r>
            <a:r>
              <a:rPr lang="pt-BR" sz="1600" b="1" dirty="0">
                <a:solidFill>
                  <a:schemeClr val="bg1"/>
                </a:solidFill>
              </a:rPr>
              <a:t> lê um e-mail genérico </a:t>
            </a:r>
          </a:p>
          <a:p>
            <a:pPr algn="ctr" defTabSz="228554">
              <a:defRPr/>
            </a:pPr>
            <a:r>
              <a:rPr lang="pt-BR" sz="1600" b="1" dirty="0">
                <a:solidFill>
                  <a:schemeClr val="bg1"/>
                </a:solidFill>
              </a:rPr>
              <a:t>com anexo de nota fiscal, entende </a:t>
            </a:r>
          </a:p>
          <a:p>
            <a:pPr algn="ctr" defTabSz="228554">
              <a:defRPr/>
            </a:pPr>
            <a:r>
              <a:rPr lang="pt-BR" sz="1600" b="1" dirty="0">
                <a:solidFill>
                  <a:schemeClr val="bg1"/>
                </a:solidFill>
              </a:rPr>
              <a:t>o pedido, consulta regras fiscais com IA, extrai os dados do PDF, lança no ERP, notifica o financeiro e aprende com </a:t>
            </a:r>
            <a:br>
              <a:rPr lang="pt-BR" sz="1600" b="1" dirty="0">
                <a:solidFill>
                  <a:schemeClr val="bg1"/>
                </a:solidFill>
              </a:rPr>
            </a:br>
            <a:r>
              <a:rPr lang="pt-BR" sz="1600" b="1" dirty="0">
                <a:solidFill>
                  <a:schemeClr val="bg1"/>
                </a:solidFill>
              </a:rPr>
              <a:t>  correções humanas feitas via chat. </a:t>
            </a:r>
            <a:r>
              <a:rPr lang="pt-BR" sz="1600" dirty="0"/>
              <a:t>chat.</a:t>
            </a:r>
            <a:endParaRPr lang="en-US" sz="1600" b="1" dirty="0">
              <a:solidFill>
                <a:schemeClr val="bg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00953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6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6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3" grpId="0"/>
      <p:bldP spid="14" grpId="0"/>
      <p:bldP spid="16" grpId="0" animBg="1"/>
      <p:bldP spid="17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Espaço Reservado para Imagem 45" descr="Água com cidade ao fundo&#10;&#10;O conteúdo gerado por IA pode estar incorreto.">
            <a:extLst>
              <a:ext uri="{FF2B5EF4-FFF2-40B4-BE49-F238E27FC236}">
                <a16:creationId xmlns:a16="http://schemas.microsoft.com/office/drawing/2014/main" id="{00971780-8DA2-9CB4-78E0-C158AA93F8C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r="1563"/>
          <a:stretch>
            <a:fillRect/>
          </a:stretch>
        </p:blipFill>
        <p:spPr/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E67F67B-10CD-4F0B-851D-4929A6C6EB35}"/>
              </a:ext>
            </a:extLst>
          </p:cNvPr>
          <p:cNvSpPr/>
          <p:nvPr/>
        </p:nvSpPr>
        <p:spPr>
          <a:xfrm>
            <a:off x="781741" y="31731"/>
            <a:ext cx="5314258" cy="68571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554">
              <a:defRPr/>
            </a:pPr>
            <a:endParaRPr lang="en-US" sz="9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874979-E682-4DB0-9FEE-CB3E78F6CF93}"/>
              </a:ext>
            </a:extLst>
          </p:cNvPr>
          <p:cNvSpPr/>
          <p:nvPr/>
        </p:nvSpPr>
        <p:spPr>
          <a:xfrm>
            <a:off x="4509583" y="7165801"/>
            <a:ext cx="413125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228554">
              <a:defRPr/>
            </a:pPr>
            <a:r>
              <a:rPr lang="en-US" sz="900">
                <a:solidFill>
                  <a:srgbClr val="172144"/>
                </a:solidFill>
                <a:latin typeface="Calibri"/>
              </a:rPr>
              <a:t>https://www.pexels.com/photo/man-wearing-white-virtual-reality-goggles-834949/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3DE79A-734F-451C-B05E-FD4A9B54D192}"/>
              </a:ext>
            </a:extLst>
          </p:cNvPr>
          <p:cNvSpPr txBox="1"/>
          <p:nvPr/>
        </p:nvSpPr>
        <p:spPr>
          <a:xfrm>
            <a:off x="1049868" y="1414949"/>
            <a:ext cx="474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</a:rPr>
              <a:t>Caso prático:</a:t>
            </a:r>
            <a:r>
              <a:rPr lang="pt-BR" sz="1200" dirty="0">
                <a:solidFill>
                  <a:schemeClr val="bg1"/>
                </a:solidFill>
              </a:rPr>
              <a:t> Atendimento inteligente a processos de crédito</a:t>
            </a:r>
          </a:p>
          <a:p>
            <a:r>
              <a:rPr lang="pt-BR" sz="1200" b="1" dirty="0">
                <a:solidFill>
                  <a:schemeClr val="bg1"/>
                </a:solidFill>
              </a:rPr>
              <a:t>RPA:</a:t>
            </a:r>
            <a:r>
              <a:rPr lang="pt-BR" sz="1200" dirty="0">
                <a:solidFill>
                  <a:schemeClr val="bg1"/>
                </a:solidFill>
              </a:rPr>
              <a:t> coleta documentos, lança dados em sistemas, executa integrações.</a:t>
            </a:r>
          </a:p>
          <a:p>
            <a:r>
              <a:rPr lang="pt-BR" sz="1200" b="1" dirty="0">
                <a:solidFill>
                  <a:schemeClr val="bg1"/>
                </a:solidFill>
              </a:rPr>
              <a:t>LLM:</a:t>
            </a:r>
            <a:r>
              <a:rPr lang="pt-BR" sz="1200" dirty="0">
                <a:solidFill>
                  <a:schemeClr val="bg1"/>
                </a:solidFill>
              </a:rPr>
              <a:t> entende e responde e-mails dos clientes com linguagem natural.</a:t>
            </a:r>
          </a:p>
          <a:p>
            <a:r>
              <a:rPr lang="pt-BR" sz="1200" b="1" dirty="0">
                <a:solidFill>
                  <a:schemeClr val="bg1"/>
                </a:solidFill>
              </a:rPr>
              <a:t>RAG:</a:t>
            </a:r>
            <a:r>
              <a:rPr lang="pt-BR" sz="1200" dirty="0">
                <a:solidFill>
                  <a:schemeClr val="bg1"/>
                </a:solidFill>
              </a:rPr>
              <a:t> consulta políticas atualizadas, regulações do BACEN, compliance.</a:t>
            </a:r>
          </a:p>
          <a:p>
            <a:r>
              <a:rPr lang="pt-BR" sz="1200" b="1" dirty="0">
                <a:solidFill>
                  <a:schemeClr val="bg1"/>
                </a:solidFill>
              </a:rPr>
              <a:t>Valor:</a:t>
            </a:r>
            <a:r>
              <a:rPr lang="pt-BR" sz="1200" dirty="0">
                <a:solidFill>
                  <a:schemeClr val="bg1"/>
                </a:solidFill>
              </a:rPr>
              <a:t> reduz o tempo de análise de crédito de 5 dias para menos de 24h.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1CCAD84-107D-4493-B296-808F5D252E88}"/>
              </a:ext>
            </a:extLst>
          </p:cNvPr>
          <p:cNvSpPr/>
          <p:nvPr/>
        </p:nvSpPr>
        <p:spPr>
          <a:xfrm>
            <a:off x="2603466" y="287028"/>
            <a:ext cx="1259183" cy="347672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554">
              <a:defRPr/>
            </a:pPr>
            <a:r>
              <a:rPr lang="en-US" sz="900" b="1" dirty="0">
                <a:solidFill>
                  <a:srgbClr val="FFFFFF"/>
                </a:solidFill>
                <a:latin typeface="Calibri"/>
              </a:rPr>
              <a:t>Na </a:t>
            </a:r>
            <a:r>
              <a:rPr lang="en-US" sz="900" b="1" dirty="0" err="1">
                <a:solidFill>
                  <a:srgbClr val="FFFFFF"/>
                </a:solidFill>
                <a:latin typeface="Calibri"/>
              </a:rPr>
              <a:t>prática</a:t>
            </a:r>
            <a:endParaRPr lang="en-US" sz="900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6A9246-C8EB-485E-80C7-C0A983D921D5}"/>
              </a:ext>
            </a:extLst>
          </p:cNvPr>
          <p:cNvSpPr txBox="1"/>
          <p:nvPr/>
        </p:nvSpPr>
        <p:spPr>
          <a:xfrm>
            <a:off x="1430863" y="921281"/>
            <a:ext cx="3498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28554">
              <a:defRPr/>
            </a:pPr>
            <a:r>
              <a:rPr lang="en-US" sz="2000" b="1" dirty="0" err="1">
                <a:solidFill>
                  <a:srgbClr val="377DFF"/>
                </a:solidFill>
                <a:latin typeface="Century Gothic"/>
              </a:rPr>
              <a:t>Financeiro</a:t>
            </a:r>
            <a:r>
              <a:rPr lang="en-US" sz="2000" b="1" dirty="0">
                <a:solidFill>
                  <a:srgbClr val="377DFF"/>
                </a:solidFill>
                <a:latin typeface="Century Gothic"/>
              </a:rPr>
              <a:t> e </a:t>
            </a:r>
            <a:r>
              <a:rPr lang="en-US" sz="2000" b="1" dirty="0" err="1">
                <a:solidFill>
                  <a:srgbClr val="377DFF"/>
                </a:solidFill>
                <a:latin typeface="Century Gothic"/>
              </a:rPr>
              <a:t>Bancário</a:t>
            </a:r>
            <a:endParaRPr lang="en-US" sz="2000" b="1" dirty="0">
              <a:solidFill>
                <a:srgbClr val="377DFF"/>
              </a:solidFill>
              <a:latin typeface="Century Gothic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A616232-E7C4-4D36-A005-12F4C42A3CFE}"/>
              </a:ext>
            </a:extLst>
          </p:cNvPr>
          <p:cNvSpPr txBox="1"/>
          <p:nvPr/>
        </p:nvSpPr>
        <p:spPr>
          <a:xfrm>
            <a:off x="-60412" y="6981159"/>
            <a:ext cx="4571439" cy="600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28554">
              <a:defRPr/>
            </a:pPr>
            <a:r>
              <a:rPr lang="en-US" sz="3299" b="1">
                <a:solidFill>
                  <a:srgbClr val="377DFF"/>
                </a:solidFill>
                <a:latin typeface="Century Gothic"/>
              </a:rPr>
              <a:t>Picture link is here -&gt;</a:t>
            </a:r>
          </a:p>
        </p:txBody>
      </p:sp>
      <p:sp>
        <p:nvSpPr>
          <p:cNvPr id="39" name="TextBox 13">
            <a:extLst>
              <a:ext uri="{FF2B5EF4-FFF2-40B4-BE49-F238E27FC236}">
                <a16:creationId xmlns:a16="http://schemas.microsoft.com/office/drawing/2014/main" id="{A2D651C6-7A40-B2C5-A584-3C645A6FBC95}"/>
              </a:ext>
            </a:extLst>
          </p:cNvPr>
          <p:cNvSpPr txBox="1"/>
          <p:nvPr/>
        </p:nvSpPr>
        <p:spPr>
          <a:xfrm>
            <a:off x="1049862" y="3082885"/>
            <a:ext cx="4749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</a:rPr>
              <a:t>Caso prático:</a:t>
            </a:r>
            <a:r>
              <a:rPr lang="pt-BR" sz="1200" dirty="0">
                <a:solidFill>
                  <a:schemeClr val="bg1"/>
                </a:solidFill>
              </a:rPr>
              <a:t> Atendimento inteligente e análise de feedback do cliente</a:t>
            </a:r>
          </a:p>
          <a:p>
            <a:r>
              <a:rPr lang="pt-BR" sz="1200" b="1" dirty="0">
                <a:solidFill>
                  <a:schemeClr val="bg1"/>
                </a:solidFill>
              </a:rPr>
              <a:t>RPA:</a:t>
            </a:r>
            <a:r>
              <a:rPr lang="pt-BR" sz="1200" dirty="0">
                <a:solidFill>
                  <a:schemeClr val="bg1"/>
                </a:solidFill>
              </a:rPr>
              <a:t> monitora pedidos, integra sistemas logísticos e CRM.</a:t>
            </a:r>
          </a:p>
          <a:p>
            <a:r>
              <a:rPr lang="pt-BR" sz="1200" b="1" dirty="0">
                <a:solidFill>
                  <a:schemeClr val="bg1"/>
                </a:solidFill>
              </a:rPr>
              <a:t>IA:</a:t>
            </a:r>
            <a:r>
              <a:rPr lang="pt-BR" sz="1200" dirty="0">
                <a:solidFill>
                  <a:schemeClr val="bg1"/>
                </a:solidFill>
              </a:rPr>
              <a:t> classifica sentimentos, reclamações, e ajusta respostas.</a:t>
            </a:r>
          </a:p>
          <a:p>
            <a:r>
              <a:rPr lang="pt-BR" sz="1200" b="1" dirty="0">
                <a:solidFill>
                  <a:schemeClr val="bg1"/>
                </a:solidFill>
              </a:rPr>
              <a:t>LLM:</a:t>
            </a:r>
            <a:r>
              <a:rPr lang="pt-BR" sz="1200" dirty="0">
                <a:solidFill>
                  <a:schemeClr val="bg1"/>
                </a:solidFill>
              </a:rPr>
              <a:t> responde de forma personalizada e realiza recomendações automáticas.</a:t>
            </a:r>
          </a:p>
          <a:p>
            <a:r>
              <a:rPr lang="pt-BR" sz="1200" b="1" dirty="0">
                <a:solidFill>
                  <a:schemeClr val="bg1"/>
                </a:solidFill>
              </a:rPr>
              <a:t>Valor:</a:t>
            </a:r>
            <a:r>
              <a:rPr lang="pt-BR" sz="1200" dirty="0">
                <a:solidFill>
                  <a:schemeClr val="bg1"/>
                </a:solidFill>
              </a:rPr>
              <a:t> melhora a experiência do consumidor e reduz </a:t>
            </a:r>
            <a:r>
              <a:rPr lang="pt-BR" sz="1200" dirty="0" err="1">
                <a:solidFill>
                  <a:schemeClr val="bg1"/>
                </a:solidFill>
              </a:rPr>
              <a:t>churn</a:t>
            </a:r>
            <a:r>
              <a:rPr lang="pt-BR" sz="1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0" name="TextBox 16">
            <a:extLst>
              <a:ext uri="{FF2B5EF4-FFF2-40B4-BE49-F238E27FC236}">
                <a16:creationId xmlns:a16="http://schemas.microsoft.com/office/drawing/2014/main" id="{9BCBEAC2-1F8D-99DA-863D-3C9F4976A65E}"/>
              </a:ext>
            </a:extLst>
          </p:cNvPr>
          <p:cNvSpPr txBox="1"/>
          <p:nvPr/>
        </p:nvSpPr>
        <p:spPr>
          <a:xfrm>
            <a:off x="1430863" y="2589217"/>
            <a:ext cx="3498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28554">
              <a:defRPr/>
            </a:pPr>
            <a:r>
              <a:rPr lang="en-US" sz="2000" b="1" dirty="0" err="1">
                <a:solidFill>
                  <a:srgbClr val="377DFF"/>
                </a:solidFill>
                <a:latin typeface="Century Gothic"/>
              </a:rPr>
              <a:t>Varejo</a:t>
            </a:r>
            <a:r>
              <a:rPr lang="en-US" sz="2000" b="1" dirty="0">
                <a:solidFill>
                  <a:srgbClr val="377DFF"/>
                </a:solidFill>
                <a:latin typeface="Century Gothic"/>
              </a:rPr>
              <a:t> e E-commerce</a:t>
            </a:r>
          </a:p>
        </p:txBody>
      </p:sp>
      <p:sp>
        <p:nvSpPr>
          <p:cNvPr id="41" name="TextBox 13">
            <a:extLst>
              <a:ext uri="{FF2B5EF4-FFF2-40B4-BE49-F238E27FC236}">
                <a16:creationId xmlns:a16="http://schemas.microsoft.com/office/drawing/2014/main" id="{3240C42E-8841-400A-026B-0F3EB8FB495A}"/>
              </a:ext>
            </a:extLst>
          </p:cNvPr>
          <p:cNvSpPr txBox="1"/>
          <p:nvPr/>
        </p:nvSpPr>
        <p:spPr>
          <a:xfrm>
            <a:off x="1059387" y="4940260"/>
            <a:ext cx="48556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</a:rPr>
              <a:t>Caso prático:</a:t>
            </a:r>
            <a:r>
              <a:rPr lang="pt-BR" sz="1200" dirty="0">
                <a:solidFill>
                  <a:schemeClr val="bg1"/>
                </a:solidFill>
              </a:rPr>
              <a:t> Aprovação e liberação de laudos e prontuários médicos</a:t>
            </a:r>
          </a:p>
          <a:p>
            <a:r>
              <a:rPr lang="pt-BR" sz="1200" b="1" dirty="0">
                <a:solidFill>
                  <a:schemeClr val="bg1"/>
                </a:solidFill>
              </a:rPr>
              <a:t>RPA:</a:t>
            </a:r>
            <a:r>
              <a:rPr lang="pt-BR" sz="1200" dirty="0">
                <a:solidFill>
                  <a:schemeClr val="bg1"/>
                </a:solidFill>
              </a:rPr>
              <a:t> organiza registros em sistemas, exporta relatórios para auditoria.</a:t>
            </a:r>
          </a:p>
          <a:p>
            <a:r>
              <a:rPr lang="pt-BR" sz="1200" b="1" dirty="0">
                <a:solidFill>
                  <a:schemeClr val="bg1"/>
                </a:solidFill>
              </a:rPr>
              <a:t>IA:</a:t>
            </a:r>
            <a:r>
              <a:rPr lang="pt-BR" sz="1200" dirty="0">
                <a:solidFill>
                  <a:schemeClr val="bg1"/>
                </a:solidFill>
              </a:rPr>
              <a:t> interpreta exames digitalizados e </a:t>
            </a:r>
            <a:r>
              <a:rPr lang="pt-BR" sz="1200" dirty="0" err="1">
                <a:solidFill>
                  <a:schemeClr val="bg1"/>
                </a:solidFill>
              </a:rPr>
              <a:t>pré</a:t>
            </a:r>
            <a:r>
              <a:rPr lang="pt-BR" sz="1200" dirty="0">
                <a:solidFill>
                  <a:schemeClr val="bg1"/>
                </a:solidFill>
              </a:rPr>
              <a:t>-preenche análises clínicas.</a:t>
            </a:r>
          </a:p>
          <a:p>
            <a:r>
              <a:rPr lang="pt-BR" sz="1200" b="1" dirty="0">
                <a:solidFill>
                  <a:schemeClr val="bg1"/>
                </a:solidFill>
              </a:rPr>
              <a:t>LLM:</a:t>
            </a:r>
            <a:r>
              <a:rPr lang="pt-BR" sz="1200" dirty="0">
                <a:solidFill>
                  <a:schemeClr val="bg1"/>
                </a:solidFill>
              </a:rPr>
              <a:t> gera resumos clínicos e sugestões de protocolo com base em </a:t>
            </a:r>
            <a:r>
              <a:rPr lang="pt-BR" sz="1200" dirty="0" err="1">
                <a:solidFill>
                  <a:schemeClr val="bg1"/>
                </a:solidFill>
              </a:rPr>
              <a:t>guidelines</a:t>
            </a:r>
            <a:r>
              <a:rPr lang="pt-BR" sz="1200" dirty="0">
                <a:solidFill>
                  <a:schemeClr val="bg1"/>
                </a:solidFill>
              </a:rPr>
              <a:t> médicos (</a:t>
            </a:r>
            <a:r>
              <a:rPr lang="pt-BR" sz="1200" dirty="0" err="1">
                <a:solidFill>
                  <a:schemeClr val="bg1"/>
                </a:solidFill>
              </a:rPr>
              <a:t>ex</a:t>
            </a:r>
            <a:r>
              <a:rPr lang="pt-BR" sz="1200" dirty="0">
                <a:solidFill>
                  <a:schemeClr val="bg1"/>
                </a:solidFill>
              </a:rPr>
              <a:t>: AMB, FDA).</a:t>
            </a:r>
          </a:p>
          <a:p>
            <a:r>
              <a:rPr lang="pt-BR" sz="1200" b="1" dirty="0">
                <a:solidFill>
                  <a:schemeClr val="bg1"/>
                </a:solidFill>
              </a:rPr>
              <a:t>Valor:</a:t>
            </a:r>
            <a:r>
              <a:rPr lang="pt-BR" sz="1200" dirty="0">
                <a:solidFill>
                  <a:schemeClr val="bg1"/>
                </a:solidFill>
              </a:rPr>
              <a:t> reduz tempo administrativo médico e melhora acurácia documental.</a:t>
            </a:r>
          </a:p>
          <a:p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42" name="TextBox 16">
            <a:extLst>
              <a:ext uri="{FF2B5EF4-FFF2-40B4-BE49-F238E27FC236}">
                <a16:creationId xmlns:a16="http://schemas.microsoft.com/office/drawing/2014/main" id="{4BEEFE1D-52DF-F67C-3097-0670B8615760}"/>
              </a:ext>
            </a:extLst>
          </p:cNvPr>
          <p:cNvSpPr txBox="1"/>
          <p:nvPr/>
        </p:nvSpPr>
        <p:spPr>
          <a:xfrm>
            <a:off x="1440388" y="4446592"/>
            <a:ext cx="3498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28554">
              <a:defRPr/>
            </a:pPr>
            <a:r>
              <a:rPr lang="en-US" sz="2000" b="1" dirty="0" err="1">
                <a:solidFill>
                  <a:srgbClr val="377DFF"/>
                </a:solidFill>
                <a:latin typeface="Century Gothic"/>
              </a:rPr>
              <a:t>Saúde</a:t>
            </a:r>
            <a:r>
              <a:rPr lang="en-US" sz="2000" b="1" dirty="0">
                <a:solidFill>
                  <a:srgbClr val="377DFF"/>
                </a:solidFill>
                <a:latin typeface="Century Gothic"/>
              </a:rPr>
              <a:t> e </a:t>
            </a:r>
            <a:r>
              <a:rPr lang="en-US" sz="2000" b="1" dirty="0" err="1">
                <a:solidFill>
                  <a:srgbClr val="377DFF"/>
                </a:solidFill>
                <a:latin typeface="Century Gothic"/>
              </a:rPr>
              <a:t>Farmacêutico</a:t>
            </a:r>
            <a:endParaRPr lang="en-US" sz="2000" b="1" dirty="0">
              <a:solidFill>
                <a:srgbClr val="377DFF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463670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6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6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4" grpId="0"/>
      <p:bldP spid="16" grpId="0" animBg="1"/>
      <p:bldP spid="17" grpId="0"/>
      <p:bldP spid="39" grpId="0"/>
      <p:bldP spid="40" grpId="0"/>
      <p:bldP spid="41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" name="Group 211">
            <a:extLst>
              <a:ext uri="{FF2B5EF4-FFF2-40B4-BE49-F238E27FC236}">
                <a16:creationId xmlns:a16="http://schemas.microsoft.com/office/drawing/2014/main" id="{C40B1768-A1EE-4493-9D6F-F2770120565E}"/>
              </a:ext>
            </a:extLst>
          </p:cNvPr>
          <p:cNvGrpSpPr/>
          <p:nvPr/>
        </p:nvGrpSpPr>
        <p:grpSpPr>
          <a:xfrm>
            <a:off x="1176850" y="2439287"/>
            <a:ext cx="1964571" cy="1964571"/>
            <a:chOff x="2354005" y="4878316"/>
            <a:chExt cx="3929653" cy="392965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31A2216-A016-45FF-9195-516275FCA4BC}"/>
                </a:ext>
              </a:extLst>
            </p:cNvPr>
            <p:cNvGrpSpPr/>
            <p:nvPr/>
          </p:nvGrpSpPr>
          <p:grpSpPr>
            <a:xfrm>
              <a:off x="3004365" y="4878316"/>
              <a:ext cx="2628934" cy="423828"/>
              <a:chOff x="10446192" y="4227958"/>
              <a:chExt cx="3499111" cy="564115"/>
            </a:xfrm>
            <a:solidFill>
              <a:schemeClr val="accent1"/>
            </a:solidFill>
          </p:grpSpPr>
          <p:sp>
            <p:nvSpPr>
              <p:cNvPr id="4" name="Freeform 291">
                <a:extLst>
                  <a:ext uri="{FF2B5EF4-FFF2-40B4-BE49-F238E27FC236}">
                    <a16:creationId xmlns:a16="http://schemas.microsoft.com/office/drawing/2014/main" id="{4BBCAEBF-491A-414A-89C9-D9C000C1C6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46192" y="4227958"/>
                <a:ext cx="163273" cy="564115"/>
              </a:xfrm>
              <a:custGeom>
                <a:avLst/>
                <a:gdLst>
                  <a:gd name="T0" fmla="*/ 90 w 116"/>
                  <a:gd name="T1" fmla="*/ 0 h 401"/>
                  <a:gd name="T2" fmla="*/ 26 w 116"/>
                  <a:gd name="T3" fmla="*/ 0 h 401"/>
                  <a:gd name="T4" fmla="*/ 26 w 116"/>
                  <a:gd name="T5" fmla="*/ 140 h 401"/>
                  <a:gd name="T6" fmla="*/ 0 w 116"/>
                  <a:gd name="T7" fmla="*/ 140 h 401"/>
                  <a:gd name="T8" fmla="*/ 0 w 116"/>
                  <a:gd name="T9" fmla="*/ 401 h 401"/>
                  <a:gd name="T10" fmla="*/ 116 w 116"/>
                  <a:gd name="T11" fmla="*/ 401 h 401"/>
                  <a:gd name="T12" fmla="*/ 116 w 116"/>
                  <a:gd name="T13" fmla="*/ 140 h 401"/>
                  <a:gd name="T14" fmla="*/ 90 w 116"/>
                  <a:gd name="T15" fmla="*/ 140 h 401"/>
                  <a:gd name="T16" fmla="*/ 90 w 116"/>
                  <a:gd name="T1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90" y="0"/>
                    </a:moveTo>
                    <a:lnTo>
                      <a:pt x="26" y="0"/>
                    </a:lnTo>
                    <a:lnTo>
                      <a:pt x="26" y="140"/>
                    </a:lnTo>
                    <a:lnTo>
                      <a:pt x="0" y="140"/>
                    </a:lnTo>
                    <a:lnTo>
                      <a:pt x="0" y="401"/>
                    </a:lnTo>
                    <a:lnTo>
                      <a:pt x="116" y="401"/>
                    </a:lnTo>
                    <a:lnTo>
                      <a:pt x="116" y="140"/>
                    </a:lnTo>
                    <a:lnTo>
                      <a:pt x="90" y="140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5" name="Freeform 292">
                <a:extLst>
                  <a:ext uri="{FF2B5EF4-FFF2-40B4-BE49-F238E27FC236}">
                    <a16:creationId xmlns:a16="http://schemas.microsoft.com/office/drawing/2014/main" id="{4F35C010-6CCE-445E-A387-82182F9B38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62820" y="4227958"/>
                <a:ext cx="163273" cy="564115"/>
              </a:xfrm>
              <a:custGeom>
                <a:avLst/>
                <a:gdLst>
                  <a:gd name="T0" fmla="*/ 90 w 116"/>
                  <a:gd name="T1" fmla="*/ 0 h 401"/>
                  <a:gd name="T2" fmla="*/ 26 w 116"/>
                  <a:gd name="T3" fmla="*/ 0 h 401"/>
                  <a:gd name="T4" fmla="*/ 26 w 116"/>
                  <a:gd name="T5" fmla="*/ 140 h 401"/>
                  <a:gd name="T6" fmla="*/ 0 w 116"/>
                  <a:gd name="T7" fmla="*/ 140 h 401"/>
                  <a:gd name="T8" fmla="*/ 0 w 116"/>
                  <a:gd name="T9" fmla="*/ 401 h 401"/>
                  <a:gd name="T10" fmla="*/ 116 w 116"/>
                  <a:gd name="T11" fmla="*/ 401 h 401"/>
                  <a:gd name="T12" fmla="*/ 116 w 116"/>
                  <a:gd name="T13" fmla="*/ 140 h 401"/>
                  <a:gd name="T14" fmla="*/ 90 w 116"/>
                  <a:gd name="T15" fmla="*/ 140 h 401"/>
                  <a:gd name="T16" fmla="*/ 90 w 116"/>
                  <a:gd name="T1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90" y="0"/>
                    </a:moveTo>
                    <a:lnTo>
                      <a:pt x="26" y="0"/>
                    </a:lnTo>
                    <a:lnTo>
                      <a:pt x="26" y="140"/>
                    </a:lnTo>
                    <a:lnTo>
                      <a:pt x="0" y="140"/>
                    </a:lnTo>
                    <a:lnTo>
                      <a:pt x="0" y="401"/>
                    </a:lnTo>
                    <a:lnTo>
                      <a:pt x="116" y="401"/>
                    </a:lnTo>
                    <a:lnTo>
                      <a:pt x="116" y="140"/>
                    </a:lnTo>
                    <a:lnTo>
                      <a:pt x="90" y="140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6" name="Freeform 293">
                <a:extLst>
                  <a:ext uri="{FF2B5EF4-FFF2-40B4-BE49-F238E27FC236}">
                    <a16:creationId xmlns:a16="http://schemas.microsoft.com/office/drawing/2014/main" id="{8D4A563A-22F1-4260-A799-F12F2FA867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79448" y="4227958"/>
                <a:ext cx="163273" cy="564115"/>
              </a:xfrm>
              <a:custGeom>
                <a:avLst/>
                <a:gdLst>
                  <a:gd name="T0" fmla="*/ 90 w 116"/>
                  <a:gd name="T1" fmla="*/ 0 h 401"/>
                  <a:gd name="T2" fmla="*/ 26 w 116"/>
                  <a:gd name="T3" fmla="*/ 0 h 401"/>
                  <a:gd name="T4" fmla="*/ 26 w 116"/>
                  <a:gd name="T5" fmla="*/ 140 h 401"/>
                  <a:gd name="T6" fmla="*/ 0 w 116"/>
                  <a:gd name="T7" fmla="*/ 140 h 401"/>
                  <a:gd name="T8" fmla="*/ 0 w 116"/>
                  <a:gd name="T9" fmla="*/ 401 h 401"/>
                  <a:gd name="T10" fmla="*/ 116 w 116"/>
                  <a:gd name="T11" fmla="*/ 401 h 401"/>
                  <a:gd name="T12" fmla="*/ 116 w 116"/>
                  <a:gd name="T13" fmla="*/ 140 h 401"/>
                  <a:gd name="T14" fmla="*/ 90 w 116"/>
                  <a:gd name="T15" fmla="*/ 140 h 401"/>
                  <a:gd name="T16" fmla="*/ 90 w 116"/>
                  <a:gd name="T1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90" y="0"/>
                    </a:moveTo>
                    <a:lnTo>
                      <a:pt x="26" y="0"/>
                    </a:lnTo>
                    <a:lnTo>
                      <a:pt x="26" y="140"/>
                    </a:lnTo>
                    <a:lnTo>
                      <a:pt x="0" y="140"/>
                    </a:lnTo>
                    <a:lnTo>
                      <a:pt x="0" y="401"/>
                    </a:lnTo>
                    <a:lnTo>
                      <a:pt x="116" y="401"/>
                    </a:lnTo>
                    <a:lnTo>
                      <a:pt x="116" y="140"/>
                    </a:lnTo>
                    <a:lnTo>
                      <a:pt x="90" y="140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7" name="Freeform 294">
                <a:extLst>
                  <a:ext uri="{FF2B5EF4-FFF2-40B4-BE49-F238E27FC236}">
                    <a16:creationId xmlns:a16="http://schemas.microsoft.com/office/drawing/2014/main" id="{7635FE37-41FB-4C12-8209-1983795306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97483" y="4227958"/>
                <a:ext cx="163273" cy="564115"/>
              </a:xfrm>
              <a:custGeom>
                <a:avLst/>
                <a:gdLst>
                  <a:gd name="T0" fmla="*/ 90 w 116"/>
                  <a:gd name="T1" fmla="*/ 0 h 401"/>
                  <a:gd name="T2" fmla="*/ 26 w 116"/>
                  <a:gd name="T3" fmla="*/ 0 h 401"/>
                  <a:gd name="T4" fmla="*/ 26 w 116"/>
                  <a:gd name="T5" fmla="*/ 140 h 401"/>
                  <a:gd name="T6" fmla="*/ 0 w 116"/>
                  <a:gd name="T7" fmla="*/ 140 h 401"/>
                  <a:gd name="T8" fmla="*/ 0 w 116"/>
                  <a:gd name="T9" fmla="*/ 401 h 401"/>
                  <a:gd name="T10" fmla="*/ 116 w 116"/>
                  <a:gd name="T11" fmla="*/ 401 h 401"/>
                  <a:gd name="T12" fmla="*/ 116 w 116"/>
                  <a:gd name="T13" fmla="*/ 140 h 401"/>
                  <a:gd name="T14" fmla="*/ 90 w 116"/>
                  <a:gd name="T15" fmla="*/ 140 h 401"/>
                  <a:gd name="T16" fmla="*/ 90 w 116"/>
                  <a:gd name="T1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90" y="0"/>
                    </a:moveTo>
                    <a:lnTo>
                      <a:pt x="26" y="0"/>
                    </a:lnTo>
                    <a:lnTo>
                      <a:pt x="26" y="140"/>
                    </a:lnTo>
                    <a:lnTo>
                      <a:pt x="0" y="140"/>
                    </a:lnTo>
                    <a:lnTo>
                      <a:pt x="0" y="401"/>
                    </a:lnTo>
                    <a:lnTo>
                      <a:pt x="116" y="401"/>
                    </a:lnTo>
                    <a:lnTo>
                      <a:pt x="116" y="140"/>
                    </a:lnTo>
                    <a:lnTo>
                      <a:pt x="90" y="140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8" name="Freeform 295">
                <a:extLst>
                  <a:ext uri="{FF2B5EF4-FFF2-40B4-BE49-F238E27FC236}">
                    <a16:creationId xmlns:a16="http://schemas.microsoft.com/office/drawing/2014/main" id="{B9886D46-5E47-420E-8F02-C2B568EF84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14110" y="4227958"/>
                <a:ext cx="163273" cy="564115"/>
              </a:xfrm>
              <a:custGeom>
                <a:avLst/>
                <a:gdLst>
                  <a:gd name="T0" fmla="*/ 90 w 116"/>
                  <a:gd name="T1" fmla="*/ 0 h 401"/>
                  <a:gd name="T2" fmla="*/ 26 w 116"/>
                  <a:gd name="T3" fmla="*/ 0 h 401"/>
                  <a:gd name="T4" fmla="*/ 26 w 116"/>
                  <a:gd name="T5" fmla="*/ 140 h 401"/>
                  <a:gd name="T6" fmla="*/ 0 w 116"/>
                  <a:gd name="T7" fmla="*/ 140 h 401"/>
                  <a:gd name="T8" fmla="*/ 0 w 116"/>
                  <a:gd name="T9" fmla="*/ 401 h 401"/>
                  <a:gd name="T10" fmla="*/ 116 w 116"/>
                  <a:gd name="T11" fmla="*/ 401 h 401"/>
                  <a:gd name="T12" fmla="*/ 116 w 116"/>
                  <a:gd name="T13" fmla="*/ 140 h 401"/>
                  <a:gd name="T14" fmla="*/ 90 w 116"/>
                  <a:gd name="T15" fmla="*/ 140 h 401"/>
                  <a:gd name="T16" fmla="*/ 90 w 116"/>
                  <a:gd name="T1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90" y="0"/>
                    </a:moveTo>
                    <a:lnTo>
                      <a:pt x="26" y="0"/>
                    </a:lnTo>
                    <a:lnTo>
                      <a:pt x="26" y="140"/>
                    </a:lnTo>
                    <a:lnTo>
                      <a:pt x="0" y="140"/>
                    </a:lnTo>
                    <a:lnTo>
                      <a:pt x="0" y="401"/>
                    </a:lnTo>
                    <a:lnTo>
                      <a:pt x="116" y="401"/>
                    </a:lnTo>
                    <a:lnTo>
                      <a:pt x="116" y="140"/>
                    </a:lnTo>
                    <a:lnTo>
                      <a:pt x="90" y="140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9" name="Freeform 296">
                <a:extLst>
                  <a:ext uri="{FF2B5EF4-FFF2-40B4-BE49-F238E27FC236}">
                    <a16:creationId xmlns:a16="http://schemas.microsoft.com/office/drawing/2014/main" id="{8A2BBF3F-D27A-4C17-B720-A621ED2708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30738" y="4227958"/>
                <a:ext cx="163273" cy="564115"/>
              </a:xfrm>
              <a:custGeom>
                <a:avLst/>
                <a:gdLst>
                  <a:gd name="T0" fmla="*/ 90 w 116"/>
                  <a:gd name="T1" fmla="*/ 0 h 401"/>
                  <a:gd name="T2" fmla="*/ 26 w 116"/>
                  <a:gd name="T3" fmla="*/ 0 h 401"/>
                  <a:gd name="T4" fmla="*/ 26 w 116"/>
                  <a:gd name="T5" fmla="*/ 140 h 401"/>
                  <a:gd name="T6" fmla="*/ 0 w 116"/>
                  <a:gd name="T7" fmla="*/ 140 h 401"/>
                  <a:gd name="T8" fmla="*/ 0 w 116"/>
                  <a:gd name="T9" fmla="*/ 401 h 401"/>
                  <a:gd name="T10" fmla="*/ 116 w 116"/>
                  <a:gd name="T11" fmla="*/ 401 h 401"/>
                  <a:gd name="T12" fmla="*/ 116 w 116"/>
                  <a:gd name="T13" fmla="*/ 140 h 401"/>
                  <a:gd name="T14" fmla="*/ 90 w 116"/>
                  <a:gd name="T15" fmla="*/ 140 h 401"/>
                  <a:gd name="T16" fmla="*/ 90 w 116"/>
                  <a:gd name="T1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90" y="0"/>
                    </a:moveTo>
                    <a:lnTo>
                      <a:pt x="26" y="0"/>
                    </a:lnTo>
                    <a:lnTo>
                      <a:pt x="26" y="140"/>
                    </a:lnTo>
                    <a:lnTo>
                      <a:pt x="0" y="140"/>
                    </a:lnTo>
                    <a:lnTo>
                      <a:pt x="0" y="401"/>
                    </a:lnTo>
                    <a:lnTo>
                      <a:pt x="116" y="401"/>
                    </a:lnTo>
                    <a:lnTo>
                      <a:pt x="116" y="140"/>
                    </a:lnTo>
                    <a:lnTo>
                      <a:pt x="90" y="140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10" name="Freeform 297">
                <a:extLst>
                  <a:ext uri="{FF2B5EF4-FFF2-40B4-BE49-F238E27FC236}">
                    <a16:creationId xmlns:a16="http://schemas.microsoft.com/office/drawing/2014/main" id="{0FBAD8F9-E69B-4B81-9F34-9634748889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48774" y="4227958"/>
                <a:ext cx="163273" cy="564115"/>
              </a:xfrm>
              <a:custGeom>
                <a:avLst/>
                <a:gdLst>
                  <a:gd name="T0" fmla="*/ 90 w 116"/>
                  <a:gd name="T1" fmla="*/ 0 h 401"/>
                  <a:gd name="T2" fmla="*/ 26 w 116"/>
                  <a:gd name="T3" fmla="*/ 0 h 401"/>
                  <a:gd name="T4" fmla="*/ 26 w 116"/>
                  <a:gd name="T5" fmla="*/ 140 h 401"/>
                  <a:gd name="T6" fmla="*/ 0 w 116"/>
                  <a:gd name="T7" fmla="*/ 140 h 401"/>
                  <a:gd name="T8" fmla="*/ 0 w 116"/>
                  <a:gd name="T9" fmla="*/ 401 h 401"/>
                  <a:gd name="T10" fmla="*/ 116 w 116"/>
                  <a:gd name="T11" fmla="*/ 401 h 401"/>
                  <a:gd name="T12" fmla="*/ 116 w 116"/>
                  <a:gd name="T13" fmla="*/ 140 h 401"/>
                  <a:gd name="T14" fmla="*/ 90 w 116"/>
                  <a:gd name="T15" fmla="*/ 140 h 401"/>
                  <a:gd name="T16" fmla="*/ 90 w 116"/>
                  <a:gd name="T1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90" y="0"/>
                    </a:moveTo>
                    <a:lnTo>
                      <a:pt x="26" y="0"/>
                    </a:lnTo>
                    <a:lnTo>
                      <a:pt x="26" y="140"/>
                    </a:lnTo>
                    <a:lnTo>
                      <a:pt x="0" y="140"/>
                    </a:lnTo>
                    <a:lnTo>
                      <a:pt x="0" y="401"/>
                    </a:lnTo>
                    <a:lnTo>
                      <a:pt x="116" y="401"/>
                    </a:lnTo>
                    <a:lnTo>
                      <a:pt x="116" y="140"/>
                    </a:lnTo>
                    <a:lnTo>
                      <a:pt x="90" y="140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11" name="Freeform 298">
                <a:extLst>
                  <a:ext uri="{FF2B5EF4-FFF2-40B4-BE49-F238E27FC236}">
                    <a16:creationId xmlns:a16="http://schemas.microsoft.com/office/drawing/2014/main" id="{DEDAEB38-D05B-4D70-9A97-C5E51AA0D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65402" y="4227958"/>
                <a:ext cx="163273" cy="564115"/>
              </a:xfrm>
              <a:custGeom>
                <a:avLst/>
                <a:gdLst>
                  <a:gd name="T0" fmla="*/ 90 w 116"/>
                  <a:gd name="T1" fmla="*/ 0 h 401"/>
                  <a:gd name="T2" fmla="*/ 26 w 116"/>
                  <a:gd name="T3" fmla="*/ 0 h 401"/>
                  <a:gd name="T4" fmla="*/ 26 w 116"/>
                  <a:gd name="T5" fmla="*/ 140 h 401"/>
                  <a:gd name="T6" fmla="*/ 0 w 116"/>
                  <a:gd name="T7" fmla="*/ 140 h 401"/>
                  <a:gd name="T8" fmla="*/ 0 w 116"/>
                  <a:gd name="T9" fmla="*/ 401 h 401"/>
                  <a:gd name="T10" fmla="*/ 116 w 116"/>
                  <a:gd name="T11" fmla="*/ 401 h 401"/>
                  <a:gd name="T12" fmla="*/ 116 w 116"/>
                  <a:gd name="T13" fmla="*/ 140 h 401"/>
                  <a:gd name="T14" fmla="*/ 90 w 116"/>
                  <a:gd name="T15" fmla="*/ 140 h 401"/>
                  <a:gd name="T16" fmla="*/ 90 w 116"/>
                  <a:gd name="T1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90" y="0"/>
                    </a:moveTo>
                    <a:lnTo>
                      <a:pt x="26" y="0"/>
                    </a:lnTo>
                    <a:lnTo>
                      <a:pt x="26" y="140"/>
                    </a:lnTo>
                    <a:lnTo>
                      <a:pt x="0" y="140"/>
                    </a:lnTo>
                    <a:lnTo>
                      <a:pt x="0" y="401"/>
                    </a:lnTo>
                    <a:lnTo>
                      <a:pt x="116" y="401"/>
                    </a:lnTo>
                    <a:lnTo>
                      <a:pt x="116" y="140"/>
                    </a:lnTo>
                    <a:lnTo>
                      <a:pt x="90" y="140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12" name="Freeform 299">
                <a:extLst>
                  <a:ext uri="{FF2B5EF4-FFF2-40B4-BE49-F238E27FC236}">
                    <a16:creationId xmlns:a16="http://schemas.microsoft.com/office/drawing/2014/main" id="{8C72B20E-AD37-4CF7-8790-5818215934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82030" y="4227958"/>
                <a:ext cx="163273" cy="564115"/>
              </a:xfrm>
              <a:custGeom>
                <a:avLst/>
                <a:gdLst>
                  <a:gd name="T0" fmla="*/ 90 w 116"/>
                  <a:gd name="T1" fmla="*/ 140 h 401"/>
                  <a:gd name="T2" fmla="*/ 90 w 116"/>
                  <a:gd name="T3" fmla="*/ 0 h 401"/>
                  <a:gd name="T4" fmla="*/ 26 w 116"/>
                  <a:gd name="T5" fmla="*/ 0 h 401"/>
                  <a:gd name="T6" fmla="*/ 26 w 116"/>
                  <a:gd name="T7" fmla="*/ 140 h 401"/>
                  <a:gd name="T8" fmla="*/ 0 w 116"/>
                  <a:gd name="T9" fmla="*/ 140 h 401"/>
                  <a:gd name="T10" fmla="*/ 0 w 116"/>
                  <a:gd name="T11" fmla="*/ 401 h 401"/>
                  <a:gd name="T12" fmla="*/ 116 w 116"/>
                  <a:gd name="T13" fmla="*/ 401 h 401"/>
                  <a:gd name="T14" fmla="*/ 116 w 116"/>
                  <a:gd name="T15" fmla="*/ 140 h 401"/>
                  <a:gd name="T16" fmla="*/ 90 w 116"/>
                  <a:gd name="T17" fmla="*/ 14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90" y="140"/>
                    </a:moveTo>
                    <a:lnTo>
                      <a:pt x="90" y="0"/>
                    </a:lnTo>
                    <a:lnTo>
                      <a:pt x="26" y="0"/>
                    </a:lnTo>
                    <a:lnTo>
                      <a:pt x="26" y="140"/>
                    </a:lnTo>
                    <a:lnTo>
                      <a:pt x="0" y="140"/>
                    </a:lnTo>
                    <a:lnTo>
                      <a:pt x="0" y="401"/>
                    </a:lnTo>
                    <a:lnTo>
                      <a:pt x="116" y="401"/>
                    </a:lnTo>
                    <a:lnTo>
                      <a:pt x="116" y="140"/>
                    </a:lnTo>
                    <a:lnTo>
                      <a:pt x="90" y="1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1BD5EE9-659A-4DC7-9E1A-441E34674FCD}"/>
                </a:ext>
              </a:extLst>
            </p:cNvPr>
            <p:cNvGrpSpPr/>
            <p:nvPr/>
          </p:nvGrpSpPr>
          <p:grpSpPr>
            <a:xfrm>
              <a:off x="3004365" y="8384141"/>
              <a:ext cx="2628934" cy="423828"/>
              <a:chOff x="10446192" y="8894211"/>
              <a:chExt cx="3499111" cy="564115"/>
            </a:xfrm>
            <a:solidFill>
              <a:schemeClr val="accent1"/>
            </a:solidFill>
          </p:grpSpPr>
          <p:sp>
            <p:nvSpPr>
              <p:cNvPr id="14" name="Freeform 300">
                <a:extLst>
                  <a:ext uri="{FF2B5EF4-FFF2-40B4-BE49-F238E27FC236}">
                    <a16:creationId xmlns:a16="http://schemas.microsoft.com/office/drawing/2014/main" id="{7F27AB7D-76AC-45E1-AE35-CA5617F94B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82030" y="8894211"/>
                <a:ext cx="163273" cy="564115"/>
              </a:xfrm>
              <a:custGeom>
                <a:avLst/>
                <a:gdLst>
                  <a:gd name="T0" fmla="*/ 0 w 116"/>
                  <a:gd name="T1" fmla="*/ 261 h 401"/>
                  <a:gd name="T2" fmla="*/ 26 w 116"/>
                  <a:gd name="T3" fmla="*/ 261 h 401"/>
                  <a:gd name="T4" fmla="*/ 26 w 116"/>
                  <a:gd name="T5" fmla="*/ 401 h 401"/>
                  <a:gd name="T6" fmla="*/ 90 w 116"/>
                  <a:gd name="T7" fmla="*/ 401 h 401"/>
                  <a:gd name="T8" fmla="*/ 90 w 116"/>
                  <a:gd name="T9" fmla="*/ 261 h 401"/>
                  <a:gd name="T10" fmla="*/ 116 w 116"/>
                  <a:gd name="T11" fmla="*/ 261 h 401"/>
                  <a:gd name="T12" fmla="*/ 116 w 116"/>
                  <a:gd name="T13" fmla="*/ 0 h 401"/>
                  <a:gd name="T14" fmla="*/ 0 w 116"/>
                  <a:gd name="T15" fmla="*/ 0 h 401"/>
                  <a:gd name="T16" fmla="*/ 0 w 116"/>
                  <a:gd name="T17" fmla="*/ 26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0" y="261"/>
                    </a:moveTo>
                    <a:lnTo>
                      <a:pt x="26" y="261"/>
                    </a:lnTo>
                    <a:lnTo>
                      <a:pt x="26" y="401"/>
                    </a:lnTo>
                    <a:lnTo>
                      <a:pt x="90" y="401"/>
                    </a:lnTo>
                    <a:lnTo>
                      <a:pt x="90" y="261"/>
                    </a:lnTo>
                    <a:lnTo>
                      <a:pt x="116" y="261"/>
                    </a:lnTo>
                    <a:lnTo>
                      <a:pt x="116" y="0"/>
                    </a:lnTo>
                    <a:lnTo>
                      <a:pt x="0" y="0"/>
                    </a:lnTo>
                    <a:lnTo>
                      <a:pt x="0" y="2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15" name="Freeform 301">
                <a:extLst>
                  <a:ext uri="{FF2B5EF4-FFF2-40B4-BE49-F238E27FC236}">
                    <a16:creationId xmlns:a16="http://schemas.microsoft.com/office/drawing/2014/main" id="{18935D3A-8036-463B-A564-E27AAC6024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65402" y="8894211"/>
                <a:ext cx="163273" cy="564115"/>
              </a:xfrm>
              <a:custGeom>
                <a:avLst/>
                <a:gdLst>
                  <a:gd name="T0" fmla="*/ 0 w 116"/>
                  <a:gd name="T1" fmla="*/ 261 h 401"/>
                  <a:gd name="T2" fmla="*/ 26 w 116"/>
                  <a:gd name="T3" fmla="*/ 261 h 401"/>
                  <a:gd name="T4" fmla="*/ 26 w 116"/>
                  <a:gd name="T5" fmla="*/ 401 h 401"/>
                  <a:gd name="T6" fmla="*/ 90 w 116"/>
                  <a:gd name="T7" fmla="*/ 401 h 401"/>
                  <a:gd name="T8" fmla="*/ 90 w 116"/>
                  <a:gd name="T9" fmla="*/ 261 h 401"/>
                  <a:gd name="T10" fmla="*/ 116 w 116"/>
                  <a:gd name="T11" fmla="*/ 261 h 401"/>
                  <a:gd name="T12" fmla="*/ 116 w 116"/>
                  <a:gd name="T13" fmla="*/ 0 h 401"/>
                  <a:gd name="T14" fmla="*/ 0 w 116"/>
                  <a:gd name="T15" fmla="*/ 0 h 401"/>
                  <a:gd name="T16" fmla="*/ 0 w 116"/>
                  <a:gd name="T17" fmla="*/ 26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0" y="261"/>
                    </a:moveTo>
                    <a:lnTo>
                      <a:pt x="26" y="261"/>
                    </a:lnTo>
                    <a:lnTo>
                      <a:pt x="26" y="401"/>
                    </a:lnTo>
                    <a:lnTo>
                      <a:pt x="90" y="401"/>
                    </a:lnTo>
                    <a:lnTo>
                      <a:pt x="90" y="261"/>
                    </a:lnTo>
                    <a:lnTo>
                      <a:pt x="116" y="261"/>
                    </a:lnTo>
                    <a:lnTo>
                      <a:pt x="116" y="0"/>
                    </a:lnTo>
                    <a:lnTo>
                      <a:pt x="0" y="0"/>
                    </a:lnTo>
                    <a:lnTo>
                      <a:pt x="0" y="2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16" name="Freeform 302">
                <a:extLst>
                  <a:ext uri="{FF2B5EF4-FFF2-40B4-BE49-F238E27FC236}">
                    <a16:creationId xmlns:a16="http://schemas.microsoft.com/office/drawing/2014/main" id="{E1248475-66AC-4531-89E8-C521716333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48774" y="8894211"/>
                <a:ext cx="163273" cy="564115"/>
              </a:xfrm>
              <a:custGeom>
                <a:avLst/>
                <a:gdLst>
                  <a:gd name="T0" fmla="*/ 0 w 116"/>
                  <a:gd name="T1" fmla="*/ 261 h 401"/>
                  <a:gd name="T2" fmla="*/ 26 w 116"/>
                  <a:gd name="T3" fmla="*/ 261 h 401"/>
                  <a:gd name="T4" fmla="*/ 26 w 116"/>
                  <a:gd name="T5" fmla="*/ 401 h 401"/>
                  <a:gd name="T6" fmla="*/ 90 w 116"/>
                  <a:gd name="T7" fmla="*/ 401 h 401"/>
                  <a:gd name="T8" fmla="*/ 90 w 116"/>
                  <a:gd name="T9" fmla="*/ 261 h 401"/>
                  <a:gd name="T10" fmla="*/ 116 w 116"/>
                  <a:gd name="T11" fmla="*/ 261 h 401"/>
                  <a:gd name="T12" fmla="*/ 116 w 116"/>
                  <a:gd name="T13" fmla="*/ 0 h 401"/>
                  <a:gd name="T14" fmla="*/ 0 w 116"/>
                  <a:gd name="T15" fmla="*/ 0 h 401"/>
                  <a:gd name="T16" fmla="*/ 0 w 116"/>
                  <a:gd name="T17" fmla="*/ 26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0" y="261"/>
                    </a:moveTo>
                    <a:lnTo>
                      <a:pt x="26" y="261"/>
                    </a:lnTo>
                    <a:lnTo>
                      <a:pt x="26" y="401"/>
                    </a:lnTo>
                    <a:lnTo>
                      <a:pt x="90" y="401"/>
                    </a:lnTo>
                    <a:lnTo>
                      <a:pt x="90" y="261"/>
                    </a:lnTo>
                    <a:lnTo>
                      <a:pt x="116" y="261"/>
                    </a:lnTo>
                    <a:lnTo>
                      <a:pt x="116" y="0"/>
                    </a:lnTo>
                    <a:lnTo>
                      <a:pt x="0" y="0"/>
                    </a:lnTo>
                    <a:lnTo>
                      <a:pt x="0" y="2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17" name="Freeform 303">
                <a:extLst>
                  <a:ext uri="{FF2B5EF4-FFF2-40B4-BE49-F238E27FC236}">
                    <a16:creationId xmlns:a16="http://schemas.microsoft.com/office/drawing/2014/main" id="{A04F25AB-A0A8-45DC-86D2-B1B03AD51F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30738" y="8894211"/>
                <a:ext cx="163273" cy="564115"/>
              </a:xfrm>
              <a:custGeom>
                <a:avLst/>
                <a:gdLst>
                  <a:gd name="T0" fmla="*/ 0 w 116"/>
                  <a:gd name="T1" fmla="*/ 261 h 401"/>
                  <a:gd name="T2" fmla="*/ 26 w 116"/>
                  <a:gd name="T3" fmla="*/ 261 h 401"/>
                  <a:gd name="T4" fmla="*/ 26 w 116"/>
                  <a:gd name="T5" fmla="*/ 401 h 401"/>
                  <a:gd name="T6" fmla="*/ 90 w 116"/>
                  <a:gd name="T7" fmla="*/ 401 h 401"/>
                  <a:gd name="T8" fmla="*/ 90 w 116"/>
                  <a:gd name="T9" fmla="*/ 261 h 401"/>
                  <a:gd name="T10" fmla="*/ 116 w 116"/>
                  <a:gd name="T11" fmla="*/ 261 h 401"/>
                  <a:gd name="T12" fmla="*/ 116 w 116"/>
                  <a:gd name="T13" fmla="*/ 0 h 401"/>
                  <a:gd name="T14" fmla="*/ 0 w 116"/>
                  <a:gd name="T15" fmla="*/ 0 h 401"/>
                  <a:gd name="T16" fmla="*/ 0 w 116"/>
                  <a:gd name="T17" fmla="*/ 26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0" y="261"/>
                    </a:moveTo>
                    <a:lnTo>
                      <a:pt x="26" y="261"/>
                    </a:lnTo>
                    <a:lnTo>
                      <a:pt x="26" y="401"/>
                    </a:lnTo>
                    <a:lnTo>
                      <a:pt x="90" y="401"/>
                    </a:lnTo>
                    <a:lnTo>
                      <a:pt x="90" y="261"/>
                    </a:lnTo>
                    <a:lnTo>
                      <a:pt x="116" y="261"/>
                    </a:lnTo>
                    <a:lnTo>
                      <a:pt x="116" y="0"/>
                    </a:lnTo>
                    <a:lnTo>
                      <a:pt x="0" y="0"/>
                    </a:lnTo>
                    <a:lnTo>
                      <a:pt x="0" y="2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18" name="Freeform 304">
                <a:extLst>
                  <a:ext uri="{FF2B5EF4-FFF2-40B4-BE49-F238E27FC236}">
                    <a16:creationId xmlns:a16="http://schemas.microsoft.com/office/drawing/2014/main" id="{FBB61CF7-6E39-4F6C-BE50-D3B4363C17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14110" y="8894211"/>
                <a:ext cx="163273" cy="564115"/>
              </a:xfrm>
              <a:custGeom>
                <a:avLst/>
                <a:gdLst>
                  <a:gd name="T0" fmla="*/ 0 w 116"/>
                  <a:gd name="T1" fmla="*/ 261 h 401"/>
                  <a:gd name="T2" fmla="*/ 26 w 116"/>
                  <a:gd name="T3" fmla="*/ 261 h 401"/>
                  <a:gd name="T4" fmla="*/ 26 w 116"/>
                  <a:gd name="T5" fmla="*/ 401 h 401"/>
                  <a:gd name="T6" fmla="*/ 90 w 116"/>
                  <a:gd name="T7" fmla="*/ 401 h 401"/>
                  <a:gd name="T8" fmla="*/ 90 w 116"/>
                  <a:gd name="T9" fmla="*/ 261 h 401"/>
                  <a:gd name="T10" fmla="*/ 116 w 116"/>
                  <a:gd name="T11" fmla="*/ 261 h 401"/>
                  <a:gd name="T12" fmla="*/ 116 w 116"/>
                  <a:gd name="T13" fmla="*/ 0 h 401"/>
                  <a:gd name="T14" fmla="*/ 0 w 116"/>
                  <a:gd name="T15" fmla="*/ 0 h 401"/>
                  <a:gd name="T16" fmla="*/ 0 w 116"/>
                  <a:gd name="T17" fmla="*/ 26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0" y="261"/>
                    </a:moveTo>
                    <a:lnTo>
                      <a:pt x="26" y="261"/>
                    </a:lnTo>
                    <a:lnTo>
                      <a:pt x="26" y="401"/>
                    </a:lnTo>
                    <a:lnTo>
                      <a:pt x="90" y="401"/>
                    </a:lnTo>
                    <a:lnTo>
                      <a:pt x="90" y="261"/>
                    </a:lnTo>
                    <a:lnTo>
                      <a:pt x="116" y="261"/>
                    </a:lnTo>
                    <a:lnTo>
                      <a:pt x="116" y="0"/>
                    </a:lnTo>
                    <a:lnTo>
                      <a:pt x="0" y="0"/>
                    </a:lnTo>
                    <a:lnTo>
                      <a:pt x="0" y="2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19" name="Freeform 305">
                <a:extLst>
                  <a:ext uri="{FF2B5EF4-FFF2-40B4-BE49-F238E27FC236}">
                    <a16:creationId xmlns:a16="http://schemas.microsoft.com/office/drawing/2014/main" id="{F6111B6C-9010-4B8D-9DF5-00A6649D10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97483" y="8894211"/>
                <a:ext cx="163273" cy="564115"/>
              </a:xfrm>
              <a:custGeom>
                <a:avLst/>
                <a:gdLst>
                  <a:gd name="T0" fmla="*/ 0 w 116"/>
                  <a:gd name="T1" fmla="*/ 261 h 401"/>
                  <a:gd name="T2" fmla="*/ 26 w 116"/>
                  <a:gd name="T3" fmla="*/ 261 h 401"/>
                  <a:gd name="T4" fmla="*/ 26 w 116"/>
                  <a:gd name="T5" fmla="*/ 401 h 401"/>
                  <a:gd name="T6" fmla="*/ 90 w 116"/>
                  <a:gd name="T7" fmla="*/ 401 h 401"/>
                  <a:gd name="T8" fmla="*/ 90 w 116"/>
                  <a:gd name="T9" fmla="*/ 261 h 401"/>
                  <a:gd name="T10" fmla="*/ 116 w 116"/>
                  <a:gd name="T11" fmla="*/ 261 h 401"/>
                  <a:gd name="T12" fmla="*/ 116 w 116"/>
                  <a:gd name="T13" fmla="*/ 0 h 401"/>
                  <a:gd name="T14" fmla="*/ 0 w 116"/>
                  <a:gd name="T15" fmla="*/ 0 h 401"/>
                  <a:gd name="T16" fmla="*/ 0 w 116"/>
                  <a:gd name="T17" fmla="*/ 26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0" y="261"/>
                    </a:moveTo>
                    <a:lnTo>
                      <a:pt x="26" y="261"/>
                    </a:lnTo>
                    <a:lnTo>
                      <a:pt x="26" y="401"/>
                    </a:lnTo>
                    <a:lnTo>
                      <a:pt x="90" y="401"/>
                    </a:lnTo>
                    <a:lnTo>
                      <a:pt x="90" y="261"/>
                    </a:lnTo>
                    <a:lnTo>
                      <a:pt x="116" y="261"/>
                    </a:lnTo>
                    <a:lnTo>
                      <a:pt x="116" y="0"/>
                    </a:lnTo>
                    <a:lnTo>
                      <a:pt x="0" y="0"/>
                    </a:lnTo>
                    <a:lnTo>
                      <a:pt x="0" y="2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20" name="Freeform 306">
                <a:extLst>
                  <a:ext uri="{FF2B5EF4-FFF2-40B4-BE49-F238E27FC236}">
                    <a16:creationId xmlns:a16="http://schemas.microsoft.com/office/drawing/2014/main" id="{B21F4E1C-0D8A-47C4-8843-6873EF6875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79448" y="8894211"/>
                <a:ext cx="163273" cy="564115"/>
              </a:xfrm>
              <a:custGeom>
                <a:avLst/>
                <a:gdLst>
                  <a:gd name="T0" fmla="*/ 0 w 116"/>
                  <a:gd name="T1" fmla="*/ 261 h 401"/>
                  <a:gd name="T2" fmla="*/ 26 w 116"/>
                  <a:gd name="T3" fmla="*/ 261 h 401"/>
                  <a:gd name="T4" fmla="*/ 26 w 116"/>
                  <a:gd name="T5" fmla="*/ 401 h 401"/>
                  <a:gd name="T6" fmla="*/ 90 w 116"/>
                  <a:gd name="T7" fmla="*/ 401 h 401"/>
                  <a:gd name="T8" fmla="*/ 90 w 116"/>
                  <a:gd name="T9" fmla="*/ 261 h 401"/>
                  <a:gd name="T10" fmla="*/ 116 w 116"/>
                  <a:gd name="T11" fmla="*/ 261 h 401"/>
                  <a:gd name="T12" fmla="*/ 116 w 116"/>
                  <a:gd name="T13" fmla="*/ 0 h 401"/>
                  <a:gd name="T14" fmla="*/ 0 w 116"/>
                  <a:gd name="T15" fmla="*/ 0 h 401"/>
                  <a:gd name="T16" fmla="*/ 0 w 116"/>
                  <a:gd name="T17" fmla="*/ 26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0" y="261"/>
                    </a:moveTo>
                    <a:lnTo>
                      <a:pt x="26" y="261"/>
                    </a:lnTo>
                    <a:lnTo>
                      <a:pt x="26" y="401"/>
                    </a:lnTo>
                    <a:lnTo>
                      <a:pt x="90" y="401"/>
                    </a:lnTo>
                    <a:lnTo>
                      <a:pt x="90" y="261"/>
                    </a:lnTo>
                    <a:lnTo>
                      <a:pt x="116" y="261"/>
                    </a:lnTo>
                    <a:lnTo>
                      <a:pt x="116" y="0"/>
                    </a:lnTo>
                    <a:lnTo>
                      <a:pt x="0" y="0"/>
                    </a:lnTo>
                    <a:lnTo>
                      <a:pt x="0" y="2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21" name="Freeform 307">
                <a:extLst>
                  <a:ext uri="{FF2B5EF4-FFF2-40B4-BE49-F238E27FC236}">
                    <a16:creationId xmlns:a16="http://schemas.microsoft.com/office/drawing/2014/main" id="{6BB4385D-3092-4D91-9708-36630C841B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62820" y="8894211"/>
                <a:ext cx="163273" cy="564115"/>
              </a:xfrm>
              <a:custGeom>
                <a:avLst/>
                <a:gdLst>
                  <a:gd name="T0" fmla="*/ 0 w 116"/>
                  <a:gd name="T1" fmla="*/ 261 h 401"/>
                  <a:gd name="T2" fmla="*/ 26 w 116"/>
                  <a:gd name="T3" fmla="*/ 261 h 401"/>
                  <a:gd name="T4" fmla="*/ 26 w 116"/>
                  <a:gd name="T5" fmla="*/ 401 h 401"/>
                  <a:gd name="T6" fmla="*/ 90 w 116"/>
                  <a:gd name="T7" fmla="*/ 401 h 401"/>
                  <a:gd name="T8" fmla="*/ 90 w 116"/>
                  <a:gd name="T9" fmla="*/ 261 h 401"/>
                  <a:gd name="T10" fmla="*/ 116 w 116"/>
                  <a:gd name="T11" fmla="*/ 261 h 401"/>
                  <a:gd name="T12" fmla="*/ 116 w 116"/>
                  <a:gd name="T13" fmla="*/ 0 h 401"/>
                  <a:gd name="T14" fmla="*/ 0 w 116"/>
                  <a:gd name="T15" fmla="*/ 0 h 401"/>
                  <a:gd name="T16" fmla="*/ 0 w 116"/>
                  <a:gd name="T17" fmla="*/ 26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0" y="261"/>
                    </a:moveTo>
                    <a:lnTo>
                      <a:pt x="26" y="261"/>
                    </a:lnTo>
                    <a:lnTo>
                      <a:pt x="26" y="401"/>
                    </a:lnTo>
                    <a:lnTo>
                      <a:pt x="90" y="401"/>
                    </a:lnTo>
                    <a:lnTo>
                      <a:pt x="90" y="261"/>
                    </a:lnTo>
                    <a:lnTo>
                      <a:pt x="116" y="261"/>
                    </a:lnTo>
                    <a:lnTo>
                      <a:pt x="116" y="0"/>
                    </a:lnTo>
                    <a:lnTo>
                      <a:pt x="0" y="0"/>
                    </a:lnTo>
                    <a:lnTo>
                      <a:pt x="0" y="2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22" name="Freeform 308">
                <a:extLst>
                  <a:ext uri="{FF2B5EF4-FFF2-40B4-BE49-F238E27FC236}">
                    <a16:creationId xmlns:a16="http://schemas.microsoft.com/office/drawing/2014/main" id="{08B4C997-5962-4361-86A7-FE32BD05F1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46192" y="8894211"/>
                <a:ext cx="163273" cy="564115"/>
              </a:xfrm>
              <a:custGeom>
                <a:avLst/>
                <a:gdLst>
                  <a:gd name="T0" fmla="*/ 0 w 116"/>
                  <a:gd name="T1" fmla="*/ 261 h 401"/>
                  <a:gd name="T2" fmla="*/ 26 w 116"/>
                  <a:gd name="T3" fmla="*/ 261 h 401"/>
                  <a:gd name="T4" fmla="*/ 26 w 116"/>
                  <a:gd name="T5" fmla="*/ 401 h 401"/>
                  <a:gd name="T6" fmla="*/ 90 w 116"/>
                  <a:gd name="T7" fmla="*/ 401 h 401"/>
                  <a:gd name="T8" fmla="*/ 90 w 116"/>
                  <a:gd name="T9" fmla="*/ 261 h 401"/>
                  <a:gd name="T10" fmla="*/ 116 w 116"/>
                  <a:gd name="T11" fmla="*/ 261 h 401"/>
                  <a:gd name="T12" fmla="*/ 116 w 116"/>
                  <a:gd name="T13" fmla="*/ 0 h 401"/>
                  <a:gd name="T14" fmla="*/ 0 w 116"/>
                  <a:gd name="T15" fmla="*/ 0 h 401"/>
                  <a:gd name="T16" fmla="*/ 0 w 116"/>
                  <a:gd name="T17" fmla="*/ 26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0" y="261"/>
                    </a:moveTo>
                    <a:lnTo>
                      <a:pt x="26" y="261"/>
                    </a:lnTo>
                    <a:lnTo>
                      <a:pt x="26" y="401"/>
                    </a:lnTo>
                    <a:lnTo>
                      <a:pt x="90" y="401"/>
                    </a:lnTo>
                    <a:lnTo>
                      <a:pt x="90" y="261"/>
                    </a:lnTo>
                    <a:lnTo>
                      <a:pt x="116" y="261"/>
                    </a:lnTo>
                    <a:lnTo>
                      <a:pt x="116" y="0"/>
                    </a:lnTo>
                    <a:lnTo>
                      <a:pt x="0" y="0"/>
                    </a:lnTo>
                    <a:lnTo>
                      <a:pt x="0" y="2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ACB6EC6-38F3-4A6A-91AE-7BAB3D54DAD8}"/>
                </a:ext>
              </a:extLst>
            </p:cNvPr>
            <p:cNvGrpSpPr/>
            <p:nvPr/>
          </p:nvGrpSpPr>
          <p:grpSpPr>
            <a:xfrm>
              <a:off x="5860659" y="5528326"/>
              <a:ext cx="422999" cy="2629633"/>
              <a:chOff x="14247920" y="5093121"/>
              <a:chExt cx="563011" cy="3500042"/>
            </a:xfrm>
            <a:solidFill>
              <a:schemeClr val="accent1"/>
            </a:solidFill>
          </p:grpSpPr>
          <p:sp>
            <p:nvSpPr>
              <p:cNvPr id="24" name="Freeform 309">
                <a:extLst>
                  <a:ext uri="{FF2B5EF4-FFF2-40B4-BE49-F238E27FC236}">
                    <a16:creationId xmlns:a16="http://schemas.microsoft.com/office/drawing/2014/main" id="{9852D1CF-BC18-4C70-8217-F024655368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7920" y="5093121"/>
                <a:ext cx="563011" cy="163185"/>
              </a:xfrm>
              <a:custGeom>
                <a:avLst/>
                <a:gdLst>
                  <a:gd name="T0" fmla="*/ 260 w 400"/>
                  <a:gd name="T1" fmla="*/ 26 h 116"/>
                  <a:gd name="T2" fmla="*/ 260 w 400"/>
                  <a:gd name="T3" fmla="*/ 0 h 116"/>
                  <a:gd name="T4" fmla="*/ 0 w 400"/>
                  <a:gd name="T5" fmla="*/ 0 h 116"/>
                  <a:gd name="T6" fmla="*/ 0 w 400"/>
                  <a:gd name="T7" fmla="*/ 116 h 116"/>
                  <a:gd name="T8" fmla="*/ 260 w 400"/>
                  <a:gd name="T9" fmla="*/ 116 h 116"/>
                  <a:gd name="T10" fmla="*/ 260 w 400"/>
                  <a:gd name="T11" fmla="*/ 90 h 116"/>
                  <a:gd name="T12" fmla="*/ 400 w 400"/>
                  <a:gd name="T13" fmla="*/ 90 h 116"/>
                  <a:gd name="T14" fmla="*/ 400 w 400"/>
                  <a:gd name="T15" fmla="*/ 26 h 116"/>
                  <a:gd name="T16" fmla="*/ 260 w 400"/>
                  <a:gd name="T17" fmla="*/ 2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260" y="26"/>
                    </a:moveTo>
                    <a:lnTo>
                      <a:pt x="260" y="0"/>
                    </a:lnTo>
                    <a:lnTo>
                      <a:pt x="0" y="0"/>
                    </a:lnTo>
                    <a:lnTo>
                      <a:pt x="0" y="116"/>
                    </a:lnTo>
                    <a:lnTo>
                      <a:pt x="260" y="116"/>
                    </a:lnTo>
                    <a:lnTo>
                      <a:pt x="260" y="90"/>
                    </a:lnTo>
                    <a:lnTo>
                      <a:pt x="400" y="90"/>
                    </a:lnTo>
                    <a:lnTo>
                      <a:pt x="400" y="26"/>
                    </a:lnTo>
                    <a:lnTo>
                      <a:pt x="26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25" name="Freeform 310">
                <a:extLst>
                  <a:ext uri="{FF2B5EF4-FFF2-40B4-BE49-F238E27FC236}">
                    <a16:creationId xmlns:a16="http://schemas.microsoft.com/office/drawing/2014/main" id="{AB3DD8A7-92DB-4990-83B0-39831DB183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7920" y="5509525"/>
                <a:ext cx="563011" cy="164592"/>
              </a:xfrm>
              <a:custGeom>
                <a:avLst/>
                <a:gdLst>
                  <a:gd name="T0" fmla="*/ 260 w 400"/>
                  <a:gd name="T1" fmla="*/ 0 h 117"/>
                  <a:gd name="T2" fmla="*/ 0 w 400"/>
                  <a:gd name="T3" fmla="*/ 0 h 117"/>
                  <a:gd name="T4" fmla="*/ 0 w 400"/>
                  <a:gd name="T5" fmla="*/ 117 h 117"/>
                  <a:gd name="T6" fmla="*/ 260 w 400"/>
                  <a:gd name="T7" fmla="*/ 117 h 117"/>
                  <a:gd name="T8" fmla="*/ 260 w 400"/>
                  <a:gd name="T9" fmla="*/ 91 h 117"/>
                  <a:gd name="T10" fmla="*/ 400 w 400"/>
                  <a:gd name="T11" fmla="*/ 91 h 117"/>
                  <a:gd name="T12" fmla="*/ 400 w 400"/>
                  <a:gd name="T13" fmla="*/ 27 h 117"/>
                  <a:gd name="T14" fmla="*/ 260 w 400"/>
                  <a:gd name="T15" fmla="*/ 27 h 117"/>
                  <a:gd name="T16" fmla="*/ 260 w 400"/>
                  <a:gd name="T17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7">
                    <a:moveTo>
                      <a:pt x="260" y="0"/>
                    </a:moveTo>
                    <a:lnTo>
                      <a:pt x="0" y="0"/>
                    </a:lnTo>
                    <a:lnTo>
                      <a:pt x="0" y="117"/>
                    </a:lnTo>
                    <a:lnTo>
                      <a:pt x="260" y="117"/>
                    </a:lnTo>
                    <a:lnTo>
                      <a:pt x="260" y="91"/>
                    </a:lnTo>
                    <a:lnTo>
                      <a:pt x="400" y="91"/>
                    </a:lnTo>
                    <a:lnTo>
                      <a:pt x="400" y="27"/>
                    </a:lnTo>
                    <a:lnTo>
                      <a:pt x="260" y="27"/>
                    </a:lnTo>
                    <a:lnTo>
                      <a:pt x="2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26" name="Freeform 311">
                <a:extLst>
                  <a:ext uri="{FF2B5EF4-FFF2-40B4-BE49-F238E27FC236}">
                    <a16:creationId xmlns:a16="http://schemas.microsoft.com/office/drawing/2014/main" id="{0C60EE8E-D7C4-46CA-B25E-DD47E8E78C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7920" y="5927335"/>
                <a:ext cx="563011" cy="163185"/>
              </a:xfrm>
              <a:custGeom>
                <a:avLst/>
                <a:gdLst>
                  <a:gd name="T0" fmla="*/ 260 w 400"/>
                  <a:gd name="T1" fmla="*/ 0 h 116"/>
                  <a:gd name="T2" fmla="*/ 0 w 400"/>
                  <a:gd name="T3" fmla="*/ 0 h 116"/>
                  <a:gd name="T4" fmla="*/ 0 w 400"/>
                  <a:gd name="T5" fmla="*/ 116 h 116"/>
                  <a:gd name="T6" fmla="*/ 260 w 400"/>
                  <a:gd name="T7" fmla="*/ 116 h 116"/>
                  <a:gd name="T8" fmla="*/ 260 w 400"/>
                  <a:gd name="T9" fmla="*/ 90 h 116"/>
                  <a:gd name="T10" fmla="*/ 400 w 400"/>
                  <a:gd name="T11" fmla="*/ 90 h 116"/>
                  <a:gd name="T12" fmla="*/ 400 w 400"/>
                  <a:gd name="T13" fmla="*/ 26 h 116"/>
                  <a:gd name="T14" fmla="*/ 260 w 400"/>
                  <a:gd name="T15" fmla="*/ 26 h 116"/>
                  <a:gd name="T16" fmla="*/ 260 w 400"/>
                  <a:gd name="T17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260" y="0"/>
                    </a:moveTo>
                    <a:lnTo>
                      <a:pt x="0" y="0"/>
                    </a:lnTo>
                    <a:lnTo>
                      <a:pt x="0" y="116"/>
                    </a:lnTo>
                    <a:lnTo>
                      <a:pt x="260" y="116"/>
                    </a:lnTo>
                    <a:lnTo>
                      <a:pt x="260" y="90"/>
                    </a:lnTo>
                    <a:lnTo>
                      <a:pt x="400" y="90"/>
                    </a:lnTo>
                    <a:lnTo>
                      <a:pt x="400" y="26"/>
                    </a:lnTo>
                    <a:lnTo>
                      <a:pt x="260" y="26"/>
                    </a:lnTo>
                    <a:lnTo>
                      <a:pt x="2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27" name="Freeform 312">
                <a:extLst>
                  <a:ext uri="{FF2B5EF4-FFF2-40B4-BE49-F238E27FC236}">
                    <a16:creationId xmlns:a16="http://schemas.microsoft.com/office/drawing/2014/main" id="{573B0EBE-6D16-4DC0-81F0-F349E8FF7F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7920" y="6343739"/>
                <a:ext cx="563011" cy="164592"/>
              </a:xfrm>
              <a:custGeom>
                <a:avLst/>
                <a:gdLst>
                  <a:gd name="T0" fmla="*/ 260 w 400"/>
                  <a:gd name="T1" fmla="*/ 0 h 117"/>
                  <a:gd name="T2" fmla="*/ 0 w 400"/>
                  <a:gd name="T3" fmla="*/ 0 h 117"/>
                  <a:gd name="T4" fmla="*/ 0 w 400"/>
                  <a:gd name="T5" fmla="*/ 117 h 117"/>
                  <a:gd name="T6" fmla="*/ 260 w 400"/>
                  <a:gd name="T7" fmla="*/ 117 h 117"/>
                  <a:gd name="T8" fmla="*/ 260 w 400"/>
                  <a:gd name="T9" fmla="*/ 91 h 117"/>
                  <a:gd name="T10" fmla="*/ 400 w 400"/>
                  <a:gd name="T11" fmla="*/ 91 h 117"/>
                  <a:gd name="T12" fmla="*/ 400 w 400"/>
                  <a:gd name="T13" fmla="*/ 26 h 117"/>
                  <a:gd name="T14" fmla="*/ 260 w 400"/>
                  <a:gd name="T15" fmla="*/ 26 h 117"/>
                  <a:gd name="T16" fmla="*/ 260 w 400"/>
                  <a:gd name="T17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7">
                    <a:moveTo>
                      <a:pt x="260" y="0"/>
                    </a:moveTo>
                    <a:lnTo>
                      <a:pt x="0" y="0"/>
                    </a:lnTo>
                    <a:lnTo>
                      <a:pt x="0" y="117"/>
                    </a:lnTo>
                    <a:lnTo>
                      <a:pt x="260" y="117"/>
                    </a:lnTo>
                    <a:lnTo>
                      <a:pt x="260" y="91"/>
                    </a:lnTo>
                    <a:lnTo>
                      <a:pt x="400" y="91"/>
                    </a:lnTo>
                    <a:lnTo>
                      <a:pt x="400" y="26"/>
                    </a:lnTo>
                    <a:lnTo>
                      <a:pt x="260" y="26"/>
                    </a:lnTo>
                    <a:lnTo>
                      <a:pt x="2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28" name="Freeform 313">
                <a:extLst>
                  <a:ext uri="{FF2B5EF4-FFF2-40B4-BE49-F238E27FC236}">
                    <a16:creationId xmlns:a16="http://schemas.microsoft.com/office/drawing/2014/main" id="{AA9B97F8-5891-45E9-B15A-2E2E9F5784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7920" y="6761549"/>
                <a:ext cx="563011" cy="163185"/>
              </a:xfrm>
              <a:custGeom>
                <a:avLst/>
                <a:gdLst>
                  <a:gd name="T0" fmla="*/ 260 w 400"/>
                  <a:gd name="T1" fmla="*/ 0 h 116"/>
                  <a:gd name="T2" fmla="*/ 0 w 400"/>
                  <a:gd name="T3" fmla="*/ 0 h 116"/>
                  <a:gd name="T4" fmla="*/ 0 w 400"/>
                  <a:gd name="T5" fmla="*/ 116 h 116"/>
                  <a:gd name="T6" fmla="*/ 260 w 400"/>
                  <a:gd name="T7" fmla="*/ 116 h 116"/>
                  <a:gd name="T8" fmla="*/ 260 w 400"/>
                  <a:gd name="T9" fmla="*/ 90 h 116"/>
                  <a:gd name="T10" fmla="*/ 400 w 400"/>
                  <a:gd name="T11" fmla="*/ 90 h 116"/>
                  <a:gd name="T12" fmla="*/ 400 w 400"/>
                  <a:gd name="T13" fmla="*/ 26 h 116"/>
                  <a:gd name="T14" fmla="*/ 260 w 400"/>
                  <a:gd name="T15" fmla="*/ 26 h 116"/>
                  <a:gd name="T16" fmla="*/ 260 w 400"/>
                  <a:gd name="T17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260" y="0"/>
                    </a:moveTo>
                    <a:lnTo>
                      <a:pt x="0" y="0"/>
                    </a:lnTo>
                    <a:lnTo>
                      <a:pt x="0" y="116"/>
                    </a:lnTo>
                    <a:lnTo>
                      <a:pt x="260" y="116"/>
                    </a:lnTo>
                    <a:lnTo>
                      <a:pt x="260" y="90"/>
                    </a:lnTo>
                    <a:lnTo>
                      <a:pt x="400" y="90"/>
                    </a:lnTo>
                    <a:lnTo>
                      <a:pt x="400" y="26"/>
                    </a:lnTo>
                    <a:lnTo>
                      <a:pt x="260" y="26"/>
                    </a:lnTo>
                    <a:lnTo>
                      <a:pt x="2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29" name="Freeform 314">
                <a:extLst>
                  <a:ext uri="{FF2B5EF4-FFF2-40B4-BE49-F238E27FC236}">
                    <a16:creationId xmlns:a16="http://schemas.microsoft.com/office/drawing/2014/main" id="{C0BA3EA8-1511-4A49-88AF-10E6C2B086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7920" y="7177953"/>
                <a:ext cx="563011" cy="164592"/>
              </a:xfrm>
              <a:custGeom>
                <a:avLst/>
                <a:gdLst>
                  <a:gd name="T0" fmla="*/ 260 w 400"/>
                  <a:gd name="T1" fmla="*/ 0 h 117"/>
                  <a:gd name="T2" fmla="*/ 0 w 400"/>
                  <a:gd name="T3" fmla="*/ 0 h 117"/>
                  <a:gd name="T4" fmla="*/ 0 w 400"/>
                  <a:gd name="T5" fmla="*/ 117 h 117"/>
                  <a:gd name="T6" fmla="*/ 260 w 400"/>
                  <a:gd name="T7" fmla="*/ 117 h 117"/>
                  <a:gd name="T8" fmla="*/ 260 w 400"/>
                  <a:gd name="T9" fmla="*/ 91 h 117"/>
                  <a:gd name="T10" fmla="*/ 400 w 400"/>
                  <a:gd name="T11" fmla="*/ 91 h 117"/>
                  <a:gd name="T12" fmla="*/ 400 w 400"/>
                  <a:gd name="T13" fmla="*/ 26 h 117"/>
                  <a:gd name="T14" fmla="*/ 260 w 400"/>
                  <a:gd name="T15" fmla="*/ 26 h 117"/>
                  <a:gd name="T16" fmla="*/ 260 w 400"/>
                  <a:gd name="T17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7">
                    <a:moveTo>
                      <a:pt x="260" y="0"/>
                    </a:moveTo>
                    <a:lnTo>
                      <a:pt x="0" y="0"/>
                    </a:lnTo>
                    <a:lnTo>
                      <a:pt x="0" y="117"/>
                    </a:lnTo>
                    <a:lnTo>
                      <a:pt x="260" y="117"/>
                    </a:lnTo>
                    <a:lnTo>
                      <a:pt x="260" y="91"/>
                    </a:lnTo>
                    <a:lnTo>
                      <a:pt x="400" y="91"/>
                    </a:lnTo>
                    <a:lnTo>
                      <a:pt x="400" y="26"/>
                    </a:lnTo>
                    <a:lnTo>
                      <a:pt x="260" y="26"/>
                    </a:lnTo>
                    <a:lnTo>
                      <a:pt x="2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30" name="Freeform 315">
                <a:extLst>
                  <a:ext uri="{FF2B5EF4-FFF2-40B4-BE49-F238E27FC236}">
                    <a16:creationId xmlns:a16="http://schemas.microsoft.com/office/drawing/2014/main" id="{4713F704-78C3-4048-995F-41A0389C72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7920" y="7595764"/>
                <a:ext cx="563011" cy="163185"/>
              </a:xfrm>
              <a:custGeom>
                <a:avLst/>
                <a:gdLst>
                  <a:gd name="T0" fmla="*/ 260 w 400"/>
                  <a:gd name="T1" fmla="*/ 0 h 116"/>
                  <a:gd name="T2" fmla="*/ 0 w 400"/>
                  <a:gd name="T3" fmla="*/ 0 h 116"/>
                  <a:gd name="T4" fmla="*/ 0 w 400"/>
                  <a:gd name="T5" fmla="*/ 116 h 116"/>
                  <a:gd name="T6" fmla="*/ 260 w 400"/>
                  <a:gd name="T7" fmla="*/ 116 h 116"/>
                  <a:gd name="T8" fmla="*/ 260 w 400"/>
                  <a:gd name="T9" fmla="*/ 90 h 116"/>
                  <a:gd name="T10" fmla="*/ 400 w 400"/>
                  <a:gd name="T11" fmla="*/ 90 h 116"/>
                  <a:gd name="T12" fmla="*/ 400 w 400"/>
                  <a:gd name="T13" fmla="*/ 26 h 116"/>
                  <a:gd name="T14" fmla="*/ 260 w 400"/>
                  <a:gd name="T15" fmla="*/ 26 h 116"/>
                  <a:gd name="T16" fmla="*/ 260 w 400"/>
                  <a:gd name="T17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260" y="0"/>
                    </a:moveTo>
                    <a:lnTo>
                      <a:pt x="0" y="0"/>
                    </a:lnTo>
                    <a:lnTo>
                      <a:pt x="0" y="116"/>
                    </a:lnTo>
                    <a:lnTo>
                      <a:pt x="260" y="116"/>
                    </a:lnTo>
                    <a:lnTo>
                      <a:pt x="260" y="90"/>
                    </a:lnTo>
                    <a:lnTo>
                      <a:pt x="400" y="90"/>
                    </a:lnTo>
                    <a:lnTo>
                      <a:pt x="400" y="26"/>
                    </a:lnTo>
                    <a:lnTo>
                      <a:pt x="260" y="26"/>
                    </a:lnTo>
                    <a:lnTo>
                      <a:pt x="2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31" name="Freeform 316">
                <a:extLst>
                  <a:ext uri="{FF2B5EF4-FFF2-40B4-BE49-F238E27FC236}">
                    <a16:creationId xmlns:a16="http://schemas.microsoft.com/office/drawing/2014/main" id="{4E329AFD-68DD-45CD-A764-C2F19C33DA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7920" y="8012167"/>
                <a:ext cx="563011" cy="163185"/>
              </a:xfrm>
              <a:custGeom>
                <a:avLst/>
                <a:gdLst>
                  <a:gd name="T0" fmla="*/ 260 w 400"/>
                  <a:gd name="T1" fmla="*/ 0 h 116"/>
                  <a:gd name="T2" fmla="*/ 0 w 400"/>
                  <a:gd name="T3" fmla="*/ 0 h 116"/>
                  <a:gd name="T4" fmla="*/ 0 w 400"/>
                  <a:gd name="T5" fmla="*/ 116 h 116"/>
                  <a:gd name="T6" fmla="*/ 260 w 400"/>
                  <a:gd name="T7" fmla="*/ 116 h 116"/>
                  <a:gd name="T8" fmla="*/ 260 w 400"/>
                  <a:gd name="T9" fmla="*/ 90 h 116"/>
                  <a:gd name="T10" fmla="*/ 400 w 400"/>
                  <a:gd name="T11" fmla="*/ 90 h 116"/>
                  <a:gd name="T12" fmla="*/ 400 w 400"/>
                  <a:gd name="T13" fmla="*/ 26 h 116"/>
                  <a:gd name="T14" fmla="*/ 260 w 400"/>
                  <a:gd name="T15" fmla="*/ 26 h 116"/>
                  <a:gd name="T16" fmla="*/ 260 w 400"/>
                  <a:gd name="T17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260" y="0"/>
                    </a:moveTo>
                    <a:lnTo>
                      <a:pt x="0" y="0"/>
                    </a:lnTo>
                    <a:lnTo>
                      <a:pt x="0" y="116"/>
                    </a:lnTo>
                    <a:lnTo>
                      <a:pt x="260" y="116"/>
                    </a:lnTo>
                    <a:lnTo>
                      <a:pt x="260" y="90"/>
                    </a:lnTo>
                    <a:lnTo>
                      <a:pt x="400" y="90"/>
                    </a:lnTo>
                    <a:lnTo>
                      <a:pt x="400" y="26"/>
                    </a:lnTo>
                    <a:lnTo>
                      <a:pt x="260" y="26"/>
                    </a:lnTo>
                    <a:lnTo>
                      <a:pt x="2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32" name="Freeform 317">
                <a:extLst>
                  <a:ext uri="{FF2B5EF4-FFF2-40B4-BE49-F238E27FC236}">
                    <a16:creationId xmlns:a16="http://schemas.microsoft.com/office/drawing/2014/main" id="{9EFC15A6-6C4B-4440-AFCA-DF03FD6A93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7920" y="8429978"/>
                <a:ext cx="563011" cy="163185"/>
              </a:xfrm>
              <a:custGeom>
                <a:avLst/>
                <a:gdLst>
                  <a:gd name="T0" fmla="*/ 260 w 400"/>
                  <a:gd name="T1" fmla="*/ 0 h 116"/>
                  <a:gd name="T2" fmla="*/ 0 w 400"/>
                  <a:gd name="T3" fmla="*/ 0 h 116"/>
                  <a:gd name="T4" fmla="*/ 0 w 400"/>
                  <a:gd name="T5" fmla="*/ 116 h 116"/>
                  <a:gd name="T6" fmla="*/ 260 w 400"/>
                  <a:gd name="T7" fmla="*/ 116 h 116"/>
                  <a:gd name="T8" fmla="*/ 260 w 400"/>
                  <a:gd name="T9" fmla="*/ 90 h 116"/>
                  <a:gd name="T10" fmla="*/ 400 w 400"/>
                  <a:gd name="T11" fmla="*/ 90 h 116"/>
                  <a:gd name="T12" fmla="*/ 400 w 400"/>
                  <a:gd name="T13" fmla="*/ 26 h 116"/>
                  <a:gd name="T14" fmla="*/ 260 w 400"/>
                  <a:gd name="T15" fmla="*/ 26 h 116"/>
                  <a:gd name="T16" fmla="*/ 260 w 400"/>
                  <a:gd name="T17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260" y="0"/>
                    </a:moveTo>
                    <a:lnTo>
                      <a:pt x="0" y="0"/>
                    </a:lnTo>
                    <a:lnTo>
                      <a:pt x="0" y="116"/>
                    </a:lnTo>
                    <a:lnTo>
                      <a:pt x="260" y="116"/>
                    </a:lnTo>
                    <a:lnTo>
                      <a:pt x="260" y="90"/>
                    </a:lnTo>
                    <a:lnTo>
                      <a:pt x="400" y="90"/>
                    </a:lnTo>
                    <a:lnTo>
                      <a:pt x="400" y="26"/>
                    </a:lnTo>
                    <a:lnTo>
                      <a:pt x="260" y="26"/>
                    </a:lnTo>
                    <a:lnTo>
                      <a:pt x="2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3CCB4584-6139-4986-A779-7DAC022B5E47}"/>
                </a:ext>
              </a:extLst>
            </p:cNvPr>
            <p:cNvGrpSpPr/>
            <p:nvPr/>
          </p:nvGrpSpPr>
          <p:grpSpPr>
            <a:xfrm>
              <a:off x="2354005" y="5528326"/>
              <a:ext cx="422999" cy="2629633"/>
              <a:chOff x="9580563" y="5093121"/>
              <a:chExt cx="563011" cy="3500042"/>
            </a:xfrm>
            <a:solidFill>
              <a:schemeClr val="accent1"/>
            </a:solidFill>
            <a:effectLst/>
          </p:grpSpPr>
          <p:sp>
            <p:nvSpPr>
              <p:cNvPr id="34" name="Freeform 318">
                <a:extLst>
                  <a:ext uri="{FF2B5EF4-FFF2-40B4-BE49-F238E27FC236}">
                    <a16:creationId xmlns:a16="http://schemas.microsoft.com/office/drawing/2014/main" id="{6345195F-4428-4FC2-AE39-88768D853E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0563" y="8429978"/>
                <a:ext cx="563011" cy="163185"/>
              </a:xfrm>
              <a:custGeom>
                <a:avLst/>
                <a:gdLst>
                  <a:gd name="T0" fmla="*/ 140 w 400"/>
                  <a:gd name="T1" fmla="*/ 26 h 116"/>
                  <a:gd name="T2" fmla="*/ 0 w 400"/>
                  <a:gd name="T3" fmla="*/ 26 h 116"/>
                  <a:gd name="T4" fmla="*/ 0 w 400"/>
                  <a:gd name="T5" fmla="*/ 90 h 116"/>
                  <a:gd name="T6" fmla="*/ 140 w 400"/>
                  <a:gd name="T7" fmla="*/ 90 h 116"/>
                  <a:gd name="T8" fmla="*/ 140 w 400"/>
                  <a:gd name="T9" fmla="*/ 116 h 116"/>
                  <a:gd name="T10" fmla="*/ 400 w 400"/>
                  <a:gd name="T11" fmla="*/ 116 h 116"/>
                  <a:gd name="T12" fmla="*/ 400 w 400"/>
                  <a:gd name="T13" fmla="*/ 0 h 116"/>
                  <a:gd name="T14" fmla="*/ 140 w 400"/>
                  <a:gd name="T15" fmla="*/ 0 h 116"/>
                  <a:gd name="T16" fmla="*/ 140 w 400"/>
                  <a:gd name="T17" fmla="*/ 2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140" y="26"/>
                    </a:moveTo>
                    <a:lnTo>
                      <a:pt x="0" y="26"/>
                    </a:lnTo>
                    <a:lnTo>
                      <a:pt x="0" y="90"/>
                    </a:lnTo>
                    <a:lnTo>
                      <a:pt x="140" y="90"/>
                    </a:lnTo>
                    <a:lnTo>
                      <a:pt x="140" y="116"/>
                    </a:lnTo>
                    <a:lnTo>
                      <a:pt x="400" y="116"/>
                    </a:lnTo>
                    <a:lnTo>
                      <a:pt x="400" y="0"/>
                    </a:lnTo>
                    <a:lnTo>
                      <a:pt x="140" y="0"/>
                    </a:lnTo>
                    <a:lnTo>
                      <a:pt x="14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35" name="Freeform 319">
                <a:extLst>
                  <a:ext uri="{FF2B5EF4-FFF2-40B4-BE49-F238E27FC236}">
                    <a16:creationId xmlns:a16="http://schemas.microsoft.com/office/drawing/2014/main" id="{4E5A5798-6457-44F6-8005-ACFFDFF58E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0563" y="8012167"/>
                <a:ext cx="563011" cy="163185"/>
              </a:xfrm>
              <a:custGeom>
                <a:avLst/>
                <a:gdLst>
                  <a:gd name="T0" fmla="*/ 140 w 400"/>
                  <a:gd name="T1" fmla="*/ 26 h 116"/>
                  <a:gd name="T2" fmla="*/ 0 w 400"/>
                  <a:gd name="T3" fmla="*/ 26 h 116"/>
                  <a:gd name="T4" fmla="*/ 0 w 400"/>
                  <a:gd name="T5" fmla="*/ 90 h 116"/>
                  <a:gd name="T6" fmla="*/ 140 w 400"/>
                  <a:gd name="T7" fmla="*/ 90 h 116"/>
                  <a:gd name="T8" fmla="*/ 140 w 400"/>
                  <a:gd name="T9" fmla="*/ 116 h 116"/>
                  <a:gd name="T10" fmla="*/ 400 w 400"/>
                  <a:gd name="T11" fmla="*/ 116 h 116"/>
                  <a:gd name="T12" fmla="*/ 400 w 400"/>
                  <a:gd name="T13" fmla="*/ 0 h 116"/>
                  <a:gd name="T14" fmla="*/ 140 w 400"/>
                  <a:gd name="T15" fmla="*/ 0 h 116"/>
                  <a:gd name="T16" fmla="*/ 140 w 400"/>
                  <a:gd name="T17" fmla="*/ 2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140" y="26"/>
                    </a:moveTo>
                    <a:lnTo>
                      <a:pt x="0" y="26"/>
                    </a:lnTo>
                    <a:lnTo>
                      <a:pt x="0" y="90"/>
                    </a:lnTo>
                    <a:lnTo>
                      <a:pt x="140" y="90"/>
                    </a:lnTo>
                    <a:lnTo>
                      <a:pt x="140" y="116"/>
                    </a:lnTo>
                    <a:lnTo>
                      <a:pt x="400" y="116"/>
                    </a:lnTo>
                    <a:lnTo>
                      <a:pt x="400" y="0"/>
                    </a:lnTo>
                    <a:lnTo>
                      <a:pt x="140" y="0"/>
                    </a:lnTo>
                    <a:lnTo>
                      <a:pt x="14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36" name="Freeform 320">
                <a:extLst>
                  <a:ext uri="{FF2B5EF4-FFF2-40B4-BE49-F238E27FC236}">
                    <a16:creationId xmlns:a16="http://schemas.microsoft.com/office/drawing/2014/main" id="{AD24304D-5F57-4EB6-8C55-B0E7644A0D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0563" y="7595764"/>
                <a:ext cx="563011" cy="163185"/>
              </a:xfrm>
              <a:custGeom>
                <a:avLst/>
                <a:gdLst>
                  <a:gd name="T0" fmla="*/ 140 w 400"/>
                  <a:gd name="T1" fmla="*/ 26 h 116"/>
                  <a:gd name="T2" fmla="*/ 0 w 400"/>
                  <a:gd name="T3" fmla="*/ 26 h 116"/>
                  <a:gd name="T4" fmla="*/ 0 w 400"/>
                  <a:gd name="T5" fmla="*/ 90 h 116"/>
                  <a:gd name="T6" fmla="*/ 140 w 400"/>
                  <a:gd name="T7" fmla="*/ 90 h 116"/>
                  <a:gd name="T8" fmla="*/ 140 w 400"/>
                  <a:gd name="T9" fmla="*/ 116 h 116"/>
                  <a:gd name="T10" fmla="*/ 400 w 400"/>
                  <a:gd name="T11" fmla="*/ 116 h 116"/>
                  <a:gd name="T12" fmla="*/ 400 w 400"/>
                  <a:gd name="T13" fmla="*/ 0 h 116"/>
                  <a:gd name="T14" fmla="*/ 140 w 400"/>
                  <a:gd name="T15" fmla="*/ 0 h 116"/>
                  <a:gd name="T16" fmla="*/ 140 w 400"/>
                  <a:gd name="T17" fmla="*/ 2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140" y="26"/>
                    </a:moveTo>
                    <a:lnTo>
                      <a:pt x="0" y="26"/>
                    </a:lnTo>
                    <a:lnTo>
                      <a:pt x="0" y="90"/>
                    </a:lnTo>
                    <a:lnTo>
                      <a:pt x="140" y="90"/>
                    </a:lnTo>
                    <a:lnTo>
                      <a:pt x="140" y="116"/>
                    </a:lnTo>
                    <a:lnTo>
                      <a:pt x="400" y="116"/>
                    </a:lnTo>
                    <a:lnTo>
                      <a:pt x="400" y="0"/>
                    </a:lnTo>
                    <a:lnTo>
                      <a:pt x="140" y="0"/>
                    </a:lnTo>
                    <a:lnTo>
                      <a:pt x="14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37" name="Freeform 321">
                <a:extLst>
                  <a:ext uri="{FF2B5EF4-FFF2-40B4-BE49-F238E27FC236}">
                    <a16:creationId xmlns:a16="http://schemas.microsoft.com/office/drawing/2014/main" id="{E362C436-8601-4C96-A2B9-EDECFD58F8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0563" y="7177953"/>
                <a:ext cx="563011" cy="164592"/>
              </a:xfrm>
              <a:custGeom>
                <a:avLst/>
                <a:gdLst>
                  <a:gd name="T0" fmla="*/ 140 w 400"/>
                  <a:gd name="T1" fmla="*/ 26 h 117"/>
                  <a:gd name="T2" fmla="*/ 0 w 400"/>
                  <a:gd name="T3" fmla="*/ 26 h 117"/>
                  <a:gd name="T4" fmla="*/ 0 w 400"/>
                  <a:gd name="T5" fmla="*/ 91 h 117"/>
                  <a:gd name="T6" fmla="*/ 140 w 400"/>
                  <a:gd name="T7" fmla="*/ 91 h 117"/>
                  <a:gd name="T8" fmla="*/ 140 w 400"/>
                  <a:gd name="T9" fmla="*/ 117 h 117"/>
                  <a:gd name="T10" fmla="*/ 400 w 400"/>
                  <a:gd name="T11" fmla="*/ 117 h 117"/>
                  <a:gd name="T12" fmla="*/ 400 w 400"/>
                  <a:gd name="T13" fmla="*/ 0 h 117"/>
                  <a:gd name="T14" fmla="*/ 140 w 400"/>
                  <a:gd name="T15" fmla="*/ 0 h 117"/>
                  <a:gd name="T16" fmla="*/ 140 w 400"/>
                  <a:gd name="T17" fmla="*/ 2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7">
                    <a:moveTo>
                      <a:pt x="140" y="26"/>
                    </a:moveTo>
                    <a:lnTo>
                      <a:pt x="0" y="26"/>
                    </a:lnTo>
                    <a:lnTo>
                      <a:pt x="0" y="91"/>
                    </a:lnTo>
                    <a:lnTo>
                      <a:pt x="140" y="91"/>
                    </a:lnTo>
                    <a:lnTo>
                      <a:pt x="140" y="117"/>
                    </a:lnTo>
                    <a:lnTo>
                      <a:pt x="400" y="117"/>
                    </a:lnTo>
                    <a:lnTo>
                      <a:pt x="400" y="0"/>
                    </a:lnTo>
                    <a:lnTo>
                      <a:pt x="140" y="0"/>
                    </a:lnTo>
                    <a:lnTo>
                      <a:pt x="14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38" name="Freeform 322">
                <a:extLst>
                  <a:ext uri="{FF2B5EF4-FFF2-40B4-BE49-F238E27FC236}">
                    <a16:creationId xmlns:a16="http://schemas.microsoft.com/office/drawing/2014/main" id="{0DBC634C-95BD-45BC-AE2D-690DF9EBDB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0563" y="6761549"/>
                <a:ext cx="563011" cy="163185"/>
              </a:xfrm>
              <a:custGeom>
                <a:avLst/>
                <a:gdLst>
                  <a:gd name="T0" fmla="*/ 140 w 400"/>
                  <a:gd name="T1" fmla="*/ 26 h 116"/>
                  <a:gd name="T2" fmla="*/ 0 w 400"/>
                  <a:gd name="T3" fmla="*/ 26 h 116"/>
                  <a:gd name="T4" fmla="*/ 0 w 400"/>
                  <a:gd name="T5" fmla="*/ 90 h 116"/>
                  <a:gd name="T6" fmla="*/ 140 w 400"/>
                  <a:gd name="T7" fmla="*/ 90 h 116"/>
                  <a:gd name="T8" fmla="*/ 140 w 400"/>
                  <a:gd name="T9" fmla="*/ 116 h 116"/>
                  <a:gd name="T10" fmla="*/ 400 w 400"/>
                  <a:gd name="T11" fmla="*/ 116 h 116"/>
                  <a:gd name="T12" fmla="*/ 400 w 400"/>
                  <a:gd name="T13" fmla="*/ 0 h 116"/>
                  <a:gd name="T14" fmla="*/ 140 w 400"/>
                  <a:gd name="T15" fmla="*/ 0 h 116"/>
                  <a:gd name="T16" fmla="*/ 140 w 400"/>
                  <a:gd name="T17" fmla="*/ 2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140" y="26"/>
                    </a:moveTo>
                    <a:lnTo>
                      <a:pt x="0" y="26"/>
                    </a:lnTo>
                    <a:lnTo>
                      <a:pt x="0" y="90"/>
                    </a:lnTo>
                    <a:lnTo>
                      <a:pt x="140" y="90"/>
                    </a:lnTo>
                    <a:lnTo>
                      <a:pt x="140" y="116"/>
                    </a:lnTo>
                    <a:lnTo>
                      <a:pt x="400" y="116"/>
                    </a:lnTo>
                    <a:lnTo>
                      <a:pt x="400" y="0"/>
                    </a:lnTo>
                    <a:lnTo>
                      <a:pt x="140" y="0"/>
                    </a:lnTo>
                    <a:lnTo>
                      <a:pt x="14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39" name="Freeform 323">
                <a:extLst>
                  <a:ext uri="{FF2B5EF4-FFF2-40B4-BE49-F238E27FC236}">
                    <a16:creationId xmlns:a16="http://schemas.microsoft.com/office/drawing/2014/main" id="{4463E812-F13E-4E73-95D2-8C1B3637D8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0563" y="6343739"/>
                <a:ext cx="563011" cy="164592"/>
              </a:xfrm>
              <a:custGeom>
                <a:avLst/>
                <a:gdLst>
                  <a:gd name="T0" fmla="*/ 140 w 400"/>
                  <a:gd name="T1" fmla="*/ 26 h 117"/>
                  <a:gd name="T2" fmla="*/ 0 w 400"/>
                  <a:gd name="T3" fmla="*/ 26 h 117"/>
                  <a:gd name="T4" fmla="*/ 0 w 400"/>
                  <a:gd name="T5" fmla="*/ 91 h 117"/>
                  <a:gd name="T6" fmla="*/ 140 w 400"/>
                  <a:gd name="T7" fmla="*/ 91 h 117"/>
                  <a:gd name="T8" fmla="*/ 140 w 400"/>
                  <a:gd name="T9" fmla="*/ 117 h 117"/>
                  <a:gd name="T10" fmla="*/ 400 w 400"/>
                  <a:gd name="T11" fmla="*/ 117 h 117"/>
                  <a:gd name="T12" fmla="*/ 400 w 400"/>
                  <a:gd name="T13" fmla="*/ 0 h 117"/>
                  <a:gd name="T14" fmla="*/ 140 w 400"/>
                  <a:gd name="T15" fmla="*/ 0 h 117"/>
                  <a:gd name="T16" fmla="*/ 140 w 400"/>
                  <a:gd name="T17" fmla="*/ 2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7">
                    <a:moveTo>
                      <a:pt x="140" y="26"/>
                    </a:moveTo>
                    <a:lnTo>
                      <a:pt x="0" y="26"/>
                    </a:lnTo>
                    <a:lnTo>
                      <a:pt x="0" y="91"/>
                    </a:lnTo>
                    <a:lnTo>
                      <a:pt x="140" y="91"/>
                    </a:lnTo>
                    <a:lnTo>
                      <a:pt x="140" y="117"/>
                    </a:lnTo>
                    <a:lnTo>
                      <a:pt x="400" y="117"/>
                    </a:lnTo>
                    <a:lnTo>
                      <a:pt x="400" y="0"/>
                    </a:lnTo>
                    <a:lnTo>
                      <a:pt x="140" y="0"/>
                    </a:lnTo>
                    <a:lnTo>
                      <a:pt x="14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40" name="Freeform 324">
                <a:extLst>
                  <a:ext uri="{FF2B5EF4-FFF2-40B4-BE49-F238E27FC236}">
                    <a16:creationId xmlns:a16="http://schemas.microsoft.com/office/drawing/2014/main" id="{01F92CC4-4C20-41D3-AF3E-28CF58F568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0563" y="5927335"/>
                <a:ext cx="563011" cy="163185"/>
              </a:xfrm>
              <a:custGeom>
                <a:avLst/>
                <a:gdLst>
                  <a:gd name="T0" fmla="*/ 140 w 400"/>
                  <a:gd name="T1" fmla="*/ 26 h 116"/>
                  <a:gd name="T2" fmla="*/ 0 w 400"/>
                  <a:gd name="T3" fmla="*/ 26 h 116"/>
                  <a:gd name="T4" fmla="*/ 0 w 400"/>
                  <a:gd name="T5" fmla="*/ 90 h 116"/>
                  <a:gd name="T6" fmla="*/ 140 w 400"/>
                  <a:gd name="T7" fmla="*/ 90 h 116"/>
                  <a:gd name="T8" fmla="*/ 140 w 400"/>
                  <a:gd name="T9" fmla="*/ 116 h 116"/>
                  <a:gd name="T10" fmla="*/ 400 w 400"/>
                  <a:gd name="T11" fmla="*/ 116 h 116"/>
                  <a:gd name="T12" fmla="*/ 400 w 400"/>
                  <a:gd name="T13" fmla="*/ 0 h 116"/>
                  <a:gd name="T14" fmla="*/ 140 w 400"/>
                  <a:gd name="T15" fmla="*/ 0 h 116"/>
                  <a:gd name="T16" fmla="*/ 140 w 400"/>
                  <a:gd name="T17" fmla="*/ 2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140" y="26"/>
                    </a:moveTo>
                    <a:lnTo>
                      <a:pt x="0" y="26"/>
                    </a:lnTo>
                    <a:lnTo>
                      <a:pt x="0" y="90"/>
                    </a:lnTo>
                    <a:lnTo>
                      <a:pt x="140" y="90"/>
                    </a:lnTo>
                    <a:lnTo>
                      <a:pt x="140" y="116"/>
                    </a:lnTo>
                    <a:lnTo>
                      <a:pt x="400" y="116"/>
                    </a:lnTo>
                    <a:lnTo>
                      <a:pt x="400" y="0"/>
                    </a:lnTo>
                    <a:lnTo>
                      <a:pt x="140" y="0"/>
                    </a:lnTo>
                    <a:lnTo>
                      <a:pt x="14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41" name="Freeform 325">
                <a:extLst>
                  <a:ext uri="{FF2B5EF4-FFF2-40B4-BE49-F238E27FC236}">
                    <a16:creationId xmlns:a16="http://schemas.microsoft.com/office/drawing/2014/main" id="{1EF3CBE3-5023-4C78-A391-AFAC9B791C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0563" y="5509525"/>
                <a:ext cx="563011" cy="164592"/>
              </a:xfrm>
              <a:custGeom>
                <a:avLst/>
                <a:gdLst>
                  <a:gd name="T0" fmla="*/ 140 w 400"/>
                  <a:gd name="T1" fmla="*/ 27 h 117"/>
                  <a:gd name="T2" fmla="*/ 0 w 400"/>
                  <a:gd name="T3" fmla="*/ 27 h 117"/>
                  <a:gd name="T4" fmla="*/ 0 w 400"/>
                  <a:gd name="T5" fmla="*/ 91 h 117"/>
                  <a:gd name="T6" fmla="*/ 140 w 400"/>
                  <a:gd name="T7" fmla="*/ 91 h 117"/>
                  <a:gd name="T8" fmla="*/ 140 w 400"/>
                  <a:gd name="T9" fmla="*/ 117 h 117"/>
                  <a:gd name="T10" fmla="*/ 400 w 400"/>
                  <a:gd name="T11" fmla="*/ 117 h 117"/>
                  <a:gd name="T12" fmla="*/ 400 w 400"/>
                  <a:gd name="T13" fmla="*/ 0 h 117"/>
                  <a:gd name="T14" fmla="*/ 140 w 400"/>
                  <a:gd name="T15" fmla="*/ 0 h 117"/>
                  <a:gd name="T16" fmla="*/ 140 w 400"/>
                  <a:gd name="T17" fmla="*/ 2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7">
                    <a:moveTo>
                      <a:pt x="140" y="27"/>
                    </a:moveTo>
                    <a:lnTo>
                      <a:pt x="0" y="27"/>
                    </a:lnTo>
                    <a:lnTo>
                      <a:pt x="0" y="91"/>
                    </a:lnTo>
                    <a:lnTo>
                      <a:pt x="140" y="91"/>
                    </a:lnTo>
                    <a:lnTo>
                      <a:pt x="140" y="117"/>
                    </a:lnTo>
                    <a:lnTo>
                      <a:pt x="400" y="117"/>
                    </a:lnTo>
                    <a:lnTo>
                      <a:pt x="400" y="0"/>
                    </a:lnTo>
                    <a:lnTo>
                      <a:pt x="140" y="0"/>
                    </a:lnTo>
                    <a:lnTo>
                      <a:pt x="140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42" name="Freeform 326">
                <a:extLst>
                  <a:ext uri="{FF2B5EF4-FFF2-40B4-BE49-F238E27FC236}">
                    <a16:creationId xmlns:a16="http://schemas.microsoft.com/office/drawing/2014/main" id="{A6B580CF-48A7-4E7A-B674-F4F709CD19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0563" y="5093121"/>
                <a:ext cx="563011" cy="163185"/>
              </a:xfrm>
              <a:custGeom>
                <a:avLst/>
                <a:gdLst>
                  <a:gd name="T0" fmla="*/ 140 w 400"/>
                  <a:gd name="T1" fmla="*/ 26 h 116"/>
                  <a:gd name="T2" fmla="*/ 0 w 400"/>
                  <a:gd name="T3" fmla="*/ 26 h 116"/>
                  <a:gd name="T4" fmla="*/ 0 w 400"/>
                  <a:gd name="T5" fmla="*/ 90 h 116"/>
                  <a:gd name="T6" fmla="*/ 140 w 400"/>
                  <a:gd name="T7" fmla="*/ 90 h 116"/>
                  <a:gd name="T8" fmla="*/ 140 w 400"/>
                  <a:gd name="T9" fmla="*/ 116 h 116"/>
                  <a:gd name="T10" fmla="*/ 400 w 400"/>
                  <a:gd name="T11" fmla="*/ 116 h 116"/>
                  <a:gd name="T12" fmla="*/ 400 w 400"/>
                  <a:gd name="T13" fmla="*/ 0 h 116"/>
                  <a:gd name="T14" fmla="*/ 140 w 400"/>
                  <a:gd name="T15" fmla="*/ 0 h 116"/>
                  <a:gd name="T16" fmla="*/ 140 w 400"/>
                  <a:gd name="T17" fmla="*/ 2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140" y="26"/>
                    </a:moveTo>
                    <a:lnTo>
                      <a:pt x="0" y="26"/>
                    </a:lnTo>
                    <a:lnTo>
                      <a:pt x="0" y="90"/>
                    </a:lnTo>
                    <a:lnTo>
                      <a:pt x="140" y="90"/>
                    </a:lnTo>
                    <a:lnTo>
                      <a:pt x="140" y="116"/>
                    </a:lnTo>
                    <a:lnTo>
                      <a:pt x="400" y="116"/>
                    </a:lnTo>
                    <a:lnTo>
                      <a:pt x="400" y="0"/>
                    </a:lnTo>
                    <a:lnTo>
                      <a:pt x="140" y="0"/>
                    </a:lnTo>
                    <a:lnTo>
                      <a:pt x="14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</p:grpSp>
        <p:sp>
          <p:nvSpPr>
            <p:cNvPr id="43" name="Freeform 290">
              <a:extLst>
                <a:ext uri="{FF2B5EF4-FFF2-40B4-BE49-F238E27FC236}">
                  <a16:creationId xmlns:a16="http://schemas.microsoft.com/office/drawing/2014/main" id="{90991616-1149-4651-A940-078473177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024" y="5276777"/>
              <a:ext cx="3303615" cy="3153869"/>
            </a:xfrm>
            <a:custGeom>
              <a:avLst/>
              <a:gdLst>
                <a:gd name="T0" fmla="*/ 1480 w 1560"/>
                <a:gd name="T1" fmla="*/ 1490 h 1490"/>
                <a:gd name="T2" fmla="*/ 80 w 1560"/>
                <a:gd name="T3" fmla="*/ 1490 h 1490"/>
                <a:gd name="T4" fmla="*/ 0 w 1560"/>
                <a:gd name="T5" fmla="*/ 1410 h 1490"/>
                <a:gd name="T6" fmla="*/ 0 w 1560"/>
                <a:gd name="T7" fmla="*/ 80 h 1490"/>
                <a:gd name="T8" fmla="*/ 80 w 1560"/>
                <a:gd name="T9" fmla="*/ 0 h 1490"/>
                <a:gd name="T10" fmla="*/ 1480 w 1560"/>
                <a:gd name="T11" fmla="*/ 0 h 1490"/>
                <a:gd name="T12" fmla="*/ 1560 w 1560"/>
                <a:gd name="T13" fmla="*/ 80 h 1490"/>
                <a:gd name="T14" fmla="*/ 1560 w 1560"/>
                <a:gd name="T15" fmla="*/ 1410 h 1490"/>
                <a:gd name="T16" fmla="*/ 1480 w 1560"/>
                <a:gd name="T17" fmla="*/ 1490 h 1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0" h="1490">
                  <a:moveTo>
                    <a:pt x="1480" y="1490"/>
                  </a:moveTo>
                  <a:cubicBezTo>
                    <a:pt x="80" y="1490"/>
                    <a:pt x="80" y="1490"/>
                    <a:pt x="80" y="1490"/>
                  </a:cubicBezTo>
                  <a:cubicBezTo>
                    <a:pt x="36" y="1490"/>
                    <a:pt x="0" y="1454"/>
                    <a:pt x="0" y="141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36"/>
                    <a:pt x="36" y="0"/>
                    <a:pt x="80" y="0"/>
                  </a:cubicBezTo>
                  <a:cubicBezTo>
                    <a:pt x="1480" y="0"/>
                    <a:pt x="1480" y="0"/>
                    <a:pt x="1480" y="0"/>
                  </a:cubicBezTo>
                  <a:cubicBezTo>
                    <a:pt x="1524" y="0"/>
                    <a:pt x="1560" y="36"/>
                    <a:pt x="1560" y="80"/>
                  </a:cubicBezTo>
                  <a:cubicBezTo>
                    <a:pt x="1560" y="1410"/>
                    <a:pt x="1560" y="1410"/>
                    <a:pt x="1560" y="1410"/>
                  </a:cubicBezTo>
                  <a:cubicBezTo>
                    <a:pt x="1560" y="1454"/>
                    <a:pt x="1524" y="1490"/>
                    <a:pt x="1480" y="14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1079500" dist="457200" dir="8100000" algn="tr" rotWithShape="0">
                <a:schemeClr val="accent1">
                  <a:lumMod val="75000"/>
                  <a:alpha val="92000"/>
                </a:schemeClr>
              </a:outerShdw>
            </a:effec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31E3EFB7-EDCF-4ADA-9062-5C8F3EE22CD5}"/>
              </a:ext>
            </a:extLst>
          </p:cNvPr>
          <p:cNvGrpSpPr/>
          <p:nvPr/>
        </p:nvGrpSpPr>
        <p:grpSpPr>
          <a:xfrm>
            <a:off x="3801426" y="2439287"/>
            <a:ext cx="1964571" cy="1964571"/>
            <a:chOff x="7944921" y="4878316"/>
            <a:chExt cx="3929653" cy="3929653"/>
          </a:xfrm>
          <a:solidFill>
            <a:schemeClr val="accent3"/>
          </a:solidFill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D6F8311E-E90F-47BE-A88B-34676B3B78FF}"/>
                </a:ext>
              </a:extLst>
            </p:cNvPr>
            <p:cNvGrpSpPr/>
            <p:nvPr/>
          </p:nvGrpSpPr>
          <p:grpSpPr>
            <a:xfrm>
              <a:off x="8595281" y="4878316"/>
              <a:ext cx="2628934" cy="423828"/>
              <a:chOff x="10446192" y="4227958"/>
              <a:chExt cx="3499111" cy="564115"/>
            </a:xfrm>
            <a:grpFill/>
          </p:grpSpPr>
          <p:sp>
            <p:nvSpPr>
              <p:cNvPr id="46" name="Freeform 291">
                <a:extLst>
                  <a:ext uri="{FF2B5EF4-FFF2-40B4-BE49-F238E27FC236}">
                    <a16:creationId xmlns:a16="http://schemas.microsoft.com/office/drawing/2014/main" id="{164AFF59-914D-4DB3-B653-827DADC555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46192" y="4227958"/>
                <a:ext cx="163273" cy="564115"/>
              </a:xfrm>
              <a:custGeom>
                <a:avLst/>
                <a:gdLst>
                  <a:gd name="T0" fmla="*/ 90 w 116"/>
                  <a:gd name="T1" fmla="*/ 0 h 401"/>
                  <a:gd name="T2" fmla="*/ 26 w 116"/>
                  <a:gd name="T3" fmla="*/ 0 h 401"/>
                  <a:gd name="T4" fmla="*/ 26 w 116"/>
                  <a:gd name="T5" fmla="*/ 140 h 401"/>
                  <a:gd name="T6" fmla="*/ 0 w 116"/>
                  <a:gd name="T7" fmla="*/ 140 h 401"/>
                  <a:gd name="T8" fmla="*/ 0 w 116"/>
                  <a:gd name="T9" fmla="*/ 401 h 401"/>
                  <a:gd name="T10" fmla="*/ 116 w 116"/>
                  <a:gd name="T11" fmla="*/ 401 h 401"/>
                  <a:gd name="T12" fmla="*/ 116 w 116"/>
                  <a:gd name="T13" fmla="*/ 140 h 401"/>
                  <a:gd name="T14" fmla="*/ 90 w 116"/>
                  <a:gd name="T15" fmla="*/ 140 h 401"/>
                  <a:gd name="T16" fmla="*/ 90 w 116"/>
                  <a:gd name="T1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90" y="0"/>
                    </a:moveTo>
                    <a:lnTo>
                      <a:pt x="26" y="0"/>
                    </a:lnTo>
                    <a:lnTo>
                      <a:pt x="26" y="140"/>
                    </a:lnTo>
                    <a:lnTo>
                      <a:pt x="0" y="140"/>
                    </a:lnTo>
                    <a:lnTo>
                      <a:pt x="0" y="401"/>
                    </a:lnTo>
                    <a:lnTo>
                      <a:pt x="116" y="401"/>
                    </a:lnTo>
                    <a:lnTo>
                      <a:pt x="116" y="140"/>
                    </a:lnTo>
                    <a:lnTo>
                      <a:pt x="90" y="140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47" name="Freeform 292">
                <a:extLst>
                  <a:ext uri="{FF2B5EF4-FFF2-40B4-BE49-F238E27FC236}">
                    <a16:creationId xmlns:a16="http://schemas.microsoft.com/office/drawing/2014/main" id="{F1406F76-7058-439B-AA76-A43CF8DEC1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62820" y="4227958"/>
                <a:ext cx="163273" cy="564115"/>
              </a:xfrm>
              <a:custGeom>
                <a:avLst/>
                <a:gdLst>
                  <a:gd name="T0" fmla="*/ 90 w 116"/>
                  <a:gd name="T1" fmla="*/ 0 h 401"/>
                  <a:gd name="T2" fmla="*/ 26 w 116"/>
                  <a:gd name="T3" fmla="*/ 0 h 401"/>
                  <a:gd name="T4" fmla="*/ 26 w 116"/>
                  <a:gd name="T5" fmla="*/ 140 h 401"/>
                  <a:gd name="T6" fmla="*/ 0 w 116"/>
                  <a:gd name="T7" fmla="*/ 140 h 401"/>
                  <a:gd name="T8" fmla="*/ 0 w 116"/>
                  <a:gd name="T9" fmla="*/ 401 h 401"/>
                  <a:gd name="T10" fmla="*/ 116 w 116"/>
                  <a:gd name="T11" fmla="*/ 401 h 401"/>
                  <a:gd name="T12" fmla="*/ 116 w 116"/>
                  <a:gd name="T13" fmla="*/ 140 h 401"/>
                  <a:gd name="T14" fmla="*/ 90 w 116"/>
                  <a:gd name="T15" fmla="*/ 140 h 401"/>
                  <a:gd name="T16" fmla="*/ 90 w 116"/>
                  <a:gd name="T1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90" y="0"/>
                    </a:moveTo>
                    <a:lnTo>
                      <a:pt x="26" y="0"/>
                    </a:lnTo>
                    <a:lnTo>
                      <a:pt x="26" y="140"/>
                    </a:lnTo>
                    <a:lnTo>
                      <a:pt x="0" y="140"/>
                    </a:lnTo>
                    <a:lnTo>
                      <a:pt x="0" y="401"/>
                    </a:lnTo>
                    <a:lnTo>
                      <a:pt x="116" y="401"/>
                    </a:lnTo>
                    <a:lnTo>
                      <a:pt x="116" y="140"/>
                    </a:lnTo>
                    <a:lnTo>
                      <a:pt x="90" y="140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48" name="Freeform 293">
                <a:extLst>
                  <a:ext uri="{FF2B5EF4-FFF2-40B4-BE49-F238E27FC236}">
                    <a16:creationId xmlns:a16="http://schemas.microsoft.com/office/drawing/2014/main" id="{2F107C1B-ECBF-4DA9-A80F-4914248453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79448" y="4227958"/>
                <a:ext cx="163273" cy="564115"/>
              </a:xfrm>
              <a:custGeom>
                <a:avLst/>
                <a:gdLst>
                  <a:gd name="T0" fmla="*/ 90 w 116"/>
                  <a:gd name="T1" fmla="*/ 0 h 401"/>
                  <a:gd name="T2" fmla="*/ 26 w 116"/>
                  <a:gd name="T3" fmla="*/ 0 h 401"/>
                  <a:gd name="T4" fmla="*/ 26 w 116"/>
                  <a:gd name="T5" fmla="*/ 140 h 401"/>
                  <a:gd name="T6" fmla="*/ 0 w 116"/>
                  <a:gd name="T7" fmla="*/ 140 h 401"/>
                  <a:gd name="T8" fmla="*/ 0 w 116"/>
                  <a:gd name="T9" fmla="*/ 401 h 401"/>
                  <a:gd name="T10" fmla="*/ 116 w 116"/>
                  <a:gd name="T11" fmla="*/ 401 h 401"/>
                  <a:gd name="T12" fmla="*/ 116 w 116"/>
                  <a:gd name="T13" fmla="*/ 140 h 401"/>
                  <a:gd name="T14" fmla="*/ 90 w 116"/>
                  <a:gd name="T15" fmla="*/ 140 h 401"/>
                  <a:gd name="T16" fmla="*/ 90 w 116"/>
                  <a:gd name="T1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90" y="0"/>
                    </a:moveTo>
                    <a:lnTo>
                      <a:pt x="26" y="0"/>
                    </a:lnTo>
                    <a:lnTo>
                      <a:pt x="26" y="140"/>
                    </a:lnTo>
                    <a:lnTo>
                      <a:pt x="0" y="140"/>
                    </a:lnTo>
                    <a:lnTo>
                      <a:pt x="0" y="401"/>
                    </a:lnTo>
                    <a:lnTo>
                      <a:pt x="116" y="401"/>
                    </a:lnTo>
                    <a:lnTo>
                      <a:pt x="116" y="140"/>
                    </a:lnTo>
                    <a:lnTo>
                      <a:pt x="90" y="140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49" name="Freeform 294">
                <a:extLst>
                  <a:ext uri="{FF2B5EF4-FFF2-40B4-BE49-F238E27FC236}">
                    <a16:creationId xmlns:a16="http://schemas.microsoft.com/office/drawing/2014/main" id="{DFDAE46C-AE09-4589-997F-DEDABF6F4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97483" y="4227958"/>
                <a:ext cx="163273" cy="564115"/>
              </a:xfrm>
              <a:custGeom>
                <a:avLst/>
                <a:gdLst>
                  <a:gd name="T0" fmla="*/ 90 w 116"/>
                  <a:gd name="T1" fmla="*/ 0 h 401"/>
                  <a:gd name="T2" fmla="*/ 26 w 116"/>
                  <a:gd name="T3" fmla="*/ 0 h 401"/>
                  <a:gd name="T4" fmla="*/ 26 w 116"/>
                  <a:gd name="T5" fmla="*/ 140 h 401"/>
                  <a:gd name="T6" fmla="*/ 0 w 116"/>
                  <a:gd name="T7" fmla="*/ 140 h 401"/>
                  <a:gd name="T8" fmla="*/ 0 w 116"/>
                  <a:gd name="T9" fmla="*/ 401 h 401"/>
                  <a:gd name="T10" fmla="*/ 116 w 116"/>
                  <a:gd name="T11" fmla="*/ 401 h 401"/>
                  <a:gd name="T12" fmla="*/ 116 w 116"/>
                  <a:gd name="T13" fmla="*/ 140 h 401"/>
                  <a:gd name="T14" fmla="*/ 90 w 116"/>
                  <a:gd name="T15" fmla="*/ 140 h 401"/>
                  <a:gd name="T16" fmla="*/ 90 w 116"/>
                  <a:gd name="T1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90" y="0"/>
                    </a:moveTo>
                    <a:lnTo>
                      <a:pt x="26" y="0"/>
                    </a:lnTo>
                    <a:lnTo>
                      <a:pt x="26" y="140"/>
                    </a:lnTo>
                    <a:lnTo>
                      <a:pt x="0" y="140"/>
                    </a:lnTo>
                    <a:lnTo>
                      <a:pt x="0" y="401"/>
                    </a:lnTo>
                    <a:lnTo>
                      <a:pt x="116" y="401"/>
                    </a:lnTo>
                    <a:lnTo>
                      <a:pt x="116" y="140"/>
                    </a:lnTo>
                    <a:lnTo>
                      <a:pt x="90" y="140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50" name="Freeform 295">
                <a:extLst>
                  <a:ext uri="{FF2B5EF4-FFF2-40B4-BE49-F238E27FC236}">
                    <a16:creationId xmlns:a16="http://schemas.microsoft.com/office/drawing/2014/main" id="{A25A9A3D-F7C8-4BA2-932E-1646915F1D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14110" y="4227958"/>
                <a:ext cx="163273" cy="564115"/>
              </a:xfrm>
              <a:custGeom>
                <a:avLst/>
                <a:gdLst>
                  <a:gd name="T0" fmla="*/ 90 w 116"/>
                  <a:gd name="T1" fmla="*/ 0 h 401"/>
                  <a:gd name="T2" fmla="*/ 26 w 116"/>
                  <a:gd name="T3" fmla="*/ 0 h 401"/>
                  <a:gd name="T4" fmla="*/ 26 w 116"/>
                  <a:gd name="T5" fmla="*/ 140 h 401"/>
                  <a:gd name="T6" fmla="*/ 0 w 116"/>
                  <a:gd name="T7" fmla="*/ 140 h 401"/>
                  <a:gd name="T8" fmla="*/ 0 w 116"/>
                  <a:gd name="T9" fmla="*/ 401 h 401"/>
                  <a:gd name="T10" fmla="*/ 116 w 116"/>
                  <a:gd name="T11" fmla="*/ 401 h 401"/>
                  <a:gd name="T12" fmla="*/ 116 w 116"/>
                  <a:gd name="T13" fmla="*/ 140 h 401"/>
                  <a:gd name="T14" fmla="*/ 90 w 116"/>
                  <a:gd name="T15" fmla="*/ 140 h 401"/>
                  <a:gd name="T16" fmla="*/ 90 w 116"/>
                  <a:gd name="T1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90" y="0"/>
                    </a:moveTo>
                    <a:lnTo>
                      <a:pt x="26" y="0"/>
                    </a:lnTo>
                    <a:lnTo>
                      <a:pt x="26" y="140"/>
                    </a:lnTo>
                    <a:lnTo>
                      <a:pt x="0" y="140"/>
                    </a:lnTo>
                    <a:lnTo>
                      <a:pt x="0" y="401"/>
                    </a:lnTo>
                    <a:lnTo>
                      <a:pt x="116" y="401"/>
                    </a:lnTo>
                    <a:lnTo>
                      <a:pt x="116" y="140"/>
                    </a:lnTo>
                    <a:lnTo>
                      <a:pt x="90" y="140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51" name="Freeform 296">
                <a:extLst>
                  <a:ext uri="{FF2B5EF4-FFF2-40B4-BE49-F238E27FC236}">
                    <a16:creationId xmlns:a16="http://schemas.microsoft.com/office/drawing/2014/main" id="{A3954D1A-B49F-4CCE-B1DC-237F17D804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30738" y="4227958"/>
                <a:ext cx="163273" cy="564115"/>
              </a:xfrm>
              <a:custGeom>
                <a:avLst/>
                <a:gdLst>
                  <a:gd name="T0" fmla="*/ 90 w 116"/>
                  <a:gd name="T1" fmla="*/ 0 h 401"/>
                  <a:gd name="T2" fmla="*/ 26 w 116"/>
                  <a:gd name="T3" fmla="*/ 0 h 401"/>
                  <a:gd name="T4" fmla="*/ 26 w 116"/>
                  <a:gd name="T5" fmla="*/ 140 h 401"/>
                  <a:gd name="T6" fmla="*/ 0 w 116"/>
                  <a:gd name="T7" fmla="*/ 140 h 401"/>
                  <a:gd name="T8" fmla="*/ 0 w 116"/>
                  <a:gd name="T9" fmla="*/ 401 h 401"/>
                  <a:gd name="T10" fmla="*/ 116 w 116"/>
                  <a:gd name="T11" fmla="*/ 401 h 401"/>
                  <a:gd name="T12" fmla="*/ 116 w 116"/>
                  <a:gd name="T13" fmla="*/ 140 h 401"/>
                  <a:gd name="T14" fmla="*/ 90 w 116"/>
                  <a:gd name="T15" fmla="*/ 140 h 401"/>
                  <a:gd name="T16" fmla="*/ 90 w 116"/>
                  <a:gd name="T1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90" y="0"/>
                    </a:moveTo>
                    <a:lnTo>
                      <a:pt x="26" y="0"/>
                    </a:lnTo>
                    <a:lnTo>
                      <a:pt x="26" y="140"/>
                    </a:lnTo>
                    <a:lnTo>
                      <a:pt x="0" y="140"/>
                    </a:lnTo>
                    <a:lnTo>
                      <a:pt x="0" y="401"/>
                    </a:lnTo>
                    <a:lnTo>
                      <a:pt x="116" y="401"/>
                    </a:lnTo>
                    <a:lnTo>
                      <a:pt x="116" y="140"/>
                    </a:lnTo>
                    <a:lnTo>
                      <a:pt x="90" y="140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52" name="Freeform 297">
                <a:extLst>
                  <a:ext uri="{FF2B5EF4-FFF2-40B4-BE49-F238E27FC236}">
                    <a16:creationId xmlns:a16="http://schemas.microsoft.com/office/drawing/2014/main" id="{D4E40C40-420C-442F-8FAC-96E3113C1C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48774" y="4227958"/>
                <a:ext cx="163273" cy="564115"/>
              </a:xfrm>
              <a:custGeom>
                <a:avLst/>
                <a:gdLst>
                  <a:gd name="T0" fmla="*/ 90 w 116"/>
                  <a:gd name="T1" fmla="*/ 0 h 401"/>
                  <a:gd name="T2" fmla="*/ 26 w 116"/>
                  <a:gd name="T3" fmla="*/ 0 h 401"/>
                  <a:gd name="T4" fmla="*/ 26 w 116"/>
                  <a:gd name="T5" fmla="*/ 140 h 401"/>
                  <a:gd name="T6" fmla="*/ 0 w 116"/>
                  <a:gd name="T7" fmla="*/ 140 h 401"/>
                  <a:gd name="T8" fmla="*/ 0 w 116"/>
                  <a:gd name="T9" fmla="*/ 401 h 401"/>
                  <a:gd name="T10" fmla="*/ 116 w 116"/>
                  <a:gd name="T11" fmla="*/ 401 h 401"/>
                  <a:gd name="T12" fmla="*/ 116 w 116"/>
                  <a:gd name="T13" fmla="*/ 140 h 401"/>
                  <a:gd name="T14" fmla="*/ 90 w 116"/>
                  <a:gd name="T15" fmla="*/ 140 h 401"/>
                  <a:gd name="T16" fmla="*/ 90 w 116"/>
                  <a:gd name="T1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90" y="0"/>
                    </a:moveTo>
                    <a:lnTo>
                      <a:pt x="26" y="0"/>
                    </a:lnTo>
                    <a:lnTo>
                      <a:pt x="26" y="140"/>
                    </a:lnTo>
                    <a:lnTo>
                      <a:pt x="0" y="140"/>
                    </a:lnTo>
                    <a:lnTo>
                      <a:pt x="0" y="401"/>
                    </a:lnTo>
                    <a:lnTo>
                      <a:pt x="116" y="401"/>
                    </a:lnTo>
                    <a:lnTo>
                      <a:pt x="116" y="140"/>
                    </a:lnTo>
                    <a:lnTo>
                      <a:pt x="90" y="140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53" name="Freeform 298">
                <a:extLst>
                  <a:ext uri="{FF2B5EF4-FFF2-40B4-BE49-F238E27FC236}">
                    <a16:creationId xmlns:a16="http://schemas.microsoft.com/office/drawing/2014/main" id="{6BB25E7F-83EC-4384-9471-A6700F564B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65402" y="4227958"/>
                <a:ext cx="163273" cy="564115"/>
              </a:xfrm>
              <a:custGeom>
                <a:avLst/>
                <a:gdLst>
                  <a:gd name="T0" fmla="*/ 90 w 116"/>
                  <a:gd name="T1" fmla="*/ 0 h 401"/>
                  <a:gd name="T2" fmla="*/ 26 w 116"/>
                  <a:gd name="T3" fmla="*/ 0 h 401"/>
                  <a:gd name="T4" fmla="*/ 26 w 116"/>
                  <a:gd name="T5" fmla="*/ 140 h 401"/>
                  <a:gd name="T6" fmla="*/ 0 w 116"/>
                  <a:gd name="T7" fmla="*/ 140 h 401"/>
                  <a:gd name="T8" fmla="*/ 0 w 116"/>
                  <a:gd name="T9" fmla="*/ 401 h 401"/>
                  <a:gd name="T10" fmla="*/ 116 w 116"/>
                  <a:gd name="T11" fmla="*/ 401 h 401"/>
                  <a:gd name="T12" fmla="*/ 116 w 116"/>
                  <a:gd name="T13" fmla="*/ 140 h 401"/>
                  <a:gd name="T14" fmla="*/ 90 w 116"/>
                  <a:gd name="T15" fmla="*/ 140 h 401"/>
                  <a:gd name="T16" fmla="*/ 90 w 116"/>
                  <a:gd name="T1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90" y="0"/>
                    </a:moveTo>
                    <a:lnTo>
                      <a:pt x="26" y="0"/>
                    </a:lnTo>
                    <a:lnTo>
                      <a:pt x="26" y="140"/>
                    </a:lnTo>
                    <a:lnTo>
                      <a:pt x="0" y="140"/>
                    </a:lnTo>
                    <a:lnTo>
                      <a:pt x="0" y="401"/>
                    </a:lnTo>
                    <a:lnTo>
                      <a:pt x="116" y="401"/>
                    </a:lnTo>
                    <a:lnTo>
                      <a:pt x="116" y="140"/>
                    </a:lnTo>
                    <a:lnTo>
                      <a:pt x="90" y="140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54" name="Freeform 299">
                <a:extLst>
                  <a:ext uri="{FF2B5EF4-FFF2-40B4-BE49-F238E27FC236}">
                    <a16:creationId xmlns:a16="http://schemas.microsoft.com/office/drawing/2014/main" id="{4356BA25-23D0-4BFD-B26F-2C4897B800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82030" y="4227958"/>
                <a:ext cx="163273" cy="564115"/>
              </a:xfrm>
              <a:custGeom>
                <a:avLst/>
                <a:gdLst>
                  <a:gd name="T0" fmla="*/ 90 w 116"/>
                  <a:gd name="T1" fmla="*/ 140 h 401"/>
                  <a:gd name="T2" fmla="*/ 90 w 116"/>
                  <a:gd name="T3" fmla="*/ 0 h 401"/>
                  <a:gd name="T4" fmla="*/ 26 w 116"/>
                  <a:gd name="T5" fmla="*/ 0 h 401"/>
                  <a:gd name="T6" fmla="*/ 26 w 116"/>
                  <a:gd name="T7" fmla="*/ 140 h 401"/>
                  <a:gd name="T8" fmla="*/ 0 w 116"/>
                  <a:gd name="T9" fmla="*/ 140 h 401"/>
                  <a:gd name="T10" fmla="*/ 0 w 116"/>
                  <a:gd name="T11" fmla="*/ 401 h 401"/>
                  <a:gd name="T12" fmla="*/ 116 w 116"/>
                  <a:gd name="T13" fmla="*/ 401 h 401"/>
                  <a:gd name="T14" fmla="*/ 116 w 116"/>
                  <a:gd name="T15" fmla="*/ 140 h 401"/>
                  <a:gd name="T16" fmla="*/ 90 w 116"/>
                  <a:gd name="T17" fmla="*/ 14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90" y="140"/>
                    </a:moveTo>
                    <a:lnTo>
                      <a:pt x="90" y="0"/>
                    </a:lnTo>
                    <a:lnTo>
                      <a:pt x="26" y="0"/>
                    </a:lnTo>
                    <a:lnTo>
                      <a:pt x="26" y="140"/>
                    </a:lnTo>
                    <a:lnTo>
                      <a:pt x="0" y="140"/>
                    </a:lnTo>
                    <a:lnTo>
                      <a:pt x="0" y="401"/>
                    </a:lnTo>
                    <a:lnTo>
                      <a:pt x="116" y="401"/>
                    </a:lnTo>
                    <a:lnTo>
                      <a:pt x="116" y="140"/>
                    </a:lnTo>
                    <a:lnTo>
                      <a:pt x="90" y="1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FFB55385-94CA-4A68-987A-BA3AE271AE59}"/>
                </a:ext>
              </a:extLst>
            </p:cNvPr>
            <p:cNvGrpSpPr/>
            <p:nvPr/>
          </p:nvGrpSpPr>
          <p:grpSpPr>
            <a:xfrm>
              <a:off x="8595281" y="8384141"/>
              <a:ext cx="2628934" cy="423828"/>
              <a:chOff x="10446192" y="8894211"/>
              <a:chExt cx="3499111" cy="564115"/>
            </a:xfrm>
            <a:grpFill/>
          </p:grpSpPr>
          <p:sp>
            <p:nvSpPr>
              <p:cNvPr id="56" name="Freeform 300">
                <a:extLst>
                  <a:ext uri="{FF2B5EF4-FFF2-40B4-BE49-F238E27FC236}">
                    <a16:creationId xmlns:a16="http://schemas.microsoft.com/office/drawing/2014/main" id="{8B7AFB23-E578-4835-9392-7AE9ACB6A6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82030" y="8894211"/>
                <a:ext cx="163273" cy="564115"/>
              </a:xfrm>
              <a:custGeom>
                <a:avLst/>
                <a:gdLst>
                  <a:gd name="T0" fmla="*/ 0 w 116"/>
                  <a:gd name="T1" fmla="*/ 261 h 401"/>
                  <a:gd name="T2" fmla="*/ 26 w 116"/>
                  <a:gd name="T3" fmla="*/ 261 h 401"/>
                  <a:gd name="T4" fmla="*/ 26 w 116"/>
                  <a:gd name="T5" fmla="*/ 401 h 401"/>
                  <a:gd name="T6" fmla="*/ 90 w 116"/>
                  <a:gd name="T7" fmla="*/ 401 h 401"/>
                  <a:gd name="T8" fmla="*/ 90 w 116"/>
                  <a:gd name="T9" fmla="*/ 261 h 401"/>
                  <a:gd name="T10" fmla="*/ 116 w 116"/>
                  <a:gd name="T11" fmla="*/ 261 h 401"/>
                  <a:gd name="T12" fmla="*/ 116 w 116"/>
                  <a:gd name="T13" fmla="*/ 0 h 401"/>
                  <a:gd name="T14" fmla="*/ 0 w 116"/>
                  <a:gd name="T15" fmla="*/ 0 h 401"/>
                  <a:gd name="T16" fmla="*/ 0 w 116"/>
                  <a:gd name="T17" fmla="*/ 26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0" y="261"/>
                    </a:moveTo>
                    <a:lnTo>
                      <a:pt x="26" y="261"/>
                    </a:lnTo>
                    <a:lnTo>
                      <a:pt x="26" y="401"/>
                    </a:lnTo>
                    <a:lnTo>
                      <a:pt x="90" y="401"/>
                    </a:lnTo>
                    <a:lnTo>
                      <a:pt x="90" y="261"/>
                    </a:lnTo>
                    <a:lnTo>
                      <a:pt x="116" y="261"/>
                    </a:lnTo>
                    <a:lnTo>
                      <a:pt x="116" y="0"/>
                    </a:lnTo>
                    <a:lnTo>
                      <a:pt x="0" y="0"/>
                    </a:lnTo>
                    <a:lnTo>
                      <a:pt x="0" y="2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57" name="Freeform 301">
                <a:extLst>
                  <a:ext uri="{FF2B5EF4-FFF2-40B4-BE49-F238E27FC236}">
                    <a16:creationId xmlns:a16="http://schemas.microsoft.com/office/drawing/2014/main" id="{67FA26CC-5445-47D4-9089-239246FC7D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65402" y="8894211"/>
                <a:ext cx="163273" cy="564115"/>
              </a:xfrm>
              <a:custGeom>
                <a:avLst/>
                <a:gdLst>
                  <a:gd name="T0" fmla="*/ 0 w 116"/>
                  <a:gd name="T1" fmla="*/ 261 h 401"/>
                  <a:gd name="T2" fmla="*/ 26 w 116"/>
                  <a:gd name="T3" fmla="*/ 261 h 401"/>
                  <a:gd name="T4" fmla="*/ 26 w 116"/>
                  <a:gd name="T5" fmla="*/ 401 h 401"/>
                  <a:gd name="T6" fmla="*/ 90 w 116"/>
                  <a:gd name="T7" fmla="*/ 401 h 401"/>
                  <a:gd name="T8" fmla="*/ 90 w 116"/>
                  <a:gd name="T9" fmla="*/ 261 h 401"/>
                  <a:gd name="T10" fmla="*/ 116 w 116"/>
                  <a:gd name="T11" fmla="*/ 261 h 401"/>
                  <a:gd name="T12" fmla="*/ 116 w 116"/>
                  <a:gd name="T13" fmla="*/ 0 h 401"/>
                  <a:gd name="T14" fmla="*/ 0 w 116"/>
                  <a:gd name="T15" fmla="*/ 0 h 401"/>
                  <a:gd name="T16" fmla="*/ 0 w 116"/>
                  <a:gd name="T17" fmla="*/ 26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0" y="261"/>
                    </a:moveTo>
                    <a:lnTo>
                      <a:pt x="26" y="261"/>
                    </a:lnTo>
                    <a:lnTo>
                      <a:pt x="26" y="401"/>
                    </a:lnTo>
                    <a:lnTo>
                      <a:pt x="90" y="401"/>
                    </a:lnTo>
                    <a:lnTo>
                      <a:pt x="90" y="261"/>
                    </a:lnTo>
                    <a:lnTo>
                      <a:pt x="116" y="261"/>
                    </a:lnTo>
                    <a:lnTo>
                      <a:pt x="116" y="0"/>
                    </a:lnTo>
                    <a:lnTo>
                      <a:pt x="0" y="0"/>
                    </a:lnTo>
                    <a:lnTo>
                      <a:pt x="0" y="2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58" name="Freeform 302">
                <a:extLst>
                  <a:ext uri="{FF2B5EF4-FFF2-40B4-BE49-F238E27FC236}">
                    <a16:creationId xmlns:a16="http://schemas.microsoft.com/office/drawing/2014/main" id="{5FA6A00D-862D-4B22-99E9-6356E89DA1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48774" y="8894211"/>
                <a:ext cx="163273" cy="564115"/>
              </a:xfrm>
              <a:custGeom>
                <a:avLst/>
                <a:gdLst>
                  <a:gd name="T0" fmla="*/ 0 w 116"/>
                  <a:gd name="T1" fmla="*/ 261 h 401"/>
                  <a:gd name="T2" fmla="*/ 26 w 116"/>
                  <a:gd name="T3" fmla="*/ 261 h 401"/>
                  <a:gd name="T4" fmla="*/ 26 w 116"/>
                  <a:gd name="T5" fmla="*/ 401 h 401"/>
                  <a:gd name="T6" fmla="*/ 90 w 116"/>
                  <a:gd name="T7" fmla="*/ 401 h 401"/>
                  <a:gd name="T8" fmla="*/ 90 w 116"/>
                  <a:gd name="T9" fmla="*/ 261 h 401"/>
                  <a:gd name="T10" fmla="*/ 116 w 116"/>
                  <a:gd name="T11" fmla="*/ 261 h 401"/>
                  <a:gd name="T12" fmla="*/ 116 w 116"/>
                  <a:gd name="T13" fmla="*/ 0 h 401"/>
                  <a:gd name="T14" fmla="*/ 0 w 116"/>
                  <a:gd name="T15" fmla="*/ 0 h 401"/>
                  <a:gd name="T16" fmla="*/ 0 w 116"/>
                  <a:gd name="T17" fmla="*/ 26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0" y="261"/>
                    </a:moveTo>
                    <a:lnTo>
                      <a:pt x="26" y="261"/>
                    </a:lnTo>
                    <a:lnTo>
                      <a:pt x="26" y="401"/>
                    </a:lnTo>
                    <a:lnTo>
                      <a:pt x="90" y="401"/>
                    </a:lnTo>
                    <a:lnTo>
                      <a:pt x="90" y="261"/>
                    </a:lnTo>
                    <a:lnTo>
                      <a:pt x="116" y="261"/>
                    </a:lnTo>
                    <a:lnTo>
                      <a:pt x="116" y="0"/>
                    </a:lnTo>
                    <a:lnTo>
                      <a:pt x="0" y="0"/>
                    </a:lnTo>
                    <a:lnTo>
                      <a:pt x="0" y="2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59" name="Freeform 303">
                <a:extLst>
                  <a:ext uri="{FF2B5EF4-FFF2-40B4-BE49-F238E27FC236}">
                    <a16:creationId xmlns:a16="http://schemas.microsoft.com/office/drawing/2014/main" id="{5B8028BC-BCE5-4B06-ADF1-E683EBAA28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30738" y="8894211"/>
                <a:ext cx="163273" cy="564115"/>
              </a:xfrm>
              <a:custGeom>
                <a:avLst/>
                <a:gdLst>
                  <a:gd name="T0" fmla="*/ 0 w 116"/>
                  <a:gd name="T1" fmla="*/ 261 h 401"/>
                  <a:gd name="T2" fmla="*/ 26 w 116"/>
                  <a:gd name="T3" fmla="*/ 261 h 401"/>
                  <a:gd name="T4" fmla="*/ 26 w 116"/>
                  <a:gd name="T5" fmla="*/ 401 h 401"/>
                  <a:gd name="T6" fmla="*/ 90 w 116"/>
                  <a:gd name="T7" fmla="*/ 401 h 401"/>
                  <a:gd name="T8" fmla="*/ 90 w 116"/>
                  <a:gd name="T9" fmla="*/ 261 h 401"/>
                  <a:gd name="T10" fmla="*/ 116 w 116"/>
                  <a:gd name="T11" fmla="*/ 261 h 401"/>
                  <a:gd name="T12" fmla="*/ 116 w 116"/>
                  <a:gd name="T13" fmla="*/ 0 h 401"/>
                  <a:gd name="T14" fmla="*/ 0 w 116"/>
                  <a:gd name="T15" fmla="*/ 0 h 401"/>
                  <a:gd name="T16" fmla="*/ 0 w 116"/>
                  <a:gd name="T17" fmla="*/ 26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0" y="261"/>
                    </a:moveTo>
                    <a:lnTo>
                      <a:pt x="26" y="261"/>
                    </a:lnTo>
                    <a:lnTo>
                      <a:pt x="26" y="401"/>
                    </a:lnTo>
                    <a:lnTo>
                      <a:pt x="90" y="401"/>
                    </a:lnTo>
                    <a:lnTo>
                      <a:pt x="90" y="261"/>
                    </a:lnTo>
                    <a:lnTo>
                      <a:pt x="116" y="261"/>
                    </a:lnTo>
                    <a:lnTo>
                      <a:pt x="116" y="0"/>
                    </a:lnTo>
                    <a:lnTo>
                      <a:pt x="0" y="0"/>
                    </a:lnTo>
                    <a:lnTo>
                      <a:pt x="0" y="2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60" name="Freeform 304">
                <a:extLst>
                  <a:ext uri="{FF2B5EF4-FFF2-40B4-BE49-F238E27FC236}">
                    <a16:creationId xmlns:a16="http://schemas.microsoft.com/office/drawing/2014/main" id="{B2629B36-6468-4CE8-BE14-B8B7D2FD6A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14110" y="8894211"/>
                <a:ext cx="163273" cy="564115"/>
              </a:xfrm>
              <a:custGeom>
                <a:avLst/>
                <a:gdLst>
                  <a:gd name="T0" fmla="*/ 0 w 116"/>
                  <a:gd name="T1" fmla="*/ 261 h 401"/>
                  <a:gd name="T2" fmla="*/ 26 w 116"/>
                  <a:gd name="T3" fmla="*/ 261 h 401"/>
                  <a:gd name="T4" fmla="*/ 26 w 116"/>
                  <a:gd name="T5" fmla="*/ 401 h 401"/>
                  <a:gd name="T6" fmla="*/ 90 w 116"/>
                  <a:gd name="T7" fmla="*/ 401 h 401"/>
                  <a:gd name="T8" fmla="*/ 90 w 116"/>
                  <a:gd name="T9" fmla="*/ 261 h 401"/>
                  <a:gd name="T10" fmla="*/ 116 w 116"/>
                  <a:gd name="T11" fmla="*/ 261 h 401"/>
                  <a:gd name="T12" fmla="*/ 116 w 116"/>
                  <a:gd name="T13" fmla="*/ 0 h 401"/>
                  <a:gd name="T14" fmla="*/ 0 w 116"/>
                  <a:gd name="T15" fmla="*/ 0 h 401"/>
                  <a:gd name="T16" fmla="*/ 0 w 116"/>
                  <a:gd name="T17" fmla="*/ 26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0" y="261"/>
                    </a:moveTo>
                    <a:lnTo>
                      <a:pt x="26" y="261"/>
                    </a:lnTo>
                    <a:lnTo>
                      <a:pt x="26" y="401"/>
                    </a:lnTo>
                    <a:lnTo>
                      <a:pt x="90" y="401"/>
                    </a:lnTo>
                    <a:lnTo>
                      <a:pt x="90" y="261"/>
                    </a:lnTo>
                    <a:lnTo>
                      <a:pt x="116" y="261"/>
                    </a:lnTo>
                    <a:lnTo>
                      <a:pt x="116" y="0"/>
                    </a:lnTo>
                    <a:lnTo>
                      <a:pt x="0" y="0"/>
                    </a:lnTo>
                    <a:lnTo>
                      <a:pt x="0" y="2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61" name="Freeform 305">
                <a:extLst>
                  <a:ext uri="{FF2B5EF4-FFF2-40B4-BE49-F238E27FC236}">
                    <a16:creationId xmlns:a16="http://schemas.microsoft.com/office/drawing/2014/main" id="{A60AE0DF-67BB-44AA-BCB0-96DE61AF2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97483" y="8894211"/>
                <a:ext cx="163273" cy="564115"/>
              </a:xfrm>
              <a:custGeom>
                <a:avLst/>
                <a:gdLst>
                  <a:gd name="T0" fmla="*/ 0 w 116"/>
                  <a:gd name="T1" fmla="*/ 261 h 401"/>
                  <a:gd name="T2" fmla="*/ 26 w 116"/>
                  <a:gd name="T3" fmla="*/ 261 h 401"/>
                  <a:gd name="T4" fmla="*/ 26 w 116"/>
                  <a:gd name="T5" fmla="*/ 401 h 401"/>
                  <a:gd name="T6" fmla="*/ 90 w 116"/>
                  <a:gd name="T7" fmla="*/ 401 h 401"/>
                  <a:gd name="T8" fmla="*/ 90 w 116"/>
                  <a:gd name="T9" fmla="*/ 261 h 401"/>
                  <a:gd name="T10" fmla="*/ 116 w 116"/>
                  <a:gd name="T11" fmla="*/ 261 h 401"/>
                  <a:gd name="T12" fmla="*/ 116 w 116"/>
                  <a:gd name="T13" fmla="*/ 0 h 401"/>
                  <a:gd name="T14" fmla="*/ 0 w 116"/>
                  <a:gd name="T15" fmla="*/ 0 h 401"/>
                  <a:gd name="T16" fmla="*/ 0 w 116"/>
                  <a:gd name="T17" fmla="*/ 26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0" y="261"/>
                    </a:moveTo>
                    <a:lnTo>
                      <a:pt x="26" y="261"/>
                    </a:lnTo>
                    <a:lnTo>
                      <a:pt x="26" y="401"/>
                    </a:lnTo>
                    <a:lnTo>
                      <a:pt x="90" y="401"/>
                    </a:lnTo>
                    <a:lnTo>
                      <a:pt x="90" y="261"/>
                    </a:lnTo>
                    <a:lnTo>
                      <a:pt x="116" y="261"/>
                    </a:lnTo>
                    <a:lnTo>
                      <a:pt x="116" y="0"/>
                    </a:lnTo>
                    <a:lnTo>
                      <a:pt x="0" y="0"/>
                    </a:lnTo>
                    <a:lnTo>
                      <a:pt x="0" y="2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62" name="Freeform 306">
                <a:extLst>
                  <a:ext uri="{FF2B5EF4-FFF2-40B4-BE49-F238E27FC236}">
                    <a16:creationId xmlns:a16="http://schemas.microsoft.com/office/drawing/2014/main" id="{5A7F4302-7307-4825-A177-70587CAFBA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79448" y="8894211"/>
                <a:ext cx="163273" cy="564115"/>
              </a:xfrm>
              <a:custGeom>
                <a:avLst/>
                <a:gdLst>
                  <a:gd name="T0" fmla="*/ 0 w 116"/>
                  <a:gd name="T1" fmla="*/ 261 h 401"/>
                  <a:gd name="T2" fmla="*/ 26 w 116"/>
                  <a:gd name="T3" fmla="*/ 261 h 401"/>
                  <a:gd name="T4" fmla="*/ 26 w 116"/>
                  <a:gd name="T5" fmla="*/ 401 h 401"/>
                  <a:gd name="T6" fmla="*/ 90 w 116"/>
                  <a:gd name="T7" fmla="*/ 401 h 401"/>
                  <a:gd name="T8" fmla="*/ 90 w 116"/>
                  <a:gd name="T9" fmla="*/ 261 h 401"/>
                  <a:gd name="T10" fmla="*/ 116 w 116"/>
                  <a:gd name="T11" fmla="*/ 261 h 401"/>
                  <a:gd name="T12" fmla="*/ 116 w 116"/>
                  <a:gd name="T13" fmla="*/ 0 h 401"/>
                  <a:gd name="T14" fmla="*/ 0 w 116"/>
                  <a:gd name="T15" fmla="*/ 0 h 401"/>
                  <a:gd name="T16" fmla="*/ 0 w 116"/>
                  <a:gd name="T17" fmla="*/ 26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0" y="261"/>
                    </a:moveTo>
                    <a:lnTo>
                      <a:pt x="26" y="261"/>
                    </a:lnTo>
                    <a:lnTo>
                      <a:pt x="26" y="401"/>
                    </a:lnTo>
                    <a:lnTo>
                      <a:pt x="90" y="401"/>
                    </a:lnTo>
                    <a:lnTo>
                      <a:pt x="90" y="261"/>
                    </a:lnTo>
                    <a:lnTo>
                      <a:pt x="116" y="261"/>
                    </a:lnTo>
                    <a:lnTo>
                      <a:pt x="116" y="0"/>
                    </a:lnTo>
                    <a:lnTo>
                      <a:pt x="0" y="0"/>
                    </a:lnTo>
                    <a:lnTo>
                      <a:pt x="0" y="2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63" name="Freeform 307">
                <a:extLst>
                  <a:ext uri="{FF2B5EF4-FFF2-40B4-BE49-F238E27FC236}">
                    <a16:creationId xmlns:a16="http://schemas.microsoft.com/office/drawing/2014/main" id="{13B2DA00-AB9D-4703-B3BA-A2E80243EE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62820" y="8894211"/>
                <a:ext cx="163273" cy="564115"/>
              </a:xfrm>
              <a:custGeom>
                <a:avLst/>
                <a:gdLst>
                  <a:gd name="T0" fmla="*/ 0 w 116"/>
                  <a:gd name="T1" fmla="*/ 261 h 401"/>
                  <a:gd name="T2" fmla="*/ 26 w 116"/>
                  <a:gd name="T3" fmla="*/ 261 h 401"/>
                  <a:gd name="T4" fmla="*/ 26 w 116"/>
                  <a:gd name="T5" fmla="*/ 401 h 401"/>
                  <a:gd name="T6" fmla="*/ 90 w 116"/>
                  <a:gd name="T7" fmla="*/ 401 h 401"/>
                  <a:gd name="T8" fmla="*/ 90 w 116"/>
                  <a:gd name="T9" fmla="*/ 261 h 401"/>
                  <a:gd name="T10" fmla="*/ 116 w 116"/>
                  <a:gd name="T11" fmla="*/ 261 h 401"/>
                  <a:gd name="T12" fmla="*/ 116 w 116"/>
                  <a:gd name="T13" fmla="*/ 0 h 401"/>
                  <a:gd name="T14" fmla="*/ 0 w 116"/>
                  <a:gd name="T15" fmla="*/ 0 h 401"/>
                  <a:gd name="T16" fmla="*/ 0 w 116"/>
                  <a:gd name="T17" fmla="*/ 26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0" y="261"/>
                    </a:moveTo>
                    <a:lnTo>
                      <a:pt x="26" y="261"/>
                    </a:lnTo>
                    <a:lnTo>
                      <a:pt x="26" y="401"/>
                    </a:lnTo>
                    <a:lnTo>
                      <a:pt x="90" y="401"/>
                    </a:lnTo>
                    <a:lnTo>
                      <a:pt x="90" y="261"/>
                    </a:lnTo>
                    <a:lnTo>
                      <a:pt x="116" y="261"/>
                    </a:lnTo>
                    <a:lnTo>
                      <a:pt x="116" y="0"/>
                    </a:lnTo>
                    <a:lnTo>
                      <a:pt x="0" y="0"/>
                    </a:lnTo>
                    <a:lnTo>
                      <a:pt x="0" y="2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64" name="Freeform 308">
                <a:extLst>
                  <a:ext uri="{FF2B5EF4-FFF2-40B4-BE49-F238E27FC236}">
                    <a16:creationId xmlns:a16="http://schemas.microsoft.com/office/drawing/2014/main" id="{17963501-8C4C-4746-A21F-3EA6BA127C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46192" y="8894211"/>
                <a:ext cx="163273" cy="564115"/>
              </a:xfrm>
              <a:custGeom>
                <a:avLst/>
                <a:gdLst>
                  <a:gd name="T0" fmla="*/ 0 w 116"/>
                  <a:gd name="T1" fmla="*/ 261 h 401"/>
                  <a:gd name="T2" fmla="*/ 26 w 116"/>
                  <a:gd name="T3" fmla="*/ 261 h 401"/>
                  <a:gd name="T4" fmla="*/ 26 w 116"/>
                  <a:gd name="T5" fmla="*/ 401 h 401"/>
                  <a:gd name="T6" fmla="*/ 90 w 116"/>
                  <a:gd name="T7" fmla="*/ 401 h 401"/>
                  <a:gd name="T8" fmla="*/ 90 w 116"/>
                  <a:gd name="T9" fmla="*/ 261 h 401"/>
                  <a:gd name="T10" fmla="*/ 116 w 116"/>
                  <a:gd name="T11" fmla="*/ 261 h 401"/>
                  <a:gd name="T12" fmla="*/ 116 w 116"/>
                  <a:gd name="T13" fmla="*/ 0 h 401"/>
                  <a:gd name="T14" fmla="*/ 0 w 116"/>
                  <a:gd name="T15" fmla="*/ 0 h 401"/>
                  <a:gd name="T16" fmla="*/ 0 w 116"/>
                  <a:gd name="T17" fmla="*/ 26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0" y="261"/>
                    </a:moveTo>
                    <a:lnTo>
                      <a:pt x="26" y="261"/>
                    </a:lnTo>
                    <a:lnTo>
                      <a:pt x="26" y="401"/>
                    </a:lnTo>
                    <a:lnTo>
                      <a:pt x="90" y="401"/>
                    </a:lnTo>
                    <a:lnTo>
                      <a:pt x="90" y="261"/>
                    </a:lnTo>
                    <a:lnTo>
                      <a:pt x="116" y="261"/>
                    </a:lnTo>
                    <a:lnTo>
                      <a:pt x="116" y="0"/>
                    </a:lnTo>
                    <a:lnTo>
                      <a:pt x="0" y="0"/>
                    </a:lnTo>
                    <a:lnTo>
                      <a:pt x="0" y="2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BA9BE43F-F9EE-4B52-BA14-08B767990EFD}"/>
                </a:ext>
              </a:extLst>
            </p:cNvPr>
            <p:cNvGrpSpPr/>
            <p:nvPr/>
          </p:nvGrpSpPr>
          <p:grpSpPr>
            <a:xfrm>
              <a:off x="11451575" y="5528326"/>
              <a:ext cx="422999" cy="2629633"/>
              <a:chOff x="14247920" y="5093121"/>
              <a:chExt cx="563011" cy="3500042"/>
            </a:xfrm>
            <a:grpFill/>
          </p:grpSpPr>
          <p:sp>
            <p:nvSpPr>
              <p:cNvPr id="66" name="Freeform 309">
                <a:extLst>
                  <a:ext uri="{FF2B5EF4-FFF2-40B4-BE49-F238E27FC236}">
                    <a16:creationId xmlns:a16="http://schemas.microsoft.com/office/drawing/2014/main" id="{1B3401FD-3B5D-4052-AE85-09463773D4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7920" y="5093121"/>
                <a:ext cx="563011" cy="163185"/>
              </a:xfrm>
              <a:custGeom>
                <a:avLst/>
                <a:gdLst>
                  <a:gd name="T0" fmla="*/ 260 w 400"/>
                  <a:gd name="T1" fmla="*/ 26 h 116"/>
                  <a:gd name="T2" fmla="*/ 260 w 400"/>
                  <a:gd name="T3" fmla="*/ 0 h 116"/>
                  <a:gd name="T4" fmla="*/ 0 w 400"/>
                  <a:gd name="T5" fmla="*/ 0 h 116"/>
                  <a:gd name="T6" fmla="*/ 0 w 400"/>
                  <a:gd name="T7" fmla="*/ 116 h 116"/>
                  <a:gd name="T8" fmla="*/ 260 w 400"/>
                  <a:gd name="T9" fmla="*/ 116 h 116"/>
                  <a:gd name="T10" fmla="*/ 260 w 400"/>
                  <a:gd name="T11" fmla="*/ 90 h 116"/>
                  <a:gd name="T12" fmla="*/ 400 w 400"/>
                  <a:gd name="T13" fmla="*/ 90 h 116"/>
                  <a:gd name="T14" fmla="*/ 400 w 400"/>
                  <a:gd name="T15" fmla="*/ 26 h 116"/>
                  <a:gd name="T16" fmla="*/ 260 w 400"/>
                  <a:gd name="T17" fmla="*/ 2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260" y="26"/>
                    </a:moveTo>
                    <a:lnTo>
                      <a:pt x="260" y="0"/>
                    </a:lnTo>
                    <a:lnTo>
                      <a:pt x="0" y="0"/>
                    </a:lnTo>
                    <a:lnTo>
                      <a:pt x="0" y="116"/>
                    </a:lnTo>
                    <a:lnTo>
                      <a:pt x="260" y="116"/>
                    </a:lnTo>
                    <a:lnTo>
                      <a:pt x="260" y="90"/>
                    </a:lnTo>
                    <a:lnTo>
                      <a:pt x="400" y="90"/>
                    </a:lnTo>
                    <a:lnTo>
                      <a:pt x="400" y="26"/>
                    </a:lnTo>
                    <a:lnTo>
                      <a:pt x="26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67" name="Freeform 310">
                <a:extLst>
                  <a:ext uri="{FF2B5EF4-FFF2-40B4-BE49-F238E27FC236}">
                    <a16:creationId xmlns:a16="http://schemas.microsoft.com/office/drawing/2014/main" id="{DF145683-E9D6-4508-A9FC-9440311E1D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7920" y="5509525"/>
                <a:ext cx="563011" cy="164592"/>
              </a:xfrm>
              <a:custGeom>
                <a:avLst/>
                <a:gdLst>
                  <a:gd name="T0" fmla="*/ 260 w 400"/>
                  <a:gd name="T1" fmla="*/ 0 h 117"/>
                  <a:gd name="T2" fmla="*/ 0 w 400"/>
                  <a:gd name="T3" fmla="*/ 0 h 117"/>
                  <a:gd name="T4" fmla="*/ 0 w 400"/>
                  <a:gd name="T5" fmla="*/ 117 h 117"/>
                  <a:gd name="T6" fmla="*/ 260 w 400"/>
                  <a:gd name="T7" fmla="*/ 117 h 117"/>
                  <a:gd name="T8" fmla="*/ 260 w 400"/>
                  <a:gd name="T9" fmla="*/ 91 h 117"/>
                  <a:gd name="T10" fmla="*/ 400 w 400"/>
                  <a:gd name="T11" fmla="*/ 91 h 117"/>
                  <a:gd name="T12" fmla="*/ 400 w 400"/>
                  <a:gd name="T13" fmla="*/ 27 h 117"/>
                  <a:gd name="T14" fmla="*/ 260 w 400"/>
                  <a:gd name="T15" fmla="*/ 27 h 117"/>
                  <a:gd name="T16" fmla="*/ 260 w 400"/>
                  <a:gd name="T17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7">
                    <a:moveTo>
                      <a:pt x="260" y="0"/>
                    </a:moveTo>
                    <a:lnTo>
                      <a:pt x="0" y="0"/>
                    </a:lnTo>
                    <a:lnTo>
                      <a:pt x="0" y="117"/>
                    </a:lnTo>
                    <a:lnTo>
                      <a:pt x="260" y="117"/>
                    </a:lnTo>
                    <a:lnTo>
                      <a:pt x="260" y="91"/>
                    </a:lnTo>
                    <a:lnTo>
                      <a:pt x="400" y="91"/>
                    </a:lnTo>
                    <a:lnTo>
                      <a:pt x="400" y="27"/>
                    </a:lnTo>
                    <a:lnTo>
                      <a:pt x="260" y="27"/>
                    </a:lnTo>
                    <a:lnTo>
                      <a:pt x="2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68" name="Freeform 311">
                <a:extLst>
                  <a:ext uri="{FF2B5EF4-FFF2-40B4-BE49-F238E27FC236}">
                    <a16:creationId xmlns:a16="http://schemas.microsoft.com/office/drawing/2014/main" id="{B38C13AE-5ED5-40C5-A9A9-2E03BC019E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7920" y="5927335"/>
                <a:ext cx="563011" cy="163185"/>
              </a:xfrm>
              <a:custGeom>
                <a:avLst/>
                <a:gdLst>
                  <a:gd name="T0" fmla="*/ 260 w 400"/>
                  <a:gd name="T1" fmla="*/ 0 h 116"/>
                  <a:gd name="T2" fmla="*/ 0 w 400"/>
                  <a:gd name="T3" fmla="*/ 0 h 116"/>
                  <a:gd name="T4" fmla="*/ 0 w 400"/>
                  <a:gd name="T5" fmla="*/ 116 h 116"/>
                  <a:gd name="T6" fmla="*/ 260 w 400"/>
                  <a:gd name="T7" fmla="*/ 116 h 116"/>
                  <a:gd name="T8" fmla="*/ 260 w 400"/>
                  <a:gd name="T9" fmla="*/ 90 h 116"/>
                  <a:gd name="T10" fmla="*/ 400 w 400"/>
                  <a:gd name="T11" fmla="*/ 90 h 116"/>
                  <a:gd name="T12" fmla="*/ 400 w 400"/>
                  <a:gd name="T13" fmla="*/ 26 h 116"/>
                  <a:gd name="T14" fmla="*/ 260 w 400"/>
                  <a:gd name="T15" fmla="*/ 26 h 116"/>
                  <a:gd name="T16" fmla="*/ 260 w 400"/>
                  <a:gd name="T17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260" y="0"/>
                    </a:moveTo>
                    <a:lnTo>
                      <a:pt x="0" y="0"/>
                    </a:lnTo>
                    <a:lnTo>
                      <a:pt x="0" y="116"/>
                    </a:lnTo>
                    <a:lnTo>
                      <a:pt x="260" y="116"/>
                    </a:lnTo>
                    <a:lnTo>
                      <a:pt x="260" y="90"/>
                    </a:lnTo>
                    <a:lnTo>
                      <a:pt x="400" y="90"/>
                    </a:lnTo>
                    <a:lnTo>
                      <a:pt x="400" y="26"/>
                    </a:lnTo>
                    <a:lnTo>
                      <a:pt x="260" y="26"/>
                    </a:lnTo>
                    <a:lnTo>
                      <a:pt x="2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69" name="Freeform 312">
                <a:extLst>
                  <a:ext uri="{FF2B5EF4-FFF2-40B4-BE49-F238E27FC236}">
                    <a16:creationId xmlns:a16="http://schemas.microsoft.com/office/drawing/2014/main" id="{579F1AC7-8429-4338-92B3-BFCC8A3E44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7920" y="6343739"/>
                <a:ext cx="563011" cy="164592"/>
              </a:xfrm>
              <a:custGeom>
                <a:avLst/>
                <a:gdLst>
                  <a:gd name="T0" fmla="*/ 260 w 400"/>
                  <a:gd name="T1" fmla="*/ 0 h 117"/>
                  <a:gd name="T2" fmla="*/ 0 w 400"/>
                  <a:gd name="T3" fmla="*/ 0 h 117"/>
                  <a:gd name="T4" fmla="*/ 0 w 400"/>
                  <a:gd name="T5" fmla="*/ 117 h 117"/>
                  <a:gd name="T6" fmla="*/ 260 w 400"/>
                  <a:gd name="T7" fmla="*/ 117 h 117"/>
                  <a:gd name="T8" fmla="*/ 260 w 400"/>
                  <a:gd name="T9" fmla="*/ 91 h 117"/>
                  <a:gd name="T10" fmla="*/ 400 w 400"/>
                  <a:gd name="T11" fmla="*/ 91 h 117"/>
                  <a:gd name="T12" fmla="*/ 400 w 400"/>
                  <a:gd name="T13" fmla="*/ 26 h 117"/>
                  <a:gd name="T14" fmla="*/ 260 w 400"/>
                  <a:gd name="T15" fmla="*/ 26 h 117"/>
                  <a:gd name="T16" fmla="*/ 260 w 400"/>
                  <a:gd name="T17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7">
                    <a:moveTo>
                      <a:pt x="260" y="0"/>
                    </a:moveTo>
                    <a:lnTo>
                      <a:pt x="0" y="0"/>
                    </a:lnTo>
                    <a:lnTo>
                      <a:pt x="0" y="117"/>
                    </a:lnTo>
                    <a:lnTo>
                      <a:pt x="260" y="117"/>
                    </a:lnTo>
                    <a:lnTo>
                      <a:pt x="260" y="91"/>
                    </a:lnTo>
                    <a:lnTo>
                      <a:pt x="400" y="91"/>
                    </a:lnTo>
                    <a:lnTo>
                      <a:pt x="400" y="26"/>
                    </a:lnTo>
                    <a:lnTo>
                      <a:pt x="260" y="26"/>
                    </a:lnTo>
                    <a:lnTo>
                      <a:pt x="2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70" name="Freeform 313">
                <a:extLst>
                  <a:ext uri="{FF2B5EF4-FFF2-40B4-BE49-F238E27FC236}">
                    <a16:creationId xmlns:a16="http://schemas.microsoft.com/office/drawing/2014/main" id="{03E73DAE-0819-441E-AB2F-2E0176E616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7920" y="6761549"/>
                <a:ext cx="563011" cy="163185"/>
              </a:xfrm>
              <a:custGeom>
                <a:avLst/>
                <a:gdLst>
                  <a:gd name="T0" fmla="*/ 260 w 400"/>
                  <a:gd name="T1" fmla="*/ 0 h 116"/>
                  <a:gd name="T2" fmla="*/ 0 w 400"/>
                  <a:gd name="T3" fmla="*/ 0 h 116"/>
                  <a:gd name="T4" fmla="*/ 0 w 400"/>
                  <a:gd name="T5" fmla="*/ 116 h 116"/>
                  <a:gd name="T6" fmla="*/ 260 w 400"/>
                  <a:gd name="T7" fmla="*/ 116 h 116"/>
                  <a:gd name="T8" fmla="*/ 260 w 400"/>
                  <a:gd name="T9" fmla="*/ 90 h 116"/>
                  <a:gd name="T10" fmla="*/ 400 w 400"/>
                  <a:gd name="T11" fmla="*/ 90 h 116"/>
                  <a:gd name="T12" fmla="*/ 400 w 400"/>
                  <a:gd name="T13" fmla="*/ 26 h 116"/>
                  <a:gd name="T14" fmla="*/ 260 w 400"/>
                  <a:gd name="T15" fmla="*/ 26 h 116"/>
                  <a:gd name="T16" fmla="*/ 260 w 400"/>
                  <a:gd name="T17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260" y="0"/>
                    </a:moveTo>
                    <a:lnTo>
                      <a:pt x="0" y="0"/>
                    </a:lnTo>
                    <a:lnTo>
                      <a:pt x="0" y="116"/>
                    </a:lnTo>
                    <a:lnTo>
                      <a:pt x="260" y="116"/>
                    </a:lnTo>
                    <a:lnTo>
                      <a:pt x="260" y="90"/>
                    </a:lnTo>
                    <a:lnTo>
                      <a:pt x="400" y="90"/>
                    </a:lnTo>
                    <a:lnTo>
                      <a:pt x="400" y="26"/>
                    </a:lnTo>
                    <a:lnTo>
                      <a:pt x="260" y="26"/>
                    </a:lnTo>
                    <a:lnTo>
                      <a:pt x="2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71" name="Freeform 314">
                <a:extLst>
                  <a:ext uri="{FF2B5EF4-FFF2-40B4-BE49-F238E27FC236}">
                    <a16:creationId xmlns:a16="http://schemas.microsoft.com/office/drawing/2014/main" id="{32175A4C-D554-46AD-BDBF-05B3EE6981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7920" y="7177953"/>
                <a:ext cx="563011" cy="164592"/>
              </a:xfrm>
              <a:custGeom>
                <a:avLst/>
                <a:gdLst>
                  <a:gd name="T0" fmla="*/ 260 w 400"/>
                  <a:gd name="T1" fmla="*/ 0 h 117"/>
                  <a:gd name="T2" fmla="*/ 0 w 400"/>
                  <a:gd name="T3" fmla="*/ 0 h 117"/>
                  <a:gd name="T4" fmla="*/ 0 w 400"/>
                  <a:gd name="T5" fmla="*/ 117 h 117"/>
                  <a:gd name="T6" fmla="*/ 260 w 400"/>
                  <a:gd name="T7" fmla="*/ 117 h 117"/>
                  <a:gd name="T8" fmla="*/ 260 w 400"/>
                  <a:gd name="T9" fmla="*/ 91 h 117"/>
                  <a:gd name="T10" fmla="*/ 400 w 400"/>
                  <a:gd name="T11" fmla="*/ 91 h 117"/>
                  <a:gd name="T12" fmla="*/ 400 w 400"/>
                  <a:gd name="T13" fmla="*/ 26 h 117"/>
                  <a:gd name="T14" fmla="*/ 260 w 400"/>
                  <a:gd name="T15" fmla="*/ 26 h 117"/>
                  <a:gd name="T16" fmla="*/ 260 w 400"/>
                  <a:gd name="T17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7">
                    <a:moveTo>
                      <a:pt x="260" y="0"/>
                    </a:moveTo>
                    <a:lnTo>
                      <a:pt x="0" y="0"/>
                    </a:lnTo>
                    <a:lnTo>
                      <a:pt x="0" y="117"/>
                    </a:lnTo>
                    <a:lnTo>
                      <a:pt x="260" y="117"/>
                    </a:lnTo>
                    <a:lnTo>
                      <a:pt x="260" y="91"/>
                    </a:lnTo>
                    <a:lnTo>
                      <a:pt x="400" y="91"/>
                    </a:lnTo>
                    <a:lnTo>
                      <a:pt x="400" y="26"/>
                    </a:lnTo>
                    <a:lnTo>
                      <a:pt x="260" y="26"/>
                    </a:lnTo>
                    <a:lnTo>
                      <a:pt x="2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72" name="Freeform 315">
                <a:extLst>
                  <a:ext uri="{FF2B5EF4-FFF2-40B4-BE49-F238E27FC236}">
                    <a16:creationId xmlns:a16="http://schemas.microsoft.com/office/drawing/2014/main" id="{4DCB6F9D-5037-4C13-B655-EDF3B5567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7920" y="7595764"/>
                <a:ext cx="563011" cy="163185"/>
              </a:xfrm>
              <a:custGeom>
                <a:avLst/>
                <a:gdLst>
                  <a:gd name="T0" fmla="*/ 260 w 400"/>
                  <a:gd name="T1" fmla="*/ 0 h 116"/>
                  <a:gd name="T2" fmla="*/ 0 w 400"/>
                  <a:gd name="T3" fmla="*/ 0 h 116"/>
                  <a:gd name="T4" fmla="*/ 0 w 400"/>
                  <a:gd name="T5" fmla="*/ 116 h 116"/>
                  <a:gd name="T6" fmla="*/ 260 w 400"/>
                  <a:gd name="T7" fmla="*/ 116 h 116"/>
                  <a:gd name="T8" fmla="*/ 260 w 400"/>
                  <a:gd name="T9" fmla="*/ 90 h 116"/>
                  <a:gd name="T10" fmla="*/ 400 w 400"/>
                  <a:gd name="T11" fmla="*/ 90 h 116"/>
                  <a:gd name="T12" fmla="*/ 400 w 400"/>
                  <a:gd name="T13" fmla="*/ 26 h 116"/>
                  <a:gd name="T14" fmla="*/ 260 w 400"/>
                  <a:gd name="T15" fmla="*/ 26 h 116"/>
                  <a:gd name="T16" fmla="*/ 260 w 400"/>
                  <a:gd name="T17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260" y="0"/>
                    </a:moveTo>
                    <a:lnTo>
                      <a:pt x="0" y="0"/>
                    </a:lnTo>
                    <a:lnTo>
                      <a:pt x="0" y="116"/>
                    </a:lnTo>
                    <a:lnTo>
                      <a:pt x="260" y="116"/>
                    </a:lnTo>
                    <a:lnTo>
                      <a:pt x="260" y="90"/>
                    </a:lnTo>
                    <a:lnTo>
                      <a:pt x="400" y="90"/>
                    </a:lnTo>
                    <a:lnTo>
                      <a:pt x="400" y="26"/>
                    </a:lnTo>
                    <a:lnTo>
                      <a:pt x="260" y="26"/>
                    </a:lnTo>
                    <a:lnTo>
                      <a:pt x="2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73" name="Freeform 316">
                <a:extLst>
                  <a:ext uri="{FF2B5EF4-FFF2-40B4-BE49-F238E27FC236}">
                    <a16:creationId xmlns:a16="http://schemas.microsoft.com/office/drawing/2014/main" id="{1E45AEC1-277A-495C-A39F-4F4A55599F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7920" y="8012167"/>
                <a:ext cx="563011" cy="163185"/>
              </a:xfrm>
              <a:custGeom>
                <a:avLst/>
                <a:gdLst>
                  <a:gd name="T0" fmla="*/ 260 w 400"/>
                  <a:gd name="T1" fmla="*/ 0 h 116"/>
                  <a:gd name="T2" fmla="*/ 0 w 400"/>
                  <a:gd name="T3" fmla="*/ 0 h 116"/>
                  <a:gd name="T4" fmla="*/ 0 w 400"/>
                  <a:gd name="T5" fmla="*/ 116 h 116"/>
                  <a:gd name="T6" fmla="*/ 260 w 400"/>
                  <a:gd name="T7" fmla="*/ 116 h 116"/>
                  <a:gd name="T8" fmla="*/ 260 w 400"/>
                  <a:gd name="T9" fmla="*/ 90 h 116"/>
                  <a:gd name="T10" fmla="*/ 400 w 400"/>
                  <a:gd name="T11" fmla="*/ 90 h 116"/>
                  <a:gd name="T12" fmla="*/ 400 w 400"/>
                  <a:gd name="T13" fmla="*/ 26 h 116"/>
                  <a:gd name="T14" fmla="*/ 260 w 400"/>
                  <a:gd name="T15" fmla="*/ 26 h 116"/>
                  <a:gd name="T16" fmla="*/ 260 w 400"/>
                  <a:gd name="T17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260" y="0"/>
                    </a:moveTo>
                    <a:lnTo>
                      <a:pt x="0" y="0"/>
                    </a:lnTo>
                    <a:lnTo>
                      <a:pt x="0" y="116"/>
                    </a:lnTo>
                    <a:lnTo>
                      <a:pt x="260" y="116"/>
                    </a:lnTo>
                    <a:lnTo>
                      <a:pt x="260" y="90"/>
                    </a:lnTo>
                    <a:lnTo>
                      <a:pt x="400" y="90"/>
                    </a:lnTo>
                    <a:lnTo>
                      <a:pt x="400" y="26"/>
                    </a:lnTo>
                    <a:lnTo>
                      <a:pt x="260" y="26"/>
                    </a:lnTo>
                    <a:lnTo>
                      <a:pt x="2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74" name="Freeform 317">
                <a:extLst>
                  <a:ext uri="{FF2B5EF4-FFF2-40B4-BE49-F238E27FC236}">
                    <a16:creationId xmlns:a16="http://schemas.microsoft.com/office/drawing/2014/main" id="{49738731-EB53-4C9C-81B2-42FF8D8497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7920" y="8429978"/>
                <a:ext cx="563011" cy="163185"/>
              </a:xfrm>
              <a:custGeom>
                <a:avLst/>
                <a:gdLst>
                  <a:gd name="T0" fmla="*/ 260 w 400"/>
                  <a:gd name="T1" fmla="*/ 0 h 116"/>
                  <a:gd name="T2" fmla="*/ 0 w 400"/>
                  <a:gd name="T3" fmla="*/ 0 h 116"/>
                  <a:gd name="T4" fmla="*/ 0 w 400"/>
                  <a:gd name="T5" fmla="*/ 116 h 116"/>
                  <a:gd name="T6" fmla="*/ 260 w 400"/>
                  <a:gd name="T7" fmla="*/ 116 h 116"/>
                  <a:gd name="T8" fmla="*/ 260 w 400"/>
                  <a:gd name="T9" fmla="*/ 90 h 116"/>
                  <a:gd name="T10" fmla="*/ 400 w 400"/>
                  <a:gd name="T11" fmla="*/ 90 h 116"/>
                  <a:gd name="T12" fmla="*/ 400 w 400"/>
                  <a:gd name="T13" fmla="*/ 26 h 116"/>
                  <a:gd name="T14" fmla="*/ 260 w 400"/>
                  <a:gd name="T15" fmla="*/ 26 h 116"/>
                  <a:gd name="T16" fmla="*/ 260 w 400"/>
                  <a:gd name="T17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260" y="0"/>
                    </a:moveTo>
                    <a:lnTo>
                      <a:pt x="0" y="0"/>
                    </a:lnTo>
                    <a:lnTo>
                      <a:pt x="0" y="116"/>
                    </a:lnTo>
                    <a:lnTo>
                      <a:pt x="260" y="116"/>
                    </a:lnTo>
                    <a:lnTo>
                      <a:pt x="260" y="90"/>
                    </a:lnTo>
                    <a:lnTo>
                      <a:pt x="400" y="90"/>
                    </a:lnTo>
                    <a:lnTo>
                      <a:pt x="400" y="26"/>
                    </a:lnTo>
                    <a:lnTo>
                      <a:pt x="260" y="26"/>
                    </a:lnTo>
                    <a:lnTo>
                      <a:pt x="2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66798DC5-4043-44F3-8916-B7B994F6DBE5}"/>
                </a:ext>
              </a:extLst>
            </p:cNvPr>
            <p:cNvGrpSpPr/>
            <p:nvPr/>
          </p:nvGrpSpPr>
          <p:grpSpPr>
            <a:xfrm>
              <a:off x="7944921" y="5528326"/>
              <a:ext cx="422999" cy="2629633"/>
              <a:chOff x="9580563" y="5093121"/>
              <a:chExt cx="563011" cy="3500042"/>
            </a:xfrm>
            <a:grpFill/>
            <a:effectLst/>
          </p:grpSpPr>
          <p:sp>
            <p:nvSpPr>
              <p:cNvPr id="76" name="Freeform 318">
                <a:extLst>
                  <a:ext uri="{FF2B5EF4-FFF2-40B4-BE49-F238E27FC236}">
                    <a16:creationId xmlns:a16="http://schemas.microsoft.com/office/drawing/2014/main" id="{921883D1-789D-44EE-9C46-2CEAC3BF95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0563" y="8429978"/>
                <a:ext cx="563011" cy="163185"/>
              </a:xfrm>
              <a:custGeom>
                <a:avLst/>
                <a:gdLst>
                  <a:gd name="T0" fmla="*/ 140 w 400"/>
                  <a:gd name="T1" fmla="*/ 26 h 116"/>
                  <a:gd name="T2" fmla="*/ 0 w 400"/>
                  <a:gd name="T3" fmla="*/ 26 h 116"/>
                  <a:gd name="T4" fmla="*/ 0 w 400"/>
                  <a:gd name="T5" fmla="*/ 90 h 116"/>
                  <a:gd name="T6" fmla="*/ 140 w 400"/>
                  <a:gd name="T7" fmla="*/ 90 h 116"/>
                  <a:gd name="T8" fmla="*/ 140 w 400"/>
                  <a:gd name="T9" fmla="*/ 116 h 116"/>
                  <a:gd name="T10" fmla="*/ 400 w 400"/>
                  <a:gd name="T11" fmla="*/ 116 h 116"/>
                  <a:gd name="T12" fmla="*/ 400 w 400"/>
                  <a:gd name="T13" fmla="*/ 0 h 116"/>
                  <a:gd name="T14" fmla="*/ 140 w 400"/>
                  <a:gd name="T15" fmla="*/ 0 h 116"/>
                  <a:gd name="T16" fmla="*/ 140 w 400"/>
                  <a:gd name="T17" fmla="*/ 2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140" y="26"/>
                    </a:moveTo>
                    <a:lnTo>
                      <a:pt x="0" y="26"/>
                    </a:lnTo>
                    <a:lnTo>
                      <a:pt x="0" y="90"/>
                    </a:lnTo>
                    <a:lnTo>
                      <a:pt x="140" y="90"/>
                    </a:lnTo>
                    <a:lnTo>
                      <a:pt x="140" y="116"/>
                    </a:lnTo>
                    <a:lnTo>
                      <a:pt x="400" y="116"/>
                    </a:lnTo>
                    <a:lnTo>
                      <a:pt x="400" y="0"/>
                    </a:lnTo>
                    <a:lnTo>
                      <a:pt x="140" y="0"/>
                    </a:lnTo>
                    <a:lnTo>
                      <a:pt x="14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77" name="Freeform 319">
                <a:extLst>
                  <a:ext uri="{FF2B5EF4-FFF2-40B4-BE49-F238E27FC236}">
                    <a16:creationId xmlns:a16="http://schemas.microsoft.com/office/drawing/2014/main" id="{61DFD174-C102-46F5-AFBF-A5F4472A56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0563" y="8012167"/>
                <a:ext cx="563011" cy="163185"/>
              </a:xfrm>
              <a:custGeom>
                <a:avLst/>
                <a:gdLst>
                  <a:gd name="T0" fmla="*/ 140 w 400"/>
                  <a:gd name="T1" fmla="*/ 26 h 116"/>
                  <a:gd name="T2" fmla="*/ 0 w 400"/>
                  <a:gd name="T3" fmla="*/ 26 h 116"/>
                  <a:gd name="T4" fmla="*/ 0 w 400"/>
                  <a:gd name="T5" fmla="*/ 90 h 116"/>
                  <a:gd name="T6" fmla="*/ 140 w 400"/>
                  <a:gd name="T7" fmla="*/ 90 h 116"/>
                  <a:gd name="T8" fmla="*/ 140 w 400"/>
                  <a:gd name="T9" fmla="*/ 116 h 116"/>
                  <a:gd name="T10" fmla="*/ 400 w 400"/>
                  <a:gd name="T11" fmla="*/ 116 h 116"/>
                  <a:gd name="T12" fmla="*/ 400 w 400"/>
                  <a:gd name="T13" fmla="*/ 0 h 116"/>
                  <a:gd name="T14" fmla="*/ 140 w 400"/>
                  <a:gd name="T15" fmla="*/ 0 h 116"/>
                  <a:gd name="T16" fmla="*/ 140 w 400"/>
                  <a:gd name="T17" fmla="*/ 2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140" y="26"/>
                    </a:moveTo>
                    <a:lnTo>
                      <a:pt x="0" y="26"/>
                    </a:lnTo>
                    <a:lnTo>
                      <a:pt x="0" y="90"/>
                    </a:lnTo>
                    <a:lnTo>
                      <a:pt x="140" y="90"/>
                    </a:lnTo>
                    <a:lnTo>
                      <a:pt x="140" y="116"/>
                    </a:lnTo>
                    <a:lnTo>
                      <a:pt x="400" y="116"/>
                    </a:lnTo>
                    <a:lnTo>
                      <a:pt x="400" y="0"/>
                    </a:lnTo>
                    <a:lnTo>
                      <a:pt x="140" y="0"/>
                    </a:lnTo>
                    <a:lnTo>
                      <a:pt x="14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78" name="Freeform 320">
                <a:extLst>
                  <a:ext uri="{FF2B5EF4-FFF2-40B4-BE49-F238E27FC236}">
                    <a16:creationId xmlns:a16="http://schemas.microsoft.com/office/drawing/2014/main" id="{EED513B4-690E-4F8A-95A1-D320758680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0563" y="7595764"/>
                <a:ext cx="563011" cy="163185"/>
              </a:xfrm>
              <a:custGeom>
                <a:avLst/>
                <a:gdLst>
                  <a:gd name="T0" fmla="*/ 140 w 400"/>
                  <a:gd name="T1" fmla="*/ 26 h 116"/>
                  <a:gd name="T2" fmla="*/ 0 w 400"/>
                  <a:gd name="T3" fmla="*/ 26 h 116"/>
                  <a:gd name="T4" fmla="*/ 0 w 400"/>
                  <a:gd name="T5" fmla="*/ 90 h 116"/>
                  <a:gd name="T6" fmla="*/ 140 w 400"/>
                  <a:gd name="T7" fmla="*/ 90 h 116"/>
                  <a:gd name="T8" fmla="*/ 140 w 400"/>
                  <a:gd name="T9" fmla="*/ 116 h 116"/>
                  <a:gd name="T10" fmla="*/ 400 w 400"/>
                  <a:gd name="T11" fmla="*/ 116 h 116"/>
                  <a:gd name="T12" fmla="*/ 400 w 400"/>
                  <a:gd name="T13" fmla="*/ 0 h 116"/>
                  <a:gd name="T14" fmla="*/ 140 w 400"/>
                  <a:gd name="T15" fmla="*/ 0 h 116"/>
                  <a:gd name="T16" fmla="*/ 140 w 400"/>
                  <a:gd name="T17" fmla="*/ 2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140" y="26"/>
                    </a:moveTo>
                    <a:lnTo>
                      <a:pt x="0" y="26"/>
                    </a:lnTo>
                    <a:lnTo>
                      <a:pt x="0" y="90"/>
                    </a:lnTo>
                    <a:lnTo>
                      <a:pt x="140" y="90"/>
                    </a:lnTo>
                    <a:lnTo>
                      <a:pt x="140" y="116"/>
                    </a:lnTo>
                    <a:lnTo>
                      <a:pt x="400" y="116"/>
                    </a:lnTo>
                    <a:lnTo>
                      <a:pt x="400" y="0"/>
                    </a:lnTo>
                    <a:lnTo>
                      <a:pt x="140" y="0"/>
                    </a:lnTo>
                    <a:lnTo>
                      <a:pt x="14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79" name="Freeform 321">
                <a:extLst>
                  <a:ext uri="{FF2B5EF4-FFF2-40B4-BE49-F238E27FC236}">
                    <a16:creationId xmlns:a16="http://schemas.microsoft.com/office/drawing/2014/main" id="{6A493CA0-F101-4218-B7E9-EA90A6317D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0563" y="7177953"/>
                <a:ext cx="563011" cy="164592"/>
              </a:xfrm>
              <a:custGeom>
                <a:avLst/>
                <a:gdLst>
                  <a:gd name="T0" fmla="*/ 140 w 400"/>
                  <a:gd name="T1" fmla="*/ 26 h 117"/>
                  <a:gd name="T2" fmla="*/ 0 w 400"/>
                  <a:gd name="T3" fmla="*/ 26 h 117"/>
                  <a:gd name="T4" fmla="*/ 0 w 400"/>
                  <a:gd name="T5" fmla="*/ 91 h 117"/>
                  <a:gd name="T6" fmla="*/ 140 w 400"/>
                  <a:gd name="T7" fmla="*/ 91 h 117"/>
                  <a:gd name="T8" fmla="*/ 140 w 400"/>
                  <a:gd name="T9" fmla="*/ 117 h 117"/>
                  <a:gd name="T10" fmla="*/ 400 w 400"/>
                  <a:gd name="T11" fmla="*/ 117 h 117"/>
                  <a:gd name="T12" fmla="*/ 400 w 400"/>
                  <a:gd name="T13" fmla="*/ 0 h 117"/>
                  <a:gd name="T14" fmla="*/ 140 w 400"/>
                  <a:gd name="T15" fmla="*/ 0 h 117"/>
                  <a:gd name="T16" fmla="*/ 140 w 400"/>
                  <a:gd name="T17" fmla="*/ 2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7">
                    <a:moveTo>
                      <a:pt x="140" y="26"/>
                    </a:moveTo>
                    <a:lnTo>
                      <a:pt x="0" y="26"/>
                    </a:lnTo>
                    <a:lnTo>
                      <a:pt x="0" y="91"/>
                    </a:lnTo>
                    <a:lnTo>
                      <a:pt x="140" y="91"/>
                    </a:lnTo>
                    <a:lnTo>
                      <a:pt x="140" y="117"/>
                    </a:lnTo>
                    <a:lnTo>
                      <a:pt x="400" y="117"/>
                    </a:lnTo>
                    <a:lnTo>
                      <a:pt x="400" y="0"/>
                    </a:lnTo>
                    <a:lnTo>
                      <a:pt x="140" y="0"/>
                    </a:lnTo>
                    <a:lnTo>
                      <a:pt x="14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80" name="Freeform 322">
                <a:extLst>
                  <a:ext uri="{FF2B5EF4-FFF2-40B4-BE49-F238E27FC236}">
                    <a16:creationId xmlns:a16="http://schemas.microsoft.com/office/drawing/2014/main" id="{C30C5F69-2003-43CB-B077-82ED0E1497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0563" y="6761549"/>
                <a:ext cx="563011" cy="163185"/>
              </a:xfrm>
              <a:custGeom>
                <a:avLst/>
                <a:gdLst>
                  <a:gd name="T0" fmla="*/ 140 w 400"/>
                  <a:gd name="T1" fmla="*/ 26 h 116"/>
                  <a:gd name="T2" fmla="*/ 0 w 400"/>
                  <a:gd name="T3" fmla="*/ 26 h 116"/>
                  <a:gd name="T4" fmla="*/ 0 w 400"/>
                  <a:gd name="T5" fmla="*/ 90 h 116"/>
                  <a:gd name="T6" fmla="*/ 140 w 400"/>
                  <a:gd name="T7" fmla="*/ 90 h 116"/>
                  <a:gd name="T8" fmla="*/ 140 w 400"/>
                  <a:gd name="T9" fmla="*/ 116 h 116"/>
                  <a:gd name="T10" fmla="*/ 400 w 400"/>
                  <a:gd name="T11" fmla="*/ 116 h 116"/>
                  <a:gd name="T12" fmla="*/ 400 w 400"/>
                  <a:gd name="T13" fmla="*/ 0 h 116"/>
                  <a:gd name="T14" fmla="*/ 140 w 400"/>
                  <a:gd name="T15" fmla="*/ 0 h 116"/>
                  <a:gd name="T16" fmla="*/ 140 w 400"/>
                  <a:gd name="T17" fmla="*/ 2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140" y="26"/>
                    </a:moveTo>
                    <a:lnTo>
                      <a:pt x="0" y="26"/>
                    </a:lnTo>
                    <a:lnTo>
                      <a:pt x="0" y="90"/>
                    </a:lnTo>
                    <a:lnTo>
                      <a:pt x="140" y="90"/>
                    </a:lnTo>
                    <a:lnTo>
                      <a:pt x="140" y="116"/>
                    </a:lnTo>
                    <a:lnTo>
                      <a:pt x="400" y="116"/>
                    </a:lnTo>
                    <a:lnTo>
                      <a:pt x="400" y="0"/>
                    </a:lnTo>
                    <a:lnTo>
                      <a:pt x="140" y="0"/>
                    </a:lnTo>
                    <a:lnTo>
                      <a:pt x="14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81" name="Freeform 323">
                <a:extLst>
                  <a:ext uri="{FF2B5EF4-FFF2-40B4-BE49-F238E27FC236}">
                    <a16:creationId xmlns:a16="http://schemas.microsoft.com/office/drawing/2014/main" id="{AD154A9D-8A09-4C6D-BDDF-8E3B8C2A58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0563" y="6343739"/>
                <a:ext cx="563011" cy="164592"/>
              </a:xfrm>
              <a:custGeom>
                <a:avLst/>
                <a:gdLst>
                  <a:gd name="T0" fmla="*/ 140 w 400"/>
                  <a:gd name="T1" fmla="*/ 26 h 117"/>
                  <a:gd name="T2" fmla="*/ 0 w 400"/>
                  <a:gd name="T3" fmla="*/ 26 h 117"/>
                  <a:gd name="T4" fmla="*/ 0 w 400"/>
                  <a:gd name="T5" fmla="*/ 91 h 117"/>
                  <a:gd name="T6" fmla="*/ 140 w 400"/>
                  <a:gd name="T7" fmla="*/ 91 h 117"/>
                  <a:gd name="T8" fmla="*/ 140 w 400"/>
                  <a:gd name="T9" fmla="*/ 117 h 117"/>
                  <a:gd name="T10" fmla="*/ 400 w 400"/>
                  <a:gd name="T11" fmla="*/ 117 h 117"/>
                  <a:gd name="T12" fmla="*/ 400 w 400"/>
                  <a:gd name="T13" fmla="*/ 0 h 117"/>
                  <a:gd name="T14" fmla="*/ 140 w 400"/>
                  <a:gd name="T15" fmla="*/ 0 h 117"/>
                  <a:gd name="T16" fmla="*/ 140 w 400"/>
                  <a:gd name="T17" fmla="*/ 2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7">
                    <a:moveTo>
                      <a:pt x="140" y="26"/>
                    </a:moveTo>
                    <a:lnTo>
                      <a:pt x="0" y="26"/>
                    </a:lnTo>
                    <a:lnTo>
                      <a:pt x="0" y="91"/>
                    </a:lnTo>
                    <a:lnTo>
                      <a:pt x="140" y="91"/>
                    </a:lnTo>
                    <a:lnTo>
                      <a:pt x="140" y="117"/>
                    </a:lnTo>
                    <a:lnTo>
                      <a:pt x="400" y="117"/>
                    </a:lnTo>
                    <a:lnTo>
                      <a:pt x="400" y="0"/>
                    </a:lnTo>
                    <a:lnTo>
                      <a:pt x="140" y="0"/>
                    </a:lnTo>
                    <a:lnTo>
                      <a:pt x="14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82" name="Freeform 324">
                <a:extLst>
                  <a:ext uri="{FF2B5EF4-FFF2-40B4-BE49-F238E27FC236}">
                    <a16:creationId xmlns:a16="http://schemas.microsoft.com/office/drawing/2014/main" id="{B70A48A6-4AC4-4004-9ABC-0001AFC00C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0563" y="5927335"/>
                <a:ext cx="563011" cy="163185"/>
              </a:xfrm>
              <a:custGeom>
                <a:avLst/>
                <a:gdLst>
                  <a:gd name="T0" fmla="*/ 140 w 400"/>
                  <a:gd name="T1" fmla="*/ 26 h 116"/>
                  <a:gd name="T2" fmla="*/ 0 w 400"/>
                  <a:gd name="T3" fmla="*/ 26 h 116"/>
                  <a:gd name="T4" fmla="*/ 0 w 400"/>
                  <a:gd name="T5" fmla="*/ 90 h 116"/>
                  <a:gd name="T6" fmla="*/ 140 w 400"/>
                  <a:gd name="T7" fmla="*/ 90 h 116"/>
                  <a:gd name="T8" fmla="*/ 140 w 400"/>
                  <a:gd name="T9" fmla="*/ 116 h 116"/>
                  <a:gd name="T10" fmla="*/ 400 w 400"/>
                  <a:gd name="T11" fmla="*/ 116 h 116"/>
                  <a:gd name="T12" fmla="*/ 400 w 400"/>
                  <a:gd name="T13" fmla="*/ 0 h 116"/>
                  <a:gd name="T14" fmla="*/ 140 w 400"/>
                  <a:gd name="T15" fmla="*/ 0 h 116"/>
                  <a:gd name="T16" fmla="*/ 140 w 400"/>
                  <a:gd name="T17" fmla="*/ 2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140" y="26"/>
                    </a:moveTo>
                    <a:lnTo>
                      <a:pt x="0" y="26"/>
                    </a:lnTo>
                    <a:lnTo>
                      <a:pt x="0" y="90"/>
                    </a:lnTo>
                    <a:lnTo>
                      <a:pt x="140" y="90"/>
                    </a:lnTo>
                    <a:lnTo>
                      <a:pt x="140" y="116"/>
                    </a:lnTo>
                    <a:lnTo>
                      <a:pt x="400" y="116"/>
                    </a:lnTo>
                    <a:lnTo>
                      <a:pt x="400" y="0"/>
                    </a:lnTo>
                    <a:lnTo>
                      <a:pt x="140" y="0"/>
                    </a:lnTo>
                    <a:lnTo>
                      <a:pt x="14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83" name="Freeform 325">
                <a:extLst>
                  <a:ext uri="{FF2B5EF4-FFF2-40B4-BE49-F238E27FC236}">
                    <a16:creationId xmlns:a16="http://schemas.microsoft.com/office/drawing/2014/main" id="{2B8A108F-5D98-4BA5-AC0A-E3996D3D8A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0563" y="5509525"/>
                <a:ext cx="563011" cy="164592"/>
              </a:xfrm>
              <a:custGeom>
                <a:avLst/>
                <a:gdLst>
                  <a:gd name="T0" fmla="*/ 140 w 400"/>
                  <a:gd name="T1" fmla="*/ 27 h 117"/>
                  <a:gd name="T2" fmla="*/ 0 w 400"/>
                  <a:gd name="T3" fmla="*/ 27 h 117"/>
                  <a:gd name="T4" fmla="*/ 0 w 400"/>
                  <a:gd name="T5" fmla="*/ 91 h 117"/>
                  <a:gd name="T6" fmla="*/ 140 w 400"/>
                  <a:gd name="T7" fmla="*/ 91 h 117"/>
                  <a:gd name="T8" fmla="*/ 140 w 400"/>
                  <a:gd name="T9" fmla="*/ 117 h 117"/>
                  <a:gd name="T10" fmla="*/ 400 w 400"/>
                  <a:gd name="T11" fmla="*/ 117 h 117"/>
                  <a:gd name="T12" fmla="*/ 400 w 400"/>
                  <a:gd name="T13" fmla="*/ 0 h 117"/>
                  <a:gd name="T14" fmla="*/ 140 w 400"/>
                  <a:gd name="T15" fmla="*/ 0 h 117"/>
                  <a:gd name="T16" fmla="*/ 140 w 400"/>
                  <a:gd name="T17" fmla="*/ 2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7">
                    <a:moveTo>
                      <a:pt x="140" y="27"/>
                    </a:moveTo>
                    <a:lnTo>
                      <a:pt x="0" y="27"/>
                    </a:lnTo>
                    <a:lnTo>
                      <a:pt x="0" y="91"/>
                    </a:lnTo>
                    <a:lnTo>
                      <a:pt x="140" y="91"/>
                    </a:lnTo>
                    <a:lnTo>
                      <a:pt x="140" y="117"/>
                    </a:lnTo>
                    <a:lnTo>
                      <a:pt x="400" y="117"/>
                    </a:lnTo>
                    <a:lnTo>
                      <a:pt x="400" y="0"/>
                    </a:lnTo>
                    <a:lnTo>
                      <a:pt x="140" y="0"/>
                    </a:lnTo>
                    <a:lnTo>
                      <a:pt x="140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84" name="Freeform 326">
                <a:extLst>
                  <a:ext uri="{FF2B5EF4-FFF2-40B4-BE49-F238E27FC236}">
                    <a16:creationId xmlns:a16="http://schemas.microsoft.com/office/drawing/2014/main" id="{D508BF2A-55E0-4B6D-80DC-E663D5D4DD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0563" y="5093121"/>
                <a:ext cx="563011" cy="163185"/>
              </a:xfrm>
              <a:custGeom>
                <a:avLst/>
                <a:gdLst>
                  <a:gd name="T0" fmla="*/ 140 w 400"/>
                  <a:gd name="T1" fmla="*/ 26 h 116"/>
                  <a:gd name="T2" fmla="*/ 0 w 400"/>
                  <a:gd name="T3" fmla="*/ 26 h 116"/>
                  <a:gd name="T4" fmla="*/ 0 w 400"/>
                  <a:gd name="T5" fmla="*/ 90 h 116"/>
                  <a:gd name="T6" fmla="*/ 140 w 400"/>
                  <a:gd name="T7" fmla="*/ 90 h 116"/>
                  <a:gd name="T8" fmla="*/ 140 w 400"/>
                  <a:gd name="T9" fmla="*/ 116 h 116"/>
                  <a:gd name="T10" fmla="*/ 400 w 400"/>
                  <a:gd name="T11" fmla="*/ 116 h 116"/>
                  <a:gd name="T12" fmla="*/ 400 w 400"/>
                  <a:gd name="T13" fmla="*/ 0 h 116"/>
                  <a:gd name="T14" fmla="*/ 140 w 400"/>
                  <a:gd name="T15" fmla="*/ 0 h 116"/>
                  <a:gd name="T16" fmla="*/ 140 w 400"/>
                  <a:gd name="T17" fmla="*/ 2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140" y="26"/>
                    </a:moveTo>
                    <a:lnTo>
                      <a:pt x="0" y="26"/>
                    </a:lnTo>
                    <a:lnTo>
                      <a:pt x="0" y="90"/>
                    </a:lnTo>
                    <a:lnTo>
                      <a:pt x="140" y="90"/>
                    </a:lnTo>
                    <a:lnTo>
                      <a:pt x="140" y="116"/>
                    </a:lnTo>
                    <a:lnTo>
                      <a:pt x="400" y="116"/>
                    </a:lnTo>
                    <a:lnTo>
                      <a:pt x="400" y="0"/>
                    </a:lnTo>
                    <a:lnTo>
                      <a:pt x="140" y="0"/>
                    </a:lnTo>
                    <a:lnTo>
                      <a:pt x="14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</p:grpSp>
        <p:sp>
          <p:nvSpPr>
            <p:cNvPr id="85" name="Freeform 290">
              <a:extLst>
                <a:ext uri="{FF2B5EF4-FFF2-40B4-BE49-F238E27FC236}">
                  <a16:creationId xmlns:a16="http://schemas.microsoft.com/office/drawing/2014/main" id="{11751023-444D-445D-9993-03059E16E91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7940" y="5276777"/>
              <a:ext cx="3303615" cy="3153869"/>
            </a:xfrm>
            <a:custGeom>
              <a:avLst/>
              <a:gdLst>
                <a:gd name="T0" fmla="*/ 1480 w 1560"/>
                <a:gd name="T1" fmla="*/ 1490 h 1490"/>
                <a:gd name="T2" fmla="*/ 80 w 1560"/>
                <a:gd name="T3" fmla="*/ 1490 h 1490"/>
                <a:gd name="T4" fmla="*/ 0 w 1560"/>
                <a:gd name="T5" fmla="*/ 1410 h 1490"/>
                <a:gd name="T6" fmla="*/ 0 w 1560"/>
                <a:gd name="T7" fmla="*/ 80 h 1490"/>
                <a:gd name="T8" fmla="*/ 80 w 1560"/>
                <a:gd name="T9" fmla="*/ 0 h 1490"/>
                <a:gd name="T10" fmla="*/ 1480 w 1560"/>
                <a:gd name="T11" fmla="*/ 0 h 1490"/>
                <a:gd name="T12" fmla="*/ 1560 w 1560"/>
                <a:gd name="T13" fmla="*/ 80 h 1490"/>
                <a:gd name="T14" fmla="*/ 1560 w 1560"/>
                <a:gd name="T15" fmla="*/ 1410 h 1490"/>
                <a:gd name="T16" fmla="*/ 1480 w 1560"/>
                <a:gd name="T17" fmla="*/ 1490 h 1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0" h="1490">
                  <a:moveTo>
                    <a:pt x="1480" y="1490"/>
                  </a:moveTo>
                  <a:cubicBezTo>
                    <a:pt x="80" y="1490"/>
                    <a:pt x="80" y="1490"/>
                    <a:pt x="80" y="1490"/>
                  </a:cubicBezTo>
                  <a:cubicBezTo>
                    <a:pt x="36" y="1490"/>
                    <a:pt x="0" y="1454"/>
                    <a:pt x="0" y="141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36"/>
                    <a:pt x="36" y="0"/>
                    <a:pt x="80" y="0"/>
                  </a:cubicBezTo>
                  <a:cubicBezTo>
                    <a:pt x="1480" y="0"/>
                    <a:pt x="1480" y="0"/>
                    <a:pt x="1480" y="0"/>
                  </a:cubicBezTo>
                  <a:cubicBezTo>
                    <a:pt x="1524" y="0"/>
                    <a:pt x="1560" y="36"/>
                    <a:pt x="1560" y="80"/>
                  </a:cubicBezTo>
                  <a:cubicBezTo>
                    <a:pt x="1560" y="1410"/>
                    <a:pt x="1560" y="1410"/>
                    <a:pt x="1560" y="1410"/>
                  </a:cubicBezTo>
                  <a:cubicBezTo>
                    <a:pt x="1560" y="1454"/>
                    <a:pt x="1524" y="1490"/>
                    <a:pt x="1480" y="149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079500" dist="457200" dir="8100000" algn="tr" rotWithShape="0">
                <a:schemeClr val="accent1">
                  <a:lumMod val="75000"/>
                  <a:alpha val="92000"/>
                </a:schemeClr>
              </a:outerShdw>
            </a:effec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39CF3F22-AA23-45C9-95E7-1464ED71EF12}"/>
              </a:ext>
            </a:extLst>
          </p:cNvPr>
          <p:cNvGrpSpPr/>
          <p:nvPr/>
        </p:nvGrpSpPr>
        <p:grpSpPr>
          <a:xfrm>
            <a:off x="6426003" y="2439287"/>
            <a:ext cx="1964571" cy="1964571"/>
            <a:chOff x="12919340" y="4878316"/>
            <a:chExt cx="3929653" cy="3929653"/>
          </a:xfrm>
          <a:solidFill>
            <a:schemeClr val="accent5"/>
          </a:solidFill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DB614CC5-9C84-4885-8897-2132A0755822}"/>
                </a:ext>
              </a:extLst>
            </p:cNvPr>
            <p:cNvGrpSpPr/>
            <p:nvPr/>
          </p:nvGrpSpPr>
          <p:grpSpPr>
            <a:xfrm>
              <a:off x="13569700" y="4878316"/>
              <a:ext cx="2628934" cy="423828"/>
              <a:chOff x="10446192" y="4227958"/>
              <a:chExt cx="3499111" cy="564115"/>
            </a:xfrm>
            <a:grpFill/>
          </p:grpSpPr>
          <p:sp>
            <p:nvSpPr>
              <p:cNvPr id="87" name="Freeform 291">
                <a:extLst>
                  <a:ext uri="{FF2B5EF4-FFF2-40B4-BE49-F238E27FC236}">
                    <a16:creationId xmlns:a16="http://schemas.microsoft.com/office/drawing/2014/main" id="{BAE00C0E-C22D-452C-986C-3BA0B06018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46192" y="4227958"/>
                <a:ext cx="163273" cy="564115"/>
              </a:xfrm>
              <a:custGeom>
                <a:avLst/>
                <a:gdLst>
                  <a:gd name="T0" fmla="*/ 90 w 116"/>
                  <a:gd name="T1" fmla="*/ 0 h 401"/>
                  <a:gd name="T2" fmla="*/ 26 w 116"/>
                  <a:gd name="T3" fmla="*/ 0 h 401"/>
                  <a:gd name="T4" fmla="*/ 26 w 116"/>
                  <a:gd name="T5" fmla="*/ 140 h 401"/>
                  <a:gd name="T6" fmla="*/ 0 w 116"/>
                  <a:gd name="T7" fmla="*/ 140 h 401"/>
                  <a:gd name="T8" fmla="*/ 0 w 116"/>
                  <a:gd name="T9" fmla="*/ 401 h 401"/>
                  <a:gd name="T10" fmla="*/ 116 w 116"/>
                  <a:gd name="T11" fmla="*/ 401 h 401"/>
                  <a:gd name="T12" fmla="*/ 116 w 116"/>
                  <a:gd name="T13" fmla="*/ 140 h 401"/>
                  <a:gd name="T14" fmla="*/ 90 w 116"/>
                  <a:gd name="T15" fmla="*/ 140 h 401"/>
                  <a:gd name="T16" fmla="*/ 90 w 116"/>
                  <a:gd name="T1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90" y="0"/>
                    </a:moveTo>
                    <a:lnTo>
                      <a:pt x="26" y="0"/>
                    </a:lnTo>
                    <a:lnTo>
                      <a:pt x="26" y="140"/>
                    </a:lnTo>
                    <a:lnTo>
                      <a:pt x="0" y="140"/>
                    </a:lnTo>
                    <a:lnTo>
                      <a:pt x="0" y="401"/>
                    </a:lnTo>
                    <a:lnTo>
                      <a:pt x="116" y="401"/>
                    </a:lnTo>
                    <a:lnTo>
                      <a:pt x="116" y="140"/>
                    </a:lnTo>
                    <a:lnTo>
                      <a:pt x="90" y="140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88" name="Freeform 292">
                <a:extLst>
                  <a:ext uri="{FF2B5EF4-FFF2-40B4-BE49-F238E27FC236}">
                    <a16:creationId xmlns:a16="http://schemas.microsoft.com/office/drawing/2014/main" id="{A0B41975-A009-42A8-BEF4-19E1D80145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62820" y="4227958"/>
                <a:ext cx="163273" cy="564115"/>
              </a:xfrm>
              <a:custGeom>
                <a:avLst/>
                <a:gdLst>
                  <a:gd name="T0" fmla="*/ 90 w 116"/>
                  <a:gd name="T1" fmla="*/ 0 h 401"/>
                  <a:gd name="T2" fmla="*/ 26 w 116"/>
                  <a:gd name="T3" fmla="*/ 0 h 401"/>
                  <a:gd name="T4" fmla="*/ 26 w 116"/>
                  <a:gd name="T5" fmla="*/ 140 h 401"/>
                  <a:gd name="T6" fmla="*/ 0 w 116"/>
                  <a:gd name="T7" fmla="*/ 140 h 401"/>
                  <a:gd name="T8" fmla="*/ 0 w 116"/>
                  <a:gd name="T9" fmla="*/ 401 h 401"/>
                  <a:gd name="T10" fmla="*/ 116 w 116"/>
                  <a:gd name="T11" fmla="*/ 401 h 401"/>
                  <a:gd name="T12" fmla="*/ 116 w 116"/>
                  <a:gd name="T13" fmla="*/ 140 h 401"/>
                  <a:gd name="T14" fmla="*/ 90 w 116"/>
                  <a:gd name="T15" fmla="*/ 140 h 401"/>
                  <a:gd name="T16" fmla="*/ 90 w 116"/>
                  <a:gd name="T1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90" y="0"/>
                    </a:moveTo>
                    <a:lnTo>
                      <a:pt x="26" y="0"/>
                    </a:lnTo>
                    <a:lnTo>
                      <a:pt x="26" y="140"/>
                    </a:lnTo>
                    <a:lnTo>
                      <a:pt x="0" y="140"/>
                    </a:lnTo>
                    <a:lnTo>
                      <a:pt x="0" y="401"/>
                    </a:lnTo>
                    <a:lnTo>
                      <a:pt x="116" y="401"/>
                    </a:lnTo>
                    <a:lnTo>
                      <a:pt x="116" y="140"/>
                    </a:lnTo>
                    <a:lnTo>
                      <a:pt x="90" y="140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89" name="Freeform 293">
                <a:extLst>
                  <a:ext uri="{FF2B5EF4-FFF2-40B4-BE49-F238E27FC236}">
                    <a16:creationId xmlns:a16="http://schemas.microsoft.com/office/drawing/2014/main" id="{4019D552-4CF3-4045-9BF9-5B331B6582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79448" y="4227958"/>
                <a:ext cx="163273" cy="564115"/>
              </a:xfrm>
              <a:custGeom>
                <a:avLst/>
                <a:gdLst>
                  <a:gd name="T0" fmla="*/ 90 w 116"/>
                  <a:gd name="T1" fmla="*/ 0 h 401"/>
                  <a:gd name="T2" fmla="*/ 26 w 116"/>
                  <a:gd name="T3" fmla="*/ 0 h 401"/>
                  <a:gd name="T4" fmla="*/ 26 w 116"/>
                  <a:gd name="T5" fmla="*/ 140 h 401"/>
                  <a:gd name="T6" fmla="*/ 0 w 116"/>
                  <a:gd name="T7" fmla="*/ 140 h 401"/>
                  <a:gd name="T8" fmla="*/ 0 w 116"/>
                  <a:gd name="T9" fmla="*/ 401 h 401"/>
                  <a:gd name="T10" fmla="*/ 116 w 116"/>
                  <a:gd name="T11" fmla="*/ 401 h 401"/>
                  <a:gd name="T12" fmla="*/ 116 w 116"/>
                  <a:gd name="T13" fmla="*/ 140 h 401"/>
                  <a:gd name="T14" fmla="*/ 90 w 116"/>
                  <a:gd name="T15" fmla="*/ 140 h 401"/>
                  <a:gd name="T16" fmla="*/ 90 w 116"/>
                  <a:gd name="T1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90" y="0"/>
                    </a:moveTo>
                    <a:lnTo>
                      <a:pt x="26" y="0"/>
                    </a:lnTo>
                    <a:lnTo>
                      <a:pt x="26" y="140"/>
                    </a:lnTo>
                    <a:lnTo>
                      <a:pt x="0" y="140"/>
                    </a:lnTo>
                    <a:lnTo>
                      <a:pt x="0" y="401"/>
                    </a:lnTo>
                    <a:lnTo>
                      <a:pt x="116" y="401"/>
                    </a:lnTo>
                    <a:lnTo>
                      <a:pt x="116" y="140"/>
                    </a:lnTo>
                    <a:lnTo>
                      <a:pt x="90" y="140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90" name="Freeform 294">
                <a:extLst>
                  <a:ext uri="{FF2B5EF4-FFF2-40B4-BE49-F238E27FC236}">
                    <a16:creationId xmlns:a16="http://schemas.microsoft.com/office/drawing/2014/main" id="{B35FCD53-710A-450A-8D75-DEF5A49E45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97483" y="4227958"/>
                <a:ext cx="163273" cy="564115"/>
              </a:xfrm>
              <a:custGeom>
                <a:avLst/>
                <a:gdLst>
                  <a:gd name="T0" fmla="*/ 90 w 116"/>
                  <a:gd name="T1" fmla="*/ 0 h 401"/>
                  <a:gd name="T2" fmla="*/ 26 w 116"/>
                  <a:gd name="T3" fmla="*/ 0 h 401"/>
                  <a:gd name="T4" fmla="*/ 26 w 116"/>
                  <a:gd name="T5" fmla="*/ 140 h 401"/>
                  <a:gd name="T6" fmla="*/ 0 w 116"/>
                  <a:gd name="T7" fmla="*/ 140 h 401"/>
                  <a:gd name="T8" fmla="*/ 0 w 116"/>
                  <a:gd name="T9" fmla="*/ 401 h 401"/>
                  <a:gd name="T10" fmla="*/ 116 w 116"/>
                  <a:gd name="T11" fmla="*/ 401 h 401"/>
                  <a:gd name="T12" fmla="*/ 116 w 116"/>
                  <a:gd name="T13" fmla="*/ 140 h 401"/>
                  <a:gd name="T14" fmla="*/ 90 w 116"/>
                  <a:gd name="T15" fmla="*/ 140 h 401"/>
                  <a:gd name="T16" fmla="*/ 90 w 116"/>
                  <a:gd name="T1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90" y="0"/>
                    </a:moveTo>
                    <a:lnTo>
                      <a:pt x="26" y="0"/>
                    </a:lnTo>
                    <a:lnTo>
                      <a:pt x="26" y="140"/>
                    </a:lnTo>
                    <a:lnTo>
                      <a:pt x="0" y="140"/>
                    </a:lnTo>
                    <a:lnTo>
                      <a:pt x="0" y="401"/>
                    </a:lnTo>
                    <a:lnTo>
                      <a:pt x="116" y="401"/>
                    </a:lnTo>
                    <a:lnTo>
                      <a:pt x="116" y="140"/>
                    </a:lnTo>
                    <a:lnTo>
                      <a:pt x="90" y="140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91" name="Freeform 295">
                <a:extLst>
                  <a:ext uri="{FF2B5EF4-FFF2-40B4-BE49-F238E27FC236}">
                    <a16:creationId xmlns:a16="http://schemas.microsoft.com/office/drawing/2014/main" id="{C85AF14B-5F43-4814-824A-F8B7650390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14110" y="4227958"/>
                <a:ext cx="163273" cy="564115"/>
              </a:xfrm>
              <a:custGeom>
                <a:avLst/>
                <a:gdLst>
                  <a:gd name="T0" fmla="*/ 90 w 116"/>
                  <a:gd name="T1" fmla="*/ 0 h 401"/>
                  <a:gd name="T2" fmla="*/ 26 w 116"/>
                  <a:gd name="T3" fmla="*/ 0 h 401"/>
                  <a:gd name="T4" fmla="*/ 26 w 116"/>
                  <a:gd name="T5" fmla="*/ 140 h 401"/>
                  <a:gd name="T6" fmla="*/ 0 w 116"/>
                  <a:gd name="T7" fmla="*/ 140 h 401"/>
                  <a:gd name="T8" fmla="*/ 0 w 116"/>
                  <a:gd name="T9" fmla="*/ 401 h 401"/>
                  <a:gd name="T10" fmla="*/ 116 w 116"/>
                  <a:gd name="T11" fmla="*/ 401 h 401"/>
                  <a:gd name="T12" fmla="*/ 116 w 116"/>
                  <a:gd name="T13" fmla="*/ 140 h 401"/>
                  <a:gd name="T14" fmla="*/ 90 w 116"/>
                  <a:gd name="T15" fmla="*/ 140 h 401"/>
                  <a:gd name="T16" fmla="*/ 90 w 116"/>
                  <a:gd name="T1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90" y="0"/>
                    </a:moveTo>
                    <a:lnTo>
                      <a:pt x="26" y="0"/>
                    </a:lnTo>
                    <a:lnTo>
                      <a:pt x="26" y="140"/>
                    </a:lnTo>
                    <a:lnTo>
                      <a:pt x="0" y="140"/>
                    </a:lnTo>
                    <a:lnTo>
                      <a:pt x="0" y="401"/>
                    </a:lnTo>
                    <a:lnTo>
                      <a:pt x="116" y="401"/>
                    </a:lnTo>
                    <a:lnTo>
                      <a:pt x="116" y="140"/>
                    </a:lnTo>
                    <a:lnTo>
                      <a:pt x="90" y="140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92" name="Freeform 296">
                <a:extLst>
                  <a:ext uri="{FF2B5EF4-FFF2-40B4-BE49-F238E27FC236}">
                    <a16:creationId xmlns:a16="http://schemas.microsoft.com/office/drawing/2014/main" id="{82FA6BAC-54D1-48C0-A614-A6A52CB5CF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30738" y="4227958"/>
                <a:ext cx="163273" cy="564115"/>
              </a:xfrm>
              <a:custGeom>
                <a:avLst/>
                <a:gdLst>
                  <a:gd name="T0" fmla="*/ 90 w 116"/>
                  <a:gd name="T1" fmla="*/ 0 h 401"/>
                  <a:gd name="T2" fmla="*/ 26 w 116"/>
                  <a:gd name="T3" fmla="*/ 0 h 401"/>
                  <a:gd name="T4" fmla="*/ 26 w 116"/>
                  <a:gd name="T5" fmla="*/ 140 h 401"/>
                  <a:gd name="T6" fmla="*/ 0 w 116"/>
                  <a:gd name="T7" fmla="*/ 140 h 401"/>
                  <a:gd name="T8" fmla="*/ 0 w 116"/>
                  <a:gd name="T9" fmla="*/ 401 h 401"/>
                  <a:gd name="T10" fmla="*/ 116 w 116"/>
                  <a:gd name="T11" fmla="*/ 401 h 401"/>
                  <a:gd name="T12" fmla="*/ 116 w 116"/>
                  <a:gd name="T13" fmla="*/ 140 h 401"/>
                  <a:gd name="T14" fmla="*/ 90 w 116"/>
                  <a:gd name="T15" fmla="*/ 140 h 401"/>
                  <a:gd name="T16" fmla="*/ 90 w 116"/>
                  <a:gd name="T1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90" y="0"/>
                    </a:moveTo>
                    <a:lnTo>
                      <a:pt x="26" y="0"/>
                    </a:lnTo>
                    <a:lnTo>
                      <a:pt x="26" y="140"/>
                    </a:lnTo>
                    <a:lnTo>
                      <a:pt x="0" y="140"/>
                    </a:lnTo>
                    <a:lnTo>
                      <a:pt x="0" y="401"/>
                    </a:lnTo>
                    <a:lnTo>
                      <a:pt x="116" y="401"/>
                    </a:lnTo>
                    <a:lnTo>
                      <a:pt x="116" y="140"/>
                    </a:lnTo>
                    <a:lnTo>
                      <a:pt x="90" y="140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93" name="Freeform 297">
                <a:extLst>
                  <a:ext uri="{FF2B5EF4-FFF2-40B4-BE49-F238E27FC236}">
                    <a16:creationId xmlns:a16="http://schemas.microsoft.com/office/drawing/2014/main" id="{42716691-FAD9-4399-95DD-9C33D8A17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48774" y="4227958"/>
                <a:ext cx="163273" cy="564115"/>
              </a:xfrm>
              <a:custGeom>
                <a:avLst/>
                <a:gdLst>
                  <a:gd name="T0" fmla="*/ 90 w 116"/>
                  <a:gd name="T1" fmla="*/ 0 h 401"/>
                  <a:gd name="T2" fmla="*/ 26 w 116"/>
                  <a:gd name="T3" fmla="*/ 0 h 401"/>
                  <a:gd name="T4" fmla="*/ 26 w 116"/>
                  <a:gd name="T5" fmla="*/ 140 h 401"/>
                  <a:gd name="T6" fmla="*/ 0 w 116"/>
                  <a:gd name="T7" fmla="*/ 140 h 401"/>
                  <a:gd name="T8" fmla="*/ 0 w 116"/>
                  <a:gd name="T9" fmla="*/ 401 h 401"/>
                  <a:gd name="T10" fmla="*/ 116 w 116"/>
                  <a:gd name="T11" fmla="*/ 401 h 401"/>
                  <a:gd name="T12" fmla="*/ 116 w 116"/>
                  <a:gd name="T13" fmla="*/ 140 h 401"/>
                  <a:gd name="T14" fmla="*/ 90 w 116"/>
                  <a:gd name="T15" fmla="*/ 140 h 401"/>
                  <a:gd name="T16" fmla="*/ 90 w 116"/>
                  <a:gd name="T1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90" y="0"/>
                    </a:moveTo>
                    <a:lnTo>
                      <a:pt x="26" y="0"/>
                    </a:lnTo>
                    <a:lnTo>
                      <a:pt x="26" y="140"/>
                    </a:lnTo>
                    <a:lnTo>
                      <a:pt x="0" y="140"/>
                    </a:lnTo>
                    <a:lnTo>
                      <a:pt x="0" y="401"/>
                    </a:lnTo>
                    <a:lnTo>
                      <a:pt x="116" y="401"/>
                    </a:lnTo>
                    <a:lnTo>
                      <a:pt x="116" y="140"/>
                    </a:lnTo>
                    <a:lnTo>
                      <a:pt x="90" y="140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94" name="Freeform 298">
                <a:extLst>
                  <a:ext uri="{FF2B5EF4-FFF2-40B4-BE49-F238E27FC236}">
                    <a16:creationId xmlns:a16="http://schemas.microsoft.com/office/drawing/2014/main" id="{D64180C8-9D0F-4FDF-9D62-0AD568917D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65402" y="4227958"/>
                <a:ext cx="163273" cy="564115"/>
              </a:xfrm>
              <a:custGeom>
                <a:avLst/>
                <a:gdLst>
                  <a:gd name="T0" fmla="*/ 90 w 116"/>
                  <a:gd name="T1" fmla="*/ 0 h 401"/>
                  <a:gd name="T2" fmla="*/ 26 w 116"/>
                  <a:gd name="T3" fmla="*/ 0 h 401"/>
                  <a:gd name="T4" fmla="*/ 26 w 116"/>
                  <a:gd name="T5" fmla="*/ 140 h 401"/>
                  <a:gd name="T6" fmla="*/ 0 w 116"/>
                  <a:gd name="T7" fmla="*/ 140 h 401"/>
                  <a:gd name="T8" fmla="*/ 0 w 116"/>
                  <a:gd name="T9" fmla="*/ 401 h 401"/>
                  <a:gd name="T10" fmla="*/ 116 w 116"/>
                  <a:gd name="T11" fmla="*/ 401 h 401"/>
                  <a:gd name="T12" fmla="*/ 116 w 116"/>
                  <a:gd name="T13" fmla="*/ 140 h 401"/>
                  <a:gd name="T14" fmla="*/ 90 w 116"/>
                  <a:gd name="T15" fmla="*/ 140 h 401"/>
                  <a:gd name="T16" fmla="*/ 90 w 116"/>
                  <a:gd name="T1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90" y="0"/>
                    </a:moveTo>
                    <a:lnTo>
                      <a:pt x="26" y="0"/>
                    </a:lnTo>
                    <a:lnTo>
                      <a:pt x="26" y="140"/>
                    </a:lnTo>
                    <a:lnTo>
                      <a:pt x="0" y="140"/>
                    </a:lnTo>
                    <a:lnTo>
                      <a:pt x="0" y="401"/>
                    </a:lnTo>
                    <a:lnTo>
                      <a:pt x="116" y="401"/>
                    </a:lnTo>
                    <a:lnTo>
                      <a:pt x="116" y="140"/>
                    </a:lnTo>
                    <a:lnTo>
                      <a:pt x="90" y="140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95" name="Freeform 299">
                <a:extLst>
                  <a:ext uri="{FF2B5EF4-FFF2-40B4-BE49-F238E27FC236}">
                    <a16:creationId xmlns:a16="http://schemas.microsoft.com/office/drawing/2014/main" id="{DC7F86B5-98B8-416B-BE91-1C7742A22A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82030" y="4227958"/>
                <a:ext cx="163273" cy="564115"/>
              </a:xfrm>
              <a:custGeom>
                <a:avLst/>
                <a:gdLst>
                  <a:gd name="T0" fmla="*/ 90 w 116"/>
                  <a:gd name="T1" fmla="*/ 140 h 401"/>
                  <a:gd name="T2" fmla="*/ 90 w 116"/>
                  <a:gd name="T3" fmla="*/ 0 h 401"/>
                  <a:gd name="T4" fmla="*/ 26 w 116"/>
                  <a:gd name="T5" fmla="*/ 0 h 401"/>
                  <a:gd name="T6" fmla="*/ 26 w 116"/>
                  <a:gd name="T7" fmla="*/ 140 h 401"/>
                  <a:gd name="T8" fmla="*/ 0 w 116"/>
                  <a:gd name="T9" fmla="*/ 140 h 401"/>
                  <a:gd name="T10" fmla="*/ 0 w 116"/>
                  <a:gd name="T11" fmla="*/ 401 h 401"/>
                  <a:gd name="T12" fmla="*/ 116 w 116"/>
                  <a:gd name="T13" fmla="*/ 401 h 401"/>
                  <a:gd name="T14" fmla="*/ 116 w 116"/>
                  <a:gd name="T15" fmla="*/ 140 h 401"/>
                  <a:gd name="T16" fmla="*/ 90 w 116"/>
                  <a:gd name="T17" fmla="*/ 14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90" y="140"/>
                    </a:moveTo>
                    <a:lnTo>
                      <a:pt x="90" y="0"/>
                    </a:lnTo>
                    <a:lnTo>
                      <a:pt x="26" y="0"/>
                    </a:lnTo>
                    <a:lnTo>
                      <a:pt x="26" y="140"/>
                    </a:lnTo>
                    <a:lnTo>
                      <a:pt x="0" y="140"/>
                    </a:lnTo>
                    <a:lnTo>
                      <a:pt x="0" y="401"/>
                    </a:lnTo>
                    <a:lnTo>
                      <a:pt x="116" y="401"/>
                    </a:lnTo>
                    <a:lnTo>
                      <a:pt x="116" y="140"/>
                    </a:lnTo>
                    <a:lnTo>
                      <a:pt x="90" y="1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11882DA0-0406-4383-A064-44A9383B80F2}"/>
                </a:ext>
              </a:extLst>
            </p:cNvPr>
            <p:cNvGrpSpPr/>
            <p:nvPr/>
          </p:nvGrpSpPr>
          <p:grpSpPr>
            <a:xfrm>
              <a:off x="13569700" y="8384141"/>
              <a:ext cx="2628934" cy="423828"/>
              <a:chOff x="10446192" y="8894211"/>
              <a:chExt cx="3499111" cy="564115"/>
            </a:xfrm>
            <a:grpFill/>
          </p:grpSpPr>
          <p:sp>
            <p:nvSpPr>
              <p:cNvPr id="97" name="Freeform 300">
                <a:extLst>
                  <a:ext uri="{FF2B5EF4-FFF2-40B4-BE49-F238E27FC236}">
                    <a16:creationId xmlns:a16="http://schemas.microsoft.com/office/drawing/2014/main" id="{6767A5D0-7CFC-43A2-AE2B-E08F1498A9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82030" y="8894211"/>
                <a:ext cx="163273" cy="564115"/>
              </a:xfrm>
              <a:custGeom>
                <a:avLst/>
                <a:gdLst>
                  <a:gd name="T0" fmla="*/ 0 w 116"/>
                  <a:gd name="T1" fmla="*/ 261 h 401"/>
                  <a:gd name="T2" fmla="*/ 26 w 116"/>
                  <a:gd name="T3" fmla="*/ 261 h 401"/>
                  <a:gd name="T4" fmla="*/ 26 w 116"/>
                  <a:gd name="T5" fmla="*/ 401 h 401"/>
                  <a:gd name="T6" fmla="*/ 90 w 116"/>
                  <a:gd name="T7" fmla="*/ 401 h 401"/>
                  <a:gd name="T8" fmla="*/ 90 w 116"/>
                  <a:gd name="T9" fmla="*/ 261 h 401"/>
                  <a:gd name="T10" fmla="*/ 116 w 116"/>
                  <a:gd name="T11" fmla="*/ 261 h 401"/>
                  <a:gd name="T12" fmla="*/ 116 w 116"/>
                  <a:gd name="T13" fmla="*/ 0 h 401"/>
                  <a:gd name="T14" fmla="*/ 0 w 116"/>
                  <a:gd name="T15" fmla="*/ 0 h 401"/>
                  <a:gd name="T16" fmla="*/ 0 w 116"/>
                  <a:gd name="T17" fmla="*/ 26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0" y="261"/>
                    </a:moveTo>
                    <a:lnTo>
                      <a:pt x="26" y="261"/>
                    </a:lnTo>
                    <a:lnTo>
                      <a:pt x="26" y="401"/>
                    </a:lnTo>
                    <a:lnTo>
                      <a:pt x="90" y="401"/>
                    </a:lnTo>
                    <a:lnTo>
                      <a:pt x="90" y="261"/>
                    </a:lnTo>
                    <a:lnTo>
                      <a:pt x="116" y="261"/>
                    </a:lnTo>
                    <a:lnTo>
                      <a:pt x="116" y="0"/>
                    </a:lnTo>
                    <a:lnTo>
                      <a:pt x="0" y="0"/>
                    </a:lnTo>
                    <a:lnTo>
                      <a:pt x="0" y="2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98" name="Freeform 301">
                <a:extLst>
                  <a:ext uri="{FF2B5EF4-FFF2-40B4-BE49-F238E27FC236}">
                    <a16:creationId xmlns:a16="http://schemas.microsoft.com/office/drawing/2014/main" id="{0C878522-5D4A-4451-83EA-83B8FECD39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65402" y="8894211"/>
                <a:ext cx="163273" cy="564115"/>
              </a:xfrm>
              <a:custGeom>
                <a:avLst/>
                <a:gdLst>
                  <a:gd name="T0" fmla="*/ 0 w 116"/>
                  <a:gd name="T1" fmla="*/ 261 h 401"/>
                  <a:gd name="T2" fmla="*/ 26 w 116"/>
                  <a:gd name="T3" fmla="*/ 261 h 401"/>
                  <a:gd name="T4" fmla="*/ 26 w 116"/>
                  <a:gd name="T5" fmla="*/ 401 h 401"/>
                  <a:gd name="T6" fmla="*/ 90 w 116"/>
                  <a:gd name="T7" fmla="*/ 401 h 401"/>
                  <a:gd name="T8" fmla="*/ 90 w 116"/>
                  <a:gd name="T9" fmla="*/ 261 h 401"/>
                  <a:gd name="T10" fmla="*/ 116 w 116"/>
                  <a:gd name="T11" fmla="*/ 261 h 401"/>
                  <a:gd name="T12" fmla="*/ 116 w 116"/>
                  <a:gd name="T13" fmla="*/ 0 h 401"/>
                  <a:gd name="T14" fmla="*/ 0 w 116"/>
                  <a:gd name="T15" fmla="*/ 0 h 401"/>
                  <a:gd name="T16" fmla="*/ 0 w 116"/>
                  <a:gd name="T17" fmla="*/ 26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0" y="261"/>
                    </a:moveTo>
                    <a:lnTo>
                      <a:pt x="26" y="261"/>
                    </a:lnTo>
                    <a:lnTo>
                      <a:pt x="26" y="401"/>
                    </a:lnTo>
                    <a:lnTo>
                      <a:pt x="90" y="401"/>
                    </a:lnTo>
                    <a:lnTo>
                      <a:pt x="90" y="261"/>
                    </a:lnTo>
                    <a:lnTo>
                      <a:pt x="116" y="261"/>
                    </a:lnTo>
                    <a:lnTo>
                      <a:pt x="116" y="0"/>
                    </a:lnTo>
                    <a:lnTo>
                      <a:pt x="0" y="0"/>
                    </a:lnTo>
                    <a:lnTo>
                      <a:pt x="0" y="2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99" name="Freeform 302">
                <a:extLst>
                  <a:ext uri="{FF2B5EF4-FFF2-40B4-BE49-F238E27FC236}">
                    <a16:creationId xmlns:a16="http://schemas.microsoft.com/office/drawing/2014/main" id="{8EC684F0-B2BD-47B5-929E-CE47D85E49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48774" y="8894211"/>
                <a:ext cx="163273" cy="564115"/>
              </a:xfrm>
              <a:custGeom>
                <a:avLst/>
                <a:gdLst>
                  <a:gd name="T0" fmla="*/ 0 w 116"/>
                  <a:gd name="T1" fmla="*/ 261 h 401"/>
                  <a:gd name="T2" fmla="*/ 26 w 116"/>
                  <a:gd name="T3" fmla="*/ 261 h 401"/>
                  <a:gd name="T4" fmla="*/ 26 w 116"/>
                  <a:gd name="T5" fmla="*/ 401 h 401"/>
                  <a:gd name="T6" fmla="*/ 90 w 116"/>
                  <a:gd name="T7" fmla="*/ 401 h 401"/>
                  <a:gd name="T8" fmla="*/ 90 w 116"/>
                  <a:gd name="T9" fmla="*/ 261 h 401"/>
                  <a:gd name="T10" fmla="*/ 116 w 116"/>
                  <a:gd name="T11" fmla="*/ 261 h 401"/>
                  <a:gd name="T12" fmla="*/ 116 w 116"/>
                  <a:gd name="T13" fmla="*/ 0 h 401"/>
                  <a:gd name="T14" fmla="*/ 0 w 116"/>
                  <a:gd name="T15" fmla="*/ 0 h 401"/>
                  <a:gd name="T16" fmla="*/ 0 w 116"/>
                  <a:gd name="T17" fmla="*/ 26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0" y="261"/>
                    </a:moveTo>
                    <a:lnTo>
                      <a:pt x="26" y="261"/>
                    </a:lnTo>
                    <a:lnTo>
                      <a:pt x="26" y="401"/>
                    </a:lnTo>
                    <a:lnTo>
                      <a:pt x="90" y="401"/>
                    </a:lnTo>
                    <a:lnTo>
                      <a:pt x="90" y="261"/>
                    </a:lnTo>
                    <a:lnTo>
                      <a:pt x="116" y="261"/>
                    </a:lnTo>
                    <a:lnTo>
                      <a:pt x="116" y="0"/>
                    </a:lnTo>
                    <a:lnTo>
                      <a:pt x="0" y="0"/>
                    </a:lnTo>
                    <a:lnTo>
                      <a:pt x="0" y="2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100" name="Freeform 303">
                <a:extLst>
                  <a:ext uri="{FF2B5EF4-FFF2-40B4-BE49-F238E27FC236}">
                    <a16:creationId xmlns:a16="http://schemas.microsoft.com/office/drawing/2014/main" id="{87358650-46D1-467F-BF61-6C45CF28D7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30738" y="8894211"/>
                <a:ext cx="163273" cy="564115"/>
              </a:xfrm>
              <a:custGeom>
                <a:avLst/>
                <a:gdLst>
                  <a:gd name="T0" fmla="*/ 0 w 116"/>
                  <a:gd name="T1" fmla="*/ 261 h 401"/>
                  <a:gd name="T2" fmla="*/ 26 w 116"/>
                  <a:gd name="T3" fmla="*/ 261 h 401"/>
                  <a:gd name="T4" fmla="*/ 26 w 116"/>
                  <a:gd name="T5" fmla="*/ 401 h 401"/>
                  <a:gd name="T6" fmla="*/ 90 w 116"/>
                  <a:gd name="T7" fmla="*/ 401 h 401"/>
                  <a:gd name="T8" fmla="*/ 90 w 116"/>
                  <a:gd name="T9" fmla="*/ 261 h 401"/>
                  <a:gd name="T10" fmla="*/ 116 w 116"/>
                  <a:gd name="T11" fmla="*/ 261 h 401"/>
                  <a:gd name="T12" fmla="*/ 116 w 116"/>
                  <a:gd name="T13" fmla="*/ 0 h 401"/>
                  <a:gd name="T14" fmla="*/ 0 w 116"/>
                  <a:gd name="T15" fmla="*/ 0 h 401"/>
                  <a:gd name="T16" fmla="*/ 0 w 116"/>
                  <a:gd name="T17" fmla="*/ 26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0" y="261"/>
                    </a:moveTo>
                    <a:lnTo>
                      <a:pt x="26" y="261"/>
                    </a:lnTo>
                    <a:lnTo>
                      <a:pt x="26" y="401"/>
                    </a:lnTo>
                    <a:lnTo>
                      <a:pt x="90" y="401"/>
                    </a:lnTo>
                    <a:lnTo>
                      <a:pt x="90" y="261"/>
                    </a:lnTo>
                    <a:lnTo>
                      <a:pt x="116" y="261"/>
                    </a:lnTo>
                    <a:lnTo>
                      <a:pt x="116" y="0"/>
                    </a:lnTo>
                    <a:lnTo>
                      <a:pt x="0" y="0"/>
                    </a:lnTo>
                    <a:lnTo>
                      <a:pt x="0" y="2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101" name="Freeform 304">
                <a:extLst>
                  <a:ext uri="{FF2B5EF4-FFF2-40B4-BE49-F238E27FC236}">
                    <a16:creationId xmlns:a16="http://schemas.microsoft.com/office/drawing/2014/main" id="{F80DBEE6-339E-4B7F-B028-927C9F15AA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14110" y="8894211"/>
                <a:ext cx="163273" cy="564115"/>
              </a:xfrm>
              <a:custGeom>
                <a:avLst/>
                <a:gdLst>
                  <a:gd name="T0" fmla="*/ 0 w 116"/>
                  <a:gd name="T1" fmla="*/ 261 h 401"/>
                  <a:gd name="T2" fmla="*/ 26 w 116"/>
                  <a:gd name="T3" fmla="*/ 261 h 401"/>
                  <a:gd name="T4" fmla="*/ 26 w 116"/>
                  <a:gd name="T5" fmla="*/ 401 h 401"/>
                  <a:gd name="T6" fmla="*/ 90 w 116"/>
                  <a:gd name="T7" fmla="*/ 401 h 401"/>
                  <a:gd name="T8" fmla="*/ 90 w 116"/>
                  <a:gd name="T9" fmla="*/ 261 h 401"/>
                  <a:gd name="T10" fmla="*/ 116 w 116"/>
                  <a:gd name="T11" fmla="*/ 261 h 401"/>
                  <a:gd name="T12" fmla="*/ 116 w 116"/>
                  <a:gd name="T13" fmla="*/ 0 h 401"/>
                  <a:gd name="T14" fmla="*/ 0 w 116"/>
                  <a:gd name="T15" fmla="*/ 0 h 401"/>
                  <a:gd name="T16" fmla="*/ 0 w 116"/>
                  <a:gd name="T17" fmla="*/ 26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0" y="261"/>
                    </a:moveTo>
                    <a:lnTo>
                      <a:pt x="26" y="261"/>
                    </a:lnTo>
                    <a:lnTo>
                      <a:pt x="26" y="401"/>
                    </a:lnTo>
                    <a:lnTo>
                      <a:pt x="90" y="401"/>
                    </a:lnTo>
                    <a:lnTo>
                      <a:pt x="90" y="261"/>
                    </a:lnTo>
                    <a:lnTo>
                      <a:pt x="116" y="261"/>
                    </a:lnTo>
                    <a:lnTo>
                      <a:pt x="116" y="0"/>
                    </a:lnTo>
                    <a:lnTo>
                      <a:pt x="0" y="0"/>
                    </a:lnTo>
                    <a:lnTo>
                      <a:pt x="0" y="2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102" name="Freeform 305">
                <a:extLst>
                  <a:ext uri="{FF2B5EF4-FFF2-40B4-BE49-F238E27FC236}">
                    <a16:creationId xmlns:a16="http://schemas.microsoft.com/office/drawing/2014/main" id="{1E2D29E3-292D-43AB-9479-DB1ED427F9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97483" y="8894211"/>
                <a:ext cx="163273" cy="564115"/>
              </a:xfrm>
              <a:custGeom>
                <a:avLst/>
                <a:gdLst>
                  <a:gd name="T0" fmla="*/ 0 w 116"/>
                  <a:gd name="T1" fmla="*/ 261 h 401"/>
                  <a:gd name="T2" fmla="*/ 26 w 116"/>
                  <a:gd name="T3" fmla="*/ 261 h 401"/>
                  <a:gd name="T4" fmla="*/ 26 w 116"/>
                  <a:gd name="T5" fmla="*/ 401 h 401"/>
                  <a:gd name="T6" fmla="*/ 90 w 116"/>
                  <a:gd name="T7" fmla="*/ 401 h 401"/>
                  <a:gd name="T8" fmla="*/ 90 w 116"/>
                  <a:gd name="T9" fmla="*/ 261 h 401"/>
                  <a:gd name="T10" fmla="*/ 116 w 116"/>
                  <a:gd name="T11" fmla="*/ 261 h 401"/>
                  <a:gd name="T12" fmla="*/ 116 w 116"/>
                  <a:gd name="T13" fmla="*/ 0 h 401"/>
                  <a:gd name="T14" fmla="*/ 0 w 116"/>
                  <a:gd name="T15" fmla="*/ 0 h 401"/>
                  <a:gd name="T16" fmla="*/ 0 w 116"/>
                  <a:gd name="T17" fmla="*/ 26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0" y="261"/>
                    </a:moveTo>
                    <a:lnTo>
                      <a:pt x="26" y="261"/>
                    </a:lnTo>
                    <a:lnTo>
                      <a:pt x="26" y="401"/>
                    </a:lnTo>
                    <a:lnTo>
                      <a:pt x="90" y="401"/>
                    </a:lnTo>
                    <a:lnTo>
                      <a:pt x="90" y="261"/>
                    </a:lnTo>
                    <a:lnTo>
                      <a:pt x="116" y="261"/>
                    </a:lnTo>
                    <a:lnTo>
                      <a:pt x="116" y="0"/>
                    </a:lnTo>
                    <a:lnTo>
                      <a:pt x="0" y="0"/>
                    </a:lnTo>
                    <a:lnTo>
                      <a:pt x="0" y="2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103" name="Freeform 306">
                <a:extLst>
                  <a:ext uri="{FF2B5EF4-FFF2-40B4-BE49-F238E27FC236}">
                    <a16:creationId xmlns:a16="http://schemas.microsoft.com/office/drawing/2014/main" id="{9813AFF6-FC51-4305-9224-2DFD791043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79448" y="8894211"/>
                <a:ext cx="163273" cy="564115"/>
              </a:xfrm>
              <a:custGeom>
                <a:avLst/>
                <a:gdLst>
                  <a:gd name="T0" fmla="*/ 0 w 116"/>
                  <a:gd name="T1" fmla="*/ 261 h 401"/>
                  <a:gd name="T2" fmla="*/ 26 w 116"/>
                  <a:gd name="T3" fmla="*/ 261 h 401"/>
                  <a:gd name="T4" fmla="*/ 26 w 116"/>
                  <a:gd name="T5" fmla="*/ 401 h 401"/>
                  <a:gd name="T6" fmla="*/ 90 w 116"/>
                  <a:gd name="T7" fmla="*/ 401 h 401"/>
                  <a:gd name="T8" fmla="*/ 90 w 116"/>
                  <a:gd name="T9" fmla="*/ 261 h 401"/>
                  <a:gd name="T10" fmla="*/ 116 w 116"/>
                  <a:gd name="T11" fmla="*/ 261 h 401"/>
                  <a:gd name="T12" fmla="*/ 116 w 116"/>
                  <a:gd name="T13" fmla="*/ 0 h 401"/>
                  <a:gd name="T14" fmla="*/ 0 w 116"/>
                  <a:gd name="T15" fmla="*/ 0 h 401"/>
                  <a:gd name="T16" fmla="*/ 0 w 116"/>
                  <a:gd name="T17" fmla="*/ 26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0" y="261"/>
                    </a:moveTo>
                    <a:lnTo>
                      <a:pt x="26" y="261"/>
                    </a:lnTo>
                    <a:lnTo>
                      <a:pt x="26" y="401"/>
                    </a:lnTo>
                    <a:lnTo>
                      <a:pt x="90" y="401"/>
                    </a:lnTo>
                    <a:lnTo>
                      <a:pt x="90" y="261"/>
                    </a:lnTo>
                    <a:lnTo>
                      <a:pt x="116" y="261"/>
                    </a:lnTo>
                    <a:lnTo>
                      <a:pt x="116" y="0"/>
                    </a:lnTo>
                    <a:lnTo>
                      <a:pt x="0" y="0"/>
                    </a:lnTo>
                    <a:lnTo>
                      <a:pt x="0" y="2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104" name="Freeform 307">
                <a:extLst>
                  <a:ext uri="{FF2B5EF4-FFF2-40B4-BE49-F238E27FC236}">
                    <a16:creationId xmlns:a16="http://schemas.microsoft.com/office/drawing/2014/main" id="{E6111EDA-A2EA-41D4-B9F2-6C22861846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62820" y="8894211"/>
                <a:ext cx="163273" cy="564115"/>
              </a:xfrm>
              <a:custGeom>
                <a:avLst/>
                <a:gdLst>
                  <a:gd name="T0" fmla="*/ 0 w 116"/>
                  <a:gd name="T1" fmla="*/ 261 h 401"/>
                  <a:gd name="T2" fmla="*/ 26 w 116"/>
                  <a:gd name="T3" fmla="*/ 261 h 401"/>
                  <a:gd name="T4" fmla="*/ 26 w 116"/>
                  <a:gd name="T5" fmla="*/ 401 h 401"/>
                  <a:gd name="T6" fmla="*/ 90 w 116"/>
                  <a:gd name="T7" fmla="*/ 401 h 401"/>
                  <a:gd name="T8" fmla="*/ 90 w 116"/>
                  <a:gd name="T9" fmla="*/ 261 h 401"/>
                  <a:gd name="T10" fmla="*/ 116 w 116"/>
                  <a:gd name="T11" fmla="*/ 261 h 401"/>
                  <a:gd name="T12" fmla="*/ 116 w 116"/>
                  <a:gd name="T13" fmla="*/ 0 h 401"/>
                  <a:gd name="T14" fmla="*/ 0 w 116"/>
                  <a:gd name="T15" fmla="*/ 0 h 401"/>
                  <a:gd name="T16" fmla="*/ 0 w 116"/>
                  <a:gd name="T17" fmla="*/ 26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0" y="261"/>
                    </a:moveTo>
                    <a:lnTo>
                      <a:pt x="26" y="261"/>
                    </a:lnTo>
                    <a:lnTo>
                      <a:pt x="26" y="401"/>
                    </a:lnTo>
                    <a:lnTo>
                      <a:pt x="90" y="401"/>
                    </a:lnTo>
                    <a:lnTo>
                      <a:pt x="90" y="261"/>
                    </a:lnTo>
                    <a:lnTo>
                      <a:pt x="116" y="261"/>
                    </a:lnTo>
                    <a:lnTo>
                      <a:pt x="116" y="0"/>
                    </a:lnTo>
                    <a:lnTo>
                      <a:pt x="0" y="0"/>
                    </a:lnTo>
                    <a:lnTo>
                      <a:pt x="0" y="2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105" name="Freeform 308">
                <a:extLst>
                  <a:ext uri="{FF2B5EF4-FFF2-40B4-BE49-F238E27FC236}">
                    <a16:creationId xmlns:a16="http://schemas.microsoft.com/office/drawing/2014/main" id="{EAF0F9DA-6305-4494-9819-252315E8C2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46192" y="8894211"/>
                <a:ext cx="163273" cy="564115"/>
              </a:xfrm>
              <a:custGeom>
                <a:avLst/>
                <a:gdLst>
                  <a:gd name="T0" fmla="*/ 0 w 116"/>
                  <a:gd name="T1" fmla="*/ 261 h 401"/>
                  <a:gd name="T2" fmla="*/ 26 w 116"/>
                  <a:gd name="T3" fmla="*/ 261 h 401"/>
                  <a:gd name="T4" fmla="*/ 26 w 116"/>
                  <a:gd name="T5" fmla="*/ 401 h 401"/>
                  <a:gd name="T6" fmla="*/ 90 w 116"/>
                  <a:gd name="T7" fmla="*/ 401 h 401"/>
                  <a:gd name="T8" fmla="*/ 90 w 116"/>
                  <a:gd name="T9" fmla="*/ 261 h 401"/>
                  <a:gd name="T10" fmla="*/ 116 w 116"/>
                  <a:gd name="T11" fmla="*/ 261 h 401"/>
                  <a:gd name="T12" fmla="*/ 116 w 116"/>
                  <a:gd name="T13" fmla="*/ 0 h 401"/>
                  <a:gd name="T14" fmla="*/ 0 w 116"/>
                  <a:gd name="T15" fmla="*/ 0 h 401"/>
                  <a:gd name="T16" fmla="*/ 0 w 116"/>
                  <a:gd name="T17" fmla="*/ 26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0" y="261"/>
                    </a:moveTo>
                    <a:lnTo>
                      <a:pt x="26" y="261"/>
                    </a:lnTo>
                    <a:lnTo>
                      <a:pt x="26" y="401"/>
                    </a:lnTo>
                    <a:lnTo>
                      <a:pt x="90" y="401"/>
                    </a:lnTo>
                    <a:lnTo>
                      <a:pt x="90" y="261"/>
                    </a:lnTo>
                    <a:lnTo>
                      <a:pt x="116" y="261"/>
                    </a:lnTo>
                    <a:lnTo>
                      <a:pt x="116" y="0"/>
                    </a:lnTo>
                    <a:lnTo>
                      <a:pt x="0" y="0"/>
                    </a:lnTo>
                    <a:lnTo>
                      <a:pt x="0" y="2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737BD21D-56F2-4132-A2B3-DED8644F7163}"/>
                </a:ext>
              </a:extLst>
            </p:cNvPr>
            <p:cNvGrpSpPr/>
            <p:nvPr/>
          </p:nvGrpSpPr>
          <p:grpSpPr>
            <a:xfrm>
              <a:off x="16425994" y="5528326"/>
              <a:ext cx="422999" cy="2629633"/>
              <a:chOff x="14247920" y="5093121"/>
              <a:chExt cx="563011" cy="3500042"/>
            </a:xfrm>
            <a:grpFill/>
          </p:grpSpPr>
          <p:sp>
            <p:nvSpPr>
              <p:cNvPr id="107" name="Freeform 309">
                <a:extLst>
                  <a:ext uri="{FF2B5EF4-FFF2-40B4-BE49-F238E27FC236}">
                    <a16:creationId xmlns:a16="http://schemas.microsoft.com/office/drawing/2014/main" id="{ACE55EDB-4A9E-473D-8857-710F6CA7CB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7920" y="5093121"/>
                <a:ext cx="563011" cy="163185"/>
              </a:xfrm>
              <a:custGeom>
                <a:avLst/>
                <a:gdLst>
                  <a:gd name="T0" fmla="*/ 260 w 400"/>
                  <a:gd name="T1" fmla="*/ 26 h 116"/>
                  <a:gd name="T2" fmla="*/ 260 w 400"/>
                  <a:gd name="T3" fmla="*/ 0 h 116"/>
                  <a:gd name="T4" fmla="*/ 0 w 400"/>
                  <a:gd name="T5" fmla="*/ 0 h 116"/>
                  <a:gd name="T6" fmla="*/ 0 w 400"/>
                  <a:gd name="T7" fmla="*/ 116 h 116"/>
                  <a:gd name="T8" fmla="*/ 260 w 400"/>
                  <a:gd name="T9" fmla="*/ 116 h 116"/>
                  <a:gd name="T10" fmla="*/ 260 w 400"/>
                  <a:gd name="T11" fmla="*/ 90 h 116"/>
                  <a:gd name="T12" fmla="*/ 400 w 400"/>
                  <a:gd name="T13" fmla="*/ 90 h 116"/>
                  <a:gd name="T14" fmla="*/ 400 w 400"/>
                  <a:gd name="T15" fmla="*/ 26 h 116"/>
                  <a:gd name="T16" fmla="*/ 260 w 400"/>
                  <a:gd name="T17" fmla="*/ 2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260" y="26"/>
                    </a:moveTo>
                    <a:lnTo>
                      <a:pt x="260" y="0"/>
                    </a:lnTo>
                    <a:lnTo>
                      <a:pt x="0" y="0"/>
                    </a:lnTo>
                    <a:lnTo>
                      <a:pt x="0" y="116"/>
                    </a:lnTo>
                    <a:lnTo>
                      <a:pt x="260" y="116"/>
                    </a:lnTo>
                    <a:lnTo>
                      <a:pt x="260" y="90"/>
                    </a:lnTo>
                    <a:lnTo>
                      <a:pt x="400" y="90"/>
                    </a:lnTo>
                    <a:lnTo>
                      <a:pt x="400" y="26"/>
                    </a:lnTo>
                    <a:lnTo>
                      <a:pt x="26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108" name="Freeform 310">
                <a:extLst>
                  <a:ext uri="{FF2B5EF4-FFF2-40B4-BE49-F238E27FC236}">
                    <a16:creationId xmlns:a16="http://schemas.microsoft.com/office/drawing/2014/main" id="{43CA3D66-E2FF-4D88-807F-1DA026265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7920" y="5509525"/>
                <a:ext cx="563011" cy="164592"/>
              </a:xfrm>
              <a:custGeom>
                <a:avLst/>
                <a:gdLst>
                  <a:gd name="T0" fmla="*/ 260 w 400"/>
                  <a:gd name="T1" fmla="*/ 0 h 117"/>
                  <a:gd name="T2" fmla="*/ 0 w 400"/>
                  <a:gd name="T3" fmla="*/ 0 h 117"/>
                  <a:gd name="T4" fmla="*/ 0 w 400"/>
                  <a:gd name="T5" fmla="*/ 117 h 117"/>
                  <a:gd name="T6" fmla="*/ 260 w 400"/>
                  <a:gd name="T7" fmla="*/ 117 h 117"/>
                  <a:gd name="T8" fmla="*/ 260 w 400"/>
                  <a:gd name="T9" fmla="*/ 91 h 117"/>
                  <a:gd name="T10" fmla="*/ 400 w 400"/>
                  <a:gd name="T11" fmla="*/ 91 h 117"/>
                  <a:gd name="T12" fmla="*/ 400 w 400"/>
                  <a:gd name="T13" fmla="*/ 27 h 117"/>
                  <a:gd name="T14" fmla="*/ 260 w 400"/>
                  <a:gd name="T15" fmla="*/ 27 h 117"/>
                  <a:gd name="T16" fmla="*/ 260 w 400"/>
                  <a:gd name="T17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7">
                    <a:moveTo>
                      <a:pt x="260" y="0"/>
                    </a:moveTo>
                    <a:lnTo>
                      <a:pt x="0" y="0"/>
                    </a:lnTo>
                    <a:lnTo>
                      <a:pt x="0" y="117"/>
                    </a:lnTo>
                    <a:lnTo>
                      <a:pt x="260" y="117"/>
                    </a:lnTo>
                    <a:lnTo>
                      <a:pt x="260" y="91"/>
                    </a:lnTo>
                    <a:lnTo>
                      <a:pt x="400" y="91"/>
                    </a:lnTo>
                    <a:lnTo>
                      <a:pt x="400" y="27"/>
                    </a:lnTo>
                    <a:lnTo>
                      <a:pt x="260" y="27"/>
                    </a:lnTo>
                    <a:lnTo>
                      <a:pt x="2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109" name="Freeform 311">
                <a:extLst>
                  <a:ext uri="{FF2B5EF4-FFF2-40B4-BE49-F238E27FC236}">
                    <a16:creationId xmlns:a16="http://schemas.microsoft.com/office/drawing/2014/main" id="{2BF785C1-57CE-4B99-9D8A-716E0D806A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7920" y="5927335"/>
                <a:ext cx="563011" cy="163185"/>
              </a:xfrm>
              <a:custGeom>
                <a:avLst/>
                <a:gdLst>
                  <a:gd name="T0" fmla="*/ 260 w 400"/>
                  <a:gd name="T1" fmla="*/ 0 h 116"/>
                  <a:gd name="T2" fmla="*/ 0 w 400"/>
                  <a:gd name="T3" fmla="*/ 0 h 116"/>
                  <a:gd name="T4" fmla="*/ 0 w 400"/>
                  <a:gd name="T5" fmla="*/ 116 h 116"/>
                  <a:gd name="T6" fmla="*/ 260 w 400"/>
                  <a:gd name="T7" fmla="*/ 116 h 116"/>
                  <a:gd name="T8" fmla="*/ 260 w 400"/>
                  <a:gd name="T9" fmla="*/ 90 h 116"/>
                  <a:gd name="T10" fmla="*/ 400 w 400"/>
                  <a:gd name="T11" fmla="*/ 90 h 116"/>
                  <a:gd name="T12" fmla="*/ 400 w 400"/>
                  <a:gd name="T13" fmla="*/ 26 h 116"/>
                  <a:gd name="T14" fmla="*/ 260 w 400"/>
                  <a:gd name="T15" fmla="*/ 26 h 116"/>
                  <a:gd name="T16" fmla="*/ 260 w 400"/>
                  <a:gd name="T17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260" y="0"/>
                    </a:moveTo>
                    <a:lnTo>
                      <a:pt x="0" y="0"/>
                    </a:lnTo>
                    <a:lnTo>
                      <a:pt x="0" y="116"/>
                    </a:lnTo>
                    <a:lnTo>
                      <a:pt x="260" y="116"/>
                    </a:lnTo>
                    <a:lnTo>
                      <a:pt x="260" y="90"/>
                    </a:lnTo>
                    <a:lnTo>
                      <a:pt x="400" y="90"/>
                    </a:lnTo>
                    <a:lnTo>
                      <a:pt x="400" y="26"/>
                    </a:lnTo>
                    <a:lnTo>
                      <a:pt x="260" y="26"/>
                    </a:lnTo>
                    <a:lnTo>
                      <a:pt x="2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110" name="Freeform 312">
                <a:extLst>
                  <a:ext uri="{FF2B5EF4-FFF2-40B4-BE49-F238E27FC236}">
                    <a16:creationId xmlns:a16="http://schemas.microsoft.com/office/drawing/2014/main" id="{E497A4FD-556E-47F3-BB64-41BE0D0C68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7920" y="6343739"/>
                <a:ext cx="563011" cy="164592"/>
              </a:xfrm>
              <a:custGeom>
                <a:avLst/>
                <a:gdLst>
                  <a:gd name="T0" fmla="*/ 260 w 400"/>
                  <a:gd name="T1" fmla="*/ 0 h 117"/>
                  <a:gd name="T2" fmla="*/ 0 w 400"/>
                  <a:gd name="T3" fmla="*/ 0 h 117"/>
                  <a:gd name="T4" fmla="*/ 0 w 400"/>
                  <a:gd name="T5" fmla="*/ 117 h 117"/>
                  <a:gd name="T6" fmla="*/ 260 w 400"/>
                  <a:gd name="T7" fmla="*/ 117 h 117"/>
                  <a:gd name="T8" fmla="*/ 260 w 400"/>
                  <a:gd name="T9" fmla="*/ 91 h 117"/>
                  <a:gd name="T10" fmla="*/ 400 w 400"/>
                  <a:gd name="T11" fmla="*/ 91 h 117"/>
                  <a:gd name="T12" fmla="*/ 400 w 400"/>
                  <a:gd name="T13" fmla="*/ 26 h 117"/>
                  <a:gd name="T14" fmla="*/ 260 w 400"/>
                  <a:gd name="T15" fmla="*/ 26 h 117"/>
                  <a:gd name="T16" fmla="*/ 260 w 400"/>
                  <a:gd name="T17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7">
                    <a:moveTo>
                      <a:pt x="260" y="0"/>
                    </a:moveTo>
                    <a:lnTo>
                      <a:pt x="0" y="0"/>
                    </a:lnTo>
                    <a:lnTo>
                      <a:pt x="0" y="117"/>
                    </a:lnTo>
                    <a:lnTo>
                      <a:pt x="260" y="117"/>
                    </a:lnTo>
                    <a:lnTo>
                      <a:pt x="260" y="91"/>
                    </a:lnTo>
                    <a:lnTo>
                      <a:pt x="400" y="91"/>
                    </a:lnTo>
                    <a:lnTo>
                      <a:pt x="400" y="26"/>
                    </a:lnTo>
                    <a:lnTo>
                      <a:pt x="260" y="26"/>
                    </a:lnTo>
                    <a:lnTo>
                      <a:pt x="2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111" name="Freeform 313">
                <a:extLst>
                  <a:ext uri="{FF2B5EF4-FFF2-40B4-BE49-F238E27FC236}">
                    <a16:creationId xmlns:a16="http://schemas.microsoft.com/office/drawing/2014/main" id="{37E52D76-6ED1-4998-99EE-B89A5B9BE8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7920" y="6761549"/>
                <a:ext cx="563011" cy="163185"/>
              </a:xfrm>
              <a:custGeom>
                <a:avLst/>
                <a:gdLst>
                  <a:gd name="T0" fmla="*/ 260 w 400"/>
                  <a:gd name="T1" fmla="*/ 0 h 116"/>
                  <a:gd name="T2" fmla="*/ 0 w 400"/>
                  <a:gd name="T3" fmla="*/ 0 h 116"/>
                  <a:gd name="T4" fmla="*/ 0 w 400"/>
                  <a:gd name="T5" fmla="*/ 116 h 116"/>
                  <a:gd name="T6" fmla="*/ 260 w 400"/>
                  <a:gd name="T7" fmla="*/ 116 h 116"/>
                  <a:gd name="T8" fmla="*/ 260 w 400"/>
                  <a:gd name="T9" fmla="*/ 90 h 116"/>
                  <a:gd name="T10" fmla="*/ 400 w 400"/>
                  <a:gd name="T11" fmla="*/ 90 h 116"/>
                  <a:gd name="T12" fmla="*/ 400 w 400"/>
                  <a:gd name="T13" fmla="*/ 26 h 116"/>
                  <a:gd name="T14" fmla="*/ 260 w 400"/>
                  <a:gd name="T15" fmla="*/ 26 h 116"/>
                  <a:gd name="T16" fmla="*/ 260 w 400"/>
                  <a:gd name="T17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260" y="0"/>
                    </a:moveTo>
                    <a:lnTo>
                      <a:pt x="0" y="0"/>
                    </a:lnTo>
                    <a:lnTo>
                      <a:pt x="0" y="116"/>
                    </a:lnTo>
                    <a:lnTo>
                      <a:pt x="260" y="116"/>
                    </a:lnTo>
                    <a:lnTo>
                      <a:pt x="260" y="90"/>
                    </a:lnTo>
                    <a:lnTo>
                      <a:pt x="400" y="90"/>
                    </a:lnTo>
                    <a:lnTo>
                      <a:pt x="400" y="26"/>
                    </a:lnTo>
                    <a:lnTo>
                      <a:pt x="260" y="26"/>
                    </a:lnTo>
                    <a:lnTo>
                      <a:pt x="2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112" name="Freeform 314">
                <a:extLst>
                  <a:ext uri="{FF2B5EF4-FFF2-40B4-BE49-F238E27FC236}">
                    <a16:creationId xmlns:a16="http://schemas.microsoft.com/office/drawing/2014/main" id="{7DB1CC03-4332-40FC-9BEB-CA623C5351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7920" y="7177953"/>
                <a:ext cx="563011" cy="164592"/>
              </a:xfrm>
              <a:custGeom>
                <a:avLst/>
                <a:gdLst>
                  <a:gd name="T0" fmla="*/ 260 w 400"/>
                  <a:gd name="T1" fmla="*/ 0 h 117"/>
                  <a:gd name="T2" fmla="*/ 0 w 400"/>
                  <a:gd name="T3" fmla="*/ 0 h 117"/>
                  <a:gd name="T4" fmla="*/ 0 w 400"/>
                  <a:gd name="T5" fmla="*/ 117 h 117"/>
                  <a:gd name="T6" fmla="*/ 260 w 400"/>
                  <a:gd name="T7" fmla="*/ 117 h 117"/>
                  <a:gd name="T8" fmla="*/ 260 w 400"/>
                  <a:gd name="T9" fmla="*/ 91 h 117"/>
                  <a:gd name="T10" fmla="*/ 400 w 400"/>
                  <a:gd name="T11" fmla="*/ 91 h 117"/>
                  <a:gd name="T12" fmla="*/ 400 w 400"/>
                  <a:gd name="T13" fmla="*/ 26 h 117"/>
                  <a:gd name="T14" fmla="*/ 260 w 400"/>
                  <a:gd name="T15" fmla="*/ 26 h 117"/>
                  <a:gd name="T16" fmla="*/ 260 w 400"/>
                  <a:gd name="T17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7">
                    <a:moveTo>
                      <a:pt x="260" y="0"/>
                    </a:moveTo>
                    <a:lnTo>
                      <a:pt x="0" y="0"/>
                    </a:lnTo>
                    <a:lnTo>
                      <a:pt x="0" y="117"/>
                    </a:lnTo>
                    <a:lnTo>
                      <a:pt x="260" y="117"/>
                    </a:lnTo>
                    <a:lnTo>
                      <a:pt x="260" y="91"/>
                    </a:lnTo>
                    <a:lnTo>
                      <a:pt x="400" y="91"/>
                    </a:lnTo>
                    <a:lnTo>
                      <a:pt x="400" y="26"/>
                    </a:lnTo>
                    <a:lnTo>
                      <a:pt x="260" y="26"/>
                    </a:lnTo>
                    <a:lnTo>
                      <a:pt x="2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113" name="Freeform 315">
                <a:extLst>
                  <a:ext uri="{FF2B5EF4-FFF2-40B4-BE49-F238E27FC236}">
                    <a16:creationId xmlns:a16="http://schemas.microsoft.com/office/drawing/2014/main" id="{99AC3B6D-ECE8-4E56-8A78-40E0089A5F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7920" y="7595764"/>
                <a:ext cx="563011" cy="163185"/>
              </a:xfrm>
              <a:custGeom>
                <a:avLst/>
                <a:gdLst>
                  <a:gd name="T0" fmla="*/ 260 w 400"/>
                  <a:gd name="T1" fmla="*/ 0 h 116"/>
                  <a:gd name="T2" fmla="*/ 0 w 400"/>
                  <a:gd name="T3" fmla="*/ 0 h 116"/>
                  <a:gd name="T4" fmla="*/ 0 w 400"/>
                  <a:gd name="T5" fmla="*/ 116 h 116"/>
                  <a:gd name="T6" fmla="*/ 260 w 400"/>
                  <a:gd name="T7" fmla="*/ 116 h 116"/>
                  <a:gd name="T8" fmla="*/ 260 w 400"/>
                  <a:gd name="T9" fmla="*/ 90 h 116"/>
                  <a:gd name="T10" fmla="*/ 400 w 400"/>
                  <a:gd name="T11" fmla="*/ 90 h 116"/>
                  <a:gd name="T12" fmla="*/ 400 w 400"/>
                  <a:gd name="T13" fmla="*/ 26 h 116"/>
                  <a:gd name="T14" fmla="*/ 260 w 400"/>
                  <a:gd name="T15" fmla="*/ 26 h 116"/>
                  <a:gd name="T16" fmla="*/ 260 w 400"/>
                  <a:gd name="T17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260" y="0"/>
                    </a:moveTo>
                    <a:lnTo>
                      <a:pt x="0" y="0"/>
                    </a:lnTo>
                    <a:lnTo>
                      <a:pt x="0" y="116"/>
                    </a:lnTo>
                    <a:lnTo>
                      <a:pt x="260" y="116"/>
                    </a:lnTo>
                    <a:lnTo>
                      <a:pt x="260" y="90"/>
                    </a:lnTo>
                    <a:lnTo>
                      <a:pt x="400" y="90"/>
                    </a:lnTo>
                    <a:lnTo>
                      <a:pt x="400" y="26"/>
                    </a:lnTo>
                    <a:lnTo>
                      <a:pt x="260" y="26"/>
                    </a:lnTo>
                    <a:lnTo>
                      <a:pt x="2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114" name="Freeform 316">
                <a:extLst>
                  <a:ext uri="{FF2B5EF4-FFF2-40B4-BE49-F238E27FC236}">
                    <a16:creationId xmlns:a16="http://schemas.microsoft.com/office/drawing/2014/main" id="{343FC35E-89D7-468F-A15C-40786EB613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7920" y="8012167"/>
                <a:ext cx="563011" cy="163185"/>
              </a:xfrm>
              <a:custGeom>
                <a:avLst/>
                <a:gdLst>
                  <a:gd name="T0" fmla="*/ 260 w 400"/>
                  <a:gd name="T1" fmla="*/ 0 h 116"/>
                  <a:gd name="T2" fmla="*/ 0 w 400"/>
                  <a:gd name="T3" fmla="*/ 0 h 116"/>
                  <a:gd name="T4" fmla="*/ 0 w 400"/>
                  <a:gd name="T5" fmla="*/ 116 h 116"/>
                  <a:gd name="T6" fmla="*/ 260 w 400"/>
                  <a:gd name="T7" fmla="*/ 116 h 116"/>
                  <a:gd name="T8" fmla="*/ 260 w 400"/>
                  <a:gd name="T9" fmla="*/ 90 h 116"/>
                  <a:gd name="T10" fmla="*/ 400 w 400"/>
                  <a:gd name="T11" fmla="*/ 90 h 116"/>
                  <a:gd name="T12" fmla="*/ 400 w 400"/>
                  <a:gd name="T13" fmla="*/ 26 h 116"/>
                  <a:gd name="T14" fmla="*/ 260 w 400"/>
                  <a:gd name="T15" fmla="*/ 26 h 116"/>
                  <a:gd name="T16" fmla="*/ 260 w 400"/>
                  <a:gd name="T17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260" y="0"/>
                    </a:moveTo>
                    <a:lnTo>
                      <a:pt x="0" y="0"/>
                    </a:lnTo>
                    <a:lnTo>
                      <a:pt x="0" y="116"/>
                    </a:lnTo>
                    <a:lnTo>
                      <a:pt x="260" y="116"/>
                    </a:lnTo>
                    <a:lnTo>
                      <a:pt x="260" y="90"/>
                    </a:lnTo>
                    <a:lnTo>
                      <a:pt x="400" y="90"/>
                    </a:lnTo>
                    <a:lnTo>
                      <a:pt x="400" y="26"/>
                    </a:lnTo>
                    <a:lnTo>
                      <a:pt x="260" y="26"/>
                    </a:lnTo>
                    <a:lnTo>
                      <a:pt x="2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115" name="Freeform 317">
                <a:extLst>
                  <a:ext uri="{FF2B5EF4-FFF2-40B4-BE49-F238E27FC236}">
                    <a16:creationId xmlns:a16="http://schemas.microsoft.com/office/drawing/2014/main" id="{7A5818D5-05AE-4FA6-B12A-99A82084CE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7920" y="8429978"/>
                <a:ext cx="563011" cy="163185"/>
              </a:xfrm>
              <a:custGeom>
                <a:avLst/>
                <a:gdLst>
                  <a:gd name="T0" fmla="*/ 260 w 400"/>
                  <a:gd name="T1" fmla="*/ 0 h 116"/>
                  <a:gd name="T2" fmla="*/ 0 w 400"/>
                  <a:gd name="T3" fmla="*/ 0 h 116"/>
                  <a:gd name="T4" fmla="*/ 0 w 400"/>
                  <a:gd name="T5" fmla="*/ 116 h 116"/>
                  <a:gd name="T6" fmla="*/ 260 w 400"/>
                  <a:gd name="T7" fmla="*/ 116 h 116"/>
                  <a:gd name="T8" fmla="*/ 260 w 400"/>
                  <a:gd name="T9" fmla="*/ 90 h 116"/>
                  <a:gd name="T10" fmla="*/ 400 w 400"/>
                  <a:gd name="T11" fmla="*/ 90 h 116"/>
                  <a:gd name="T12" fmla="*/ 400 w 400"/>
                  <a:gd name="T13" fmla="*/ 26 h 116"/>
                  <a:gd name="T14" fmla="*/ 260 w 400"/>
                  <a:gd name="T15" fmla="*/ 26 h 116"/>
                  <a:gd name="T16" fmla="*/ 260 w 400"/>
                  <a:gd name="T17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260" y="0"/>
                    </a:moveTo>
                    <a:lnTo>
                      <a:pt x="0" y="0"/>
                    </a:lnTo>
                    <a:lnTo>
                      <a:pt x="0" y="116"/>
                    </a:lnTo>
                    <a:lnTo>
                      <a:pt x="260" y="116"/>
                    </a:lnTo>
                    <a:lnTo>
                      <a:pt x="260" y="90"/>
                    </a:lnTo>
                    <a:lnTo>
                      <a:pt x="400" y="90"/>
                    </a:lnTo>
                    <a:lnTo>
                      <a:pt x="400" y="26"/>
                    </a:lnTo>
                    <a:lnTo>
                      <a:pt x="260" y="26"/>
                    </a:lnTo>
                    <a:lnTo>
                      <a:pt x="2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A9830886-CFB5-4226-A940-5416B0B9AF81}"/>
                </a:ext>
              </a:extLst>
            </p:cNvPr>
            <p:cNvGrpSpPr/>
            <p:nvPr/>
          </p:nvGrpSpPr>
          <p:grpSpPr>
            <a:xfrm>
              <a:off x="12919340" y="5528326"/>
              <a:ext cx="422999" cy="2629633"/>
              <a:chOff x="9580563" y="5093121"/>
              <a:chExt cx="563011" cy="3500042"/>
            </a:xfrm>
            <a:grpFill/>
            <a:effectLst/>
          </p:grpSpPr>
          <p:sp>
            <p:nvSpPr>
              <p:cNvPr id="117" name="Freeform 318">
                <a:extLst>
                  <a:ext uri="{FF2B5EF4-FFF2-40B4-BE49-F238E27FC236}">
                    <a16:creationId xmlns:a16="http://schemas.microsoft.com/office/drawing/2014/main" id="{1C9E0DC3-9AF6-42C0-AF7B-7525A134D7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0563" y="8429978"/>
                <a:ext cx="563011" cy="163185"/>
              </a:xfrm>
              <a:custGeom>
                <a:avLst/>
                <a:gdLst>
                  <a:gd name="T0" fmla="*/ 140 w 400"/>
                  <a:gd name="T1" fmla="*/ 26 h 116"/>
                  <a:gd name="T2" fmla="*/ 0 w 400"/>
                  <a:gd name="T3" fmla="*/ 26 h 116"/>
                  <a:gd name="T4" fmla="*/ 0 w 400"/>
                  <a:gd name="T5" fmla="*/ 90 h 116"/>
                  <a:gd name="T6" fmla="*/ 140 w 400"/>
                  <a:gd name="T7" fmla="*/ 90 h 116"/>
                  <a:gd name="T8" fmla="*/ 140 w 400"/>
                  <a:gd name="T9" fmla="*/ 116 h 116"/>
                  <a:gd name="T10" fmla="*/ 400 w 400"/>
                  <a:gd name="T11" fmla="*/ 116 h 116"/>
                  <a:gd name="T12" fmla="*/ 400 w 400"/>
                  <a:gd name="T13" fmla="*/ 0 h 116"/>
                  <a:gd name="T14" fmla="*/ 140 w 400"/>
                  <a:gd name="T15" fmla="*/ 0 h 116"/>
                  <a:gd name="T16" fmla="*/ 140 w 400"/>
                  <a:gd name="T17" fmla="*/ 2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140" y="26"/>
                    </a:moveTo>
                    <a:lnTo>
                      <a:pt x="0" y="26"/>
                    </a:lnTo>
                    <a:lnTo>
                      <a:pt x="0" y="90"/>
                    </a:lnTo>
                    <a:lnTo>
                      <a:pt x="140" y="90"/>
                    </a:lnTo>
                    <a:lnTo>
                      <a:pt x="140" y="116"/>
                    </a:lnTo>
                    <a:lnTo>
                      <a:pt x="400" y="116"/>
                    </a:lnTo>
                    <a:lnTo>
                      <a:pt x="400" y="0"/>
                    </a:lnTo>
                    <a:lnTo>
                      <a:pt x="140" y="0"/>
                    </a:lnTo>
                    <a:lnTo>
                      <a:pt x="14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118" name="Freeform 319">
                <a:extLst>
                  <a:ext uri="{FF2B5EF4-FFF2-40B4-BE49-F238E27FC236}">
                    <a16:creationId xmlns:a16="http://schemas.microsoft.com/office/drawing/2014/main" id="{6E3D48E0-F841-4BBA-A86D-84D9110189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0563" y="8012167"/>
                <a:ext cx="563011" cy="163185"/>
              </a:xfrm>
              <a:custGeom>
                <a:avLst/>
                <a:gdLst>
                  <a:gd name="T0" fmla="*/ 140 w 400"/>
                  <a:gd name="T1" fmla="*/ 26 h 116"/>
                  <a:gd name="T2" fmla="*/ 0 w 400"/>
                  <a:gd name="T3" fmla="*/ 26 h 116"/>
                  <a:gd name="T4" fmla="*/ 0 w 400"/>
                  <a:gd name="T5" fmla="*/ 90 h 116"/>
                  <a:gd name="T6" fmla="*/ 140 w 400"/>
                  <a:gd name="T7" fmla="*/ 90 h 116"/>
                  <a:gd name="T8" fmla="*/ 140 w 400"/>
                  <a:gd name="T9" fmla="*/ 116 h 116"/>
                  <a:gd name="T10" fmla="*/ 400 w 400"/>
                  <a:gd name="T11" fmla="*/ 116 h 116"/>
                  <a:gd name="T12" fmla="*/ 400 w 400"/>
                  <a:gd name="T13" fmla="*/ 0 h 116"/>
                  <a:gd name="T14" fmla="*/ 140 w 400"/>
                  <a:gd name="T15" fmla="*/ 0 h 116"/>
                  <a:gd name="T16" fmla="*/ 140 w 400"/>
                  <a:gd name="T17" fmla="*/ 2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140" y="26"/>
                    </a:moveTo>
                    <a:lnTo>
                      <a:pt x="0" y="26"/>
                    </a:lnTo>
                    <a:lnTo>
                      <a:pt x="0" y="90"/>
                    </a:lnTo>
                    <a:lnTo>
                      <a:pt x="140" y="90"/>
                    </a:lnTo>
                    <a:lnTo>
                      <a:pt x="140" y="116"/>
                    </a:lnTo>
                    <a:lnTo>
                      <a:pt x="400" y="116"/>
                    </a:lnTo>
                    <a:lnTo>
                      <a:pt x="400" y="0"/>
                    </a:lnTo>
                    <a:lnTo>
                      <a:pt x="140" y="0"/>
                    </a:lnTo>
                    <a:lnTo>
                      <a:pt x="14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119" name="Freeform 320">
                <a:extLst>
                  <a:ext uri="{FF2B5EF4-FFF2-40B4-BE49-F238E27FC236}">
                    <a16:creationId xmlns:a16="http://schemas.microsoft.com/office/drawing/2014/main" id="{0E278357-FB27-4766-91F0-F41BAD1656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0563" y="7595764"/>
                <a:ext cx="563011" cy="163185"/>
              </a:xfrm>
              <a:custGeom>
                <a:avLst/>
                <a:gdLst>
                  <a:gd name="T0" fmla="*/ 140 w 400"/>
                  <a:gd name="T1" fmla="*/ 26 h 116"/>
                  <a:gd name="T2" fmla="*/ 0 w 400"/>
                  <a:gd name="T3" fmla="*/ 26 h 116"/>
                  <a:gd name="T4" fmla="*/ 0 w 400"/>
                  <a:gd name="T5" fmla="*/ 90 h 116"/>
                  <a:gd name="T6" fmla="*/ 140 w 400"/>
                  <a:gd name="T7" fmla="*/ 90 h 116"/>
                  <a:gd name="T8" fmla="*/ 140 w 400"/>
                  <a:gd name="T9" fmla="*/ 116 h 116"/>
                  <a:gd name="T10" fmla="*/ 400 w 400"/>
                  <a:gd name="T11" fmla="*/ 116 h 116"/>
                  <a:gd name="T12" fmla="*/ 400 w 400"/>
                  <a:gd name="T13" fmla="*/ 0 h 116"/>
                  <a:gd name="T14" fmla="*/ 140 w 400"/>
                  <a:gd name="T15" fmla="*/ 0 h 116"/>
                  <a:gd name="T16" fmla="*/ 140 w 400"/>
                  <a:gd name="T17" fmla="*/ 2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140" y="26"/>
                    </a:moveTo>
                    <a:lnTo>
                      <a:pt x="0" y="26"/>
                    </a:lnTo>
                    <a:lnTo>
                      <a:pt x="0" y="90"/>
                    </a:lnTo>
                    <a:lnTo>
                      <a:pt x="140" y="90"/>
                    </a:lnTo>
                    <a:lnTo>
                      <a:pt x="140" y="116"/>
                    </a:lnTo>
                    <a:lnTo>
                      <a:pt x="400" y="116"/>
                    </a:lnTo>
                    <a:lnTo>
                      <a:pt x="400" y="0"/>
                    </a:lnTo>
                    <a:lnTo>
                      <a:pt x="140" y="0"/>
                    </a:lnTo>
                    <a:lnTo>
                      <a:pt x="14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120" name="Freeform 321">
                <a:extLst>
                  <a:ext uri="{FF2B5EF4-FFF2-40B4-BE49-F238E27FC236}">
                    <a16:creationId xmlns:a16="http://schemas.microsoft.com/office/drawing/2014/main" id="{41A2D80F-432E-4A58-908D-BB878AE12E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0563" y="7177953"/>
                <a:ext cx="563011" cy="164592"/>
              </a:xfrm>
              <a:custGeom>
                <a:avLst/>
                <a:gdLst>
                  <a:gd name="T0" fmla="*/ 140 w 400"/>
                  <a:gd name="T1" fmla="*/ 26 h 117"/>
                  <a:gd name="T2" fmla="*/ 0 w 400"/>
                  <a:gd name="T3" fmla="*/ 26 h 117"/>
                  <a:gd name="T4" fmla="*/ 0 w 400"/>
                  <a:gd name="T5" fmla="*/ 91 h 117"/>
                  <a:gd name="T6" fmla="*/ 140 w 400"/>
                  <a:gd name="T7" fmla="*/ 91 h 117"/>
                  <a:gd name="T8" fmla="*/ 140 w 400"/>
                  <a:gd name="T9" fmla="*/ 117 h 117"/>
                  <a:gd name="T10" fmla="*/ 400 w 400"/>
                  <a:gd name="T11" fmla="*/ 117 h 117"/>
                  <a:gd name="T12" fmla="*/ 400 w 400"/>
                  <a:gd name="T13" fmla="*/ 0 h 117"/>
                  <a:gd name="T14" fmla="*/ 140 w 400"/>
                  <a:gd name="T15" fmla="*/ 0 h 117"/>
                  <a:gd name="T16" fmla="*/ 140 w 400"/>
                  <a:gd name="T17" fmla="*/ 2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7">
                    <a:moveTo>
                      <a:pt x="140" y="26"/>
                    </a:moveTo>
                    <a:lnTo>
                      <a:pt x="0" y="26"/>
                    </a:lnTo>
                    <a:lnTo>
                      <a:pt x="0" y="91"/>
                    </a:lnTo>
                    <a:lnTo>
                      <a:pt x="140" y="91"/>
                    </a:lnTo>
                    <a:lnTo>
                      <a:pt x="140" y="117"/>
                    </a:lnTo>
                    <a:lnTo>
                      <a:pt x="400" y="117"/>
                    </a:lnTo>
                    <a:lnTo>
                      <a:pt x="400" y="0"/>
                    </a:lnTo>
                    <a:lnTo>
                      <a:pt x="140" y="0"/>
                    </a:lnTo>
                    <a:lnTo>
                      <a:pt x="14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121" name="Freeform 322">
                <a:extLst>
                  <a:ext uri="{FF2B5EF4-FFF2-40B4-BE49-F238E27FC236}">
                    <a16:creationId xmlns:a16="http://schemas.microsoft.com/office/drawing/2014/main" id="{617F2DE7-AC93-43BD-828A-47B09E3302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0563" y="6761549"/>
                <a:ext cx="563011" cy="163185"/>
              </a:xfrm>
              <a:custGeom>
                <a:avLst/>
                <a:gdLst>
                  <a:gd name="T0" fmla="*/ 140 w 400"/>
                  <a:gd name="T1" fmla="*/ 26 h 116"/>
                  <a:gd name="T2" fmla="*/ 0 w 400"/>
                  <a:gd name="T3" fmla="*/ 26 h 116"/>
                  <a:gd name="T4" fmla="*/ 0 w 400"/>
                  <a:gd name="T5" fmla="*/ 90 h 116"/>
                  <a:gd name="T6" fmla="*/ 140 w 400"/>
                  <a:gd name="T7" fmla="*/ 90 h 116"/>
                  <a:gd name="T8" fmla="*/ 140 w 400"/>
                  <a:gd name="T9" fmla="*/ 116 h 116"/>
                  <a:gd name="T10" fmla="*/ 400 w 400"/>
                  <a:gd name="T11" fmla="*/ 116 h 116"/>
                  <a:gd name="T12" fmla="*/ 400 w 400"/>
                  <a:gd name="T13" fmla="*/ 0 h 116"/>
                  <a:gd name="T14" fmla="*/ 140 w 400"/>
                  <a:gd name="T15" fmla="*/ 0 h 116"/>
                  <a:gd name="T16" fmla="*/ 140 w 400"/>
                  <a:gd name="T17" fmla="*/ 2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140" y="26"/>
                    </a:moveTo>
                    <a:lnTo>
                      <a:pt x="0" y="26"/>
                    </a:lnTo>
                    <a:lnTo>
                      <a:pt x="0" y="90"/>
                    </a:lnTo>
                    <a:lnTo>
                      <a:pt x="140" y="90"/>
                    </a:lnTo>
                    <a:lnTo>
                      <a:pt x="140" y="116"/>
                    </a:lnTo>
                    <a:lnTo>
                      <a:pt x="400" y="116"/>
                    </a:lnTo>
                    <a:lnTo>
                      <a:pt x="400" y="0"/>
                    </a:lnTo>
                    <a:lnTo>
                      <a:pt x="140" y="0"/>
                    </a:lnTo>
                    <a:lnTo>
                      <a:pt x="14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122" name="Freeform 323">
                <a:extLst>
                  <a:ext uri="{FF2B5EF4-FFF2-40B4-BE49-F238E27FC236}">
                    <a16:creationId xmlns:a16="http://schemas.microsoft.com/office/drawing/2014/main" id="{F4F685EB-423A-4A78-B6CC-C35D83D5FA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0563" y="6343739"/>
                <a:ext cx="563011" cy="164592"/>
              </a:xfrm>
              <a:custGeom>
                <a:avLst/>
                <a:gdLst>
                  <a:gd name="T0" fmla="*/ 140 w 400"/>
                  <a:gd name="T1" fmla="*/ 26 h 117"/>
                  <a:gd name="T2" fmla="*/ 0 w 400"/>
                  <a:gd name="T3" fmla="*/ 26 h 117"/>
                  <a:gd name="T4" fmla="*/ 0 w 400"/>
                  <a:gd name="T5" fmla="*/ 91 h 117"/>
                  <a:gd name="T6" fmla="*/ 140 w 400"/>
                  <a:gd name="T7" fmla="*/ 91 h 117"/>
                  <a:gd name="T8" fmla="*/ 140 w 400"/>
                  <a:gd name="T9" fmla="*/ 117 h 117"/>
                  <a:gd name="T10" fmla="*/ 400 w 400"/>
                  <a:gd name="T11" fmla="*/ 117 h 117"/>
                  <a:gd name="T12" fmla="*/ 400 w 400"/>
                  <a:gd name="T13" fmla="*/ 0 h 117"/>
                  <a:gd name="T14" fmla="*/ 140 w 400"/>
                  <a:gd name="T15" fmla="*/ 0 h 117"/>
                  <a:gd name="T16" fmla="*/ 140 w 400"/>
                  <a:gd name="T17" fmla="*/ 2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7">
                    <a:moveTo>
                      <a:pt x="140" y="26"/>
                    </a:moveTo>
                    <a:lnTo>
                      <a:pt x="0" y="26"/>
                    </a:lnTo>
                    <a:lnTo>
                      <a:pt x="0" y="91"/>
                    </a:lnTo>
                    <a:lnTo>
                      <a:pt x="140" y="91"/>
                    </a:lnTo>
                    <a:lnTo>
                      <a:pt x="140" y="117"/>
                    </a:lnTo>
                    <a:lnTo>
                      <a:pt x="400" y="117"/>
                    </a:lnTo>
                    <a:lnTo>
                      <a:pt x="400" y="0"/>
                    </a:lnTo>
                    <a:lnTo>
                      <a:pt x="140" y="0"/>
                    </a:lnTo>
                    <a:lnTo>
                      <a:pt x="14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123" name="Freeform 324">
                <a:extLst>
                  <a:ext uri="{FF2B5EF4-FFF2-40B4-BE49-F238E27FC236}">
                    <a16:creationId xmlns:a16="http://schemas.microsoft.com/office/drawing/2014/main" id="{1B9B1751-138D-4EDC-B141-CBEB0B1664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0563" y="5927335"/>
                <a:ext cx="563011" cy="163185"/>
              </a:xfrm>
              <a:custGeom>
                <a:avLst/>
                <a:gdLst>
                  <a:gd name="T0" fmla="*/ 140 w 400"/>
                  <a:gd name="T1" fmla="*/ 26 h 116"/>
                  <a:gd name="T2" fmla="*/ 0 w 400"/>
                  <a:gd name="T3" fmla="*/ 26 h 116"/>
                  <a:gd name="T4" fmla="*/ 0 w 400"/>
                  <a:gd name="T5" fmla="*/ 90 h 116"/>
                  <a:gd name="T6" fmla="*/ 140 w 400"/>
                  <a:gd name="T7" fmla="*/ 90 h 116"/>
                  <a:gd name="T8" fmla="*/ 140 w 400"/>
                  <a:gd name="T9" fmla="*/ 116 h 116"/>
                  <a:gd name="T10" fmla="*/ 400 w 400"/>
                  <a:gd name="T11" fmla="*/ 116 h 116"/>
                  <a:gd name="T12" fmla="*/ 400 w 400"/>
                  <a:gd name="T13" fmla="*/ 0 h 116"/>
                  <a:gd name="T14" fmla="*/ 140 w 400"/>
                  <a:gd name="T15" fmla="*/ 0 h 116"/>
                  <a:gd name="T16" fmla="*/ 140 w 400"/>
                  <a:gd name="T17" fmla="*/ 2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140" y="26"/>
                    </a:moveTo>
                    <a:lnTo>
                      <a:pt x="0" y="26"/>
                    </a:lnTo>
                    <a:lnTo>
                      <a:pt x="0" y="90"/>
                    </a:lnTo>
                    <a:lnTo>
                      <a:pt x="140" y="90"/>
                    </a:lnTo>
                    <a:lnTo>
                      <a:pt x="140" y="116"/>
                    </a:lnTo>
                    <a:lnTo>
                      <a:pt x="400" y="116"/>
                    </a:lnTo>
                    <a:lnTo>
                      <a:pt x="400" y="0"/>
                    </a:lnTo>
                    <a:lnTo>
                      <a:pt x="140" y="0"/>
                    </a:lnTo>
                    <a:lnTo>
                      <a:pt x="14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124" name="Freeform 325">
                <a:extLst>
                  <a:ext uri="{FF2B5EF4-FFF2-40B4-BE49-F238E27FC236}">
                    <a16:creationId xmlns:a16="http://schemas.microsoft.com/office/drawing/2014/main" id="{91733211-5D54-4F3D-A0BA-BEE3EBE0FB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0563" y="5509525"/>
                <a:ext cx="563011" cy="164592"/>
              </a:xfrm>
              <a:custGeom>
                <a:avLst/>
                <a:gdLst>
                  <a:gd name="T0" fmla="*/ 140 w 400"/>
                  <a:gd name="T1" fmla="*/ 27 h 117"/>
                  <a:gd name="T2" fmla="*/ 0 w 400"/>
                  <a:gd name="T3" fmla="*/ 27 h 117"/>
                  <a:gd name="T4" fmla="*/ 0 w 400"/>
                  <a:gd name="T5" fmla="*/ 91 h 117"/>
                  <a:gd name="T6" fmla="*/ 140 w 400"/>
                  <a:gd name="T7" fmla="*/ 91 h 117"/>
                  <a:gd name="T8" fmla="*/ 140 w 400"/>
                  <a:gd name="T9" fmla="*/ 117 h 117"/>
                  <a:gd name="T10" fmla="*/ 400 w 400"/>
                  <a:gd name="T11" fmla="*/ 117 h 117"/>
                  <a:gd name="T12" fmla="*/ 400 w 400"/>
                  <a:gd name="T13" fmla="*/ 0 h 117"/>
                  <a:gd name="T14" fmla="*/ 140 w 400"/>
                  <a:gd name="T15" fmla="*/ 0 h 117"/>
                  <a:gd name="T16" fmla="*/ 140 w 400"/>
                  <a:gd name="T17" fmla="*/ 2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7">
                    <a:moveTo>
                      <a:pt x="140" y="27"/>
                    </a:moveTo>
                    <a:lnTo>
                      <a:pt x="0" y="27"/>
                    </a:lnTo>
                    <a:lnTo>
                      <a:pt x="0" y="91"/>
                    </a:lnTo>
                    <a:lnTo>
                      <a:pt x="140" y="91"/>
                    </a:lnTo>
                    <a:lnTo>
                      <a:pt x="140" y="117"/>
                    </a:lnTo>
                    <a:lnTo>
                      <a:pt x="400" y="117"/>
                    </a:lnTo>
                    <a:lnTo>
                      <a:pt x="400" y="0"/>
                    </a:lnTo>
                    <a:lnTo>
                      <a:pt x="140" y="0"/>
                    </a:lnTo>
                    <a:lnTo>
                      <a:pt x="140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125" name="Freeform 326">
                <a:extLst>
                  <a:ext uri="{FF2B5EF4-FFF2-40B4-BE49-F238E27FC236}">
                    <a16:creationId xmlns:a16="http://schemas.microsoft.com/office/drawing/2014/main" id="{DD3FB18A-50A2-436E-8BEA-59F9B0A16C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0563" y="5093121"/>
                <a:ext cx="563011" cy="163185"/>
              </a:xfrm>
              <a:custGeom>
                <a:avLst/>
                <a:gdLst>
                  <a:gd name="T0" fmla="*/ 140 w 400"/>
                  <a:gd name="T1" fmla="*/ 26 h 116"/>
                  <a:gd name="T2" fmla="*/ 0 w 400"/>
                  <a:gd name="T3" fmla="*/ 26 h 116"/>
                  <a:gd name="T4" fmla="*/ 0 w 400"/>
                  <a:gd name="T5" fmla="*/ 90 h 116"/>
                  <a:gd name="T6" fmla="*/ 140 w 400"/>
                  <a:gd name="T7" fmla="*/ 90 h 116"/>
                  <a:gd name="T8" fmla="*/ 140 w 400"/>
                  <a:gd name="T9" fmla="*/ 116 h 116"/>
                  <a:gd name="T10" fmla="*/ 400 w 400"/>
                  <a:gd name="T11" fmla="*/ 116 h 116"/>
                  <a:gd name="T12" fmla="*/ 400 w 400"/>
                  <a:gd name="T13" fmla="*/ 0 h 116"/>
                  <a:gd name="T14" fmla="*/ 140 w 400"/>
                  <a:gd name="T15" fmla="*/ 0 h 116"/>
                  <a:gd name="T16" fmla="*/ 140 w 400"/>
                  <a:gd name="T17" fmla="*/ 2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140" y="26"/>
                    </a:moveTo>
                    <a:lnTo>
                      <a:pt x="0" y="26"/>
                    </a:lnTo>
                    <a:lnTo>
                      <a:pt x="0" y="90"/>
                    </a:lnTo>
                    <a:lnTo>
                      <a:pt x="140" y="90"/>
                    </a:lnTo>
                    <a:lnTo>
                      <a:pt x="140" y="116"/>
                    </a:lnTo>
                    <a:lnTo>
                      <a:pt x="400" y="116"/>
                    </a:lnTo>
                    <a:lnTo>
                      <a:pt x="400" y="0"/>
                    </a:lnTo>
                    <a:lnTo>
                      <a:pt x="140" y="0"/>
                    </a:lnTo>
                    <a:lnTo>
                      <a:pt x="14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</p:grpSp>
        <p:sp>
          <p:nvSpPr>
            <p:cNvPr id="126" name="Freeform 290">
              <a:extLst>
                <a:ext uri="{FF2B5EF4-FFF2-40B4-BE49-F238E27FC236}">
                  <a16:creationId xmlns:a16="http://schemas.microsoft.com/office/drawing/2014/main" id="{C41234A7-E417-47A4-8B40-B8FF1ED44D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32359" y="5276777"/>
              <a:ext cx="3303615" cy="3153869"/>
            </a:xfrm>
            <a:custGeom>
              <a:avLst/>
              <a:gdLst>
                <a:gd name="T0" fmla="*/ 1480 w 1560"/>
                <a:gd name="T1" fmla="*/ 1490 h 1490"/>
                <a:gd name="T2" fmla="*/ 80 w 1560"/>
                <a:gd name="T3" fmla="*/ 1490 h 1490"/>
                <a:gd name="T4" fmla="*/ 0 w 1560"/>
                <a:gd name="T5" fmla="*/ 1410 h 1490"/>
                <a:gd name="T6" fmla="*/ 0 w 1560"/>
                <a:gd name="T7" fmla="*/ 80 h 1490"/>
                <a:gd name="T8" fmla="*/ 80 w 1560"/>
                <a:gd name="T9" fmla="*/ 0 h 1490"/>
                <a:gd name="T10" fmla="*/ 1480 w 1560"/>
                <a:gd name="T11" fmla="*/ 0 h 1490"/>
                <a:gd name="T12" fmla="*/ 1560 w 1560"/>
                <a:gd name="T13" fmla="*/ 80 h 1490"/>
                <a:gd name="T14" fmla="*/ 1560 w 1560"/>
                <a:gd name="T15" fmla="*/ 1410 h 1490"/>
                <a:gd name="T16" fmla="*/ 1480 w 1560"/>
                <a:gd name="T17" fmla="*/ 1490 h 1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0" h="1490">
                  <a:moveTo>
                    <a:pt x="1480" y="1490"/>
                  </a:moveTo>
                  <a:cubicBezTo>
                    <a:pt x="80" y="1490"/>
                    <a:pt x="80" y="1490"/>
                    <a:pt x="80" y="1490"/>
                  </a:cubicBezTo>
                  <a:cubicBezTo>
                    <a:pt x="36" y="1490"/>
                    <a:pt x="0" y="1454"/>
                    <a:pt x="0" y="141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36"/>
                    <a:pt x="36" y="0"/>
                    <a:pt x="80" y="0"/>
                  </a:cubicBezTo>
                  <a:cubicBezTo>
                    <a:pt x="1480" y="0"/>
                    <a:pt x="1480" y="0"/>
                    <a:pt x="1480" y="0"/>
                  </a:cubicBezTo>
                  <a:cubicBezTo>
                    <a:pt x="1524" y="0"/>
                    <a:pt x="1560" y="36"/>
                    <a:pt x="1560" y="80"/>
                  </a:cubicBezTo>
                  <a:cubicBezTo>
                    <a:pt x="1560" y="1410"/>
                    <a:pt x="1560" y="1410"/>
                    <a:pt x="1560" y="1410"/>
                  </a:cubicBezTo>
                  <a:cubicBezTo>
                    <a:pt x="1560" y="1454"/>
                    <a:pt x="1524" y="1490"/>
                    <a:pt x="1480" y="149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079500" dist="457200" dir="8100000" algn="tr" rotWithShape="0">
                <a:schemeClr val="accent1">
                  <a:lumMod val="75000"/>
                  <a:alpha val="92000"/>
                </a:schemeClr>
              </a:outerShdw>
            </a:effec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024FA65A-5A9E-4117-A9D1-22AF79F97176}"/>
              </a:ext>
            </a:extLst>
          </p:cNvPr>
          <p:cNvGrpSpPr/>
          <p:nvPr/>
        </p:nvGrpSpPr>
        <p:grpSpPr>
          <a:xfrm>
            <a:off x="9050580" y="2439287"/>
            <a:ext cx="1964571" cy="1964571"/>
            <a:chOff x="12919340" y="4878316"/>
            <a:chExt cx="3929653" cy="3929653"/>
          </a:xfrm>
          <a:solidFill>
            <a:schemeClr val="bg2"/>
          </a:solidFill>
        </p:grpSpPr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CA942399-B144-4C2B-9F83-9A935B3ED4DC}"/>
                </a:ext>
              </a:extLst>
            </p:cNvPr>
            <p:cNvGrpSpPr/>
            <p:nvPr/>
          </p:nvGrpSpPr>
          <p:grpSpPr>
            <a:xfrm>
              <a:off x="13569700" y="4878316"/>
              <a:ext cx="2628934" cy="423828"/>
              <a:chOff x="10446192" y="4227958"/>
              <a:chExt cx="3499111" cy="564115"/>
            </a:xfrm>
            <a:grpFill/>
          </p:grpSpPr>
          <p:sp>
            <p:nvSpPr>
              <p:cNvPr id="163" name="Freeform 291">
                <a:extLst>
                  <a:ext uri="{FF2B5EF4-FFF2-40B4-BE49-F238E27FC236}">
                    <a16:creationId xmlns:a16="http://schemas.microsoft.com/office/drawing/2014/main" id="{FC6F4402-EB1F-4873-B0FA-140AD31EA9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46192" y="4227958"/>
                <a:ext cx="163273" cy="564115"/>
              </a:xfrm>
              <a:custGeom>
                <a:avLst/>
                <a:gdLst>
                  <a:gd name="T0" fmla="*/ 90 w 116"/>
                  <a:gd name="T1" fmla="*/ 0 h 401"/>
                  <a:gd name="T2" fmla="*/ 26 w 116"/>
                  <a:gd name="T3" fmla="*/ 0 h 401"/>
                  <a:gd name="T4" fmla="*/ 26 w 116"/>
                  <a:gd name="T5" fmla="*/ 140 h 401"/>
                  <a:gd name="T6" fmla="*/ 0 w 116"/>
                  <a:gd name="T7" fmla="*/ 140 h 401"/>
                  <a:gd name="T8" fmla="*/ 0 w 116"/>
                  <a:gd name="T9" fmla="*/ 401 h 401"/>
                  <a:gd name="T10" fmla="*/ 116 w 116"/>
                  <a:gd name="T11" fmla="*/ 401 h 401"/>
                  <a:gd name="T12" fmla="*/ 116 w 116"/>
                  <a:gd name="T13" fmla="*/ 140 h 401"/>
                  <a:gd name="T14" fmla="*/ 90 w 116"/>
                  <a:gd name="T15" fmla="*/ 140 h 401"/>
                  <a:gd name="T16" fmla="*/ 90 w 116"/>
                  <a:gd name="T1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90" y="0"/>
                    </a:moveTo>
                    <a:lnTo>
                      <a:pt x="26" y="0"/>
                    </a:lnTo>
                    <a:lnTo>
                      <a:pt x="26" y="140"/>
                    </a:lnTo>
                    <a:lnTo>
                      <a:pt x="0" y="140"/>
                    </a:lnTo>
                    <a:lnTo>
                      <a:pt x="0" y="401"/>
                    </a:lnTo>
                    <a:lnTo>
                      <a:pt x="116" y="401"/>
                    </a:lnTo>
                    <a:lnTo>
                      <a:pt x="116" y="140"/>
                    </a:lnTo>
                    <a:lnTo>
                      <a:pt x="90" y="140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164" name="Freeform 292">
                <a:extLst>
                  <a:ext uri="{FF2B5EF4-FFF2-40B4-BE49-F238E27FC236}">
                    <a16:creationId xmlns:a16="http://schemas.microsoft.com/office/drawing/2014/main" id="{30EA1B1F-83DA-49F1-A29D-01FBBB5CA2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62820" y="4227958"/>
                <a:ext cx="163273" cy="564115"/>
              </a:xfrm>
              <a:custGeom>
                <a:avLst/>
                <a:gdLst>
                  <a:gd name="T0" fmla="*/ 90 w 116"/>
                  <a:gd name="T1" fmla="*/ 0 h 401"/>
                  <a:gd name="T2" fmla="*/ 26 w 116"/>
                  <a:gd name="T3" fmla="*/ 0 h 401"/>
                  <a:gd name="T4" fmla="*/ 26 w 116"/>
                  <a:gd name="T5" fmla="*/ 140 h 401"/>
                  <a:gd name="T6" fmla="*/ 0 w 116"/>
                  <a:gd name="T7" fmla="*/ 140 h 401"/>
                  <a:gd name="T8" fmla="*/ 0 w 116"/>
                  <a:gd name="T9" fmla="*/ 401 h 401"/>
                  <a:gd name="T10" fmla="*/ 116 w 116"/>
                  <a:gd name="T11" fmla="*/ 401 h 401"/>
                  <a:gd name="T12" fmla="*/ 116 w 116"/>
                  <a:gd name="T13" fmla="*/ 140 h 401"/>
                  <a:gd name="T14" fmla="*/ 90 w 116"/>
                  <a:gd name="T15" fmla="*/ 140 h 401"/>
                  <a:gd name="T16" fmla="*/ 90 w 116"/>
                  <a:gd name="T1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90" y="0"/>
                    </a:moveTo>
                    <a:lnTo>
                      <a:pt x="26" y="0"/>
                    </a:lnTo>
                    <a:lnTo>
                      <a:pt x="26" y="140"/>
                    </a:lnTo>
                    <a:lnTo>
                      <a:pt x="0" y="140"/>
                    </a:lnTo>
                    <a:lnTo>
                      <a:pt x="0" y="401"/>
                    </a:lnTo>
                    <a:lnTo>
                      <a:pt x="116" y="401"/>
                    </a:lnTo>
                    <a:lnTo>
                      <a:pt x="116" y="140"/>
                    </a:lnTo>
                    <a:lnTo>
                      <a:pt x="90" y="140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165" name="Freeform 293">
                <a:extLst>
                  <a:ext uri="{FF2B5EF4-FFF2-40B4-BE49-F238E27FC236}">
                    <a16:creationId xmlns:a16="http://schemas.microsoft.com/office/drawing/2014/main" id="{55C4CE12-CBA9-4FEF-971A-9EB8BF9E9D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79448" y="4227958"/>
                <a:ext cx="163273" cy="564115"/>
              </a:xfrm>
              <a:custGeom>
                <a:avLst/>
                <a:gdLst>
                  <a:gd name="T0" fmla="*/ 90 w 116"/>
                  <a:gd name="T1" fmla="*/ 0 h 401"/>
                  <a:gd name="T2" fmla="*/ 26 w 116"/>
                  <a:gd name="T3" fmla="*/ 0 h 401"/>
                  <a:gd name="T4" fmla="*/ 26 w 116"/>
                  <a:gd name="T5" fmla="*/ 140 h 401"/>
                  <a:gd name="T6" fmla="*/ 0 w 116"/>
                  <a:gd name="T7" fmla="*/ 140 h 401"/>
                  <a:gd name="T8" fmla="*/ 0 w 116"/>
                  <a:gd name="T9" fmla="*/ 401 h 401"/>
                  <a:gd name="T10" fmla="*/ 116 w 116"/>
                  <a:gd name="T11" fmla="*/ 401 h 401"/>
                  <a:gd name="T12" fmla="*/ 116 w 116"/>
                  <a:gd name="T13" fmla="*/ 140 h 401"/>
                  <a:gd name="T14" fmla="*/ 90 w 116"/>
                  <a:gd name="T15" fmla="*/ 140 h 401"/>
                  <a:gd name="T16" fmla="*/ 90 w 116"/>
                  <a:gd name="T1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90" y="0"/>
                    </a:moveTo>
                    <a:lnTo>
                      <a:pt x="26" y="0"/>
                    </a:lnTo>
                    <a:lnTo>
                      <a:pt x="26" y="140"/>
                    </a:lnTo>
                    <a:lnTo>
                      <a:pt x="0" y="140"/>
                    </a:lnTo>
                    <a:lnTo>
                      <a:pt x="0" y="401"/>
                    </a:lnTo>
                    <a:lnTo>
                      <a:pt x="116" y="401"/>
                    </a:lnTo>
                    <a:lnTo>
                      <a:pt x="116" y="140"/>
                    </a:lnTo>
                    <a:lnTo>
                      <a:pt x="90" y="140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166" name="Freeform 294">
                <a:extLst>
                  <a:ext uri="{FF2B5EF4-FFF2-40B4-BE49-F238E27FC236}">
                    <a16:creationId xmlns:a16="http://schemas.microsoft.com/office/drawing/2014/main" id="{1EE52723-5B06-4364-93A2-983B652FF4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97483" y="4227958"/>
                <a:ext cx="163273" cy="564115"/>
              </a:xfrm>
              <a:custGeom>
                <a:avLst/>
                <a:gdLst>
                  <a:gd name="T0" fmla="*/ 90 w 116"/>
                  <a:gd name="T1" fmla="*/ 0 h 401"/>
                  <a:gd name="T2" fmla="*/ 26 w 116"/>
                  <a:gd name="T3" fmla="*/ 0 h 401"/>
                  <a:gd name="T4" fmla="*/ 26 w 116"/>
                  <a:gd name="T5" fmla="*/ 140 h 401"/>
                  <a:gd name="T6" fmla="*/ 0 w 116"/>
                  <a:gd name="T7" fmla="*/ 140 h 401"/>
                  <a:gd name="T8" fmla="*/ 0 w 116"/>
                  <a:gd name="T9" fmla="*/ 401 h 401"/>
                  <a:gd name="T10" fmla="*/ 116 w 116"/>
                  <a:gd name="T11" fmla="*/ 401 h 401"/>
                  <a:gd name="T12" fmla="*/ 116 w 116"/>
                  <a:gd name="T13" fmla="*/ 140 h 401"/>
                  <a:gd name="T14" fmla="*/ 90 w 116"/>
                  <a:gd name="T15" fmla="*/ 140 h 401"/>
                  <a:gd name="T16" fmla="*/ 90 w 116"/>
                  <a:gd name="T1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90" y="0"/>
                    </a:moveTo>
                    <a:lnTo>
                      <a:pt x="26" y="0"/>
                    </a:lnTo>
                    <a:lnTo>
                      <a:pt x="26" y="140"/>
                    </a:lnTo>
                    <a:lnTo>
                      <a:pt x="0" y="140"/>
                    </a:lnTo>
                    <a:lnTo>
                      <a:pt x="0" y="401"/>
                    </a:lnTo>
                    <a:lnTo>
                      <a:pt x="116" y="401"/>
                    </a:lnTo>
                    <a:lnTo>
                      <a:pt x="116" y="140"/>
                    </a:lnTo>
                    <a:lnTo>
                      <a:pt x="90" y="140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167" name="Freeform 295">
                <a:extLst>
                  <a:ext uri="{FF2B5EF4-FFF2-40B4-BE49-F238E27FC236}">
                    <a16:creationId xmlns:a16="http://schemas.microsoft.com/office/drawing/2014/main" id="{C8EC1ABB-F0F2-4BC6-AD9D-26EA6A2DEF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14110" y="4227958"/>
                <a:ext cx="163273" cy="564115"/>
              </a:xfrm>
              <a:custGeom>
                <a:avLst/>
                <a:gdLst>
                  <a:gd name="T0" fmla="*/ 90 w 116"/>
                  <a:gd name="T1" fmla="*/ 0 h 401"/>
                  <a:gd name="T2" fmla="*/ 26 w 116"/>
                  <a:gd name="T3" fmla="*/ 0 h 401"/>
                  <a:gd name="T4" fmla="*/ 26 w 116"/>
                  <a:gd name="T5" fmla="*/ 140 h 401"/>
                  <a:gd name="T6" fmla="*/ 0 w 116"/>
                  <a:gd name="T7" fmla="*/ 140 h 401"/>
                  <a:gd name="T8" fmla="*/ 0 w 116"/>
                  <a:gd name="T9" fmla="*/ 401 h 401"/>
                  <a:gd name="T10" fmla="*/ 116 w 116"/>
                  <a:gd name="T11" fmla="*/ 401 h 401"/>
                  <a:gd name="T12" fmla="*/ 116 w 116"/>
                  <a:gd name="T13" fmla="*/ 140 h 401"/>
                  <a:gd name="T14" fmla="*/ 90 w 116"/>
                  <a:gd name="T15" fmla="*/ 140 h 401"/>
                  <a:gd name="T16" fmla="*/ 90 w 116"/>
                  <a:gd name="T1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90" y="0"/>
                    </a:moveTo>
                    <a:lnTo>
                      <a:pt x="26" y="0"/>
                    </a:lnTo>
                    <a:lnTo>
                      <a:pt x="26" y="140"/>
                    </a:lnTo>
                    <a:lnTo>
                      <a:pt x="0" y="140"/>
                    </a:lnTo>
                    <a:lnTo>
                      <a:pt x="0" y="401"/>
                    </a:lnTo>
                    <a:lnTo>
                      <a:pt x="116" y="401"/>
                    </a:lnTo>
                    <a:lnTo>
                      <a:pt x="116" y="140"/>
                    </a:lnTo>
                    <a:lnTo>
                      <a:pt x="90" y="140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168" name="Freeform 296">
                <a:extLst>
                  <a:ext uri="{FF2B5EF4-FFF2-40B4-BE49-F238E27FC236}">
                    <a16:creationId xmlns:a16="http://schemas.microsoft.com/office/drawing/2014/main" id="{43043CD5-88F7-48C5-9A16-387520DD0A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30738" y="4227958"/>
                <a:ext cx="163273" cy="564115"/>
              </a:xfrm>
              <a:custGeom>
                <a:avLst/>
                <a:gdLst>
                  <a:gd name="T0" fmla="*/ 90 w 116"/>
                  <a:gd name="T1" fmla="*/ 0 h 401"/>
                  <a:gd name="T2" fmla="*/ 26 w 116"/>
                  <a:gd name="T3" fmla="*/ 0 h 401"/>
                  <a:gd name="T4" fmla="*/ 26 w 116"/>
                  <a:gd name="T5" fmla="*/ 140 h 401"/>
                  <a:gd name="T6" fmla="*/ 0 w 116"/>
                  <a:gd name="T7" fmla="*/ 140 h 401"/>
                  <a:gd name="T8" fmla="*/ 0 w 116"/>
                  <a:gd name="T9" fmla="*/ 401 h 401"/>
                  <a:gd name="T10" fmla="*/ 116 w 116"/>
                  <a:gd name="T11" fmla="*/ 401 h 401"/>
                  <a:gd name="T12" fmla="*/ 116 w 116"/>
                  <a:gd name="T13" fmla="*/ 140 h 401"/>
                  <a:gd name="T14" fmla="*/ 90 w 116"/>
                  <a:gd name="T15" fmla="*/ 140 h 401"/>
                  <a:gd name="T16" fmla="*/ 90 w 116"/>
                  <a:gd name="T1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90" y="0"/>
                    </a:moveTo>
                    <a:lnTo>
                      <a:pt x="26" y="0"/>
                    </a:lnTo>
                    <a:lnTo>
                      <a:pt x="26" y="140"/>
                    </a:lnTo>
                    <a:lnTo>
                      <a:pt x="0" y="140"/>
                    </a:lnTo>
                    <a:lnTo>
                      <a:pt x="0" y="401"/>
                    </a:lnTo>
                    <a:lnTo>
                      <a:pt x="116" y="401"/>
                    </a:lnTo>
                    <a:lnTo>
                      <a:pt x="116" y="140"/>
                    </a:lnTo>
                    <a:lnTo>
                      <a:pt x="90" y="140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169" name="Freeform 297">
                <a:extLst>
                  <a:ext uri="{FF2B5EF4-FFF2-40B4-BE49-F238E27FC236}">
                    <a16:creationId xmlns:a16="http://schemas.microsoft.com/office/drawing/2014/main" id="{5A21F740-8B7D-4794-A47E-C2AF7AA6A9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48774" y="4227958"/>
                <a:ext cx="163273" cy="564115"/>
              </a:xfrm>
              <a:custGeom>
                <a:avLst/>
                <a:gdLst>
                  <a:gd name="T0" fmla="*/ 90 w 116"/>
                  <a:gd name="T1" fmla="*/ 0 h 401"/>
                  <a:gd name="T2" fmla="*/ 26 w 116"/>
                  <a:gd name="T3" fmla="*/ 0 h 401"/>
                  <a:gd name="T4" fmla="*/ 26 w 116"/>
                  <a:gd name="T5" fmla="*/ 140 h 401"/>
                  <a:gd name="T6" fmla="*/ 0 w 116"/>
                  <a:gd name="T7" fmla="*/ 140 h 401"/>
                  <a:gd name="T8" fmla="*/ 0 w 116"/>
                  <a:gd name="T9" fmla="*/ 401 h 401"/>
                  <a:gd name="T10" fmla="*/ 116 w 116"/>
                  <a:gd name="T11" fmla="*/ 401 h 401"/>
                  <a:gd name="T12" fmla="*/ 116 w 116"/>
                  <a:gd name="T13" fmla="*/ 140 h 401"/>
                  <a:gd name="T14" fmla="*/ 90 w 116"/>
                  <a:gd name="T15" fmla="*/ 140 h 401"/>
                  <a:gd name="T16" fmla="*/ 90 w 116"/>
                  <a:gd name="T1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90" y="0"/>
                    </a:moveTo>
                    <a:lnTo>
                      <a:pt x="26" y="0"/>
                    </a:lnTo>
                    <a:lnTo>
                      <a:pt x="26" y="140"/>
                    </a:lnTo>
                    <a:lnTo>
                      <a:pt x="0" y="140"/>
                    </a:lnTo>
                    <a:lnTo>
                      <a:pt x="0" y="401"/>
                    </a:lnTo>
                    <a:lnTo>
                      <a:pt x="116" y="401"/>
                    </a:lnTo>
                    <a:lnTo>
                      <a:pt x="116" y="140"/>
                    </a:lnTo>
                    <a:lnTo>
                      <a:pt x="90" y="140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170" name="Freeform 298">
                <a:extLst>
                  <a:ext uri="{FF2B5EF4-FFF2-40B4-BE49-F238E27FC236}">
                    <a16:creationId xmlns:a16="http://schemas.microsoft.com/office/drawing/2014/main" id="{3BEDA346-8960-4F30-88C2-09F7228194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65402" y="4227958"/>
                <a:ext cx="163273" cy="564115"/>
              </a:xfrm>
              <a:custGeom>
                <a:avLst/>
                <a:gdLst>
                  <a:gd name="T0" fmla="*/ 90 w 116"/>
                  <a:gd name="T1" fmla="*/ 0 h 401"/>
                  <a:gd name="T2" fmla="*/ 26 w 116"/>
                  <a:gd name="T3" fmla="*/ 0 h 401"/>
                  <a:gd name="T4" fmla="*/ 26 w 116"/>
                  <a:gd name="T5" fmla="*/ 140 h 401"/>
                  <a:gd name="T6" fmla="*/ 0 w 116"/>
                  <a:gd name="T7" fmla="*/ 140 h 401"/>
                  <a:gd name="T8" fmla="*/ 0 w 116"/>
                  <a:gd name="T9" fmla="*/ 401 h 401"/>
                  <a:gd name="T10" fmla="*/ 116 w 116"/>
                  <a:gd name="T11" fmla="*/ 401 h 401"/>
                  <a:gd name="T12" fmla="*/ 116 w 116"/>
                  <a:gd name="T13" fmla="*/ 140 h 401"/>
                  <a:gd name="T14" fmla="*/ 90 w 116"/>
                  <a:gd name="T15" fmla="*/ 140 h 401"/>
                  <a:gd name="T16" fmla="*/ 90 w 116"/>
                  <a:gd name="T1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90" y="0"/>
                    </a:moveTo>
                    <a:lnTo>
                      <a:pt x="26" y="0"/>
                    </a:lnTo>
                    <a:lnTo>
                      <a:pt x="26" y="140"/>
                    </a:lnTo>
                    <a:lnTo>
                      <a:pt x="0" y="140"/>
                    </a:lnTo>
                    <a:lnTo>
                      <a:pt x="0" y="401"/>
                    </a:lnTo>
                    <a:lnTo>
                      <a:pt x="116" y="401"/>
                    </a:lnTo>
                    <a:lnTo>
                      <a:pt x="116" y="140"/>
                    </a:lnTo>
                    <a:lnTo>
                      <a:pt x="90" y="140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171" name="Freeform 299">
                <a:extLst>
                  <a:ext uri="{FF2B5EF4-FFF2-40B4-BE49-F238E27FC236}">
                    <a16:creationId xmlns:a16="http://schemas.microsoft.com/office/drawing/2014/main" id="{B4790EB6-F615-4775-9AEB-26249F7521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82030" y="4227958"/>
                <a:ext cx="163273" cy="564115"/>
              </a:xfrm>
              <a:custGeom>
                <a:avLst/>
                <a:gdLst>
                  <a:gd name="T0" fmla="*/ 90 w 116"/>
                  <a:gd name="T1" fmla="*/ 140 h 401"/>
                  <a:gd name="T2" fmla="*/ 90 w 116"/>
                  <a:gd name="T3" fmla="*/ 0 h 401"/>
                  <a:gd name="T4" fmla="*/ 26 w 116"/>
                  <a:gd name="T5" fmla="*/ 0 h 401"/>
                  <a:gd name="T6" fmla="*/ 26 w 116"/>
                  <a:gd name="T7" fmla="*/ 140 h 401"/>
                  <a:gd name="T8" fmla="*/ 0 w 116"/>
                  <a:gd name="T9" fmla="*/ 140 h 401"/>
                  <a:gd name="T10" fmla="*/ 0 w 116"/>
                  <a:gd name="T11" fmla="*/ 401 h 401"/>
                  <a:gd name="T12" fmla="*/ 116 w 116"/>
                  <a:gd name="T13" fmla="*/ 401 h 401"/>
                  <a:gd name="T14" fmla="*/ 116 w 116"/>
                  <a:gd name="T15" fmla="*/ 140 h 401"/>
                  <a:gd name="T16" fmla="*/ 90 w 116"/>
                  <a:gd name="T17" fmla="*/ 14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90" y="140"/>
                    </a:moveTo>
                    <a:lnTo>
                      <a:pt x="90" y="0"/>
                    </a:lnTo>
                    <a:lnTo>
                      <a:pt x="26" y="0"/>
                    </a:lnTo>
                    <a:lnTo>
                      <a:pt x="26" y="140"/>
                    </a:lnTo>
                    <a:lnTo>
                      <a:pt x="0" y="140"/>
                    </a:lnTo>
                    <a:lnTo>
                      <a:pt x="0" y="401"/>
                    </a:lnTo>
                    <a:lnTo>
                      <a:pt x="116" y="401"/>
                    </a:lnTo>
                    <a:lnTo>
                      <a:pt x="116" y="140"/>
                    </a:lnTo>
                    <a:lnTo>
                      <a:pt x="90" y="1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</p:grp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BDA02F91-975F-4057-BEBB-942088970786}"/>
                </a:ext>
              </a:extLst>
            </p:cNvPr>
            <p:cNvGrpSpPr/>
            <p:nvPr/>
          </p:nvGrpSpPr>
          <p:grpSpPr>
            <a:xfrm>
              <a:off x="13569700" y="8384141"/>
              <a:ext cx="2628934" cy="423828"/>
              <a:chOff x="10446192" y="8894211"/>
              <a:chExt cx="3499111" cy="564115"/>
            </a:xfrm>
            <a:grpFill/>
          </p:grpSpPr>
          <p:sp>
            <p:nvSpPr>
              <p:cNvPr id="154" name="Freeform 300">
                <a:extLst>
                  <a:ext uri="{FF2B5EF4-FFF2-40B4-BE49-F238E27FC236}">
                    <a16:creationId xmlns:a16="http://schemas.microsoft.com/office/drawing/2014/main" id="{4201061D-1CD7-4C04-A43C-33B2056CB9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82030" y="8894211"/>
                <a:ext cx="163273" cy="564115"/>
              </a:xfrm>
              <a:custGeom>
                <a:avLst/>
                <a:gdLst>
                  <a:gd name="T0" fmla="*/ 0 w 116"/>
                  <a:gd name="T1" fmla="*/ 261 h 401"/>
                  <a:gd name="T2" fmla="*/ 26 w 116"/>
                  <a:gd name="T3" fmla="*/ 261 h 401"/>
                  <a:gd name="T4" fmla="*/ 26 w 116"/>
                  <a:gd name="T5" fmla="*/ 401 h 401"/>
                  <a:gd name="T6" fmla="*/ 90 w 116"/>
                  <a:gd name="T7" fmla="*/ 401 h 401"/>
                  <a:gd name="T8" fmla="*/ 90 w 116"/>
                  <a:gd name="T9" fmla="*/ 261 h 401"/>
                  <a:gd name="T10" fmla="*/ 116 w 116"/>
                  <a:gd name="T11" fmla="*/ 261 h 401"/>
                  <a:gd name="T12" fmla="*/ 116 w 116"/>
                  <a:gd name="T13" fmla="*/ 0 h 401"/>
                  <a:gd name="T14" fmla="*/ 0 w 116"/>
                  <a:gd name="T15" fmla="*/ 0 h 401"/>
                  <a:gd name="T16" fmla="*/ 0 w 116"/>
                  <a:gd name="T17" fmla="*/ 26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0" y="261"/>
                    </a:moveTo>
                    <a:lnTo>
                      <a:pt x="26" y="261"/>
                    </a:lnTo>
                    <a:lnTo>
                      <a:pt x="26" y="401"/>
                    </a:lnTo>
                    <a:lnTo>
                      <a:pt x="90" y="401"/>
                    </a:lnTo>
                    <a:lnTo>
                      <a:pt x="90" y="261"/>
                    </a:lnTo>
                    <a:lnTo>
                      <a:pt x="116" y="261"/>
                    </a:lnTo>
                    <a:lnTo>
                      <a:pt x="116" y="0"/>
                    </a:lnTo>
                    <a:lnTo>
                      <a:pt x="0" y="0"/>
                    </a:lnTo>
                    <a:lnTo>
                      <a:pt x="0" y="2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155" name="Freeform 301">
                <a:extLst>
                  <a:ext uri="{FF2B5EF4-FFF2-40B4-BE49-F238E27FC236}">
                    <a16:creationId xmlns:a16="http://schemas.microsoft.com/office/drawing/2014/main" id="{F8CBF1DF-F577-4744-872D-DDBE155494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65402" y="8894211"/>
                <a:ext cx="163273" cy="564115"/>
              </a:xfrm>
              <a:custGeom>
                <a:avLst/>
                <a:gdLst>
                  <a:gd name="T0" fmla="*/ 0 w 116"/>
                  <a:gd name="T1" fmla="*/ 261 h 401"/>
                  <a:gd name="T2" fmla="*/ 26 w 116"/>
                  <a:gd name="T3" fmla="*/ 261 h 401"/>
                  <a:gd name="T4" fmla="*/ 26 w 116"/>
                  <a:gd name="T5" fmla="*/ 401 h 401"/>
                  <a:gd name="T6" fmla="*/ 90 w 116"/>
                  <a:gd name="T7" fmla="*/ 401 h 401"/>
                  <a:gd name="T8" fmla="*/ 90 w 116"/>
                  <a:gd name="T9" fmla="*/ 261 h 401"/>
                  <a:gd name="T10" fmla="*/ 116 w 116"/>
                  <a:gd name="T11" fmla="*/ 261 h 401"/>
                  <a:gd name="T12" fmla="*/ 116 w 116"/>
                  <a:gd name="T13" fmla="*/ 0 h 401"/>
                  <a:gd name="T14" fmla="*/ 0 w 116"/>
                  <a:gd name="T15" fmla="*/ 0 h 401"/>
                  <a:gd name="T16" fmla="*/ 0 w 116"/>
                  <a:gd name="T17" fmla="*/ 26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0" y="261"/>
                    </a:moveTo>
                    <a:lnTo>
                      <a:pt x="26" y="261"/>
                    </a:lnTo>
                    <a:lnTo>
                      <a:pt x="26" y="401"/>
                    </a:lnTo>
                    <a:lnTo>
                      <a:pt x="90" y="401"/>
                    </a:lnTo>
                    <a:lnTo>
                      <a:pt x="90" y="261"/>
                    </a:lnTo>
                    <a:lnTo>
                      <a:pt x="116" y="261"/>
                    </a:lnTo>
                    <a:lnTo>
                      <a:pt x="116" y="0"/>
                    </a:lnTo>
                    <a:lnTo>
                      <a:pt x="0" y="0"/>
                    </a:lnTo>
                    <a:lnTo>
                      <a:pt x="0" y="2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156" name="Freeform 302">
                <a:extLst>
                  <a:ext uri="{FF2B5EF4-FFF2-40B4-BE49-F238E27FC236}">
                    <a16:creationId xmlns:a16="http://schemas.microsoft.com/office/drawing/2014/main" id="{2A1C27A0-B28E-46A6-88D4-6E8B142166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48774" y="8894211"/>
                <a:ext cx="163273" cy="564115"/>
              </a:xfrm>
              <a:custGeom>
                <a:avLst/>
                <a:gdLst>
                  <a:gd name="T0" fmla="*/ 0 w 116"/>
                  <a:gd name="T1" fmla="*/ 261 h 401"/>
                  <a:gd name="T2" fmla="*/ 26 w 116"/>
                  <a:gd name="T3" fmla="*/ 261 h 401"/>
                  <a:gd name="T4" fmla="*/ 26 w 116"/>
                  <a:gd name="T5" fmla="*/ 401 h 401"/>
                  <a:gd name="T6" fmla="*/ 90 w 116"/>
                  <a:gd name="T7" fmla="*/ 401 h 401"/>
                  <a:gd name="T8" fmla="*/ 90 w 116"/>
                  <a:gd name="T9" fmla="*/ 261 h 401"/>
                  <a:gd name="T10" fmla="*/ 116 w 116"/>
                  <a:gd name="T11" fmla="*/ 261 h 401"/>
                  <a:gd name="T12" fmla="*/ 116 w 116"/>
                  <a:gd name="T13" fmla="*/ 0 h 401"/>
                  <a:gd name="T14" fmla="*/ 0 w 116"/>
                  <a:gd name="T15" fmla="*/ 0 h 401"/>
                  <a:gd name="T16" fmla="*/ 0 w 116"/>
                  <a:gd name="T17" fmla="*/ 26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0" y="261"/>
                    </a:moveTo>
                    <a:lnTo>
                      <a:pt x="26" y="261"/>
                    </a:lnTo>
                    <a:lnTo>
                      <a:pt x="26" y="401"/>
                    </a:lnTo>
                    <a:lnTo>
                      <a:pt x="90" y="401"/>
                    </a:lnTo>
                    <a:lnTo>
                      <a:pt x="90" y="261"/>
                    </a:lnTo>
                    <a:lnTo>
                      <a:pt x="116" y="261"/>
                    </a:lnTo>
                    <a:lnTo>
                      <a:pt x="116" y="0"/>
                    </a:lnTo>
                    <a:lnTo>
                      <a:pt x="0" y="0"/>
                    </a:lnTo>
                    <a:lnTo>
                      <a:pt x="0" y="2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157" name="Freeform 303">
                <a:extLst>
                  <a:ext uri="{FF2B5EF4-FFF2-40B4-BE49-F238E27FC236}">
                    <a16:creationId xmlns:a16="http://schemas.microsoft.com/office/drawing/2014/main" id="{E4FE3B2E-86CE-4E08-BC55-3CD6268ABF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30738" y="8894211"/>
                <a:ext cx="163273" cy="564115"/>
              </a:xfrm>
              <a:custGeom>
                <a:avLst/>
                <a:gdLst>
                  <a:gd name="T0" fmla="*/ 0 w 116"/>
                  <a:gd name="T1" fmla="*/ 261 h 401"/>
                  <a:gd name="T2" fmla="*/ 26 w 116"/>
                  <a:gd name="T3" fmla="*/ 261 h 401"/>
                  <a:gd name="T4" fmla="*/ 26 w 116"/>
                  <a:gd name="T5" fmla="*/ 401 h 401"/>
                  <a:gd name="T6" fmla="*/ 90 w 116"/>
                  <a:gd name="T7" fmla="*/ 401 h 401"/>
                  <a:gd name="T8" fmla="*/ 90 w 116"/>
                  <a:gd name="T9" fmla="*/ 261 h 401"/>
                  <a:gd name="T10" fmla="*/ 116 w 116"/>
                  <a:gd name="T11" fmla="*/ 261 h 401"/>
                  <a:gd name="T12" fmla="*/ 116 w 116"/>
                  <a:gd name="T13" fmla="*/ 0 h 401"/>
                  <a:gd name="T14" fmla="*/ 0 w 116"/>
                  <a:gd name="T15" fmla="*/ 0 h 401"/>
                  <a:gd name="T16" fmla="*/ 0 w 116"/>
                  <a:gd name="T17" fmla="*/ 26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0" y="261"/>
                    </a:moveTo>
                    <a:lnTo>
                      <a:pt x="26" y="261"/>
                    </a:lnTo>
                    <a:lnTo>
                      <a:pt x="26" y="401"/>
                    </a:lnTo>
                    <a:lnTo>
                      <a:pt x="90" y="401"/>
                    </a:lnTo>
                    <a:lnTo>
                      <a:pt x="90" y="261"/>
                    </a:lnTo>
                    <a:lnTo>
                      <a:pt x="116" y="261"/>
                    </a:lnTo>
                    <a:lnTo>
                      <a:pt x="116" y="0"/>
                    </a:lnTo>
                    <a:lnTo>
                      <a:pt x="0" y="0"/>
                    </a:lnTo>
                    <a:lnTo>
                      <a:pt x="0" y="2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158" name="Freeform 304">
                <a:extLst>
                  <a:ext uri="{FF2B5EF4-FFF2-40B4-BE49-F238E27FC236}">
                    <a16:creationId xmlns:a16="http://schemas.microsoft.com/office/drawing/2014/main" id="{7AE9BD33-5747-49A6-BF5E-16D766EE15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14110" y="8894211"/>
                <a:ext cx="163273" cy="564115"/>
              </a:xfrm>
              <a:custGeom>
                <a:avLst/>
                <a:gdLst>
                  <a:gd name="T0" fmla="*/ 0 w 116"/>
                  <a:gd name="T1" fmla="*/ 261 h 401"/>
                  <a:gd name="T2" fmla="*/ 26 w 116"/>
                  <a:gd name="T3" fmla="*/ 261 h 401"/>
                  <a:gd name="T4" fmla="*/ 26 w 116"/>
                  <a:gd name="T5" fmla="*/ 401 h 401"/>
                  <a:gd name="T6" fmla="*/ 90 w 116"/>
                  <a:gd name="T7" fmla="*/ 401 h 401"/>
                  <a:gd name="T8" fmla="*/ 90 w 116"/>
                  <a:gd name="T9" fmla="*/ 261 h 401"/>
                  <a:gd name="T10" fmla="*/ 116 w 116"/>
                  <a:gd name="T11" fmla="*/ 261 h 401"/>
                  <a:gd name="T12" fmla="*/ 116 w 116"/>
                  <a:gd name="T13" fmla="*/ 0 h 401"/>
                  <a:gd name="T14" fmla="*/ 0 w 116"/>
                  <a:gd name="T15" fmla="*/ 0 h 401"/>
                  <a:gd name="T16" fmla="*/ 0 w 116"/>
                  <a:gd name="T17" fmla="*/ 26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0" y="261"/>
                    </a:moveTo>
                    <a:lnTo>
                      <a:pt x="26" y="261"/>
                    </a:lnTo>
                    <a:lnTo>
                      <a:pt x="26" y="401"/>
                    </a:lnTo>
                    <a:lnTo>
                      <a:pt x="90" y="401"/>
                    </a:lnTo>
                    <a:lnTo>
                      <a:pt x="90" y="261"/>
                    </a:lnTo>
                    <a:lnTo>
                      <a:pt x="116" y="261"/>
                    </a:lnTo>
                    <a:lnTo>
                      <a:pt x="116" y="0"/>
                    </a:lnTo>
                    <a:lnTo>
                      <a:pt x="0" y="0"/>
                    </a:lnTo>
                    <a:lnTo>
                      <a:pt x="0" y="2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159" name="Freeform 305">
                <a:extLst>
                  <a:ext uri="{FF2B5EF4-FFF2-40B4-BE49-F238E27FC236}">
                    <a16:creationId xmlns:a16="http://schemas.microsoft.com/office/drawing/2014/main" id="{7E55F23E-69A3-4AAC-A592-EED1925C53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97483" y="8894211"/>
                <a:ext cx="163273" cy="564115"/>
              </a:xfrm>
              <a:custGeom>
                <a:avLst/>
                <a:gdLst>
                  <a:gd name="T0" fmla="*/ 0 w 116"/>
                  <a:gd name="T1" fmla="*/ 261 h 401"/>
                  <a:gd name="T2" fmla="*/ 26 w 116"/>
                  <a:gd name="T3" fmla="*/ 261 h 401"/>
                  <a:gd name="T4" fmla="*/ 26 w 116"/>
                  <a:gd name="T5" fmla="*/ 401 h 401"/>
                  <a:gd name="T6" fmla="*/ 90 w 116"/>
                  <a:gd name="T7" fmla="*/ 401 h 401"/>
                  <a:gd name="T8" fmla="*/ 90 w 116"/>
                  <a:gd name="T9" fmla="*/ 261 h 401"/>
                  <a:gd name="T10" fmla="*/ 116 w 116"/>
                  <a:gd name="T11" fmla="*/ 261 h 401"/>
                  <a:gd name="T12" fmla="*/ 116 w 116"/>
                  <a:gd name="T13" fmla="*/ 0 h 401"/>
                  <a:gd name="T14" fmla="*/ 0 w 116"/>
                  <a:gd name="T15" fmla="*/ 0 h 401"/>
                  <a:gd name="T16" fmla="*/ 0 w 116"/>
                  <a:gd name="T17" fmla="*/ 26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0" y="261"/>
                    </a:moveTo>
                    <a:lnTo>
                      <a:pt x="26" y="261"/>
                    </a:lnTo>
                    <a:lnTo>
                      <a:pt x="26" y="401"/>
                    </a:lnTo>
                    <a:lnTo>
                      <a:pt x="90" y="401"/>
                    </a:lnTo>
                    <a:lnTo>
                      <a:pt x="90" y="261"/>
                    </a:lnTo>
                    <a:lnTo>
                      <a:pt x="116" y="261"/>
                    </a:lnTo>
                    <a:lnTo>
                      <a:pt x="116" y="0"/>
                    </a:lnTo>
                    <a:lnTo>
                      <a:pt x="0" y="0"/>
                    </a:lnTo>
                    <a:lnTo>
                      <a:pt x="0" y="2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160" name="Freeform 306">
                <a:extLst>
                  <a:ext uri="{FF2B5EF4-FFF2-40B4-BE49-F238E27FC236}">
                    <a16:creationId xmlns:a16="http://schemas.microsoft.com/office/drawing/2014/main" id="{9552FAA5-E55E-4ADB-BD26-F8A714B33C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79448" y="8894211"/>
                <a:ext cx="163273" cy="564115"/>
              </a:xfrm>
              <a:custGeom>
                <a:avLst/>
                <a:gdLst>
                  <a:gd name="T0" fmla="*/ 0 w 116"/>
                  <a:gd name="T1" fmla="*/ 261 h 401"/>
                  <a:gd name="T2" fmla="*/ 26 w 116"/>
                  <a:gd name="T3" fmla="*/ 261 h 401"/>
                  <a:gd name="T4" fmla="*/ 26 w 116"/>
                  <a:gd name="T5" fmla="*/ 401 h 401"/>
                  <a:gd name="T6" fmla="*/ 90 w 116"/>
                  <a:gd name="T7" fmla="*/ 401 h 401"/>
                  <a:gd name="T8" fmla="*/ 90 w 116"/>
                  <a:gd name="T9" fmla="*/ 261 h 401"/>
                  <a:gd name="T10" fmla="*/ 116 w 116"/>
                  <a:gd name="T11" fmla="*/ 261 h 401"/>
                  <a:gd name="T12" fmla="*/ 116 w 116"/>
                  <a:gd name="T13" fmla="*/ 0 h 401"/>
                  <a:gd name="T14" fmla="*/ 0 w 116"/>
                  <a:gd name="T15" fmla="*/ 0 h 401"/>
                  <a:gd name="T16" fmla="*/ 0 w 116"/>
                  <a:gd name="T17" fmla="*/ 26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0" y="261"/>
                    </a:moveTo>
                    <a:lnTo>
                      <a:pt x="26" y="261"/>
                    </a:lnTo>
                    <a:lnTo>
                      <a:pt x="26" y="401"/>
                    </a:lnTo>
                    <a:lnTo>
                      <a:pt x="90" y="401"/>
                    </a:lnTo>
                    <a:lnTo>
                      <a:pt x="90" y="261"/>
                    </a:lnTo>
                    <a:lnTo>
                      <a:pt x="116" y="261"/>
                    </a:lnTo>
                    <a:lnTo>
                      <a:pt x="116" y="0"/>
                    </a:lnTo>
                    <a:lnTo>
                      <a:pt x="0" y="0"/>
                    </a:lnTo>
                    <a:lnTo>
                      <a:pt x="0" y="2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161" name="Freeform 307">
                <a:extLst>
                  <a:ext uri="{FF2B5EF4-FFF2-40B4-BE49-F238E27FC236}">
                    <a16:creationId xmlns:a16="http://schemas.microsoft.com/office/drawing/2014/main" id="{5C014E6E-E84E-4B07-9A18-B37C6B0996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62820" y="8894211"/>
                <a:ext cx="163273" cy="564115"/>
              </a:xfrm>
              <a:custGeom>
                <a:avLst/>
                <a:gdLst>
                  <a:gd name="T0" fmla="*/ 0 w 116"/>
                  <a:gd name="T1" fmla="*/ 261 h 401"/>
                  <a:gd name="T2" fmla="*/ 26 w 116"/>
                  <a:gd name="T3" fmla="*/ 261 h 401"/>
                  <a:gd name="T4" fmla="*/ 26 w 116"/>
                  <a:gd name="T5" fmla="*/ 401 h 401"/>
                  <a:gd name="T6" fmla="*/ 90 w 116"/>
                  <a:gd name="T7" fmla="*/ 401 h 401"/>
                  <a:gd name="T8" fmla="*/ 90 w 116"/>
                  <a:gd name="T9" fmla="*/ 261 h 401"/>
                  <a:gd name="T10" fmla="*/ 116 w 116"/>
                  <a:gd name="T11" fmla="*/ 261 h 401"/>
                  <a:gd name="T12" fmla="*/ 116 w 116"/>
                  <a:gd name="T13" fmla="*/ 0 h 401"/>
                  <a:gd name="T14" fmla="*/ 0 w 116"/>
                  <a:gd name="T15" fmla="*/ 0 h 401"/>
                  <a:gd name="T16" fmla="*/ 0 w 116"/>
                  <a:gd name="T17" fmla="*/ 26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0" y="261"/>
                    </a:moveTo>
                    <a:lnTo>
                      <a:pt x="26" y="261"/>
                    </a:lnTo>
                    <a:lnTo>
                      <a:pt x="26" y="401"/>
                    </a:lnTo>
                    <a:lnTo>
                      <a:pt x="90" y="401"/>
                    </a:lnTo>
                    <a:lnTo>
                      <a:pt x="90" y="261"/>
                    </a:lnTo>
                    <a:lnTo>
                      <a:pt x="116" y="261"/>
                    </a:lnTo>
                    <a:lnTo>
                      <a:pt x="116" y="0"/>
                    </a:lnTo>
                    <a:lnTo>
                      <a:pt x="0" y="0"/>
                    </a:lnTo>
                    <a:lnTo>
                      <a:pt x="0" y="2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162" name="Freeform 308">
                <a:extLst>
                  <a:ext uri="{FF2B5EF4-FFF2-40B4-BE49-F238E27FC236}">
                    <a16:creationId xmlns:a16="http://schemas.microsoft.com/office/drawing/2014/main" id="{66F7FBD5-F080-4888-A491-4FA92C4C25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46192" y="8894211"/>
                <a:ext cx="163273" cy="564115"/>
              </a:xfrm>
              <a:custGeom>
                <a:avLst/>
                <a:gdLst>
                  <a:gd name="T0" fmla="*/ 0 w 116"/>
                  <a:gd name="T1" fmla="*/ 261 h 401"/>
                  <a:gd name="T2" fmla="*/ 26 w 116"/>
                  <a:gd name="T3" fmla="*/ 261 h 401"/>
                  <a:gd name="T4" fmla="*/ 26 w 116"/>
                  <a:gd name="T5" fmla="*/ 401 h 401"/>
                  <a:gd name="T6" fmla="*/ 90 w 116"/>
                  <a:gd name="T7" fmla="*/ 401 h 401"/>
                  <a:gd name="T8" fmla="*/ 90 w 116"/>
                  <a:gd name="T9" fmla="*/ 261 h 401"/>
                  <a:gd name="T10" fmla="*/ 116 w 116"/>
                  <a:gd name="T11" fmla="*/ 261 h 401"/>
                  <a:gd name="T12" fmla="*/ 116 w 116"/>
                  <a:gd name="T13" fmla="*/ 0 h 401"/>
                  <a:gd name="T14" fmla="*/ 0 w 116"/>
                  <a:gd name="T15" fmla="*/ 0 h 401"/>
                  <a:gd name="T16" fmla="*/ 0 w 116"/>
                  <a:gd name="T17" fmla="*/ 26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0" y="261"/>
                    </a:moveTo>
                    <a:lnTo>
                      <a:pt x="26" y="261"/>
                    </a:lnTo>
                    <a:lnTo>
                      <a:pt x="26" y="401"/>
                    </a:lnTo>
                    <a:lnTo>
                      <a:pt x="90" y="401"/>
                    </a:lnTo>
                    <a:lnTo>
                      <a:pt x="90" y="261"/>
                    </a:lnTo>
                    <a:lnTo>
                      <a:pt x="116" y="261"/>
                    </a:lnTo>
                    <a:lnTo>
                      <a:pt x="116" y="0"/>
                    </a:lnTo>
                    <a:lnTo>
                      <a:pt x="0" y="0"/>
                    </a:lnTo>
                    <a:lnTo>
                      <a:pt x="0" y="2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</p:grp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545FA568-88E0-4576-BDC6-6CD817537C59}"/>
                </a:ext>
              </a:extLst>
            </p:cNvPr>
            <p:cNvGrpSpPr/>
            <p:nvPr/>
          </p:nvGrpSpPr>
          <p:grpSpPr>
            <a:xfrm>
              <a:off x="16425994" y="5528326"/>
              <a:ext cx="422999" cy="2629633"/>
              <a:chOff x="14247920" y="5093121"/>
              <a:chExt cx="563011" cy="3500042"/>
            </a:xfrm>
            <a:grpFill/>
          </p:grpSpPr>
          <p:sp>
            <p:nvSpPr>
              <p:cNvPr id="145" name="Freeform 309">
                <a:extLst>
                  <a:ext uri="{FF2B5EF4-FFF2-40B4-BE49-F238E27FC236}">
                    <a16:creationId xmlns:a16="http://schemas.microsoft.com/office/drawing/2014/main" id="{4A275ACE-9ACD-41F8-8A9D-7F4599D1B1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7920" y="5093121"/>
                <a:ext cx="563011" cy="163185"/>
              </a:xfrm>
              <a:custGeom>
                <a:avLst/>
                <a:gdLst>
                  <a:gd name="T0" fmla="*/ 260 w 400"/>
                  <a:gd name="T1" fmla="*/ 26 h 116"/>
                  <a:gd name="T2" fmla="*/ 260 w 400"/>
                  <a:gd name="T3" fmla="*/ 0 h 116"/>
                  <a:gd name="T4" fmla="*/ 0 w 400"/>
                  <a:gd name="T5" fmla="*/ 0 h 116"/>
                  <a:gd name="T6" fmla="*/ 0 w 400"/>
                  <a:gd name="T7" fmla="*/ 116 h 116"/>
                  <a:gd name="T8" fmla="*/ 260 w 400"/>
                  <a:gd name="T9" fmla="*/ 116 h 116"/>
                  <a:gd name="T10" fmla="*/ 260 w 400"/>
                  <a:gd name="T11" fmla="*/ 90 h 116"/>
                  <a:gd name="T12" fmla="*/ 400 w 400"/>
                  <a:gd name="T13" fmla="*/ 90 h 116"/>
                  <a:gd name="T14" fmla="*/ 400 w 400"/>
                  <a:gd name="T15" fmla="*/ 26 h 116"/>
                  <a:gd name="T16" fmla="*/ 260 w 400"/>
                  <a:gd name="T17" fmla="*/ 2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260" y="26"/>
                    </a:moveTo>
                    <a:lnTo>
                      <a:pt x="260" y="0"/>
                    </a:lnTo>
                    <a:lnTo>
                      <a:pt x="0" y="0"/>
                    </a:lnTo>
                    <a:lnTo>
                      <a:pt x="0" y="116"/>
                    </a:lnTo>
                    <a:lnTo>
                      <a:pt x="260" y="116"/>
                    </a:lnTo>
                    <a:lnTo>
                      <a:pt x="260" y="90"/>
                    </a:lnTo>
                    <a:lnTo>
                      <a:pt x="400" y="90"/>
                    </a:lnTo>
                    <a:lnTo>
                      <a:pt x="400" y="26"/>
                    </a:lnTo>
                    <a:lnTo>
                      <a:pt x="26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146" name="Freeform 310">
                <a:extLst>
                  <a:ext uri="{FF2B5EF4-FFF2-40B4-BE49-F238E27FC236}">
                    <a16:creationId xmlns:a16="http://schemas.microsoft.com/office/drawing/2014/main" id="{FF5253C4-7A99-4157-BA9F-904428E2F0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7920" y="5509525"/>
                <a:ext cx="563011" cy="164592"/>
              </a:xfrm>
              <a:custGeom>
                <a:avLst/>
                <a:gdLst>
                  <a:gd name="T0" fmla="*/ 260 w 400"/>
                  <a:gd name="T1" fmla="*/ 0 h 117"/>
                  <a:gd name="T2" fmla="*/ 0 w 400"/>
                  <a:gd name="T3" fmla="*/ 0 h 117"/>
                  <a:gd name="T4" fmla="*/ 0 w 400"/>
                  <a:gd name="T5" fmla="*/ 117 h 117"/>
                  <a:gd name="T6" fmla="*/ 260 w 400"/>
                  <a:gd name="T7" fmla="*/ 117 h 117"/>
                  <a:gd name="T8" fmla="*/ 260 w 400"/>
                  <a:gd name="T9" fmla="*/ 91 h 117"/>
                  <a:gd name="T10" fmla="*/ 400 w 400"/>
                  <a:gd name="T11" fmla="*/ 91 h 117"/>
                  <a:gd name="T12" fmla="*/ 400 w 400"/>
                  <a:gd name="T13" fmla="*/ 27 h 117"/>
                  <a:gd name="T14" fmla="*/ 260 w 400"/>
                  <a:gd name="T15" fmla="*/ 27 h 117"/>
                  <a:gd name="T16" fmla="*/ 260 w 400"/>
                  <a:gd name="T17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7">
                    <a:moveTo>
                      <a:pt x="260" y="0"/>
                    </a:moveTo>
                    <a:lnTo>
                      <a:pt x="0" y="0"/>
                    </a:lnTo>
                    <a:lnTo>
                      <a:pt x="0" y="117"/>
                    </a:lnTo>
                    <a:lnTo>
                      <a:pt x="260" y="117"/>
                    </a:lnTo>
                    <a:lnTo>
                      <a:pt x="260" y="91"/>
                    </a:lnTo>
                    <a:lnTo>
                      <a:pt x="400" y="91"/>
                    </a:lnTo>
                    <a:lnTo>
                      <a:pt x="400" y="27"/>
                    </a:lnTo>
                    <a:lnTo>
                      <a:pt x="260" y="27"/>
                    </a:lnTo>
                    <a:lnTo>
                      <a:pt x="2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147" name="Freeform 311">
                <a:extLst>
                  <a:ext uri="{FF2B5EF4-FFF2-40B4-BE49-F238E27FC236}">
                    <a16:creationId xmlns:a16="http://schemas.microsoft.com/office/drawing/2014/main" id="{C8C91EA8-81AD-427C-8913-6ACB9E2573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7920" y="5927335"/>
                <a:ext cx="563011" cy="163185"/>
              </a:xfrm>
              <a:custGeom>
                <a:avLst/>
                <a:gdLst>
                  <a:gd name="T0" fmla="*/ 260 w 400"/>
                  <a:gd name="T1" fmla="*/ 0 h 116"/>
                  <a:gd name="T2" fmla="*/ 0 w 400"/>
                  <a:gd name="T3" fmla="*/ 0 h 116"/>
                  <a:gd name="T4" fmla="*/ 0 w 400"/>
                  <a:gd name="T5" fmla="*/ 116 h 116"/>
                  <a:gd name="T6" fmla="*/ 260 w 400"/>
                  <a:gd name="T7" fmla="*/ 116 h 116"/>
                  <a:gd name="T8" fmla="*/ 260 w 400"/>
                  <a:gd name="T9" fmla="*/ 90 h 116"/>
                  <a:gd name="T10" fmla="*/ 400 w 400"/>
                  <a:gd name="T11" fmla="*/ 90 h 116"/>
                  <a:gd name="T12" fmla="*/ 400 w 400"/>
                  <a:gd name="T13" fmla="*/ 26 h 116"/>
                  <a:gd name="T14" fmla="*/ 260 w 400"/>
                  <a:gd name="T15" fmla="*/ 26 h 116"/>
                  <a:gd name="T16" fmla="*/ 260 w 400"/>
                  <a:gd name="T17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260" y="0"/>
                    </a:moveTo>
                    <a:lnTo>
                      <a:pt x="0" y="0"/>
                    </a:lnTo>
                    <a:lnTo>
                      <a:pt x="0" y="116"/>
                    </a:lnTo>
                    <a:lnTo>
                      <a:pt x="260" y="116"/>
                    </a:lnTo>
                    <a:lnTo>
                      <a:pt x="260" y="90"/>
                    </a:lnTo>
                    <a:lnTo>
                      <a:pt x="400" y="90"/>
                    </a:lnTo>
                    <a:lnTo>
                      <a:pt x="400" y="26"/>
                    </a:lnTo>
                    <a:lnTo>
                      <a:pt x="260" y="26"/>
                    </a:lnTo>
                    <a:lnTo>
                      <a:pt x="2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148" name="Freeform 312">
                <a:extLst>
                  <a:ext uri="{FF2B5EF4-FFF2-40B4-BE49-F238E27FC236}">
                    <a16:creationId xmlns:a16="http://schemas.microsoft.com/office/drawing/2014/main" id="{7B3351E2-8DDD-42CB-B160-6CA87D277D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7920" y="6343739"/>
                <a:ext cx="563011" cy="164592"/>
              </a:xfrm>
              <a:custGeom>
                <a:avLst/>
                <a:gdLst>
                  <a:gd name="T0" fmla="*/ 260 w 400"/>
                  <a:gd name="T1" fmla="*/ 0 h 117"/>
                  <a:gd name="T2" fmla="*/ 0 w 400"/>
                  <a:gd name="T3" fmla="*/ 0 h 117"/>
                  <a:gd name="T4" fmla="*/ 0 w 400"/>
                  <a:gd name="T5" fmla="*/ 117 h 117"/>
                  <a:gd name="T6" fmla="*/ 260 w 400"/>
                  <a:gd name="T7" fmla="*/ 117 h 117"/>
                  <a:gd name="T8" fmla="*/ 260 w 400"/>
                  <a:gd name="T9" fmla="*/ 91 h 117"/>
                  <a:gd name="T10" fmla="*/ 400 w 400"/>
                  <a:gd name="T11" fmla="*/ 91 h 117"/>
                  <a:gd name="T12" fmla="*/ 400 w 400"/>
                  <a:gd name="T13" fmla="*/ 26 h 117"/>
                  <a:gd name="T14" fmla="*/ 260 w 400"/>
                  <a:gd name="T15" fmla="*/ 26 h 117"/>
                  <a:gd name="T16" fmla="*/ 260 w 400"/>
                  <a:gd name="T17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7">
                    <a:moveTo>
                      <a:pt x="260" y="0"/>
                    </a:moveTo>
                    <a:lnTo>
                      <a:pt x="0" y="0"/>
                    </a:lnTo>
                    <a:lnTo>
                      <a:pt x="0" y="117"/>
                    </a:lnTo>
                    <a:lnTo>
                      <a:pt x="260" y="117"/>
                    </a:lnTo>
                    <a:lnTo>
                      <a:pt x="260" y="91"/>
                    </a:lnTo>
                    <a:lnTo>
                      <a:pt x="400" y="91"/>
                    </a:lnTo>
                    <a:lnTo>
                      <a:pt x="400" y="26"/>
                    </a:lnTo>
                    <a:lnTo>
                      <a:pt x="260" y="26"/>
                    </a:lnTo>
                    <a:lnTo>
                      <a:pt x="2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149" name="Freeform 313">
                <a:extLst>
                  <a:ext uri="{FF2B5EF4-FFF2-40B4-BE49-F238E27FC236}">
                    <a16:creationId xmlns:a16="http://schemas.microsoft.com/office/drawing/2014/main" id="{C2AD892F-2410-4751-B800-B298F3342F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7920" y="6761549"/>
                <a:ext cx="563011" cy="163185"/>
              </a:xfrm>
              <a:custGeom>
                <a:avLst/>
                <a:gdLst>
                  <a:gd name="T0" fmla="*/ 260 w 400"/>
                  <a:gd name="T1" fmla="*/ 0 h 116"/>
                  <a:gd name="T2" fmla="*/ 0 w 400"/>
                  <a:gd name="T3" fmla="*/ 0 h 116"/>
                  <a:gd name="T4" fmla="*/ 0 w 400"/>
                  <a:gd name="T5" fmla="*/ 116 h 116"/>
                  <a:gd name="T6" fmla="*/ 260 w 400"/>
                  <a:gd name="T7" fmla="*/ 116 h 116"/>
                  <a:gd name="T8" fmla="*/ 260 w 400"/>
                  <a:gd name="T9" fmla="*/ 90 h 116"/>
                  <a:gd name="T10" fmla="*/ 400 w 400"/>
                  <a:gd name="T11" fmla="*/ 90 h 116"/>
                  <a:gd name="T12" fmla="*/ 400 w 400"/>
                  <a:gd name="T13" fmla="*/ 26 h 116"/>
                  <a:gd name="T14" fmla="*/ 260 w 400"/>
                  <a:gd name="T15" fmla="*/ 26 h 116"/>
                  <a:gd name="T16" fmla="*/ 260 w 400"/>
                  <a:gd name="T17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260" y="0"/>
                    </a:moveTo>
                    <a:lnTo>
                      <a:pt x="0" y="0"/>
                    </a:lnTo>
                    <a:lnTo>
                      <a:pt x="0" y="116"/>
                    </a:lnTo>
                    <a:lnTo>
                      <a:pt x="260" y="116"/>
                    </a:lnTo>
                    <a:lnTo>
                      <a:pt x="260" y="90"/>
                    </a:lnTo>
                    <a:lnTo>
                      <a:pt x="400" y="90"/>
                    </a:lnTo>
                    <a:lnTo>
                      <a:pt x="400" y="26"/>
                    </a:lnTo>
                    <a:lnTo>
                      <a:pt x="260" y="26"/>
                    </a:lnTo>
                    <a:lnTo>
                      <a:pt x="2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150" name="Freeform 314">
                <a:extLst>
                  <a:ext uri="{FF2B5EF4-FFF2-40B4-BE49-F238E27FC236}">
                    <a16:creationId xmlns:a16="http://schemas.microsoft.com/office/drawing/2014/main" id="{A51688DF-D5D4-4E0C-AB28-5EBBAFD3E1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7920" y="7177953"/>
                <a:ext cx="563011" cy="164592"/>
              </a:xfrm>
              <a:custGeom>
                <a:avLst/>
                <a:gdLst>
                  <a:gd name="T0" fmla="*/ 260 w 400"/>
                  <a:gd name="T1" fmla="*/ 0 h 117"/>
                  <a:gd name="T2" fmla="*/ 0 w 400"/>
                  <a:gd name="T3" fmla="*/ 0 h 117"/>
                  <a:gd name="T4" fmla="*/ 0 w 400"/>
                  <a:gd name="T5" fmla="*/ 117 h 117"/>
                  <a:gd name="T6" fmla="*/ 260 w 400"/>
                  <a:gd name="T7" fmla="*/ 117 h 117"/>
                  <a:gd name="T8" fmla="*/ 260 w 400"/>
                  <a:gd name="T9" fmla="*/ 91 h 117"/>
                  <a:gd name="T10" fmla="*/ 400 w 400"/>
                  <a:gd name="T11" fmla="*/ 91 h 117"/>
                  <a:gd name="T12" fmla="*/ 400 w 400"/>
                  <a:gd name="T13" fmla="*/ 26 h 117"/>
                  <a:gd name="T14" fmla="*/ 260 w 400"/>
                  <a:gd name="T15" fmla="*/ 26 h 117"/>
                  <a:gd name="T16" fmla="*/ 260 w 400"/>
                  <a:gd name="T17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7">
                    <a:moveTo>
                      <a:pt x="260" y="0"/>
                    </a:moveTo>
                    <a:lnTo>
                      <a:pt x="0" y="0"/>
                    </a:lnTo>
                    <a:lnTo>
                      <a:pt x="0" y="117"/>
                    </a:lnTo>
                    <a:lnTo>
                      <a:pt x="260" y="117"/>
                    </a:lnTo>
                    <a:lnTo>
                      <a:pt x="260" y="91"/>
                    </a:lnTo>
                    <a:lnTo>
                      <a:pt x="400" y="91"/>
                    </a:lnTo>
                    <a:lnTo>
                      <a:pt x="400" y="26"/>
                    </a:lnTo>
                    <a:lnTo>
                      <a:pt x="260" y="26"/>
                    </a:lnTo>
                    <a:lnTo>
                      <a:pt x="2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151" name="Freeform 315">
                <a:extLst>
                  <a:ext uri="{FF2B5EF4-FFF2-40B4-BE49-F238E27FC236}">
                    <a16:creationId xmlns:a16="http://schemas.microsoft.com/office/drawing/2014/main" id="{113EDBE6-53AC-4866-8FC1-810140CEE0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7920" y="7595764"/>
                <a:ext cx="563011" cy="163185"/>
              </a:xfrm>
              <a:custGeom>
                <a:avLst/>
                <a:gdLst>
                  <a:gd name="T0" fmla="*/ 260 w 400"/>
                  <a:gd name="T1" fmla="*/ 0 h 116"/>
                  <a:gd name="T2" fmla="*/ 0 w 400"/>
                  <a:gd name="T3" fmla="*/ 0 h 116"/>
                  <a:gd name="T4" fmla="*/ 0 w 400"/>
                  <a:gd name="T5" fmla="*/ 116 h 116"/>
                  <a:gd name="T6" fmla="*/ 260 w 400"/>
                  <a:gd name="T7" fmla="*/ 116 h 116"/>
                  <a:gd name="T8" fmla="*/ 260 w 400"/>
                  <a:gd name="T9" fmla="*/ 90 h 116"/>
                  <a:gd name="T10" fmla="*/ 400 w 400"/>
                  <a:gd name="T11" fmla="*/ 90 h 116"/>
                  <a:gd name="T12" fmla="*/ 400 w 400"/>
                  <a:gd name="T13" fmla="*/ 26 h 116"/>
                  <a:gd name="T14" fmla="*/ 260 w 400"/>
                  <a:gd name="T15" fmla="*/ 26 h 116"/>
                  <a:gd name="T16" fmla="*/ 260 w 400"/>
                  <a:gd name="T17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260" y="0"/>
                    </a:moveTo>
                    <a:lnTo>
                      <a:pt x="0" y="0"/>
                    </a:lnTo>
                    <a:lnTo>
                      <a:pt x="0" y="116"/>
                    </a:lnTo>
                    <a:lnTo>
                      <a:pt x="260" y="116"/>
                    </a:lnTo>
                    <a:lnTo>
                      <a:pt x="260" y="90"/>
                    </a:lnTo>
                    <a:lnTo>
                      <a:pt x="400" y="90"/>
                    </a:lnTo>
                    <a:lnTo>
                      <a:pt x="400" y="26"/>
                    </a:lnTo>
                    <a:lnTo>
                      <a:pt x="260" y="26"/>
                    </a:lnTo>
                    <a:lnTo>
                      <a:pt x="2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152" name="Freeform 316">
                <a:extLst>
                  <a:ext uri="{FF2B5EF4-FFF2-40B4-BE49-F238E27FC236}">
                    <a16:creationId xmlns:a16="http://schemas.microsoft.com/office/drawing/2014/main" id="{EBC9640E-304A-4885-9F3A-A4CE0B71B1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7920" y="8012167"/>
                <a:ext cx="563011" cy="163185"/>
              </a:xfrm>
              <a:custGeom>
                <a:avLst/>
                <a:gdLst>
                  <a:gd name="T0" fmla="*/ 260 w 400"/>
                  <a:gd name="T1" fmla="*/ 0 h 116"/>
                  <a:gd name="T2" fmla="*/ 0 w 400"/>
                  <a:gd name="T3" fmla="*/ 0 h 116"/>
                  <a:gd name="T4" fmla="*/ 0 w 400"/>
                  <a:gd name="T5" fmla="*/ 116 h 116"/>
                  <a:gd name="T6" fmla="*/ 260 w 400"/>
                  <a:gd name="T7" fmla="*/ 116 h 116"/>
                  <a:gd name="T8" fmla="*/ 260 w 400"/>
                  <a:gd name="T9" fmla="*/ 90 h 116"/>
                  <a:gd name="T10" fmla="*/ 400 w 400"/>
                  <a:gd name="T11" fmla="*/ 90 h 116"/>
                  <a:gd name="T12" fmla="*/ 400 w 400"/>
                  <a:gd name="T13" fmla="*/ 26 h 116"/>
                  <a:gd name="T14" fmla="*/ 260 w 400"/>
                  <a:gd name="T15" fmla="*/ 26 h 116"/>
                  <a:gd name="T16" fmla="*/ 260 w 400"/>
                  <a:gd name="T17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260" y="0"/>
                    </a:moveTo>
                    <a:lnTo>
                      <a:pt x="0" y="0"/>
                    </a:lnTo>
                    <a:lnTo>
                      <a:pt x="0" y="116"/>
                    </a:lnTo>
                    <a:lnTo>
                      <a:pt x="260" y="116"/>
                    </a:lnTo>
                    <a:lnTo>
                      <a:pt x="260" y="90"/>
                    </a:lnTo>
                    <a:lnTo>
                      <a:pt x="400" y="90"/>
                    </a:lnTo>
                    <a:lnTo>
                      <a:pt x="400" y="26"/>
                    </a:lnTo>
                    <a:lnTo>
                      <a:pt x="260" y="26"/>
                    </a:lnTo>
                    <a:lnTo>
                      <a:pt x="2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153" name="Freeform 317">
                <a:extLst>
                  <a:ext uri="{FF2B5EF4-FFF2-40B4-BE49-F238E27FC236}">
                    <a16:creationId xmlns:a16="http://schemas.microsoft.com/office/drawing/2014/main" id="{F6E7CDAA-6BDA-4AE8-B35E-02E30E1AF7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7920" y="8429978"/>
                <a:ext cx="563011" cy="163185"/>
              </a:xfrm>
              <a:custGeom>
                <a:avLst/>
                <a:gdLst>
                  <a:gd name="T0" fmla="*/ 260 w 400"/>
                  <a:gd name="T1" fmla="*/ 0 h 116"/>
                  <a:gd name="T2" fmla="*/ 0 w 400"/>
                  <a:gd name="T3" fmla="*/ 0 h 116"/>
                  <a:gd name="T4" fmla="*/ 0 w 400"/>
                  <a:gd name="T5" fmla="*/ 116 h 116"/>
                  <a:gd name="T6" fmla="*/ 260 w 400"/>
                  <a:gd name="T7" fmla="*/ 116 h 116"/>
                  <a:gd name="T8" fmla="*/ 260 w 400"/>
                  <a:gd name="T9" fmla="*/ 90 h 116"/>
                  <a:gd name="T10" fmla="*/ 400 w 400"/>
                  <a:gd name="T11" fmla="*/ 90 h 116"/>
                  <a:gd name="T12" fmla="*/ 400 w 400"/>
                  <a:gd name="T13" fmla="*/ 26 h 116"/>
                  <a:gd name="T14" fmla="*/ 260 w 400"/>
                  <a:gd name="T15" fmla="*/ 26 h 116"/>
                  <a:gd name="T16" fmla="*/ 260 w 400"/>
                  <a:gd name="T17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260" y="0"/>
                    </a:moveTo>
                    <a:lnTo>
                      <a:pt x="0" y="0"/>
                    </a:lnTo>
                    <a:lnTo>
                      <a:pt x="0" y="116"/>
                    </a:lnTo>
                    <a:lnTo>
                      <a:pt x="260" y="116"/>
                    </a:lnTo>
                    <a:lnTo>
                      <a:pt x="260" y="90"/>
                    </a:lnTo>
                    <a:lnTo>
                      <a:pt x="400" y="90"/>
                    </a:lnTo>
                    <a:lnTo>
                      <a:pt x="400" y="26"/>
                    </a:lnTo>
                    <a:lnTo>
                      <a:pt x="260" y="26"/>
                    </a:lnTo>
                    <a:lnTo>
                      <a:pt x="2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28322472-625F-45FB-B934-8C0D871CCA35}"/>
                </a:ext>
              </a:extLst>
            </p:cNvPr>
            <p:cNvGrpSpPr/>
            <p:nvPr/>
          </p:nvGrpSpPr>
          <p:grpSpPr>
            <a:xfrm>
              <a:off x="12919340" y="5528326"/>
              <a:ext cx="422999" cy="2629633"/>
              <a:chOff x="9580563" y="5093121"/>
              <a:chExt cx="563011" cy="3500042"/>
            </a:xfrm>
            <a:grpFill/>
            <a:effectLst/>
          </p:grpSpPr>
          <p:sp>
            <p:nvSpPr>
              <p:cNvPr id="136" name="Freeform 318">
                <a:extLst>
                  <a:ext uri="{FF2B5EF4-FFF2-40B4-BE49-F238E27FC236}">
                    <a16:creationId xmlns:a16="http://schemas.microsoft.com/office/drawing/2014/main" id="{3CB0496E-2A93-4097-A2EB-F1A814C8F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0563" y="8429978"/>
                <a:ext cx="563011" cy="163185"/>
              </a:xfrm>
              <a:custGeom>
                <a:avLst/>
                <a:gdLst>
                  <a:gd name="T0" fmla="*/ 140 w 400"/>
                  <a:gd name="T1" fmla="*/ 26 h 116"/>
                  <a:gd name="T2" fmla="*/ 0 w 400"/>
                  <a:gd name="T3" fmla="*/ 26 h 116"/>
                  <a:gd name="T4" fmla="*/ 0 w 400"/>
                  <a:gd name="T5" fmla="*/ 90 h 116"/>
                  <a:gd name="T6" fmla="*/ 140 w 400"/>
                  <a:gd name="T7" fmla="*/ 90 h 116"/>
                  <a:gd name="T8" fmla="*/ 140 w 400"/>
                  <a:gd name="T9" fmla="*/ 116 h 116"/>
                  <a:gd name="T10" fmla="*/ 400 w 400"/>
                  <a:gd name="T11" fmla="*/ 116 h 116"/>
                  <a:gd name="T12" fmla="*/ 400 w 400"/>
                  <a:gd name="T13" fmla="*/ 0 h 116"/>
                  <a:gd name="T14" fmla="*/ 140 w 400"/>
                  <a:gd name="T15" fmla="*/ 0 h 116"/>
                  <a:gd name="T16" fmla="*/ 140 w 400"/>
                  <a:gd name="T17" fmla="*/ 2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140" y="26"/>
                    </a:moveTo>
                    <a:lnTo>
                      <a:pt x="0" y="26"/>
                    </a:lnTo>
                    <a:lnTo>
                      <a:pt x="0" y="90"/>
                    </a:lnTo>
                    <a:lnTo>
                      <a:pt x="140" y="90"/>
                    </a:lnTo>
                    <a:lnTo>
                      <a:pt x="140" y="116"/>
                    </a:lnTo>
                    <a:lnTo>
                      <a:pt x="400" y="116"/>
                    </a:lnTo>
                    <a:lnTo>
                      <a:pt x="400" y="0"/>
                    </a:lnTo>
                    <a:lnTo>
                      <a:pt x="140" y="0"/>
                    </a:lnTo>
                    <a:lnTo>
                      <a:pt x="14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137" name="Freeform 319">
                <a:extLst>
                  <a:ext uri="{FF2B5EF4-FFF2-40B4-BE49-F238E27FC236}">
                    <a16:creationId xmlns:a16="http://schemas.microsoft.com/office/drawing/2014/main" id="{8DDF867A-53FB-4D46-B47D-09F226B932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0563" y="8012167"/>
                <a:ext cx="563011" cy="163185"/>
              </a:xfrm>
              <a:custGeom>
                <a:avLst/>
                <a:gdLst>
                  <a:gd name="T0" fmla="*/ 140 w 400"/>
                  <a:gd name="T1" fmla="*/ 26 h 116"/>
                  <a:gd name="T2" fmla="*/ 0 w 400"/>
                  <a:gd name="T3" fmla="*/ 26 h 116"/>
                  <a:gd name="T4" fmla="*/ 0 w 400"/>
                  <a:gd name="T5" fmla="*/ 90 h 116"/>
                  <a:gd name="T6" fmla="*/ 140 w 400"/>
                  <a:gd name="T7" fmla="*/ 90 h 116"/>
                  <a:gd name="T8" fmla="*/ 140 w 400"/>
                  <a:gd name="T9" fmla="*/ 116 h 116"/>
                  <a:gd name="T10" fmla="*/ 400 w 400"/>
                  <a:gd name="T11" fmla="*/ 116 h 116"/>
                  <a:gd name="T12" fmla="*/ 400 w 400"/>
                  <a:gd name="T13" fmla="*/ 0 h 116"/>
                  <a:gd name="T14" fmla="*/ 140 w 400"/>
                  <a:gd name="T15" fmla="*/ 0 h 116"/>
                  <a:gd name="T16" fmla="*/ 140 w 400"/>
                  <a:gd name="T17" fmla="*/ 2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140" y="26"/>
                    </a:moveTo>
                    <a:lnTo>
                      <a:pt x="0" y="26"/>
                    </a:lnTo>
                    <a:lnTo>
                      <a:pt x="0" y="90"/>
                    </a:lnTo>
                    <a:lnTo>
                      <a:pt x="140" y="90"/>
                    </a:lnTo>
                    <a:lnTo>
                      <a:pt x="140" y="116"/>
                    </a:lnTo>
                    <a:lnTo>
                      <a:pt x="400" y="116"/>
                    </a:lnTo>
                    <a:lnTo>
                      <a:pt x="400" y="0"/>
                    </a:lnTo>
                    <a:lnTo>
                      <a:pt x="140" y="0"/>
                    </a:lnTo>
                    <a:lnTo>
                      <a:pt x="14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138" name="Freeform 320">
                <a:extLst>
                  <a:ext uri="{FF2B5EF4-FFF2-40B4-BE49-F238E27FC236}">
                    <a16:creationId xmlns:a16="http://schemas.microsoft.com/office/drawing/2014/main" id="{F262779C-F013-4FAB-ACA9-3FE92D190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0563" y="7595764"/>
                <a:ext cx="563011" cy="163185"/>
              </a:xfrm>
              <a:custGeom>
                <a:avLst/>
                <a:gdLst>
                  <a:gd name="T0" fmla="*/ 140 w 400"/>
                  <a:gd name="T1" fmla="*/ 26 h 116"/>
                  <a:gd name="T2" fmla="*/ 0 w 400"/>
                  <a:gd name="T3" fmla="*/ 26 h 116"/>
                  <a:gd name="T4" fmla="*/ 0 w 400"/>
                  <a:gd name="T5" fmla="*/ 90 h 116"/>
                  <a:gd name="T6" fmla="*/ 140 w 400"/>
                  <a:gd name="T7" fmla="*/ 90 h 116"/>
                  <a:gd name="T8" fmla="*/ 140 w 400"/>
                  <a:gd name="T9" fmla="*/ 116 h 116"/>
                  <a:gd name="T10" fmla="*/ 400 w 400"/>
                  <a:gd name="T11" fmla="*/ 116 h 116"/>
                  <a:gd name="T12" fmla="*/ 400 w 400"/>
                  <a:gd name="T13" fmla="*/ 0 h 116"/>
                  <a:gd name="T14" fmla="*/ 140 w 400"/>
                  <a:gd name="T15" fmla="*/ 0 h 116"/>
                  <a:gd name="T16" fmla="*/ 140 w 400"/>
                  <a:gd name="T17" fmla="*/ 2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140" y="26"/>
                    </a:moveTo>
                    <a:lnTo>
                      <a:pt x="0" y="26"/>
                    </a:lnTo>
                    <a:lnTo>
                      <a:pt x="0" y="90"/>
                    </a:lnTo>
                    <a:lnTo>
                      <a:pt x="140" y="90"/>
                    </a:lnTo>
                    <a:lnTo>
                      <a:pt x="140" y="116"/>
                    </a:lnTo>
                    <a:lnTo>
                      <a:pt x="400" y="116"/>
                    </a:lnTo>
                    <a:lnTo>
                      <a:pt x="400" y="0"/>
                    </a:lnTo>
                    <a:lnTo>
                      <a:pt x="140" y="0"/>
                    </a:lnTo>
                    <a:lnTo>
                      <a:pt x="14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139" name="Freeform 321">
                <a:extLst>
                  <a:ext uri="{FF2B5EF4-FFF2-40B4-BE49-F238E27FC236}">
                    <a16:creationId xmlns:a16="http://schemas.microsoft.com/office/drawing/2014/main" id="{AA4A80DB-67CA-4C64-BBB7-2BA33706F5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0563" y="7177953"/>
                <a:ext cx="563011" cy="164592"/>
              </a:xfrm>
              <a:custGeom>
                <a:avLst/>
                <a:gdLst>
                  <a:gd name="T0" fmla="*/ 140 w 400"/>
                  <a:gd name="T1" fmla="*/ 26 h 117"/>
                  <a:gd name="T2" fmla="*/ 0 w 400"/>
                  <a:gd name="T3" fmla="*/ 26 h 117"/>
                  <a:gd name="T4" fmla="*/ 0 w 400"/>
                  <a:gd name="T5" fmla="*/ 91 h 117"/>
                  <a:gd name="T6" fmla="*/ 140 w 400"/>
                  <a:gd name="T7" fmla="*/ 91 h 117"/>
                  <a:gd name="T8" fmla="*/ 140 w 400"/>
                  <a:gd name="T9" fmla="*/ 117 h 117"/>
                  <a:gd name="T10" fmla="*/ 400 w 400"/>
                  <a:gd name="T11" fmla="*/ 117 h 117"/>
                  <a:gd name="T12" fmla="*/ 400 w 400"/>
                  <a:gd name="T13" fmla="*/ 0 h 117"/>
                  <a:gd name="T14" fmla="*/ 140 w 400"/>
                  <a:gd name="T15" fmla="*/ 0 h 117"/>
                  <a:gd name="T16" fmla="*/ 140 w 400"/>
                  <a:gd name="T17" fmla="*/ 2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7">
                    <a:moveTo>
                      <a:pt x="140" y="26"/>
                    </a:moveTo>
                    <a:lnTo>
                      <a:pt x="0" y="26"/>
                    </a:lnTo>
                    <a:lnTo>
                      <a:pt x="0" y="91"/>
                    </a:lnTo>
                    <a:lnTo>
                      <a:pt x="140" y="91"/>
                    </a:lnTo>
                    <a:lnTo>
                      <a:pt x="140" y="117"/>
                    </a:lnTo>
                    <a:lnTo>
                      <a:pt x="400" y="117"/>
                    </a:lnTo>
                    <a:lnTo>
                      <a:pt x="400" y="0"/>
                    </a:lnTo>
                    <a:lnTo>
                      <a:pt x="140" y="0"/>
                    </a:lnTo>
                    <a:lnTo>
                      <a:pt x="14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140" name="Freeform 322">
                <a:extLst>
                  <a:ext uri="{FF2B5EF4-FFF2-40B4-BE49-F238E27FC236}">
                    <a16:creationId xmlns:a16="http://schemas.microsoft.com/office/drawing/2014/main" id="{12A77D50-4BF3-4AFB-84FF-E5C0A0DC63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0563" y="6761549"/>
                <a:ext cx="563011" cy="163185"/>
              </a:xfrm>
              <a:custGeom>
                <a:avLst/>
                <a:gdLst>
                  <a:gd name="T0" fmla="*/ 140 w 400"/>
                  <a:gd name="T1" fmla="*/ 26 h 116"/>
                  <a:gd name="T2" fmla="*/ 0 w 400"/>
                  <a:gd name="T3" fmla="*/ 26 h 116"/>
                  <a:gd name="T4" fmla="*/ 0 w 400"/>
                  <a:gd name="T5" fmla="*/ 90 h 116"/>
                  <a:gd name="T6" fmla="*/ 140 w 400"/>
                  <a:gd name="T7" fmla="*/ 90 h 116"/>
                  <a:gd name="T8" fmla="*/ 140 w 400"/>
                  <a:gd name="T9" fmla="*/ 116 h 116"/>
                  <a:gd name="T10" fmla="*/ 400 w 400"/>
                  <a:gd name="T11" fmla="*/ 116 h 116"/>
                  <a:gd name="T12" fmla="*/ 400 w 400"/>
                  <a:gd name="T13" fmla="*/ 0 h 116"/>
                  <a:gd name="T14" fmla="*/ 140 w 400"/>
                  <a:gd name="T15" fmla="*/ 0 h 116"/>
                  <a:gd name="T16" fmla="*/ 140 w 400"/>
                  <a:gd name="T17" fmla="*/ 2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140" y="26"/>
                    </a:moveTo>
                    <a:lnTo>
                      <a:pt x="0" y="26"/>
                    </a:lnTo>
                    <a:lnTo>
                      <a:pt x="0" y="90"/>
                    </a:lnTo>
                    <a:lnTo>
                      <a:pt x="140" y="90"/>
                    </a:lnTo>
                    <a:lnTo>
                      <a:pt x="140" y="116"/>
                    </a:lnTo>
                    <a:lnTo>
                      <a:pt x="400" y="116"/>
                    </a:lnTo>
                    <a:lnTo>
                      <a:pt x="400" y="0"/>
                    </a:lnTo>
                    <a:lnTo>
                      <a:pt x="140" y="0"/>
                    </a:lnTo>
                    <a:lnTo>
                      <a:pt x="14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141" name="Freeform 323">
                <a:extLst>
                  <a:ext uri="{FF2B5EF4-FFF2-40B4-BE49-F238E27FC236}">
                    <a16:creationId xmlns:a16="http://schemas.microsoft.com/office/drawing/2014/main" id="{8AA166A9-1379-4B26-B9F2-551086E055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0563" y="6343739"/>
                <a:ext cx="563011" cy="164592"/>
              </a:xfrm>
              <a:custGeom>
                <a:avLst/>
                <a:gdLst>
                  <a:gd name="T0" fmla="*/ 140 w 400"/>
                  <a:gd name="T1" fmla="*/ 26 h 117"/>
                  <a:gd name="T2" fmla="*/ 0 w 400"/>
                  <a:gd name="T3" fmla="*/ 26 h 117"/>
                  <a:gd name="T4" fmla="*/ 0 w 400"/>
                  <a:gd name="T5" fmla="*/ 91 h 117"/>
                  <a:gd name="T6" fmla="*/ 140 w 400"/>
                  <a:gd name="T7" fmla="*/ 91 h 117"/>
                  <a:gd name="T8" fmla="*/ 140 w 400"/>
                  <a:gd name="T9" fmla="*/ 117 h 117"/>
                  <a:gd name="T10" fmla="*/ 400 w 400"/>
                  <a:gd name="T11" fmla="*/ 117 h 117"/>
                  <a:gd name="T12" fmla="*/ 400 w 400"/>
                  <a:gd name="T13" fmla="*/ 0 h 117"/>
                  <a:gd name="T14" fmla="*/ 140 w 400"/>
                  <a:gd name="T15" fmla="*/ 0 h 117"/>
                  <a:gd name="T16" fmla="*/ 140 w 400"/>
                  <a:gd name="T17" fmla="*/ 2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7">
                    <a:moveTo>
                      <a:pt x="140" y="26"/>
                    </a:moveTo>
                    <a:lnTo>
                      <a:pt x="0" y="26"/>
                    </a:lnTo>
                    <a:lnTo>
                      <a:pt x="0" y="91"/>
                    </a:lnTo>
                    <a:lnTo>
                      <a:pt x="140" y="91"/>
                    </a:lnTo>
                    <a:lnTo>
                      <a:pt x="140" y="117"/>
                    </a:lnTo>
                    <a:lnTo>
                      <a:pt x="400" y="117"/>
                    </a:lnTo>
                    <a:lnTo>
                      <a:pt x="400" y="0"/>
                    </a:lnTo>
                    <a:lnTo>
                      <a:pt x="140" y="0"/>
                    </a:lnTo>
                    <a:lnTo>
                      <a:pt x="14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142" name="Freeform 324">
                <a:extLst>
                  <a:ext uri="{FF2B5EF4-FFF2-40B4-BE49-F238E27FC236}">
                    <a16:creationId xmlns:a16="http://schemas.microsoft.com/office/drawing/2014/main" id="{EB2E760E-C949-49E9-BC4C-EEACBE20FE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0563" y="5927335"/>
                <a:ext cx="563011" cy="163185"/>
              </a:xfrm>
              <a:custGeom>
                <a:avLst/>
                <a:gdLst>
                  <a:gd name="T0" fmla="*/ 140 w 400"/>
                  <a:gd name="T1" fmla="*/ 26 h 116"/>
                  <a:gd name="T2" fmla="*/ 0 w 400"/>
                  <a:gd name="T3" fmla="*/ 26 h 116"/>
                  <a:gd name="T4" fmla="*/ 0 w 400"/>
                  <a:gd name="T5" fmla="*/ 90 h 116"/>
                  <a:gd name="T6" fmla="*/ 140 w 400"/>
                  <a:gd name="T7" fmla="*/ 90 h 116"/>
                  <a:gd name="T8" fmla="*/ 140 w 400"/>
                  <a:gd name="T9" fmla="*/ 116 h 116"/>
                  <a:gd name="T10" fmla="*/ 400 w 400"/>
                  <a:gd name="T11" fmla="*/ 116 h 116"/>
                  <a:gd name="T12" fmla="*/ 400 w 400"/>
                  <a:gd name="T13" fmla="*/ 0 h 116"/>
                  <a:gd name="T14" fmla="*/ 140 w 400"/>
                  <a:gd name="T15" fmla="*/ 0 h 116"/>
                  <a:gd name="T16" fmla="*/ 140 w 400"/>
                  <a:gd name="T17" fmla="*/ 2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140" y="26"/>
                    </a:moveTo>
                    <a:lnTo>
                      <a:pt x="0" y="26"/>
                    </a:lnTo>
                    <a:lnTo>
                      <a:pt x="0" y="90"/>
                    </a:lnTo>
                    <a:lnTo>
                      <a:pt x="140" y="90"/>
                    </a:lnTo>
                    <a:lnTo>
                      <a:pt x="140" y="116"/>
                    </a:lnTo>
                    <a:lnTo>
                      <a:pt x="400" y="116"/>
                    </a:lnTo>
                    <a:lnTo>
                      <a:pt x="400" y="0"/>
                    </a:lnTo>
                    <a:lnTo>
                      <a:pt x="140" y="0"/>
                    </a:lnTo>
                    <a:lnTo>
                      <a:pt x="14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143" name="Freeform 325">
                <a:extLst>
                  <a:ext uri="{FF2B5EF4-FFF2-40B4-BE49-F238E27FC236}">
                    <a16:creationId xmlns:a16="http://schemas.microsoft.com/office/drawing/2014/main" id="{D3486883-52FE-4396-9808-024A53132C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0563" y="5509525"/>
                <a:ext cx="563011" cy="164592"/>
              </a:xfrm>
              <a:custGeom>
                <a:avLst/>
                <a:gdLst>
                  <a:gd name="T0" fmla="*/ 140 w 400"/>
                  <a:gd name="T1" fmla="*/ 27 h 117"/>
                  <a:gd name="T2" fmla="*/ 0 w 400"/>
                  <a:gd name="T3" fmla="*/ 27 h 117"/>
                  <a:gd name="T4" fmla="*/ 0 w 400"/>
                  <a:gd name="T5" fmla="*/ 91 h 117"/>
                  <a:gd name="T6" fmla="*/ 140 w 400"/>
                  <a:gd name="T7" fmla="*/ 91 h 117"/>
                  <a:gd name="T8" fmla="*/ 140 w 400"/>
                  <a:gd name="T9" fmla="*/ 117 h 117"/>
                  <a:gd name="T10" fmla="*/ 400 w 400"/>
                  <a:gd name="T11" fmla="*/ 117 h 117"/>
                  <a:gd name="T12" fmla="*/ 400 w 400"/>
                  <a:gd name="T13" fmla="*/ 0 h 117"/>
                  <a:gd name="T14" fmla="*/ 140 w 400"/>
                  <a:gd name="T15" fmla="*/ 0 h 117"/>
                  <a:gd name="T16" fmla="*/ 140 w 400"/>
                  <a:gd name="T17" fmla="*/ 2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7">
                    <a:moveTo>
                      <a:pt x="140" y="27"/>
                    </a:moveTo>
                    <a:lnTo>
                      <a:pt x="0" y="27"/>
                    </a:lnTo>
                    <a:lnTo>
                      <a:pt x="0" y="91"/>
                    </a:lnTo>
                    <a:lnTo>
                      <a:pt x="140" y="91"/>
                    </a:lnTo>
                    <a:lnTo>
                      <a:pt x="140" y="117"/>
                    </a:lnTo>
                    <a:lnTo>
                      <a:pt x="400" y="117"/>
                    </a:lnTo>
                    <a:lnTo>
                      <a:pt x="400" y="0"/>
                    </a:lnTo>
                    <a:lnTo>
                      <a:pt x="140" y="0"/>
                    </a:lnTo>
                    <a:lnTo>
                      <a:pt x="140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144" name="Freeform 326">
                <a:extLst>
                  <a:ext uri="{FF2B5EF4-FFF2-40B4-BE49-F238E27FC236}">
                    <a16:creationId xmlns:a16="http://schemas.microsoft.com/office/drawing/2014/main" id="{B66DFCCE-8E3E-4408-96BD-7C13ADAD52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0563" y="5093121"/>
                <a:ext cx="563011" cy="163185"/>
              </a:xfrm>
              <a:custGeom>
                <a:avLst/>
                <a:gdLst>
                  <a:gd name="T0" fmla="*/ 140 w 400"/>
                  <a:gd name="T1" fmla="*/ 26 h 116"/>
                  <a:gd name="T2" fmla="*/ 0 w 400"/>
                  <a:gd name="T3" fmla="*/ 26 h 116"/>
                  <a:gd name="T4" fmla="*/ 0 w 400"/>
                  <a:gd name="T5" fmla="*/ 90 h 116"/>
                  <a:gd name="T6" fmla="*/ 140 w 400"/>
                  <a:gd name="T7" fmla="*/ 90 h 116"/>
                  <a:gd name="T8" fmla="*/ 140 w 400"/>
                  <a:gd name="T9" fmla="*/ 116 h 116"/>
                  <a:gd name="T10" fmla="*/ 400 w 400"/>
                  <a:gd name="T11" fmla="*/ 116 h 116"/>
                  <a:gd name="T12" fmla="*/ 400 w 400"/>
                  <a:gd name="T13" fmla="*/ 0 h 116"/>
                  <a:gd name="T14" fmla="*/ 140 w 400"/>
                  <a:gd name="T15" fmla="*/ 0 h 116"/>
                  <a:gd name="T16" fmla="*/ 140 w 400"/>
                  <a:gd name="T17" fmla="*/ 2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140" y="26"/>
                    </a:moveTo>
                    <a:lnTo>
                      <a:pt x="0" y="26"/>
                    </a:lnTo>
                    <a:lnTo>
                      <a:pt x="0" y="90"/>
                    </a:lnTo>
                    <a:lnTo>
                      <a:pt x="140" y="90"/>
                    </a:lnTo>
                    <a:lnTo>
                      <a:pt x="140" y="116"/>
                    </a:lnTo>
                    <a:lnTo>
                      <a:pt x="400" y="116"/>
                    </a:lnTo>
                    <a:lnTo>
                      <a:pt x="400" y="0"/>
                    </a:lnTo>
                    <a:lnTo>
                      <a:pt x="140" y="0"/>
                    </a:lnTo>
                    <a:lnTo>
                      <a:pt x="14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</p:grpSp>
        <p:sp>
          <p:nvSpPr>
            <p:cNvPr id="135" name="Freeform 290">
              <a:extLst>
                <a:ext uri="{FF2B5EF4-FFF2-40B4-BE49-F238E27FC236}">
                  <a16:creationId xmlns:a16="http://schemas.microsoft.com/office/drawing/2014/main" id="{85241682-41D8-4E4C-B61B-BC9075A601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32359" y="5276777"/>
              <a:ext cx="3303615" cy="3153869"/>
            </a:xfrm>
            <a:custGeom>
              <a:avLst/>
              <a:gdLst>
                <a:gd name="T0" fmla="*/ 1480 w 1560"/>
                <a:gd name="T1" fmla="*/ 1490 h 1490"/>
                <a:gd name="T2" fmla="*/ 80 w 1560"/>
                <a:gd name="T3" fmla="*/ 1490 h 1490"/>
                <a:gd name="T4" fmla="*/ 0 w 1560"/>
                <a:gd name="T5" fmla="*/ 1410 h 1490"/>
                <a:gd name="T6" fmla="*/ 0 w 1560"/>
                <a:gd name="T7" fmla="*/ 80 h 1490"/>
                <a:gd name="T8" fmla="*/ 80 w 1560"/>
                <a:gd name="T9" fmla="*/ 0 h 1490"/>
                <a:gd name="T10" fmla="*/ 1480 w 1560"/>
                <a:gd name="T11" fmla="*/ 0 h 1490"/>
                <a:gd name="T12" fmla="*/ 1560 w 1560"/>
                <a:gd name="T13" fmla="*/ 80 h 1490"/>
                <a:gd name="T14" fmla="*/ 1560 w 1560"/>
                <a:gd name="T15" fmla="*/ 1410 h 1490"/>
                <a:gd name="T16" fmla="*/ 1480 w 1560"/>
                <a:gd name="T17" fmla="*/ 1490 h 1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0" h="1490">
                  <a:moveTo>
                    <a:pt x="1480" y="1490"/>
                  </a:moveTo>
                  <a:cubicBezTo>
                    <a:pt x="80" y="1490"/>
                    <a:pt x="80" y="1490"/>
                    <a:pt x="80" y="1490"/>
                  </a:cubicBezTo>
                  <a:cubicBezTo>
                    <a:pt x="36" y="1490"/>
                    <a:pt x="0" y="1454"/>
                    <a:pt x="0" y="141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36"/>
                    <a:pt x="36" y="0"/>
                    <a:pt x="80" y="0"/>
                  </a:cubicBezTo>
                  <a:cubicBezTo>
                    <a:pt x="1480" y="0"/>
                    <a:pt x="1480" y="0"/>
                    <a:pt x="1480" y="0"/>
                  </a:cubicBezTo>
                  <a:cubicBezTo>
                    <a:pt x="1524" y="0"/>
                    <a:pt x="1560" y="36"/>
                    <a:pt x="1560" y="80"/>
                  </a:cubicBezTo>
                  <a:cubicBezTo>
                    <a:pt x="1560" y="1410"/>
                    <a:pt x="1560" y="1410"/>
                    <a:pt x="1560" y="1410"/>
                  </a:cubicBezTo>
                  <a:cubicBezTo>
                    <a:pt x="1560" y="1454"/>
                    <a:pt x="1524" y="1490"/>
                    <a:pt x="1480" y="149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079500" dist="457200" dir="8100000" algn="tr" rotWithShape="0">
                <a:schemeClr val="accent1">
                  <a:lumMod val="75000"/>
                  <a:alpha val="92000"/>
                </a:schemeClr>
              </a:outerShdw>
            </a:effec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6A1FB045-48D0-430F-8117-09CFC59A7CF6}"/>
              </a:ext>
            </a:extLst>
          </p:cNvPr>
          <p:cNvGrpSpPr/>
          <p:nvPr/>
        </p:nvGrpSpPr>
        <p:grpSpPr>
          <a:xfrm>
            <a:off x="1531199" y="4472740"/>
            <a:ext cx="3883046" cy="922828"/>
            <a:chOff x="3062796" y="8945750"/>
            <a:chExt cx="7767104" cy="1845897"/>
          </a:xfrm>
        </p:grpSpPr>
        <p:sp>
          <p:nvSpPr>
            <p:cNvPr id="177" name="Freeform 5">
              <a:extLst>
                <a:ext uri="{FF2B5EF4-FFF2-40B4-BE49-F238E27FC236}">
                  <a16:creationId xmlns:a16="http://schemas.microsoft.com/office/drawing/2014/main" id="{B5AB16E5-AFED-4622-9200-6E23152E60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2796" y="8945750"/>
              <a:ext cx="7767104" cy="1845897"/>
            </a:xfrm>
            <a:custGeom>
              <a:avLst/>
              <a:gdLst>
                <a:gd name="T0" fmla="*/ 0 w 4334"/>
                <a:gd name="T1" fmla="*/ 0 h 1030"/>
                <a:gd name="T2" fmla="*/ 0 w 4334"/>
                <a:gd name="T3" fmla="*/ 632 h 1030"/>
                <a:gd name="T4" fmla="*/ 396 w 4334"/>
                <a:gd name="T5" fmla="*/ 1030 h 1030"/>
                <a:gd name="T6" fmla="*/ 3938 w 4334"/>
                <a:gd name="T7" fmla="*/ 1030 h 1030"/>
                <a:gd name="T8" fmla="*/ 4334 w 4334"/>
                <a:gd name="T9" fmla="*/ 632 h 1030"/>
                <a:gd name="T10" fmla="*/ 4334 w 4334"/>
                <a:gd name="T11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34" h="1030">
                  <a:moveTo>
                    <a:pt x="0" y="0"/>
                  </a:moveTo>
                  <a:lnTo>
                    <a:pt x="0" y="632"/>
                  </a:lnTo>
                  <a:lnTo>
                    <a:pt x="396" y="1030"/>
                  </a:lnTo>
                  <a:lnTo>
                    <a:pt x="3938" y="1030"/>
                  </a:lnTo>
                  <a:lnTo>
                    <a:pt x="4334" y="632"/>
                  </a:lnTo>
                  <a:lnTo>
                    <a:pt x="4334" y="0"/>
                  </a:lnTo>
                </a:path>
              </a:pathLst>
            </a:custGeom>
            <a:noFill/>
            <a:ln w="508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178" name="Freeform 6">
              <a:extLst>
                <a:ext uri="{FF2B5EF4-FFF2-40B4-BE49-F238E27FC236}">
                  <a16:creationId xmlns:a16="http://schemas.microsoft.com/office/drawing/2014/main" id="{9BF67BFA-A418-4D98-9703-AE9708067D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8211" y="8945750"/>
              <a:ext cx="7136273" cy="1697151"/>
            </a:xfrm>
            <a:custGeom>
              <a:avLst/>
              <a:gdLst>
                <a:gd name="T0" fmla="*/ 0 w 3982"/>
                <a:gd name="T1" fmla="*/ 0 h 947"/>
                <a:gd name="T2" fmla="*/ 0 w 3982"/>
                <a:gd name="T3" fmla="*/ 579 h 947"/>
                <a:gd name="T4" fmla="*/ 364 w 3982"/>
                <a:gd name="T5" fmla="*/ 947 h 947"/>
                <a:gd name="T6" fmla="*/ 3617 w 3982"/>
                <a:gd name="T7" fmla="*/ 947 h 947"/>
                <a:gd name="T8" fmla="*/ 3982 w 3982"/>
                <a:gd name="T9" fmla="*/ 579 h 947"/>
                <a:gd name="T10" fmla="*/ 3982 w 3982"/>
                <a:gd name="T11" fmla="*/ 0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82" h="947">
                  <a:moveTo>
                    <a:pt x="0" y="0"/>
                  </a:moveTo>
                  <a:lnTo>
                    <a:pt x="0" y="579"/>
                  </a:lnTo>
                  <a:lnTo>
                    <a:pt x="364" y="947"/>
                  </a:lnTo>
                  <a:lnTo>
                    <a:pt x="3617" y="947"/>
                  </a:lnTo>
                  <a:lnTo>
                    <a:pt x="3982" y="579"/>
                  </a:lnTo>
                  <a:lnTo>
                    <a:pt x="3982" y="0"/>
                  </a:lnTo>
                </a:path>
              </a:pathLst>
            </a:custGeom>
            <a:noFill/>
            <a:ln w="4762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179" name="Freeform 7">
              <a:extLst>
                <a:ext uri="{FF2B5EF4-FFF2-40B4-BE49-F238E27FC236}">
                  <a16:creationId xmlns:a16="http://schemas.microsoft.com/office/drawing/2014/main" id="{B0B888FF-F5BE-415D-B0C9-925B41B17D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0043" y="8945750"/>
              <a:ext cx="6512611" cy="1546611"/>
            </a:xfrm>
            <a:custGeom>
              <a:avLst/>
              <a:gdLst>
                <a:gd name="T0" fmla="*/ 0 w 3634"/>
                <a:gd name="T1" fmla="*/ 0 h 863"/>
                <a:gd name="T2" fmla="*/ 0 w 3634"/>
                <a:gd name="T3" fmla="*/ 529 h 863"/>
                <a:gd name="T4" fmla="*/ 333 w 3634"/>
                <a:gd name="T5" fmla="*/ 863 h 863"/>
                <a:gd name="T6" fmla="*/ 3299 w 3634"/>
                <a:gd name="T7" fmla="*/ 863 h 863"/>
                <a:gd name="T8" fmla="*/ 3634 w 3634"/>
                <a:gd name="T9" fmla="*/ 529 h 863"/>
                <a:gd name="T10" fmla="*/ 3634 w 3634"/>
                <a:gd name="T11" fmla="*/ 0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34" h="863">
                  <a:moveTo>
                    <a:pt x="0" y="0"/>
                  </a:moveTo>
                  <a:lnTo>
                    <a:pt x="0" y="529"/>
                  </a:lnTo>
                  <a:lnTo>
                    <a:pt x="333" y="863"/>
                  </a:lnTo>
                  <a:lnTo>
                    <a:pt x="3299" y="863"/>
                  </a:lnTo>
                  <a:lnTo>
                    <a:pt x="3634" y="529"/>
                  </a:lnTo>
                  <a:lnTo>
                    <a:pt x="3634" y="0"/>
                  </a:lnTo>
                </a:path>
              </a:pathLst>
            </a:custGeom>
            <a:noFill/>
            <a:ln w="412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180" name="Freeform 8">
              <a:extLst>
                <a:ext uri="{FF2B5EF4-FFF2-40B4-BE49-F238E27FC236}">
                  <a16:creationId xmlns:a16="http://schemas.microsoft.com/office/drawing/2014/main" id="{A8DAAADD-1CD3-4B7C-B01F-0D9C29B55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5458" y="8945750"/>
              <a:ext cx="5879989" cy="1397864"/>
            </a:xfrm>
            <a:custGeom>
              <a:avLst/>
              <a:gdLst>
                <a:gd name="T0" fmla="*/ 0 w 3281"/>
                <a:gd name="T1" fmla="*/ 0 h 780"/>
                <a:gd name="T2" fmla="*/ 0 w 3281"/>
                <a:gd name="T3" fmla="*/ 479 h 780"/>
                <a:gd name="T4" fmla="*/ 301 w 3281"/>
                <a:gd name="T5" fmla="*/ 780 h 780"/>
                <a:gd name="T6" fmla="*/ 2981 w 3281"/>
                <a:gd name="T7" fmla="*/ 780 h 780"/>
                <a:gd name="T8" fmla="*/ 3281 w 3281"/>
                <a:gd name="T9" fmla="*/ 479 h 780"/>
                <a:gd name="T10" fmla="*/ 3281 w 3281"/>
                <a:gd name="T11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81" h="780">
                  <a:moveTo>
                    <a:pt x="0" y="0"/>
                  </a:moveTo>
                  <a:lnTo>
                    <a:pt x="0" y="479"/>
                  </a:lnTo>
                  <a:lnTo>
                    <a:pt x="301" y="780"/>
                  </a:lnTo>
                  <a:lnTo>
                    <a:pt x="2981" y="780"/>
                  </a:lnTo>
                  <a:lnTo>
                    <a:pt x="3281" y="479"/>
                  </a:lnTo>
                  <a:lnTo>
                    <a:pt x="3281" y="0"/>
                  </a:lnTo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181" name="Freeform 9">
              <a:extLst>
                <a:ext uri="{FF2B5EF4-FFF2-40B4-BE49-F238E27FC236}">
                  <a16:creationId xmlns:a16="http://schemas.microsoft.com/office/drawing/2014/main" id="{4A87D1E5-570C-4864-90C7-A358356B1B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082" y="8945750"/>
              <a:ext cx="5254534" cy="1247325"/>
            </a:xfrm>
            <a:custGeom>
              <a:avLst/>
              <a:gdLst>
                <a:gd name="T0" fmla="*/ 0 w 2932"/>
                <a:gd name="T1" fmla="*/ 0 h 696"/>
                <a:gd name="T2" fmla="*/ 0 w 2932"/>
                <a:gd name="T3" fmla="*/ 426 h 696"/>
                <a:gd name="T4" fmla="*/ 268 w 2932"/>
                <a:gd name="T5" fmla="*/ 696 h 696"/>
                <a:gd name="T6" fmla="*/ 2662 w 2932"/>
                <a:gd name="T7" fmla="*/ 696 h 696"/>
                <a:gd name="T8" fmla="*/ 2932 w 2932"/>
                <a:gd name="T9" fmla="*/ 426 h 696"/>
                <a:gd name="T10" fmla="*/ 2932 w 2932"/>
                <a:gd name="T11" fmla="*/ 0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2" h="696">
                  <a:moveTo>
                    <a:pt x="0" y="0"/>
                  </a:moveTo>
                  <a:lnTo>
                    <a:pt x="0" y="426"/>
                  </a:lnTo>
                  <a:lnTo>
                    <a:pt x="268" y="696"/>
                  </a:lnTo>
                  <a:lnTo>
                    <a:pt x="2662" y="696"/>
                  </a:lnTo>
                  <a:lnTo>
                    <a:pt x="2932" y="426"/>
                  </a:lnTo>
                  <a:lnTo>
                    <a:pt x="2932" y="0"/>
                  </a:lnTo>
                </a:path>
              </a:pathLst>
            </a:custGeom>
            <a:noFill/>
            <a:ln w="3175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182" name="Freeform 10">
              <a:extLst>
                <a:ext uri="{FF2B5EF4-FFF2-40B4-BE49-F238E27FC236}">
                  <a16:creationId xmlns:a16="http://schemas.microsoft.com/office/drawing/2014/main" id="{47A18A58-0191-43F7-9373-FC8A9F8342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4497" y="8945750"/>
              <a:ext cx="4623703" cy="1098578"/>
            </a:xfrm>
            <a:custGeom>
              <a:avLst/>
              <a:gdLst>
                <a:gd name="T0" fmla="*/ 0 w 2580"/>
                <a:gd name="T1" fmla="*/ 0 h 613"/>
                <a:gd name="T2" fmla="*/ 0 w 2580"/>
                <a:gd name="T3" fmla="*/ 376 h 613"/>
                <a:gd name="T4" fmla="*/ 236 w 2580"/>
                <a:gd name="T5" fmla="*/ 613 h 613"/>
                <a:gd name="T6" fmla="*/ 2344 w 2580"/>
                <a:gd name="T7" fmla="*/ 613 h 613"/>
                <a:gd name="T8" fmla="*/ 2580 w 2580"/>
                <a:gd name="T9" fmla="*/ 376 h 613"/>
                <a:gd name="T10" fmla="*/ 2580 w 2580"/>
                <a:gd name="T11" fmla="*/ 0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80" h="613">
                  <a:moveTo>
                    <a:pt x="0" y="0"/>
                  </a:moveTo>
                  <a:lnTo>
                    <a:pt x="0" y="376"/>
                  </a:lnTo>
                  <a:lnTo>
                    <a:pt x="236" y="613"/>
                  </a:lnTo>
                  <a:lnTo>
                    <a:pt x="2344" y="613"/>
                  </a:lnTo>
                  <a:lnTo>
                    <a:pt x="2580" y="376"/>
                  </a:lnTo>
                  <a:lnTo>
                    <a:pt x="2580" y="0"/>
                  </a:lnTo>
                </a:path>
              </a:pathLst>
            </a:custGeom>
            <a:noFill/>
            <a:ln w="285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183" name="Freeform 11">
              <a:extLst>
                <a:ext uri="{FF2B5EF4-FFF2-40B4-BE49-F238E27FC236}">
                  <a16:creationId xmlns:a16="http://schemas.microsoft.com/office/drawing/2014/main" id="{6334B80E-EC9B-4725-ADB9-04D5B74DD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6328" y="8945750"/>
              <a:ext cx="3996456" cy="951623"/>
            </a:xfrm>
            <a:custGeom>
              <a:avLst/>
              <a:gdLst>
                <a:gd name="T0" fmla="*/ 0 w 2230"/>
                <a:gd name="T1" fmla="*/ 0 h 531"/>
                <a:gd name="T2" fmla="*/ 0 w 2230"/>
                <a:gd name="T3" fmla="*/ 326 h 531"/>
                <a:gd name="T4" fmla="*/ 204 w 2230"/>
                <a:gd name="T5" fmla="*/ 531 h 531"/>
                <a:gd name="T6" fmla="*/ 2026 w 2230"/>
                <a:gd name="T7" fmla="*/ 531 h 531"/>
                <a:gd name="T8" fmla="*/ 2230 w 2230"/>
                <a:gd name="T9" fmla="*/ 326 h 531"/>
                <a:gd name="T10" fmla="*/ 2230 w 2230"/>
                <a:gd name="T11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30" h="531">
                  <a:moveTo>
                    <a:pt x="0" y="0"/>
                  </a:moveTo>
                  <a:lnTo>
                    <a:pt x="0" y="326"/>
                  </a:lnTo>
                  <a:lnTo>
                    <a:pt x="204" y="531"/>
                  </a:lnTo>
                  <a:lnTo>
                    <a:pt x="2026" y="531"/>
                  </a:lnTo>
                  <a:lnTo>
                    <a:pt x="2230" y="326"/>
                  </a:lnTo>
                  <a:lnTo>
                    <a:pt x="2230" y="0"/>
                  </a:lnTo>
                </a:path>
              </a:pathLst>
            </a:custGeom>
            <a:noFill/>
            <a:ln w="2222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184" name="Freeform 12">
              <a:extLst>
                <a:ext uri="{FF2B5EF4-FFF2-40B4-BE49-F238E27FC236}">
                  <a16:creationId xmlns:a16="http://schemas.microsoft.com/office/drawing/2014/main" id="{C51C4E05-C3A8-488B-91DC-E2AB4309F0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1744" y="8945750"/>
              <a:ext cx="3369210" cy="801084"/>
            </a:xfrm>
            <a:custGeom>
              <a:avLst/>
              <a:gdLst>
                <a:gd name="T0" fmla="*/ 0 w 1880"/>
                <a:gd name="T1" fmla="*/ 0 h 447"/>
                <a:gd name="T2" fmla="*/ 0 w 1880"/>
                <a:gd name="T3" fmla="*/ 274 h 447"/>
                <a:gd name="T4" fmla="*/ 172 w 1880"/>
                <a:gd name="T5" fmla="*/ 447 h 447"/>
                <a:gd name="T6" fmla="*/ 1708 w 1880"/>
                <a:gd name="T7" fmla="*/ 447 h 447"/>
                <a:gd name="T8" fmla="*/ 1880 w 1880"/>
                <a:gd name="T9" fmla="*/ 274 h 447"/>
                <a:gd name="T10" fmla="*/ 1880 w 1880"/>
                <a:gd name="T11" fmla="*/ 0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80" h="447">
                  <a:moveTo>
                    <a:pt x="0" y="0"/>
                  </a:moveTo>
                  <a:lnTo>
                    <a:pt x="0" y="274"/>
                  </a:lnTo>
                  <a:lnTo>
                    <a:pt x="172" y="447"/>
                  </a:lnTo>
                  <a:lnTo>
                    <a:pt x="1708" y="447"/>
                  </a:lnTo>
                  <a:lnTo>
                    <a:pt x="1880" y="274"/>
                  </a:lnTo>
                  <a:lnTo>
                    <a:pt x="1880" y="0"/>
                  </a:lnTo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185" name="Freeform 13">
              <a:extLst>
                <a:ext uri="{FF2B5EF4-FFF2-40B4-BE49-F238E27FC236}">
                  <a16:creationId xmlns:a16="http://schemas.microsoft.com/office/drawing/2014/main" id="{FF3688AE-1C6B-4EFE-A77F-6AD9C2484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3575" y="8945750"/>
              <a:ext cx="2741963" cy="652336"/>
            </a:xfrm>
            <a:custGeom>
              <a:avLst/>
              <a:gdLst>
                <a:gd name="T0" fmla="*/ 0 w 1530"/>
                <a:gd name="T1" fmla="*/ 0 h 364"/>
                <a:gd name="T2" fmla="*/ 0 w 1530"/>
                <a:gd name="T3" fmla="*/ 223 h 364"/>
                <a:gd name="T4" fmla="*/ 140 w 1530"/>
                <a:gd name="T5" fmla="*/ 364 h 364"/>
                <a:gd name="T6" fmla="*/ 1389 w 1530"/>
                <a:gd name="T7" fmla="*/ 364 h 364"/>
                <a:gd name="T8" fmla="*/ 1530 w 1530"/>
                <a:gd name="T9" fmla="*/ 223 h 364"/>
                <a:gd name="T10" fmla="*/ 1530 w 1530"/>
                <a:gd name="T11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30" h="364">
                  <a:moveTo>
                    <a:pt x="0" y="0"/>
                  </a:moveTo>
                  <a:lnTo>
                    <a:pt x="0" y="223"/>
                  </a:lnTo>
                  <a:lnTo>
                    <a:pt x="140" y="364"/>
                  </a:lnTo>
                  <a:lnTo>
                    <a:pt x="1389" y="364"/>
                  </a:lnTo>
                  <a:lnTo>
                    <a:pt x="1530" y="223"/>
                  </a:lnTo>
                  <a:lnTo>
                    <a:pt x="1530" y="0"/>
                  </a:lnTo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377B735C-9F0A-4FC2-9AEE-FB1002F5F7CE}"/>
              </a:ext>
            </a:extLst>
          </p:cNvPr>
          <p:cNvGrpSpPr/>
          <p:nvPr/>
        </p:nvGrpSpPr>
        <p:grpSpPr>
          <a:xfrm flipV="1">
            <a:off x="4154477" y="1456203"/>
            <a:ext cx="3883046" cy="922828"/>
            <a:chOff x="3062796" y="8945750"/>
            <a:chExt cx="7767104" cy="1845897"/>
          </a:xfrm>
        </p:grpSpPr>
        <p:sp>
          <p:nvSpPr>
            <p:cNvPr id="189" name="Freeform 5">
              <a:extLst>
                <a:ext uri="{FF2B5EF4-FFF2-40B4-BE49-F238E27FC236}">
                  <a16:creationId xmlns:a16="http://schemas.microsoft.com/office/drawing/2014/main" id="{BDF647AF-E3FE-47BB-983E-32334C203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2796" y="8945750"/>
              <a:ext cx="7767104" cy="1845897"/>
            </a:xfrm>
            <a:custGeom>
              <a:avLst/>
              <a:gdLst>
                <a:gd name="T0" fmla="*/ 0 w 4334"/>
                <a:gd name="T1" fmla="*/ 0 h 1030"/>
                <a:gd name="T2" fmla="*/ 0 w 4334"/>
                <a:gd name="T3" fmla="*/ 632 h 1030"/>
                <a:gd name="T4" fmla="*/ 396 w 4334"/>
                <a:gd name="T5" fmla="*/ 1030 h 1030"/>
                <a:gd name="T6" fmla="*/ 3938 w 4334"/>
                <a:gd name="T7" fmla="*/ 1030 h 1030"/>
                <a:gd name="T8" fmla="*/ 4334 w 4334"/>
                <a:gd name="T9" fmla="*/ 632 h 1030"/>
                <a:gd name="T10" fmla="*/ 4334 w 4334"/>
                <a:gd name="T11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34" h="1030">
                  <a:moveTo>
                    <a:pt x="0" y="0"/>
                  </a:moveTo>
                  <a:lnTo>
                    <a:pt x="0" y="632"/>
                  </a:lnTo>
                  <a:lnTo>
                    <a:pt x="396" y="1030"/>
                  </a:lnTo>
                  <a:lnTo>
                    <a:pt x="3938" y="1030"/>
                  </a:lnTo>
                  <a:lnTo>
                    <a:pt x="4334" y="632"/>
                  </a:lnTo>
                  <a:lnTo>
                    <a:pt x="4334" y="0"/>
                  </a:lnTo>
                </a:path>
              </a:pathLst>
            </a:custGeom>
            <a:noFill/>
            <a:ln w="508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190" name="Freeform 6">
              <a:extLst>
                <a:ext uri="{FF2B5EF4-FFF2-40B4-BE49-F238E27FC236}">
                  <a16:creationId xmlns:a16="http://schemas.microsoft.com/office/drawing/2014/main" id="{8604AA60-02EA-4046-B2A0-A15427866F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8211" y="8945750"/>
              <a:ext cx="7136273" cy="1697151"/>
            </a:xfrm>
            <a:custGeom>
              <a:avLst/>
              <a:gdLst>
                <a:gd name="T0" fmla="*/ 0 w 3982"/>
                <a:gd name="T1" fmla="*/ 0 h 947"/>
                <a:gd name="T2" fmla="*/ 0 w 3982"/>
                <a:gd name="T3" fmla="*/ 579 h 947"/>
                <a:gd name="T4" fmla="*/ 364 w 3982"/>
                <a:gd name="T5" fmla="*/ 947 h 947"/>
                <a:gd name="T6" fmla="*/ 3617 w 3982"/>
                <a:gd name="T7" fmla="*/ 947 h 947"/>
                <a:gd name="T8" fmla="*/ 3982 w 3982"/>
                <a:gd name="T9" fmla="*/ 579 h 947"/>
                <a:gd name="T10" fmla="*/ 3982 w 3982"/>
                <a:gd name="T11" fmla="*/ 0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82" h="947">
                  <a:moveTo>
                    <a:pt x="0" y="0"/>
                  </a:moveTo>
                  <a:lnTo>
                    <a:pt x="0" y="579"/>
                  </a:lnTo>
                  <a:lnTo>
                    <a:pt x="364" y="947"/>
                  </a:lnTo>
                  <a:lnTo>
                    <a:pt x="3617" y="947"/>
                  </a:lnTo>
                  <a:lnTo>
                    <a:pt x="3982" y="579"/>
                  </a:lnTo>
                  <a:lnTo>
                    <a:pt x="3982" y="0"/>
                  </a:lnTo>
                </a:path>
              </a:pathLst>
            </a:custGeom>
            <a:noFill/>
            <a:ln w="4762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191" name="Freeform 7">
              <a:extLst>
                <a:ext uri="{FF2B5EF4-FFF2-40B4-BE49-F238E27FC236}">
                  <a16:creationId xmlns:a16="http://schemas.microsoft.com/office/drawing/2014/main" id="{E6A09339-16B9-485D-A66C-29E571C165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0043" y="8945750"/>
              <a:ext cx="6512611" cy="1546611"/>
            </a:xfrm>
            <a:custGeom>
              <a:avLst/>
              <a:gdLst>
                <a:gd name="T0" fmla="*/ 0 w 3634"/>
                <a:gd name="T1" fmla="*/ 0 h 863"/>
                <a:gd name="T2" fmla="*/ 0 w 3634"/>
                <a:gd name="T3" fmla="*/ 529 h 863"/>
                <a:gd name="T4" fmla="*/ 333 w 3634"/>
                <a:gd name="T5" fmla="*/ 863 h 863"/>
                <a:gd name="T6" fmla="*/ 3299 w 3634"/>
                <a:gd name="T7" fmla="*/ 863 h 863"/>
                <a:gd name="T8" fmla="*/ 3634 w 3634"/>
                <a:gd name="T9" fmla="*/ 529 h 863"/>
                <a:gd name="T10" fmla="*/ 3634 w 3634"/>
                <a:gd name="T11" fmla="*/ 0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34" h="863">
                  <a:moveTo>
                    <a:pt x="0" y="0"/>
                  </a:moveTo>
                  <a:lnTo>
                    <a:pt x="0" y="529"/>
                  </a:lnTo>
                  <a:lnTo>
                    <a:pt x="333" y="863"/>
                  </a:lnTo>
                  <a:lnTo>
                    <a:pt x="3299" y="863"/>
                  </a:lnTo>
                  <a:lnTo>
                    <a:pt x="3634" y="529"/>
                  </a:lnTo>
                  <a:lnTo>
                    <a:pt x="3634" y="0"/>
                  </a:lnTo>
                </a:path>
              </a:pathLst>
            </a:custGeom>
            <a:noFill/>
            <a:ln w="412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192" name="Freeform 8">
              <a:extLst>
                <a:ext uri="{FF2B5EF4-FFF2-40B4-BE49-F238E27FC236}">
                  <a16:creationId xmlns:a16="http://schemas.microsoft.com/office/drawing/2014/main" id="{9785C0B3-8348-4B17-8018-CB5710A3BA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5458" y="8945750"/>
              <a:ext cx="5879989" cy="1397864"/>
            </a:xfrm>
            <a:custGeom>
              <a:avLst/>
              <a:gdLst>
                <a:gd name="T0" fmla="*/ 0 w 3281"/>
                <a:gd name="T1" fmla="*/ 0 h 780"/>
                <a:gd name="T2" fmla="*/ 0 w 3281"/>
                <a:gd name="T3" fmla="*/ 479 h 780"/>
                <a:gd name="T4" fmla="*/ 301 w 3281"/>
                <a:gd name="T5" fmla="*/ 780 h 780"/>
                <a:gd name="T6" fmla="*/ 2981 w 3281"/>
                <a:gd name="T7" fmla="*/ 780 h 780"/>
                <a:gd name="T8" fmla="*/ 3281 w 3281"/>
                <a:gd name="T9" fmla="*/ 479 h 780"/>
                <a:gd name="T10" fmla="*/ 3281 w 3281"/>
                <a:gd name="T11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81" h="780">
                  <a:moveTo>
                    <a:pt x="0" y="0"/>
                  </a:moveTo>
                  <a:lnTo>
                    <a:pt x="0" y="479"/>
                  </a:lnTo>
                  <a:lnTo>
                    <a:pt x="301" y="780"/>
                  </a:lnTo>
                  <a:lnTo>
                    <a:pt x="2981" y="780"/>
                  </a:lnTo>
                  <a:lnTo>
                    <a:pt x="3281" y="479"/>
                  </a:lnTo>
                  <a:lnTo>
                    <a:pt x="3281" y="0"/>
                  </a:lnTo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193" name="Freeform 9">
              <a:extLst>
                <a:ext uri="{FF2B5EF4-FFF2-40B4-BE49-F238E27FC236}">
                  <a16:creationId xmlns:a16="http://schemas.microsoft.com/office/drawing/2014/main" id="{4741B79C-361B-4017-A340-DCC226552E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082" y="8945750"/>
              <a:ext cx="5254534" cy="1247325"/>
            </a:xfrm>
            <a:custGeom>
              <a:avLst/>
              <a:gdLst>
                <a:gd name="T0" fmla="*/ 0 w 2932"/>
                <a:gd name="T1" fmla="*/ 0 h 696"/>
                <a:gd name="T2" fmla="*/ 0 w 2932"/>
                <a:gd name="T3" fmla="*/ 426 h 696"/>
                <a:gd name="T4" fmla="*/ 268 w 2932"/>
                <a:gd name="T5" fmla="*/ 696 h 696"/>
                <a:gd name="T6" fmla="*/ 2662 w 2932"/>
                <a:gd name="T7" fmla="*/ 696 h 696"/>
                <a:gd name="T8" fmla="*/ 2932 w 2932"/>
                <a:gd name="T9" fmla="*/ 426 h 696"/>
                <a:gd name="T10" fmla="*/ 2932 w 2932"/>
                <a:gd name="T11" fmla="*/ 0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2" h="696">
                  <a:moveTo>
                    <a:pt x="0" y="0"/>
                  </a:moveTo>
                  <a:lnTo>
                    <a:pt x="0" y="426"/>
                  </a:lnTo>
                  <a:lnTo>
                    <a:pt x="268" y="696"/>
                  </a:lnTo>
                  <a:lnTo>
                    <a:pt x="2662" y="696"/>
                  </a:lnTo>
                  <a:lnTo>
                    <a:pt x="2932" y="426"/>
                  </a:lnTo>
                  <a:lnTo>
                    <a:pt x="2932" y="0"/>
                  </a:lnTo>
                </a:path>
              </a:pathLst>
            </a:custGeom>
            <a:noFill/>
            <a:ln w="3175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194" name="Freeform 10">
              <a:extLst>
                <a:ext uri="{FF2B5EF4-FFF2-40B4-BE49-F238E27FC236}">
                  <a16:creationId xmlns:a16="http://schemas.microsoft.com/office/drawing/2014/main" id="{FCFD1E21-8BC6-4FB4-8F4D-08A807BE21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4497" y="8945750"/>
              <a:ext cx="4623703" cy="1098578"/>
            </a:xfrm>
            <a:custGeom>
              <a:avLst/>
              <a:gdLst>
                <a:gd name="T0" fmla="*/ 0 w 2580"/>
                <a:gd name="T1" fmla="*/ 0 h 613"/>
                <a:gd name="T2" fmla="*/ 0 w 2580"/>
                <a:gd name="T3" fmla="*/ 376 h 613"/>
                <a:gd name="T4" fmla="*/ 236 w 2580"/>
                <a:gd name="T5" fmla="*/ 613 h 613"/>
                <a:gd name="T6" fmla="*/ 2344 w 2580"/>
                <a:gd name="T7" fmla="*/ 613 h 613"/>
                <a:gd name="T8" fmla="*/ 2580 w 2580"/>
                <a:gd name="T9" fmla="*/ 376 h 613"/>
                <a:gd name="T10" fmla="*/ 2580 w 2580"/>
                <a:gd name="T11" fmla="*/ 0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80" h="613">
                  <a:moveTo>
                    <a:pt x="0" y="0"/>
                  </a:moveTo>
                  <a:lnTo>
                    <a:pt x="0" y="376"/>
                  </a:lnTo>
                  <a:lnTo>
                    <a:pt x="236" y="613"/>
                  </a:lnTo>
                  <a:lnTo>
                    <a:pt x="2344" y="613"/>
                  </a:lnTo>
                  <a:lnTo>
                    <a:pt x="2580" y="376"/>
                  </a:lnTo>
                  <a:lnTo>
                    <a:pt x="2580" y="0"/>
                  </a:lnTo>
                </a:path>
              </a:pathLst>
            </a:custGeom>
            <a:noFill/>
            <a:ln w="285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195" name="Freeform 11">
              <a:extLst>
                <a:ext uri="{FF2B5EF4-FFF2-40B4-BE49-F238E27FC236}">
                  <a16:creationId xmlns:a16="http://schemas.microsoft.com/office/drawing/2014/main" id="{9EAA4FEF-DF18-4467-AAA3-850C331F6A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6328" y="8945750"/>
              <a:ext cx="3996456" cy="951623"/>
            </a:xfrm>
            <a:custGeom>
              <a:avLst/>
              <a:gdLst>
                <a:gd name="T0" fmla="*/ 0 w 2230"/>
                <a:gd name="T1" fmla="*/ 0 h 531"/>
                <a:gd name="T2" fmla="*/ 0 w 2230"/>
                <a:gd name="T3" fmla="*/ 326 h 531"/>
                <a:gd name="T4" fmla="*/ 204 w 2230"/>
                <a:gd name="T5" fmla="*/ 531 h 531"/>
                <a:gd name="T6" fmla="*/ 2026 w 2230"/>
                <a:gd name="T7" fmla="*/ 531 h 531"/>
                <a:gd name="T8" fmla="*/ 2230 w 2230"/>
                <a:gd name="T9" fmla="*/ 326 h 531"/>
                <a:gd name="T10" fmla="*/ 2230 w 2230"/>
                <a:gd name="T11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30" h="531">
                  <a:moveTo>
                    <a:pt x="0" y="0"/>
                  </a:moveTo>
                  <a:lnTo>
                    <a:pt x="0" y="326"/>
                  </a:lnTo>
                  <a:lnTo>
                    <a:pt x="204" y="531"/>
                  </a:lnTo>
                  <a:lnTo>
                    <a:pt x="2026" y="531"/>
                  </a:lnTo>
                  <a:lnTo>
                    <a:pt x="2230" y="326"/>
                  </a:lnTo>
                  <a:lnTo>
                    <a:pt x="2230" y="0"/>
                  </a:lnTo>
                </a:path>
              </a:pathLst>
            </a:custGeom>
            <a:noFill/>
            <a:ln w="2222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196" name="Freeform 12">
              <a:extLst>
                <a:ext uri="{FF2B5EF4-FFF2-40B4-BE49-F238E27FC236}">
                  <a16:creationId xmlns:a16="http://schemas.microsoft.com/office/drawing/2014/main" id="{75F0749B-0227-4ED4-B856-45CBB6487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1744" y="8945750"/>
              <a:ext cx="3369210" cy="801084"/>
            </a:xfrm>
            <a:custGeom>
              <a:avLst/>
              <a:gdLst>
                <a:gd name="T0" fmla="*/ 0 w 1880"/>
                <a:gd name="T1" fmla="*/ 0 h 447"/>
                <a:gd name="T2" fmla="*/ 0 w 1880"/>
                <a:gd name="T3" fmla="*/ 274 h 447"/>
                <a:gd name="T4" fmla="*/ 172 w 1880"/>
                <a:gd name="T5" fmla="*/ 447 h 447"/>
                <a:gd name="T6" fmla="*/ 1708 w 1880"/>
                <a:gd name="T7" fmla="*/ 447 h 447"/>
                <a:gd name="T8" fmla="*/ 1880 w 1880"/>
                <a:gd name="T9" fmla="*/ 274 h 447"/>
                <a:gd name="T10" fmla="*/ 1880 w 1880"/>
                <a:gd name="T11" fmla="*/ 0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80" h="447">
                  <a:moveTo>
                    <a:pt x="0" y="0"/>
                  </a:moveTo>
                  <a:lnTo>
                    <a:pt x="0" y="274"/>
                  </a:lnTo>
                  <a:lnTo>
                    <a:pt x="172" y="447"/>
                  </a:lnTo>
                  <a:lnTo>
                    <a:pt x="1708" y="447"/>
                  </a:lnTo>
                  <a:lnTo>
                    <a:pt x="1880" y="274"/>
                  </a:lnTo>
                  <a:lnTo>
                    <a:pt x="1880" y="0"/>
                  </a:lnTo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197" name="Freeform 13">
              <a:extLst>
                <a:ext uri="{FF2B5EF4-FFF2-40B4-BE49-F238E27FC236}">
                  <a16:creationId xmlns:a16="http://schemas.microsoft.com/office/drawing/2014/main" id="{CA8546B3-1FB2-4653-9513-EA0893FC4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3575" y="8945750"/>
              <a:ext cx="2741963" cy="652336"/>
            </a:xfrm>
            <a:custGeom>
              <a:avLst/>
              <a:gdLst>
                <a:gd name="T0" fmla="*/ 0 w 1530"/>
                <a:gd name="T1" fmla="*/ 0 h 364"/>
                <a:gd name="T2" fmla="*/ 0 w 1530"/>
                <a:gd name="T3" fmla="*/ 223 h 364"/>
                <a:gd name="T4" fmla="*/ 140 w 1530"/>
                <a:gd name="T5" fmla="*/ 364 h 364"/>
                <a:gd name="T6" fmla="*/ 1389 w 1530"/>
                <a:gd name="T7" fmla="*/ 364 h 364"/>
                <a:gd name="T8" fmla="*/ 1530 w 1530"/>
                <a:gd name="T9" fmla="*/ 223 h 364"/>
                <a:gd name="T10" fmla="*/ 1530 w 1530"/>
                <a:gd name="T11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30" h="364">
                  <a:moveTo>
                    <a:pt x="0" y="0"/>
                  </a:moveTo>
                  <a:lnTo>
                    <a:pt x="0" y="223"/>
                  </a:lnTo>
                  <a:lnTo>
                    <a:pt x="140" y="364"/>
                  </a:lnTo>
                  <a:lnTo>
                    <a:pt x="1389" y="364"/>
                  </a:lnTo>
                  <a:lnTo>
                    <a:pt x="1530" y="223"/>
                  </a:lnTo>
                  <a:lnTo>
                    <a:pt x="1530" y="0"/>
                  </a:lnTo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F1B389E6-EE89-4B96-AA96-0A8D125882C2}"/>
              </a:ext>
            </a:extLst>
          </p:cNvPr>
          <p:cNvGrpSpPr/>
          <p:nvPr/>
        </p:nvGrpSpPr>
        <p:grpSpPr>
          <a:xfrm>
            <a:off x="6776377" y="4472740"/>
            <a:ext cx="3883046" cy="922828"/>
            <a:chOff x="3062796" y="8945750"/>
            <a:chExt cx="7767104" cy="1845897"/>
          </a:xfrm>
        </p:grpSpPr>
        <p:sp>
          <p:nvSpPr>
            <p:cNvPr id="199" name="Freeform 5">
              <a:extLst>
                <a:ext uri="{FF2B5EF4-FFF2-40B4-BE49-F238E27FC236}">
                  <a16:creationId xmlns:a16="http://schemas.microsoft.com/office/drawing/2014/main" id="{BFA828FB-F750-49EF-ABA3-97653F68C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2796" y="8945750"/>
              <a:ext cx="7767104" cy="1845897"/>
            </a:xfrm>
            <a:custGeom>
              <a:avLst/>
              <a:gdLst>
                <a:gd name="T0" fmla="*/ 0 w 4334"/>
                <a:gd name="T1" fmla="*/ 0 h 1030"/>
                <a:gd name="T2" fmla="*/ 0 w 4334"/>
                <a:gd name="T3" fmla="*/ 632 h 1030"/>
                <a:gd name="T4" fmla="*/ 396 w 4334"/>
                <a:gd name="T5" fmla="*/ 1030 h 1030"/>
                <a:gd name="T6" fmla="*/ 3938 w 4334"/>
                <a:gd name="T7" fmla="*/ 1030 h 1030"/>
                <a:gd name="T8" fmla="*/ 4334 w 4334"/>
                <a:gd name="T9" fmla="*/ 632 h 1030"/>
                <a:gd name="T10" fmla="*/ 4334 w 4334"/>
                <a:gd name="T11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34" h="1030">
                  <a:moveTo>
                    <a:pt x="0" y="0"/>
                  </a:moveTo>
                  <a:lnTo>
                    <a:pt x="0" y="632"/>
                  </a:lnTo>
                  <a:lnTo>
                    <a:pt x="396" y="1030"/>
                  </a:lnTo>
                  <a:lnTo>
                    <a:pt x="3938" y="1030"/>
                  </a:lnTo>
                  <a:lnTo>
                    <a:pt x="4334" y="632"/>
                  </a:lnTo>
                  <a:lnTo>
                    <a:pt x="4334" y="0"/>
                  </a:lnTo>
                </a:path>
              </a:pathLst>
            </a:custGeom>
            <a:noFill/>
            <a:ln w="508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200" name="Freeform 6">
              <a:extLst>
                <a:ext uri="{FF2B5EF4-FFF2-40B4-BE49-F238E27FC236}">
                  <a16:creationId xmlns:a16="http://schemas.microsoft.com/office/drawing/2014/main" id="{506EE668-E3C0-4614-90B7-32BEB15635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8211" y="8945750"/>
              <a:ext cx="7136273" cy="1697151"/>
            </a:xfrm>
            <a:custGeom>
              <a:avLst/>
              <a:gdLst>
                <a:gd name="T0" fmla="*/ 0 w 3982"/>
                <a:gd name="T1" fmla="*/ 0 h 947"/>
                <a:gd name="T2" fmla="*/ 0 w 3982"/>
                <a:gd name="T3" fmla="*/ 579 h 947"/>
                <a:gd name="T4" fmla="*/ 364 w 3982"/>
                <a:gd name="T5" fmla="*/ 947 h 947"/>
                <a:gd name="T6" fmla="*/ 3617 w 3982"/>
                <a:gd name="T7" fmla="*/ 947 h 947"/>
                <a:gd name="T8" fmla="*/ 3982 w 3982"/>
                <a:gd name="T9" fmla="*/ 579 h 947"/>
                <a:gd name="T10" fmla="*/ 3982 w 3982"/>
                <a:gd name="T11" fmla="*/ 0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82" h="947">
                  <a:moveTo>
                    <a:pt x="0" y="0"/>
                  </a:moveTo>
                  <a:lnTo>
                    <a:pt x="0" y="579"/>
                  </a:lnTo>
                  <a:lnTo>
                    <a:pt x="364" y="947"/>
                  </a:lnTo>
                  <a:lnTo>
                    <a:pt x="3617" y="947"/>
                  </a:lnTo>
                  <a:lnTo>
                    <a:pt x="3982" y="579"/>
                  </a:lnTo>
                  <a:lnTo>
                    <a:pt x="3982" y="0"/>
                  </a:lnTo>
                </a:path>
              </a:pathLst>
            </a:custGeom>
            <a:noFill/>
            <a:ln w="4762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201" name="Freeform 7">
              <a:extLst>
                <a:ext uri="{FF2B5EF4-FFF2-40B4-BE49-F238E27FC236}">
                  <a16:creationId xmlns:a16="http://schemas.microsoft.com/office/drawing/2014/main" id="{E7FD1588-2139-42F6-930B-E2BEDD45FE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0043" y="8945750"/>
              <a:ext cx="6512611" cy="1546611"/>
            </a:xfrm>
            <a:custGeom>
              <a:avLst/>
              <a:gdLst>
                <a:gd name="T0" fmla="*/ 0 w 3634"/>
                <a:gd name="T1" fmla="*/ 0 h 863"/>
                <a:gd name="T2" fmla="*/ 0 w 3634"/>
                <a:gd name="T3" fmla="*/ 529 h 863"/>
                <a:gd name="T4" fmla="*/ 333 w 3634"/>
                <a:gd name="T5" fmla="*/ 863 h 863"/>
                <a:gd name="T6" fmla="*/ 3299 w 3634"/>
                <a:gd name="T7" fmla="*/ 863 h 863"/>
                <a:gd name="T8" fmla="*/ 3634 w 3634"/>
                <a:gd name="T9" fmla="*/ 529 h 863"/>
                <a:gd name="T10" fmla="*/ 3634 w 3634"/>
                <a:gd name="T11" fmla="*/ 0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34" h="863">
                  <a:moveTo>
                    <a:pt x="0" y="0"/>
                  </a:moveTo>
                  <a:lnTo>
                    <a:pt x="0" y="529"/>
                  </a:lnTo>
                  <a:lnTo>
                    <a:pt x="333" y="863"/>
                  </a:lnTo>
                  <a:lnTo>
                    <a:pt x="3299" y="863"/>
                  </a:lnTo>
                  <a:lnTo>
                    <a:pt x="3634" y="529"/>
                  </a:lnTo>
                  <a:lnTo>
                    <a:pt x="3634" y="0"/>
                  </a:lnTo>
                </a:path>
              </a:pathLst>
            </a:custGeom>
            <a:noFill/>
            <a:ln w="412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202" name="Freeform 8">
              <a:extLst>
                <a:ext uri="{FF2B5EF4-FFF2-40B4-BE49-F238E27FC236}">
                  <a16:creationId xmlns:a16="http://schemas.microsoft.com/office/drawing/2014/main" id="{55D46746-3B85-4D9C-ACB3-DD9FE3615B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5458" y="8945750"/>
              <a:ext cx="5879989" cy="1397864"/>
            </a:xfrm>
            <a:custGeom>
              <a:avLst/>
              <a:gdLst>
                <a:gd name="T0" fmla="*/ 0 w 3281"/>
                <a:gd name="T1" fmla="*/ 0 h 780"/>
                <a:gd name="T2" fmla="*/ 0 w 3281"/>
                <a:gd name="T3" fmla="*/ 479 h 780"/>
                <a:gd name="T4" fmla="*/ 301 w 3281"/>
                <a:gd name="T5" fmla="*/ 780 h 780"/>
                <a:gd name="T6" fmla="*/ 2981 w 3281"/>
                <a:gd name="T7" fmla="*/ 780 h 780"/>
                <a:gd name="T8" fmla="*/ 3281 w 3281"/>
                <a:gd name="T9" fmla="*/ 479 h 780"/>
                <a:gd name="T10" fmla="*/ 3281 w 3281"/>
                <a:gd name="T11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81" h="780">
                  <a:moveTo>
                    <a:pt x="0" y="0"/>
                  </a:moveTo>
                  <a:lnTo>
                    <a:pt x="0" y="479"/>
                  </a:lnTo>
                  <a:lnTo>
                    <a:pt x="301" y="780"/>
                  </a:lnTo>
                  <a:lnTo>
                    <a:pt x="2981" y="780"/>
                  </a:lnTo>
                  <a:lnTo>
                    <a:pt x="3281" y="479"/>
                  </a:lnTo>
                  <a:lnTo>
                    <a:pt x="3281" y="0"/>
                  </a:lnTo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203" name="Freeform 9">
              <a:extLst>
                <a:ext uri="{FF2B5EF4-FFF2-40B4-BE49-F238E27FC236}">
                  <a16:creationId xmlns:a16="http://schemas.microsoft.com/office/drawing/2014/main" id="{DF439BBF-BDBD-40C3-8154-5941B36D7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082" y="8945750"/>
              <a:ext cx="5254534" cy="1247325"/>
            </a:xfrm>
            <a:custGeom>
              <a:avLst/>
              <a:gdLst>
                <a:gd name="T0" fmla="*/ 0 w 2932"/>
                <a:gd name="T1" fmla="*/ 0 h 696"/>
                <a:gd name="T2" fmla="*/ 0 w 2932"/>
                <a:gd name="T3" fmla="*/ 426 h 696"/>
                <a:gd name="T4" fmla="*/ 268 w 2932"/>
                <a:gd name="T5" fmla="*/ 696 h 696"/>
                <a:gd name="T6" fmla="*/ 2662 w 2932"/>
                <a:gd name="T7" fmla="*/ 696 h 696"/>
                <a:gd name="T8" fmla="*/ 2932 w 2932"/>
                <a:gd name="T9" fmla="*/ 426 h 696"/>
                <a:gd name="T10" fmla="*/ 2932 w 2932"/>
                <a:gd name="T11" fmla="*/ 0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2" h="696">
                  <a:moveTo>
                    <a:pt x="0" y="0"/>
                  </a:moveTo>
                  <a:lnTo>
                    <a:pt x="0" y="426"/>
                  </a:lnTo>
                  <a:lnTo>
                    <a:pt x="268" y="696"/>
                  </a:lnTo>
                  <a:lnTo>
                    <a:pt x="2662" y="696"/>
                  </a:lnTo>
                  <a:lnTo>
                    <a:pt x="2932" y="426"/>
                  </a:lnTo>
                  <a:lnTo>
                    <a:pt x="2932" y="0"/>
                  </a:lnTo>
                </a:path>
              </a:pathLst>
            </a:custGeom>
            <a:noFill/>
            <a:ln w="3175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204" name="Freeform 10">
              <a:extLst>
                <a:ext uri="{FF2B5EF4-FFF2-40B4-BE49-F238E27FC236}">
                  <a16:creationId xmlns:a16="http://schemas.microsoft.com/office/drawing/2014/main" id="{7F47CEED-516D-4CDF-8B31-FDF53CBE3D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4497" y="8945750"/>
              <a:ext cx="4623703" cy="1098578"/>
            </a:xfrm>
            <a:custGeom>
              <a:avLst/>
              <a:gdLst>
                <a:gd name="T0" fmla="*/ 0 w 2580"/>
                <a:gd name="T1" fmla="*/ 0 h 613"/>
                <a:gd name="T2" fmla="*/ 0 w 2580"/>
                <a:gd name="T3" fmla="*/ 376 h 613"/>
                <a:gd name="T4" fmla="*/ 236 w 2580"/>
                <a:gd name="T5" fmla="*/ 613 h 613"/>
                <a:gd name="T6" fmla="*/ 2344 w 2580"/>
                <a:gd name="T7" fmla="*/ 613 h 613"/>
                <a:gd name="T8" fmla="*/ 2580 w 2580"/>
                <a:gd name="T9" fmla="*/ 376 h 613"/>
                <a:gd name="T10" fmla="*/ 2580 w 2580"/>
                <a:gd name="T11" fmla="*/ 0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80" h="613">
                  <a:moveTo>
                    <a:pt x="0" y="0"/>
                  </a:moveTo>
                  <a:lnTo>
                    <a:pt x="0" y="376"/>
                  </a:lnTo>
                  <a:lnTo>
                    <a:pt x="236" y="613"/>
                  </a:lnTo>
                  <a:lnTo>
                    <a:pt x="2344" y="613"/>
                  </a:lnTo>
                  <a:lnTo>
                    <a:pt x="2580" y="376"/>
                  </a:lnTo>
                  <a:lnTo>
                    <a:pt x="2580" y="0"/>
                  </a:lnTo>
                </a:path>
              </a:pathLst>
            </a:custGeom>
            <a:noFill/>
            <a:ln w="285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205" name="Freeform 11">
              <a:extLst>
                <a:ext uri="{FF2B5EF4-FFF2-40B4-BE49-F238E27FC236}">
                  <a16:creationId xmlns:a16="http://schemas.microsoft.com/office/drawing/2014/main" id="{BD3C6C15-FDD4-437D-A230-C39F755A1E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6328" y="8945750"/>
              <a:ext cx="3996456" cy="951623"/>
            </a:xfrm>
            <a:custGeom>
              <a:avLst/>
              <a:gdLst>
                <a:gd name="T0" fmla="*/ 0 w 2230"/>
                <a:gd name="T1" fmla="*/ 0 h 531"/>
                <a:gd name="T2" fmla="*/ 0 w 2230"/>
                <a:gd name="T3" fmla="*/ 326 h 531"/>
                <a:gd name="T4" fmla="*/ 204 w 2230"/>
                <a:gd name="T5" fmla="*/ 531 h 531"/>
                <a:gd name="T6" fmla="*/ 2026 w 2230"/>
                <a:gd name="T7" fmla="*/ 531 h 531"/>
                <a:gd name="T8" fmla="*/ 2230 w 2230"/>
                <a:gd name="T9" fmla="*/ 326 h 531"/>
                <a:gd name="T10" fmla="*/ 2230 w 2230"/>
                <a:gd name="T11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30" h="531">
                  <a:moveTo>
                    <a:pt x="0" y="0"/>
                  </a:moveTo>
                  <a:lnTo>
                    <a:pt x="0" y="326"/>
                  </a:lnTo>
                  <a:lnTo>
                    <a:pt x="204" y="531"/>
                  </a:lnTo>
                  <a:lnTo>
                    <a:pt x="2026" y="531"/>
                  </a:lnTo>
                  <a:lnTo>
                    <a:pt x="2230" y="326"/>
                  </a:lnTo>
                  <a:lnTo>
                    <a:pt x="2230" y="0"/>
                  </a:lnTo>
                </a:path>
              </a:pathLst>
            </a:custGeom>
            <a:noFill/>
            <a:ln w="2222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206" name="Freeform 12">
              <a:extLst>
                <a:ext uri="{FF2B5EF4-FFF2-40B4-BE49-F238E27FC236}">
                  <a16:creationId xmlns:a16="http://schemas.microsoft.com/office/drawing/2014/main" id="{802B4ADA-9E96-48FF-AF94-AA98167BC2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1744" y="8945750"/>
              <a:ext cx="3369210" cy="801084"/>
            </a:xfrm>
            <a:custGeom>
              <a:avLst/>
              <a:gdLst>
                <a:gd name="T0" fmla="*/ 0 w 1880"/>
                <a:gd name="T1" fmla="*/ 0 h 447"/>
                <a:gd name="T2" fmla="*/ 0 w 1880"/>
                <a:gd name="T3" fmla="*/ 274 h 447"/>
                <a:gd name="T4" fmla="*/ 172 w 1880"/>
                <a:gd name="T5" fmla="*/ 447 h 447"/>
                <a:gd name="T6" fmla="*/ 1708 w 1880"/>
                <a:gd name="T7" fmla="*/ 447 h 447"/>
                <a:gd name="T8" fmla="*/ 1880 w 1880"/>
                <a:gd name="T9" fmla="*/ 274 h 447"/>
                <a:gd name="T10" fmla="*/ 1880 w 1880"/>
                <a:gd name="T11" fmla="*/ 0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80" h="447">
                  <a:moveTo>
                    <a:pt x="0" y="0"/>
                  </a:moveTo>
                  <a:lnTo>
                    <a:pt x="0" y="274"/>
                  </a:lnTo>
                  <a:lnTo>
                    <a:pt x="172" y="447"/>
                  </a:lnTo>
                  <a:lnTo>
                    <a:pt x="1708" y="447"/>
                  </a:lnTo>
                  <a:lnTo>
                    <a:pt x="1880" y="274"/>
                  </a:lnTo>
                  <a:lnTo>
                    <a:pt x="1880" y="0"/>
                  </a:lnTo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207" name="Freeform 13">
              <a:extLst>
                <a:ext uri="{FF2B5EF4-FFF2-40B4-BE49-F238E27FC236}">
                  <a16:creationId xmlns:a16="http://schemas.microsoft.com/office/drawing/2014/main" id="{1D2E90D6-2D59-4442-9C00-CBF4255C82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3575" y="8945750"/>
              <a:ext cx="2741963" cy="652336"/>
            </a:xfrm>
            <a:custGeom>
              <a:avLst/>
              <a:gdLst>
                <a:gd name="T0" fmla="*/ 0 w 1530"/>
                <a:gd name="T1" fmla="*/ 0 h 364"/>
                <a:gd name="T2" fmla="*/ 0 w 1530"/>
                <a:gd name="T3" fmla="*/ 223 h 364"/>
                <a:gd name="T4" fmla="*/ 140 w 1530"/>
                <a:gd name="T5" fmla="*/ 364 h 364"/>
                <a:gd name="T6" fmla="*/ 1389 w 1530"/>
                <a:gd name="T7" fmla="*/ 364 h 364"/>
                <a:gd name="T8" fmla="*/ 1530 w 1530"/>
                <a:gd name="T9" fmla="*/ 223 h 364"/>
                <a:gd name="T10" fmla="*/ 1530 w 1530"/>
                <a:gd name="T11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30" h="364">
                  <a:moveTo>
                    <a:pt x="0" y="0"/>
                  </a:moveTo>
                  <a:lnTo>
                    <a:pt x="0" y="223"/>
                  </a:lnTo>
                  <a:lnTo>
                    <a:pt x="140" y="364"/>
                  </a:lnTo>
                  <a:lnTo>
                    <a:pt x="1389" y="364"/>
                  </a:lnTo>
                  <a:lnTo>
                    <a:pt x="1530" y="223"/>
                  </a:lnTo>
                  <a:lnTo>
                    <a:pt x="1530" y="0"/>
                  </a:lnTo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</p:grpSp>
      <p:sp>
        <p:nvSpPr>
          <p:cNvPr id="208" name="TextBox 207">
            <a:extLst>
              <a:ext uri="{FF2B5EF4-FFF2-40B4-BE49-F238E27FC236}">
                <a16:creationId xmlns:a16="http://schemas.microsoft.com/office/drawing/2014/main" id="{CFB0B307-3175-4BAD-BBFA-BE4FA0160F29}"/>
              </a:ext>
            </a:extLst>
          </p:cNvPr>
          <p:cNvSpPr txBox="1"/>
          <p:nvPr/>
        </p:nvSpPr>
        <p:spPr>
          <a:xfrm>
            <a:off x="1487398" y="2906102"/>
            <a:ext cx="13787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28554">
              <a:defRPr/>
            </a:pPr>
            <a:r>
              <a:rPr lang="en-US" sz="1600" b="1" dirty="0">
                <a:solidFill>
                  <a:srgbClr val="FFFFFF"/>
                </a:solidFill>
                <a:latin typeface="Century Gothic"/>
              </a:rPr>
              <a:t>RPA</a:t>
            </a:r>
          </a:p>
          <a:p>
            <a:pPr algn="ctr" defTabSz="228554">
              <a:defRPr/>
            </a:pPr>
            <a:r>
              <a:rPr lang="pt-BR" sz="1600" b="1" dirty="0"/>
              <a:t>Cuida da execução e integração</a:t>
            </a:r>
            <a:r>
              <a:rPr lang="pt-BR" sz="900" dirty="0"/>
              <a:t>.</a:t>
            </a:r>
            <a:endParaRPr lang="en-US" sz="9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0EEB06BA-D186-4BD2-A1BB-D47EB8C0B24A}"/>
              </a:ext>
            </a:extLst>
          </p:cNvPr>
          <p:cNvSpPr txBox="1"/>
          <p:nvPr/>
        </p:nvSpPr>
        <p:spPr>
          <a:xfrm>
            <a:off x="4093158" y="2906102"/>
            <a:ext cx="13787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28554">
              <a:defRPr/>
            </a:pPr>
            <a:r>
              <a:rPr lang="en-US" sz="1600" b="1" dirty="0">
                <a:solidFill>
                  <a:srgbClr val="FFFFFF"/>
                </a:solidFill>
                <a:latin typeface="Century Gothic"/>
              </a:rPr>
              <a:t>IA</a:t>
            </a:r>
          </a:p>
          <a:p>
            <a:pPr algn="ctr" defTabSz="228554">
              <a:defRPr/>
            </a:pPr>
            <a:r>
              <a:rPr lang="pt-BR" sz="1600" b="1" dirty="0"/>
              <a:t>Cuida da interpretação e decisão.</a:t>
            </a:r>
            <a:endParaRPr lang="en-US" sz="1600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C207ED56-B1B1-41A9-84DC-A55EBD981906}"/>
              </a:ext>
            </a:extLst>
          </p:cNvPr>
          <p:cNvSpPr txBox="1"/>
          <p:nvPr/>
        </p:nvSpPr>
        <p:spPr>
          <a:xfrm>
            <a:off x="6582491" y="2859672"/>
            <a:ext cx="16515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28554">
              <a:defRPr/>
            </a:pPr>
            <a:r>
              <a:rPr lang="en-US" sz="1600" b="1" dirty="0">
                <a:solidFill>
                  <a:srgbClr val="FFFFFF"/>
                </a:solidFill>
                <a:latin typeface="Century Gothic"/>
              </a:rPr>
              <a:t>LLM</a:t>
            </a:r>
          </a:p>
          <a:p>
            <a:pPr algn="ctr" defTabSz="228554">
              <a:defRPr/>
            </a:pPr>
            <a:r>
              <a:rPr lang="pt-BR" sz="1600" b="1" dirty="0"/>
              <a:t>Transforma </a:t>
            </a:r>
            <a:r>
              <a:rPr lang="pt-BR" sz="1600" b="1" dirty="0" err="1"/>
              <a:t>bots</a:t>
            </a:r>
            <a:r>
              <a:rPr lang="pt-BR" sz="1600" b="1" dirty="0"/>
              <a:t> em parceiros cognitivos</a:t>
            </a:r>
            <a:r>
              <a:rPr lang="pt-BR" sz="900" dirty="0"/>
              <a:t>.</a:t>
            </a:r>
            <a:endParaRPr lang="en-US" sz="9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BB04B098-A682-42ED-8C8F-FBC6022E5EF6}"/>
              </a:ext>
            </a:extLst>
          </p:cNvPr>
          <p:cNvSpPr txBox="1"/>
          <p:nvPr/>
        </p:nvSpPr>
        <p:spPr>
          <a:xfrm>
            <a:off x="9343486" y="2793739"/>
            <a:ext cx="137875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28554">
              <a:defRPr/>
            </a:pPr>
            <a:r>
              <a:rPr lang="en-US" sz="1600" b="1" dirty="0">
                <a:solidFill>
                  <a:srgbClr val="FFFFFF"/>
                </a:solidFill>
                <a:latin typeface="Century Gothic"/>
              </a:rPr>
              <a:t>RGA</a:t>
            </a:r>
          </a:p>
          <a:p>
            <a:pPr algn="ctr" defTabSz="228554">
              <a:defRPr/>
            </a:pPr>
            <a:r>
              <a:rPr lang="pt-BR" sz="1500" b="1" dirty="0"/>
              <a:t>Traz conhecimento atualizado e contextual.</a:t>
            </a:r>
            <a:endParaRPr lang="en-US" sz="1500" b="1" dirty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60383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7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" grpId="0"/>
      <p:bldP spid="209" grpId="0"/>
      <p:bldP spid="210" grpId="0"/>
      <p:bldP spid="2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18B23342-9DCC-4554-BD6B-0D17DA1F4047}"/>
              </a:ext>
            </a:extLst>
          </p:cNvPr>
          <p:cNvGrpSpPr/>
          <p:nvPr/>
        </p:nvGrpSpPr>
        <p:grpSpPr>
          <a:xfrm>
            <a:off x="1686377" y="2056414"/>
            <a:ext cx="8819247" cy="2745173"/>
            <a:chOff x="4592345" y="16574917"/>
            <a:chExt cx="11944350" cy="3717926"/>
          </a:xfr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lin ang="0" scaled="1"/>
          </a:gradFill>
        </p:grpSpPr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2A7A51DB-AB0B-427F-82E1-936E6DF60A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06745" y="16574917"/>
              <a:ext cx="11029950" cy="2890838"/>
            </a:xfrm>
            <a:custGeom>
              <a:avLst/>
              <a:gdLst>
                <a:gd name="T0" fmla="*/ 1966 w 3473"/>
                <a:gd name="T1" fmla="*/ 875 h 908"/>
                <a:gd name="T2" fmla="*/ 1969 w 3473"/>
                <a:gd name="T3" fmla="*/ 859 h 908"/>
                <a:gd name="T4" fmla="*/ 218 w 3473"/>
                <a:gd name="T5" fmla="*/ 871 h 908"/>
                <a:gd name="T6" fmla="*/ 422 w 3473"/>
                <a:gd name="T7" fmla="*/ 838 h 908"/>
                <a:gd name="T8" fmla="*/ 297 w 3473"/>
                <a:gd name="T9" fmla="*/ 880 h 908"/>
                <a:gd name="T10" fmla="*/ 193 w 3473"/>
                <a:gd name="T11" fmla="*/ 864 h 908"/>
                <a:gd name="T12" fmla="*/ 2128 w 3473"/>
                <a:gd name="T13" fmla="*/ 847 h 908"/>
                <a:gd name="T14" fmla="*/ 2163 w 3473"/>
                <a:gd name="T15" fmla="*/ 851 h 908"/>
                <a:gd name="T16" fmla="*/ 24 w 3473"/>
                <a:gd name="T17" fmla="*/ 689 h 908"/>
                <a:gd name="T18" fmla="*/ 451 w 3473"/>
                <a:gd name="T19" fmla="*/ 842 h 908"/>
                <a:gd name="T20" fmla="*/ 1842 w 3473"/>
                <a:gd name="T21" fmla="*/ 815 h 908"/>
                <a:gd name="T22" fmla="*/ 521 w 3473"/>
                <a:gd name="T23" fmla="*/ 763 h 908"/>
                <a:gd name="T24" fmla="*/ 535 w 3473"/>
                <a:gd name="T25" fmla="*/ 774 h 908"/>
                <a:gd name="T26" fmla="*/ 1738 w 3473"/>
                <a:gd name="T27" fmla="*/ 610 h 908"/>
                <a:gd name="T28" fmla="*/ 3457 w 3473"/>
                <a:gd name="T29" fmla="*/ 775 h 908"/>
                <a:gd name="T30" fmla="*/ 3463 w 3473"/>
                <a:gd name="T31" fmla="*/ 529 h 908"/>
                <a:gd name="T32" fmla="*/ 2287 w 3473"/>
                <a:gd name="T33" fmla="*/ 693 h 908"/>
                <a:gd name="T34" fmla="*/ 27 w 3473"/>
                <a:gd name="T35" fmla="*/ 668 h 908"/>
                <a:gd name="T36" fmla="*/ 2306 w 3473"/>
                <a:gd name="T37" fmla="*/ 540 h 908"/>
                <a:gd name="T38" fmla="*/ 2322 w 3473"/>
                <a:gd name="T39" fmla="*/ 571 h 908"/>
                <a:gd name="T40" fmla="*/ 1 w 3473"/>
                <a:gd name="T41" fmla="*/ 596 h 908"/>
                <a:gd name="T42" fmla="*/ 18 w 3473"/>
                <a:gd name="T43" fmla="*/ 596 h 908"/>
                <a:gd name="T44" fmla="*/ 577 w 3473"/>
                <a:gd name="T45" fmla="*/ 622 h 908"/>
                <a:gd name="T46" fmla="*/ 1737 w 3473"/>
                <a:gd name="T47" fmla="*/ 582 h 908"/>
                <a:gd name="T48" fmla="*/ 577 w 3473"/>
                <a:gd name="T49" fmla="*/ 551 h 908"/>
                <a:gd name="T50" fmla="*/ 602 w 3473"/>
                <a:gd name="T51" fmla="*/ 477 h 908"/>
                <a:gd name="T52" fmla="*/ 1728 w 3473"/>
                <a:gd name="T53" fmla="*/ 562 h 908"/>
                <a:gd name="T54" fmla="*/ 1704 w 3473"/>
                <a:gd name="T55" fmla="*/ 354 h 908"/>
                <a:gd name="T56" fmla="*/ 1737 w 3473"/>
                <a:gd name="T57" fmla="*/ 570 h 908"/>
                <a:gd name="T58" fmla="*/ 3426 w 3473"/>
                <a:gd name="T59" fmla="*/ 387 h 908"/>
                <a:gd name="T60" fmla="*/ 3464 w 3473"/>
                <a:gd name="T61" fmla="*/ 486 h 908"/>
                <a:gd name="T62" fmla="*/ 2330 w 3473"/>
                <a:gd name="T63" fmla="*/ 442 h 908"/>
                <a:gd name="T64" fmla="*/ 2441 w 3473"/>
                <a:gd name="T65" fmla="*/ 220 h 908"/>
                <a:gd name="T66" fmla="*/ 17 w 3473"/>
                <a:gd name="T67" fmla="*/ 405 h 908"/>
                <a:gd name="T68" fmla="*/ 623 w 3473"/>
                <a:gd name="T69" fmla="*/ 364 h 908"/>
                <a:gd name="T70" fmla="*/ 1677 w 3473"/>
                <a:gd name="T71" fmla="*/ 329 h 908"/>
                <a:gd name="T72" fmla="*/ 681 w 3473"/>
                <a:gd name="T73" fmla="*/ 238 h 908"/>
                <a:gd name="T74" fmla="*/ 745 w 3473"/>
                <a:gd name="T75" fmla="*/ 163 h 908"/>
                <a:gd name="T76" fmla="*/ 699 w 3473"/>
                <a:gd name="T77" fmla="*/ 241 h 908"/>
                <a:gd name="T78" fmla="*/ 1568 w 3473"/>
                <a:gd name="T79" fmla="*/ 178 h 908"/>
                <a:gd name="T80" fmla="*/ 1580 w 3473"/>
                <a:gd name="T81" fmla="*/ 166 h 908"/>
                <a:gd name="T82" fmla="*/ 3381 w 3473"/>
                <a:gd name="T83" fmla="*/ 255 h 908"/>
                <a:gd name="T84" fmla="*/ 3210 w 3473"/>
                <a:gd name="T85" fmla="*/ 89 h 908"/>
                <a:gd name="T86" fmla="*/ 2444 w 3473"/>
                <a:gd name="T87" fmla="*/ 193 h 908"/>
                <a:gd name="T88" fmla="*/ 2538 w 3473"/>
                <a:gd name="T89" fmla="*/ 109 h 908"/>
                <a:gd name="T90" fmla="*/ 2476 w 3473"/>
                <a:gd name="T91" fmla="*/ 184 h 908"/>
                <a:gd name="T92" fmla="*/ 1516 w 3473"/>
                <a:gd name="T93" fmla="*/ 133 h 908"/>
                <a:gd name="T94" fmla="*/ 876 w 3473"/>
                <a:gd name="T95" fmla="*/ 68 h 908"/>
                <a:gd name="T96" fmla="*/ 802 w 3473"/>
                <a:gd name="T97" fmla="*/ 133 h 908"/>
                <a:gd name="T98" fmla="*/ 1402 w 3473"/>
                <a:gd name="T99" fmla="*/ 47 h 908"/>
                <a:gd name="T100" fmla="*/ 3189 w 3473"/>
                <a:gd name="T101" fmla="*/ 79 h 908"/>
                <a:gd name="T102" fmla="*/ 2957 w 3473"/>
                <a:gd name="T103" fmla="*/ 3 h 908"/>
                <a:gd name="T104" fmla="*/ 2659 w 3473"/>
                <a:gd name="T105" fmla="*/ 52 h 908"/>
                <a:gd name="T106" fmla="*/ 2717 w 3473"/>
                <a:gd name="T107" fmla="*/ 23 h 908"/>
                <a:gd name="T108" fmla="*/ 2696 w 3473"/>
                <a:gd name="T109" fmla="*/ 48 h 908"/>
                <a:gd name="T110" fmla="*/ 1278 w 3473"/>
                <a:gd name="T111" fmla="*/ 28 h 908"/>
                <a:gd name="T112" fmla="*/ 1045 w 3473"/>
                <a:gd name="T113" fmla="*/ 10 h 908"/>
                <a:gd name="T114" fmla="*/ 1240 w 3473"/>
                <a:gd name="T115" fmla="*/ 4 h 908"/>
                <a:gd name="T116" fmla="*/ 1096 w 3473"/>
                <a:gd name="T117" fmla="*/ 20 h 908"/>
                <a:gd name="T118" fmla="*/ 2928 w 3473"/>
                <a:gd name="T119" fmla="*/ 1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473" h="908">
                  <a:moveTo>
                    <a:pt x="3465" y="908"/>
                  </a:moveTo>
                  <a:cubicBezTo>
                    <a:pt x="3460" y="908"/>
                    <a:pt x="3457" y="904"/>
                    <a:pt x="3457" y="899"/>
                  </a:cubicBezTo>
                  <a:cubicBezTo>
                    <a:pt x="3457" y="803"/>
                    <a:pt x="3457" y="803"/>
                    <a:pt x="3457" y="803"/>
                  </a:cubicBezTo>
                  <a:cubicBezTo>
                    <a:pt x="3457" y="799"/>
                    <a:pt x="3460" y="795"/>
                    <a:pt x="3465" y="795"/>
                  </a:cubicBezTo>
                  <a:cubicBezTo>
                    <a:pt x="3470" y="795"/>
                    <a:pt x="3473" y="799"/>
                    <a:pt x="3473" y="803"/>
                  </a:cubicBezTo>
                  <a:cubicBezTo>
                    <a:pt x="3473" y="899"/>
                    <a:pt x="3473" y="899"/>
                    <a:pt x="3473" y="899"/>
                  </a:cubicBezTo>
                  <a:cubicBezTo>
                    <a:pt x="3473" y="904"/>
                    <a:pt x="3470" y="908"/>
                    <a:pt x="3465" y="908"/>
                  </a:cubicBezTo>
                  <a:close/>
                  <a:moveTo>
                    <a:pt x="2025" y="880"/>
                  </a:moveTo>
                  <a:cubicBezTo>
                    <a:pt x="2005" y="880"/>
                    <a:pt x="1985" y="879"/>
                    <a:pt x="1966" y="875"/>
                  </a:cubicBezTo>
                  <a:cubicBezTo>
                    <a:pt x="1966" y="875"/>
                    <a:pt x="1966" y="875"/>
                    <a:pt x="1966" y="875"/>
                  </a:cubicBezTo>
                  <a:cubicBezTo>
                    <a:pt x="1964" y="875"/>
                    <a:pt x="1963" y="875"/>
                    <a:pt x="1962" y="875"/>
                  </a:cubicBezTo>
                  <a:cubicBezTo>
                    <a:pt x="1962" y="875"/>
                    <a:pt x="1962" y="875"/>
                    <a:pt x="1962" y="875"/>
                  </a:cubicBezTo>
                  <a:cubicBezTo>
                    <a:pt x="1962" y="875"/>
                    <a:pt x="1962" y="875"/>
                    <a:pt x="1962" y="875"/>
                  </a:cubicBezTo>
                  <a:cubicBezTo>
                    <a:pt x="1928" y="868"/>
                    <a:pt x="1897" y="857"/>
                    <a:pt x="1869" y="842"/>
                  </a:cubicBezTo>
                  <a:cubicBezTo>
                    <a:pt x="1867" y="841"/>
                    <a:pt x="1865" y="839"/>
                    <a:pt x="1865" y="837"/>
                  </a:cubicBezTo>
                  <a:cubicBezTo>
                    <a:pt x="1864" y="835"/>
                    <a:pt x="1864" y="833"/>
                    <a:pt x="1865" y="831"/>
                  </a:cubicBezTo>
                  <a:cubicBezTo>
                    <a:pt x="1867" y="827"/>
                    <a:pt x="1873" y="825"/>
                    <a:pt x="1877" y="827"/>
                  </a:cubicBezTo>
                  <a:cubicBezTo>
                    <a:pt x="1903" y="841"/>
                    <a:pt x="1933" y="852"/>
                    <a:pt x="1965" y="858"/>
                  </a:cubicBezTo>
                  <a:cubicBezTo>
                    <a:pt x="1965" y="858"/>
                    <a:pt x="1965" y="858"/>
                    <a:pt x="1965" y="858"/>
                  </a:cubicBezTo>
                  <a:cubicBezTo>
                    <a:pt x="1966" y="858"/>
                    <a:pt x="1967" y="858"/>
                    <a:pt x="1969" y="859"/>
                  </a:cubicBezTo>
                  <a:cubicBezTo>
                    <a:pt x="1969" y="859"/>
                    <a:pt x="1969" y="859"/>
                    <a:pt x="1969" y="859"/>
                  </a:cubicBezTo>
                  <a:cubicBezTo>
                    <a:pt x="2004" y="865"/>
                    <a:pt x="2040" y="865"/>
                    <a:pt x="2074" y="860"/>
                  </a:cubicBezTo>
                  <a:cubicBezTo>
                    <a:pt x="2075" y="860"/>
                    <a:pt x="2075" y="860"/>
                    <a:pt x="2075" y="860"/>
                  </a:cubicBezTo>
                  <a:cubicBezTo>
                    <a:pt x="2075" y="860"/>
                    <a:pt x="2075" y="860"/>
                    <a:pt x="2075" y="860"/>
                  </a:cubicBezTo>
                  <a:cubicBezTo>
                    <a:pt x="2079" y="859"/>
                    <a:pt x="2083" y="862"/>
                    <a:pt x="2084" y="867"/>
                  </a:cubicBezTo>
                  <a:cubicBezTo>
                    <a:pt x="2085" y="872"/>
                    <a:pt x="2082" y="876"/>
                    <a:pt x="2077" y="877"/>
                  </a:cubicBezTo>
                  <a:cubicBezTo>
                    <a:pt x="2060" y="879"/>
                    <a:pt x="2043" y="880"/>
                    <a:pt x="2025" y="880"/>
                  </a:cubicBezTo>
                  <a:close/>
                  <a:moveTo>
                    <a:pt x="297" y="880"/>
                  </a:moveTo>
                  <a:cubicBezTo>
                    <a:pt x="278" y="880"/>
                    <a:pt x="259" y="879"/>
                    <a:pt x="240" y="876"/>
                  </a:cubicBezTo>
                  <a:cubicBezTo>
                    <a:pt x="233" y="875"/>
                    <a:pt x="226" y="873"/>
                    <a:pt x="218" y="871"/>
                  </a:cubicBezTo>
                  <a:cubicBezTo>
                    <a:pt x="216" y="871"/>
                    <a:pt x="214" y="870"/>
                    <a:pt x="213" y="868"/>
                  </a:cubicBezTo>
                  <a:cubicBezTo>
                    <a:pt x="212" y="866"/>
                    <a:pt x="211" y="863"/>
                    <a:pt x="212" y="861"/>
                  </a:cubicBezTo>
                  <a:cubicBezTo>
                    <a:pt x="213" y="857"/>
                    <a:pt x="218" y="854"/>
                    <a:pt x="222" y="855"/>
                  </a:cubicBezTo>
                  <a:cubicBezTo>
                    <a:pt x="229" y="857"/>
                    <a:pt x="236" y="858"/>
                    <a:pt x="243" y="859"/>
                  </a:cubicBezTo>
                  <a:cubicBezTo>
                    <a:pt x="261" y="862"/>
                    <a:pt x="279" y="863"/>
                    <a:pt x="297" y="863"/>
                  </a:cubicBezTo>
                  <a:cubicBezTo>
                    <a:pt x="297" y="863"/>
                    <a:pt x="297" y="863"/>
                    <a:pt x="297" y="863"/>
                  </a:cubicBezTo>
                  <a:cubicBezTo>
                    <a:pt x="301" y="863"/>
                    <a:pt x="304" y="863"/>
                    <a:pt x="307" y="863"/>
                  </a:cubicBezTo>
                  <a:cubicBezTo>
                    <a:pt x="310" y="863"/>
                    <a:pt x="313" y="863"/>
                    <a:pt x="315" y="863"/>
                  </a:cubicBezTo>
                  <a:cubicBezTo>
                    <a:pt x="334" y="862"/>
                    <a:pt x="353" y="859"/>
                    <a:pt x="371" y="855"/>
                  </a:cubicBezTo>
                  <a:cubicBezTo>
                    <a:pt x="389" y="851"/>
                    <a:pt x="406" y="845"/>
                    <a:pt x="422" y="838"/>
                  </a:cubicBezTo>
                  <a:cubicBezTo>
                    <a:pt x="422" y="838"/>
                    <a:pt x="422" y="838"/>
                    <a:pt x="422" y="838"/>
                  </a:cubicBezTo>
                  <a:cubicBezTo>
                    <a:pt x="422" y="838"/>
                    <a:pt x="422" y="838"/>
                    <a:pt x="422" y="838"/>
                  </a:cubicBezTo>
                  <a:cubicBezTo>
                    <a:pt x="427" y="837"/>
                    <a:pt x="432" y="839"/>
                    <a:pt x="433" y="843"/>
                  </a:cubicBezTo>
                  <a:cubicBezTo>
                    <a:pt x="434" y="845"/>
                    <a:pt x="434" y="847"/>
                    <a:pt x="433" y="849"/>
                  </a:cubicBezTo>
                  <a:cubicBezTo>
                    <a:pt x="433" y="851"/>
                    <a:pt x="431" y="853"/>
                    <a:pt x="429" y="854"/>
                  </a:cubicBezTo>
                  <a:cubicBezTo>
                    <a:pt x="412" y="861"/>
                    <a:pt x="394" y="867"/>
                    <a:pt x="375" y="872"/>
                  </a:cubicBezTo>
                  <a:cubicBezTo>
                    <a:pt x="355" y="876"/>
                    <a:pt x="336" y="879"/>
                    <a:pt x="316" y="880"/>
                  </a:cubicBezTo>
                  <a:cubicBezTo>
                    <a:pt x="314" y="880"/>
                    <a:pt x="311" y="880"/>
                    <a:pt x="308" y="880"/>
                  </a:cubicBezTo>
                  <a:cubicBezTo>
                    <a:pt x="308" y="880"/>
                    <a:pt x="308" y="880"/>
                    <a:pt x="308" y="880"/>
                  </a:cubicBezTo>
                  <a:cubicBezTo>
                    <a:pt x="305" y="880"/>
                    <a:pt x="301" y="880"/>
                    <a:pt x="297" y="880"/>
                  </a:cubicBezTo>
                  <a:close/>
                  <a:moveTo>
                    <a:pt x="2103" y="871"/>
                  </a:moveTo>
                  <a:cubicBezTo>
                    <a:pt x="2100" y="871"/>
                    <a:pt x="2096" y="869"/>
                    <a:pt x="2095" y="865"/>
                  </a:cubicBezTo>
                  <a:cubicBezTo>
                    <a:pt x="2095" y="862"/>
                    <a:pt x="2095" y="860"/>
                    <a:pt x="2096" y="858"/>
                  </a:cubicBezTo>
                  <a:cubicBezTo>
                    <a:pt x="2097" y="856"/>
                    <a:pt x="2099" y="855"/>
                    <a:pt x="2101" y="854"/>
                  </a:cubicBezTo>
                  <a:cubicBezTo>
                    <a:pt x="2101" y="854"/>
                    <a:pt x="2101" y="854"/>
                    <a:pt x="2101" y="854"/>
                  </a:cubicBezTo>
                  <a:cubicBezTo>
                    <a:pt x="2106" y="853"/>
                    <a:pt x="2111" y="856"/>
                    <a:pt x="2112" y="861"/>
                  </a:cubicBezTo>
                  <a:cubicBezTo>
                    <a:pt x="2112" y="863"/>
                    <a:pt x="2112" y="865"/>
                    <a:pt x="2111" y="867"/>
                  </a:cubicBezTo>
                  <a:cubicBezTo>
                    <a:pt x="2110" y="869"/>
                    <a:pt x="2108" y="870"/>
                    <a:pt x="2105" y="871"/>
                  </a:cubicBezTo>
                  <a:cubicBezTo>
                    <a:pt x="2105" y="871"/>
                    <a:pt x="2104" y="871"/>
                    <a:pt x="2103" y="871"/>
                  </a:cubicBezTo>
                  <a:close/>
                  <a:moveTo>
                    <a:pt x="193" y="864"/>
                  </a:moveTo>
                  <a:cubicBezTo>
                    <a:pt x="192" y="864"/>
                    <a:pt x="191" y="864"/>
                    <a:pt x="190" y="863"/>
                  </a:cubicBezTo>
                  <a:cubicBezTo>
                    <a:pt x="186" y="862"/>
                    <a:pt x="184" y="857"/>
                    <a:pt x="185" y="853"/>
                  </a:cubicBezTo>
                  <a:cubicBezTo>
                    <a:pt x="186" y="848"/>
                    <a:pt x="191" y="846"/>
                    <a:pt x="196" y="847"/>
                  </a:cubicBezTo>
                  <a:cubicBezTo>
                    <a:pt x="198" y="848"/>
                    <a:pt x="200" y="850"/>
                    <a:pt x="201" y="852"/>
                  </a:cubicBezTo>
                  <a:cubicBezTo>
                    <a:pt x="202" y="854"/>
                    <a:pt x="202" y="856"/>
                    <a:pt x="201" y="858"/>
                  </a:cubicBezTo>
                  <a:cubicBezTo>
                    <a:pt x="200" y="862"/>
                    <a:pt x="197" y="864"/>
                    <a:pt x="193" y="864"/>
                  </a:cubicBezTo>
                  <a:close/>
                  <a:moveTo>
                    <a:pt x="2131" y="863"/>
                  </a:moveTo>
                  <a:cubicBezTo>
                    <a:pt x="2127" y="863"/>
                    <a:pt x="2124" y="861"/>
                    <a:pt x="2123" y="858"/>
                  </a:cubicBezTo>
                  <a:cubicBezTo>
                    <a:pt x="2122" y="855"/>
                    <a:pt x="2122" y="853"/>
                    <a:pt x="2123" y="851"/>
                  </a:cubicBezTo>
                  <a:cubicBezTo>
                    <a:pt x="2124" y="849"/>
                    <a:pt x="2126" y="848"/>
                    <a:pt x="2128" y="847"/>
                  </a:cubicBezTo>
                  <a:cubicBezTo>
                    <a:pt x="2138" y="844"/>
                    <a:pt x="2147" y="840"/>
                    <a:pt x="2156" y="836"/>
                  </a:cubicBezTo>
                  <a:cubicBezTo>
                    <a:pt x="2174" y="828"/>
                    <a:pt x="2191" y="817"/>
                    <a:pt x="2207" y="805"/>
                  </a:cubicBezTo>
                  <a:cubicBezTo>
                    <a:pt x="2208" y="804"/>
                    <a:pt x="2209" y="804"/>
                    <a:pt x="2210" y="803"/>
                  </a:cubicBezTo>
                  <a:cubicBezTo>
                    <a:pt x="2238" y="781"/>
                    <a:pt x="2261" y="752"/>
                    <a:pt x="2277" y="718"/>
                  </a:cubicBezTo>
                  <a:cubicBezTo>
                    <a:pt x="2279" y="714"/>
                    <a:pt x="2284" y="712"/>
                    <a:pt x="2288" y="714"/>
                  </a:cubicBezTo>
                  <a:cubicBezTo>
                    <a:pt x="2293" y="716"/>
                    <a:pt x="2294" y="721"/>
                    <a:pt x="2292" y="726"/>
                  </a:cubicBezTo>
                  <a:cubicBezTo>
                    <a:pt x="2275" y="762"/>
                    <a:pt x="2251" y="792"/>
                    <a:pt x="2220" y="816"/>
                  </a:cubicBezTo>
                  <a:cubicBezTo>
                    <a:pt x="2219" y="817"/>
                    <a:pt x="2219" y="817"/>
                    <a:pt x="2219" y="817"/>
                  </a:cubicBezTo>
                  <a:cubicBezTo>
                    <a:pt x="2219" y="818"/>
                    <a:pt x="2218" y="818"/>
                    <a:pt x="2217" y="819"/>
                  </a:cubicBezTo>
                  <a:cubicBezTo>
                    <a:pt x="2200" y="832"/>
                    <a:pt x="2182" y="843"/>
                    <a:pt x="2163" y="851"/>
                  </a:cubicBezTo>
                  <a:cubicBezTo>
                    <a:pt x="2153" y="856"/>
                    <a:pt x="2144" y="859"/>
                    <a:pt x="2133" y="863"/>
                  </a:cubicBezTo>
                  <a:cubicBezTo>
                    <a:pt x="2132" y="863"/>
                    <a:pt x="2132" y="863"/>
                    <a:pt x="2131" y="863"/>
                  </a:cubicBezTo>
                  <a:close/>
                  <a:moveTo>
                    <a:pt x="167" y="854"/>
                  </a:moveTo>
                  <a:cubicBezTo>
                    <a:pt x="165" y="854"/>
                    <a:pt x="164" y="854"/>
                    <a:pt x="163" y="853"/>
                  </a:cubicBezTo>
                  <a:cubicBezTo>
                    <a:pt x="128" y="838"/>
                    <a:pt x="97" y="816"/>
                    <a:pt x="72" y="789"/>
                  </a:cubicBezTo>
                  <a:cubicBezTo>
                    <a:pt x="72" y="789"/>
                    <a:pt x="72" y="789"/>
                    <a:pt x="72" y="789"/>
                  </a:cubicBezTo>
                  <a:cubicBezTo>
                    <a:pt x="71" y="788"/>
                    <a:pt x="70" y="787"/>
                    <a:pt x="69" y="786"/>
                  </a:cubicBezTo>
                  <a:cubicBezTo>
                    <a:pt x="47" y="761"/>
                    <a:pt x="31" y="732"/>
                    <a:pt x="19" y="700"/>
                  </a:cubicBezTo>
                  <a:cubicBezTo>
                    <a:pt x="18" y="698"/>
                    <a:pt x="19" y="696"/>
                    <a:pt x="20" y="694"/>
                  </a:cubicBezTo>
                  <a:cubicBezTo>
                    <a:pt x="20" y="692"/>
                    <a:pt x="22" y="690"/>
                    <a:pt x="24" y="689"/>
                  </a:cubicBezTo>
                  <a:cubicBezTo>
                    <a:pt x="29" y="688"/>
                    <a:pt x="34" y="690"/>
                    <a:pt x="35" y="695"/>
                  </a:cubicBezTo>
                  <a:cubicBezTo>
                    <a:pt x="46" y="725"/>
                    <a:pt x="62" y="752"/>
                    <a:pt x="82" y="774"/>
                  </a:cubicBezTo>
                  <a:cubicBezTo>
                    <a:pt x="82" y="775"/>
                    <a:pt x="83" y="776"/>
                    <a:pt x="84" y="777"/>
                  </a:cubicBezTo>
                  <a:cubicBezTo>
                    <a:pt x="84" y="777"/>
                    <a:pt x="84" y="777"/>
                    <a:pt x="84" y="777"/>
                  </a:cubicBezTo>
                  <a:cubicBezTo>
                    <a:pt x="84" y="777"/>
                    <a:pt x="84" y="777"/>
                    <a:pt x="84" y="777"/>
                  </a:cubicBezTo>
                  <a:cubicBezTo>
                    <a:pt x="108" y="803"/>
                    <a:pt x="137" y="823"/>
                    <a:pt x="170" y="838"/>
                  </a:cubicBezTo>
                  <a:cubicBezTo>
                    <a:pt x="172" y="838"/>
                    <a:pt x="174" y="840"/>
                    <a:pt x="175" y="842"/>
                  </a:cubicBezTo>
                  <a:cubicBezTo>
                    <a:pt x="175" y="844"/>
                    <a:pt x="175" y="847"/>
                    <a:pt x="174" y="849"/>
                  </a:cubicBezTo>
                  <a:cubicBezTo>
                    <a:pt x="173" y="852"/>
                    <a:pt x="170" y="854"/>
                    <a:pt x="167" y="854"/>
                  </a:cubicBezTo>
                  <a:close/>
                  <a:moveTo>
                    <a:pt x="451" y="842"/>
                  </a:moveTo>
                  <a:cubicBezTo>
                    <a:pt x="448" y="842"/>
                    <a:pt x="445" y="841"/>
                    <a:pt x="443" y="838"/>
                  </a:cubicBezTo>
                  <a:cubicBezTo>
                    <a:pt x="441" y="834"/>
                    <a:pt x="443" y="829"/>
                    <a:pt x="447" y="826"/>
                  </a:cubicBezTo>
                  <a:cubicBezTo>
                    <a:pt x="447" y="826"/>
                    <a:pt x="447" y="826"/>
                    <a:pt x="447" y="826"/>
                  </a:cubicBezTo>
                  <a:cubicBezTo>
                    <a:pt x="447" y="826"/>
                    <a:pt x="447" y="826"/>
                    <a:pt x="447" y="826"/>
                  </a:cubicBezTo>
                  <a:cubicBezTo>
                    <a:pt x="451" y="824"/>
                    <a:pt x="456" y="826"/>
                    <a:pt x="458" y="830"/>
                  </a:cubicBezTo>
                  <a:cubicBezTo>
                    <a:pt x="461" y="834"/>
                    <a:pt x="459" y="839"/>
                    <a:pt x="455" y="841"/>
                  </a:cubicBezTo>
                  <a:cubicBezTo>
                    <a:pt x="454" y="842"/>
                    <a:pt x="452" y="842"/>
                    <a:pt x="451" y="842"/>
                  </a:cubicBezTo>
                  <a:close/>
                  <a:moveTo>
                    <a:pt x="1849" y="828"/>
                  </a:moveTo>
                  <a:cubicBezTo>
                    <a:pt x="1847" y="828"/>
                    <a:pt x="1845" y="828"/>
                    <a:pt x="1844" y="827"/>
                  </a:cubicBezTo>
                  <a:cubicBezTo>
                    <a:pt x="1840" y="824"/>
                    <a:pt x="1839" y="819"/>
                    <a:pt x="1842" y="815"/>
                  </a:cubicBezTo>
                  <a:cubicBezTo>
                    <a:pt x="1844" y="811"/>
                    <a:pt x="1850" y="810"/>
                    <a:pt x="1853" y="813"/>
                  </a:cubicBezTo>
                  <a:cubicBezTo>
                    <a:pt x="1855" y="814"/>
                    <a:pt x="1857" y="816"/>
                    <a:pt x="1857" y="818"/>
                  </a:cubicBezTo>
                  <a:cubicBezTo>
                    <a:pt x="1857" y="820"/>
                    <a:pt x="1857" y="823"/>
                    <a:pt x="1856" y="825"/>
                  </a:cubicBezTo>
                  <a:cubicBezTo>
                    <a:pt x="1854" y="827"/>
                    <a:pt x="1851" y="828"/>
                    <a:pt x="1849" y="828"/>
                  </a:cubicBezTo>
                  <a:close/>
                  <a:moveTo>
                    <a:pt x="475" y="827"/>
                  </a:moveTo>
                  <a:cubicBezTo>
                    <a:pt x="472" y="827"/>
                    <a:pt x="469" y="826"/>
                    <a:pt x="468" y="824"/>
                  </a:cubicBezTo>
                  <a:cubicBezTo>
                    <a:pt x="467" y="822"/>
                    <a:pt x="466" y="819"/>
                    <a:pt x="466" y="817"/>
                  </a:cubicBezTo>
                  <a:cubicBezTo>
                    <a:pt x="467" y="815"/>
                    <a:pt x="468" y="813"/>
                    <a:pt x="470" y="812"/>
                  </a:cubicBezTo>
                  <a:cubicBezTo>
                    <a:pt x="490" y="798"/>
                    <a:pt x="507" y="781"/>
                    <a:pt x="521" y="763"/>
                  </a:cubicBezTo>
                  <a:cubicBezTo>
                    <a:pt x="521" y="763"/>
                    <a:pt x="521" y="763"/>
                    <a:pt x="521" y="763"/>
                  </a:cubicBezTo>
                  <a:cubicBezTo>
                    <a:pt x="526" y="758"/>
                    <a:pt x="530" y="752"/>
                    <a:pt x="534" y="745"/>
                  </a:cubicBezTo>
                  <a:cubicBezTo>
                    <a:pt x="551" y="719"/>
                    <a:pt x="563" y="689"/>
                    <a:pt x="570" y="656"/>
                  </a:cubicBezTo>
                  <a:cubicBezTo>
                    <a:pt x="570" y="652"/>
                    <a:pt x="571" y="648"/>
                    <a:pt x="572" y="643"/>
                  </a:cubicBezTo>
                  <a:cubicBezTo>
                    <a:pt x="573" y="639"/>
                    <a:pt x="577" y="636"/>
                    <a:pt x="582" y="636"/>
                  </a:cubicBezTo>
                  <a:cubicBezTo>
                    <a:pt x="584" y="637"/>
                    <a:pt x="586" y="638"/>
                    <a:pt x="587" y="640"/>
                  </a:cubicBezTo>
                  <a:cubicBezTo>
                    <a:pt x="588" y="642"/>
                    <a:pt x="589" y="644"/>
                    <a:pt x="589" y="646"/>
                  </a:cubicBezTo>
                  <a:cubicBezTo>
                    <a:pt x="588" y="651"/>
                    <a:pt x="587" y="655"/>
                    <a:pt x="586" y="660"/>
                  </a:cubicBezTo>
                  <a:cubicBezTo>
                    <a:pt x="579" y="695"/>
                    <a:pt x="566" y="727"/>
                    <a:pt x="548" y="755"/>
                  </a:cubicBezTo>
                  <a:cubicBezTo>
                    <a:pt x="544" y="761"/>
                    <a:pt x="540" y="768"/>
                    <a:pt x="535" y="774"/>
                  </a:cubicBezTo>
                  <a:cubicBezTo>
                    <a:pt x="535" y="774"/>
                    <a:pt x="535" y="774"/>
                    <a:pt x="535" y="774"/>
                  </a:cubicBezTo>
                  <a:cubicBezTo>
                    <a:pt x="520" y="793"/>
                    <a:pt x="501" y="811"/>
                    <a:pt x="480" y="826"/>
                  </a:cubicBezTo>
                  <a:cubicBezTo>
                    <a:pt x="478" y="827"/>
                    <a:pt x="477" y="827"/>
                    <a:pt x="475" y="827"/>
                  </a:cubicBezTo>
                  <a:close/>
                  <a:moveTo>
                    <a:pt x="1826" y="811"/>
                  </a:moveTo>
                  <a:cubicBezTo>
                    <a:pt x="1824" y="811"/>
                    <a:pt x="1822" y="810"/>
                    <a:pt x="1821" y="809"/>
                  </a:cubicBezTo>
                  <a:cubicBezTo>
                    <a:pt x="1813" y="802"/>
                    <a:pt x="1805" y="795"/>
                    <a:pt x="1798" y="787"/>
                  </a:cubicBezTo>
                  <a:cubicBezTo>
                    <a:pt x="1785" y="772"/>
                    <a:pt x="1773" y="755"/>
                    <a:pt x="1763" y="737"/>
                  </a:cubicBezTo>
                  <a:cubicBezTo>
                    <a:pt x="1759" y="730"/>
                    <a:pt x="1756" y="722"/>
                    <a:pt x="1753" y="715"/>
                  </a:cubicBezTo>
                  <a:cubicBezTo>
                    <a:pt x="1753" y="715"/>
                    <a:pt x="1753" y="715"/>
                    <a:pt x="1753" y="715"/>
                  </a:cubicBezTo>
                  <a:cubicBezTo>
                    <a:pt x="1741" y="686"/>
                    <a:pt x="1733" y="654"/>
                    <a:pt x="1730" y="619"/>
                  </a:cubicBezTo>
                  <a:cubicBezTo>
                    <a:pt x="1730" y="614"/>
                    <a:pt x="1733" y="610"/>
                    <a:pt x="1738" y="610"/>
                  </a:cubicBezTo>
                  <a:cubicBezTo>
                    <a:pt x="1743" y="610"/>
                    <a:pt x="1747" y="613"/>
                    <a:pt x="1747" y="618"/>
                  </a:cubicBezTo>
                  <a:cubicBezTo>
                    <a:pt x="1750" y="651"/>
                    <a:pt x="1757" y="681"/>
                    <a:pt x="1768" y="708"/>
                  </a:cubicBezTo>
                  <a:cubicBezTo>
                    <a:pt x="1771" y="715"/>
                    <a:pt x="1775" y="722"/>
                    <a:pt x="1778" y="729"/>
                  </a:cubicBezTo>
                  <a:cubicBezTo>
                    <a:pt x="1787" y="746"/>
                    <a:pt x="1798" y="761"/>
                    <a:pt x="1811" y="776"/>
                  </a:cubicBezTo>
                  <a:cubicBezTo>
                    <a:pt x="1817" y="783"/>
                    <a:pt x="1824" y="790"/>
                    <a:pt x="1832" y="796"/>
                  </a:cubicBezTo>
                  <a:cubicBezTo>
                    <a:pt x="1833" y="798"/>
                    <a:pt x="1835" y="800"/>
                    <a:pt x="1835" y="802"/>
                  </a:cubicBezTo>
                  <a:cubicBezTo>
                    <a:pt x="1835" y="804"/>
                    <a:pt x="1834" y="806"/>
                    <a:pt x="1833" y="808"/>
                  </a:cubicBezTo>
                  <a:cubicBezTo>
                    <a:pt x="1831" y="810"/>
                    <a:pt x="1829" y="811"/>
                    <a:pt x="1826" y="811"/>
                  </a:cubicBezTo>
                  <a:close/>
                  <a:moveTo>
                    <a:pt x="3465" y="784"/>
                  </a:moveTo>
                  <a:cubicBezTo>
                    <a:pt x="3460" y="784"/>
                    <a:pt x="3457" y="780"/>
                    <a:pt x="3457" y="775"/>
                  </a:cubicBezTo>
                  <a:cubicBezTo>
                    <a:pt x="3457" y="770"/>
                    <a:pt x="3460" y="767"/>
                    <a:pt x="3465" y="767"/>
                  </a:cubicBezTo>
                  <a:cubicBezTo>
                    <a:pt x="3470" y="767"/>
                    <a:pt x="3473" y="770"/>
                    <a:pt x="3473" y="775"/>
                  </a:cubicBezTo>
                  <a:cubicBezTo>
                    <a:pt x="3473" y="780"/>
                    <a:pt x="3470" y="784"/>
                    <a:pt x="3465" y="784"/>
                  </a:cubicBezTo>
                  <a:close/>
                  <a:moveTo>
                    <a:pt x="3465" y="755"/>
                  </a:moveTo>
                  <a:cubicBezTo>
                    <a:pt x="3460" y="755"/>
                    <a:pt x="3457" y="751"/>
                    <a:pt x="3457" y="747"/>
                  </a:cubicBezTo>
                  <a:cubicBezTo>
                    <a:pt x="3456" y="581"/>
                    <a:pt x="3456" y="581"/>
                    <a:pt x="3456" y="581"/>
                  </a:cubicBezTo>
                  <a:cubicBezTo>
                    <a:pt x="3456" y="566"/>
                    <a:pt x="3456" y="566"/>
                    <a:pt x="3456" y="566"/>
                  </a:cubicBezTo>
                  <a:cubicBezTo>
                    <a:pt x="3456" y="557"/>
                    <a:pt x="3456" y="547"/>
                    <a:pt x="3455" y="538"/>
                  </a:cubicBezTo>
                  <a:cubicBezTo>
                    <a:pt x="3455" y="536"/>
                    <a:pt x="3455" y="534"/>
                    <a:pt x="3457" y="532"/>
                  </a:cubicBezTo>
                  <a:cubicBezTo>
                    <a:pt x="3458" y="530"/>
                    <a:pt x="3460" y="529"/>
                    <a:pt x="3463" y="529"/>
                  </a:cubicBezTo>
                  <a:cubicBezTo>
                    <a:pt x="3467" y="529"/>
                    <a:pt x="3471" y="532"/>
                    <a:pt x="3472" y="537"/>
                  </a:cubicBezTo>
                  <a:cubicBezTo>
                    <a:pt x="3473" y="546"/>
                    <a:pt x="3473" y="556"/>
                    <a:pt x="3473" y="565"/>
                  </a:cubicBezTo>
                  <a:cubicBezTo>
                    <a:pt x="3473" y="581"/>
                    <a:pt x="3473" y="581"/>
                    <a:pt x="3473" y="581"/>
                  </a:cubicBezTo>
                  <a:cubicBezTo>
                    <a:pt x="3473" y="634"/>
                    <a:pt x="3473" y="634"/>
                    <a:pt x="3473" y="634"/>
                  </a:cubicBezTo>
                  <a:cubicBezTo>
                    <a:pt x="3473" y="634"/>
                    <a:pt x="3473" y="634"/>
                    <a:pt x="3473" y="634"/>
                  </a:cubicBezTo>
                  <a:cubicBezTo>
                    <a:pt x="3473" y="747"/>
                    <a:pt x="3473" y="747"/>
                    <a:pt x="3473" y="747"/>
                  </a:cubicBezTo>
                  <a:cubicBezTo>
                    <a:pt x="3473" y="751"/>
                    <a:pt x="3470" y="755"/>
                    <a:pt x="3465" y="755"/>
                  </a:cubicBezTo>
                  <a:close/>
                  <a:moveTo>
                    <a:pt x="2295" y="704"/>
                  </a:moveTo>
                  <a:cubicBezTo>
                    <a:pt x="2295" y="704"/>
                    <a:pt x="2294" y="704"/>
                    <a:pt x="2293" y="704"/>
                  </a:cubicBezTo>
                  <a:cubicBezTo>
                    <a:pt x="2288" y="702"/>
                    <a:pt x="2286" y="697"/>
                    <a:pt x="2287" y="693"/>
                  </a:cubicBezTo>
                  <a:cubicBezTo>
                    <a:pt x="2287" y="693"/>
                    <a:pt x="2287" y="693"/>
                    <a:pt x="2287" y="693"/>
                  </a:cubicBezTo>
                  <a:cubicBezTo>
                    <a:pt x="2289" y="689"/>
                    <a:pt x="2294" y="686"/>
                    <a:pt x="2298" y="688"/>
                  </a:cubicBezTo>
                  <a:cubicBezTo>
                    <a:pt x="2300" y="689"/>
                    <a:pt x="2302" y="690"/>
                    <a:pt x="2303" y="692"/>
                  </a:cubicBezTo>
                  <a:cubicBezTo>
                    <a:pt x="2304" y="694"/>
                    <a:pt x="2304" y="696"/>
                    <a:pt x="2303" y="699"/>
                  </a:cubicBezTo>
                  <a:cubicBezTo>
                    <a:pt x="2302" y="702"/>
                    <a:pt x="2299" y="704"/>
                    <a:pt x="2295" y="704"/>
                  </a:cubicBezTo>
                  <a:close/>
                  <a:moveTo>
                    <a:pt x="19" y="679"/>
                  </a:moveTo>
                  <a:cubicBezTo>
                    <a:pt x="15" y="679"/>
                    <a:pt x="12" y="676"/>
                    <a:pt x="11" y="672"/>
                  </a:cubicBezTo>
                  <a:cubicBezTo>
                    <a:pt x="10" y="670"/>
                    <a:pt x="11" y="668"/>
                    <a:pt x="12" y="666"/>
                  </a:cubicBezTo>
                  <a:cubicBezTo>
                    <a:pt x="13" y="664"/>
                    <a:pt x="15" y="663"/>
                    <a:pt x="17" y="662"/>
                  </a:cubicBezTo>
                  <a:cubicBezTo>
                    <a:pt x="22" y="661"/>
                    <a:pt x="26" y="664"/>
                    <a:pt x="27" y="668"/>
                  </a:cubicBezTo>
                  <a:cubicBezTo>
                    <a:pt x="28" y="673"/>
                    <a:pt x="26" y="677"/>
                    <a:pt x="21" y="679"/>
                  </a:cubicBezTo>
                  <a:cubicBezTo>
                    <a:pt x="20" y="679"/>
                    <a:pt x="20" y="679"/>
                    <a:pt x="19" y="679"/>
                  </a:cubicBezTo>
                  <a:close/>
                  <a:moveTo>
                    <a:pt x="2303" y="677"/>
                  </a:moveTo>
                  <a:cubicBezTo>
                    <a:pt x="2303" y="677"/>
                    <a:pt x="2302" y="677"/>
                    <a:pt x="2301" y="677"/>
                  </a:cubicBezTo>
                  <a:cubicBezTo>
                    <a:pt x="2297" y="676"/>
                    <a:pt x="2294" y="671"/>
                    <a:pt x="2295" y="667"/>
                  </a:cubicBezTo>
                  <a:cubicBezTo>
                    <a:pt x="2301" y="644"/>
                    <a:pt x="2304" y="619"/>
                    <a:pt x="2304" y="593"/>
                  </a:cubicBezTo>
                  <a:cubicBezTo>
                    <a:pt x="2305" y="570"/>
                    <a:pt x="2305" y="570"/>
                    <a:pt x="2305" y="570"/>
                  </a:cubicBezTo>
                  <a:cubicBezTo>
                    <a:pt x="2305" y="568"/>
                    <a:pt x="2305" y="566"/>
                    <a:pt x="2305" y="564"/>
                  </a:cubicBezTo>
                  <a:cubicBezTo>
                    <a:pt x="2305" y="556"/>
                    <a:pt x="2305" y="548"/>
                    <a:pt x="2306" y="540"/>
                  </a:cubicBezTo>
                  <a:cubicBezTo>
                    <a:pt x="2306" y="540"/>
                    <a:pt x="2306" y="540"/>
                    <a:pt x="2306" y="540"/>
                  </a:cubicBezTo>
                  <a:cubicBezTo>
                    <a:pt x="2307" y="521"/>
                    <a:pt x="2309" y="501"/>
                    <a:pt x="2313" y="479"/>
                  </a:cubicBezTo>
                  <a:cubicBezTo>
                    <a:pt x="2314" y="473"/>
                    <a:pt x="2315" y="466"/>
                    <a:pt x="2316" y="459"/>
                  </a:cubicBezTo>
                  <a:cubicBezTo>
                    <a:pt x="2317" y="455"/>
                    <a:pt x="2321" y="452"/>
                    <a:pt x="2326" y="452"/>
                  </a:cubicBezTo>
                  <a:cubicBezTo>
                    <a:pt x="2331" y="453"/>
                    <a:pt x="2334" y="458"/>
                    <a:pt x="2333" y="462"/>
                  </a:cubicBezTo>
                  <a:cubicBezTo>
                    <a:pt x="2331" y="469"/>
                    <a:pt x="2330" y="475"/>
                    <a:pt x="2329" y="482"/>
                  </a:cubicBezTo>
                  <a:cubicBezTo>
                    <a:pt x="2326" y="503"/>
                    <a:pt x="2324" y="523"/>
                    <a:pt x="2323" y="541"/>
                  </a:cubicBezTo>
                  <a:cubicBezTo>
                    <a:pt x="2323" y="541"/>
                    <a:pt x="2323" y="541"/>
                    <a:pt x="2323" y="541"/>
                  </a:cubicBezTo>
                  <a:cubicBezTo>
                    <a:pt x="2323" y="542"/>
                    <a:pt x="2323" y="542"/>
                    <a:pt x="2323" y="542"/>
                  </a:cubicBezTo>
                  <a:cubicBezTo>
                    <a:pt x="2322" y="549"/>
                    <a:pt x="2322" y="557"/>
                    <a:pt x="2322" y="564"/>
                  </a:cubicBezTo>
                  <a:cubicBezTo>
                    <a:pt x="2322" y="566"/>
                    <a:pt x="2322" y="569"/>
                    <a:pt x="2322" y="571"/>
                  </a:cubicBezTo>
                  <a:cubicBezTo>
                    <a:pt x="2321" y="594"/>
                    <a:pt x="2321" y="594"/>
                    <a:pt x="2321" y="594"/>
                  </a:cubicBezTo>
                  <a:cubicBezTo>
                    <a:pt x="2321" y="621"/>
                    <a:pt x="2317" y="647"/>
                    <a:pt x="2312" y="671"/>
                  </a:cubicBezTo>
                  <a:cubicBezTo>
                    <a:pt x="2311" y="674"/>
                    <a:pt x="2307" y="677"/>
                    <a:pt x="2303" y="677"/>
                  </a:cubicBezTo>
                  <a:close/>
                  <a:moveTo>
                    <a:pt x="13" y="651"/>
                  </a:moveTo>
                  <a:cubicBezTo>
                    <a:pt x="9" y="651"/>
                    <a:pt x="6" y="648"/>
                    <a:pt x="5" y="644"/>
                  </a:cubicBezTo>
                  <a:cubicBezTo>
                    <a:pt x="4" y="634"/>
                    <a:pt x="2" y="624"/>
                    <a:pt x="2" y="614"/>
                  </a:cubicBezTo>
                  <a:cubicBezTo>
                    <a:pt x="1" y="605"/>
                    <a:pt x="1" y="605"/>
                    <a:pt x="1" y="605"/>
                  </a:cubicBezTo>
                  <a:cubicBezTo>
                    <a:pt x="1" y="603"/>
                    <a:pt x="1" y="601"/>
                    <a:pt x="1" y="599"/>
                  </a:cubicBezTo>
                  <a:cubicBezTo>
                    <a:pt x="1" y="598"/>
                    <a:pt x="1" y="597"/>
                    <a:pt x="1" y="596"/>
                  </a:cubicBezTo>
                  <a:cubicBezTo>
                    <a:pt x="1" y="596"/>
                    <a:pt x="1" y="596"/>
                    <a:pt x="1" y="596"/>
                  </a:cubicBezTo>
                  <a:cubicBezTo>
                    <a:pt x="1" y="594"/>
                    <a:pt x="1" y="592"/>
                    <a:pt x="1" y="590"/>
                  </a:cubicBezTo>
                  <a:cubicBezTo>
                    <a:pt x="1" y="587"/>
                    <a:pt x="1" y="584"/>
                    <a:pt x="0" y="579"/>
                  </a:cubicBezTo>
                  <a:cubicBezTo>
                    <a:pt x="0" y="578"/>
                    <a:pt x="1" y="577"/>
                    <a:pt x="1" y="576"/>
                  </a:cubicBezTo>
                  <a:cubicBezTo>
                    <a:pt x="1" y="434"/>
                    <a:pt x="1" y="434"/>
                    <a:pt x="1" y="434"/>
                  </a:cubicBezTo>
                  <a:cubicBezTo>
                    <a:pt x="1" y="429"/>
                    <a:pt x="4" y="425"/>
                    <a:pt x="9" y="425"/>
                  </a:cubicBezTo>
                  <a:cubicBezTo>
                    <a:pt x="14" y="425"/>
                    <a:pt x="17" y="429"/>
                    <a:pt x="17" y="434"/>
                  </a:cubicBezTo>
                  <a:cubicBezTo>
                    <a:pt x="17" y="576"/>
                    <a:pt x="17" y="576"/>
                    <a:pt x="17" y="576"/>
                  </a:cubicBezTo>
                  <a:cubicBezTo>
                    <a:pt x="17" y="577"/>
                    <a:pt x="17" y="578"/>
                    <a:pt x="17" y="579"/>
                  </a:cubicBezTo>
                  <a:cubicBezTo>
                    <a:pt x="17" y="583"/>
                    <a:pt x="18" y="587"/>
                    <a:pt x="18" y="590"/>
                  </a:cubicBezTo>
                  <a:cubicBezTo>
                    <a:pt x="18" y="592"/>
                    <a:pt x="18" y="593"/>
                    <a:pt x="18" y="596"/>
                  </a:cubicBezTo>
                  <a:cubicBezTo>
                    <a:pt x="18" y="596"/>
                    <a:pt x="18" y="596"/>
                    <a:pt x="18" y="596"/>
                  </a:cubicBezTo>
                  <a:cubicBezTo>
                    <a:pt x="18" y="597"/>
                    <a:pt x="18" y="598"/>
                    <a:pt x="18" y="599"/>
                  </a:cubicBezTo>
                  <a:cubicBezTo>
                    <a:pt x="18" y="601"/>
                    <a:pt x="18" y="603"/>
                    <a:pt x="18" y="604"/>
                  </a:cubicBezTo>
                  <a:cubicBezTo>
                    <a:pt x="19" y="613"/>
                    <a:pt x="19" y="613"/>
                    <a:pt x="19" y="613"/>
                  </a:cubicBezTo>
                  <a:cubicBezTo>
                    <a:pt x="19" y="622"/>
                    <a:pt x="20" y="632"/>
                    <a:pt x="22" y="641"/>
                  </a:cubicBezTo>
                  <a:cubicBezTo>
                    <a:pt x="23" y="646"/>
                    <a:pt x="19" y="650"/>
                    <a:pt x="15" y="651"/>
                  </a:cubicBezTo>
                  <a:cubicBezTo>
                    <a:pt x="14" y="651"/>
                    <a:pt x="14" y="651"/>
                    <a:pt x="13" y="651"/>
                  </a:cubicBezTo>
                  <a:close/>
                  <a:moveTo>
                    <a:pt x="584" y="625"/>
                  </a:moveTo>
                  <a:cubicBezTo>
                    <a:pt x="583" y="625"/>
                    <a:pt x="583" y="625"/>
                    <a:pt x="583" y="625"/>
                  </a:cubicBezTo>
                  <a:cubicBezTo>
                    <a:pt x="581" y="625"/>
                    <a:pt x="579" y="624"/>
                    <a:pt x="577" y="622"/>
                  </a:cubicBezTo>
                  <a:cubicBezTo>
                    <a:pt x="576" y="620"/>
                    <a:pt x="575" y="618"/>
                    <a:pt x="575" y="616"/>
                  </a:cubicBezTo>
                  <a:cubicBezTo>
                    <a:pt x="576" y="611"/>
                    <a:pt x="580" y="608"/>
                    <a:pt x="584" y="608"/>
                  </a:cubicBezTo>
                  <a:cubicBezTo>
                    <a:pt x="587" y="608"/>
                    <a:pt x="589" y="609"/>
                    <a:pt x="590" y="611"/>
                  </a:cubicBezTo>
                  <a:cubicBezTo>
                    <a:pt x="592" y="613"/>
                    <a:pt x="592" y="615"/>
                    <a:pt x="592" y="617"/>
                  </a:cubicBezTo>
                  <a:cubicBezTo>
                    <a:pt x="592" y="617"/>
                    <a:pt x="592" y="617"/>
                    <a:pt x="592" y="617"/>
                  </a:cubicBezTo>
                  <a:cubicBezTo>
                    <a:pt x="592" y="622"/>
                    <a:pt x="588" y="625"/>
                    <a:pt x="584" y="625"/>
                  </a:cubicBezTo>
                  <a:close/>
                  <a:moveTo>
                    <a:pt x="1737" y="599"/>
                  </a:moveTo>
                  <a:cubicBezTo>
                    <a:pt x="1733" y="599"/>
                    <a:pt x="1729" y="595"/>
                    <a:pt x="1729" y="590"/>
                  </a:cubicBezTo>
                  <a:cubicBezTo>
                    <a:pt x="1729" y="588"/>
                    <a:pt x="1729" y="586"/>
                    <a:pt x="1731" y="584"/>
                  </a:cubicBezTo>
                  <a:cubicBezTo>
                    <a:pt x="1733" y="583"/>
                    <a:pt x="1735" y="582"/>
                    <a:pt x="1737" y="582"/>
                  </a:cubicBezTo>
                  <a:cubicBezTo>
                    <a:pt x="1737" y="582"/>
                    <a:pt x="1737" y="582"/>
                    <a:pt x="1737" y="582"/>
                  </a:cubicBezTo>
                  <a:cubicBezTo>
                    <a:pt x="1742" y="582"/>
                    <a:pt x="1746" y="585"/>
                    <a:pt x="1746" y="590"/>
                  </a:cubicBezTo>
                  <a:cubicBezTo>
                    <a:pt x="1746" y="592"/>
                    <a:pt x="1745" y="594"/>
                    <a:pt x="1743" y="596"/>
                  </a:cubicBezTo>
                  <a:cubicBezTo>
                    <a:pt x="1742" y="598"/>
                    <a:pt x="1740" y="599"/>
                    <a:pt x="1737" y="599"/>
                  </a:cubicBezTo>
                  <a:cubicBezTo>
                    <a:pt x="1737" y="599"/>
                    <a:pt x="1737" y="599"/>
                    <a:pt x="1737" y="599"/>
                  </a:cubicBezTo>
                  <a:close/>
                  <a:moveTo>
                    <a:pt x="585" y="597"/>
                  </a:moveTo>
                  <a:cubicBezTo>
                    <a:pt x="585" y="597"/>
                    <a:pt x="585" y="597"/>
                    <a:pt x="585" y="597"/>
                  </a:cubicBezTo>
                  <a:cubicBezTo>
                    <a:pt x="582" y="597"/>
                    <a:pt x="580" y="596"/>
                    <a:pt x="579" y="594"/>
                  </a:cubicBezTo>
                  <a:cubicBezTo>
                    <a:pt x="577" y="593"/>
                    <a:pt x="576" y="590"/>
                    <a:pt x="576" y="588"/>
                  </a:cubicBezTo>
                  <a:cubicBezTo>
                    <a:pt x="577" y="551"/>
                    <a:pt x="577" y="551"/>
                    <a:pt x="577" y="551"/>
                  </a:cubicBezTo>
                  <a:cubicBezTo>
                    <a:pt x="578" y="534"/>
                    <a:pt x="578" y="534"/>
                    <a:pt x="578" y="534"/>
                  </a:cubicBezTo>
                  <a:cubicBezTo>
                    <a:pt x="579" y="525"/>
                    <a:pt x="580" y="515"/>
                    <a:pt x="581" y="505"/>
                  </a:cubicBezTo>
                  <a:cubicBezTo>
                    <a:pt x="581" y="503"/>
                    <a:pt x="582" y="500"/>
                    <a:pt x="582" y="498"/>
                  </a:cubicBezTo>
                  <a:cubicBezTo>
                    <a:pt x="582" y="496"/>
                    <a:pt x="583" y="494"/>
                    <a:pt x="583" y="491"/>
                  </a:cubicBezTo>
                  <a:cubicBezTo>
                    <a:pt x="583" y="487"/>
                    <a:pt x="584" y="481"/>
                    <a:pt x="585" y="475"/>
                  </a:cubicBezTo>
                  <a:cubicBezTo>
                    <a:pt x="585" y="475"/>
                    <a:pt x="585" y="475"/>
                    <a:pt x="585" y="475"/>
                  </a:cubicBezTo>
                  <a:cubicBezTo>
                    <a:pt x="591" y="442"/>
                    <a:pt x="599" y="410"/>
                    <a:pt x="609" y="380"/>
                  </a:cubicBezTo>
                  <a:cubicBezTo>
                    <a:pt x="610" y="375"/>
                    <a:pt x="615" y="373"/>
                    <a:pt x="620" y="374"/>
                  </a:cubicBezTo>
                  <a:cubicBezTo>
                    <a:pt x="624" y="376"/>
                    <a:pt x="626" y="381"/>
                    <a:pt x="625" y="385"/>
                  </a:cubicBezTo>
                  <a:cubicBezTo>
                    <a:pt x="615" y="415"/>
                    <a:pt x="607" y="446"/>
                    <a:pt x="602" y="477"/>
                  </a:cubicBezTo>
                  <a:cubicBezTo>
                    <a:pt x="602" y="478"/>
                    <a:pt x="602" y="478"/>
                    <a:pt x="602" y="478"/>
                  </a:cubicBezTo>
                  <a:cubicBezTo>
                    <a:pt x="601" y="483"/>
                    <a:pt x="600" y="489"/>
                    <a:pt x="600" y="494"/>
                  </a:cubicBezTo>
                  <a:cubicBezTo>
                    <a:pt x="599" y="496"/>
                    <a:pt x="599" y="498"/>
                    <a:pt x="599" y="500"/>
                  </a:cubicBezTo>
                  <a:cubicBezTo>
                    <a:pt x="599" y="502"/>
                    <a:pt x="598" y="505"/>
                    <a:pt x="598" y="507"/>
                  </a:cubicBezTo>
                  <a:cubicBezTo>
                    <a:pt x="597" y="517"/>
                    <a:pt x="596" y="526"/>
                    <a:pt x="595" y="536"/>
                  </a:cubicBezTo>
                  <a:cubicBezTo>
                    <a:pt x="594" y="552"/>
                    <a:pt x="594" y="552"/>
                    <a:pt x="594" y="552"/>
                  </a:cubicBezTo>
                  <a:cubicBezTo>
                    <a:pt x="593" y="589"/>
                    <a:pt x="593" y="589"/>
                    <a:pt x="593" y="589"/>
                  </a:cubicBezTo>
                  <a:cubicBezTo>
                    <a:pt x="593" y="593"/>
                    <a:pt x="590" y="597"/>
                    <a:pt x="585" y="597"/>
                  </a:cubicBezTo>
                  <a:close/>
                  <a:moveTo>
                    <a:pt x="1737" y="570"/>
                  </a:moveTo>
                  <a:cubicBezTo>
                    <a:pt x="1732" y="570"/>
                    <a:pt x="1728" y="567"/>
                    <a:pt x="1728" y="562"/>
                  </a:cubicBezTo>
                  <a:cubicBezTo>
                    <a:pt x="1728" y="556"/>
                    <a:pt x="1728" y="548"/>
                    <a:pt x="1727" y="541"/>
                  </a:cubicBezTo>
                  <a:cubicBezTo>
                    <a:pt x="1727" y="541"/>
                    <a:pt x="1727" y="541"/>
                    <a:pt x="1727" y="541"/>
                  </a:cubicBezTo>
                  <a:cubicBezTo>
                    <a:pt x="1725" y="519"/>
                    <a:pt x="1725" y="519"/>
                    <a:pt x="1725" y="519"/>
                  </a:cubicBezTo>
                  <a:cubicBezTo>
                    <a:pt x="1725" y="511"/>
                    <a:pt x="1725" y="511"/>
                    <a:pt x="1725" y="511"/>
                  </a:cubicBezTo>
                  <a:cubicBezTo>
                    <a:pt x="1722" y="491"/>
                    <a:pt x="1719" y="471"/>
                    <a:pt x="1715" y="451"/>
                  </a:cubicBezTo>
                  <a:cubicBezTo>
                    <a:pt x="1711" y="431"/>
                    <a:pt x="1706" y="411"/>
                    <a:pt x="1699" y="392"/>
                  </a:cubicBezTo>
                  <a:cubicBezTo>
                    <a:pt x="1696" y="381"/>
                    <a:pt x="1692" y="371"/>
                    <a:pt x="1688" y="361"/>
                  </a:cubicBezTo>
                  <a:cubicBezTo>
                    <a:pt x="1687" y="359"/>
                    <a:pt x="1687" y="356"/>
                    <a:pt x="1688" y="354"/>
                  </a:cubicBezTo>
                  <a:cubicBezTo>
                    <a:pt x="1689" y="352"/>
                    <a:pt x="1691" y="350"/>
                    <a:pt x="1693" y="350"/>
                  </a:cubicBezTo>
                  <a:cubicBezTo>
                    <a:pt x="1697" y="348"/>
                    <a:pt x="1702" y="350"/>
                    <a:pt x="1704" y="354"/>
                  </a:cubicBezTo>
                  <a:cubicBezTo>
                    <a:pt x="1708" y="365"/>
                    <a:pt x="1712" y="376"/>
                    <a:pt x="1715" y="387"/>
                  </a:cubicBezTo>
                  <a:cubicBezTo>
                    <a:pt x="1722" y="406"/>
                    <a:pt x="1727" y="427"/>
                    <a:pt x="1732" y="448"/>
                  </a:cubicBezTo>
                  <a:cubicBezTo>
                    <a:pt x="1732" y="448"/>
                    <a:pt x="1732" y="448"/>
                    <a:pt x="1732" y="448"/>
                  </a:cubicBezTo>
                  <a:cubicBezTo>
                    <a:pt x="1732" y="448"/>
                    <a:pt x="1732" y="448"/>
                    <a:pt x="1732" y="448"/>
                  </a:cubicBezTo>
                  <a:cubicBezTo>
                    <a:pt x="1736" y="468"/>
                    <a:pt x="1739" y="489"/>
                    <a:pt x="1741" y="509"/>
                  </a:cubicBezTo>
                  <a:cubicBezTo>
                    <a:pt x="1742" y="517"/>
                    <a:pt x="1742" y="517"/>
                    <a:pt x="1742" y="517"/>
                  </a:cubicBezTo>
                  <a:cubicBezTo>
                    <a:pt x="1744" y="539"/>
                    <a:pt x="1744" y="539"/>
                    <a:pt x="1744" y="539"/>
                  </a:cubicBezTo>
                  <a:cubicBezTo>
                    <a:pt x="1745" y="547"/>
                    <a:pt x="1745" y="555"/>
                    <a:pt x="1745" y="562"/>
                  </a:cubicBezTo>
                  <a:cubicBezTo>
                    <a:pt x="1745" y="566"/>
                    <a:pt x="1741" y="570"/>
                    <a:pt x="1737" y="570"/>
                  </a:cubicBezTo>
                  <a:cubicBezTo>
                    <a:pt x="1737" y="570"/>
                    <a:pt x="1737" y="570"/>
                    <a:pt x="1737" y="570"/>
                  </a:cubicBezTo>
                  <a:close/>
                  <a:moveTo>
                    <a:pt x="3461" y="518"/>
                  </a:moveTo>
                  <a:cubicBezTo>
                    <a:pt x="3457" y="518"/>
                    <a:pt x="3453" y="515"/>
                    <a:pt x="3452" y="510"/>
                  </a:cubicBezTo>
                  <a:cubicBezTo>
                    <a:pt x="3452" y="506"/>
                    <a:pt x="3455" y="501"/>
                    <a:pt x="3460" y="501"/>
                  </a:cubicBezTo>
                  <a:cubicBezTo>
                    <a:pt x="3464" y="500"/>
                    <a:pt x="3469" y="504"/>
                    <a:pt x="3469" y="508"/>
                  </a:cubicBezTo>
                  <a:cubicBezTo>
                    <a:pt x="3470" y="511"/>
                    <a:pt x="3469" y="513"/>
                    <a:pt x="3468" y="515"/>
                  </a:cubicBezTo>
                  <a:cubicBezTo>
                    <a:pt x="3466" y="516"/>
                    <a:pt x="3464" y="517"/>
                    <a:pt x="3462" y="518"/>
                  </a:cubicBezTo>
                  <a:cubicBezTo>
                    <a:pt x="3462" y="518"/>
                    <a:pt x="3461" y="518"/>
                    <a:pt x="3461" y="518"/>
                  </a:cubicBezTo>
                  <a:close/>
                  <a:moveTo>
                    <a:pt x="3457" y="490"/>
                  </a:moveTo>
                  <a:cubicBezTo>
                    <a:pt x="3453" y="490"/>
                    <a:pt x="3449" y="487"/>
                    <a:pt x="3449" y="483"/>
                  </a:cubicBezTo>
                  <a:cubicBezTo>
                    <a:pt x="3444" y="450"/>
                    <a:pt x="3436" y="418"/>
                    <a:pt x="3426" y="387"/>
                  </a:cubicBezTo>
                  <a:cubicBezTo>
                    <a:pt x="3425" y="383"/>
                    <a:pt x="3423" y="379"/>
                    <a:pt x="3421" y="375"/>
                  </a:cubicBezTo>
                  <a:cubicBezTo>
                    <a:pt x="3421" y="375"/>
                    <a:pt x="3421" y="374"/>
                    <a:pt x="3421" y="374"/>
                  </a:cubicBezTo>
                  <a:cubicBezTo>
                    <a:pt x="3411" y="345"/>
                    <a:pt x="3397" y="316"/>
                    <a:pt x="3382" y="289"/>
                  </a:cubicBezTo>
                  <a:cubicBezTo>
                    <a:pt x="3381" y="287"/>
                    <a:pt x="3380" y="285"/>
                    <a:pt x="3381" y="282"/>
                  </a:cubicBezTo>
                  <a:cubicBezTo>
                    <a:pt x="3381" y="280"/>
                    <a:pt x="3383" y="278"/>
                    <a:pt x="3385" y="277"/>
                  </a:cubicBezTo>
                  <a:cubicBezTo>
                    <a:pt x="3389" y="275"/>
                    <a:pt x="3394" y="276"/>
                    <a:pt x="3396" y="280"/>
                  </a:cubicBezTo>
                  <a:cubicBezTo>
                    <a:pt x="3413" y="308"/>
                    <a:pt x="3426" y="338"/>
                    <a:pt x="3437" y="369"/>
                  </a:cubicBezTo>
                  <a:cubicBezTo>
                    <a:pt x="3439" y="373"/>
                    <a:pt x="3440" y="377"/>
                    <a:pt x="3442" y="382"/>
                  </a:cubicBezTo>
                  <a:cubicBezTo>
                    <a:pt x="3452" y="413"/>
                    <a:pt x="3460" y="446"/>
                    <a:pt x="3466" y="480"/>
                  </a:cubicBezTo>
                  <a:cubicBezTo>
                    <a:pt x="3466" y="482"/>
                    <a:pt x="3465" y="484"/>
                    <a:pt x="3464" y="486"/>
                  </a:cubicBezTo>
                  <a:cubicBezTo>
                    <a:pt x="3463" y="488"/>
                    <a:pt x="3461" y="489"/>
                    <a:pt x="3458" y="490"/>
                  </a:cubicBezTo>
                  <a:cubicBezTo>
                    <a:pt x="3458" y="490"/>
                    <a:pt x="3458" y="490"/>
                    <a:pt x="3457" y="490"/>
                  </a:cubicBezTo>
                  <a:close/>
                  <a:moveTo>
                    <a:pt x="2330" y="442"/>
                  </a:moveTo>
                  <a:cubicBezTo>
                    <a:pt x="2330" y="442"/>
                    <a:pt x="2329" y="442"/>
                    <a:pt x="2328" y="441"/>
                  </a:cubicBezTo>
                  <a:cubicBezTo>
                    <a:pt x="2324" y="440"/>
                    <a:pt x="2321" y="436"/>
                    <a:pt x="2322" y="431"/>
                  </a:cubicBezTo>
                  <a:cubicBezTo>
                    <a:pt x="2322" y="430"/>
                    <a:pt x="2322" y="430"/>
                    <a:pt x="2322" y="430"/>
                  </a:cubicBezTo>
                  <a:cubicBezTo>
                    <a:pt x="2322" y="430"/>
                    <a:pt x="2322" y="430"/>
                    <a:pt x="2322" y="430"/>
                  </a:cubicBezTo>
                  <a:cubicBezTo>
                    <a:pt x="2324" y="426"/>
                    <a:pt x="2328" y="424"/>
                    <a:pt x="2332" y="425"/>
                  </a:cubicBezTo>
                  <a:cubicBezTo>
                    <a:pt x="2337" y="426"/>
                    <a:pt x="2340" y="431"/>
                    <a:pt x="2339" y="435"/>
                  </a:cubicBezTo>
                  <a:cubicBezTo>
                    <a:pt x="2338" y="439"/>
                    <a:pt x="2334" y="442"/>
                    <a:pt x="2330" y="442"/>
                  </a:cubicBezTo>
                  <a:close/>
                  <a:moveTo>
                    <a:pt x="2337" y="414"/>
                  </a:moveTo>
                  <a:cubicBezTo>
                    <a:pt x="2337" y="414"/>
                    <a:pt x="2336" y="414"/>
                    <a:pt x="2335" y="414"/>
                  </a:cubicBezTo>
                  <a:cubicBezTo>
                    <a:pt x="2333" y="413"/>
                    <a:pt x="2331" y="412"/>
                    <a:pt x="2330" y="410"/>
                  </a:cubicBezTo>
                  <a:cubicBezTo>
                    <a:pt x="2329" y="408"/>
                    <a:pt x="2329" y="406"/>
                    <a:pt x="2329" y="403"/>
                  </a:cubicBezTo>
                  <a:cubicBezTo>
                    <a:pt x="2334" y="388"/>
                    <a:pt x="2339" y="372"/>
                    <a:pt x="2345" y="357"/>
                  </a:cubicBezTo>
                  <a:cubicBezTo>
                    <a:pt x="2351" y="342"/>
                    <a:pt x="2357" y="327"/>
                    <a:pt x="2364" y="312"/>
                  </a:cubicBezTo>
                  <a:cubicBezTo>
                    <a:pt x="2377" y="288"/>
                    <a:pt x="2391" y="264"/>
                    <a:pt x="2406" y="242"/>
                  </a:cubicBezTo>
                  <a:cubicBezTo>
                    <a:pt x="2412" y="233"/>
                    <a:pt x="2419" y="224"/>
                    <a:pt x="2426" y="215"/>
                  </a:cubicBezTo>
                  <a:cubicBezTo>
                    <a:pt x="2428" y="212"/>
                    <a:pt x="2434" y="211"/>
                    <a:pt x="2437" y="214"/>
                  </a:cubicBezTo>
                  <a:cubicBezTo>
                    <a:pt x="2439" y="215"/>
                    <a:pt x="2440" y="217"/>
                    <a:pt x="2441" y="220"/>
                  </a:cubicBezTo>
                  <a:cubicBezTo>
                    <a:pt x="2441" y="222"/>
                    <a:pt x="2440" y="224"/>
                    <a:pt x="2439" y="226"/>
                  </a:cubicBezTo>
                  <a:cubicBezTo>
                    <a:pt x="2432" y="234"/>
                    <a:pt x="2426" y="243"/>
                    <a:pt x="2420" y="251"/>
                  </a:cubicBezTo>
                  <a:cubicBezTo>
                    <a:pt x="2405" y="273"/>
                    <a:pt x="2391" y="296"/>
                    <a:pt x="2380" y="320"/>
                  </a:cubicBezTo>
                  <a:cubicBezTo>
                    <a:pt x="2373" y="334"/>
                    <a:pt x="2366" y="349"/>
                    <a:pt x="2361" y="363"/>
                  </a:cubicBezTo>
                  <a:cubicBezTo>
                    <a:pt x="2355" y="378"/>
                    <a:pt x="2350" y="393"/>
                    <a:pt x="2346" y="408"/>
                  </a:cubicBezTo>
                  <a:cubicBezTo>
                    <a:pt x="2345" y="412"/>
                    <a:pt x="2341" y="414"/>
                    <a:pt x="2337" y="414"/>
                  </a:cubicBezTo>
                  <a:close/>
                  <a:moveTo>
                    <a:pt x="9" y="414"/>
                  </a:moveTo>
                  <a:cubicBezTo>
                    <a:pt x="4" y="414"/>
                    <a:pt x="1" y="410"/>
                    <a:pt x="1" y="405"/>
                  </a:cubicBezTo>
                  <a:cubicBezTo>
                    <a:pt x="1" y="401"/>
                    <a:pt x="4" y="397"/>
                    <a:pt x="9" y="397"/>
                  </a:cubicBezTo>
                  <a:cubicBezTo>
                    <a:pt x="14" y="397"/>
                    <a:pt x="17" y="401"/>
                    <a:pt x="17" y="405"/>
                  </a:cubicBezTo>
                  <a:cubicBezTo>
                    <a:pt x="17" y="410"/>
                    <a:pt x="14" y="414"/>
                    <a:pt x="9" y="414"/>
                  </a:cubicBezTo>
                  <a:close/>
                  <a:moveTo>
                    <a:pt x="9" y="386"/>
                  </a:moveTo>
                  <a:cubicBezTo>
                    <a:pt x="4" y="386"/>
                    <a:pt x="1" y="382"/>
                    <a:pt x="1" y="377"/>
                  </a:cubicBezTo>
                  <a:cubicBezTo>
                    <a:pt x="1" y="340"/>
                    <a:pt x="1" y="340"/>
                    <a:pt x="1" y="340"/>
                  </a:cubicBezTo>
                  <a:cubicBezTo>
                    <a:pt x="1" y="336"/>
                    <a:pt x="4" y="332"/>
                    <a:pt x="9" y="332"/>
                  </a:cubicBezTo>
                  <a:cubicBezTo>
                    <a:pt x="14" y="332"/>
                    <a:pt x="17" y="336"/>
                    <a:pt x="17" y="340"/>
                  </a:cubicBezTo>
                  <a:cubicBezTo>
                    <a:pt x="17" y="377"/>
                    <a:pt x="17" y="377"/>
                    <a:pt x="17" y="377"/>
                  </a:cubicBezTo>
                  <a:cubicBezTo>
                    <a:pt x="17" y="382"/>
                    <a:pt x="14" y="386"/>
                    <a:pt x="9" y="386"/>
                  </a:cubicBezTo>
                  <a:close/>
                  <a:moveTo>
                    <a:pt x="627" y="364"/>
                  </a:moveTo>
                  <a:cubicBezTo>
                    <a:pt x="626" y="364"/>
                    <a:pt x="624" y="364"/>
                    <a:pt x="623" y="364"/>
                  </a:cubicBezTo>
                  <a:cubicBezTo>
                    <a:pt x="621" y="363"/>
                    <a:pt x="620" y="361"/>
                    <a:pt x="619" y="359"/>
                  </a:cubicBezTo>
                  <a:cubicBezTo>
                    <a:pt x="618" y="357"/>
                    <a:pt x="618" y="355"/>
                    <a:pt x="619" y="353"/>
                  </a:cubicBezTo>
                  <a:cubicBezTo>
                    <a:pt x="619" y="353"/>
                    <a:pt x="619" y="353"/>
                    <a:pt x="619" y="353"/>
                  </a:cubicBezTo>
                  <a:cubicBezTo>
                    <a:pt x="620" y="349"/>
                    <a:pt x="625" y="346"/>
                    <a:pt x="630" y="348"/>
                  </a:cubicBezTo>
                  <a:cubicBezTo>
                    <a:pt x="632" y="349"/>
                    <a:pt x="633" y="351"/>
                    <a:pt x="634" y="353"/>
                  </a:cubicBezTo>
                  <a:cubicBezTo>
                    <a:pt x="635" y="355"/>
                    <a:pt x="635" y="357"/>
                    <a:pt x="634" y="359"/>
                  </a:cubicBezTo>
                  <a:cubicBezTo>
                    <a:pt x="633" y="362"/>
                    <a:pt x="630" y="364"/>
                    <a:pt x="627" y="364"/>
                  </a:cubicBezTo>
                  <a:close/>
                  <a:moveTo>
                    <a:pt x="1685" y="340"/>
                  </a:moveTo>
                  <a:cubicBezTo>
                    <a:pt x="1682" y="340"/>
                    <a:pt x="1679" y="338"/>
                    <a:pt x="1677" y="335"/>
                  </a:cubicBezTo>
                  <a:cubicBezTo>
                    <a:pt x="1676" y="333"/>
                    <a:pt x="1676" y="331"/>
                    <a:pt x="1677" y="329"/>
                  </a:cubicBezTo>
                  <a:cubicBezTo>
                    <a:pt x="1678" y="326"/>
                    <a:pt x="1680" y="325"/>
                    <a:pt x="1682" y="324"/>
                  </a:cubicBezTo>
                  <a:cubicBezTo>
                    <a:pt x="1686" y="322"/>
                    <a:pt x="1691" y="324"/>
                    <a:pt x="1693" y="328"/>
                  </a:cubicBezTo>
                  <a:cubicBezTo>
                    <a:pt x="1695" y="332"/>
                    <a:pt x="1693" y="337"/>
                    <a:pt x="1689" y="339"/>
                  </a:cubicBezTo>
                  <a:cubicBezTo>
                    <a:pt x="1687" y="340"/>
                    <a:pt x="1686" y="340"/>
                    <a:pt x="1685" y="340"/>
                  </a:cubicBezTo>
                  <a:close/>
                  <a:moveTo>
                    <a:pt x="638" y="338"/>
                  </a:moveTo>
                  <a:cubicBezTo>
                    <a:pt x="636" y="338"/>
                    <a:pt x="635" y="338"/>
                    <a:pt x="634" y="338"/>
                  </a:cubicBezTo>
                  <a:cubicBezTo>
                    <a:pt x="632" y="337"/>
                    <a:pt x="630" y="335"/>
                    <a:pt x="630" y="333"/>
                  </a:cubicBezTo>
                  <a:cubicBezTo>
                    <a:pt x="629" y="331"/>
                    <a:pt x="629" y="328"/>
                    <a:pt x="630" y="326"/>
                  </a:cubicBezTo>
                  <a:cubicBezTo>
                    <a:pt x="643" y="297"/>
                    <a:pt x="660" y="268"/>
                    <a:pt x="678" y="242"/>
                  </a:cubicBezTo>
                  <a:cubicBezTo>
                    <a:pt x="679" y="240"/>
                    <a:pt x="680" y="239"/>
                    <a:pt x="681" y="238"/>
                  </a:cubicBezTo>
                  <a:cubicBezTo>
                    <a:pt x="681" y="238"/>
                    <a:pt x="681" y="238"/>
                    <a:pt x="681" y="238"/>
                  </a:cubicBezTo>
                  <a:cubicBezTo>
                    <a:pt x="681" y="238"/>
                    <a:pt x="681" y="238"/>
                    <a:pt x="681" y="238"/>
                  </a:cubicBezTo>
                  <a:cubicBezTo>
                    <a:pt x="686" y="231"/>
                    <a:pt x="686" y="231"/>
                    <a:pt x="686" y="231"/>
                  </a:cubicBezTo>
                  <a:cubicBezTo>
                    <a:pt x="701" y="211"/>
                    <a:pt x="701" y="211"/>
                    <a:pt x="701" y="211"/>
                  </a:cubicBezTo>
                  <a:cubicBezTo>
                    <a:pt x="706" y="205"/>
                    <a:pt x="711" y="199"/>
                    <a:pt x="717" y="193"/>
                  </a:cubicBezTo>
                  <a:cubicBezTo>
                    <a:pt x="718" y="191"/>
                    <a:pt x="720" y="188"/>
                    <a:pt x="722" y="186"/>
                  </a:cubicBezTo>
                  <a:cubicBezTo>
                    <a:pt x="722" y="186"/>
                    <a:pt x="722" y="186"/>
                    <a:pt x="722" y="186"/>
                  </a:cubicBezTo>
                  <a:cubicBezTo>
                    <a:pt x="724" y="185"/>
                    <a:pt x="725" y="183"/>
                    <a:pt x="726" y="182"/>
                  </a:cubicBezTo>
                  <a:cubicBezTo>
                    <a:pt x="732" y="175"/>
                    <a:pt x="738" y="169"/>
                    <a:pt x="745" y="163"/>
                  </a:cubicBezTo>
                  <a:cubicBezTo>
                    <a:pt x="745" y="163"/>
                    <a:pt x="745" y="163"/>
                    <a:pt x="745" y="163"/>
                  </a:cubicBezTo>
                  <a:cubicBezTo>
                    <a:pt x="753" y="155"/>
                    <a:pt x="753" y="155"/>
                    <a:pt x="753" y="155"/>
                  </a:cubicBezTo>
                  <a:cubicBezTo>
                    <a:pt x="757" y="152"/>
                    <a:pt x="762" y="152"/>
                    <a:pt x="765" y="155"/>
                  </a:cubicBezTo>
                  <a:cubicBezTo>
                    <a:pt x="768" y="159"/>
                    <a:pt x="768" y="164"/>
                    <a:pt x="765" y="167"/>
                  </a:cubicBezTo>
                  <a:cubicBezTo>
                    <a:pt x="757" y="175"/>
                    <a:pt x="757" y="175"/>
                    <a:pt x="757" y="175"/>
                  </a:cubicBezTo>
                  <a:cubicBezTo>
                    <a:pt x="751" y="181"/>
                    <a:pt x="745" y="187"/>
                    <a:pt x="739" y="193"/>
                  </a:cubicBezTo>
                  <a:cubicBezTo>
                    <a:pt x="737" y="195"/>
                    <a:pt x="736" y="196"/>
                    <a:pt x="734" y="198"/>
                  </a:cubicBezTo>
                  <a:cubicBezTo>
                    <a:pt x="733" y="200"/>
                    <a:pt x="731" y="202"/>
                    <a:pt x="729" y="204"/>
                  </a:cubicBezTo>
                  <a:cubicBezTo>
                    <a:pt x="724" y="210"/>
                    <a:pt x="719" y="216"/>
                    <a:pt x="714" y="222"/>
                  </a:cubicBezTo>
                  <a:cubicBezTo>
                    <a:pt x="714" y="222"/>
                    <a:pt x="714" y="222"/>
                    <a:pt x="714" y="222"/>
                  </a:cubicBezTo>
                  <a:cubicBezTo>
                    <a:pt x="699" y="241"/>
                    <a:pt x="699" y="241"/>
                    <a:pt x="699" y="241"/>
                  </a:cubicBezTo>
                  <a:cubicBezTo>
                    <a:pt x="695" y="247"/>
                    <a:pt x="695" y="247"/>
                    <a:pt x="695" y="247"/>
                  </a:cubicBezTo>
                  <a:cubicBezTo>
                    <a:pt x="694" y="249"/>
                    <a:pt x="693" y="250"/>
                    <a:pt x="692" y="251"/>
                  </a:cubicBezTo>
                  <a:cubicBezTo>
                    <a:pt x="674" y="277"/>
                    <a:pt x="659" y="305"/>
                    <a:pt x="645" y="333"/>
                  </a:cubicBezTo>
                  <a:cubicBezTo>
                    <a:pt x="644" y="336"/>
                    <a:pt x="641" y="338"/>
                    <a:pt x="638" y="338"/>
                  </a:cubicBezTo>
                  <a:close/>
                  <a:moveTo>
                    <a:pt x="1673" y="315"/>
                  </a:moveTo>
                  <a:cubicBezTo>
                    <a:pt x="1670" y="315"/>
                    <a:pt x="1667" y="313"/>
                    <a:pt x="1665" y="310"/>
                  </a:cubicBezTo>
                  <a:cubicBezTo>
                    <a:pt x="1660" y="299"/>
                    <a:pt x="1653" y="288"/>
                    <a:pt x="1647" y="278"/>
                  </a:cubicBezTo>
                  <a:cubicBezTo>
                    <a:pt x="1634" y="257"/>
                    <a:pt x="1620" y="236"/>
                    <a:pt x="1604" y="217"/>
                  </a:cubicBezTo>
                  <a:cubicBezTo>
                    <a:pt x="1604" y="217"/>
                    <a:pt x="1604" y="217"/>
                    <a:pt x="1604" y="217"/>
                  </a:cubicBezTo>
                  <a:cubicBezTo>
                    <a:pt x="1593" y="203"/>
                    <a:pt x="1581" y="190"/>
                    <a:pt x="1568" y="178"/>
                  </a:cubicBezTo>
                  <a:cubicBezTo>
                    <a:pt x="1568" y="178"/>
                    <a:pt x="1568" y="178"/>
                    <a:pt x="1568" y="178"/>
                  </a:cubicBezTo>
                  <a:cubicBezTo>
                    <a:pt x="1558" y="168"/>
                    <a:pt x="1548" y="159"/>
                    <a:pt x="1538" y="150"/>
                  </a:cubicBezTo>
                  <a:cubicBezTo>
                    <a:pt x="1536" y="148"/>
                    <a:pt x="1535" y="146"/>
                    <a:pt x="1535" y="144"/>
                  </a:cubicBezTo>
                  <a:cubicBezTo>
                    <a:pt x="1535" y="142"/>
                    <a:pt x="1535" y="140"/>
                    <a:pt x="1537" y="138"/>
                  </a:cubicBezTo>
                  <a:cubicBezTo>
                    <a:pt x="1540" y="135"/>
                    <a:pt x="1545" y="134"/>
                    <a:pt x="1549" y="137"/>
                  </a:cubicBezTo>
                  <a:cubicBezTo>
                    <a:pt x="1559" y="146"/>
                    <a:pt x="1570" y="156"/>
                    <a:pt x="1580" y="165"/>
                  </a:cubicBezTo>
                  <a:cubicBezTo>
                    <a:pt x="1580" y="165"/>
                    <a:pt x="1580" y="165"/>
                    <a:pt x="1580" y="165"/>
                  </a:cubicBezTo>
                  <a:cubicBezTo>
                    <a:pt x="1580" y="166"/>
                    <a:pt x="1580" y="166"/>
                    <a:pt x="1580" y="166"/>
                  </a:cubicBezTo>
                  <a:cubicBezTo>
                    <a:pt x="1580" y="166"/>
                    <a:pt x="1580" y="166"/>
                    <a:pt x="1580" y="166"/>
                  </a:cubicBezTo>
                  <a:cubicBezTo>
                    <a:pt x="1580" y="166"/>
                    <a:pt x="1580" y="166"/>
                    <a:pt x="1580" y="166"/>
                  </a:cubicBezTo>
                  <a:cubicBezTo>
                    <a:pt x="1593" y="178"/>
                    <a:pt x="1606" y="192"/>
                    <a:pt x="1617" y="206"/>
                  </a:cubicBezTo>
                  <a:cubicBezTo>
                    <a:pt x="1633" y="226"/>
                    <a:pt x="1648" y="247"/>
                    <a:pt x="1662" y="269"/>
                  </a:cubicBezTo>
                  <a:cubicBezTo>
                    <a:pt x="1668" y="279"/>
                    <a:pt x="1674" y="291"/>
                    <a:pt x="1680" y="302"/>
                  </a:cubicBezTo>
                  <a:cubicBezTo>
                    <a:pt x="1682" y="306"/>
                    <a:pt x="1681" y="311"/>
                    <a:pt x="1677" y="314"/>
                  </a:cubicBezTo>
                  <a:cubicBezTo>
                    <a:pt x="1675" y="314"/>
                    <a:pt x="1674" y="315"/>
                    <a:pt x="1673" y="315"/>
                  </a:cubicBezTo>
                  <a:close/>
                  <a:moveTo>
                    <a:pt x="3374" y="269"/>
                  </a:moveTo>
                  <a:cubicBezTo>
                    <a:pt x="3371" y="269"/>
                    <a:pt x="3369" y="267"/>
                    <a:pt x="3367" y="265"/>
                  </a:cubicBezTo>
                  <a:cubicBezTo>
                    <a:pt x="3365" y="261"/>
                    <a:pt x="3366" y="256"/>
                    <a:pt x="3370" y="253"/>
                  </a:cubicBezTo>
                  <a:cubicBezTo>
                    <a:pt x="3373" y="251"/>
                    <a:pt x="3379" y="252"/>
                    <a:pt x="3381" y="255"/>
                  </a:cubicBezTo>
                  <a:cubicBezTo>
                    <a:pt x="3381" y="255"/>
                    <a:pt x="3381" y="255"/>
                    <a:pt x="3381" y="255"/>
                  </a:cubicBezTo>
                  <a:cubicBezTo>
                    <a:pt x="3381" y="256"/>
                    <a:pt x="3381" y="256"/>
                    <a:pt x="3381" y="256"/>
                  </a:cubicBezTo>
                  <a:cubicBezTo>
                    <a:pt x="3384" y="260"/>
                    <a:pt x="3383" y="265"/>
                    <a:pt x="3379" y="268"/>
                  </a:cubicBezTo>
                  <a:cubicBezTo>
                    <a:pt x="3378" y="268"/>
                    <a:pt x="3376" y="269"/>
                    <a:pt x="3374" y="269"/>
                  </a:cubicBezTo>
                  <a:close/>
                  <a:moveTo>
                    <a:pt x="3358" y="246"/>
                  </a:moveTo>
                  <a:cubicBezTo>
                    <a:pt x="3356" y="246"/>
                    <a:pt x="3353" y="244"/>
                    <a:pt x="3351" y="242"/>
                  </a:cubicBezTo>
                  <a:cubicBezTo>
                    <a:pt x="3334" y="218"/>
                    <a:pt x="3314" y="195"/>
                    <a:pt x="3293" y="174"/>
                  </a:cubicBezTo>
                  <a:cubicBezTo>
                    <a:pt x="3288" y="169"/>
                    <a:pt x="3282" y="164"/>
                    <a:pt x="3277" y="160"/>
                  </a:cubicBezTo>
                  <a:cubicBezTo>
                    <a:pt x="3254" y="139"/>
                    <a:pt x="3228" y="120"/>
                    <a:pt x="3201" y="103"/>
                  </a:cubicBezTo>
                  <a:cubicBezTo>
                    <a:pt x="3197" y="101"/>
                    <a:pt x="3196" y="95"/>
                    <a:pt x="3198" y="91"/>
                  </a:cubicBezTo>
                  <a:cubicBezTo>
                    <a:pt x="3201" y="88"/>
                    <a:pt x="3206" y="86"/>
                    <a:pt x="3210" y="89"/>
                  </a:cubicBezTo>
                  <a:cubicBezTo>
                    <a:pt x="3238" y="106"/>
                    <a:pt x="3264" y="126"/>
                    <a:pt x="3288" y="147"/>
                  </a:cubicBezTo>
                  <a:cubicBezTo>
                    <a:pt x="3294" y="152"/>
                    <a:pt x="3299" y="157"/>
                    <a:pt x="3305" y="162"/>
                  </a:cubicBezTo>
                  <a:cubicBezTo>
                    <a:pt x="3326" y="183"/>
                    <a:pt x="3347" y="207"/>
                    <a:pt x="3365" y="232"/>
                  </a:cubicBezTo>
                  <a:cubicBezTo>
                    <a:pt x="3367" y="234"/>
                    <a:pt x="3367" y="236"/>
                    <a:pt x="3367" y="238"/>
                  </a:cubicBezTo>
                  <a:cubicBezTo>
                    <a:pt x="3366" y="241"/>
                    <a:pt x="3365" y="243"/>
                    <a:pt x="3363" y="244"/>
                  </a:cubicBezTo>
                  <a:cubicBezTo>
                    <a:pt x="3362" y="245"/>
                    <a:pt x="3360" y="246"/>
                    <a:pt x="3358" y="246"/>
                  </a:cubicBezTo>
                  <a:close/>
                  <a:moveTo>
                    <a:pt x="2450" y="207"/>
                  </a:moveTo>
                  <a:cubicBezTo>
                    <a:pt x="2448" y="207"/>
                    <a:pt x="2446" y="207"/>
                    <a:pt x="2445" y="205"/>
                  </a:cubicBezTo>
                  <a:cubicBezTo>
                    <a:pt x="2443" y="204"/>
                    <a:pt x="2442" y="202"/>
                    <a:pt x="2442" y="199"/>
                  </a:cubicBezTo>
                  <a:cubicBezTo>
                    <a:pt x="2442" y="197"/>
                    <a:pt x="2442" y="195"/>
                    <a:pt x="2444" y="193"/>
                  </a:cubicBezTo>
                  <a:cubicBezTo>
                    <a:pt x="2447" y="190"/>
                    <a:pt x="2452" y="189"/>
                    <a:pt x="2456" y="192"/>
                  </a:cubicBezTo>
                  <a:cubicBezTo>
                    <a:pt x="2458" y="194"/>
                    <a:pt x="2459" y="196"/>
                    <a:pt x="2459" y="198"/>
                  </a:cubicBezTo>
                  <a:cubicBezTo>
                    <a:pt x="2459" y="201"/>
                    <a:pt x="2458" y="203"/>
                    <a:pt x="2457" y="204"/>
                  </a:cubicBezTo>
                  <a:cubicBezTo>
                    <a:pt x="2455" y="206"/>
                    <a:pt x="2453" y="207"/>
                    <a:pt x="2450" y="207"/>
                  </a:cubicBezTo>
                  <a:close/>
                  <a:moveTo>
                    <a:pt x="2469" y="187"/>
                  </a:moveTo>
                  <a:cubicBezTo>
                    <a:pt x="2467" y="187"/>
                    <a:pt x="2465" y="186"/>
                    <a:pt x="2464" y="184"/>
                  </a:cubicBezTo>
                  <a:cubicBezTo>
                    <a:pt x="2462" y="183"/>
                    <a:pt x="2461" y="180"/>
                    <a:pt x="2461" y="178"/>
                  </a:cubicBezTo>
                  <a:cubicBezTo>
                    <a:pt x="2461" y="176"/>
                    <a:pt x="2462" y="174"/>
                    <a:pt x="2463" y="172"/>
                  </a:cubicBezTo>
                  <a:cubicBezTo>
                    <a:pt x="2473" y="162"/>
                    <a:pt x="2483" y="153"/>
                    <a:pt x="2493" y="144"/>
                  </a:cubicBezTo>
                  <a:cubicBezTo>
                    <a:pt x="2507" y="131"/>
                    <a:pt x="2522" y="120"/>
                    <a:pt x="2538" y="109"/>
                  </a:cubicBezTo>
                  <a:cubicBezTo>
                    <a:pt x="2557" y="95"/>
                    <a:pt x="2578" y="82"/>
                    <a:pt x="2600" y="70"/>
                  </a:cubicBezTo>
                  <a:cubicBezTo>
                    <a:pt x="2612" y="64"/>
                    <a:pt x="2625" y="58"/>
                    <a:pt x="2637" y="52"/>
                  </a:cubicBezTo>
                  <a:cubicBezTo>
                    <a:pt x="2641" y="50"/>
                    <a:pt x="2647" y="52"/>
                    <a:pt x="2648" y="56"/>
                  </a:cubicBezTo>
                  <a:cubicBezTo>
                    <a:pt x="2649" y="58"/>
                    <a:pt x="2649" y="61"/>
                    <a:pt x="2649" y="63"/>
                  </a:cubicBezTo>
                  <a:cubicBezTo>
                    <a:pt x="2648" y="65"/>
                    <a:pt x="2646" y="67"/>
                    <a:pt x="2644" y="68"/>
                  </a:cubicBezTo>
                  <a:cubicBezTo>
                    <a:pt x="2632" y="73"/>
                    <a:pt x="2619" y="79"/>
                    <a:pt x="2608" y="85"/>
                  </a:cubicBezTo>
                  <a:cubicBezTo>
                    <a:pt x="2587" y="97"/>
                    <a:pt x="2567" y="109"/>
                    <a:pt x="2547" y="123"/>
                  </a:cubicBezTo>
                  <a:cubicBezTo>
                    <a:pt x="2547" y="123"/>
                    <a:pt x="2547" y="123"/>
                    <a:pt x="2547" y="123"/>
                  </a:cubicBezTo>
                  <a:cubicBezTo>
                    <a:pt x="2532" y="133"/>
                    <a:pt x="2518" y="145"/>
                    <a:pt x="2504" y="157"/>
                  </a:cubicBezTo>
                  <a:cubicBezTo>
                    <a:pt x="2495" y="165"/>
                    <a:pt x="2485" y="174"/>
                    <a:pt x="2476" y="184"/>
                  </a:cubicBezTo>
                  <a:cubicBezTo>
                    <a:pt x="2474" y="186"/>
                    <a:pt x="2472" y="187"/>
                    <a:pt x="2469" y="187"/>
                  </a:cubicBezTo>
                  <a:close/>
                  <a:moveTo>
                    <a:pt x="780" y="151"/>
                  </a:moveTo>
                  <a:cubicBezTo>
                    <a:pt x="778" y="151"/>
                    <a:pt x="775" y="150"/>
                    <a:pt x="774" y="148"/>
                  </a:cubicBezTo>
                  <a:cubicBezTo>
                    <a:pt x="772" y="146"/>
                    <a:pt x="772" y="144"/>
                    <a:pt x="772" y="142"/>
                  </a:cubicBezTo>
                  <a:cubicBezTo>
                    <a:pt x="772" y="139"/>
                    <a:pt x="773" y="137"/>
                    <a:pt x="775" y="136"/>
                  </a:cubicBezTo>
                  <a:cubicBezTo>
                    <a:pt x="778" y="133"/>
                    <a:pt x="784" y="133"/>
                    <a:pt x="787" y="137"/>
                  </a:cubicBezTo>
                  <a:cubicBezTo>
                    <a:pt x="790" y="140"/>
                    <a:pt x="789" y="146"/>
                    <a:pt x="786" y="149"/>
                  </a:cubicBezTo>
                  <a:cubicBezTo>
                    <a:pt x="784" y="150"/>
                    <a:pt x="782" y="151"/>
                    <a:pt x="780" y="151"/>
                  </a:cubicBezTo>
                  <a:close/>
                  <a:moveTo>
                    <a:pt x="1521" y="134"/>
                  </a:moveTo>
                  <a:cubicBezTo>
                    <a:pt x="1519" y="134"/>
                    <a:pt x="1517" y="134"/>
                    <a:pt x="1516" y="133"/>
                  </a:cubicBezTo>
                  <a:cubicBezTo>
                    <a:pt x="1512" y="130"/>
                    <a:pt x="1511" y="124"/>
                    <a:pt x="1514" y="121"/>
                  </a:cubicBezTo>
                  <a:cubicBezTo>
                    <a:pt x="1517" y="117"/>
                    <a:pt x="1523" y="116"/>
                    <a:pt x="1526" y="119"/>
                  </a:cubicBezTo>
                  <a:cubicBezTo>
                    <a:pt x="1530" y="122"/>
                    <a:pt x="1531" y="127"/>
                    <a:pt x="1528" y="131"/>
                  </a:cubicBezTo>
                  <a:cubicBezTo>
                    <a:pt x="1526" y="133"/>
                    <a:pt x="1524" y="134"/>
                    <a:pt x="1521" y="134"/>
                  </a:cubicBezTo>
                  <a:close/>
                  <a:moveTo>
                    <a:pt x="802" y="133"/>
                  </a:moveTo>
                  <a:cubicBezTo>
                    <a:pt x="800" y="133"/>
                    <a:pt x="797" y="132"/>
                    <a:pt x="796" y="130"/>
                  </a:cubicBezTo>
                  <a:cubicBezTo>
                    <a:pt x="794" y="128"/>
                    <a:pt x="794" y="126"/>
                    <a:pt x="794" y="124"/>
                  </a:cubicBezTo>
                  <a:cubicBezTo>
                    <a:pt x="794" y="121"/>
                    <a:pt x="795" y="119"/>
                    <a:pt x="797" y="118"/>
                  </a:cubicBezTo>
                  <a:cubicBezTo>
                    <a:pt x="822" y="99"/>
                    <a:pt x="848" y="83"/>
                    <a:pt x="876" y="68"/>
                  </a:cubicBezTo>
                  <a:cubicBezTo>
                    <a:pt x="876" y="68"/>
                    <a:pt x="876" y="68"/>
                    <a:pt x="876" y="68"/>
                  </a:cubicBezTo>
                  <a:cubicBezTo>
                    <a:pt x="877" y="67"/>
                    <a:pt x="879" y="67"/>
                    <a:pt x="880" y="66"/>
                  </a:cubicBezTo>
                  <a:cubicBezTo>
                    <a:pt x="880" y="66"/>
                    <a:pt x="880" y="66"/>
                    <a:pt x="880" y="66"/>
                  </a:cubicBezTo>
                  <a:cubicBezTo>
                    <a:pt x="913" y="49"/>
                    <a:pt x="949" y="35"/>
                    <a:pt x="986" y="24"/>
                  </a:cubicBezTo>
                  <a:cubicBezTo>
                    <a:pt x="991" y="23"/>
                    <a:pt x="996" y="26"/>
                    <a:pt x="997" y="30"/>
                  </a:cubicBezTo>
                  <a:cubicBezTo>
                    <a:pt x="998" y="34"/>
                    <a:pt x="996" y="39"/>
                    <a:pt x="991" y="40"/>
                  </a:cubicBezTo>
                  <a:cubicBezTo>
                    <a:pt x="955" y="51"/>
                    <a:pt x="920" y="65"/>
                    <a:pt x="888" y="81"/>
                  </a:cubicBezTo>
                  <a:cubicBezTo>
                    <a:pt x="886" y="82"/>
                    <a:pt x="885" y="83"/>
                    <a:pt x="884" y="83"/>
                  </a:cubicBezTo>
                  <a:cubicBezTo>
                    <a:pt x="884" y="83"/>
                    <a:pt x="884" y="83"/>
                    <a:pt x="884" y="83"/>
                  </a:cubicBezTo>
                  <a:cubicBezTo>
                    <a:pt x="857" y="97"/>
                    <a:pt x="831" y="113"/>
                    <a:pt x="807" y="132"/>
                  </a:cubicBezTo>
                  <a:cubicBezTo>
                    <a:pt x="806" y="133"/>
                    <a:pt x="804" y="133"/>
                    <a:pt x="802" y="133"/>
                  </a:cubicBezTo>
                  <a:close/>
                  <a:moveTo>
                    <a:pt x="1498" y="118"/>
                  </a:moveTo>
                  <a:cubicBezTo>
                    <a:pt x="1496" y="118"/>
                    <a:pt x="1495" y="117"/>
                    <a:pt x="1493" y="116"/>
                  </a:cubicBezTo>
                  <a:cubicBezTo>
                    <a:pt x="1463" y="96"/>
                    <a:pt x="1430" y="78"/>
                    <a:pt x="1396" y="63"/>
                  </a:cubicBezTo>
                  <a:cubicBezTo>
                    <a:pt x="1396" y="63"/>
                    <a:pt x="1396" y="63"/>
                    <a:pt x="1396" y="63"/>
                  </a:cubicBezTo>
                  <a:cubicBezTo>
                    <a:pt x="1383" y="58"/>
                    <a:pt x="1370" y="53"/>
                    <a:pt x="1357" y="49"/>
                  </a:cubicBezTo>
                  <a:cubicBezTo>
                    <a:pt x="1340" y="43"/>
                    <a:pt x="1323" y="38"/>
                    <a:pt x="1306" y="34"/>
                  </a:cubicBezTo>
                  <a:cubicBezTo>
                    <a:pt x="1301" y="33"/>
                    <a:pt x="1298" y="28"/>
                    <a:pt x="1299" y="23"/>
                  </a:cubicBezTo>
                  <a:cubicBezTo>
                    <a:pt x="1300" y="19"/>
                    <a:pt x="1305" y="16"/>
                    <a:pt x="1310" y="17"/>
                  </a:cubicBezTo>
                  <a:cubicBezTo>
                    <a:pt x="1327" y="22"/>
                    <a:pt x="1345" y="27"/>
                    <a:pt x="1362" y="32"/>
                  </a:cubicBezTo>
                  <a:cubicBezTo>
                    <a:pt x="1375" y="37"/>
                    <a:pt x="1389" y="42"/>
                    <a:pt x="1402" y="47"/>
                  </a:cubicBezTo>
                  <a:cubicBezTo>
                    <a:pt x="1402" y="48"/>
                    <a:pt x="1402" y="48"/>
                    <a:pt x="1402" y="48"/>
                  </a:cubicBezTo>
                  <a:cubicBezTo>
                    <a:pt x="1402" y="48"/>
                    <a:pt x="1402" y="48"/>
                    <a:pt x="1403" y="48"/>
                  </a:cubicBezTo>
                  <a:cubicBezTo>
                    <a:pt x="1438" y="62"/>
                    <a:pt x="1471" y="81"/>
                    <a:pt x="1503" y="102"/>
                  </a:cubicBezTo>
                  <a:cubicBezTo>
                    <a:pt x="1507" y="105"/>
                    <a:pt x="1508" y="110"/>
                    <a:pt x="1505" y="114"/>
                  </a:cubicBezTo>
                  <a:cubicBezTo>
                    <a:pt x="1504" y="116"/>
                    <a:pt x="1501" y="118"/>
                    <a:pt x="1498" y="118"/>
                  </a:cubicBezTo>
                  <a:close/>
                  <a:moveTo>
                    <a:pt x="3181" y="90"/>
                  </a:moveTo>
                  <a:cubicBezTo>
                    <a:pt x="3180" y="90"/>
                    <a:pt x="3178" y="90"/>
                    <a:pt x="3177" y="89"/>
                  </a:cubicBezTo>
                  <a:cubicBezTo>
                    <a:pt x="3173" y="87"/>
                    <a:pt x="3172" y="82"/>
                    <a:pt x="3174" y="78"/>
                  </a:cubicBezTo>
                  <a:cubicBezTo>
                    <a:pt x="3176" y="74"/>
                    <a:pt x="3181" y="72"/>
                    <a:pt x="3185" y="74"/>
                  </a:cubicBezTo>
                  <a:cubicBezTo>
                    <a:pt x="3187" y="75"/>
                    <a:pt x="3189" y="77"/>
                    <a:pt x="3189" y="79"/>
                  </a:cubicBezTo>
                  <a:cubicBezTo>
                    <a:pt x="3190" y="81"/>
                    <a:pt x="3190" y="84"/>
                    <a:pt x="3189" y="86"/>
                  </a:cubicBezTo>
                  <a:cubicBezTo>
                    <a:pt x="3187" y="88"/>
                    <a:pt x="3184" y="90"/>
                    <a:pt x="3181" y="90"/>
                  </a:cubicBezTo>
                  <a:close/>
                  <a:moveTo>
                    <a:pt x="3156" y="77"/>
                  </a:moveTo>
                  <a:cubicBezTo>
                    <a:pt x="3155" y="77"/>
                    <a:pt x="3154" y="77"/>
                    <a:pt x="3152" y="76"/>
                  </a:cubicBezTo>
                  <a:cubicBezTo>
                    <a:pt x="3130" y="65"/>
                    <a:pt x="3105" y="55"/>
                    <a:pt x="3080" y="47"/>
                  </a:cubicBezTo>
                  <a:cubicBezTo>
                    <a:pt x="3070" y="44"/>
                    <a:pt x="3059" y="40"/>
                    <a:pt x="3048" y="37"/>
                  </a:cubicBezTo>
                  <a:cubicBezTo>
                    <a:pt x="3019" y="30"/>
                    <a:pt x="2990" y="24"/>
                    <a:pt x="2962" y="21"/>
                  </a:cubicBezTo>
                  <a:cubicBezTo>
                    <a:pt x="2959" y="21"/>
                    <a:pt x="2957" y="20"/>
                    <a:pt x="2955" y="20"/>
                  </a:cubicBezTo>
                  <a:cubicBezTo>
                    <a:pt x="2950" y="20"/>
                    <a:pt x="2947" y="15"/>
                    <a:pt x="2947" y="11"/>
                  </a:cubicBezTo>
                  <a:cubicBezTo>
                    <a:pt x="2948" y="6"/>
                    <a:pt x="2952" y="3"/>
                    <a:pt x="2957" y="3"/>
                  </a:cubicBezTo>
                  <a:cubicBezTo>
                    <a:pt x="2959" y="3"/>
                    <a:pt x="2961" y="4"/>
                    <a:pt x="2964" y="4"/>
                  </a:cubicBezTo>
                  <a:cubicBezTo>
                    <a:pt x="2993" y="7"/>
                    <a:pt x="3023" y="13"/>
                    <a:pt x="3052" y="21"/>
                  </a:cubicBezTo>
                  <a:cubicBezTo>
                    <a:pt x="3063" y="24"/>
                    <a:pt x="3075" y="27"/>
                    <a:pt x="3086" y="31"/>
                  </a:cubicBezTo>
                  <a:cubicBezTo>
                    <a:pt x="3111" y="39"/>
                    <a:pt x="3136" y="50"/>
                    <a:pt x="3160" y="61"/>
                  </a:cubicBezTo>
                  <a:cubicBezTo>
                    <a:pt x="3160" y="61"/>
                    <a:pt x="3160" y="61"/>
                    <a:pt x="3160" y="61"/>
                  </a:cubicBezTo>
                  <a:cubicBezTo>
                    <a:pt x="3162" y="62"/>
                    <a:pt x="3163" y="64"/>
                    <a:pt x="3164" y="66"/>
                  </a:cubicBezTo>
                  <a:cubicBezTo>
                    <a:pt x="3165" y="68"/>
                    <a:pt x="3165" y="70"/>
                    <a:pt x="3164" y="72"/>
                  </a:cubicBezTo>
                  <a:cubicBezTo>
                    <a:pt x="3162" y="75"/>
                    <a:pt x="3159" y="77"/>
                    <a:pt x="3156" y="77"/>
                  </a:cubicBezTo>
                  <a:close/>
                  <a:moveTo>
                    <a:pt x="2667" y="58"/>
                  </a:moveTo>
                  <a:cubicBezTo>
                    <a:pt x="2663" y="58"/>
                    <a:pt x="2660" y="55"/>
                    <a:pt x="2659" y="52"/>
                  </a:cubicBezTo>
                  <a:cubicBezTo>
                    <a:pt x="2658" y="50"/>
                    <a:pt x="2658" y="48"/>
                    <a:pt x="2659" y="46"/>
                  </a:cubicBezTo>
                  <a:cubicBezTo>
                    <a:pt x="2660" y="44"/>
                    <a:pt x="2662" y="42"/>
                    <a:pt x="2664" y="41"/>
                  </a:cubicBezTo>
                  <a:cubicBezTo>
                    <a:pt x="2668" y="40"/>
                    <a:pt x="2673" y="42"/>
                    <a:pt x="2675" y="46"/>
                  </a:cubicBezTo>
                  <a:cubicBezTo>
                    <a:pt x="2676" y="48"/>
                    <a:pt x="2675" y="50"/>
                    <a:pt x="2675" y="53"/>
                  </a:cubicBezTo>
                  <a:cubicBezTo>
                    <a:pt x="2674" y="55"/>
                    <a:pt x="2672" y="56"/>
                    <a:pt x="2670" y="57"/>
                  </a:cubicBezTo>
                  <a:cubicBezTo>
                    <a:pt x="2669" y="57"/>
                    <a:pt x="2668" y="58"/>
                    <a:pt x="2667" y="58"/>
                  </a:cubicBezTo>
                  <a:close/>
                  <a:moveTo>
                    <a:pt x="2693" y="48"/>
                  </a:moveTo>
                  <a:cubicBezTo>
                    <a:pt x="2690" y="48"/>
                    <a:pt x="2687" y="46"/>
                    <a:pt x="2685" y="42"/>
                  </a:cubicBezTo>
                  <a:cubicBezTo>
                    <a:pt x="2684" y="38"/>
                    <a:pt x="2686" y="33"/>
                    <a:pt x="2691" y="31"/>
                  </a:cubicBezTo>
                  <a:cubicBezTo>
                    <a:pt x="2699" y="29"/>
                    <a:pt x="2708" y="26"/>
                    <a:pt x="2717" y="23"/>
                  </a:cubicBezTo>
                  <a:cubicBezTo>
                    <a:pt x="2739" y="17"/>
                    <a:pt x="2762" y="12"/>
                    <a:pt x="2785" y="8"/>
                  </a:cubicBezTo>
                  <a:cubicBezTo>
                    <a:pt x="2819" y="2"/>
                    <a:pt x="2854" y="0"/>
                    <a:pt x="2889" y="0"/>
                  </a:cubicBezTo>
                  <a:cubicBezTo>
                    <a:pt x="2893" y="0"/>
                    <a:pt x="2896" y="0"/>
                    <a:pt x="2900" y="0"/>
                  </a:cubicBezTo>
                  <a:cubicBezTo>
                    <a:pt x="2904" y="0"/>
                    <a:pt x="2908" y="4"/>
                    <a:pt x="2908" y="8"/>
                  </a:cubicBezTo>
                  <a:cubicBezTo>
                    <a:pt x="2908" y="13"/>
                    <a:pt x="2904" y="17"/>
                    <a:pt x="2899" y="17"/>
                  </a:cubicBezTo>
                  <a:cubicBezTo>
                    <a:pt x="2899" y="17"/>
                    <a:pt x="2899" y="17"/>
                    <a:pt x="2899" y="17"/>
                  </a:cubicBezTo>
                  <a:cubicBezTo>
                    <a:pt x="2896" y="17"/>
                    <a:pt x="2892" y="17"/>
                    <a:pt x="2889" y="17"/>
                  </a:cubicBezTo>
                  <a:cubicBezTo>
                    <a:pt x="2855" y="17"/>
                    <a:pt x="2821" y="19"/>
                    <a:pt x="2788" y="25"/>
                  </a:cubicBezTo>
                  <a:cubicBezTo>
                    <a:pt x="2766" y="28"/>
                    <a:pt x="2744" y="33"/>
                    <a:pt x="2722" y="40"/>
                  </a:cubicBezTo>
                  <a:cubicBezTo>
                    <a:pt x="2713" y="42"/>
                    <a:pt x="2705" y="45"/>
                    <a:pt x="2696" y="48"/>
                  </a:cubicBezTo>
                  <a:cubicBezTo>
                    <a:pt x="2695" y="48"/>
                    <a:pt x="2694" y="48"/>
                    <a:pt x="2693" y="48"/>
                  </a:cubicBezTo>
                  <a:close/>
                  <a:moveTo>
                    <a:pt x="1016" y="34"/>
                  </a:moveTo>
                  <a:cubicBezTo>
                    <a:pt x="1012" y="34"/>
                    <a:pt x="1009" y="31"/>
                    <a:pt x="1008" y="27"/>
                  </a:cubicBezTo>
                  <a:cubicBezTo>
                    <a:pt x="1007" y="23"/>
                    <a:pt x="1010" y="18"/>
                    <a:pt x="1014" y="17"/>
                  </a:cubicBezTo>
                  <a:cubicBezTo>
                    <a:pt x="1014" y="17"/>
                    <a:pt x="1014" y="17"/>
                    <a:pt x="1014" y="17"/>
                  </a:cubicBezTo>
                  <a:cubicBezTo>
                    <a:pt x="1019" y="16"/>
                    <a:pt x="1023" y="19"/>
                    <a:pt x="1024" y="23"/>
                  </a:cubicBezTo>
                  <a:cubicBezTo>
                    <a:pt x="1025" y="28"/>
                    <a:pt x="1023" y="32"/>
                    <a:pt x="1018" y="33"/>
                  </a:cubicBezTo>
                  <a:cubicBezTo>
                    <a:pt x="1017" y="33"/>
                    <a:pt x="1017" y="34"/>
                    <a:pt x="1016" y="34"/>
                  </a:cubicBezTo>
                  <a:close/>
                  <a:moveTo>
                    <a:pt x="1280" y="28"/>
                  </a:moveTo>
                  <a:cubicBezTo>
                    <a:pt x="1279" y="28"/>
                    <a:pt x="1279" y="28"/>
                    <a:pt x="1278" y="28"/>
                  </a:cubicBezTo>
                  <a:cubicBezTo>
                    <a:pt x="1274" y="27"/>
                    <a:pt x="1271" y="22"/>
                    <a:pt x="1272" y="18"/>
                  </a:cubicBezTo>
                  <a:cubicBezTo>
                    <a:pt x="1272" y="13"/>
                    <a:pt x="1277" y="10"/>
                    <a:pt x="1282" y="11"/>
                  </a:cubicBezTo>
                  <a:cubicBezTo>
                    <a:pt x="1284" y="12"/>
                    <a:pt x="1286" y="13"/>
                    <a:pt x="1287" y="15"/>
                  </a:cubicBezTo>
                  <a:cubicBezTo>
                    <a:pt x="1288" y="17"/>
                    <a:pt x="1289" y="19"/>
                    <a:pt x="1288" y="21"/>
                  </a:cubicBezTo>
                  <a:cubicBezTo>
                    <a:pt x="1287" y="25"/>
                    <a:pt x="1284" y="28"/>
                    <a:pt x="1280" y="28"/>
                  </a:cubicBezTo>
                  <a:close/>
                  <a:moveTo>
                    <a:pt x="1044" y="28"/>
                  </a:moveTo>
                  <a:cubicBezTo>
                    <a:pt x="1040" y="28"/>
                    <a:pt x="1036" y="25"/>
                    <a:pt x="1035" y="21"/>
                  </a:cubicBezTo>
                  <a:cubicBezTo>
                    <a:pt x="1035" y="18"/>
                    <a:pt x="1035" y="16"/>
                    <a:pt x="1037" y="14"/>
                  </a:cubicBezTo>
                  <a:cubicBezTo>
                    <a:pt x="1038" y="12"/>
                    <a:pt x="1040" y="11"/>
                    <a:pt x="1042" y="11"/>
                  </a:cubicBezTo>
                  <a:cubicBezTo>
                    <a:pt x="1045" y="10"/>
                    <a:pt x="1045" y="10"/>
                    <a:pt x="1045" y="10"/>
                  </a:cubicBezTo>
                  <a:cubicBezTo>
                    <a:pt x="1048" y="10"/>
                    <a:pt x="1052" y="9"/>
                    <a:pt x="1055" y="8"/>
                  </a:cubicBezTo>
                  <a:cubicBezTo>
                    <a:pt x="1055" y="8"/>
                    <a:pt x="1055" y="8"/>
                    <a:pt x="1055" y="8"/>
                  </a:cubicBezTo>
                  <a:cubicBezTo>
                    <a:pt x="1058" y="8"/>
                    <a:pt x="1060" y="8"/>
                    <a:pt x="1063" y="7"/>
                  </a:cubicBezTo>
                  <a:cubicBezTo>
                    <a:pt x="1070" y="6"/>
                    <a:pt x="1078" y="5"/>
                    <a:pt x="1086" y="4"/>
                  </a:cubicBezTo>
                  <a:cubicBezTo>
                    <a:pt x="1086" y="4"/>
                    <a:pt x="1086" y="4"/>
                    <a:pt x="1086" y="4"/>
                  </a:cubicBezTo>
                  <a:cubicBezTo>
                    <a:pt x="1089" y="4"/>
                    <a:pt x="1091" y="3"/>
                    <a:pt x="1094" y="3"/>
                  </a:cubicBezTo>
                  <a:cubicBezTo>
                    <a:pt x="1102" y="2"/>
                    <a:pt x="1109" y="2"/>
                    <a:pt x="1117" y="1"/>
                  </a:cubicBezTo>
                  <a:cubicBezTo>
                    <a:pt x="1124" y="1"/>
                    <a:pt x="1132" y="0"/>
                    <a:pt x="1139" y="0"/>
                  </a:cubicBezTo>
                  <a:cubicBezTo>
                    <a:pt x="1146" y="0"/>
                    <a:pt x="1154" y="0"/>
                    <a:pt x="1161" y="0"/>
                  </a:cubicBezTo>
                  <a:cubicBezTo>
                    <a:pt x="1187" y="0"/>
                    <a:pt x="1214" y="1"/>
                    <a:pt x="1240" y="4"/>
                  </a:cubicBezTo>
                  <a:cubicBezTo>
                    <a:pt x="1240" y="4"/>
                    <a:pt x="1240" y="4"/>
                    <a:pt x="1240" y="4"/>
                  </a:cubicBezTo>
                  <a:cubicBezTo>
                    <a:pt x="1244" y="5"/>
                    <a:pt x="1249" y="6"/>
                    <a:pt x="1253" y="6"/>
                  </a:cubicBezTo>
                  <a:cubicBezTo>
                    <a:pt x="1258" y="7"/>
                    <a:pt x="1261" y="11"/>
                    <a:pt x="1260" y="16"/>
                  </a:cubicBezTo>
                  <a:cubicBezTo>
                    <a:pt x="1260" y="20"/>
                    <a:pt x="1255" y="24"/>
                    <a:pt x="1251" y="23"/>
                  </a:cubicBezTo>
                  <a:cubicBezTo>
                    <a:pt x="1247" y="22"/>
                    <a:pt x="1243" y="22"/>
                    <a:pt x="1238" y="21"/>
                  </a:cubicBezTo>
                  <a:cubicBezTo>
                    <a:pt x="1238" y="21"/>
                    <a:pt x="1238" y="21"/>
                    <a:pt x="1238" y="21"/>
                  </a:cubicBezTo>
                  <a:cubicBezTo>
                    <a:pt x="1206" y="17"/>
                    <a:pt x="1172" y="16"/>
                    <a:pt x="1140" y="17"/>
                  </a:cubicBezTo>
                  <a:cubicBezTo>
                    <a:pt x="1132" y="17"/>
                    <a:pt x="1125" y="18"/>
                    <a:pt x="1118" y="18"/>
                  </a:cubicBezTo>
                  <a:cubicBezTo>
                    <a:pt x="1118" y="18"/>
                    <a:pt x="1118" y="18"/>
                    <a:pt x="1118" y="18"/>
                  </a:cubicBezTo>
                  <a:cubicBezTo>
                    <a:pt x="1111" y="18"/>
                    <a:pt x="1104" y="19"/>
                    <a:pt x="1096" y="20"/>
                  </a:cubicBezTo>
                  <a:cubicBezTo>
                    <a:pt x="1093" y="20"/>
                    <a:pt x="1090" y="21"/>
                    <a:pt x="1088" y="21"/>
                  </a:cubicBezTo>
                  <a:cubicBezTo>
                    <a:pt x="1080" y="22"/>
                    <a:pt x="1073" y="23"/>
                    <a:pt x="1065" y="24"/>
                  </a:cubicBezTo>
                  <a:cubicBezTo>
                    <a:pt x="1063" y="24"/>
                    <a:pt x="1060" y="25"/>
                    <a:pt x="1058" y="25"/>
                  </a:cubicBezTo>
                  <a:cubicBezTo>
                    <a:pt x="1055" y="26"/>
                    <a:pt x="1052" y="26"/>
                    <a:pt x="1050" y="27"/>
                  </a:cubicBezTo>
                  <a:cubicBezTo>
                    <a:pt x="1048" y="27"/>
                    <a:pt x="1047" y="27"/>
                    <a:pt x="1045" y="27"/>
                  </a:cubicBezTo>
                  <a:cubicBezTo>
                    <a:pt x="1045" y="28"/>
                    <a:pt x="1044" y="28"/>
                    <a:pt x="1044" y="28"/>
                  </a:cubicBezTo>
                  <a:close/>
                  <a:moveTo>
                    <a:pt x="2928" y="18"/>
                  </a:moveTo>
                  <a:cubicBezTo>
                    <a:pt x="2927" y="18"/>
                    <a:pt x="2927" y="18"/>
                    <a:pt x="2927" y="18"/>
                  </a:cubicBezTo>
                  <a:cubicBezTo>
                    <a:pt x="2922" y="17"/>
                    <a:pt x="2919" y="13"/>
                    <a:pt x="2919" y="9"/>
                  </a:cubicBezTo>
                  <a:cubicBezTo>
                    <a:pt x="2919" y="4"/>
                    <a:pt x="2923" y="1"/>
                    <a:pt x="2928" y="1"/>
                  </a:cubicBezTo>
                  <a:cubicBezTo>
                    <a:pt x="2933" y="1"/>
                    <a:pt x="2936" y="5"/>
                    <a:pt x="2936" y="10"/>
                  </a:cubicBezTo>
                  <a:cubicBezTo>
                    <a:pt x="2936" y="14"/>
                    <a:pt x="2932" y="18"/>
                    <a:pt x="2928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D5F58F33-B105-4A48-9473-40D398233D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92445" y="16686042"/>
              <a:ext cx="11029950" cy="2805113"/>
            </a:xfrm>
            <a:custGeom>
              <a:avLst/>
              <a:gdLst>
                <a:gd name="T0" fmla="*/ 112 w 3473"/>
                <a:gd name="T1" fmla="*/ 796 h 881"/>
                <a:gd name="T2" fmla="*/ 415 w 3473"/>
                <a:gd name="T3" fmla="*/ 855 h 881"/>
                <a:gd name="T4" fmla="*/ 2061 w 3473"/>
                <a:gd name="T5" fmla="*/ 881 h 881"/>
                <a:gd name="T6" fmla="*/ 2140 w 3473"/>
                <a:gd name="T7" fmla="*/ 856 h 881"/>
                <a:gd name="T8" fmla="*/ 2214 w 3473"/>
                <a:gd name="T9" fmla="*/ 849 h 881"/>
                <a:gd name="T10" fmla="*/ 3457 w 3473"/>
                <a:gd name="T11" fmla="*/ 864 h 881"/>
                <a:gd name="T12" fmla="*/ 449 w 3473"/>
                <a:gd name="T13" fmla="*/ 855 h 881"/>
                <a:gd name="T14" fmla="*/ 1918 w 3473"/>
                <a:gd name="T15" fmla="*/ 853 h 881"/>
                <a:gd name="T16" fmla="*/ 1918 w 3473"/>
                <a:gd name="T17" fmla="*/ 853 h 881"/>
                <a:gd name="T18" fmla="*/ 648 w 3473"/>
                <a:gd name="T19" fmla="*/ 559 h 881"/>
                <a:gd name="T20" fmla="*/ 507 w 3473"/>
                <a:gd name="T21" fmla="*/ 838 h 881"/>
                <a:gd name="T22" fmla="*/ 1785 w 3473"/>
                <a:gd name="T23" fmla="*/ 747 h 881"/>
                <a:gd name="T24" fmla="*/ 1746 w 3473"/>
                <a:gd name="T25" fmla="*/ 561 h 881"/>
                <a:gd name="T26" fmla="*/ 1877 w 3473"/>
                <a:gd name="T27" fmla="*/ 813 h 881"/>
                <a:gd name="T28" fmla="*/ 2304 w 3473"/>
                <a:gd name="T29" fmla="*/ 775 h 881"/>
                <a:gd name="T30" fmla="*/ 76 w 3473"/>
                <a:gd name="T31" fmla="*/ 772 h 881"/>
                <a:gd name="T32" fmla="*/ 2317 w 3473"/>
                <a:gd name="T33" fmla="*/ 769 h 881"/>
                <a:gd name="T34" fmla="*/ 2377 w 3473"/>
                <a:gd name="T35" fmla="*/ 530 h 881"/>
                <a:gd name="T36" fmla="*/ 2395 w 3473"/>
                <a:gd name="T37" fmla="*/ 509 h 881"/>
                <a:gd name="T38" fmla="*/ 2317 w 3473"/>
                <a:gd name="T39" fmla="*/ 769 h 881"/>
                <a:gd name="T40" fmla="*/ 1 w 3473"/>
                <a:gd name="T41" fmla="*/ 572 h 881"/>
                <a:gd name="T42" fmla="*/ 9 w 3473"/>
                <a:gd name="T43" fmla="*/ 418 h 881"/>
                <a:gd name="T44" fmla="*/ 19 w 3473"/>
                <a:gd name="T45" fmla="*/ 580 h 881"/>
                <a:gd name="T46" fmla="*/ 3465 w 3473"/>
                <a:gd name="T47" fmla="*/ 630 h 881"/>
                <a:gd name="T48" fmla="*/ 3465 w 3473"/>
                <a:gd name="T49" fmla="*/ 579 h 881"/>
                <a:gd name="T50" fmla="*/ 3450 w 3473"/>
                <a:gd name="T51" fmla="*/ 459 h 881"/>
                <a:gd name="T52" fmla="*/ 3467 w 3473"/>
                <a:gd name="T53" fmla="*/ 456 h 881"/>
                <a:gd name="T54" fmla="*/ 3473 w 3473"/>
                <a:gd name="T55" fmla="*/ 570 h 881"/>
                <a:gd name="T56" fmla="*/ 659 w 3473"/>
                <a:gd name="T57" fmla="*/ 500 h 881"/>
                <a:gd name="T58" fmla="*/ 1726 w 3473"/>
                <a:gd name="T59" fmla="*/ 488 h 881"/>
                <a:gd name="T60" fmla="*/ 660 w 3473"/>
                <a:gd name="T61" fmla="*/ 488 h 881"/>
                <a:gd name="T62" fmla="*/ 716 w 3473"/>
                <a:gd name="T63" fmla="*/ 272 h 881"/>
                <a:gd name="T64" fmla="*/ 795 w 3473"/>
                <a:gd name="T65" fmla="*/ 189 h 881"/>
                <a:gd name="T66" fmla="*/ 704 w 3473"/>
                <a:gd name="T67" fmla="*/ 337 h 881"/>
                <a:gd name="T68" fmla="*/ 1722 w 3473"/>
                <a:gd name="T69" fmla="*/ 460 h 881"/>
                <a:gd name="T70" fmla="*/ 1597 w 3473"/>
                <a:gd name="T71" fmla="*/ 163 h 881"/>
                <a:gd name="T72" fmla="*/ 1731 w 3473"/>
                <a:gd name="T73" fmla="*/ 468 h 881"/>
                <a:gd name="T74" fmla="*/ 2406 w 3473"/>
                <a:gd name="T75" fmla="*/ 422 h 881"/>
                <a:gd name="T76" fmla="*/ 17 w 3473"/>
                <a:gd name="T77" fmla="*/ 399 h 881"/>
                <a:gd name="T78" fmla="*/ 2553 w 3473"/>
                <a:gd name="T79" fmla="*/ 136 h 881"/>
                <a:gd name="T80" fmla="*/ 2430 w 3473"/>
                <a:gd name="T81" fmla="*/ 341 h 881"/>
                <a:gd name="T82" fmla="*/ 17 w 3473"/>
                <a:gd name="T83" fmla="*/ 305 h 881"/>
                <a:gd name="T84" fmla="*/ 3365 w 3473"/>
                <a:gd name="T85" fmla="*/ 209 h 881"/>
                <a:gd name="T86" fmla="*/ 3253 w 3473"/>
                <a:gd name="T87" fmla="*/ 122 h 881"/>
                <a:gd name="T88" fmla="*/ 3110 w 3473"/>
                <a:gd name="T89" fmla="*/ 30 h 881"/>
                <a:gd name="T90" fmla="*/ 3341 w 3473"/>
                <a:gd name="T91" fmla="*/ 201 h 881"/>
                <a:gd name="T92" fmla="*/ 830 w 3473"/>
                <a:gd name="T93" fmla="*/ 154 h 881"/>
                <a:gd name="T94" fmla="*/ 1547 w 3473"/>
                <a:gd name="T95" fmla="*/ 129 h 881"/>
                <a:gd name="T96" fmla="*/ 841 w 3473"/>
                <a:gd name="T97" fmla="*/ 123 h 881"/>
                <a:gd name="T98" fmla="*/ 1088 w 3473"/>
                <a:gd name="T99" fmla="*/ 11 h 881"/>
                <a:gd name="T100" fmla="*/ 1155 w 3473"/>
                <a:gd name="T101" fmla="*/ 10 h 881"/>
                <a:gd name="T102" fmla="*/ 1072 w 3473"/>
                <a:gd name="T103" fmla="*/ 31 h 881"/>
                <a:gd name="T104" fmla="*/ 846 w 3473"/>
                <a:gd name="T105" fmla="*/ 138 h 881"/>
                <a:gd name="T106" fmla="*/ 1226 w 3473"/>
                <a:gd name="T107" fmla="*/ 18 h 881"/>
                <a:gd name="T108" fmla="*/ 1536 w 3473"/>
                <a:gd name="T109" fmla="*/ 110 h 881"/>
                <a:gd name="T110" fmla="*/ 2650 w 3473"/>
                <a:gd name="T111" fmla="*/ 78 h 881"/>
                <a:gd name="T112" fmla="*/ 2763 w 3473"/>
                <a:gd name="T113" fmla="*/ 23 h 881"/>
                <a:gd name="T114" fmla="*/ 2768 w 3473"/>
                <a:gd name="T115" fmla="*/ 39 h 881"/>
                <a:gd name="T116" fmla="*/ 3016 w 3473"/>
                <a:gd name="T117" fmla="*/ 7 h 881"/>
                <a:gd name="T118" fmla="*/ 1197 w 3473"/>
                <a:gd name="T119" fmla="*/ 1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473" h="881">
                  <a:moveTo>
                    <a:pt x="333" y="881"/>
                  </a:moveTo>
                  <a:cubicBezTo>
                    <a:pt x="328" y="881"/>
                    <a:pt x="323" y="881"/>
                    <a:pt x="318" y="881"/>
                  </a:cubicBezTo>
                  <a:cubicBezTo>
                    <a:pt x="318" y="881"/>
                    <a:pt x="318" y="881"/>
                    <a:pt x="318" y="881"/>
                  </a:cubicBezTo>
                  <a:cubicBezTo>
                    <a:pt x="302" y="880"/>
                    <a:pt x="286" y="879"/>
                    <a:pt x="270" y="876"/>
                  </a:cubicBezTo>
                  <a:cubicBezTo>
                    <a:pt x="246" y="872"/>
                    <a:pt x="222" y="866"/>
                    <a:pt x="199" y="857"/>
                  </a:cubicBezTo>
                  <a:cubicBezTo>
                    <a:pt x="168" y="845"/>
                    <a:pt x="139" y="829"/>
                    <a:pt x="114" y="808"/>
                  </a:cubicBezTo>
                  <a:cubicBezTo>
                    <a:pt x="110" y="805"/>
                    <a:pt x="109" y="800"/>
                    <a:pt x="112" y="796"/>
                  </a:cubicBezTo>
                  <a:cubicBezTo>
                    <a:pt x="115" y="792"/>
                    <a:pt x="120" y="792"/>
                    <a:pt x="124" y="795"/>
                  </a:cubicBezTo>
                  <a:cubicBezTo>
                    <a:pt x="148" y="814"/>
                    <a:pt x="176" y="830"/>
                    <a:pt x="205" y="841"/>
                  </a:cubicBezTo>
                  <a:cubicBezTo>
                    <a:pt x="227" y="850"/>
                    <a:pt x="250" y="856"/>
                    <a:pt x="273" y="860"/>
                  </a:cubicBezTo>
                  <a:cubicBezTo>
                    <a:pt x="288" y="862"/>
                    <a:pt x="303" y="864"/>
                    <a:pt x="318" y="864"/>
                  </a:cubicBezTo>
                  <a:cubicBezTo>
                    <a:pt x="318" y="864"/>
                    <a:pt x="318" y="864"/>
                    <a:pt x="318" y="864"/>
                  </a:cubicBezTo>
                  <a:cubicBezTo>
                    <a:pt x="327" y="864"/>
                    <a:pt x="336" y="865"/>
                    <a:pt x="344" y="864"/>
                  </a:cubicBezTo>
                  <a:cubicBezTo>
                    <a:pt x="368" y="864"/>
                    <a:pt x="392" y="861"/>
                    <a:pt x="415" y="855"/>
                  </a:cubicBezTo>
                  <a:cubicBezTo>
                    <a:pt x="419" y="854"/>
                    <a:pt x="423" y="853"/>
                    <a:pt x="428" y="852"/>
                  </a:cubicBezTo>
                  <a:cubicBezTo>
                    <a:pt x="432" y="851"/>
                    <a:pt x="437" y="853"/>
                    <a:pt x="438" y="858"/>
                  </a:cubicBezTo>
                  <a:cubicBezTo>
                    <a:pt x="439" y="862"/>
                    <a:pt x="437" y="867"/>
                    <a:pt x="432" y="868"/>
                  </a:cubicBezTo>
                  <a:cubicBezTo>
                    <a:pt x="428" y="869"/>
                    <a:pt x="423" y="871"/>
                    <a:pt x="419" y="872"/>
                  </a:cubicBezTo>
                  <a:cubicBezTo>
                    <a:pt x="394" y="877"/>
                    <a:pt x="369" y="881"/>
                    <a:pt x="345" y="881"/>
                  </a:cubicBezTo>
                  <a:cubicBezTo>
                    <a:pt x="341" y="881"/>
                    <a:pt x="337" y="881"/>
                    <a:pt x="333" y="881"/>
                  </a:cubicBezTo>
                  <a:close/>
                  <a:moveTo>
                    <a:pt x="2061" y="881"/>
                  </a:moveTo>
                  <a:cubicBezTo>
                    <a:pt x="2039" y="881"/>
                    <a:pt x="2016" y="880"/>
                    <a:pt x="1996" y="876"/>
                  </a:cubicBezTo>
                  <a:cubicBezTo>
                    <a:pt x="1977" y="873"/>
                    <a:pt x="1959" y="868"/>
                    <a:pt x="1942" y="862"/>
                  </a:cubicBezTo>
                  <a:cubicBezTo>
                    <a:pt x="1937" y="861"/>
                    <a:pt x="1935" y="856"/>
                    <a:pt x="1936" y="851"/>
                  </a:cubicBezTo>
                  <a:cubicBezTo>
                    <a:pt x="1938" y="847"/>
                    <a:pt x="1942" y="845"/>
                    <a:pt x="1947" y="846"/>
                  </a:cubicBezTo>
                  <a:cubicBezTo>
                    <a:pt x="1963" y="852"/>
                    <a:pt x="1981" y="856"/>
                    <a:pt x="1998" y="859"/>
                  </a:cubicBezTo>
                  <a:cubicBezTo>
                    <a:pt x="2021" y="863"/>
                    <a:pt x="2045" y="865"/>
                    <a:pt x="2070" y="864"/>
                  </a:cubicBezTo>
                  <a:cubicBezTo>
                    <a:pt x="2094" y="864"/>
                    <a:pt x="2118" y="861"/>
                    <a:pt x="2140" y="856"/>
                  </a:cubicBezTo>
                  <a:cubicBezTo>
                    <a:pt x="2145" y="855"/>
                    <a:pt x="2149" y="854"/>
                    <a:pt x="2154" y="852"/>
                  </a:cubicBezTo>
                  <a:cubicBezTo>
                    <a:pt x="2154" y="852"/>
                    <a:pt x="2154" y="852"/>
                    <a:pt x="2154" y="852"/>
                  </a:cubicBezTo>
                  <a:cubicBezTo>
                    <a:pt x="2172" y="847"/>
                    <a:pt x="2190" y="841"/>
                    <a:pt x="2207" y="834"/>
                  </a:cubicBezTo>
                  <a:cubicBezTo>
                    <a:pt x="2223" y="826"/>
                    <a:pt x="2239" y="817"/>
                    <a:pt x="2254" y="807"/>
                  </a:cubicBezTo>
                  <a:cubicBezTo>
                    <a:pt x="2258" y="804"/>
                    <a:pt x="2263" y="805"/>
                    <a:pt x="2265" y="809"/>
                  </a:cubicBezTo>
                  <a:cubicBezTo>
                    <a:pt x="2268" y="813"/>
                    <a:pt x="2267" y="818"/>
                    <a:pt x="2263" y="821"/>
                  </a:cubicBezTo>
                  <a:cubicBezTo>
                    <a:pt x="2248" y="832"/>
                    <a:pt x="2231" y="841"/>
                    <a:pt x="2214" y="849"/>
                  </a:cubicBezTo>
                  <a:cubicBezTo>
                    <a:pt x="2196" y="857"/>
                    <a:pt x="2178" y="864"/>
                    <a:pt x="2158" y="869"/>
                  </a:cubicBezTo>
                  <a:cubicBezTo>
                    <a:pt x="2158" y="869"/>
                    <a:pt x="2158" y="869"/>
                    <a:pt x="2158" y="869"/>
                  </a:cubicBezTo>
                  <a:cubicBezTo>
                    <a:pt x="2154" y="870"/>
                    <a:pt x="2149" y="871"/>
                    <a:pt x="2144" y="872"/>
                  </a:cubicBezTo>
                  <a:cubicBezTo>
                    <a:pt x="2121" y="878"/>
                    <a:pt x="2096" y="881"/>
                    <a:pt x="2070" y="881"/>
                  </a:cubicBezTo>
                  <a:cubicBezTo>
                    <a:pt x="2067" y="881"/>
                    <a:pt x="2064" y="881"/>
                    <a:pt x="2061" y="881"/>
                  </a:cubicBezTo>
                  <a:close/>
                  <a:moveTo>
                    <a:pt x="3465" y="873"/>
                  </a:moveTo>
                  <a:cubicBezTo>
                    <a:pt x="3460" y="873"/>
                    <a:pt x="3457" y="869"/>
                    <a:pt x="3457" y="864"/>
                  </a:cubicBezTo>
                  <a:cubicBezTo>
                    <a:pt x="3457" y="650"/>
                    <a:pt x="3457" y="650"/>
                    <a:pt x="3457" y="650"/>
                  </a:cubicBezTo>
                  <a:cubicBezTo>
                    <a:pt x="3457" y="645"/>
                    <a:pt x="3460" y="641"/>
                    <a:pt x="3465" y="641"/>
                  </a:cubicBezTo>
                  <a:cubicBezTo>
                    <a:pt x="3470" y="641"/>
                    <a:pt x="3473" y="645"/>
                    <a:pt x="3473" y="650"/>
                  </a:cubicBezTo>
                  <a:cubicBezTo>
                    <a:pt x="3473" y="864"/>
                    <a:pt x="3473" y="864"/>
                    <a:pt x="3473" y="864"/>
                  </a:cubicBezTo>
                  <a:cubicBezTo>
                    <a:pt x="3473" y="869"/>
                    <a:pt x="3470" y="873"/>
                    <a:pt x="3465" y="873"/>
                  </a:cubicBezTo>
                  <a:close/>
                  <a:moveTo>
                    <a:pt x="457" y="860"/>
                  </a:moveTo>
                  <a:cubicBezTo>
                    <a:pt x="453" y="860"/>
                    <a:pt x="450" y="858"/>
                    <a:pt x="449" y="855"/>
                  </a:cubicBezTo>
                  <a:cubicBezTo>
                    <a:pt x="447" y="850"/>
                    <a:pt x="450" y="845"/>
                    <a:pt x="454" y="844"/>
                  </a:cubicBezTo>
                  <a:cubicBezTo>
                    <a:pt x="461" y="841"/>
                    <a:pt x="468" y="838"/>
                    <a:pt x="474" y="836"/>
                  </a:cubicBezTo>
                  <a:cubicBezTo>
                    <a:pt x="479" y="834"/>
                    <a:pt x="484" y="836"/>
                    <a:pt x="486" y="840"/>
                  </a:cubicBezTo>
                  <a:cubicBezTo>
                    <a:pt x="488" y="844"/>
                    <a:pt x="486" y="849"/>
                    <a:pt x="481" y="851"/>
                  </a:cubicBezTo>
                  <a:cubicBezTo>
                    <a:pt x="474" y="854"/>
                    <a:pt x="467" y="857"/>
                    <a:pt x="460" y="860"/>
                  </a:cubicBezTo>
                  <a:cubicBezTo>
                    <a:pt x="459" y="860"/>
                    <a:pt x="458" y="860"/>
                    <a:pt x="457" y="860"/>
                  </a:cubicBezTo>
                  <a:close/>
                  <a:moveTo>
                    <a:pt x="1918" y="853"/>
                  </a:moveTo>
                  <a:cubicBezTo>
                    <a:pt x="1917" y="853"/>
                    <a:pt x="1916" y="852"/>
                    <a:pt x="1914" y="852"/>
                  </a:cubicBezTo>
                  <a:cubicBezTo>
                    <a:pt x="1907" y="849"/>
                    <a:pt x="1900" y="845"/>
                    <a:pt x="1893" y="842"/>
                  </a:cubicBezTo>
                  <a:cubicBezTo>
                    <a:pt x="1889" y="840"/>
                    <a:pt x="1888" y="835"/>
                    <a:pt x="1890" y="830"/>
                  </a:cubicBezTo>
                  <a:cubicBezTo>
                    <a:pt x="1892" y="826"/>
                    <a:pt x="1897" y="825"/>
                    <a:pt x="1901" y="827"/>
                  </a:cubicBezTo>
                  <a:cubicBezTo>
                    <a:pt x="1908" y="830"/>
                    <a:pt x="1914" y="833"/>
                    <a:pt x="1921" y="836"/>
                  </a:cubicBezTo>
                  <a:cubicBezTo>
                    <a:pt x="1925" y="838"/>
                    <a:pt x="1927" y="843"/>
                    <a:pt x="1926" y="847"/>
                  </a:cubicBezTo>
                  <a:cubicBezTo>
                    <a:pt x="1924" y="851"/>
                    <a:pt x="1921" y="853"/>
                    <a:pt x="1918" y="853"/>
                  </a:cubicBezTo>
                  <a:close/>
                  <a:moveTo>
                    <a:pt x="503" y="839"/>
                  </a:moveTo>
                  <a:cubicBezTo>
                    <a:pt x="500" y="839"/>
                    <a:pt x="497" y="838"/>
                    <a:pt x="496" y="835"/>
                  </a:cubicBezTo>
                  <a:cubicBezTo>
                    <a:pt x="494" y="831"/>
                    <a:pt x="495" y="826"/>
                    <a:pt x="499" y="823"/>
                  </a:cubicBezTo>
                  <a:cubicBezTo>
                    <a:pt x="534" y="804"/>
                    <a:pt x="563" y="780"/>
                    <a:pt x="586" y="751"/>
                  </a:cubicBezTo>
                  <a:cubicBezTo>
                    <a:pt x="605" y="726"/>
                    <a:pt x="620" y="698"/>
                    <a:pt x="630" y="667"/>
                  </a:cubicBezTo>
                  <a:cubicBezTo>
                    <a:pt x="635" y="655"/>
                    <a:pt x="638" y="642"/>
                    <a:pt x="641" y="629"/>
                  </a:cubicBezTo>
                  <a:cubicBezTo>
                    <a:pt x="645" y="607"/>
                    <a:pt x="648" y="583"/>
                    <a:pt x="648" y="559"/>
                  </a:cubicBezTo>
                  <a:cubicBezTo>
                    <a:pt x="648" y="554"/>
                    <a:pt x="652" y="550"/>
                    <a:pt x="657" y="551"/>
                  </a:cubicBezTo>
                  <a:cubicBezTo>
                    <a:pt x="662" y="551"/>
                    <a:pt x="665" y="555"/>
                    <a:pt x="665" y="559"/>
                  </a:cubicBezTo>
                  <a:cubicBezTo>
                    <a:pt x="665" y="585"/>
                    <a:pt x="662" y="609"/>
                    <a:pt x="657" y="632"/>
                  </a:cubicBezTo>
                  <a:cubicBezTo>
                    <a:pt x="655" y="646"/>
                    <a:pt x="651" y="660"/>
                    <a:pt x="646" y="673"/>
                  </a:cubicBezTo>
                  <a:cubicBezTo>
                    <a:pt x="646" y="673"/>
                    <a:pt x="646" y="673"/>
                    <a:pt x="646" y="673"/>
                  </a:cubicBezTo>
                  <a:cubicBezTo>
                    <a:pt x="635" y="705"/>
                    <a:pt x="619" y="735"/>
                    <a:pt x="599" y="761"/>
                  </a:cubicBezTo>
                  <a:cubicBezTo>
                    <a:pt x="575" y="792"/>
                    <a:pt x="544" y="818"/>
                    <a:pt x="507" y="838"/>
                  </a:cubicBezTo>
                  <a:cubicBezTo>
                    <a:pt x="506" y="839"/>
                    <a:pt x="505" y="839"/>
                    <a:pt x="503" y="839"/>
                  </a:cubicBezTo>
                  <a:close/>
                  <a:moveTo>
                    <a:pt x="1873" y="829"/>
                  </a:moveTo>
                  <a:cubicBezTo>
                    <a:pt x="1871" y="829"/>
                    <a:pt x="1870" y="828"/>
                    <a:pt x="1868" y="827"/>
                  </a:cubicBezTo>
                  <a:cubicBezTo>
                    <a:pt x="1866" y="826"/>
                    <a:pt x="1863" y="824"/>
                    <a:pt x="1861" y="822"/>
                  </a:cubicBezTo>
                  <a:cubicBezTo>
                    <a:pt x="1840" y="808"/>
                    <a:pt x="1822" y="793"/>
                    <a:pt x="1807" y="776"/>
                  </a:cubicBezTo>
                  <a:cubicBezTo>
                    <a:pt x="1799" y="767"/>
                    <a:pt x="1792" y="757"/>
                    <a:pt x="1785" y="747"/>
                  </a:cubicBezTo>
                  <a:cubicBezTo>
                    <a:pt x="1785" y="747"/>
                    <a:pt x="1785" y="747"/>
                    <a:pt x="1785" y="747"/>
                  </a:cubicBezTo>
                  <a:cubicBezTo>
                    <a:pt x="1778" y="738"/>
                    <a:pt x="1773" y="729"/>
                    <a:pt x="1767" y="719"/>
                  </a:cubicBezTo>
                  <a:cubicBezTo>
                    <a:pt x="1746" y="678"/>
                    <a:pt x="1733" y="631"/>
                    <a:pt x="1730" y="578"/>
                  </a:cubicBezTo>
                  <a:cubicBezTo>
                    <a:pt x="1729" y="573"/>
                    <a:pt x="1729" y="567"/>
                    <a:pt x="1729" y="561"/>
                  </a:cubicBezTo>
                  <a:cubicBezTo>
                    <a:pt x="1728" y="538"/>
                    <a:pt x="1728" y="538"/>
                    <a:pt x="1728" y="538"/>
                  </a:cubicBezTo>
                  <a:cubicBezTo>
                    <a:pt x="1728" y="534"/>
                    <a:pt x="1732" y="530"/>
                    <a:pt x="1737" y="530"/>
                  </a:cubicBezTo>
                  <a:cubicBezTo>
                    <a:pt x="1741" y="530"/>
                    <a:pt x="1745" y="533"/>
                    <a:pt x="1745" y="538"/>
                  </a:cubicBezTo>
                  <a:cubicBezTo>
                    <a:pt x="1746" y="561"/>
                    <a:pt x="1746" y="561"/>
                    <a:pt x="1746" y="561"/>
                  </a:cubicBezTo>
                  <a:cubicBezTo>
                    <a:pt x="1746" y="566"/>
                    <a:pt x="1746" y="572"/>
                    <a:pt x="1747" y="577"/>
                  </a:cubicBezTo>
                  <a:cubicBezTo>
                    <a:pt x="1750" y="627"/>
                    <a:pt x="1762" y="672"/>
                    <a:pt x="1782" y="711"/>
                  </a:cubicBezTo>
                  <a:cubicBezTo>
                    <a:pt x="1787" y="720"/>
                    <a:pt x="1793" y="729"/>
                    <a:pt x="1799" y="738"/>
                  </a:cubicBezTo>
                  <a:cubicBezTo>
                    <a:pt x="1799" y="738"/>
                    <a:pt x="1799" y="738"/>
                    <a:pt x="1799" y="738"/>
                  </a:cubicBezTo>
                  <a:cubicBezTo>
                    <a:pt x="1805" y="747"/>
                    <a:pt x="1812" y="756"/>
                    <a:pt x="1820" y="765"/>
                  </a:cubicBezTo>
                  <a:cubicBezTo>
                    <a:pt x="1834" y="780"/>
                    <a:pt x="1851" y="795"/>
                    <a:pt x="1870" y="808"/>
                  </a:cubicBezTo>
                  <a:cubicBezTo>
                    <a:pt x="1873" y="810"/>
                    <a:pt x="1875" y="812"/>
                    <a:pt x="1877" y="813"/>
                  </a:cubicBezTo>
                  <a:cubicBezTo>
                    <a:pt x="1881" y="816"/>
                    <a:pt x="1883" y="821"/>
                    <a:pt x="1880" y="825"/>
                  </a:cubicBezTo>
                  <a:cubicBezTo>
                    <a:pt x="1878" y="827"/>
                    <a:pt x="1876" y="829"/>
                    <a:pt x="1873" y="829"/>
                  </a:cubicBezTo>
                  <a:close/>
                  <a:moveTo>
                    <a:pt x="2281" y="805"/>
                  </a:moveTo>
                  <a:cubicBezTo>
                    <a:pt x="2279" y="805"/>
                    <a:pt x="2276" y="804"/>
                    <a:pt x="2275" y="802"/>
                  </a:cubicBezTo>
                  <a:cubicBezTo>
                    <a:pt x="2271" y="799"/>
                    <a:pt x="2272" y="793"/>
                    <a:pt x="2276" y="790"/>
                  </a:cubicBezTo>
                  <a:cubicBezTo>
                    <a:pt x="2281" y="786"/>
                    <a:pt x="2287" y="781"/>
                    <a:pt x="2292" y="775"/>
                  </a:cubicBezTo>
                  <a:cubicBezTo>
                    <a:pt x="2295" y="772"/>
                    <a:pt x="2300" y="772"/>
                    <a:pt x="2304" y="775"/>
                  </a:cubicBezTo>
                  <a:cubicBezTo>
                    <a:pt x="2307" y="779"/>
                    <a:pt x="2307" y="784"/>
                    <a:pt x="2304" y="787"/>
                  </a:cubicBezTo>
                  <a:cubicBezTo>
                    <a:pt x="2298" y="793"/>
                    <a:pt x="2292" y="798"/>
                    <a:pt x="2286" y="803"/>
                  </a:cubicBezTo>
                  <a:cubicBezTo>
                    <a:pt x="2285" y="805"/>
                    <a:pt x="2283" y="805"/>
                    <a:pt x="2281" y="805"/>
                  </a:cubicBezTo>
                  <a:close/>
                  <a:moveTo>
                    <a:pt x="98" y="791"/>
                  </a:moveTo>
                  <a:cubicBezTo>
                    <a:pt x="96" y="791"/>
                    <a:pt x="93" y="790"/>
                    <a:pt x="92" y="789"/>
                  </a:cubicBezTo>
                  <a:cubicBezTo>
                    <a:pt x="88" y="785"/>
                    <a:pt x="85" y="782"/>
                    <a:pt x="81" y="778"/>
                  </a:cubicBezTo>
                  <a:cubicBezTo>
                    <a:pt x="79" y="776"/>
                    <a:pt x="78" y="774"/>
                    <a:pt x="76" y="772"/>
                  </a:cubicBezTo>
                  <a:cubicBezTo>
                    <a:pt x="73" y="768"/>
                    <a:pt x="73" y="763"/>
                    <a:pt x="77" y="760"/>
                  </a:cubicBezTo>
                  <a:cubicBezTo>
                    <a:pt x="80" y="757"/>
                    <a:pt x="85" y="757"/>
                    <a:pt x="89" y="761"/>
                  </a:cubicBezTo>
                  <a:cubicBezTo>
                    <a:pt x="90" y="763"/>
                    <a:pt x="92" y="765"/>
                    <a:pt x="94" y="767"/>
                  </a:cubicBezTo>
                  <a:cubicBezTo>
                    <a:pt x="97" y="770"/>
                    <a:pt x="100" y="773"/>
                    <a:pt x="104" y="777"/>
                  </a:cubicBezTo>
                  <a:cubicBezTo>
                    <a:pt x="107" y="780"/>
                    <a:pt x="107" y="785"/>
                    <a:pt x="104" y="789"/>
                  </a:cubicBezTo>
                  <a:cubicBezTo>
                    <a:pt x="102" y="790"/>
                    <a:pt x="100" y="791"/>
                    <a:pt x="98" y="791"/>
                  </a:cubicBezTo>
                  <a:close/>
                  <a:moveTo>
                    <a:pt x="2317" y="769"/>
                  </a:moveTo>
                  <a:cubicBezTo>
                    <a:pt x="2315" y="769"/>
                    <a:pt x="2313" y="768"/>
                    <a:pt x="2311" y="767"/>
                  </a:cubicBezTo>
                  <a:cubicBezTo>
                    <a:pt x="2308" y="764"/>
                    <a:pt x="2307" y="759"/>
                    <a:pt x="2310" y="755"/>
                  </a:cubicBezTo>
                  <a:cubicBezTo>
                    <a:pt x="2325" y="737"/>
                    <a:pt x="2337" y="718"/>
                    <a:pt x="2347" y="696"/>
                  </a:cubicBezTo>
                  <a:cubicBezTo>
                    <a:pt x="2365" y="657"/>
                    <a:pt x="2375" y="611"/>
                    <a:pt x="2376" y="561"/>
                  </a:cubicBezTo>
                  <a:cubicBezTo>
                    <a:pt x="2376" y="561"/>
                    <a:pt x="2376" y="561"/>
                    <a:pt x="2376" y="561"/>
                  </a:cubicBezTo>
                  <a:cubicBezTo>
                    <a:pt x="2377" y="536"/>
                    <a:pt x="2377" y="536"/>
                    <a:pt x="2377" y="536"/>
                  </a:cubicBezTo>
                  <a:cubicBezTo>
                    <a:pt x="2377" y="534"/>
                    <a:pt x="2377" y="532"/>
                    <a:pt x="2377" y="530"/>
                  </a:cubicBezTo>
                  <a:cubicBezTo>
                    <a:pt x="2377" y="522"/>
                    <a:pt x="2377" y="515"/>
                    <a:pt x="2378" y="507"/>
                  </a:cubicBezTo>
                  <a:cubicBezTo>
                    <a:pt x="2379" y="489"/>
                    <a:pt x="2381" y="471"/>
                    <a:pt x="2384" y="450"/>
                  </a:cubicBezTo>
                  <a:cubicBezTo>
                    <a:pt x="2385" y="447"/>
                    <a:pt x="2385" y="447"/>
                    <a:pt x="2385" y="447"/>
                  </a:cubicBezTo>
                  <a:cubicBezTo>
                    <a:pt x="2385" y="442"/>
                    <a:pt x="2390" y="439"/>
                    <a:pt x="2394" y="440"/>
                  </a:cubicBezTo>
                  <a:cubicBezTo>
                    <a:pt x="2399" y="440"/>
                    <a:pt x="2402" y="445"/>
                    <a:pt x="2401" y="449"/>
                  </a:cubicBezTo>
                  <a:cubicBezTo>
                    <a:pt x="2401" y="453"/>
                    <a:pt x="2401" y="453"/>
                    <a:pt x="2401" y="453"/>
                  </a:cubicBezTo>
                  <a:cubicBezTo>
                    <a:pt x="2398" y="473"/>
                    <a:pt x="2396" y="491"/>
                    <a:pt x="2395" y="509"/>
                  </a:cubicBezTo>
                  <a:cubicBezTo>
                    <a:pt x="2394" y="516"/>
                    <a:pt x="2394" y="523"/>
                    <a:pt x="2394" y="530"/>
                  </a:cubicBezTo>
                  <a:cubicBezTo>
                    <a:pt x="2394" y="532"/>
                    <a:pt x="2394" y="534"/>
                    <a:pt x="2394" y="537"/>
                  </a:cubicBezTo>
                  <a:cubicBezTo>
                    <a:pt x="2393" y="561"/>
                    <a:pt x="2393" y="561"/>
                    <a:pt x="2393" y="561"/>
                  </a:cubicBezTo>
                  <a:cubicBezTo>
                    <a:pt x="2393" y="561"/>
                    <a:pt x="2393" y="561"/>
                    <a:pt x="2393" y="561"/>
                  </a:cubicBezTo>
                  <a:cubicBezTo>
                    <a:pt x="2392" y="614"/>
                    <a:pt x="2381" y="662"/>
                    <a:pt x="2362" y="703"/>
                  </a:cubicBezTo>
                  <a:cubicBezTo>
                    <a:pt x="2352" y="726"/>
                    <a:pt x="2339" y="747"/>
                    <a:pt x="2323" y="766"/>
                  </a:cubicBezTo>
                  <a:cubicBezTo>
                    <a:pt x="2322" y="768"/>
                    <a:pt x="2319" y="769"/>
                    <a:pt x="2317" y="769"/>
                  </a:cubicBezTo>
                  <a:close/>
                  <a:moveTo>
                    <a:pt x="65" y="752"/>
                  </a:moveTo>
                  <a:cubicBezTo>
                    <a:pt x="62" y="752"/>
                    <a:pt x="59" y="751"/>
                    <a:pt x="58" y="749"/>
                  </a:cubicBezTo>
                  <a:cubicBezTo>
                    <a:pt x="38" y="721"/>
                    <a:pt x="24" y="689"/>
                    <a:pt x="14" y="655"/>
                  </a:cubicBezTo>
                  <a:cubicBezTo>
                    <a:pt x="13" y="651"/>
                    <a:pt x="12" y="647"/>
                    <a:pt x="11" y="643"/>
                  </a:cubicBezTo>
                  <a:cubicBezTo>
                    <a:pt x="11" y="643"/>
                    <a:pt x="11" y="643"/>
                    <a:pt x="11" y="643"/>
                  </a:cubicBezTo>
                  <a:cubicBezTo>
                    <a:pt x="6" y="623"/>
                    <a:pt x="3" y="603"/>
                    <a:pt x="2" y="581"/>
                  </a:cubicBezTo>
                  <a:cubicBezTo>
                    <a:pt x="1" y="572"/>
                    <a:pt x="1" y="572"/>
                    <a:pt x="1" y="572"/>
                  </a:cubicBezTo>
                  <a:cubicBezTo>
                    <a:pt x="1" y="570"/>
                    <a:pt x="1" y="568"/>
                    <a:pt x="1" y="566"/>
                  </a:cubicBezTo>
                  <a:cubicBezTo>
                    <a:pt x="1" y="564"/>
                    <a:pt x="1" y="563"/>
                    <a:pt x="1" y="562"/>
                  </a:cubicBezTo>
                  <a:cubicBezTo>
                    <a:pt x="1" y="560"/>
                    <a:pt x="1" y="558"/>
                    <a:pt x="1" y="556"/>
                  </a:cubicBezTo>
                  <a:cubicBezTo>
                    <a:pt x="1" y="552"/>
                    <a:pt x="0" y="549"/>
                    <a:pt x="0" y="544"/>
                  </a:cubicBezTo>
                  <a:cubicBezTo>
                    <a:pt x="1" y="541"/>
                    <a:pt x="1" y="541"/>
                    <a:pt x="1" y="541"/>
                  </a:cubicBezTo>
                  <a:cubicBezTo>
                    <a:pt x="1" y="427"/>
                    <a:pt x="1" y="427"/>
                    <a:pt x="1" y="427"/>
                  </a:cubicBezTo>
                  <a:cubicBezTo>
                    <a:pt x="1" y="422"/>
                    <a:pt x="4" y="418"/>
                    <a:pt x="9" y="418"/>
                  </a:cubicBezTo>
                  <a:cubicBezTo>
                    <a:pt x="14" y="418"/>
                    <a:pt x="17" y="422"/>
                    <a:pt x="17" y="427"/>
                  </a:cubicBezTo>
                  <a:cubicBezTo>
                    <a:pt x="17" y="544"/>
                    <a:pt x="17" y="544"/>
                    <a:pt x="17" y="544"/>
                  </a:cubicBezTo>
                  <a:cubicBezTo>
                    <a:pt x="17" y="549"/>
                    <a:pt x="18" y="552"/>
                    <a:pt x="18" y="556"/>
                  </a:cubicBezTo>
                  <a:cubicBezTo>
                    <a:pt x="18" y="558"/>
                    <a:pt x="18" y="560"/>
                    <a:pt x="18" y="562"/>
                  </a:cubicBezTo>
                  <a:cubicBezTo>
                    <a:pt x="18" y="563"/>
                    <a:pt x="18" y="564"/>
                    <a:pt x="18" y="565"/>
                  </a:cubicBezTo>
                  <a:cubicBezTo>
                    <a:pt x="18" y="567"/>
                    <a:pt x="18" y="569"/>
                    <a:pt x="18" y="571"/>
                  </a:cubicBezTo>
                  <a:cubicBezTo>
                    <a:pt x="19" y="580"/>
                    <a:pt x="19" y="580"/>
                    <a:pt x="19" y="580"/>
                  </a:cubicBezTo>
                  <a:cubicBezTo>
                    <a:pt x="20" y="601"/>
                    <a:pt x="23" y="620"/>
                    <a:pt x="28" y="639"/>
                  </a:cubicBezTo>
                  <a:cubicBezTo>
                    <a:pt x="28" y="639"/>
                    <a:pt x="28" y="639"/>
                    <a:pt x="28" y="639"/>
                  </a:cubicBezTo>
                  <a:cubicBezTo>
                    <a:pt x="29" y="643"/>
                    <a:pt x="30" y="647"/>
                    <a:pt x="31" y="650"/>
                  </a:cubicBezTo>
                  <a:cubicBezTo>
                    <a:pt x="40" y="683"/>
                    <a:pt x="53" y="713"/>
                    <a:pt x="72" y="739"/>
                  </a:cubicBezTo>
                  <a:cubicBezTo>
                    <a:pt x="74" y="743"/>
                    <a:pt x="73" y="748"/>
                    <a:pt x="70" y="751"/>
                  </a:cubicBezTo>
                  <a:cubicBezTo>
                    <a:pt x="68" y="752"/>
                    <a:pt x="66" y="752"/>
                    <a:pt x="65" y="752"/>
                  </a:cubicBezTo>
                  <a:close/>
                  <a:moveTo>
                    <a:pt x="3465" y="630"/>
                  </a:moveTo>
                  <a:cubicBezTo>
                    <a:pt x="3460" y="630"/>
                    <a:pt x="3457" y="626"/>
                    <a:pt x="3457" y="621"/>
                  </a:cubicBezTo>
                  <a:cubicBezTo>
                    <a:pt x="3457" y="599"/>
                    <a:pt x="3457" y="599"/>
                    <a:pt x="3457" y="599"/>
                  </a:cubicBezTo>
                  <a:cubicBezTo>
                    <a:pt x="3457" y="594"/>
                    <a:pt x="3460" y="590"/>
                    <a:pt x="3465" y="590"/>
                  </a:cubicBezTo>
                  <a:cubicBezTo>
                    <a:pt x="3470" y="590"/>
                    <a:pt x="3473" y="594"/>
                    <a:pt x="3473" y="599"/>
                  </a:cubicBezTo>
                  <a:cubicBezTo>
                    <a:pt x="3473" y="621"/>
                    <a:pt x="3473" y="621"/>
                    <a:pt x="3473" y="621"/>
                  </a:cubicBezTo>
                  <a:cubicBezTo>
                    <a:pt x="3473" y="626"/>
                    <a:pt x="3470" y="630"/>
                    <a:pt x="3465" y="630"/>
                  </a:cubicBezTo>
                  <a:close/>
                  <a:moveTo>
                    <a:pt x="3465" y="579"/>
                  </a:moveTo>
                  <a:cubicBezTo>
                    <a:pt x="3460" y="579"/>
                    <a:pt x="3457" y="575"/>
                    <a:pt x="3457" y="570"/>
                  </a:cubicBezTo>
                  <a:cubicBezTo>
                    <a:pt x="3456" y="546"/>
                    <a:pt x="3456" y="546"/>
                    <a:pt x="3456" y="546"/>
                  </a:cubicBezTo>
                  <a:cubicBezTo>
                    <a:pt x="3456" y="531"/>
                    <a:pt x="3456" y="531"/>
                    <a:pt x="3456" y="531"/>
                  </a:cubicBezTo>
                  <a:cubicBezTo>
                    <a:pt x="3456" y="522"/>
                    <a:pt x="3456" y="513"/>
                    <a:pt x="3455" y="504"/>
                  </a:cubicBezTo>
                  <a:cubicBezTo>
                    <a:pt x="3455" y="501"/>
                    <a:pt x="3454" y="499"/>
                    <a:pt x="3454" y="496"/>
                  </a:cubicBezTo>
                  <a:cubicBezTo>
                    <a:pt x="3454" y="489"/>
                    <a:pt x="3453" y="483"/>
                    <a:pt x="3452" y="476"/>
                  </a:cubicBezTo>
                  <a:cubicBezTo>
                    <a:pt x="3452" y="470"/>
                    <a:pt x="3451" y="464"/>
                    <a:pt x="3450" y="459"/>
                  </a:cubicBezTo>
                  <a:cubicBezTo>
                    <a:pt x="3450" y="459"/>
                    <a:pt x="3450" y="459"/>
                    <a:pt x="3450" y="459"/>
                  </a:cubicBezTo>
                  <a:cubicBezTo>
                    <a:pt x="3445" y="426"/>
                    <a:pt x="3438" y="394"/>
                    <a:pt x="3428" y="364"/>
                  </a:cubicBezTo>
                  <a:cubicBezTo>
                    <a:pt x="3416" y="327"/>
                    <a:pt x="3400" y="293"/>
                    <a:pt x="3380" y="261"/>
                  </a:cubicBezTo>
                  <a:cubicBezTo>
                    <a:pt x="3378" y="257"/>
                    <a:pt x="3379" y="251"/>
                    <a:pt x="3383" y="249"/>
                  </a:cubicBezTo>
                  <a:cubicBezTo>
                    <a:pt x="3387" y="247"/>
                    <a:pt x="3392" y="248"/>
                    <a:pt x="3394" y="252"/>
                  </a:cubicBezTo>
                  <a:cubicBezTo>
                    <a:pt x="3415" y="285"/>
                    <a:pt x="3431" y="321"/>
                    <a:pt x="3444" y="358"/>
                  </a:cubicBezTo>
                  <a:cubicBezTo>
                    <a:pt x="3454" y="390"/>
                    <a:pt x="3462" y="422"/>
                    <a:pt x="3467" y="456"/>
                  </a:cubicBezTo>
                  <a:cubicBezTo>
                    <a:pt x="3467" y="456"/>
                    <a:pt x="3467" y="456"/>
                    <a:pt x="3467" y="456"/>
                  </a:cubicBezTo>
                  <a:cubicBezTo>
                    <a:pt x="3468" y="462"/>
                    <a:pt x="3468" y="468"/>
                    <a:pt x="3469" y="474"/>
                  </a:cubicBezTo>
                  <a:cubicBezTo>
                    <a:pt x="3470" y="481"/>
                    <a:pt x="3471" y="488"/>
                    <a:pt x="3471" y="495"/>
                  </a:cubicBezTo>
                  <a:cubicBezTo>
                    <a:pt x="3471" y="497"/>
                    <a:pt x="3472" y="500"/>
                    <a:pt x="3472" y="502"/>
                  </a:cubicBezTo>
                  <a:cubicBezTo>
                    <a:pt x="3473" y="512"/>
                    <a:pt x="3473" y="522"/>
                    <a:pt x="3473" y="531"/>
                  </a:cubicBezTo>
                  <a:cubicBezTo>
                    <a:pt x="3473" y="546"/>
                    <a:pt x="3473" y="546"/>
                    <a:pt x="3473" y="546"/>
                  </a:cubicBezTo>
                  <a:cubicBezTo>
                    <a:pt x="3473" y="570"/>
                    <a:pt x="3473" y="570"/>
                    <a:pt x="3473" y="570"/>
                  </a:cubicBezTo>
                  <a:cubicBezTo>
                    <a:pt x="3473" y="575"/>
                    <a:pt x="3470" y="579"/>
                    <a:pt x="3465" y="579"/>
                  </a:cubicBezTo>
                  <a:close/>
                  <a:moveTo>
                    <a:pt x="657" y="539"/>
                  </a:moveTo>
                  <a:cubicBezTo>
                    <a:pt x="657" y="539"/>
                    <a:pt x="657" y="539"/>
                    <a:pt x="657" y="539"/>
                  </a:cubicBezTo>
                  <a:cubicBezTo>
                    <a:pt x="653" y="539"/>
                    <a:pt x="649" y="535"/>
                    <a:pt x="649" y="531"/>
                  </a:cubicBezTo>
                  <a:cubicBezTo>
                    <a:pt x="649" y="518"/>
                    <a:pt x="649" y="518"/>
                    <a:pt x="649" y="518"/>
                  </a:cubicBezTo>
                  <a:cubicBezTo>
                    <a:pt x="650" y="508"/>
                    <a:pt x="650" y="508"/>
                    <a:pt x="650" y="508"/>
                  </a:cubicBezTo>
                  <a:cubicBezTo>
                    <a:pt x="650" y="503"/>
                    <a:pt x="654" y="499"/>
                    <a:pt x="659" y="500"/>
                  </a:cubicBezTo>
                  <a:cubicBezTo>
                    <a:pt x="664" y="500"/>
                    <a:pt x="667" y="504"/>
                    <a:pt x="667" y="509"/>
                  </a:cubicBezTo>
                  <a:cubicBezTo>
                    <a:pt x="666" y="519"/>
                    <a:pt x="666" y="519"/>
                    <a:pt x="666" y="519"/>
                  </a:cubicBezTo>
                  <a:cubicBezTo>
                    <a:pt x="666" y="531"/>
                    <a:pt x="666" y="531"/>
                    <a:pt x="666" y="531"/>
                  </a:cubicBezTo>
                  <a:cubicBezTo>
                    <a:pt x="666" y="536"/>
                    <a:pt x="662" y="539"/>
                    <a:pt x="657" y="539"/>
                  </a:cubicBezTo>
                  <a:close/>
                  <a:moveTo>
                    <a:pt x="1736" y="518"/>
                  </a:moveTo>
                  <a:cubicBezTo>
                    <a:pt x="1731" y="518"/>
                    <a:pt x="1728" y="515"/>
                    <a:pt x="1727" y="511"/>
                  </a:cubicBezTo>
                  <a:cubicBezTo>
                    <a:pt x="1726" y="488"/>
                    <a:pt x="1726" y="488"/>
                    <a:pt x="1726" y="488"/>
                  </a:cubicBezTo>
                  <a:cubicBezTo>
                    <a:pt x="1725" y="483"/>
                    <a:pt x="1729" y="479"/>
                    <a:pt x="1733" y="479"/>
                  </a:cubicBezTo>
                  <a:cubicBezTo>
                    <a:pt x="1738" y="479"/>
                    <a:pt x="1742" y="482"/>
                    <a:pt x="1743" y="487"/>
                  </a:cubicBezTo>
                  <a:cubicBezTo>
                    <a:pt x="1744" y="509"/>
                    <a:pt x="1744" y="509"/>
                    <a:pt x="1744" y="509"/>
                  </a:cubicBezTo>
                  <a:cubicBezTo>
                    <a:pt x="1745" y="514"/>
                    <a:pt x="1741" y="518"/>
                    <a:pt x="1736" y="518"/>
                  </a:cubicBezTo>
                  <a:cubicBezTo>
                    <a:pt x="1736" y="518"/>
                    <a:pt x="1736" y="518"/>
                    <a:pt x="1736" y="518"/>
                  </a:cubicBezTo>
                  <a:close/>
                  <a:moveTo>
                    <a:pt x="661" y="488"/>
                  </a:moveTo>
                  <a:cubicBezTo>
                    <a:pt x="660" y="488"/>
                    <a:pt x="660" y="488"/>
                    <a:pt x="660" y="488"/>
                  </a:cubicBezTo>
                  <a:cubicBezTo>
                    <a:pt x="655" y="488"/>
                    <a:pt x="652" y="484"/>
                    <a:pt x="652" y="479"/>
                  </a:cubicBezTo>
                  <a:cubicBezTo>
                    <a:pt x="652" y="477"/>
                    <a:pt x="653" y="476"/>
                    <a:pt x="653" y="474"/>
                  </a:cubicBezTo>
                  <a:cubicBezTo>
                    <a:pt x="653" y="472"/>
                    <a:pt x="653" y="470"/>
                    <a:pt x="654" y="467"/>
                  </a:cubicBezTo>
                  <a:cubicBezTo>
                    <a:pt x="655" y="460"/>
                    <a:pt x="655" y="453"/>
                    <a:pt x="657" y="445"/>
                  </a:cubicBezTo>
                  <a:cubicBezTo>
                    <a:pt x="663" y="406"/>
                    <a:pt x="674" y="367"/>
                    <a:pt x="688" y="331"/>
                  </a:cubicBezTo>
                  <a:cubicBezTo>
                    <a:pt x="696" y="311"/>
                    <a:pt x="706" y="291"/>
                    <a:pt x="716" y="272"/>
                  </a:cubicBezTo>
                  <a:cubicBezTo>
                    <a:pt x="716" y="272"/>
                    <a:pt x="716" y="272"/>
                    <a:pt x="716" y="272"/>
                  </a:cubicBezTo>
                  <a:cubicBezTo>
                    <a:pt x="725" y="255"/>
                    <a:pt x="735" y="239"/>
                    <a:pt x="746" y="223"/>
                  </a:cubicBezTo>
                  <a:cubicBezTo>
                    <a:pt x="750" y="217"/>
                    <a:pt x="750" y="217"/>
                    <a:pt x="750" y="217"/>
                  </a:cubicBezTo>
                  <a:cubicBezTo>
                    <a:pt x="765" y="199"/>
                    <a:pt x="765" y="199"/>
                    <a:pt x="765" y="199"/>
                  </a:cubicBezTo>
                  <a:cubicBezTo>
                    <a:pt x="769" y="193"/>
                    <a:pt x="774" y="188"/>
                    <a:pt x="779" y="182"/>
                  </a:cubicBezTo>
                  <a:cubicBezTo>
                    <a:pt x="782" y="178"/>
                    <a:pt x="782" y="178"/>
                    <a:pt x="782" y="178"/>
                  </a:cubicBezTo>
                  <a:cubicBezTo>
                    <a:pt x="785" y="175"/>
                    <a:pt x="791" y="174"/>
                    <a:pt x="794" y="177"/>
                  </a:cubicBezTo>
                  <a:cubicBezTo>
                    <a:pt x="798" y="180"/>
                    <a:pt x="798" y="186"/>
                    <a:pt x="795" y="189"/>
                  </a:cubicBezTo>
                  <a:cubicBezTo>
                    <a:pt x="792" y="193"/>
                    <a:pt x="792" y="193"/>
                    <a:pt x="792" y="193"/>
                  </a:cubicBezTo>
                  <a:cubicBezTo>
                    <a:pt x="787" y="199"/>
                    <a:pt x="782" y="204"/>
                    <a:pt x="778" y="209"/>
                  </a:cubicBezTo>
                  <a:cubicBezTo>
                    <a:pt x="764" y="227"/>
                    <a:pt x="764" y="227"/>
                    <a:pt x="764" y="227"/>
                  </a:cubicBezTo>
                  <a:cubicBezTo>
                    <a:pt x="760" y="233"/>
                    <a:pt x="760" y="233"/>
                    <a:pt x="760" y="233"/>
                  </a:cubicBezTo>
                  <a:cubicBezTo>
                    <a:pt x="750" y="248"/>
                    <a:pt x="740" y="264"/>
                    <a:pt x="731" y="280"/>
                  </a:cubicBezTo>
                  <a:cubicBezTo>
                    <a:pt x="731" y="280"/>
                    <a:pt x="731" y="280"/>
                    <a:pt x="731" y="280"/>
                  </a:cubicBezTo>
                  <a:cubicBezTo>
                    <a:pt x="721" y="298"/>
                    <a:pt x="712" y="317"/>
                    <a:pt x="704" y="337"/>
                  </a:cubicBezTo>
                  <a:cubicBezTo>
                    <a:pt x="690" y="372"/>
                    <a:pt x="680" y="410"/>
                    <a:pt x="674" y="448"/>
                  </a:cubicBezTo>
                  <a:cubicBezTo>
                    <a:pt x="672" y="455"/>
                    <a:pt x="671" y="462"/>
                    <a:pt x="671" y="470"/>
                  </a:cubicBezTo>
                  <a:cubicBezTo>
                    <a:pt x="670" y="472"/>
                    <a:pt x="670" y="474"/>
                    <a:pt x="670" y="476"/>
                  </a:cubicBezTo>
                  <a:cubicBezTo>
                    <a:pt x="669" y="478"/>
                    <a:pt x="669" y="479"/>
                    <a:pt x="669" y="481"/>
                  </a:cubicBezTo>
                  <a:cubicBezTo>
                    <a:pt x="669" y="485"/>
                    <a:pt x="665" y="488"/>
                    <a:pt x="661" y="488"/>
                  </a:cubicBezTo>
                  <a:close/>
                  <a:moveTo>
                    <a:pt x="1731" y="468"/>
                  </a:moveTo>
                  <a:cubicBezTo>
                    <a:pt x="1727" y="468"/>
                    <a:pt x="1723" y="465"/>
                    <a:pt x="1722" y="460"/>
                  </a:cubicBezTo>
                  <a:cubicBezTo>
                    <a:pt x="1718" y="429"/>
                    <a:pt x="1711" y="397"/>
                    <a:pt x="1701" y="368"/>
                  </a:cubicBezTo>
                  <a:cubicBezTo>
                    <a:pt x="1699" y="363"/>
                    <a:pt x="1698" y="358"/>
                    <a:pt x="1696" y="352"/>
                  </a:cubicBezTo>
                  <a:cubicBezTo>
                    <a:pt x="1696" y="352"/>
                    <a:pt x="1696" y="352"/>
                    <a:pt x="1696" y="352"/>
                  </a:cubicBezTo>
                  <a:cubicBezTo>
                    <a:pt x="1684" y="320"/>
                    <a:pt x="1670" y="290"/>
                    <a:pt x="1652" y="261"/>
                  </a:cubicBezTo>
                  <a:cubicBezTo>
                    <a:pt x="1633" y="230"/>
                    <a:pt x="1611" y="201"/>
                    <a:pt x="1585" y="174"/>
                  </a:cubicBezTo>
                  <a:cubicBezTo>
                    <a:pt x="1582" y="171"/>
                    <a:pt x="1582" y="166"/>
                    <a:pt x="1585" y="162"/>
                  </a:cubicBezTo>
                  <a:cubicBezTo>
                    <a:pt x="1589" y="159"/>
                    <a:pt x="1594" y="159"/>
                    <a:pt x="1597" y="163"/>
                  </a:cubicBezTo>
                  <a:cubicBezTo>
                    <a:pt x="1624" y="190"/>
                    <a:pt x="1647" y="220"/>
                    <a:pt x="1667" y="252"/>
                  </a:cubicBezTo>
                  <a:cubicBezTo>
                    <a:pt x="1685" y="282"/>
                    <a:pt x="1700" y="314"/>
                    <a:pt x="1712" y="347"/>
                  </a:cubicBezTo>
                  <a:cubicBezTo>
                    <a:pt x="1712" y="347"/>
                    <a:pt x="1712" y="347"/>
                    <a:pt x="1712" y="347"/>
                  </a:cubicBezTo>
                  <a:cubicBezTo>
                    <a:pt x="1714" y="352"/>
                    <a:pt x="1716" y="357"/>
                    <a:pt x="1717" y="363"/>
                  </a:cubicBezTo>
                  <a:cubicBezTo>
                    <a:pt x="1727" y="393"/>
                    <a:pt x="1734" y="425"/>
                    <a:pt x="1739" y="458"/>
                  </a:cubicBezTo>
                  <a:cubicBezTo>
                    <a:pt x="1740" y="463"/>
                    <a:pt x="1737" y="467"/>
                    <a:pt x="1732" y="468"/>
                  </a:cubicBezTo>
                  <a:cubicBezTo>
                    <a:pt x="1731" y="468"/>
                    <a:pt x="1731" y="468"/>
                    <a:pt x="1731" y="468"/>
                  </a:cubicBezTo>
                  <a:close/>
                  <a:moveTo>
                    <a:pt x="2398" y="429"/>
                  </a:moveTo>
                  <a:cubicBezTo>
                    <a:pt x="2398" y="429"/>
                    <a:pt x="2397" y="429"/>
                    <a:pt x="2396" y="429"/>
                  </a:cubicBezTo>
                  <a:cubicBezTo>
                    <a:pt x="2392" y="428"/>
                    <a:pt x="2389" y="423"/>
                    <a:pt x="2390" y="419"/>
                  </a:cubicBezTo>
                  <a:cubicBezTo>
                    <a:pt x="2391" y="411"/>
                    <a:pt x="2393" y="404"/>
                    <a:pt x="2395" y="396"/>
                  </a:cubicBezTo>
                  <a:cubicBezTo>
                    <a:pt x="2396" y="392"/>
                    <a:pt x="2401" y="389"/>
                    <a:pt x="2405" y="390"/>
                  </a:cubicBezTo>
                  <a:cubicBezTo>
                    <a:pt x="2410" y="391"/>
                    <a:pt x="2413" y="396"/>
                    <a:pt x="2412" y="400"/>
                  </a:cubicBezTo>
                  <a:cubicBezTo>
                    <a:pt x="2410" y="408"/>
                    <a:pt x="2408" y="415"/>
                    <a:pt x="2406" y="422"/>
                  </a:cubicBezTo>
                  <a:cubicBezTo>
                    <a:pt x="2406" y="426"/>
                    <a:pt x="2402" y="429"/>
                    <a:pt x="2398" y="429"/>
                  </a:cubicBezTo>
                  <a:close/>
                  <a:moveTo>
                    <a:pt x="9" y="407"/>
                  </a:moveTo>
                  <a:cubicBezTo>
                    <a:pt x="4" y="407"/>
                    <a:pt x="1" y="403"/>
                    <a:pt x="1" y="399"/>
                  </a:cubicBezTo>
                  <a:cubicBezTo>
                    <a:pt x="1" y="376"/>
                    <a:pt x="1" y="376"/>
                    <a:pt x="1" y="376"/>
                  </a:cubicBezTo>
                  <a:cubicBezTo>
                    <a:pt x="1" y="371"/>
                    <a:pt x="4" y="367"/>
                    <a:pt x="9" y="367"/>
                  </a:cubicBezTo>
                  <a:cubicBezTo>
                    <a:pt x="14" y="367"/>
                    <a:pt x="17" y="371"/>
                    <a:pt x="17" y="376"/>
                  </a:cubicBezTo>
                  <a:cubicBezTo>
                    <a:pt x="17" y="399"/>
                    <a:pt x="17" y="399"/>
                    <a:pt x="17" y="399"/>
                  </a:cubicBezTo>
                  <a:cubicBezTo>
                    <a:pt x="17" y="403"/>
                    <a:pt x="14" y="407"/>
                    <a:pt x="9" y="407"/>
                  </a:cubicBezTo>
                  <a:close/>
                  <a:moveTo>
                    <a:pt x="2411" y="380"/>
                  </a:moveTo>
                  <a:cubicBezTo>
                    <a:pt x="2410" y="380"/>
                    <a:pt x="2409" y="379"/>
                    <a:pt x="2408" y="379"/>
                  </a:cubicBezTo>
                  <a:cubicBezTo>
                    <a:pt x="2404" y="378"/>
                    <a:pt x="2402" y="373"/>
                    <a:pt x="2403" y="369"/>
                  </a:cubicBezTo>
                  <a:cubicBezTo>
                    <a:pt x="2406" y="357"/>
                    <a:pt x="2410" y="346"/>
                    <a:pt x="2415" y="335"/>
                  </a:cubicBezTo>
                  <a:cubicBezTo>
                    <a:pt x="2436" y="279"/>
                    <a:pt x="2469" y="225"/>
                    <a:pt x="2509" y="179"/>
                  </a:cubicBezTo>
                  <a:cubicBezTo>
                    <a:pt x="2523" y="164"/>
                    <a:pt x="2538" y="149"/>
                    <a:pt x="2553" y="136"/>
                  </a:cubicBezTo>
                  <a:cubicBezTo>
                    <a:pt x="2566" y="124"/>
                    <a:pt x="2580" y="113"/>
                    <a:pt x="2595" y="103"/>
                  </a:cubicBezTo>
                  <a:cubicBezTo>
                    <a:pt x="2599" y="100"/>
                    <a:pt x="2604" y="101"/>
                    <a:pt x="2607" y="105"/>
                  </a:cubicBezTo>
                  <a:cubicBezTo>
                    <a:pt x="2609" y="109"/>
                    <a:pt x="2608" y="114"/>
                    <a:pt x="2605" y="117"/>
                  </a:cubicBezTo>
                  <a:cubicBezTo>
                    <a:pt x="2591" y="127"/>
                    <a:pt x="2577" y="137"/>
                    <a:pt x="2564" y="149"/>
                  </a:cubicBezTo>
                  <a:cubicBezTo>
                    <a:pt x="2549" y="162"/>
                    <a:pt x="2535" y="176"/>
                    <a:pt x="2522" y="191"/>
                  </a:cubicBezTo>
                  <a:cubicBezTo>
                    <a:pt x="2522" y="191"/>
                    <a:pt x="2522" y="191"/>
                    <a:pt x="2522" y="191"/>
                  </a:cubicBezTo>
                  <a:cubicBezTo>
                    <a:pt x="2483" y="235"/>
                    <a:pt x="2451" y="287"/>
                    <a:pt x="2430" y="341"/>
                  </a:cubicBezTo>
                  <a:cubicBezTo>
                    <a:pt x="2426" y="352"/>
                    <a:pt x="2423" y="363"/>
                    <a:pt x="2419" y="374"/>
                  </a:cubicBezTo>
                  <a:cubicBezTo>
                    <a:pt x="2418" y="377"/>
                    <a:pt x="2415" y="380"/>
                    <a:pt x="2411" y="380"/>
                  </a:cubicBezTo>
                  <a:close/>
                  <a:moveTo>
                    <a:pt x="9" y="356"/>
                  </a:moveTo>
                  <a:cubicBezTo>
                    <a:pt x="4" y="356"/>
                    <a:pt x="1" y="352"/>
                    <a:pt x="1" y="348"/>
                  </a:cubicBezTo>
                  <a:cubicBezTo>
                    <a:pt x="1" y="305"/>
                    <a:pt x="1" y="305"/>
                    <a:pt x="1" y="305"/>
                  </a:cubicBezTo>
                  <a:cubicBezTo>
                    <a:pt x="1" y="301"/>
                    <a:pt x="4" y="297"/>
                    <a:pt x="9" y="297"/>
                  </a:cubicBezTo>
                  <a:cubicBezTo>
                    <a:pt x="14" y="297"/>
                    <a:pt x="17" y="301"/>
                    <a:pt x="17" y="305"/>
                  </a:cubicBezTo>
                  <a:cubicBezTo>
                    <a:pt x="17" y="348"/>
                    <a:pt x="17" y="348"/>
                    <a:pt x="17" y="348"/>
                  </a:cubicBezTo>
                  <a:cubicBezTo>
                    <a:pt x="17" y="352"/>
                    <a:pt x="14" y="356"/>
                    <a:pt x="9" y="356"/>
                  </a:cubicBezTo>
                  <a:close/>
                  <a:moveTo>
                    <a:pt x="3372" y="241"/>
                  </a:moveTo>
                  <a:cubicBezTo>
                    <a:pt x="3369" y="241"/>
                    <a:pt x="3366" y="240"/>
                    <a:pt x="3365" y="237"/>
                  </a:cubicBezTo>
                  <a:cubicBezTo>
                    <a:pt x="3361" y="231"/>
                    <a:pt x="3356" y="225"/>
                    <a:pt x="3352" y="219"/>
                  </a:cubicBezTo>
                  <a:cubicBezTo>
                    <a:pt x="3349" y="216"/>
                    <a:pt x="3350" y="210"/>
                    <a:pt x="3353" y="207"/>
                  </a:cubicBezTo>
                  <a:cubicBezTo>
                    <a:pt x="3357" y="205"/>
                    <a:pt x="3362" y="205"/>
                    <a:pt x="3365" y="209"/>
                  </a:cubicBezTo>
                  <a:cubicBezTo>
                    <a:pt x="3370" y="215"/>
                    <a:pt x="3374" y="221"/>
                    <a:pt x="3379" y="228"/>
                  </a:cubicBezTo>
                  <a:cubicBezTo>
                    <a:pt x="3381" y="232"/>
                    <a:pt x="3380" y="237"/>
                    <a:pt x="3377" y="240"/>
                  </a:cubicBezTo>
                  <a:cubicBezTo>
                    <a:pt x="3375" y="241"/>
                    <a:pt x="3373" y="241"/>
                    <a:pt x="3372" y="241"/>
                  </a:cubicBezTo>
                  <a:close/>
                  <a:moveTo>
                    <a:pt x="3341" y="201"/>
                  </a:moveTo>
                  <a:cubicBezTo>
                    <a:pt x="3338" y="201"/>
                    <a:pt x="3336" y="200"/>
                    <a:pt x="3334" y="198"/>
                  </a:cubicBezTo>
                  <a:cubicBezTo>
                    <a:pt x="3325" y="186"/>
                    <a:pt x="3314" y="175"/>
                    <a:pt x="3304" y="165"/>
                  </a:cubicBezTo>
                  <a:cubicBezTo>
                    <a:pt x="3288" y="150"/>
                    <a:pt x="3271" y="136"/>
                    <a:pt x="3253" y="122"/>
                  </a:cubicBezTo>
                  <a:cubicBezTo>
                    <a:pt x="3253" y="122"/>
                    <a:pt x="3253" y="122"/>
                    <a:pt x="3253" y="122"/>
                  </a:cubicBezTo>
                  <a:cubicBezTo>
                    <a:pt x="3239" y="112"/>
                    <a:pt x="3225" y="103"/>
                    <a:pt x="3210" y="94"/>
                  </a:cubicBezTo>
                  <a:cubicBezTo>
                    <a:pt x="3178" y="75"/>
                    <a:pt x="3143" y="59"/>
                    <a:pt x="3105" y="46"/>
                  </a:cubicBezTo>
                  <a:cubicBezTo>
                    <a:pt x="3091" y="42"/>
                    <a:pt x="3076" y="37"/>
                    <a:pt x="3062" y="34"/>
                  </a:cubicBezTo>
                  <a:cubicBezTo>
                    <a:pt x="3058" y="33"/>
                    <a:pt x="3055" y="28"/>
                    <a:pt x="3056" y="24"/>
                  </a:cubicBezTo>
                  <a:cubicBezTo>
                    <a:pt x="3057" y="19"/>
                    <a:pt x="3062" y="16"/>
                    <a:pt x="3066" y="17"/>
                  </a:cubicBezTo>
                  <a:cubicBezTo>
                    <a:pt x="3081" y="21"/>
                    <a:pt x="3096" y="25"/>
                    <a:pt x="3110" y="30"/>
                  </a:cubicBezTo>
                  <a:cubicBezTo>
                    <a:pt x="3149" y="43"/>
                    <a:pt x="3186" y="60"/>
                    <a:pt x="3219" y="79"/>
                  </a:cubicBezTo>
                  <a:cubicBezTo>
                    <a:pt x="3234" y="88"/>
                    <a:pt x="3249" y="98"/>
                    <a:pt x="3263" y="109"/>
                  </a:cubicBezTo>
                  <a:cubicBezTo>
                    <a:pt x="3263" y="109"/>
                    <a:pt x="3263" y="109"/>
                    <a:pt x="3263" y="109"/>
                  </a:cubicBezTo>
                  <a:cubicBezTo>
                    <a:pt x="3282" y="122"/>
                    <a:pt x="3299" y="137"/>
                    <a:pt x="3316" y="153"/>
                  </a:cubicBezTo>
                  <a:cubicBezTo>
                    <a:pt x="3326" y="164"/>
                    <a:pt x="3337" y="175"/>
                    <a:pt x="3347" y="187"/>
                  </a:cubicBezTo>
                  <a:cubicBezTo>
                    <a:pt x="3350" y="190"/>
                    <a:pt x="3350" y="196"/>
                    <a:pt x="3346" y="199"/>
                  </a:cubicBezTo>
                  <a:cubicBezTo>
                    <a:pt x="3345" y="200"/>
                    <a:pt x="3343" y="201"/>
                    <a:pt x="3341" y="201"/>
                  </a:cubicBezTo>
                  <a:close/>
                  <a:moveTo>
                    <a:pt x="808" y="172"/>
                  </a:moveTo>
                  <a:cubicBezTo>
                    <a:pt x="806" y="172"/>
                    <a:pt x="804" y="171"/>
                    <a:pt x="802" y="169"/>
                  </a:cubicBezTo>
                  <a:cubicBezTo>
                    <a:pt x="799" y="166"/>
                    <a:pt x="799" y="161"/>
                    <a:pt x="802" y="157"/>
                  </a:cubicBezTo>
                  <a:cubicBezTo>
                    <a:pt x="803" y="156"/>
                    <a:pt x="805" y="155"/>
                    <a:pt x="806" y="153"/>
                  </a:cubicBezTo>
                  <a:cubicBezTo>
                    <a:pt x="819" y="141"/>
                    <a:pt x="819" y="141"/>
                    <a:pt x="819" y="141"/>
                  </a:cubicBezTo>
                  <a:cubicBezTo>
                    <a:pt x="822" y="138"/>
                    <a:pt x="828" y="138"/>
                    <a:pt x="831" y="142"/>
                  </a:cubicBezTo>
                  <a:cubicBezTo>
                    <a:pt x="834" y="145"/>
                    <a:pt x="834" y="151"/>
                    <a:pt x="830" y="154"/>
                  </a:cubicBezTo>
                  <a:cubicBezTo>
                    <a:pt x="818" y="166"/>
                    <a:pt x="818" y="166"/>
                    <a:pt x="818" y="166"/>
                  </a:cubicBezTo>
                  <a:cubicBezTo>
                    <a:pt x="817" y="167"/>
                    <a:pt x="815" y="168"/>
                    <a:pt x="814" y="169"/>
                  </a:cubicBezTo>
                  <a:cubicBezTo>
                    <a:pt x="813" y="171"/>
                    <a:pt x="810" y="172"/>
                    <a:pt x="808" y="172"/>
                  </a:cubicBezTo>
                  <a:close/>
                  <a:moveTo>
                    <a:pt x="1571" y="157"/>
                  </a:moveTo>
                  <a:cubicBezTo>
                    <a:pt x="1569" y="157"/>
                    <a:pt x="1567" y="157"/>
                    <a:pt x="1565" y="155"/>
                  </a:cubicBezTo>
                  <a:cubicBezTo>
                    <a:pt x="1560" y="150"/>
                    <a:pt x="1554" y="145"/>
                    <a:pt x="1548" y="141"/>
                  </a:cubicBezTo>
                  <a:cubicBezTo>
                    <a:pt x="1545" y="138"/>
                    <a:pt x="1544" y="132"/>
                    <a:pt x="1547" y="129"/>
                  </a:cubicBezTo>
                  <a:cubicBezTo>
                    <a:pt x="1550" y="125"/>
                    <a:pt x="1555" y="124"/>
                    <a:pt x="1559" y="127"/>
                  </a:cubicBezTo>
                  <a:cubicBezTo>
                    <a:pt x="1565" y="132"/>
                    <a:pt x="1571" y="137"/>
                    <a:pt x="1576" y="143"/>
                  </a:cubicBezTo>
                  <a:cubicBezTo>
                    <a:pt x="1580" y="146"/>
                    <a:pt x="1580" y="151"/>
                    <a:pt x="1577" y="155"/>
                  </a:cubicBezTo>
                  <a:cubicBezTo>
                    <a:pt x="1575" y="156"/>
                    <a:pt x="1573" y="157"/>
                    <a:pt x="1571" y="157"/>
                  </a:cubicBezTo>
                  <a:close/>
                  <a:moveTo>
                    <a:pt x="846" y="138"/>
                  </a:moveTo>
                  <a:cubicBezTo>
                    <a:pt x="844" y="138"/>
                    <a:pt x="841" y="137"/>
                    <a:pt x="840" y="135"/>
                  </a:cubicBezTo>
                  <a:cubicBezTo>
                    <a:pt x="837" y="131"/>
                    <a:pt x="837" y="126"/>
                    <a:pt x="841" y="123"/>
                  </a:cubicBezTo>
                  <a:cubicBezTo>
                    <a:pt x="868" y="101"/>
                    <a:pt x="897" y="81"/>
                    <a:pt x="929" y="65"/>
                  </a:cubicBezTo>
                  <a:cubicBezTo>
                    <a:pt x="962" y="48"/>
                    <a:pt x="997" y="34"/>
                    <a:pt x="1034" y="23"/>
                  </a:cubicBezTo>
                  <a:cubicBezTo>
                    <a:pt x="1034" y="23"/>
                    <a:pt x="1034" y="23"/>
                    <a:pt x="1034" y="23"/>
                  </a:cubicBezTo>
                  <a:cubicBezTo>
                    <a:pt x="1036" y="23"/>
                    <a:pt x="1037" y="22"/>
                    <a:pt x="1039" y="22"/>
                  </a:cubicBezTo>
                  <a:cubicBezTo>
                    <a:pt x="1046" y="20"/>
                    <a:pt x="1053" y="18"/>
                    <a:pt x="1060" y="16"/>
                  </a:cubicBezTo>
                  <a:cubicBezTo>
                    <a:pt x="1063" y="16"/>
                    <a:pt x="1065" y="15"/>
                    <a:pt x="1068" y="15"/>
                  </a:cubicBezTo>
                  <a:cubicBezTo>
                    <a:pt x="1075" y="13"/>
                    <a:pt x="1082" y="12"/>
                    <a:pt x="1088" y="11"/>
                  </a:cubicBezTo>
                  <a:cubicBezTo>
                    <a:pt x="1091" y="10"/>
                    <a:pt x="1094" y="10"/>
                    <a:pt x="1097" y="9"/>
                  </a:cubicBezTo>
                  <a:cubicBezTo>
                    <a:pt x="1097" y="9"/>
                    <a:pt x="1097" y="9"/>
                    <a:pt x="1097" y="9"/>
                  </a:cubicBezTo>
                  <a:cubicBezTo>
                    <a:pt x="1100" y="9"/>
                    <a:pt x="1102" y="8"/>
                    <a:pt x="1105" y="8"/>
                  </a:cubicBezTo>
                  <a:cubicBezTo>
                    <a:pt x="1112" y="7"/>
                    <a:pt x="1119" y="6"/>
                    <a:pt x="1126" y="5"/>
                  </a:cubicBezTo>
                  <a:cubicBezTo>
                    <a:pt x="1129" y="5"/>
                    <a:pt x="1132" y="4"/>
                    <a:pt x="1134" y="4"/>
                  </a:cubicBezTo>
                  <a:cubicBezTo>
                    <a:pt x="1138" y="3"/>
                    <a:pt x="1142" y="3"/>
                    <a:pt x="1146" y="3"/>
                  </a:cubicBezTo>
                  <a:cubicBezTo>
                    <a:pt x="1151" y="2"/>
                    <a:pt x="1155" y="6"/>
                    <a:pt x="1155" y="10"/>
                  </a:cubicBezTo>
                  <a:cubicBezTo>
                    <a:pt x="1156" y="15"/>
                    <a:pt x="1152" y="19"/>
                    <a:pt x="1148" y="20"/>
                  </a:cubicBezTo>
                  <a:cubicBezTo>
                    <a:pt x="1144" y="20"/>
                    <a:pt x="1140" y="20"/>
                    <a:pt x="1136" y="21"/>
                  </a:cubicBezTo>
                  <a:cubicBezTo>
                    <a:pt x="1133" y="21"/>
                    <a:pt x="1131" y="21"/>
                    <a:pt x="1128" y="22"/>
                  </a:cubicBezTo>
                  <a:cubicBezTo>
                    <a:pt x="1121" y="22"/>
                    <a:pt x="1114" y="23"/>
                    <a:pt x="1108" y="24"/>
                  </a:cubicBezTo>
                  <a:cubicBezTo>
                    <a:pt x="1105" y="25"/>
                    <a:pt x="1102" y="25"/>
                    <a:pt x="1100" y="26"/>
                  </a:cubicBezTo>
                  <a:cubicBezTo>
                    <a:pt x="1097" y="26"/>
                    <a:pt x="1094" y="27"/>
                    <a:pt x="1091" y="27"/>
                  </a:cubicBezTo>
                  <a:cubicBezTo>
                    <a:pt x="1085" y="28"/>
                    <a:pt x="1078" y="30"/>
                    <a:pt x="1072" y="31"/>
                  </a:cubicBezTo>
                  <a:cubicBezTo>
                    <a:pt x="1069" y="32"/>
                    <a:pt x="1067" y="32"/>
                    <a:pt x="1064" y="33"/>
                  </a:cubicBezTo>
                  <a:cubicBezTo>
                    <a:pt x="1057" y="35"/>
                    <a:pt x="1051" y="36"/>
                    <a:pt x="1044" y="38"/>
                  </a:cubicBezTo>
                  <a:cubicBezTo>
                    <a:pt x="1042" y="39"/>
                    <a:pt x="1040" y="39"/>
                    <a:pt x="1038" y="40"/>
                  </a:cubicBezTo>
                  <a:cubicBezTo>
                    <a:pt x="1038" y="40"/>
                    <a:pt x="1038" y="40"/>
                    <a:pt x="1038" y="40"/>
                  </a:cubicBezTo>
                  <a:cubicBezTo>
                    <a:pt x="1003" y="50"/>
                    <a:pt x="968" y="64"/>
                    <a:pt x="937" y="80"/>
                  </a:cubicBezTo>
                  <a:cubicBezTo>
                    <a:pt x="906" y="96"/>
                    <a:pt x="878" y="115"/>
                    <a:pt x="851" y="136"/>
                  </a:cubicBezTo>
                  <a:cubicBezTo>
                    <a:pt x="850" y="137"/>
                    <a:pt x="848" y="138"/>
                    <a:pt x="846" y="138"/>
                  </a:cubicBezTo>
                  <a:close/>
                  <a:moveTo>
                    <a:pt x="1531" y="125"/>
                  </a:moveTo>
                  <a:cubicBezTo>
                    <a:pt x="1530" y="125"/>
                    <a:pt x="1528" y="124"/>
                    <a:pt x="1526" y="123"/>
                  </a:cubicBezTo>
                  <a:cubicBezTo>
                    <a:pt x="1497" y="101"/>
                    <a:pt x="1465" y="82"/>
                    <a:pt x="1431" y="67"/>
                  </a:cubicBezTo>
                  <a:cubicBezTo>
                    <a:pt x="1431" y="67"/>
                    <a:pt x="1431" y="67"/>
                    <a:pt x="1431" y="67"/>
                  </a:cubicBezTo>
                  <a:cubicBezTo>
                    <a:pt x="1414" y="60"/>
                    <a:pt x="1398" y="53"/>
                    <a:pt x="1381" y="48"/>
                  </a:cubicBezTo>
                  <a:cubicBezTo>
                    <a:pt x="1345" y="35"/>
                    <a:pt x="1308" y="27"/>
                    <a:pt x="1270" y="22"/>
                  </a:cubicBezTo>
                  <a:cubicBezTo>
                    <a:pt x="1255" y="20"/>
                    <a:pt x="1240" y="19"/>
                    <a:pt x="1226" y="18"/>
                  </a:cubicBezTo>
                  <a:cubicBezTo>
                    <a:pt x="1221" y="18"/>
                    <a:pt x="1217" y="14"/>
                    <a:pt x="1218" y="9"/>
                  </a:cubicBezTo>
                  <a:cubicBezTo>
                    <a:pt x="1218" y="5"/>
                    <a:pt x="1222" y="1"/>
                    <a:pt x="1227" y="1"/>
                  </a:cubicBezTo>
                  <a:cubicBezTo>
                    <a:pt x="1242" y="2"/>
                    <a:pt x="1257" y="3"/>
                    <a:pt x="1272" y="5"/>
                  </a:cubicBezTo>
                  <a:cubicBezTo>
                    <a:pt x="1311" y="10"/>
                    <a:pt x="1350" y="19"/>
                    <a:pt x="1386" y="32"/>
                  </a:cubicBezTo>
                  <a:cubicBezTo>
                    <a:pt x="1404" y="37"/>
                    <a:pt x="1421" y="44"/>
                    <a:pt x="1437" y="51"/>
                  </a:cubicBezTo>
                  <a:cubicBezTo>
                    <a:pt x="1437" y="51"/>
                    <a:pt x="1438" y="52"/>
                    <a:pt x="1438" y="52"/>
                  </a:cubicBezTo>
                  <a:cubicBezTo>
                    <a:pt x="1473" y="67"/>
                    <a:pt x="1506" y="87"/>
                    <a:pt x="1536" y="110"/>
                  </a:cubicBezTo>
                  <a:cubicBezTo>
                    <a:pt x="1540" y="113"/>
                    <a:pt x="1541" y="118"/>
                    <a:pt x="1538" y="122"/>
                  </a:cubicBezTo>
                  <a:cubicBezTo>
                    <a:pt x="1537" y="124"/>
                    <a:pt x="1534" y="125"/>
                    <a:pt x="1531" y="125"/>
                  </a:cubicBezTo>
                  <a:close/>
                  <a:moveTo>
                    <a:pt x="2623" y="103"/>
                  </a:moveTo>
                  <a:cubicBezTo>
                    <a:pt x="2620" y="103"/>
                    <a:pt x="2618" y="101"/>
                    <a:pt x="2616" y="99"/>
                  </a:cubicBezTo>
                  <a:cubicBezTo>
                    <a:pt x="2614" y="95"/>
                    <a:pt x="2615" y="89"/>
                    <a:pt x="2619" y="87"/>
                  </a:cubicBezTo>
                  <a:cubicBezTo>
                    <a:pt x="2625" y="83"/>
                    <a:pt x="2632" y="79"/>
                    <a:pt x="2638" y="75"/>
                  </a:cubicBezTo>
                  <a:cubicBezTo>
                    <a:pt x="2642" y="73"/>
                    <a:pt x="2648" y="74"/>
                    <a:pt x="2650" y="78"/>
                  </a:cubicBezTo>
                  <a:cubicBezTo>
                    <a:pt x="2652" y="82"/>
                    <a:pt x="2651" y="88"/>
                    <a:pt x="2647" y="90"/>
                  </a:cubicBezTo>
                  <a:cubicBezTo>
                    <a:pt x="2640" y="94"/>
                    <a:pt x="2634" y="97"/>
                    <a:pt x="2628" y="101"/>
                  </a:cubicBezTo>
                  <a:cubicBezTo>
                    <a:pt x="2626" y="102"/>
                    <a:pt x="2625" y="103"/>
                    <a:pt x="2623" y="103"/>
                  </a:cubicBezTo>
                  <a:close/>
                  <a:moveTo>
                    <a:pt x="2668" y="78"/>
                  </a:moveTo>
                  <a:cubicBezTo>
                    <a:pt x="2664" y="78"/>
                    <a:pt x="2661" y="76"/>
                    <a:pt x="2660" y="73"/>
                  </a:cubicBezTo>
                  <a:cubicBezTo>
                    <a:pt x="2658" y="69"/>
                    <a:pt x="2659" y="64"/>
                    <a:pt x="2664" y="61"/>
                  </a:cubicBezTo>
                  <a:cubicBezTo>
                    <a:pt x="2694" y="46"/>
                    <a:pt x="2728" y="33"/>
                    <a:pt x="2763" y="23"/>
                  </a:cubicBezTo>
                  <a:cubicBezTo>
                    <a:pt x="2799" y="13"/>
                    <a:pt x="2835" y="6"/>
                    <a:pt x="2873" y="3"/>
                  </a:cubicBezTo>
                  <a:cubicBezTo>
                    <a:pt x="2873" y="3"/>
                    <a:pt x="2873" y="3"/>
                    <a:pt x="2873" y="3"/>
                  </a:cubicBezTo>
                  <a:cubicBezTo>
                    <a:pt x="2910" y="0"/>
                    <a:pt x="2949" y="0"/>
                    <a:pt x="2987" y="4"/>
                  </a:cubicBezTo>
                  <a:cubicBezTo>
                    <a:pt x="2992" y="4"/>
                    <a:pt x="2995" y="8"/>
                    <a:pt x="2995" y="13"/>
                  </a:cubicBezTo>
                  <a:cubicBezTo>
                    <a:pt x="2994" y="18"/>
                    <a:pt x="2990" y="21"/>
                    <a:pt x="2985" y="21"/>
                  </a:cubicBezTo>
                  <a:cubicBezTo>
                    <a:pt x="2948" y="17"/>
                    <a:pt x="2911" y="17"/>
                    <a:pt x="2874" y="20"/>
                  </a:cubicBezTo>
                  <a:cubicBezTo>
                    <a:pt x="2838" y="23"/>
                    <a:pt x="2802" y="29"/>
                    <a:pt x="2768" y="39"/>
                  </a:cubicBezTo>
                  <a:cubicBezTo>
                    <a:pt x="2733" y="49"/>
                    <a:pt x="2701" y="62"/>
                    <a:pt x="2671" y="77"/>
                  </a:cubicBezTo>
                  <a:cubicBezTo>
                    <a:pt x="2670" y="77"/>
                    <a:pt x="2669" y="78"/>
                    <a:pt x="2668" y="78"/>
                  </a:cubicBezTo>
                  <a:close/>
                  <a:moveTo>
                    <a:pt x="3037" y="28"/>
                  </a:moveTo>
                  <a:cubicBezTo>
                    <a:pt x="3036" y="28"/>
                    <a:pt x="3035" y="28"/>
                    <a:pt x="3035" y="28"/>
                  </a:cubicBezTo>
                  <a:cubicBezTo>
                    <a:pt x="3028" y="27"/>
                    <a:pt x="3020" y="25"/>
                    <a:pt x="3013" y="24"/>
                  </a:cubicBezTo>
                  <a:cubicBezTo>
                    <a:pt x="3008" y="23"/>
                    <a:pt x="3005" y="19"/>
                    <a:pt x="3006" y="15"/>
                  </a:cubicBezTo>
                  <a:cubicBezTo>
                    <a:pt x="3007" y="10"/>
                    <a:pt x="3011" y="7"/>
                    <a:pt x="3016" y="7"/>
                  </a:cubicBezTo>
                  <a:cubicBezTo>
                    <a:pt x="3023" y="9"/>
                    <a:pt x="3031" y="10"/>
                    <a:pt x="3038" y="11"/>
                  </a:cubicBezTo>
                  <a:cubicBezTo>
                    <a:pt x="3043" y="12"/>
                    <a:pt x="3046" y="17"/>
                    <a:pt x="3045" y="21"/>
                  </a:cubicBezTo>
                  <a:cubicBezTo>
                    <a:pt x="3044" y="25"/>
                    <a:pt x="3041" y="28"/>
                    <a:pt x="3037" y="28"/>
                  </a:cubicBezTo>
                  <a:close/>
                  <a:moveTo>
                    <a:pt x="1175" y="18"/>
                  </a:moveTo>
                  <a:cubicBezTo>
                    <a:pt x="1171" y="18"/>
                    <a:pt x="1167" y="14"/>
                    <a:pt x="1167" y="10"/>
                  </a:cubicBezTo>
                  <a:cubicBezTo>
                    <a:pt x="1167" y="5"/>
                    <a:pt x="1170" y="1"/>
                    <a:pt x="1175" y="1"/>
                  </a:cubicBezTo>
                  <a:cubicBezTo>
                    <a:pt x="1182" y="1"/>
                    <a:pt x="1190" y="1"/>
                    <a:pt x="1197" y="1"/>
                  </a:cubicBezTo>
                  <a:cubicBezTo>
                    <a:pt x="1198" y="1"/>
                    <a:pt x="1198" y="1"/>
                    <a:pt x="1198" y="1"/>
                  </a:cubicBezTo>
                  <a:cubicBezTo>
                    <a:pt x="1203" y="1"/>
                    <a:pt x="1206" y="4"/>
                    <a:pt x="1206" y="9"/>
                  </a:cubicBezTo>
                  <a:cubicBezTo>
                    <a:pt x="1206" y="14"/>
                    <a:pt x="1203" y="18"/>
                    <a:pt x="1198" y="18"/>
                  </a:cubicBezTo>
                  <a:cubicBezTo>
                    <a:pt x="1197" y="18"/>
                    <a:pt x="1197" y="18"/>
                    <a:pt x="1197" y="18"/>
                  </a:cubicBezTo>
                  <a:cubicBezTo>
                    <a:pt x="1190" y="18"/>
                    <a:pt x="1183" y="18"/>
                    <a:pt x="1176" y="18"/>
                  </a:cubicBezTo>
                  <a:cubicBezTo>
                    <a:pt x="1175" y="18"/>
                    <a:pt x="1175" y="18"/>
                    <a:pt x="1175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55FDE86B-0715-498B-B35B-3E904C04F6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78145" y="16800342"/>
              <a:ext cx="11029950" cy="2805113"/>
            </a:xfrm>
            <a:custGeom>
              <a:avLst/>
              <a:gdLst>
                <a:gd name="T0" fmla="*/ 2201 w 3473"/>
                <a:gd name="T1" fmla="*/ 851 h 881"/>
                <a:gd name="T2" fmla="*/ 2206 w 3473"/>
                <a:gd name="T3" fmla="*/ 867 h 881"/>
                <a:gd name="T4" fmla="*/ 328 w 3473"/>
                <a:gd name="T5" fmla="*/ 871 h 881"/>
                <a:gd name="T6" fmla="*/ 496 w 3473"/>
                <a:gd name="T7" fmla="*/ 844 h 881"/>
                <a:gd name="T8" fmla="*/ 388 w 3473"/>
                <a:gd name="T9" fmla="*/ 881 h 881"/>
                <a:gd name="T10" fmla="*/ 2063 w 3473"/>
                <a:gd name="T11" fmla="*/ 880 h 881"/>
                <a:gd name="T12" fmla="*/ 80 w 3473"/>
                <a:gd name="T13" fmla="*/ 741 h 881"/>
                <a:gd name="T14" fmla="*/ 309 w 3473"/>
                <a:gd name="T15" fmla="*/ 877 h 881"/>
                <a:gd name="T16" fmla="*/ 1794 w 3473"/>
                <a:gd name="T17" fmla="*/ 721 h 881"/>
                <a:gd name="T18" fmla="*/ 2013 w 3473"/>
                <a:gd name="T19" fmla="*/ 873 h 881"/>
                <a:gd name="T20" fmla="*/ 2355 w 3473"/>
                <a:gd name="T21" fmla="*/ 783 h 881"/>
                <a:gd name="T22" fmla="*/ 644 w 3473"/>
                <a:gd name="T23" fmla="*/ 766 h 881"/>
                <a:gd name="T24" fmla="*/ 650 w 3473"/>
                <a:gd name="T25" fmla="*/ 763 h 881"/>
                <a:gd name="T26" fmla="*/ 2449 w 3473"/>
                <a:gd name="T27" fmla="*/ 501 h 881"/>
                <a:gd name="T28" fmla="*/ 2448 w 3473"/>
                <a:gd name="T29" fmla="*/ 639 h 881"/>
                <a:gd name="T30" fmla="*/ 64 w 3473"/>
                <a:gd name="T31" fmla="*/ 701 h 881"/>
                <a:gd name="T32" fmla="*/ 710 w 3473"/>
                <a:gd name="T33" fmla="*/ 611 h 881"/>
                <a:gd name="T34" fmla="*/ 737 w 3473"/>
                <a:gd name="T35" fmla="*/ 521 h 881"/>
                <a:gd name="T36" fmla="*/ 1772 w 3473"/>
                <a:gd name="T37" fmla="*/ 700 h 881"/>
                <a:gd name="T38" fmla="*/ 3465 w 3473"/>
                <a:gd name="T39" fmla="*/ 696 h 881"/>
                <a:gd name="T40" fmla="*/ 36 w 3473"/>
                <a:gd name="T41" fmla="*/ 684 h 881"/>
                <a:gd name="T42" fmla="*/ 1 w 3473"/>
                <a:gd name="T43" fmla="*/ 521 h 881"/>
                <a:gd name="T44" fmla="*/ 18 w 3473"/>
                <a:gd name="T45" fmla="*/ 527 h 881"/>
                <a:gd name="T46" fmla="*/ 47 w 3473"/>
                <a:gd name="T47" fmla="*/ 688 h 881"/>
                <a:gd name="T48" fmla="*/ 1726 w 3473"/>
                <a:gd name="T49" fmla="*/ 454 h 881"/>
                <a:gd name="T50" fmla="*/ 1745 w 3473"/>
                <a:gd name="T51" fmla="*/ 495 h 881"/>
                <a:gd name="T52" fmla="*/ 3456 w 3473"/>
                <a:gd name="T53" fmla="*/ 510 h 881"/>
                <a:gd name="T54" fmla="*/ 3458 w 3473"/>
                <a:gd name="T55" fmla="*/ 375 h 881"/>
                <a:gd name="T56" fmla="*/ 3465 w 3473"/>
                <a:gd name="T57" fmla="*/ 645 h 881"/>
                <a:gd name="T58" fmla="*/ 2459 w 3473"/>
                <a:gd name="T59" fmla="*/ 471 h 881"/>
                <a:gd name="T60" fmla="*/ 745 w 3473"/>
                <a:gd name="T61" fmla="*/ 418 h 881"/>
                <a:gd name="T62" fmla="*/ 2484 w 3473"/>
                <a:gd name="T63" fmla="*/ 312 h 881"/>
                <a:gd name="T64" fmla="*/ 2500 w 3473"/>
                <a:gd name="T65" fmla="*/ 318 h 881"/>
                <a:gd name="T66" fmla="*/ 17 w 3473"/>
                <a:gd name="T67" fmla="*/ 397 h 881"/>
                <a:gd name="T68" fmla="*/ 812 w 3473"/>
                <a:gd name="T69" fmla="*/ 208 h 881"/>
                <a:gd name="T70" fmla="*/ 742 w 3473"/>
                <a:gd name="T71" fmla="*/ 397 h 881"/>
                <a:gd name="T72" fmla="*/ 1720 w 3473"/>
                <a:gd name="T73" fmla="*/ 382 h 881"/>
                <a:gd name="T74" fmla="*/ 3450 w 3473"/>
                <a:gd name="T75" fmla="*/ 347 h 881"/>
                <a:gd name="T76" fmla="*/ 17 w 3473"/>
                <a:gd name="T77" fmla="*/ 346 h 881"/>
                <a:gd name="T78" fmla="*/ 1550 w 3473"/>
                <a:gd name="T79" fmla="*/ 123 h 881"/>
                <a:gd name="T80" fmla="*/ 1706 w 3473"/>
                <a:gd name="T81" fmla="*/ 333 h 881"/>
                <a:gd name="T82" fmla="*/ 3257 w 3473"/>
                <a:gd name="T83" fmla="*/ 97 h 881"/>
                <a:gd name="T84" fmla="*/ 3425 w 3473"/>
                <a:gd name="T85" fmla="*/ 310 h 881"/>
                <a:gd name="T86" fmla="*/ 2592 w 3473"/>
                <a:gd name="T87" fmla="*/ 166 h 881"/>
                <a:gd name="T88" fmla="*/ 882 w 3473"/>
                <a:gd name="T89" fmla="*/ 149 h 881"/>
                <a:gd name="T90" fmla="*/ 2873 w 3473"/>
                <a:gd name="T91" fmla="*/ 16 h 881"/>
                <a:gd name="T92" fmla="*/ 914 w 3473"/>
                <a:gd name="T93" fmla="*/ 114 h 881"/>
                <a:gd name="T94" fmla="*/ 1139 w 3473"/>
                <a:gd name="T95" fmla="*/ 8 h 881"/>
                <a:gd name="T96" fmla="*/ 1133 w 3473"/>
                <a:gd name="T97" fmla="*/ 27 h 881"/>
                <a:gd name="T98" fmla="*/ 921 w 3473"/>
                <a:gd name="T99" fmla="*/ 117 h 881"/>
                <a:gd name="T100" fmla="*/ 1532 w 3473"/>
                <a:gd name="T101" fmla="*/ 108 h 881"/>
                <a:gd name="T102" fmla="*/ 3245 w 3473"/>
                <a:gd name="T103" fmla="*/ 79 h 881"/>
                <a:gd name="T104" fmla="*/ 1301 w 3473"/>
                <a:gd name="T105" fmla="*/ 22 h 881"/>
                <a:gd name="T106" fmla="*/ 1493 w 3473"/>
                <a:gd name="T107" fmla="*/ 66 h 881"/>
                <a:gd name="T108" fmla="*/ 3025 w 3473"/>
                <a:gd name="T109" fmla="*/ 21 h 881"/>
                <a:gd name="T110" fmla="*/ 3199 w 3473"/>
                <a:gd name="T111" fmla="*/ 54 h 881"/>
                <a:gd name="T112" fmla="*/ 2916 w 3473"/>
                <a:gd name="T113" fmla="*/ 19 h 881"/>
                <a:gd name="T114" fmla="*/ 1220 w 3473"/>
                <a:gd name="T115" fmla="*/ 9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473" h="881">
                  <a:moveTo>
                    <a:pt x="2097" y="881"/>
                  </a:moveTo>
                  <a:cubicBezTo>
                    <a:pt x="2095" y="881"/>
                    <a:pt x="2093" y="881"/>
                    <a:pt x="2091" y="881"/>
                  </a:cubicBezTo>
                  <a:cubicBezTo>
                    <a:pt x="2087" y="881"/>
                    <a:pt x="2083" y="877"/>
                    <a:pt x="2083" y="873"/>
                  </a:cubicBezTo>
                  <a:cubicBezTo>
                    <a:pt x="2083" y="868"/>
                    <a:pt x="2087" y="864"/>
                    <a:pt x="2091" y="864"/>
                  </a:cubicBezTo>
                  <a:cubicBezTo>
                    <a:pt x="2091" y="864"/>
                    <a:pt x="2091" y="864"/>
                    <a:pt x="2091" y="864"/>
                  </a:cubicBezTo>
                  <a:cubicBezTo>
                    <a:pt x="2097" y="864"/>
                    <a:pt x="2102" y="864"/>
                    <a:pt x="2107" y="864"/>
                  </a:cubicBezTo>
                  <a:cubicBezTo>
                    <a:pt x="2134" y="864"/>
                    <a:pt x="2160" y="860"/>
                    <a:pt x="2184" y="855"/>
                  </a:cubicBezTo>
                  <a:cubicBezTo>
                    <a:pt x="2190" y="854"/>
                    <a:pt x="2196" y="852"/>
                    <a:pt x="2201" y="851"/>
                  </a:cubicBezTo>
                  <a:cubicBezTo>
                    <a:pt x="2221" y="845"/>
                    <a:pt x="2240" y="838"/>
                    <a:pt x="2258" y="830"/>
                  </a:cubicBezTo>
                  <a:cubicBezTo>
                    <a:pt x="2281" y="820"/>
                    <a:pt x="2303" y="807"/>
                    <a:pt x="2323" y="791"/>
                  </a:cubicBezTo>
                  <a:cubicBezTo>
                    <a:pt x="2325" y="790"/>
                    <a:pt x="2327" y="788"/>
                    <a:pt x="2329" y="787"/>
                  </a:cubicBezTo>
                  <a:cubicBezTo>
                    <a:pt x="2332" y="784"/>
                    <a:pt x="2338" y="785"/>
                    <a:pt x="2340" y="788"/>
                  </a:cubicBezTo>
                  <a:cubicBezTo>
                    <a:pt x="2343" y="792"/>
                    <a:pt x="2343" y="797"/>
                    <a:pt x="2339" y="800"/>
                  </a:cubicBezTo>
                  <a:cubicBezTo>
                    <a:pt x="2337" y="802"/>
                    <a:pt x="2335" y="803"/>
                    <a:pt x="2333" y="805"/>
                  </a:cubicBezTo>
                  <a:cubicBezTo>
                    <a:pt x="2312" y="821"/>
                    <a:pt x="2289" y="835"/>
                    <a:pt x="2265" y="846"/>
                  </a:cubicBezTo>
                  <a:cubicBezTo>
                    <a:pt x="2246" y="854"/>
                    <a:pt x="2226" y="861"/>
                    <a:pt x="2206" y="867"/>
                  </a:cubicBezTo>
                  <a:cubicBezTo>
                    <a:pt x="2206" y="867"/>
                    <a:pt x="2206" y="867"/>
                    <a:pt x="2205" y="867"/>
                  </a:cubicBezTo>
                  <a:cubicBezTo>
                    <a:pt x="2200" y="869"/>
                    <a:pt x="2194" y="870"/>
                    <a:pt x="2188" y="871"/>
                  </a:cubicBezTo>
                  <a:cubicBezTo>
                    <a:pt x="2163" y="877"/>
                    <a:pt x="2135" y="881"/>
                    <a:pt x="2107" y="881"/>
                  </a:cubicBezTo>
                  <a:cubicBezTo>
                    <a:pt x="2104" y="881"/>
                    <a:pt x="2100" y="881"/>
                    <a:pt x="2097" y="881"/>
                  </a:cubicBezTo>
                  <a:close/>
                  <a:moveTo>
                    <a:pt x="360" y="881"/>
                  </a:moveTo>
                  <a:cubicBezTo>
                    <a:pt x="359" y="881"/>
                    <a:pt x="359" y="881"/>
                    <a:pt x="359" y="881"/>
                  </a:cubicBezTo>
                  <a:cubicBezTo>
                    <a:pt x="352" y="881"/>
                    <a:pt x="344" y="881"/>
                    <a:pt x="336" y="880"/>
                  </a:cubicBezTo>
                  <a:cubicBezTo>
                    <a:pt x="332" y="880"/>
                    <a:pt x="328" y="876"/>
                    <a:pt x="328" y="871"/>
                  </a:cubicBezTo>
                  <a:cubicBezTo>
                    <a:pt x="329" y="866"/>
                    <a:pt x="333" y="863"/>
                    <a:pt x="338" y="863"/>
                  </a:cubicBezTo>
                  <a:cubicBezTo>
                    <a:pt x="345" y="864"/>
                    <a:pt x="352" y="864"/>
                    <a:pt x="360" y="864"/>
                  </a:cubicBezTo>
                  <a:cubicBezTo>
                    <a:pt x="364" y="864"/>
                    <a:pt x="368" y="868"/>
                    <a:pt x="368" y="873"/>
                  </a:cubicBezTo>
                  <a:cubicBezTo>
                    <a:pt x="368" y="878"/>
                    <a:pt x="364" y="881"/>
                    <a:pt x="360" y="881"/>
                  </a:cubicBezTo>
                  <a:close/>
                  <a:moveTo>
                    <a:pt x="388" y="881"/>
                  </a:moveTo>
                  <a:cubicBezTo>
                    <a:pt x="383" y="881"/>
                    <a:pt x="380" y="877"/>
                    <a:pt x="379" y="873"/>
                  </a:cubicBezTo>
                  <a:cubicBezTo>
                    <a:pt x="379" y="868"/>
                    <a:pt x="383" y="864"/>
                    <a:pt x="387" y="864"/>
                  </a:cubicBezTo>
                  <a:cubicBezTo>
                    <a:pt x="425" y="862"/>
                    <a:pt x="461" y="855"/>
                    <a:pt x="496" y="844"/>
                  </a:cubicBezTo>
                  <a:cubicBezTo>
                    <a:pt x="508" y="839"/>
                    <a:pt x="521" y="835"/>
                    <a:pt x="533" y="829"/>
                  </a:cubicBezTo>
                  <a:cubicBezTo>
                    <a:pt x="565" y="814"/>
                    <a:pt x="594" y="794"/>
                    <a:pt x="619" y="771"/>
                  </a:cubicBezTo>
                  <a:cubicBezTo>
                    <a:pt x="622" y="768"/>
                    <a:pt x="627" y="768"/>
                    <a:pt x="631" y="772"/>
                  </a:cubicBezTo>
                  <a:cubicBezTo>
                    <a:pt x="634" y="775"/>
                    <a:pt x="634" y="780"/>
                    <a:pt x="630" y="784"/>
                  </a:cubicBezTo>
                  <a:cubicBezTo>
                    <a:pt x="604" y="808"/>
                    <a:pt x="574" y="828"/>
                    <a:pt x="540" y="844"/>
                  </a:cubicBezTo>
                  <a:cubicBezTo>
                    <a:pt x="527" y="850"/>
                    <a:pt x="515" y="855"/>
                    <a:pt x="501" y="860"/>
                  </a:cubicBezTo>
                  <a:cubicBezTo>
                    <a:pt x="465" y="872"/>
                    <a:pt x="427" y="879"/>
                    <a:pt x="388" y="881"/>
                  </a:cubicBezTo>
                  <a:cubicBezTo>
                    <a:pt x="388" y="881"/>
                    <a:pt x="388" y="881"/>
                    <a:pt x="388" y="881"/>
                  </a:cubicBezTo>
                  <a:close/>
                  <a:moveTo>
                    <a:pt x="2063" y="880"/>
                  </a:moveTo>
                  <a:cubicBezTo>
                    <a:pt x="2063" y="880"/>
                    <a:pt x="2063" y="880"/>
                    <a:pt x="2062" y="880"/>
                  </a:cubicBezTo>
                  <a:cubicBezTo>
                    <a:pt x="2055" y="879"/>
                    <a:pt x="2047" y="879"/>
                    <a:pt x="2039" y="878"/>
                  </a:cubicBezTo>
                  <a:cubicBezTo>
                    <a:pt x="2035" y="877"/>
                    <a:pt x="2032" y="873"/>
                    <a:pt x="2032" y="868"/>
                  </a:cubicBezTo>
                  <a:cubicBezTo>
                    <a:pt x="2033" y="863"/>
                    <a:pt x="2037" y="860"/>
                    <a:pt x="2042" y="861"/>
                  </a:cubicBezTo>
                  <a:cubicBezTo>
                    <a:pt x="2049" y="862"/>
                    <a:pt x="2056" y="863"/>
                    <a:pt x="2064" y="863"/>
                  </a:cubicBezTo>
                  <a:cubicBezTo>
                    <a:pt x="2068" y="863"/>
                    <a:pt x="2072" y="868"/>
                    <a:pt x="2072" y="872"/>
                  </a:cubicBezTo>
                  <a:cubicBezTo>
                    <a:pt x="2071" y="877"/>
                    <a:pt x="2068" y="880"/>
                    <a:pt x="2063" y="880"/>
                  </a:cubicBezTo>
                  <a:close/>
                  <a:moveTo>
                    <a:pt x="309" y="877"/>
                  </a:moveTo>
                  <a:cubicBezTo>
                    <a:pt x="308" y="877"/>
                    <a:pt x="308" y="877"/>
                    <a:pt x="308" y="877"/>
                  </a:cubicBezTo>
                  <a:cubicBezTo>
                    <a:pt x="278" y="873"/>
                    <a:pt x="249" y="865"/>
                    <a:pt x="222" y="854"/>
                  </a:cubicBezTo>
                  <a:cubicBezTo>
                    <a:pt x="203" y="847"/>
                    <a:pt x="184" y="838"/>
                    <a:pt x="167" y="828"/>
                  </a:cubicBezTo>
                  <a:cubicBezTo>
                    <a:pt x="167" y="828"/>
                    <a:pt x="166" y="828"/>
                    <a:pt x="166" y="828"/>
                  </a:cubicBezTo>
                  <a:cubicBezTo>
                    <a:pt x="138" y="811"/>
                    <a:pt x="113" y="790"/>
                    <a:pt x="91" y="766"/>
                  </a:cubicBezTo>
                  <a:cubicBezTo>
                    <a:pt x="87" y="762"/>
                    <a:pt x="83" y="757"/>
                    <a:pt x="79" y="753"/>
                  </a:cubicBezTo>
                  <a:cubicBezTo>
                    <a:pt x="76" y="749"/>
                    <a:pt x="76" y="744"/>
                    <a:pt x="80" y="741"/>
                  </a:cubicBezTo>
                  <a:cubicBezTo>
                    <a:pt x="84" y="738"/>
                    <a:pt x="89" y="738"/>
                    <a:pt x="92" y="742"/>
                  </a:cubicBezTo>
                  <a:cubicBezTo>
                    <a:pt x="96" y="746"/>
                    <a:pt x="99" y="751"/>
                    <a:pt x="103" y="755"/>
                  </a:cubicBezTo>
                  <a:cubicBezTo>
                    <a:pt x="124" y="777"/>
                    <a:pt x="148" y="797"/>
                    <a:pt x="175" y="813"/>
                  </a:cubicBezTo>
                  <a:cubicBezTo>
                    <a:pt x="175" y="813"/>
                    <a:pt x="175" y="813"/>
                    <a:pt x="175" y="813"/>
                  </a:cubicBezTo>
                  <a:cubicBezTo>
                    <a:pt x="192" y="823"/>
                    <a:pt x="210" y="832"/>
                    <a:pt x="228" y="839"/>
                  </a:cubicBezTo>
                  <a:cubicBezTo>
                    <a:pt x="254" y="849"/>
                    <a:pt x="282" y="856"/>
                    <a:pt x="310" y="860"/>
                  </a:cubicBezTo>
                  <a:cubicBezTo>
                    <a:pt x="315" y="861"/>
                    <a:pt x="318" y="865"/>
                    <a:pt x="317" y="870"/>
                  </a:cubicBezTo>
                  <a:cubicBezTo>
                    <a:pt x="317" y="874"/>
                    <a:pt x="313" y="877"/>
                    <a:pt x="309" y="877"/>
                  </a:cubicBezTo>
                  <a:close/>
                  <a:moveTo>
                    <a:pt x="2013" y="873"/>
                  </a:moveTo>
                  <a:cubicBezTo>
                    <a:pt x="2012" y="873"/>
                    <a:pt x="2012" y="873"/>
                    <a:pt x="2011" y="873"/>
                  </a:cubicBezTo>
                  <a:cubicBezTo>
                    <a:pt x="1961" y="862"/>
                    <a:pt x="1915" y="842"/>
                    <a:pt x="1876" y="816"/>
                  </a:cubicBezTo>
                  <a:cubicBezTo>
                    <a:pt x="1875" y="815"/>
                    <a:pt x="1874" y="815"/>
                    <a:pt x="1873" y="814"/>
                  </a:cubicBezTo>
                  <a:cubicBezTo>
                    <a:pt x="1873" y="814"/>
                    <a:pt x="1873" y="814"/>
                    <a:pt x="1873" y="814"/>
                  </a:cubicBezTo>
                  <a:cubicBezTo>
                    <a:pt x="1852" y="799"/>
                    <a:pt x="1833" y="782"/>
                    <a:pt x="1817" y="764"/>
                  </a:cubicBezTo>
                  <a:cubicBezTo>
                    <a:pt x="1808" y="754"/>
                    <a:pt x="1799" y="743"/>
                    <a:pt x="1792" y="732"/>
                  </a:cubicBezTo>
                  <a:cubicBezTo>
                    <a:pt x="1789" y="729"/>
                    <a:pt x="1790" y="723"/>
                    <a:pt x="1794" y="721"/>
                  </a:cubicBezTo>
                  <a:cubicBezTo>
                    <a:pt x="1798" y="718"/>
                    <a:pt x="1803" y="719"/>
                    <a:pt x="1806" y="723"/>
                  </a:cubicBezTo>
                  <a:cubicBezTo>
                    <a:pt x="1813" y="733"/>
                    <a:pt x="1821" y="743"/>
                    <a:pt x="1829" y="753"/>
                  </a:cubicBezTo>
                  <a:cubicBezTo>
                    <a:pt x="1845" y="770"/>
                    <a:pt x="1863" y="786"/>
                    <a:pt x="1883" y="800"/>
                  </a:cubicBezTo>
                  <a:cubicBezTo>
                    <a:pt x="1883" y="800"/>
                    <a:pt x="1883" y="800"/>
                    <a:pt x="1883" y="800"/>
                  </a:cubicBezTo>
                  <a:cubicBezTo>
                    <a:pt x="1886" y="802"/>
                    <a:pt x="1886" y="802"/>
                    <a:pt x="1886" y="802"/>
                  </a:cubicBezTo>
                  <a:cubicBezTo>
                    <a:pt x="1923" y="827"/>
                    <a:pt x="1967" y="846"/>
                    <a:pt x="2015" y="856"/>
                  </a:cubicBezTo>
                  <a:cubicBezTo>
                    <a:pt x="2019" y="857"/>
                    <a:pt x="2022" y="861"/>
                    <a:pt x="2021" y="866"/>
                  </a:cubicBezTo>
                  <a:cubicBezTo>
                    <a:pt x="2020" y="870"/>
                    <a:pt x="2017" y="873"/>
                    <a:pt x="2013" y="873"/>
                  </a:cubicBezTo>
                  <a:close/>
                  <a:moveTo>
                    <a:pt x="3465" y="837"/>
                  </a:moveTo>
                  <a:cubicBezTo>
                    <a:pt x="3460" y="837"/>
                    <a:pt x="3457" y="833"/>
                    <a:pt x="3457" y="828"/>
                  </a:cubicBezTo>
                  <a:cubicBezTo>
                    <a:pt x="3457" y="715"/>
                    <a:pt x="3457" y="715"/>
                    <a:pt x="3457" y="715"/>
                  </a:cubicBezTo>
                  <a:cubicBezTo>
                    <a:pt x="3457" y="711"/>
                    <a:pt x="3460" y="707"/>
                    <a:pt x="3465" y="707"/>
                  </a:cubicBezTo>
                  <a:cubicBezTo>
                    <a:pt x="3470" y="707"/>
                    <a:pt x="3473" y="711"/>
                    <a:pt x="3473" y="715"/>
                  </a:cubicBezTo>
                  <a:cubicBezTo>
                    <a:pt x="3473" y="828"/>
                    <a:pt x="3473" y="828"/>
                    <a:pt x="3473" y="828"/>
                  </a:cubicBezTo>
                  <a:cubicBezTo>
                    <a:pt x="3473" y="833"/>
                    <a:pt x="3470" y="837"/>
                    <a:pt x="3465" y="837"/>
                  </a:cubicBezTo>
                  <a:close/>
                  <a:moveTo>
                    <a:pt x="2355" y="783"/>
                  </a:moveTo>
                  <a:cubicBezTo>
                    <a:pt x="2353" y="783"/>
                    <a:pt x="2351" y="782"/>
                    <a:pt x="2349" y="781"/>
                  </a:cubicBezTo>
                  <a:cubicBezTo>
                    <a:pt x="2346" y="777"/>
                    <a:pt x="2346" y="772"/>
                    <a:pt x="2349" y="769"/>
                  </a:cubicBezTo>
                  <a:cubicBezTo>
                    <a:pt x="2355" y="764"/>
                    <a:pt x="2360" y="758"/>
                    <a:pt x="2365" y="753"/>
                  </a:cubicBezTo>
                  <a:cubicBezTo>
                    <a:pt x="2368" y="749"/>
                    <a:pt x="2373" y="749"/>
                    <a:pt x="2377" y="752"/>
                  </a:cubicBezTo>
                  <a:cubicBezTo>
                    <a:pt x="2380" y="755"/>
                    <a:pt x="2380" y="761"/>
                    <a:pt x="2377" y="764"/>
                  </a:cubicBezTo>
                  <a:cubicBezTo>
                    <a:pt x="2372" y="770"/>
                    <a:pt x="2367" y="776"/>
                    <a:pt x="2361" y="781"/>
                  </a:cubicBezTo>
                  <a:cubicBezTo>
                    <a:pt x="2359" y="783"/>
                    <a:pt x="2357" y="783"/>
                    <a:pt x="2355" y="783"/>
                  </a:cubicBezTo>
                  <a:close/>
                  <a:moveTo>
                    <a:pt x="644" y="766"/>
                  </a:moveTo>
                  <a:cubicBezTo>
                    <a:pt x="642" y="766"/>
                    <a:pt x="640" y="765"/>
                    <a:pt x="638" y="764"/>
                  </a:cubicBezTo>
                  <a:cubicBezTo>
                    <a:pt x="635" y="760"/>
                    <a:pt x="635" y="755"/>
                    <a:pt x="638" y="752"/>
                  </a:cubicBezTo>
                  <a:cubicBezTo>
                    <a:pt x="642" y="747"/>
                    <a:pt x="646" y="742"/>
                    <a:pt x="650" y="737"/>
                  </a:cubicBezTo>
                  <a:cubicBezTo>
                    <a:pt x="652" y="735"/>
                    <a:pt x="652" y="735"/>
                    <a:pt x="652" y="735"/>
                  </a:cubicBezTo>
                  <a:cubicBezTo>
                    <a:pt x="655" y="731"/>
                    <a:pt x="660" y="730"/>
                    <a:pt x="664" y="733"/>
                  </a:cubicBezTo>
                  <a:cubicBezTo>
                    <a:pt x="667" y="736"/>
                    <a:pt x="668" y="741"/>
                    <a:pt x="665" y="745"/>
                  </a:cubicBezTo>
                  <a:cubicBezTo>
                    <a:pt x="663" y="747"/>
                    <a:pt x="663" y="747"/>
                    <a:pt x="663" y="747"/>
                  </a:cubicBezTo>
                  <a:cubicBezTo>
                    <a:pt x="659" y="752"/>
                    <a:pt x="655" y="758"/>
                    <a:pt x="650" y="763"/>
                  </a:cubicBezTo>
                  <a:cubicBezTo>
                    <a:pt x="649" y="765"/>
                    <a:pt x="646" y="766"/>
                    <a:pt x="644" y="766"/>
                  </a:cubicBezTo>
                  <a:close/>
                  <a:moveTo>
                    <a:pt x="2389" y="745"/>
                  </a:moveTo>
                  <a:cubicBezTo>
                    <a:pt x="2387" y="745"/>
                    <a:pt x="2385" y="745"/>
                    <a:pt x="2384" y="744"/>
                  </a:cubicBezTo>
                  <a:cubicBezTo>
                    <a:pt x="2380" y="741"/>
                    <a:pt x="2379" y="735"/>
                    <a:pt x="2382" y="732"/>
                  </a:cubicBezTo>
                  <a:cubicBezTo>
                    <a:pt x="2395" y="714"/>
                    <a:pt x="2406" y="695"/>
                    <a:pt x="2415" y="675"/>
                  </a:cubicBezTo>
                  <a:cubicBezTo>
                    <a:pt x="2422" y="662"/>
                    <a:pt x="2427" y="648"/>
                    <a:pt x="2431" y="634"/>
                  </a:cubicBezTo>
                  <a:cubicBezTo>
                    <a:pt x="2442" y="600"/>
                    <a:pt x="2447" y="563"/>
                    <a:pt x="2448" y="524"/>
                  </a:cubicBezTo>
                  <a:cubicBezTo>
                    <a:pt x="2449" y="501"/>
                    <a:pt x="2449" y="501"/>
                    <a:pt x="2449" y="501"/>
                  </a:cubicBezTo>
                  <a:cubicBezTo>
                    <a:pt x="2449" y="499"/>
                    <a:pt x="2449" y="497"/>
                    <a:pt x="2449" y="494"/>
                  </a:cubicBezTo>
                  <a:cubicBezTo>
                    <a:pt x="2449" y="491"/>
                    <a:pt x="2449" y="491"/>
                    <a:pt x="2449" y="491"/>
                  </a:cubicBezTo>
                  <a:cubicBezTo>
                    <a:pt x="2449" y="486"/>
                    <a:pt x="2453" y="482"/>
                    <a:pt x="2458" y="482"/>
                  </a:cubicBezTo>
                  <a:cubicBezTo>
                    <a:pt x="2462" y="482"/>
                    <a:pt x="2466" y="486"/>
                    <a:pt x="2466" y="491"/>
                  </a:cubicBezTo>
                  <a:cubicBezTo>
                    <a:pt x="2466" y="495"/>
                    <a:pt x="2466" y="495"/>
                    <a:pt x="2466" y="495"/>
                  </a:cubicBezTo>
                  <a:cubicBezTo>
                    <a:pt x="2466" y="497"/>
                    <a:pt x="2466" y="499"/>
                    <a:pt x="2466" y="501"/>
                  </a:cubicBezTo>
                  <a:cubicBezTo>
                    <a:pt x="2465" y="524"/>
                    <a:pt x="2465" y="524"/>
                    <a:pt x="2465" y="524"/>
                  </a:cubicBezTo>
                  <a:cubicBezTo>
                    <a:pt x="2464" y="565"/>
                    <a:pt x="2458" y="603"/>
                    <a:pt x="2448" y="639"/>
                  </a:cubicBezTo>
                  <a:cubicBezTo>
                    <a:pt x="2443" y="654"/>
                    <a:pt x="2437" y="669"/>
                    <a:pt x="2431" y="682"/>
                  </a:cubicBezTo>
                  <a:cubicBezTo>
                    <a:pt x="2421" y="703"/>
                    <a:pt x="2409" y="723"/>
                    <a:pt x="2396" y="742"/>
                  </a:cubicBezTo>
                  <a:cubicBezTo>
                    <a:pt x="2394" y="744"/>
                    <a:pt x="2391" y="745"/>
                    <a:pt x="2389" y="745"/>
                  </a:cubicBezTo>
                  <a:close/>
                  <a:moveTo>
                    <a:pt x="68" y="733"/>
                  </a:moveTo>
                  <a:cubicBezTo>
                    <a:pt x="66" y="733"/>
                    <a:pt x="63" y="732"/>
                    <a:pt x="61" y="729"/>
                  </a:cubicBezTo>
                  <a:cubicBezTo>
                    <a:pt x="57" y="723"/>
                    <a:pt x="53" y="716"/>
                    <a:pt x="49" y="710"/>
                  </a:cubicBezTo>
                  <a:cubicBezTo>
                    <a:pt x="47" y="705"/>
                    <a:pt x="48" y="700"/>
                    <a:pt x="52" y="698"/>
                  </a:cubicBezTo>
                  <a:cubicBezTo>
                    <a:pt x="56" y="696"/>
                    <a:pt x="61" y="697"/>
                    <a:pt x="64" y="701"/>
                  </a:cubicBezTo>
                  <a:cubicBezTo>
                    <a:pt x="67" y="707"/>
                    <a:pt x="71" y="714"/>
                    <a:pt x="75" y="720"/>
                  </a:cubicBezTo>
                  <a:cubicBezTo>
                    <a:pt x="78" y="724"/>
                    <a:pt x="77" y="729"/>
                    <a:pt x="73" y="732"/>
                  </a:cubicBezTo>
                  <a:cubicBezTo>
                    <a:pt x="72" y="733"/>
                    <a:pt x="70" y="733"/>
                    <a:pt x="68" y="733"/>
                  </a:cubicBezTo>
                  <a:close/>
                  <a:moveTo>
                    <a:pt x="675" y="725"/>
                  </a:moveTo>
                  <a:cubicBezTo>
                    <a:pt x="673" y="725"/>
                    <a:pt x="672" y="725"/>
                    <a:pt x="670" y="724"/>
                  </a:cubicBezTo>
                  <a:cubicBezTo>
                    <a:pt x="666" y="721"/>
                    <a:pt x="665" y="716"/>
                    <a:pt x="668" y="712"/>
                  </a:cubicBezTo>
                  <a:cubicBezTo>
                    <a:pt x="687" y="682"/>
                    <a:pt x="701" y="648"/>
                    <a:pt x="710" y="611"/>
                  </a:cubicBezTo>
                  <a:cubicBezTo>
                    <a:pt x="710" y="611"/>
                    <a:pt x="710" y="611"/>
                    <a:pt x="710" y="611"/>
                  </a:cubicBezTo>
                  <a:cubicBezTo>
                    <a:pt x="711" y="607"/>
                    <a:pt x="711" y="604"/>
                    <a:pt x="712" y="600"/>
                  </a:cubicBezTo>
                  <a:cubicBezTo>
                    <a:pt x="717" y="575"/>
                    <a:pt x="720" y="549"/>
                    <a:pt x="720" y="521"/>
                  </a:cubicBezTo>
                  <a:cubicBezTo>
                    <a:pt x="721" y="483"/>
                    <a:pt x="721" y="483"/>
                    <a:pt x="721" y="483"/>
                  </a:cubicBezTo>
                  <a:cubicBezTo>
                    <a:pt x="722" y="466"/>
                    <a:pt x="722" y="466"/>
                    <a:pt x="722" y="466"/>
                  </a:cubicBezTo>
                  <a:cubicBezTo>
                    <a:pt x="723" y="461"/>
                    <a:pt x="727" y="458"/>
                    <a:pt x="731" y="458"/>
                  </a:cubicBezTo>
                  <a:cubicBezTo>
                    <a:pt x="736" y="458"/>
                    <a:pt x="740" y="462"/>
                    <a:pt x="739" y="467"/>
                  </a:cubicBezTo>
                  <a:cubicBezTo>
                    <a:pt x="738" y="484"/>
                    <a:pt x="738" y="484"/>
                    <a:pt x="738" y="484"/>
                  </a:cubicBezTo>
                  <a:cubicBezTo>
                    <a:pt x="737" y="521"/>
                    <a:pt x="737" y="521"/>
                    <a:pt x="737" y="521"/>
                  </a:cubicBezTo>
                  <a:cubicBezTo>
                    <a:pt x="737" y="550"/>
                    <a:pt x="734" y="578"/>
                    <a:pt x="729" y="603"/>
                  </a:cubicBezTo>
                  <a:cubicBezTo>
                    <a:pt x="728" y="607"/>
                    <a:pt x="727" y="611"/>
                    <a:pt x="726" y="615"/>
                  </a:cubicBezTo>
                  <a:cubicBezTo>
                    <a:pt x="726" y="615"/>
                    <a:pt x="726" y="615"/>
                    <a:pt x="726" y="615"/>
                  </a:cubicBezTo>
                  <a:cubicBezTo>
                    <a:pt x="717" y="653"/>
                    <a:pt x="702" y="689"/>
                    <a:pt x="682" y="721"/>
                  </a:cubicBezTo>
                  <a:cubicBezTo>
                    <a:pt x="680" y="724"/>
                    <a:pt x="677" y="725"/>
                    <a:pt x="675" y="725"/>
                  </a:cubicBezTo>
                  <a:close/>
                  <a:moveTo>
                    <a:pt x="1784" y="712"/>
                  </a:moveTo>
                  <a:cubicBezTo>
                    <a:pt x="1781" y="712"/>
                    <a:pt x="1778" y="711"/>
                    <a:pt x="1776" y="708"/>
                  </a:cubicBezTo>
                  <a:cubicBezTo>
                    <a:pt x="1775" y="705"/>
                    <a:pt x="1773" y="702"/>
                    <a:pt x="1772" y="700"/>
                  </a:cubicBezTo>
                  <a:cubicBezTo>
                    <a:pt x="1770" y="696"/>
                    <a:pt x="1767" y="692"/>
                    <a:pt x="1765" y="687"/>
                  </a:cubicBezTo>
                  <a:cubicBezTo>
                    <a:pt x="1763" y="683"/>
                    <a:pt x="1765" y="678"/>
                    <a:pt x="1769" y="676"/>
                  </a:cubicBezTo>
                  <a:cubicBezTo>
                    <a:pt x="1774" y="674"/>
                    <a:pt x="1779" y="676"/>
                    <a:pt x="1781" y="680"/>
                  </a:cubicBezTo>
                  <a:cubicBezTo>
                    <a:pt x="1783" y="684"/>
                    <a:pt x="1785" y="688"/>
                    <a:pt x="1787" y="692"/>
                  </a:cubicBezTo>
                  <a:cubicBezTo>
                    <a:pt x="1788" y="694"/>
                    <a:pt x="1789" y="697"/>
                    <a:pt x="1791" y="699"/>
                  </a:cubicBezTo>
                  <a:cubicBezTo>
                    <a:pt x="1793" y="704"/>
                    <a:pt x="1792" y="709"/>
                    <a:pt x="1788" y="711"/>
                  </a:cubicBezTo>
                  <a:cubicBezTo>
                    <a:pt x="1786" y="712"/>
                    <a:pt x="1785" y="712"/>
                    <a:pt x="1784" y="712"/>
                  </a:cubicBezTo>
                  <a:close/>
                  <a:moveTo>
                    <a:pt x="3465" y="696"/>
                  </a:moveTo>
                  <a:cubicBezTo>
                    <a:pt x="3460" y="696"/>
                    <a:pt x="3457" y="692"/>
                    <a:pt x="3457" y="687"/>
                  </a:cubicBezTo>
                  <a:cubicBezTo>
                    <a:pt x="3457" y="664"/>
                    <a:pt x="3457" y="664"/>
                    <a:pt x="3457" y="664"/>
                  </a:cubicBezTo>
                  <a:cubicBezTo>
                    <a:pt x="3457" y="660"/>
                    <a:pt x="3460" y="656"/>
                    <a:pt x="3465" y="656"/>
                  </a:cubicBezTo>
                  <a:cubicBezTo>
                    <a:pt x="3470" y="656"/>
                    <a:pt x="3473" y="660"/>
                    <a:pt x="3473" y="664"/>
                  </a:cubicBezTo>
                  <a:cubicBezTo>
                    <a:pt x="3473" y="687"/>
                    <a:pt x="3473" y="687"/>
                    <a:pt x="3473" y="687"/>
                  </a:cubicBezTo>
                  <a:cubicBezTo>
                    <a:pt x="3473" y="692"/>
                    <a:pt x="3470" y="696"/>
                    <a:pt x="3465" y="696"/>
                  </a:cubicBezTo>
                  <a:close/>
                  <a:moveTo>
                    <a:pt x="43" y="689"/>
                  </a:moveTo>
                  <a:cubicBezTo>
                    <a:pt x="40" y="689"/>
                    <a:pt x="37" y="687"/>
                    <a:pt x="36" y="684"/>
                  </a:cubicBezTo>
                  <a:cubicBezTo>
                    <a:pt x="28" y="666"/>
                    <a:pt x="21" y="648"/>
                    <a:pt x="15" y="628"/>
                  </a:cubicBezTo>
                  <a:cubicBezTo>
                    <a:pt x="8" y="603"/>
                    <a:pt x="4" y="576"/>
                    <a:pt x="2" y="548"/>
                  </a:cubicBezTo>
                  <a:cubicBezTo>
                    <a:pt x="1" y="539"/>
                    <a:pt x="1" y="539"/>
                    <a:pt x="1" y="539"/>
                  </a:cubicBezTo>
                  <a:cubicBezTo>
                    <a:pt x="1" y="539"/>
                    <a:pt x="1" y="539"/>
                    <a:pt x="1" y="539"/>
                  </a:cubicBezTo>
                  <a:cubicBezTo>
                    <a:pt x="1" y="538"/>
                    <a:pt x="1" y="538"/>
                    <a:pt x="1" y="538"/>
                  </a:cubicBezTo>
                  <a:cubicBezTo>
                    <a:pt x="1" y="535"/>
                    <a:pt x="1" y="533"/>
                    <a:pt x="1" y="531"/>
                  </a:cubicBezTo>
                  <a:cubicBezTo>
                    <a:pt x="1" y="530"/>
                    <a:pt x="1" y="528"/>
                    <a:pt x="1" y="527"/>
                  </a:cubicBezTo>
                  <a:cubicBezTo>
                    <a:pt x="1" y="525"/>
                    <a:pt x="1" y="523"/>
                    <a:pt x="1" y="521"/>
                  </a:cubicBezTo>
                  <a:cubicBezTo>
                    <a:pt x="1" y="517"/>
                    <a:pt x="0" y="513"/>
                    <a:pt x="0" y="508"/>
                  </a:cubicBezTo>
                  <a:cubicBezTo>
                    <a:pt x="1" y="505"/>
                    <a:pt x="1" y="505"/>
                    <a:pt x="1" y="505"/>
                  </a:cubicBezTo>
                  <a:cubicBezTo>
                    <a:pt x="1" y="425"/>
                    <a:pt x="1" y="425"/>
                    <a:pt x="1" y="425"/>
                  </a:cubicBezTo>
                  <a:cubicBezTo>
                    <a:pt x="1" y="420"/>
                    <a:pt x="4" y="416"/>
                    <a:pt x="9" y="416"/>
                  </a:cubicBezTo>
                  <a:cubicBezTo>
                    <a:pt x="14" y="416"/>
                    <a:pt x="17" y="420"/>
                    <a:pt x="17" y="425"/>
                  </a:cubicBezTo>
                  <a:cubicBezTo>
                    <a:pt x="17" y="508"/>
                    <a:pt x="17" y="508"/>
                    <a:pt x="17" y="508"/>
                  </a:cubicBezTo>
                  <a:cubicBezTo>
                    <a:pt x="17" y="513"/>
                    <a:pt x="18" y="517"/>
                    <a:pt x="18" y="520"/>
                  </a:cubicBezTo>
                  <a:cubicBezTo>
                    <a:pt x="18" y="523"/>
                    <a:pt x="18" y="525"/>
                    <a:pt x="18" y="527"/>
                  </a:cubicBezTo>
                  <a:cubicBezTo>
                    <a:pt x="18" y="528"/>
                    <a:pt x="18" y="529"/>
                    <a:pt x="18" y="531"/>
                  </a:cubicBezTo>
                  <a:cubicBezTo>
                    <a:pt x="18" y="533"/>
                    <a:pt x="18" y="535"/>
                    <a:pt x="18" y="537"/>
                  </a:cubicBezTo>
                  <a:cubicBezTo>
                    <a:pt x="18" y="537"/>
                    <a:pt x="18" y="537"/>
                    <a:pt x="18" y="537"/>
                  </a:cubicBezTo>
                  <a:cubicBezTo>
                    <a:pt x="18" y="537"/>
                    <a:pt x="18" y="537"/>
                    <a:pt x="18" y="537"/>
                  </a:cubicBezTo>
                  <a:cubicBezTo>
                    <a:pt x="19" y="547"/>
                    <a:pt x="19" y="547"/>
                    <a:pt x="19" y="547"/>
                  </a:cubicBezTo>
                  <a:cubicBezTo>
                    <a:pt x="21" y="574"/>
                    <a:pt x="25" y="600"/>
                    <a:pt x="32" y="624"/>
                  </a:cubicBezTo>
                  <a:cubicBezTo>
                    <a:pt x="37" y="642"/>
                    <a:pt x="43" y="660"/>
                    <a:pt x="51" y="677"/>
                  </a:cubicBezTo>
                  <a:cubicBezTo>
                    <a:pt x="53" y="681"/>
                    <a:pt x="51" y="686"/>
                    <a:pt x="47" y="688"/>
                  </a:cubicBezTo>
                  <a:cubicBezTo>
                    <a:pt x="46" y="688"/>
                    <a:pt x="45" y="689"/>
                    <a:pt x="43" y="689"/>
                  </a:cubicBezTo>
                  <a:close/>
                  <a:moveTo>
                    <a:pt x="1762" y="666"/>
                  </a:moveTo>
                  <a:cubicBezTo>
                    <a:pt x="1758" y="666"/>
                    <a:pt x="1755" y="664"/>
                    <a:pt x="1754" y="661"/>
                  </a:cubicBezTo>
                  <a:cubicBezTo>
                    <a:pt x="1740" y="625"/>
                    <a:pt x="1732" y="586"/>
                    <a:pt x="1730" y="545"/>
                  </a:cubicBezTo>
                  <a:cubicBezTo>
                    <a:pt x="1729" y="539"/>
                    <a:pt x="1729" y="532"/>
                    <a:pt x="1729" y="526"/>
                  </a:cubicBezTo>
                  <a:cubicBezTo>
                    <a:pt x="1728" y="495"/>
                    <a:pt x="1728" y="495"/>
                    <a:pt x="1728" y="495"/>
                  </a:cubicBezTo>
                  <a:cubicBezTo>
                    <a:pt x="1728" y="488"/>
                    <a:pt x="1728" y="481"/>
                    <a:pt x="1727" y="474"/>
                  </a:cubicBezTo>
                  <a:cubicBezTo>
                    <a:pt x="1726" y="454"/>
                    <a:pt x="1726" y="454"/>
                    <a:pt x="1726" y="454"/>
                  </a:cubicBezTo>
                  <a:cubicBezTo>
                    <a:pt x="1725" y="448"/>
                    <a:pt x="1725" y="448"/>
                    <a:pt x="1725" y="448"/>
                  </a:cubicBezTo>
                  <a:cubicBezTo>
                    <a:pt x="1723" y="433"/>
                    <a:pt x="1721" y="417"/>
                    <a:pt x="1718" y="403"/>
                  </a:cubicBezTo>
                  <a:cubicBezTo>
                    <a:pt x="1717" y="398"/>
                    <a:pt x="1720" y="394"/>
                    <a:pt x="1725" y="393"/>
                  </a:cubicBezTo>
                  <a:cubicBezTo>
                    <a:pt x="1729" y="392"/>
                    <a:pt x="1734" y="395"/>
                    <a:pt x="1735" y="399"/>
                  </a:cubicBezTo>
                  <a:cubicBezTo>
                    <a:pt x="1738" y="415"/>
                    <a:pt x="1740" y="430"/>
                    <a:pt x="1742" y="446"/>
                  </a:cubicBezTo>
                  <a:cubicBezTo>
                    <a:pt x="1743" y="453"/>
                    <a:pt x="1743" y="453"/>
                    <a:pt x="1743" y="453"/>
                  </a:cubicBezTo>
                  <a:cubicBezTo>
                    <a:pt x="1744" y="473"/>
                    <a:pt x="1744" y="473"/>
                    <a:pt x="1744" y="473"/>
                  </a:cubicBezTo>
                  <a:cubicBezTo>
                    <a:pt x="1745" y="480"/>
                    <a:pt x="1745" y="488"/>
                    <a:pt x="1745" y="495"/>
                  </a:cubicBezTo>
                  <a:cubicBezTo>
                    <a:pt x="1746" y="525"/>
                    <a:pt x="1746" y="525"/>
                    <a:pt x="1746" y="525"/>
                  </a:cubicBezTo>
                  <a:cubicBezTo>
                    <a:pt x="1746" y="532"/>
                    <a:pt x="1746" y="538"/>
                    <a:pt x="1747" y="543"/>
                  </a:cubicBezTo>
                  <a:cubicBezTo>
                    <a:pt x="1749" y="583"/>
                    <a:pt x="1757" y="621"/>
                    <a:pt x="1770" y="655"/>
                  </a:cubicBezTo>
                  <a:cubicBezTo>
                    <a:pt x="1771" y="659"/>
                    <a:pt x="1769" y="664"/>
                    <a:pt x="1765" y="666"/>
                  </a:cubicBezTo>
                  <a:cubicBezTo>
                    <a:pt x="1764" y="666"/>
                    <a:pt x="1763" y="666"/>
                    <a:pt x="1762" y="666"/>
                  </a:cubicBezTo>
                  <a:close/>
                  <a:moveTo>
                    <a:pt x="3465" y="645"/>
                  </a:moveTo>
                  <a:cubicBezTo>
                    <a:pt x="3460" y="645"/>
                    <a:pt x="3457" y="641"/>
                    <a:pt x="3457" y="636"/>
                  </a:cubicBezTo>
                  <a:cubicBezTo>
                    <a:pt x="3456" y="510"/>
                    <a:pt x="3456" y="510"/>
                    <a:pt x="3456" y="510"/>
                  </a:cubicBezTo>
                  <a:cubicBezTo>
                    <a:pt x="3456" y="489"/>
                    <a:pt x="3456" y="489"/>
                    <a:pt x="3456" y="489"/>
                  </a:cubicBezTo>
                  <a:cubicBezTo>
                    <a:pt x="3456" y="489"/>
                    <a:pt x="3456" y="489"/>
                    <a:pt x="3456" y="489"/>
                  </a:cubicBezTo>
                  <a:cubicBezTo>
                    <a:pt x="3456" y="484"/>
                    <a:pt x="3456" y="477"/>
                    <a:pt x="3455" y="470"/>
                  </a:cubicBezTo>
                  <a:cubicBezTo>
                    <a:pt x="3455" y="468"/>
                    <a:pt x="3455" y="465"/>
                    <a:pt x="3454" y="463"/>
                  </a:cubicBezTo>
                  <a:cubicBezTo>
                    <a:pt x="3454" y="456"/>
                    <a:pt x="3453" y="450"/>
                    <a:pt x="3453" y="444"/>
                  </a:cubicBezTo>
                  <a:cubicBezTo>
                    <a:pt x="3450" y="422"/>
                    <a:pt x="3446" y="400"/>
                    <a:pt x="3441" y="379"/>
                  </a:cubicBezTo>
                  <a:cubicBezTo>
                    <a:pt x="3440" y="375"/>
                    <a:pt x="3443" y="370"/>
                    <a:pt x="3447" y="369"/>
                  </a:cubicBezTo>
                  <a:cubicBezTo>
                    <a:pt x="3452" y="368"/>
                    <a:pt x="3456" y="371"/>
                    <a:pt x="3458" y="375"/>
                  </a:cubicBezTo>
                  <a:cubicBezTo>
                    <a:pt x="3463" y="397"/>
                    <a:pt x="3467" y="419"/>
                    <a:pt x="3469" y="442"/>
                  </a:cubicBezTo>
                  <a:cubicBezTo>
                    <a:pt x="3470" y="448"/>
                    <a:pt x="3471" y="455"/>
                    <a:pt x="3471" y="462"/>
                  </a:cubicBezTo>
                  <a:cubicBezTo>
                    <a:pt x="3471" y="464"/>
                    <a:pt x="3472" y="467"/>
                    <a:pt x="3472" y="469"/>
                  </a:cubicBezTo>
                  <a:cubicBezTo>
                    <a:pt x="3472" y="476"/>
                    <a:pt x="3473" y="483"/>
                    <a:pt x="3473" y="489"/>
                  </a:cubicBezTo>
                  <a:cubicBezTo>
                    <a:pt x="3473" y="489"/>
                    <a:pt x="3473" y="489"/>
                    <a:pt x="3473" y="489"/>
                  </a:cubicBezTo>
                  <a:cubicBezTo>
                    <a:pt x="3473" y="510"/>
                    <a:pt x="3473" y="510"/>
                    <a:pt x="3473" y="510"/>
                  </a:cubicBezTo>
                  <a:cubicBezTo>
                    <a:pt x="3473" y="636"/>
                    <a:pt x="3473" y="636"/>
                    <a:pt x="3473" y="636"/>
                  </a:cubicBezTo>
                  <a:cubicBezTo>
                    <a:pt x="3473" y="641"/>
                    <a:pt x="3470" y="645"/>
                    <a:pt x="3465" y="645"/>
                  </a:cubicBezTo>
                  <a:close/>
                  <a:moveTo>
                    <a:pt x="2459" y="471"/>
                  </a:moveTo>
                  <a:cubicBezTo>
                    <a:pt x="2459" y="471"/>
                    <a:pt x="2459" y="471"/>
                    <a:pt x="2458" y="471"/>
                  </a:cubicBezTo>
                  <a:cubicBezTo>
                    <a:pt x="2454" y="471"/>
                    <a:pt x="2450" y="467"/>
                    <a:pt x="2451" y="462"/>
                  </a:cubicBezTo>
                  <a:cubicBezTo>
                    <a:pt x="2451" y="455"/>
                    <a:pt x="2452" y="447"/>
                    <a:pt x="2453" y="439"/>
                  </a:cubicBezTo>
                  <a:cubicBezTo>
                    <a:pt x="2454" y="434"/>
                    <a:pt x="2458" y="431"/>
                    <a:pt x="2462" y="432"/>
                  </a:cubicBezTo>
                  <a:cubicBezTo>
                    <a:pt x="2467" y="432"/>
                    <a:pt x="2470" y="436"/>
                    <a:pt x="2470" y="441"/>
                  </a:cubicBezTo>
                  <a:cubicBezTo>
                    <a:pt x="2469" y="449"/>
                    <a:pt x="2468" y="456"/>
                    <a:pt x="2468" y="463"/>
                  </a:cubicBezTo>
                  <a:cubicBezTo>
                    <a:pt x="2467" y="468"/>
                    <a:pt x="2464" y="471"/>
                    <a:pt x="2459" y="471"/>
                  </a:cubicBezTo>
                  <a:close/>
                  <a:moveTo>
                    <a:pt x="734" y="447"/>
                  </a:moveTo>
                  <a:cubicBezTo>
                    <a:pt x="733" y="447"/>
                    <a:pt x="733" y="447"/>
                    <a:pt x="733" y="447"/>
                  </a:cubicBezTo>
                  <a:cubicBezTo>
                    <a:pt x="728" y="446"/>
                    <a:pt x="725" y="442"/>
                    <a:pt x="725" y="437"/>
                  </a:cubicBezTo>
                  <a:cubicBezTo>
                    <a:pt x="725" y="436"/>
                    <a:pt x="725" y="436"/>
                    <a:pt x="725" y="436"/>
                  </a:cubicBezTo>
                  <a:cubicBezTo>
                    <a:pt x="726" y="429"/>
                    <a:pt x="727" y="422"/>
                    <a:pt x="728" y="415"/>
                  </a:cubicBezTo>
                  <a:cubicBezTo>
                    <a:pt x="728" y="415"/>
                    <a:pt x="728" y="415"/>
                    <a:pt x="728" y="415"/>
                  </a:cubicBezTo>
                  <a:cubicBezTo>
                    <a:pt x="737" y="416"/>
                    <a:pt x="737" y="416"/>
                    <a:pt x="737" y="416"/>
                  </a:cubicBezTo>
                  <a:cubicBezTo>
                    <a:pt x="745" y="418"/>
                    <a:pt x="745" y="418"/>
                    <a:pt x="745" y="418"/>
                  </a:cubicBezTo>
                  <a:cubicBezTo>
                    <a:pt x="745" y="418"/>
                    <a:pt x="745" y="418"/>
                    <a:pt x="745" y="418"/>
                  </a:cubicBezTo>
                  <a:cubicBezTo>
                    <a:pt x="744" y="425"/>
                    <a:pt x="743" y="431"/>
                    <a:pt x="742" y="438"/>
                  </a:cubicBezTo>
                  <a:cubicBezTo>
                    <a:pt x="742" y="439"/>
                    <a:pt x="742" y="439"/>
                    <a:pt x="742" y="439"/>
                  </a:cubicBezTo>
                  <a:cubicBezTo>
                    <a:pt x="742" y="444"/>
                    <a:pt x="738" y="447"/>
                    <a:pt x="734" y="447"/>
                  </a:cubicBezTo>
                  <a:close/>
                  <a:moveTo>
                    <a:pt x="2465" y="421"/>
                  </a:moveTo>
                  <a:cubicBezTo>
                    <a:pt x="2465" y="421"/>
                    <a:pt x="2465" y="421"/>
                    <a:pt x="2464" y="420"/>
                  </a:cubicBezTo>
                  <a:cubicBezTo>
                    <a:pt x="2459" y="420"/>
                    <a:pt x="2456" y="415"/>
                    <a:pt x="2457" y="411"/>
                  </a:cubicBezTo>
                  <a:cubicBezTo>
                    <a:pt x="2463" y="376"/>
                    <a:pt x="2472" y="343"/>
                    <a:pt x="2484" y="312"/>
                  </a:cubicBezTo>
                  <a:cubicBezTo>
                    <a:pt x="2486" y="308"/>
                    <a:pt x="2487" y="304"/>
                    <a:pt x="2489" y="300"/>
                  </a:cubicBezTo>
                  <a:cubicBezTo>
                    <a:pt x="2489" y="300"/>
                    <a:pt x="2489" y="300"/>
                    <a:pt x="2489" y="300"/>
                  </a:cubicBezTo>
                  <a:cubicBezTo>
                    <a:pt x="2508" y="254"/>
                    <a:pt x="2534" y="211"/>
                    <a:pt x="2567" y="173"/>
                  </a:cubicBezTo>
                  <a:cubicBezTo>
                    <a:pt x="2570" y="170"/>
                    <a:pt x="2575" y="169"/>
                    <a:pt x="2579" y="172"/>
                  </a:cubicBezTo>
                  <a:cubicBezTo>
                    <a:pt x="2582" y="175"/>
                    <a:pt x="2583" y="181"/>
                    <a:pt x="2580" y="184"/>
                  </a:cubicBezTo>
                  <a:cubicBezTo>
                    <a:pt x="2548" y="221"/>
                    <a:pt x="2523" y="262"/>
                    <a:pt x="2504" y="307"/>
                  </a:cubicBezTo>
                  <a:cubicBezTo>
                    <a:pt x="2504" y="307"/>
                    <a:pt x="2504" y="307"/>
                    <a:pt x="2504" y="307"/>
                  </a:cubicBezTo>
                  <a:cubicBezTo>
                    <a:pt x="2503" y="311"/>
                    <a:pt x="2501" y="314"/>
                    <a:pt x="2500" y="318"/>
                  </a:cubicBezTo>
                  <a:cubicBezTo>
                    <a:pt x="2488" y="348"/>
                    <a:pt x="2480" y="380"/>
                    <a:pt x="2474" y="414"/>
                  </a:cubicBezTo>
                  <a:cubicBezTo>
                    <a:pt x="2473" y="418"/>
                    <a:pt x="2470" y="421"/>
                    <a:pt x="2465" y="421"/>
                  </a:cubicBezTo>
                  <a:close/>
                  <a:moveTo>
                    <a:pt x="9" y="405"/>
                  </a:moveTo>
                  <a:cubicBezTo>
                    <a:pt x="4" y="405"/>
                    <a:pt x="1" y="401"/>
                    <a:pt x="1" y="397"/>
                  </a:cubicBezTo>
                  <a:cubicBezTo>
                    <a:pt x="1" y="374"/>
                    <a:pt x="1" y="374"/>
                    <a:pt x="1" y="374"/>
                  </a:cubicBezTo>
                  <a:cubicBezTo>
                    <a:pt x="1" y="369"/>
                    <a:pt x="4" y="365"/>
                    <a:pt x="9" y="365"/>
                  </a:cubicBezTo>
                  <a:cubicBezTo>
                    <a:pt x="14" y="365"/>
                    <a:pt x="17" y="369"/>
                    <a:pt x="17" y="374"/>
                  </a:cubicBezTo>
                  <a:cubicBezTo>
                    <a:pt x="17" y="397"/>
                    <a:pt x="17" y="397"/>
                    <a:pt x="17" y="397"/>
                  </a:cubicBezTo>
                  <a:cubicBezTo>
                    <a:pt x="17" y="401"/>
                    <a:pt x="14" y="405"/>
                    <a:pt x="9" y="405"/>
                  </a:cubicBezTo>
                  <a:close/>
                  <a:moveTo>
                    <a:pt x="742" y="397"/>
                  </a:moveTo>
                  <a:cubicBezTo>
                    <a:pt x="742" y="397"/>
                    <a:pt x="741" y="397"/>
                    <a:pt x="740" y="396"/>
                  </a:cubicBezTo>
                  <a:cubicBezTo>
                    <a:pt x="736" y="395"/>
                    <a:pt x="733" y="391"/>
                    <a:pt x="734" y="386"/>
                  </a:cubicBezTo>
                  <a:cubicBezTo>
                    <a:pt x="740" y="359"/>
                    <a:pt x="748" y="333"/>
                    <a:pt x="758" y="308"/>
                  </a:cubicBezTo>
                  <a:cubicBezTo>
                    <a:pt x="762" y="298"/>
                    <a:pt x="766" y="288"/>
                    <a:pt x="771" y="278"/>
                  </a:cubicBezTo>
                  <a:cubicBezTo>
                    <a:pt x="771" y="278"/>
                    <a:pt x="771" y="278"/>
                    <a:pt x="771" y="278"/>
                  </a:cubicBezTo>
                  <a:cubicBezTo>
                    <a:pt x="783" y="253"/>
                    <a:pt x="796" y="230"/>
                    <a:pt x="812" y="208"/>
                  </a:cubicBezTo>
                  <a:cubicBezTo>
                    <a:pt x="825" y="190"/>
                    <a:pt x="839" y="172"/>
                    <a:pt x="856" y="155"/>
                  </a:cubicBezTo>
                  <a:cubicBezTo>
                    <a:pt x="859" y="151"/>
                    <a:pt x="864" y="151"/>
                    <a:pt x="868" y="155"/>
                  </a:cubicBezTo>
                  <a:cubicBezTo>
                    <a:pt x="871" y="158"/>
                    <a:pt x="871" y="163"/>
                    <a:pt x="868" y="167"/>
                  </a:cubicBezTo>
                  <a:cubicBezTo>
                    <a:pt x="852" y="183"/>
                    <a:pt x="838" y="200"/>
                    <a:pt x="825" y="218"/>
                  </a:cubicBezTo>
                  <a:cubicBezTo>
                    <a:pt x="811" y="239"/>
                    <a:pt x="797" y="261"/>
                    <a:pt x="786" y="285"/>
                  </a:cubicBezTo>
                  <a:cubicBezTo>
                    <a:pt x="782" y="295"/>
                    <a:pt x="777" y="304"/>
                    <a:pt x="774" y="314"/>
                  </a:cubicBezTo>
                  <a:cubicBezTo>
                    <a:pt x="764" y="338"/>
                    <a:pt x="756" y="364"/>
                    <a:pt x="751" y="390"/>
                  </a:cubicBezTo>
                  <a:cubicBezTo>
                    <a:pt x="750" y="394"/>
                    <a:pt x="746" y="397"/>
                    <a:pt x="742" y="397"/>
                  </a:cubicBezTo>
                  <a:close/>
                  <a:moveTo>
                    <a:pt x="1720" y="382"/>
                  </a:moveTo>
                  <a:cubicBezTo>
                    <a:pt x="1717" y="382"/>
                    <a:pt x="1713" y="379"/>
                    <a:pt x="1712" y="376"/>
                  </a:cubicBezTo>
                  <a:cubicBezTo>
                    <a:pt x="1710" y="368"/>
                    <a:pt x="1708" y="361"/>
                    <a:pt x="1706" y="354"/>
                  </a:cubicBezTo>
                  <a:cubicBezTo>
                    <a:pt x="1705" y="350"/>
                    <a:pt x="1707" y="345"/>
                    <a:pt x="1712" y="343"/>
                  </a:cubicBezTo>
                  <a:cubicBezTo>
                    <a:pt x="1716" y="342"/>
                    <a:pt x="1721" y="345"/>
                    <a:pt x="1723" y="349"/>
                  </a:cubicBezTo>
                  <a:cubicBezTo>
                    <a:pt x="1725" y="356"/>
                    <a:pt x="1727" y="364"/>
                    <a:pt x="1729" y="371"/>
                  </a:cubicBezTo>
                  <a:cubicBezTo>
                    <a:pt x="1730" y="376"/>
                    <a:pt x="1727" y="381"/>
                    <a:pt x="1722" y="382"/>
                  </a:cubicBezTo>
                  <a:cubicBezTo>
                    <a:pt x="1722" y="382"/>
                    <a:pt x="1721" y="382"/>
                    <a:pt x="1720" y="382"/>
                  </a:cubicBezTo>
                  <a:close/>
                  <a:moveTo>
                    <a:pt x="3442" y="358"/>
                  </a:moveTo>
                  <a:cubicBezTo>
                    <a:pt x="3438" y="358"/>
                    <a:pt x="3435" y="356"/>
                    <a:pt x="3434" y="352"/>
                  </a:cubicBezTo>
                  <a:cubicBezTo>
                    <a:pt x="3432" y="348"/>
                    <a:pt x="3431" y="344"/>
                    <a:pt x="3430" y="339"/>
                  </a:cubicBezTo>
                  <a:cubicBezTo>
                    <a:pt x="3429" y="336"/>
                    <a:pt x="3428" y="334"/>
                    <a:pt x="3427" y="331"/>
                  </a:cubicBezTo>
                  <a:cubicBezTo>
                    <a:pt x="3425" y="327"/>
                    <a:pt x="3428" y="322"/>
                    <a:pt x="3432" y="320"/>
                  </a:cubicBezTo>
                  <a:cubicBezTo>
                    <a:pt x="3436" y="319"/>
                    <a:pt x="3441" y="321"/>
                    <a:pt x="3443" y="326"/>
                  </a:cubicBezTo>
                  <a:cubicBezTo>
                    <a:pt x="3444" y="328"/>
                    <a:pt x="3445" y="331"/>
                    <a:pt x="3446" y="334"/>
                  </a:cubicBezTo>
                  <a:cubicBezTo>
                    <a:pt x="3447" y="338"/>
                    <a:pt x="3449" y="343"/>
                    <a:pt x="3450" y="347"/>
                  </a:cubicBezTo>
                  <a:cubicBezTo>
                    <a:pt x="3451" y="352"/>
                    <a:pt x="3449" y="357"/>
                    <a:pt x="3444" y="358"/>
                  </a:cubicBezTo>
                  <a:cubicBezTo>
                    <a:pt x="3443" y="358"/>
                    <a:pt x="3443" y="358"/>
                    <a:pt x="3442" y="358"/>
                  </a:cubicBezTo>
                  <a:close/>
                  <a:moveTo>
                    <a:pt x="9" y="354"/>
                  </a:moveTo>
                  <a:cubicBezTo>
                    <a:pt x="4" y="354"/>
                    <a:pt x="1" y="350"/>
                    <a:pt x="1" y="346"/>
                  </a:cubicBezTo>
                  <a:cubicBezTo>
                    <a:pt x="1" y="269"/>
                    <a:pt x="1" y="269"/>
                    <a:pt x="1" y="269"/>
                  </a:cubicBezTo>
                  <a:cubicBezTo>
                    <a:pt x="1" y="265"/>
                    <a:pt x="4" y="261"/>
                    <a:pt x="9" y="261"/>
                  </a:cubicBezTo>
                  <a:cubicBezTo>
                    <a:pt x="14" y="261"/>
                    <a:pt x="17" y="265"/>
                    <a:pt x="17" y="269"/>
                  </a:cubicBezTo>
                  <a:cubicBezTo>
                    <a:pt x="17" y="346"/>
                    <a:pt x="17" y="346"/>
                    <a:pt x="17" y="346"/>
                  </a:cubicBezTo>
                  <a:cubicBezTo>
                    <a:pt x="17" y="350"/>
                    <a:pt x="14" y="354"/>
                    <a:pt x="9" y="354"/>
                  </a:cubicBezTo>
                  <a:close/>
                  <a:moveTo>
                    <a:pt x="1706" y="333"/>
                  </a:moveTo>
                  <a:cubicBezTo>
                    <a:pt x="1702" y="333"/>
                    <a:pt x="1699" y="331"/>
                    <a:pt x="1698" y="328"/>
                  </a:cubicBezTo>
                  <a:cubicBezTo>
                    <a:pt x="1687" y="298"/>
                    <a:pt x="1673" y="270"/>
                    <a:pt x="1658" y="244"/>
                  </a:cubicBezTo>
                  <a:cubicBezTo>
                    <a:pt x="1649" y="229"/>
                    <a:pt x="1639" y="215"/>
                    <a:pt x="1628" y="202"/>
                  </a:cubicBezTo>
                  <a:cubicBezTo>
                    <a:pt x="1628" y="202"/>
                    <a:pt x="1628" y="202"/>
                    <a:pt x="1628" y="202"/>
                  </a:cubicBezTo>
                  <a:cubicBezTo>
                    <a:pt x="1616" y="186"/>
                    <a:pt x="1603" y="172"/>
                    <a:pt x="1590" y="158"/>
                  </a:cubicBezTo>
                  <a:cubicBezTo>
                    <a:pt x="1577" y="146"/>
                    <a:pt x="1564" y="134"/>
                    <a:pt x="1550" y="123"/>
                  </a:cubicBezTo>
                  <a:cubicBezTo>
                    <a:pt x="1546" y="120"/>
                    <a:pt x="1546" y="115"/>
                    <a:pt x="1549" y="111"/>
                  </a:cubicBezTo>
                  <a:cubicBezTo>
                    <a:pt x="1551" y="108"/>
                    <a:pt x="1557" y="107"/>
                    <a:pt x="1561" y="110"/>
                  </a:cubicBezTo>
                  <a:cubicBezTo>
                    <a:pt x="1575" y="121"/>
                    <a:pt x="1589" y="133"/>
                    <a:pt x="1602" y="146"/>
                  </a:cubicBezTo>
                  <a:cubicBezTo>
                    <a:pt x="1616" y="160"/>
                    <a:pt x="1629" y="175"/>
                    <a:pt x="1642" y="191"/>
                  </a:cubicBezTo>
                  <a:cubicBezTo>
                    <a:pt x="1653" y="205"/>
                    <a:pt x="1663" y="220"/>
                    <a:pt x="1672" y="235"/>
                  </a:cubicBezTo>
                  <a:cubicBezTo>
                    <a:pt x="1689" y="262"/>
                    <a:pt x="1703" y="291"/>
                    <a:pt x="1714" y="322"/>
                  </a:cubicBezTo>
                  <a:cubicBezTo>
                    <a:pt x="1715" y="326"/>
                    <a:pt x="1713" y="331"/>
                    <a:pt x="1708" y="333"/>
                  </a:cubicBezTo>
                  <a:cubicBezTo>
                    <a:pt x="1707" y="333"/>
                    <a:pt x="1707" y="333"/>
                    <a:pt x="1706" y="333"/>
                  </a:cubicBezTo>
                  <a:close/>
                  <a:moveTo>
                    <a:pt x="3425" y="310"/>
                  </a:moveTo>
                  <a:cubicBezTo>
                    <a:pt x="3421" y="310"/>
                    <a:pt x="3418" y="309"/>
                    <a:pt x="3417" y="305"/>
                  </a:cubicBezTo>
                  <a:cubicBezTo>
                    <a:pt x="3407" y="283"/>
                    <a:pt x="3396" y="261"/>
                    <a:pt x="3383" y="240"/>
                  </a:cubicBezTo>
                  <a:cubicBezTo>
                    <a:pt x="3371" y="220"/>
                    <a:pt x="3357" y="201"/>
                    <a:pt x="3341" y="183"/>
                  </a:cubicBezTo>
                  <a:cubicBezTo>
                    <a:pt x="3341" y="183"/>
                    <a:pt x="3341" y="183"/>
                    <a:pt x="3341" y="183"/>
                  </a:cubicBezTo>
                  <a:cubicBezTo>
                    <a:pt x="3333" y="173"/>
                    <a:pt x="3324" y="164"/>
                    <a:pt x="3315" y="155"/>
                  </a:cubicBezTo>
                  <a:cubicBezTo>
                    <a:pt x="3297" y="138"/>
                    <a:pt x="3279" y="123"/>
                    <a:pt x="3259" y="109"/>
                  </a:cubicBezTo>
                  <a:cubicBezTo>
                    <a:pt x="3255" y="106"/>
                    <a:pt x="3254" y="101"/>
                    <a:pt x="3257" y="97"/>
                  </a:cubicBezTo>
                  <a:cubicBezTo>
                    <a:pt x="3259" y="93"/>
                    <a:pt x="3265" y="92"/>
                    <a:pt x="3269" y="95"/>
                  </a:cubicBezTo>
                  <a:cubicBezTo>
                    <a:pt x="3289" y="110"/>
                    <a:pt x="3309" y="126"/>
                    <a:pt x="3326" y="143"/>
                  </a:cubicBezTo>
                  <a:cubicBezTo>
                    <a:pt x="3336" y="152"/>
                    <a:pt x="3345" y="162"/>
                    <a:pt x="3354" y="172"/>
                  </a:cubicBezTo>
                  <a:cubicBezTo>
                    <a:pt x="3354" y="172"/>
                    <a:pt x="3354" y="172"/>
                    <a:pt x="3354" y="172"/>
                  </a:cubicBezTo>
                  <a:cubicBezTo>
                    <a:pt x="3370" y="190"/>
                    <a:pt x="3385" y="210"/>
                    <a:pt x="3398" y="231"/>
                  </a:cubicBezTo>
                  <a:cubicBezTo>
                    <a:pt x="3411" y="253"/>
                    <a:pt x="3423" y="275"/>
                    <a:pt x="3432" y="299"/>
                  </a:cubicBezTo>
                  <a:cubicBezTo>
                    <a:pt x="3434" y="303"/>
                    <a:pt x="3432" y="308"/>
                    <a:pt x="3428" y="310"/>
                  </a:cubicBezTo>
                  <a:cubicBezTo>
                    <a:pt x="3427" y="310"/>
                    <a:pt x="3426" y="310"/>
                    <a:pt x="3425" y="310"/>
                  </a:cubicBezTo>
                  <a:close/>
                  <a:moveTo>
                    <a:pt x="2592" y="166"/>
                  </a:moveTo>
                  <a:cubicBezTo>
                    <a:pt x="2590" y="166"/>
                    <a:pt x="2588" y="166"/>
                    <a:pt x="2586" y="164"/>
                  </a:cubicBezTo>
                  <a:cubicBezTo>
                    <a:pt x="2583" y="161"/>
                    <a:pt x="2583" y="155"/>
                    <a:pt x="2586" y="152"/>
                  </a:cubicBezTo>
                  <a:cubicBezTo>
                    <a:pt x="2592" y="146"/>
                    <a:pt x="2597" y="141"/>
                    <a:pt x="2603" y="136"/>
                  </a:cubicBezTo>
                  <a:cubicBezTo>
                    <a:pt x="2606" y="133"/>
                    <a:pt x="2612" y="133"/>
                    <a:pt x="2615" y="136"/>
                  </a:cubicBezTo>
                  <a:cubicBezTo>
                    <a:pt x="2618" y="140"/>
                    <a:pt x="2618" y="145"/>
                    <a:pt x="2614" y="148"/>
                  </a:cubicBezTo>
                  <a:cubicBezTo>
                    <a:pt x="2609" y="153"/>
                    <a:pt x="2604" y="159"/>
                    <a:pt x="2598" y="164"/>
                  </a:cubicBezTo>
                  <a:cubicBezTo>
                    <a:pt x="2597" y="166"/>
                    <a:pt x="2595" y="166"/>
                    <a:pt x="2592" y="166"/>
                  </a:cubicBezTo>
                  <a:close/>
                  <a:moveTo>
                    <a:pt x="882" y="149"/>
                  </a:moveTo>
                  <a:cubicBezTo>
                    <a:pt x="880" y="149"/>
                    <a:pt x="877" y="148"/>
                    <a:pt x="876" y="147"/>
                  </a:cubicBezTo>
                  <a:cubicBezTo>
                    <a:pt x="873" y="143"/>
                    <a:pt x="873" y="138"/>
                    <a:pt x="876" y="135"/>
                  </a:cubicBezTo>
                  <a:cubicBezTo>
                    <a:pt x="882" y="129"/>
                    <a:pt x="888" y="124"/>
                    <a:pt x="894" y="119"/>
                  </a:cubicBezTo>
                  <a:cubicBezTo>
                    <a:pt x="897" y="116"/>
                    <a:pt x="903" y="117"/>
                    <a:pt x="906" y="121"/>
                  </a:cubicBezTo>
                  <a:cubicBezTo>
                    <a:pt x="909" y="124"/>
                    <a:pt x="908" y="130"/>
                    <a:pt x="904" y="133"/>
                  </a:cubicBezTo>
                  <a:cubicBezTo>
                    <a:pt x="899" y="137"/>
                    <a:pt x="893" y="142"/>
                    <a:pt x="888" y="147"/>
                  </a:cubicBezTo>
                  <a:cubicBezTo>
                    <a:pt x="886" y="149"/>
                    <a:pt x="884" y="149"/>
                    <a:pt x="882" y="149"/>
                  </a:cubicBezTo>
                  <a:close/>
                  <a:moveTo>
                    <a:pt x="2630" y="132"/>
                  </a:moveTo>
                  <a:cubicBezTo>
                    <a:pt x="2627" y="132"/>
                    <a:pt x="2625" y="131"/>
                    <a:pt x="2623" y="129"/>
                  </a:cubicBezTo>
                  <a:cubicBezTo>
                    <a:pt x="2620" y="125"/>
                    <a:pt x="2621" y="120"/>
                    <a:pt x="2625" y="117"/>
                  </a:cubicBezTo>
                  <a:cubicBezTo>
                    <a:pt x="2649" y="97"/>
                    <a:pt x="2677" y="78"/>
                    <a:pt x="2706" y="63"/>
                  </a:cubicBezTo>
                  <a:cubicBezTo>
                    <a:pt x="2711" y="60"/>
                    <a:pt x="2716" y="58"/>
                    <a:pt x="2721" y="55"/>
                  </a:cubicBezTo>
                  <a:cubicBezTo>
                    <a:pt x="2748" y="42"/>
                    <a:pt x="2778" y="31"/>
                    <a:pt x="2809" y="22"/>
                  </a:cubicBezTo>
                  <a:cubicBezTo>
                    <a:pt x="2827" y="17"/>
                    <a:pt x="2845" y="12"/>
                    <a:pt x="2863" y="9"/>
                  </a:cubicBezTo>
                  <a:cubicBezTo>
                    <a:pt x="2868" y="8"/>
                    <a:pt x="2872" y="11"/>
                    <a:pt x="2873" y="16"/>
                  </a:cubicBezTo>
                  <a:cubicBezTo>
                    <a:pt x="2874" y="21"/>
                    <a:pt x="2871" y="25"/>
                    <a:pt x="2866" y="26"/>
                  </a:cubicBezTo>
                  <a:cubicBezTo>
                    <a:pt x="2848" y="29"/>
                    <a:pt x="2831" y="33"/>
                    <a:pt x="2814" y="38"/>
                  </a:cubicBezTo>
                  <a:cubicBezTo>
                    <a:pt x="2783" y="47"/>
                    <a:pt x="2755" y="57"/>
                    <a:pt x="2729" y="70"/>
                  </a:cubicBezTo>
                  <a:cubicBezTo>
                    <a:pt x="2724" y="73"/>
                    <a:pt x="2719" y="75"/>
                    <a:pt x="2714" y="78"/>
                  </a:cubicBezTo>
                  <a:cubicBezTo>
                    <a:pt x="2686" y="93"/>
                    <a:pt x="2659" y="110"/>
                    <a:pt x="2635" y="130"/>
                  </a:cubicBezTo>
                  <a:cubicBezTo>
                    <a:pt x="2634" y="131"/>
                    <a:pt x="2632" y="132"/>
                    <a:pt x="2630" y="132"/>
                  </a:cubicBezTo>
                  <a:close/>
                  <a:moveTo>
                    <a:pt x="921" y="117"/>
                  </a:moveTo>
                  <a:cubicBezTo>
                    <a:pt x="919" y="117"/>
                    <a:pt x="916" y="116"/>
                    <a:pt x="914" y="114"/>
                  </a:cubicBezTo>
                  <a:cubicBezTo>
                    <a:pt x="912" y="110"/>
                    <a:pt x="912" y="105"/>
                    <a:pt x="916" y="102"/>
                  </a:cubicBezTo>
                  <a:cubicBezTo>
                    <a:pt x="937" y="87"/>
                    <a:pt x="959" y="73"/>
                    <a:pt x="981" y="61"/>
                  </a:cubicBezTo>
                  <a:cubicBezTo>
                    <a:pt x="993" y="55"/>
                    <a:pt x="1004" y="50"/>
                    <a:pt x="1016" y="45"/>
                  </a:cubicBezTo>
                  <a:cubicBezTo>
                    <a:pt x="1038" y="35"/>
                    <a:pt x="1061" y="27"/>
                    <a:pt x="1085" y="20"/>
                  </a:cubicBezTo>
                  <a:cubicBezTo>
                    <a:pt x="1091" y="19"/>
                    <a:pt x="1098" y="17"/>
                    <a:pt x="1104" y="16"/>
                  </a:cubicBezTo>
                  <a:cubicBezTo>
                    <a:pt x="1107" y="15"/>
                    <a:pt x="1109" y="14"/>
                    <a:pt x="1112" y="14"/>
                  </a:cubicBezTo>
                  <a:cubicBezTo>
                    <a:pt x="1118" y="12"/>
                    <a:pt x="1124" y="11"/>
                    <a:pt x="1130" y="10"/>
                  </a:cubicBezTo>
                  <a:cubicBezTo>
                    <a:pt x="1133" y="10"/>
                    <a:pt x="1136" y="9"/>
                    <a:pt x="1139" y="8"/>
                  </a:cubicBezTo>
                  <a:cubicBezTo>
                    <a:pt x="1139" y="8"/>
                    <a:pt x="1139" y="8"/>
                    <a:pt x="1139" y="8"/>
                  </a:cubicBezTo>
                  <a:cubicBezTo>
                    <a:pt x="1142" y="8"/>
                    <a:pt x="1144" y="8"/>
                    <a:pt x="1147" y="7"/>
                  </a:cubicBezTo>
                  <a:cubicBezTo>
                    <a:pt x="1151" y="7"/>
                    <a:pt x="1155" y="6"/>
                    <a:pt x="1159" y="5"/>
                  </a:cubicBezTo>
                  <a:cubicBezTo>
                    <a:pt x="1164" y="5"/>
                    <a:pt x="1168" y="8"/>
                    <a:pt x="1169" y="13"/>
                  </a:cubicBezTo>
                  <a:cubicBezTo>
                    <a:pt x="1170" y="17"/>
                    <a:pt x="1166" y="22"/>
                    <a:pt x="1162" y="22"/>
                  </a:cubicBezTo>
                  <a:cubicBezTo>
                    <a:pt x="1158" y="23"/>
                    <a:pt x="1153" y="23"/>
                    <a:pt x="1149" y="24"/>
                  </a:cubicBezTo>
                  <a:cubicBezTo>
                    <a:pt x="1147" y="24"/>
                    <a:pt x="1144" y="25"/>
                    <a:pt x="1142" y="25"/>
                  </a:cubicBezTo>
                  <a:cubicBezTo>
                    <a:pt x="1139" y="26"/>
                    <a:pt x="1136" y="26"/>
                    <a:pt x="1133" y="27"/>
                  </a:cubicBezTo>
                  <a:cubicBezTo>
                    <a:pt x="1127" y="28"/>
                    <a:pt x="1121" y="29"/>
                    <a:pt x="1116" y="30"/>
                  </a:cubicBezTo>
                  <a:cubicBezTo>
                    <a:pt x="1113" y="31"/>
                    <a:pt x="1111" y="32"/>
                    <a:pt x="1108" y="32"/>
                  </a:cubicBezTo>
                  <a:cubicBezTo>
                    <a:pt x="1102" y="34"/>
                    <a:pt x="1096" y="35"/>
                    <a:pt x="1090" y="37"/>
                  </a:cubicBezTo>
                  <a:cubicBezTo>
                    <a:pt x="1066" y="43"/>
                    <a:pt x="1044" y="51"/>
                    <a:pt x="1023" y="60"/>
                  </a:cubicBezTo>
                  <a:cubicBezTo>
                    <a:pt x="1023" y="60"/>
                    <a:pt x="1023" y="60"/>
                    <a:pt x="1023" y="60"/>
                  </a:cubicBezTo>
                  <a:cubicBezTo>
                    <a:pt x="1011" y="65"/>
                    <a:pt x="1000" y="70"/>
                    <a:pt x="989" y="76"/>
                  </a:cubicBezTo>
                  <a:cubicBezTo>
                    <a:pt x="967" y="87"/>
                    <a:pt x="946" y="101"/>
                    <a:pt x="926" y="115"/>
                  </a:cubicBezTo>
                  <a:cubicBezTo>
                    <a:pt x="925" y="116"/>
                    <a:pt x="923" y="117"/>
                    <a:pt x="921" y="117"/>
                  </a:cubicBezTo>
                  <a:close/>
                  <a:moveTo>
                    <a:pt x="1532" y="108"/>
                  </a:moveTo>
                  <a:cubicBezTo>
                    <a:pt x="1531" y="108"/>
                    <a:pt x="1529" y="108"/>
                    <a:pt x="1528" y="107"/>
                  </a:cubicBezTo>
                  <a:cubicBezTo>
                    <a:pt x="1522" y="103"/>
                    <a:pt x="1515" y="98"/>
                    <a:pt x="1509" y="95"/>
                  </a:cubicBezTo>
                  <a:cubicBezTo>
                    <a:pt x="1505" y="92"/>
                    <a:pt x="1504" y="87"/>
                    <a:pt x="1506" y="83"/>
                  </a:cubicBezTo>
                  <a:cubicBezTo>
                    <a:pt x="1509" y="79"/>
                    <a:pt x="1514" y="78"/>
                    <a:pt x="1518" y="80"/>
                  </a:cubicBezTo>
                  <a:cubicBezTo>
                    <a:pt x="1525" y="84"/>
                    <a:pt x="1531" y="88"/>
                    <a:pt x="1537" y="93"/>
                  </a:cubicBezTo>
                  <a:cubicBezTo>
                    <a:pt x="1541" y="95"/>
                    <a:pt x="1542" y="101"/>
                    <a:pt x="1539" y="105"/>
                  </a:cubicBezTo>
                  <a:cubicBezTo>
                    <a:pt x="1538" y="107"/>
                    <a:pt x="1535" y="108"/>
                    <a:pt x="1532" y="108"/>
                  </a:cubicBezTo>
                  <a:close/>
                  <a:moveTo>
                    <a:pt x="3240" y="95"/>
                  </a:moveTo>
                  <a:cubicBezTo>
                    <a:pt x="3239" y="95"/>
                    <a:pt x="3237" y="94"/>
                    <a:pt x="3236" y="94"/>
                  </a:cubicBezTo>
                  <a:cubicBezTo>
                    <a:pt x="3233" y="92"/>
                    <a:pt x="3230" y="90"/>
                    <a:pt x="3228" y="89"/>
                  </a:cubicBezTo>
                  <a:cubicBezTo>
                    <a:pt x="3224" y="87"/>
                    <a:pt x="3220" y="84"/>
                    <a:pt x="3216" y="82"/>
                  </a:cubicBezTo>
                  <a:cubicBezTo>
                    <a:pt x="3212" y="80"/>
                    <a:pt x="3211" y="75"/>
                    <a:pt x="3213" y="71"/>
                  </a:cubicBezTo>
                  <a:cubicBezTo>
                    <a:pt x="3215" y="67"/>
                    <a:pt x="3221" y="65"/>
                    <a:pt x="3225" y="67"/>
                  </a:cubicBezTo>
                  <a:cubicBezTo>
                    <a:pt x="3229" y="70"/>
                    <a:pt x="3233" y="72"/>
                    <a:pt x="3237" y="74"/>
                  </a:cubicBezTo>
                  <a:cubicBezTo>
                    <a:pt x="3239" y="76"/>
                    <a:pt x="3242" y="78"/>
                    <a:pt x="3245" y="79"/>
                  </a:cubicBezTo>
                  <a:cubicBezTo>
                    <a:pt x="3249" y="82"/>
                    <a:pt x="3250" y="87"/>
                    <a:pt x="3247" y="91"/>
                  </a:cubicBezTo>
                  <a:cubicBezTo>
                    <a:pt x="3246" y="93"/>
                    <a:pt x="3243" y="95"/>
                    <a:pt x="3240" y="95"/>
                  </a:cubicBezTo>
                  <a:close/>
                  <a:moveTo>
                    <a:pt x="1489" y="82"/>
                  </a:moveTo>
                  <a:cubicBezTo>
                    <a:pt x="1488" y="82"/>
                    <a:pt x="1486" y="81"/>
                    <a:pt x="1485" y="80"/>
                  </a:cubicBezTo>
                  <a:cubicBezTo>
                    <a:pt x="1460" y="67"/>
                    <a:pt x="1433" y="55"/>
                    <a:pt x="1406" y="46"/>
                  </a:cubicBezTo>
                  <a:cubicBezTo>
                    <a:pt x="1387" y="40"/>
                    <a:pt x="1369" y="34"/>
                    <a:pt x="1350" y="30"/>
                  </a:cubicBezTo>
                  <a:cubicBezTo>
                    <a:pt x="1350" y="30"/>
                    <a:pt x="1350" y="30"/>
                    <a:pt x="1350" y="30"/>
                  </a:cubicBezTo>
                  <a:cubicBezTo>
                    <a:pt x="1334" y="27"/>
                    <a:pt x="1318" y="24"/>
                    <a:pt x="1301" y="22"/>
                  </a:cubicBezTo>
                  <a:cubicBezTo>
                    <a:pt x="1281" y="19"/>
                    <a:pt x="1260" y="18"/>
                    <a:pt x="1240" y="18"/>
                  </a:cubicBezTo>
                  <a:cubicBezTo>
                    <a:pt x="1235" y="18"/>
                    <a:pt x="1231" y="14"/>
                    <a:pt x="1231" y="9"/>
                  </a:cubicBezTo>
                  <a:cubicBezTo>
                    <a:pt x="1231" y="4"/>
                    <a:pt x="1235" y="1"/>
                    <a:pt x="1240" y="1"/>
                  </a:cubicBezTo>
                  <a:cubicBezTo>
                    <a:pt x="1261" y="1"/>
                    <a:pt x="1282" y="2"/>
                    <a:pt x="1303" y="5"/>
                  </a:cubicBezTo>
                  <a:cubicBezTo>
                    <a:pt x="1320" y="7"/>
                    <a:pt x="1337" y="10"/>
                    <a:pt x="1354" y="14"/>
                  </a:cubicBezTo>
                  <a:cubicBezTo>
                    <a:pt x="1354" y="14"/>
                    <a:pt x="1354" y="14"/>
                    <a:pt x="1354" y="14"/>
                  </a:cubicBezTo>
                  <a:cubicBezTo>
                    <a:pt x="1373" y="18"/>
                    <a:pt x="1392" y="23"/>
                    <a:pt x="1411" y="30"/>
                  </a:cubicBezTo>
                  <a:cubicBezTo>
                    <a:pt x="1439" y="39"/>
                    <a:pt x="1467" y="51"/>
                    <a:pt x="1493" y="66"/>
                  </a:cubicBezTo>
                  <a:cubicBezTo>
                    <a:pt x="1497" y="68"/>
                    <a:pt x="1499" y="73"/>
                    <a:pt x="1497" y="77"/>
                  </a:cubicBezTo>
                  <a:cubicBezTo>
                    <a:pt x="1495" y="80"/>
                    <a:pt x="1492" y="82"/>
                    <a:pt x="1489" y="82"/>
                  </a:cubicBezTo>
                  <a:close/>
                  <a:moveTo>
                    <a:pt x="3195" y="70"/>
                  </a:moveTo>
                  <a:cubicBezTo>
                    <a:pt x="3194" y="70"/>
                    <a:pt x="3193" y="70"/>
                    <a:pt x="3192" y="69"/>
                  </a:cubicBezTo>
                  <a:cubicBezTo>
                    <a:pt x="3172" y="60"/>
                    <a:pt x="3151" y="52"/>
                    <a:pt x="3130" y="44"/>
                  </a:cubicBezTo>
                  <a:cubicBezTo>
                    <a:pt x="3105" y="36"/>
                    <a:pt x="3079" y="30"/>
                    <a:pt x="3054" y="26"/>
                  </a:cubicBezTo>
                  <a:cubicBezTo>
                    <a:pt x="3054" y="26"/>
                    <a:pt x="3054" y="26"/>
                    <a:pt x="3054" y="26"/>
                  </a:cubicBezTo>
                  <a:cubicBezTo>
                    <a:pt x="3045" y="24"/>
                    <a:pt x="3035" y="22"/>
                    <a:pt x="3025" y="21"/>
                  </a:cubicBezTo>
                  <a:cubicBezTo>
                    <a:pt x="2998" y="18"/>
                    <a:pt x="2970" y="17"/>
                    <a:pt x="2943" y="18"/>
                  </a:cubicBezTo>
                  <a:cubicBezTo>
                    <a:pt x="2939" y="18"/>
                    <a:pt x="2935" y="14"/>
                    <a:pt x="2935" y="10"/>
                  </a:cubicBezTo>
                  <a:cubicBezTo>
                    <a:pt x="2935" y="5"/>
                    <a:pt x="2938" y="1"/>
                    <a:pt x="2943" y="1"/>
                  </a:cubicBezTo>
                  <a:cubicBezTo>
                    <a:pt x="2970" y="0"/>
                    <a:pt x="2999" y="1"/>
                    <a:pt x="3027" y="4"/>
                  </a:cubicBezTo>
                  <a:cubicBezTo>
                    <a:pt x="3037" y="6"/>
                    <a:pt x="3047" y="7"/>
                    <a:pt x="3057" y="9"/>
                  </a:cubicBezTo>
                  <a:cubicBezTo>
                    <a:pt x="3057" y="9"/>
                    <a:pt x="3057" y="9"/>
                    <a:pt x="3057" y="9"/>
                  </a:cubicBezTo>
                  <a:cubicBezTo>
                    <a:pt x="3083" y="13"/>
                    <a:pt x="3109" y="20"/>
                    <a:pt x="3135" y="28"/>
                  </a:cubicBezTo>
                  <a:cubicBezTo>
                    <a:pt x="3157" y="36"/>
                    <a:pt x="3179" y="44"/>
                    <a:pt x="3199" y="54"/>
                  </a:cubicBezTo>
                  <a:cubicBezTo>
                    <a:pt x="3203" y="56"/>
                    <a:pt x="3205" y="61"/>
                    <a:pt x="3203" y="66"/>
                  </a:cubicBezTo>
                  <a:cubicBezTo>
                    <a:pt x="3202" y="69"/>
                    <a:pt x="3199" y="70"/>
                    <a:pt x="3195" y="70"/>
                  </a:cubicBezTo>
                  <a:close/>
                  <a:moveTo>
                    <a:pt x="2892" y="22"/>
                  </a:moveTo>
                  <a:cubicBezTo>
                    <a:pt x="2888" y="22"/>
                    <a:pt x="2885" y="19"/>
                    <a:pt x="2884" y="14"/>
                  </a:cubicBezTo>
                  <a:cubicBezTo>
                    <a:pt x="2883" y="10"/>
                    <a:pt x="2887" y="5"/>
                    <a:pt x="2891" y="5"/>
                  </a:cubicBezTo>
                  <a:cubicBezTo>
                    <a:pt x="2899" y="4"/>
                    <a:pt x="2907" y="3"/>
                    <a:pt x="2914" y="3"/>
                  </a:cubicBezTo>
                  <a:cubicBezTo>
                    <a:pt x="2919" y="2"/>
                    <a:pt x="2923" y="6"/>
                    <a:pt x="2923" y="10"/>
                  </a:cubicBezTo>
                  <a:cubicBezTo>
                    <a:pt x="2924" y="15"/>
                    <a:pt x="2920" y="19"/>
                    <a:pt x="2916" y="19"/>
                  </a:cubicBezTo>
                  <a:cubicBezTo>
                    <a:pt x="2908" y="20"/>
                    <a:pt x="2901" y="21"/>
                    <a:pt x="2893" y="22"/>
                  </a:cubicBezTo>
                  <a:cubicBezTo>
                    <a:pt x="2893" y="22"/>
                    <a:pt x="2893" y="22"/>
                    <a:pt x="2892" y="22"/>
                  </a:cubicBezTo>
                  <a:close/>
                  <a:moveTo>
                    <a:pt x="1189" y="19"/>
                  </a:moveTo>
                  <a:cubicBezTo>
                    <a:pt x="1184" y="19"/>
                    <a:pt x="1181" y="16"/>
                    <a:pt x="1180" y="11"/>
                  </a:cubicBezTo>
                  <a:cubicBezTo>
                    <a:pt x="1180" y="7"/>
                    <a:pt x="1183" y="3"/>
                    <a:pt x="1188" y="2"/>
                  </a:cubicBezTo>
                  <a:cubicBezTo>
                    <a:pt x="1190" y="2"/>
                    <a:pt x="1192" y="2"/>
                    <a:pt x="1194" y="2"/>
                  </a:cubicBezTo>
                  <a:cubicBezTo>
                    <a:pt x="1199" y="2"/>
                    <a:pt x="1205" y="1"/>
                    <a:pt x="1211" y="1"/>
                  </a:cubicBezTo>
                  <a:cubicBezTo>
                    <a:pt x="1216" y="1"/>
                    <a:pt x="1220" y="5"/>
                    <a:pt x="1220" y="9"/>
                  </a:cubicBezTo>
                  <a:cubicBezTo>
                    <a:pt x="1220" y="14"/>
                    <a:pt x="1216" y="18"/>
                    <a:pt x="1212" y="18"/>
                  </a:cubicBezTo>
                  <a:cubicBezTo>
                    <a:pt x="1206" y="18"/>
                    <a:pt x="1200" y="19"/>
                    <a:pt x="1195" y="19"/>
                  </a:cubicBezTo>
                  <a:cubicBezTo>
                    <a:pt x="1193" y="19"/>
                    <a:pt x="1191" y="19"/>
                    <a:pt x="1189" y="19"/>
                  </a:cubicBezTo>
                  <a:cubicBezTo>
                    <a:pt x="1189" y="19"/>
                    <a:pt x="1189" y="19"/>
                    <a:pt x="1189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FD59B27F-0E45-4C0F-B464-432F06433B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67020" y="16913055"/>
              <a:ext cx="11026775" cy="2806701"/>
            </a:xfrm>
            <a:custGeom>
              <a:avLst/>
              <a:gdLst>
                <a:gd name="T0" fmla="*/ 2057 w 3472"/>
                <a:gd name="T1" fmla="*/ 859 h 882"/>
                <a:gd name="T2" fmla="*/ 2143 w 3472"/>
                <a:gd name="T3" fmla="*/ 882 h 882"/>
                <a:gd name="T4" fmla="*/ 395 w 3472"/>
                <a:gd name="T5" fmla="*/ 882 h 882"/>
                <a:gd name="T6" fmla="*/ 643 w 3472"/>
                <a:gd name="T7" fmla="*/ 802 h 882"/>
                <a:gd name="T8" fmla="*/ 244 w 3472"/>
                <a:gd name="T9" fmla="*/ 853 h 882"/>
                <a:gd name="T10" fmla="*/ 367 w 3472"/>
                <a:gd name="T11" fmla="*/ 864 h 882"/>
                <a:gd name="T12" fmla="*/ 2212 w 3472"/>
                <a:gd name="T13" fmla="*/ 875 h 882"/>
                <a:gd name="T14" fmla="*/ 2437 w 3472"/>
                <a:gd name="T15" fmla="*/ 743 h 882"/>
                <a:gd name="T16" fmla="*/ 1936 w 3472"/>
                <a:gd name="T17" fmla="*/ 836 h 882"/>
                <a:gd name="T18" fmla="*/ 1891 w 3472"/>
                <a:gd name="T19" fmla="*/ 811 h 882"/>
                <a:gd name="T20" fmla="*/ 1838 w 3472"/>
                <a:gd name="T21" fmla="*/ 742 h 882"/>
                <a:gd name="T22" fmla="*/ 3472 w 3472"/>
                <a:gd name="T23" fmla="*/ 737 h 882"/>
                <a:gd name="T24" fmla="*/ 664 w 3472"/>
                <a:gd name="T25" fmla="*/ 797 h 882"/>
                <a:gd name="T26" fmla="*/ 681 w 3472"/>
                <a:gd name="T27" fmla="*/ 780 h 882"/>
                <a:gd name="T28" fmla="*/ 792 w 3472"/>
                <a:gd name="T29" fmla="*/ 569 h 882"/>
                <a:gd name="T30" fmla="*/ 114 w 3472"/>
                <a:gd name="T31" fmla="*/ 767 h 882"/>
                <a:gd name="T32" fmla="*/ 32 w 3472"/>
                <a:gd name="T33" fmla="*/ 599 h 882"/>
                <a:gd name="T34" fmla="*/ 2443 w 3472"/>
                <a:gd name="T35" fmla="*/ 722 h 882"/>
                <a:gd name="T36" fmla="*/ 3464 w 3472"/>
                <a:gd name="T37" fmla="*/ 717 h 882"/>
                <a:gd name="T38" fmla="*/ 2485 w 3472"/>
                <a:gd name="T39" fmla="*/ 651 h 882"/>
                <a:gd name="T40" fmla="*/ 2499 w 3472"/>
                <a:gd name="T41" fmla="*/ 662 h 882"/>
                <a:gd name="T42" fmla="*/ 3463 w 3472"/>
                <a:gd name="T43" fmla="*/ 446 h 882"/>
                <a:gd name="T44" fmla="*/ 1765 w 3472"/>
                <a:gd name="T45" fmla="*/ 614 h 882"/>
                <a:gd name="T46" fmla="*/ 1727 w 3472"/>
                <a:gd name="T47" fmla="*/ 466 h 882"/>
                <a:gd name="T48" fmla="*/ 1742 w 3472"/>
                <a:gd name="T49" fmla="*/ 421 h 882"/>
                <a:gd name="T50" fmla="*/ 1749 w 3472"/>
                <a:gd name="T51" fmla="*/ 599 h 882"/>
                <a:gd name="T52" fmla="*/ 795 w 3472"/>
                <a:gd name="T53" fmla="*/ 558 h 882"/>
                <a:gd name="T54" fmla="*/ 798 w 3472"/>
                <a:gd name="T55" fmla="*/ 530 h 882"/>
                <a:gd name="T56" fmla="*/ 795 w 3472"/>
                <a:gd name="T57" fmla="*/ 411 h 882"/>
                <a:gd name="T58" fmla="*/ 813 w 3472"/>
                <a:gd name="T59" fmla="*/ 407 h 882"/>
                <a:gd name="T60" fmla="*/ 0 w 3472"/>
                <a:gd name="T61" fmla="*/ 503 h 882"/>
                <a:gd name="T62" fmla="*/ 16 w 3472"/>
                <a:gd name="T63" fmla="*/ 470 h 882"/>
                <a:gd name="T64" fmla="*/ 2528 w 3472"/>
                <a:gd name="T65" fmla="*/ 470 h 882"/>
                <a:gd name="T66" fmla="*/ 2530 w 3472"/>
                <a:gd name="T67" fmla="*/ 442 h 882"/>
                <a:gd name="T68" fmla="*/ 2569 w 3472"/>
                <a:gd name="T69" fmla="*/ 296 h 882"/>
                <a:gd name="T70" fmla="*/ 3470 w 3472"/>
                <a:gd name="T71" fmla="*/ 425 h 882"/>
                <a:gd name="T72" fmla="*/ 3388 w 3472"/>
                <a:gd name="T73" fmla="*/ 224 h 882"/>
                <a:gd name="T74" fmla="*/ 3458 w 3472"/>
                <a:gd name="T75" fmla="*/ 406 h 882"/>
                <a:gd name="T76" fmla="*/ 1702 w 3472"/>
                <a:gd name="T77" fmla="*/ 314 h 882"/>
                <a:gd name="T78" fmla="*/ 1611 w 3472"/>
                <a:gd name="T79" fmla="*/ 136 h 882"/>
                <a:gd name="T80" fmla="*/ 1713 w 3472"/>
                <a:gd name="T81" fmla="*/ 320 h 882"/>
                <a:gd name="T82" fmla="*/ 849 w 3472"/>
                <a:gd name="T83" fmla="*/ 277 h 882"/>
                <a:gd name="T84" fmla="*/ 849 w 3472"/>
                <a:gd name="T85" fmla="*/ 255 h 882"/>
                <a:gd name="T86" fmla="*/ 890 w 3472"/>
                <a:gd name="T87" fmla="*/ 204 h 882"/>
                <a:gd name="T88" fmla="*/ 2620 w 3472"/>
                <a:gd name="T89" fmla="*/ 201 h 882"/>
                <a:gd name="T90" fmla="*/ 2821 w 3472"/>
                <a:gd name="T91" fmla="*/ 41 h 882"/>
                <a:gd name="T92" fmla="*/ 3351 w 3472"/>
                <a:gd name="T93" fmla="*/ 173 h 882"/>
                <a:gd name="T94" fmla="*/ 3325 w 3472"/>
                <a:gd name="T95" fmla="*/ 146 h 882"/>
                <a:gd name="T96" fmla="*/ 3253 w 3472"/>
                <a:gd name="T97" fmla="*/ 70 h 882"/>
                <a:gd name="T98" fmla="*/ 1570 w 3472"/>
                <a:gd name="T99" fmla="*/ 100 h 882"/>
                <a:gd name="T100" fmla="*/ 1429 w 3472"/>
                <a:gd name="T101" fmla="*/ 45 h 882"/>
                <a:gd name="T102" fmla="*/ 1334 w 3472"/>
                <a:gd name="T103" fmla="*/ 6 h 882"/>
                <a:gd name="T104" fmla="*/ 1030 w 3472"/>
                <a:gd name="T105" fmla="*/ 78 h 882"/>
                <a:gd name="T106" fmla="*/ 1047 w 3472"/>
                <a:gd name="T107" fmla="*/ 54 h 882"/>
                <a:gd name="T108" fmla="*/ 1180 w 3472"/>
                <a:gd name="T109" fmla="*/ 9 h 882"/>
                <a:gd name="T110" fmla="*/ 1275 w 3472"/>
                <a:gd name="T111" fmla="*/ 19 h 882"/>
                <a:gd name="T112" fmla="*/ 1183 w 3472"/>
                <a:gd name="T113" fmla="*/ 26 h 882"/>
                <a:gd name="T114" fmla="*/ 1055 w 3472"/>
                <a:gd name="T115" fmla="*/ 65 h 882"/>
                <a:gd name="T116" fmla="*/ 2858 w 3472"/>
                <a:gd name="T117" fmla="*/ 29 h 882"/>
                <a:gd name="T118" fmla="*/ 3056 w 3472"/>
                <a:gd name="T119" fmla="*/ 22 h 882"/>
                <a:gd name="T120" fmla="*/ 3127 w 3472"/>
                <a:gd name="T121" fmla="*/ 27 h 882"/>
                <a:gd name="T122" fmla="*/ 1303 w 3472"/>
                <a:gd name="T123" fmla="*/ 20 h 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472" h="882">
                  <a:moveTo>
                    <a:pt x="2132" y="882"/>
                  </a:moveTo>
                  <a:cubicBezTo>
                    <a:pt x="2105" y="882"/>
                    <a:pt x="2079" y="880"/>
                    <a:pt x="2054" y="876"/>
                  </a:cubicBezTo>
                  <a:cubicBezTo>
                    <a:pt x="2040" y="873"/>
                    <a:pt x="2026" y="870"/>
                    <a:pt x="2012" y="866"/>
                  </a:cubicBezTo>
                  <a:cubicBezTo>
                    <a:pt x="1994" y="861"/>
                    <a:pt x="1975" y="855"/>
                    <a:pt x="1958" y="847"/>
                  </a:cubicBezTo>
                  <a:cubicBezTo>
                    <a:pt x="1956" y="846"/>
                    <a:pt x="1954" y="845"/>
                    <a:pt x="1953" y="843"/>
                  </a:cubicBezTo>
                  <a:cubicBezTo>
                    <a:pt x="1953" y="841"/>
                    <a:pt x="1953" y="838"/>
                    <a:pt x="1954" y="836"/>
                  </a:cubicBezTo>
                  <a:cubicBezTo>
                    <a:pt x="1955" y="832"/>
                    <a:pt x="1960" y="830"/>
                    <a:pt x="1965" y="832"/>
                  </a:cubicBezTo>
                  <a:cubicBezTo>
                    <a:pt x="1981" y="839"/>
                    <a:pt x="1999" y="845"/>
                    <a:pt x="2017" y="850"/>
                  </a:cubicBezTo>
                  <a:cubicBezTo>
                    <a:pt x="2030" y="854"/>
                    <a:pt x="2044" y="857"/>
                    <a:pt x="2057" y="859"/>
                  </a:cubicBezTo>
                  <a:cubicBezTo>
                    <a:pt x="2081" y="863"/>
                    <a:pt x="2106" y="865"/>
                    <a:pt x="2132" y="865"/>
                  </a:cubicBezTo>
                  <a:cubicBezTo>
                    <a:pt x="2136" y="865"/>
                    <a:pt x="2139" y="865"/>
                    <a:pt x="2142" y="865"/>
                  </a:cubicBezTo>
                  <a:cubicBezTo>
                    <a:pt x="2156" y="865"/>
                    <a:pt x="2169" y="864"/>
                    <a:pt x="2182" y="863"/>
                  </a:cubicBezTo>
                  <a:cubicBezTo>
                    <a:pt x="2182" y="863"/>
                    <a:pt x="2182" y="863"/>
                    <a:pt x="2182" y="863"/>
                  </a:cubicBezTo>
                  <a:cubicBezTo>
                    <a:pt x="2182" y="863"/>
                    <a:pt x="2182" y="863"/>
                    <a:pt x="2182" y="863"/>
                  </a:cubicBezTo>
                  <a:cubicBezTo>
                    <a:pt x="2187" y="862"/>
                    <a:pt x="2191" y="866"/>
                    <a:pt x="2191" y="870"/>
                  </a:cubicBezTo>
                  <a:cubicBezTo>
                    <a:pt x="2192" y="872"/>
                    <a:pt x="2191" y="875"/>
                    <a:pt x="2189" y="876"/>
                  </a:cubicBezTo>
                  <a:cubicBezTo>
                    <a:pt x="2188" y="878"/>
                    <a:pt x="2186" y="879"/>
                    <a:pt x="2184" y="879"/>
                  </a:cubicBezTo>
                  <a:cubicBezTo>
                    <a:pt x="2170" y="881"/>
                    <a:pt x="2157" y="882"/>
                    <a:pt x="2143" y="882"/>
                  </a:cubicBezTo>
                  <a:cubicBezTo>
                    <a:pt x="2140" y="882"/>
                    <a:pt x="2136" y="882"/>
                    <a:pt x="2132" y="882"/>
                  </a:cubicBezTo>
                  <a:close/>
                  <a:moveTo>
                    <a:pt x="395" y="882"/>
                  </a:moveTo>
                  <a:cubicBezTo>
                    <a:pt x="394" y="882"/>
                    <a:pt x="394" y="882"/>
                    <a:pt x="394" y="882"/>
                  </a:cubicBezTo>
                  <a:cubicBezTo>
                    <a:pt x="390" y="882"/>
                    <a:pt x="386" y="878"/>
                    <a:pt x="386" y="874"/>
                  </a:cubicBezTo>
                  <a:cubicBezTo>
                    <a:pt x="386" y="869"/>
                    <a:pt x="390" y="865"/>
                    <a:pt x="395" y="865"/>
                  </a:cubicBezTo>
                  <a:cubicBezTo>
                    <a:pt x="395" y="865"/>
                    <a:pt x="395" y="865"/>
                    <a:pt x="395" y="865"/>
                  </a:cubicBezTo>
                  <a:cubicBezTo>
                    <a:pt x="397" y="865"/>
                    <a:pt x="399" y="866"/>
                    <a:pt x="401" y="868"/>
                  </a:cubicBezTo>
                  <a:cubicBezTo>
                    <a:pt x="402" y="870"/>
                    <a:pt x="403" y="872"/>
                    <a:pt x="403" y="874"/>
                  </a:cubicBezTo>
                  <a:cubicBezTo>
                    <a:pt x="403" y="879"/>
                    <a:pt x="399" y="882"/>
                    <a:pt x="395" y="882"/>
                  </a:cubicBezTo>
                  <a:close/>
                  <a:moveTo>
                    <a:pt x="423" y="882"/>
                  </a:moveTo>
                  <a:cubicBezTo>
                    <a:pt x="418" y="882"/>
                    <a:pt x="415" y="878"/>
                    <a:pt x="414" y="874"/>
                  </a:cubicBezTo>
                  <a:cubicBezTo>
                    <a:pt x="414" y="869"/>
                    <a:pt x="418" y="865"/>
                    <a:pt x="423" y="865"/>
                  </a:cubicBezTo>
                  <a:cubicBezTo>
                    <a:pt x="441" y="864"/>
                    <a:pt x="459" y="862"/>
                    <a:pt x="478" y="859"/>
                  </a:cubicBezTo>
                  <a:cubicBezTo>
                    <a:pt x="515" y="853"/>
                    <a:pt x="550" y="842"/>
                    <a:pt x="583" y="827"/>
                  </a:cubicBezTo>
                  <a:cubicBezTo>
                    <a:pt x="583" y="827"/>
                    <a:pt x="583" y="827"/>
                    <a:pt x="583" y="827"/>
                  </a:cubicBezTo>
                  <a:cubicBezTo>
                    <a:pt x="600" y="819"/>
                    <a:pt x="616" y="810"/>
                    <a:pt x="631" y="799"/>
                  </a:cubicBezTo>
                  <a:cubicBezTo>
                    <a:pt x="631" y="799"/>
                    <a:pt x="631" y="799"/>
                    <a:pt x="631" y="799"/>
                  </a:cubicBezTo>
                  <a:cubicBezTo>
                    <a:pt x="635" y="797"/>
                    <a:pt x="641" y="798"/>
                    <a:pt x="643" y="802"/>
                  </a:cubicBezTo>
                  <a:cubicBezTo>
                    <a:pt x="644" y="804"/>
                    <a:pt x="645" y="806"/>
                    <a:pt x="644" y="808"/>
                  </a:cubicBezTo>
                  <a:cubicBezTo>
                    <a:pt x="644" y="810"/>
                    <a:pt x="643" y="812"/>
                    <a:pt x="641" y="814"/>
                  </a:cubicBezTo>
                  <a:cubicBezTo>
                    <a:pt x="625" y="824"/>
                    <a:pt x="608" y="834"/>
                    <a:pt x="590" y="842"/>
                  </a:cubicBezTo>
                  <a:cubicBezTo>
                    <a:pt x="556" y="858"/>
                    <a:pt x="519" y="869"/>
                    <a:pt x="481" y="876"/>
                  </a:cubicBezTo>
                  <a:cubicBezTo>
                    <a:pt x="462" y="879"/>
                    <a:pt x="442" y="881"/>
                    <a:pt x="423" y="882"/>
                  </a:cubicBezTo>
                  <a:cubicBezTo>
                    <a:pt x="423" y="882"/>
                    <a:pt x="423" y="882"/>
                    <a:pt x="423" y="882"/>
                  </a:cubicBezTo>
                  <a:close/>
                  <a:moveTo>
                    <a:pt x="366" y="881"/>
                  </a:moveTo>
                  <a:cubicBezTo>
                    <a:pt x="366" y="881"/>
                    <a:pt x="366" y="881"/>
                    <a:pt x="366" y="881"/>
                  </a:cubicBezTo>
                  <a:cubicBezTo>
                    <a:pt x="323" y="877"/>
                    <a:pt x="283" y="868"/>
                    <a:pt x="244" y="853"/>
                  </a:cubicBezTo>
                  <a:cubicBezTo>
                    <a:pt x="244" y="853"/>
                    <a:pt x="244" y="853"/>
                    <a:pt x="244" y="853"/>
                  </a:cubicBezTo>
                  <a:cubicBezTo>
                    <a:pt x="229" y="847"/>
                    <a:pt x="214" y="841"/>
                    <a:pt x="200" y="833"/>
                  </a:cubicBezTo>
                  <a:cubicBezTo>
                    <a:pt x="183" y="824"/>
                    <a:pt x="167" y="814"/>
                    <a:pt x="151" y="802"/>
                  </a:cubicBezTo>
                  <a:cubicBezTo>
                    <a:pt x="148" y="800"/>
                    <a:pt x="147" y="794"/>
                    <a:pt x="150" y="791"/>
                  </a:cubicBezTo>
                  <a:cubicBezTo>
                    <a:pt x="152" y="787"/>
                    <a:pt x="158" y="786"/>
                    <a:pt x="162" y="789"/>
                  </a:cubicBezTo>
                  <a:cubicBezTo>
                    <a:pt x="176" y="800"/>
                    <a:pt x="192" y="810"/>
                    <a:pt x="208" y="818"/>
                  </a:cubicBezTo>
                  <a:cubicBezTo>
                    <a:pt x="222" y="825"/>
                    <a:pt x="236" y="832"/>
                    <a:pt x="250" y="837"/>
                  </a:cubicBezTo>
                  <a:cubicBezTo>
                    <a:pt x="250" y="837"/>
                    <a:pt x="250" y="837"/>
                    <a:pt x="250" y="837"/>
                  </a:cubicBezTo>
                  <a:cubicBezTo>
                    <a:pt x="287" y="852"/>
                    <a:pt x="326" y="861"/>
                    <a:pt x="367" y="864"/>
                  </a:cubicBezTo>
                  <a:cubicBezTo>
                    <a:pt x="372" y="864"/>
                    <a:pt x="375" y="868"/>
                    <a:pt x="375" y="873"/>
                  </a:cubicBezTo>
                  <a:cubicBezTo>
                    <a:pt x="374" y="877"/>
                    <a:pt x="371" y="881"/>
                    <a:pt x="366" y="881"/>
                  </a:cubicBezTo>
                  <a:close/>
                  <a:moveTo>
                    <a:pt x="2211" y="875"/>
                  </a:moveTo>
                  <a:cubicBezTo>
                    <a:pt x="2207" y="875"/>
                    <a:pt x="2203" y="873"/>
                    <a:pt x="2203" y="868"/>
                  </a:cubicBezTo>
                  <a:cubicBezTo>
                    <a:pt x="2202" y="866"/>
                    <a:pt x="2203" y="864"/>
                    <a:pt x="2204" y="862"/>
                  </a:cubicBezTo>
                  <a:cubicBezTo>
                    <a:pt x="2205" y="860"/>
                    <a:pt x="2207" y="859"/>
                    <a:pt x="2209" y="859"/>
                  </a:cubicBezTo>
                  <a:cubicBezTo>
                    <a:pt x="2214" y="858"/>
                    <a:pt x="2218" y="861"/>
                    <a:pt x="2219" y="865"/>
                  </a:cubicBezTo>
                  <a:cubicBezTo>
                    <a:pt x="2220" y="868"/>
                    <a:pt x="2219" y="870"/>
                    <a:pt x="2218" y="872"/>
                  </a:cubicBezTo>
                  <a:cubicBezTo>
                    <a:pt x="2217" y="874"/>
                    <a:pt x="2215" y="875"/>
                    <a:pt x="2212" y="875"/>
                  </a:cubicBezTo>
                  <a:cubicBezTo>
                    <a:pt x="2212" y="875"/>
                    <a:pt x="2211" y="875"/>
                    <a:pt x="2211" y="875"/>
                  </a:cubicBezTo>
                  <a:close/>
                  <a:moveTo>
                    <a:pt x="2238" y="870"/>
                  </a:moveTo>
                  <a:cubicBezTo>
                    <a:pt x="2235" y="870"/>
                    <a:pt x="2231" y="867"/>
                    <a:pt x="2230" y="863"/>
                  </a:cubicBezTo>
                  <a:cubicBezTo>
                    <a:pt x="2229" y="859"/>
                    <a:pt x="2232" y="854"/>
                    <a:pt x="2236" y="853"/>
                  </a:cubicBezTo>
                  <a:cubicBezTo>
                    <a:pt x="2254" y="848"/>
                    <a:pt x="2272" y="843"/>
                    <a:pt x="2289" y="836"/>
                  </a:cubicBezTo>
                  <a:cubicBezTo>
                    <a:pt x="2296" y="833"/>
                    <a:pt x="2302" y="831"/>
                    <a:pt x="2308" y="828"/>
                  </a:cubicBezTo>
                  <a:cubicBezTo>
                    <a:pt x="2333" y="816"/>
                    <a:pt x="2357" y="802"/>
                    <a:pt x="2380" y="785"/>
                  </a:cubicBezTo>
                  <a:cubicBezTo>
                    <a:pt x="2396" y="772"/>
                    <a:pt x="2411" y="759"/>
                    <a:pt x="2425" y="743"/>
                  </a:cubicBezTo>
                  <a:cubicBezTo>
                    <a:pt x="2428" y="740"/>
                    <a:pt x="2434" y="740"/>
                    <a:pt x="2437" y="743"/>
                  </a:cubicBezTo>
                  <a:cubicBezTo>
                    <a:pt x="2439" y="744"/>
                    <a:pt x="2440" y="746"/>
                    <a:pt x="2440" y="749"/>
                  </a:cubicBezTo>
                  <a:cubicBezTo>
                    <a:pt x="2440" y="751"/>
                    <a:pt x="2439" y="753"/>
                    <a:pt x="2438" y="755"/>
                  </a:cubicBezTo>
                  <a:cubicBezTo>
                    <a:pt x="2423" y="771"/>
                    <a:pt x="2407" y="785"/>
                    <a:pt x="2390" y="798"/>
                  </a:cubicBezTo>
                  <a:cubicBezTo>
                    <a:pt x="2367" y="816"/>
                    <a:pt x="2341" y="831"/>
                    <a:pt x="2315" y="843"/>
                  </a:cubicBezTo>
                  <a:cubicBezTo>
                    <a:pt x="2309" y="846"/>
                    <a:pt x="2302" y="849"/>
                    <a:pt x="2295" y="852"/>
                  </a:cubicBezTo>
                  <a:cubicBezTo>
                    <a:pt x="2278" y="859"/>
                    <a:pt x="2259" y="865"/>
                    <a:pt x="2241" y="869"/>
                  </a:cubicBezTo>
                  <a:cubicBezTo>
                    <a:pt x="2240" y="869"/>
                    <a:pt x="2239" y="870"/>
                    <a:pt x="2238" y="870"/>
                  </a:cubicBezTo>
                  <a:close/>
                  <a:moveTo>
                    <a:pt x="1936" y="836"/>
                  </a:moveTo>
                  <a:cubicBezTo>
                    <a:pt x="1936" y="836"/>
                    <a:pt x="1936" y="836"/>
                    <a:pt x="1936" y="836"/>
                  </a:cubicBezTo>
                  <a:cubicBezTo>
                    <a:pt x="1934" y="836"/>
                    <a:pt x="1933" y="836"/>
                    <a:pt x="1932" y="835"/>
                  </a:cubicBezTo>
                  <a:cubicBezTo>
                    <a:pt x="1928" y="833"/>
                    <a:pt x="1926" y="828"/>
                    <a:pt x="1928" y="824"/>
                  </a:cubicBezTo>
                  <a:cubicBezTo>
                    <a:pt x="1930" y="820"/>
                    <a:pt x="1936" y="818"/>
                    <a:pt x="1940" y="820"/>
                  </a:cubicBezTo>
                  <a:cubicBezTo>
                    <a:pt x="1942" y="821"/>
                    <a:pt x="1943" y="823"/>
                    <a:pt x="1944" y="825"/>
                  </a:cubicBezTo>
                  <a:cubicBezTo>
                    <a:pt x="1944" y="827"/>
                    <a:pt x="1944" y="829"/>
                    <a:pt x="1943" y="831"/>
                  </a:cubicBezTo>
                  <a:cubicBezTo>
                    <a:pt x="1942" y="834"/>
                    <a:pt x="1939" y="836"/>
                    <a:pt x="1936" y="836"/>
                  </a:cubicBezTo>
                  <a:close/>
                  <a:moveTo>
                    <a:pt x="1911" y="822"/>
                  </a:moveTo>
                  <a:cubicBezTo>
                    <a:pt x="1910" y="822"/>
                    <a:pt x="1908" y="822"/>
                    <a:pt x="1907" y="821"/>
                  </a:cubicBezTo>
                  <a:cubicBezTo>
                    <a:pt x="1901" y="818"/>
                    <a:pt x="1896" y="814"/>
                    <a:pt x="1891" y="811"/>
                  </a:cubicBezTo>
                  <a:cubicBezTo>
                    <a:pt x="1866" y="794"/>
                    <a:pt x="1844" y="774"/>
                    <a:pt x="1825" y="753"/>
                  </a:cubicBezTo>
                  <a:cubicBezTo>
                    <a:pt x="1810" y="737"/>
                    <a:pt x="1797" y="718"/>
                    <a:pt x="1785" y="699"/>
                  </a:cubicBezTo>
                  <a:cubicBezTo>
                    <a:pt x="1781" y="693"/>
                    <a:pt x="1778" y="688"/>
                    <a:pt x="1775" y="682"/>
                  </a:cubicBezTo>
                  <a:cubicBezTo>
                    <a:pt x="1769" y="671"/>
                    <a:pt x="1764" y="659"/>
                    <a:pt x="1759" y="648"/>
                  </a:cubicBezTo>
                  <a:cubicBezTo>
                    <a:pt x="1757" y="643"/>
                    <a:pt x="1759" y="638"/>
                    <a:pt x="1764" y="637"/>
                  </a:cubicBezTo>
                  <a:cubicBezTo>
                    <a:pt x="1768" y="635"/>
                    <a:pt x="1773" y="637"/>
                    <a:pt x="1775" y="641"/>
                  </a:cubicBezTo>
                  <a:cubicBezTo>
                    <a:pt x="1779" y="652"/>
                    <a:pt x="1784" y="663"/>
                    <a:pt x="1790" y="674"/>
                  </a:cubicBezTo>
                  <a:cubicBezTo>
                    <a:pt x="1793" y="679"/>
                    <a:pt x="1796" y="685"/>
                    <a:pt x="1799" y="690"/>
                  </a:cubicBezTo>
                  <a:cubicBezTo>
                    <a:pt x="1811" y="709"/>
                    <a:pt x="1823" y="726"/>
                    <a:pt x="1838" y="742"/>
                  </a:cubicBezTo>
                  <a:cubicBezTo>
                    <a:pt x="1855" y="762"/>
                    <a:pt x="1877" y="780"/>
                    <a:pt x="1901" y="797"/>
                  </a:cubicBezTo>
                  <a:cubicBezTo>
                    <a:pt x="1906" y="800"/>
                    <a:pt x="1911" y="803"/>
                    <a:pt x="1916" y="806"/>
                  </a:cubicBezTo>
                  <a:cubicBezTo>
                    <a:pt x="1920" y="809"/>
                    <a:pt x="1921" y="814"/>
                    <a:pt x="1918" y="818"/>
                  </a:cubicBezTo>
                  <a:cubicBezTo>
                    <a:pt x="1917" y="821"/>
                    <a:pt x="1914" y="822"/>
                    <a:pt x="1911" y="822"/>
                  </a:cubicBezTo>
                  <a:close/>
                  <a:moveTo>
                    <a:pt x="3464" y="802"/>
                  </a:moveTo>
                  <a:cubicBezTo>
                    <a:pt x="3459" y="802"/>
                    <a:pt x="3456" y="798"/>
                    <a:pt x="3456" y="794"/>
                  </a:cubicBezTo>
                  <a:cubicBezTo>
                    <a:pt x="3456" y="737"/>
                    <a:pt x="3456" y="737"/>
                    <a:pt x="3456" y="737"/>
                  </a:cubicBezTo>
                  <a:cubicBezTo>
                    <a:pt x="3456" y="732"/>
                    <a:pt x="3459" y="728"/>
                    <a:pt x="3464" y="728"/>
                  </a:cubicBezTo>
                  <a:cubicBezTo>
                    <a:pt x="3469" y="728"/>
                    <a:pt x="3472" y="732"/>
                    <a:pt x="3472" y="737"/>
                  </a:cubicBezTo>
                  <a:cubicBezTo>
                    <a:pt x="3472" y="794"/>
                    <a:pt x="3472" y="794"/>
                    <a:pt x="3472" y="794"/>
                  </a:cubicBezTo>
                  <a:cubicBezTo>
                    <a:pt x="3472" y="798"/>
                    <a:pt x="3469" y="802"/>
                    <a:pt x="3464" y="802"/>
                  </a:cubicBezTo>
                  <a:close/>
                  <a:moveTo>
                    <a:pt x="659" y="798"/>
                  </a:moveTo>
                  <a:cubicBezTo>
                    <a:pt x="656" y="798"/>
                    <a:pt x="654" y="797"/>
                    <a:pt x="652" y="795"/>
                  </a:cubicBezTo>
                  <a:cubicBezTo>
                    <a:pt x="651" y="793"/>
                    <a:pt x="650" y="791"/>
                    <a:pt x="651" y="789"/>
                  </a:cubicBezTo>
                  <a:cubicBezTo>
                    <a:pt x="651" y="787"/>
                    <a:pt x="652" y="785"/>
                    <a:pt x="654" y="783"/>
                  </a:cubicBezTo>
                  <a:cubicBezTo>
                    <a:pt x="657" y="780"/>
                    <a:pt x="663" y="781"/>
                    <a:pt x="666" y="785"/>
                  </a:cubicBezTo>
                  <a:cubicBezTo>
                    <a:pt x="667" y="787"/>
                    <a:pt x="668" y="789"/>
                    <a:pt x="667" y="791"/>
                  </a:cubicBezTo>
                  <a:cubicBezTo>
                    <a:pt x="667" y="793"/>
                    <a:pt x="666" y="795"/>
                    <a:pt x="664" y="797"/>
                  </a:cubicBezTo>
                  <a:cubicBezTo>
                    <a:pt x="663" y="798"/>
                    <a:pt x="661" y="798"/>
                    <a:pt x="659" y="798"/>
                  </a:cubicBezTo>
                  <a:close/>
                  <a:moveTo>
                    <a:pt x="134" y="786"/>
                  </a:moveTo>
                  <a:cubicBezTo>
                    <a:pt x="132" y="786"/>
                    <a:pt x="130" y="786"/>
                    <a:pt x="129" y="784"/>
                  </a:cubicBezTo>
                  <a:cubicBezTo>
                    <a:pt x="125" y="781"/>
                    <a:pt x="125" y="776"/>
                    <a:pt x="128" y="772"/>
                  </a:cubicBezTo>
                  <a:cubicBezTo>
                    <a:pt x="131" y="769"/>
                    <a:pt x="137" y="769"/>
                    <a:pt x="140" y="772"/>
                  </a:cubicBezTo>
                  <a:cubicBezTo>
                    <a:pt x="142" y="773"/>
                    <a:pt x="143" y="775"/>
                    <a:pt x="143" y="777"/>
                  </a:cubicBezTo>
                  <a:cubicBezTo>
                    <a:pt x="143" y="780"/>
                    <a:pt x="142" y="782"/>
                    <a:pt x="141" y="784"/>
                  </a:cubicBezTo>
                  <a:cubicBezTo>
                    <a:pt x="139" y="785"/>
                    <a:pt x="137" y="786"/>
                    <a:pt x="134" y="786"/>
                  </a:cubicBezTo>
                  <a:close/>
                  <a:moveTo>
                    <a:pt x="681" y="780"/>
                  </a:moveTo>
                  <a:cubicBezTo>
                    <a:pt x="678" y="780"/>
                    <a:pt x="676" y="779"/>
                    <a:pt x="674" y="777"/>
                  </a:cubicBezTo>
                  <a:cubicBezTo>
                    <a:pt x="673" y="776"/>
                    <a:pt x="672" y="774"/>
                    <a:pt x="672" y="771"/>
                  </a:cubicBezTo>
                  <a:cubicBezTo>
                    <a:pt x="672" y="769"/>
                    <a:pt x="673" y="767"/>
                    <a:pt x="675" y="765"/>
                  </a:cubicBezTo>
                  <a:cubicBezTo>
                    <a:pt x="689" y="753"/>
                    <a:pt x="701" y="739"/>
                    <a:pt x="712" y="725"/>
                  </a:cubicBezTo>
                  <a:cubicBezTo>
                    <a:pt x="713" y="725"/>
                    <a:pt x="713" y="725"/>
                    <a:pt x="713" y="724"/>
                  </a:cubicBezTo>
                  <a:cubicBezTo>
                    <a:pt x="713" y="724"/>
                    <a:pt x="713" y="724"/>
                    <a:pt x="713" y="724"/>
                  </a:cubicBezTo>
                  <a:cubicBezTo>
                    <a:pt x="713" y="724"/>
                    <a:pt x="713" y="724"/>
                    <a:pt x="713" y="724"/>
                  </a:cubicBezTo>
                  <a:cubicBezTo>
                    <a:pt x="746" y="682"/>
                    <a:pt x="770" y="631"/>
                    <a:pt x="782" y="576"/>
                  </a:cubicBezTo>
                  <a:cubicBezTo>
                    <a:pt x="782" y="571"/>
                    <a:pt x="787" y="568"/>
                    <a:pt x="792" y="569"/>
                  </a:cubicBezTo>
                  <a:cubicBezTo>
                    <a:pt x="794" y="570"/>
                    <a:pt x="796" y="571"/>
                    <a:pt x="797" y="573"/>
                  </a:cubicBezTo>
                  <a:cubicBezTo>
                    <a:pt x="798" y="575"/>
                    <a:pt x="799" y="577"/>
                    <a:pt x="798" y="579"/>
                  </a:cubicBezTo>
                  <a:cubicBezTo>
                    <a:pt x="786" y="637"/>
                    <a:pt x="761" y="691"/>
                    <a:pt x="727" y="734"/>
                  </a:cubicBezTo>
                  <a:cubicBezTo>
                    <a:pt x="727" y="734"/>
                    <a:pt x="727" y="734"/>
                    <a:pt x="727" y="734"/>
                  </a:cubicBezTo>
                  <a:cubicBezTo>
                    <a:pt x="726" y="735"/>
                    <a:pt x="726" y="735"/>
                    <a:pt x="726" y="736"/>
                  </a:cubicBezTo>
                  <a:cubicBezTo>
                    <a:pt x="726" y="736"/>
                    <a:pt x="726" y="736"/>
                    <a:pt x="726" y="736"/>
                  </a:cubicBezTo>
                  <a:cubicBezTo>
                    <a:pt x="714" y="751"/>
                    <a:pt x="701" y="765"/>
                    <a:pt x="686" y="778"/>
                  </a:cubicBezTo>
                  <a:cubicBezTo>
                    <a:pt x="685" y="779"/>
                    <a:pt x="683" y="780"/>
                    <a:pt x="681" y="780"/>
                  </a:cubicBezTo>
                  <a:close/>
                  <a:moveTo>
                    <a:pt x="114" y="767"/>
                  </a:moveTo>
                  <a:cubicBezTo>
                    <a:pt x="111" y="767"/>
                    <a:pt x="109" y="766"/>
                    <a:pt x="108" y="765"/>
                  </a:cubicBezTo>
                  <a:cubicBezTo>
                    <a:pt x="105" y="762"/>
                    <a:pt x="102" y="759"/>
                    <a:pt x="99" y="756"/>
                  </a:cubicBezTo>
                  <a:cubicBezTo>
                    <a:pt x="81" y="736"/>
                    <a:pt x="65" y="714"/>
                    <a:pt x="52" y="691"/>
                  </a:cubicBezTo>
                  <a:cubicBezTo>
                    <a:pt x="39" y="668"/>
                    <a:pt x="28" y="643"/>
                    <a:pt x="20" y="617"/>
                  </a:cubicBezTo>
                  <a:cubicBezTo>
                    <a:pt x="18" y="612"/>
                    <a:pt x="17" y="608"/>
                    <a:pt x="16" y="603"/>
                  </a:cubicBezTo>
                  <a:cubicBezTo>
                    <a:pt x="12" y="589"/>
                    <a:pt x="9" y="575"/>
                    <a:pt x="6" y="561"/>
                  </a:cubicBezTo>
                  <a:cubicBezTo>
                    <a:pt x="6" y="556"/>
                    <a:pt x="9" y="552"/>
                    <a:pt x="13" y="551"/>
                  </a:cubicBezTo>
                  <a:cubicBezTo>
                    <a:pt x="18" y="550"/>
                    <a:pt x="22" y="553"/>
                    <a:pt x="23" y="558"/>
                  </a:cubicBezTo>
                  <a:cubicBezTo>
                    <a:pt x="25" y="572"/>
                    <a:pt x="28" y="585"/>
                    <a:pt x="32" y="599"/>
                  </a:cubicBezTo>
                  <a:cubicBezTo>
                    <a:pt x="33" y="603"/>
                    <a:pt x="35" y="607"/>
                    <a:pt x="36" y="612"/>
                  </a:cubicBezTo>
                  <a:cubicBezTo>
                    <a:pt x="52" y="662"/>
                    <a:pt x="78" y="707"/>
                    <a:pt x="112" y="744"/>
                  </a:cubicBezTo>
                  <a:cubicBezTo>
                    <a:pt x="114" y="747"/>
                    <a:pt x="117" y="750"/>
                    <a:pt x="120" y="753"/>
                  </a:cubicBezTo>
                  <a:cubicBezTo>
                    <a:pt x="123" y="756"/>
                    <a:pt x="123" y="761"/>
                    <a:pt x="120" y="765"/>
                  </a:cubicBezTo>
                  <a:cubicBezTo>
                    <a:pt x="118" y="766"/>
                    <a:pt x="116" y="767"/>
                    <a:pt x="114" y="767"/>
                  </a:cubicBezTo>
                  <a:close/>
                  <a:moveTo>
                    <a:pt x="2450" y="736"/>
                  </a:moveTo>
                  <a:cubicBezTo>
                    <a:pt x="2448" y="736"/>
                    <a:pt x="2446" y="735"/>
                    <a:pt x="2444" y="734"/>
                  </a:cubicBezTo>
                  <a:cubicBezTo>
                    <a:pt x="2443" y="733"/>
                    <a:pt x="2441" y="731"/>
                    <a:pt x="2441" y="728"/>
                  </a:cubicBezTo>
                  <a:cubicBezTo>
                    <a:pt x="2441" y="726"/>
                    <a:pt x="2441" y="724"/>
                    <a:pt x="2443" y="722"/>
                  </a:cubicBezTo>
                  <a:cubicBezTo>
                    <a:pt x="2443" y="722"/>
                    <a:pt x="2443" y="722"/>
                    <a:pt x="2443" y="722"/>
                  </a:cubicBezTo>
                  <a:cubicBezTo>
                    <a:pt x="2446" y="719"/>
                    <a:pt x="2451" y="718"/>
                    <a:pt x="2455" y="721"/>
                  </a:cubicBezTo>
                  <a:cubicBezTo>
                    <a:pt x="2458" y="724"/>
                    <a:pt x="2459" y="729"/>
                    <a:pt x="2456" y="733"/>
                  </a:cubicBezTo>
                  <a:cubicBezTo>
                    <a:pt x="2455" y="735"/>
                    <a:pt x="2452" y="736"/>
                    <a:pt x="2450" y="736"/>
                  </a:cubicBezTo>
                  <a:close/>
                  <a:moveTo>
                    <a:pt x="3464" y="717"/>
                  </a:moveTo>
                  <a:cubicBezTo>
                    <a:pt x="3459" y="717"/>
                    <a:pt x="3456" y="713"/>
                    <a:pt x="3456" y="709"/>
                  </a:cubicBezTo>
                  <a:cubicBezTo>
                    <a:pt x="3456" y="704"/>
                    <a:pt x="3459" y="700"/>
                    <a:pt x="3464" y="700"/>
                  </a:cubicBezTo>
                  <a:cubicBezTo>
                    <a:pt x="3469" y="700"/>
                    <a:pt x="3472" y="704"/>
                    <a:pt x="3472" y="709"/>
                  </a:cubicBezTo>
                  <a:cubicBezTo>
                    <a:pt x="3472" y="713"/>
                    <a:pt x="3469" y="717"/>
                    <a:pt x="3464" y="717"/>
                  </a:cubicBezTo>
                  <a:close/>
                  <a:moveTo>
                    <a:pt x="2466" y="713"/>
                  </a:moveTo>
                  <a:cubicBezTo>
                    <a:pt x="2464" y="713"/>
                    <a:pt x="2463" y="712"/>
                    <a:pt x="2461" y="711"/>
                  </a:cubicBezTo>
                  <a:cubicBezTo>
                    <a:pt x="2459" y="710"/>
                    <a:pt x="2458" y="708"/>
                    <a:pt x="2458" y="706"/>
                  </a:cubicBezTo>
                  <a:cubicBezTo>
                    <a:pt x="2457" y="704"/>
                    <a:pt x="2458" y="702"/>
                    <a:pt x="2459" y="700"/>
                  </a:cubicBezTo>
                  <a:cubicBezTo>
                    <a:pt x="2468" y="686"/>
                    <a:pt x="2476" y="671"/>
                    <a:pt x="2483" y="655"/>
                  </a:cubicBezTo>
                  <a:cubicBezTo>
                    <a:pt x="2484" y="654"/>
                    <a:pt x="2484" y="653"/>
                    <a:pt x="2485" y="651"/>
                  </a:cubicBezTo>
                  <a:cubicBezTo>
                    <a:pt x="2485" y="651"/>
                    <a:pt x="2485" y="651"/>
                    <a:pt x="2485" y="651"/>
                  </a:cubicBezTo>
                  <a:cubicBezTo>
                    <a:pt x="2485" y="651"/>
                    <a:pt x="2485" y="651"/>
                    <a:pt x="2485" y="651"/>
                  </a:cubicBezTo>
                  <a:cubicBezTo>
                    <a:pt x="2485" y="651"/>
                    <a:pt x="2485" y="651"/>
                    <a:pt x="2485" y="651"/>
                  </a:cubicBezTo>
                  <a:cubicBezTo>
                    <a:pt x="2507" y="603"/>
                    <a:pt x="2518" y="549"/>
                    <a:pt x="2519" y="490"/>
                  </a:cubicBezTo>
                  <a:cubicBezTo>
                    <a:pt x="2519" y="490"/>
                    <a:pt x="2519" y="490"/>
                    <a:pt x="2519" y="490"/>
                  </a:cubicBezTo>
                  <a:cubicBezTo>
                    <a:pt x="2519" y="485"/>
                    <a:pt x="2523" y="481"/>
                    <a:pt x="2528" y="481"/>
                  </a:cubicBezTo>
                  <a:cubicBezTo>
                    <a:pt x="2528" y="481"/>
                    <a:pt x="2528" y="481"/>
                    <a:pt x="2528" y="481"/>
                  </a:cubicBezTo>
                  <a:cubicBezTo>
                    <a:pt x="2530" y="481"/>
                    <a:pt x="2532" y="482"/>
                    <a:pt x="2534" y="484"/>
                  </a:cubicBezTo>
                  <a:cubicBezTo>
                    <a:pt x="2535" y="485"/>
                    <a:pt x="2536" y="488"/>
                    <a:pt x="2536" y="490"/>
                  </a:cubicBezTo>
                  <a:cubicBezTo>
                    <a:pt x="2536" y="490"/>
                    <a:pt x="2536" y="490"/>
                    <a:pt x="2536" y="490"/>
                  </a:cubicBezTo>
                  <a:cubicBezTo>
                    <a:pt x="2535" y="552"/>
                    <a:pt x="2523" y="608"/>
                    <a:pt x="2501" y="658"/>
                  </a:cubicBezTo>
                  <a:cubicBezTo>
                    <a:pt x="2500" y="660"/>
                    <a:pt x="2499" y="661"/>
                    <a:pt x="2499" y="662"/>
                  </a:cubicBezTo>
                  <a:cubicBezTo>
                    <a:pt x="2491" y="678"/>
                    <a:pt x="2483" y="694"/>
                    <a:pt x="2473" y="709"/>
                  </a:cubicBezTo>
                  <a:cubicBezTo>
                    <a:pt x="2471" y="711"/>
                    <a:pt x="2469" y="713"/>
                    <a:pt x="2466" y="713"/>
                  </a:cubicBezTo>
                  <a:close/>
                  <a:moveTo>
                    <a:pt x="3464" y="689"/>
                  </a:moveTo>
                  <a:cubicBezTo>
                    <a:pt x="3459" y="689"/>
                    <a:pt x="3456" y="685"/>
                    <a:pt x="3456" y="680"/>
                  </a:cubicBezTo>
                  <a:cubicBezTo>
                    <a:pt x="3455" y="475"/>
                    <a:pt x="3455" y="475"/>
                    <a:pt x="3455" y="475"/>
                  </a:cubicBezTo>
                  <a:cubicBezTo>
                    <a:pt x="3455" y="463"/>
                    <a:pt x="3455" y="463"/>
                    <a:pt x="3455" y="463"/>
                  </a:cubicBezTo>
                  <a:cubicBezTo>
                    <a:pt x="3455" y="460"/>
                    <a:pt x="3455" y="457"/>
                    <a:pt x="3455" y="454"/>
                  </a:cubicBezTo>
                  <a:cubicBezTo>
                    <a:pt x="3455" y="452"/>
                    <a:pt x="3456" y="450"/>
                    <a:pt x="3457" y="448"/>
                  </a:cubicBezTo>
                  <a:cubicBezTo>
                    <a:pt x="3459" y="447"/>
                    <a:pt x="3461" y="446"/>
                    <a:pt x="3463" y="446"/>
                  </a:cubicBezTo>
                  <a:cubicBezTo>
                    <a:pt x="3468" y="445"/>
                    <a:pt x="3472" y="449"/>
                    <a:pt x="3472" y="454"/>
                  </a:cubicBezTo>
                  <a:cubicBezTo>
                    <a:pt x="3472" y="457"/>
                    <a:pt x="3472" y="459"/>
                    <a:pt x="3472" y="462"/>
                  </a:cubicBezTo>
                  <a:cubicBezTo>
                    <a:pt x="3472" y="475"/>
                    <a:pt x="3472" y="475"/>
                    <a:pt x="3472" y="475"/>
                  </a:cubicBezTo>
                  <a:cubicBezTo>
                    <a:pt x="3472" y="680"/>
                    <a:pt x="3472" y="680"/>
                    <a:pt x="3472" y="680"/>
                  </a:cubicBezTo>
                  <a:cubicBezTo>
                    <a:pt x="3472" y="685"/>
                    <a:pt x="3469" y="689"/>
                    <a:pt x="3464" y="689"/>
                  </a:cubicBezTo>
                  <a:close/>
                  <a:moveTo>
                    <a:pt x="1757" y="626"/>
                  </a:moveTo>
                  <a:cubicBezTo>
                    <a:pt x="1753" y="626"/>
                    <a:pt x="1750" y="624"/>
                    <a:pt x="1749" y="620"/>
                  </a:cubicBezTo>
                  <a:cubicBezTo>
                    <a:pt x="1748" y="616"/>
                    <a:pt x="1750" y="611"/>
                    <a:pt x="1754" y="610"/>
                  </a:cubicBezTo>
                  <a:cubicBezTo>
                    <a:pt x="1758" y="608"/>
                    <a:pt x="1763" y="610"/>
                    <a:pt x="1765" y="614"/>
                  </a:cubicBezTo>
                  <a:cubicBezTo>
                    <a:pt x="1765" y="614"/>
                    <a:pt x="1765" y="614"/>
                    <a:pt x="1765" y="614"/>
                  </a:cubicBezTo>
                  <a:cubicBezTo>
                    <a:pt x="1765" y="615"/>
                    <a:pt x="1765" y="615"/>
                    <a:pt x="1765" y="615"/>
                  </a:cubicBezTo>
                  <a:cubicBezTo>
                    <a:pt x="1767" y="620"/>
                    <a:pt x="1764" y="624"/>
                    <a:pt x="1760" y="626"/>
                  </a:cubicBezTo>
                  <a:cubicBezTo>
                    <a:pt x="1759" y="626"/>
                    <a:pt x="1758" y="626"/>
                    <a:pt x="1757" y="626"/>
                  </a:cubicBezTo>
                  <a:close/>
                  <a:moveTo>
                    <a:pt x="1749" y="599"/>
                  </a:moveTo>
                  <a:cubicBezTo>
                    <a:pt x="1745" y="599"/>
                    <a:pt x="1742" y="596"/>
                    <a:pt x="1741" y="593"/>
                  </a:cubicBezTo>
                  <a:cubicBezTo>
                    <a:pt x="1735" y="567"/>
                    <a:pt x="1730" y="540"/>
                    <a:pt x="1729" y="512"/>
                  </a:cubicBezTo>
                  <a:cubicBezTo>
                    <a:pt x="1728" y="505"/>
                    <a:pt x="1728" y="498"/>
                    <a:pt x="1728" y="491"/>
                  </a:cubicBezTo>
                  <a:cubicBezTo>
                    <a:pt x="1727" y="466"/>
                    <a:pt x="1727" y="466"/>
                    <a:pt x="1727" y="466"/>
                  </a:cubicBezTo>
                  <a:cubicBezTo>
                    <a:pt x="1727" y="465"/>
                    <a:pt x="1727" y="463"/>
                    <a:pt x="1727" y="461"/>
                  </a:cubicBezTo>
                  <a:cubicBezTo>
                    <a:pt x="1727" y="454"/>
                    <a:pt x="1727" y="448"/>
                    <a:pt x="1726" y="442"/>
                  </a:cubicBezTo>
                  <a:cubicBezTo>
                    <a:pt x="1725" y="423"/>
                    <a:pt x="1725" y="423"/>
                    <a:pt x="1725" y="423"/>
                  </a:cubicBezTo>
                  <a:cubicBezTo>
                    <a:pt x="1724" y="417"/>
                    <a:pt x="1724" y="417"/>
                    <a:pt x="1724" y="417"/>
                  </a:cubicBezTo>
                  <a:cubicBezTo>
                    <a:pt x="1722" y="400"/>
                    <a:pt x="1720" y="384"/>
                    <a:pt x="1716" y="368"/>
                  </a:cubicBezTo>
                  <a:cubicBezTo>
                    <a:pt x="1716" y="363"/>
                    <a:pt x="1718" y="359"/>
                    <a:pt x="1723" y="358"/>
                  </a:cubicBezTo>
                  <a:cubicBezTo>
                    <a:pt x="1728" y="357"/>
                    <a:pt x="1732" y="360"/>
                    <a:pt x="1733" y="364"/>
                  </a:cubicBezTo>
                  <a:cubicBezTo>
                    <a:pt x="1737" y="381"/>
                    <a:pt x="1739" y="398"/>
                    <a:pt x="1741" y="415"/>
                  </a:cubicBezTo>
                  <a:cubicBezTo>
                    <a:pt x="1742" y="421"/>
                    <a:pt x="1742" y="421"/>
                    <a:pt x="1742" y="421"/>
                  </a:cubicBezTo>
                  <a:cubicBezTo>
                    <a:pt x="1743" y="440"/>
                    <a:pt x="1743" y="440"/>
                    <a:pt x="1743" y="440"/>
                  </a:cubicBezTo>
                  <a:cubicBezTo>
                    <a:pt x="1744" y="447"/>
                    <a:pt x="1744" y="454"/>
                    <a:pt x="1744" y="460"/>
                  </a:cubicBezTo>
                  <a:cubicBezTo>
                    <a:pt x="1744" y="462"/>
                    <a:pt x="1744" y="464"/>
                    <a:pt x="1744" y="466"/>
                  </a:cubicBezTo>
                  <a:cubicBezTo>
                    <a:pt x="1745" y="491"/>
                    <a:pt x="1745" y="491"/>
                    <a:pt x="1745" y="491"/>
                  </a:cubicBezTo>
                  <a:cubicBezTo>
                    <a:pt x="1745" y="498"/>
                    <a:pt x="1745" y="504"/>
                    <a:pt x="1746" y="511"/>
                  </a:cubicBezTo>
                  <a:cubicBezTo>
                    <a:pt x="1746" y="511"/>
                    <a:pt x="1746" y="511"/>
                    <a:pt x="1746" y="511"/>
                  </a:cubicBezTo>
                  <a:cubicBezTo>
                    <a:pt x="1747" y="538"/>
                    <a:pt x="1751" y="564"/>
                    <a:pt x="1757" y="589"/>
                  </a:cubicBezTo>
                  <a:cubicBezTo>
                    <a:pt x="1759" y="593"/>
                    <a:pt x="1756" y="598"/>
                    <a:pt x="1751" y="599"/>
                  </a:cubicBezTo>
                  <a:cubicBezTo>
                    <a:pt x="1751" y="599"/>
                    <a:pt x="1750" y="599"/>
                    <a:pt x="1749" y="599"/>
                  </a:cubicBezTo>
                  <a:close/>
                  <a:moveTo>
                    <a:pt x="795" y="558"/>
                  </a:moveTo>
                  <a:cubicBezTo>
                    <a:pt x="794" y="558"/>
                    <a:pt x="794" y="558"/>
                    <a:pt x="794" y="558"/>
                  </a:cubicBezTo>
                  <a:cubicBezTo>
                    <a:pt x="791" y="558"/>
                    <a:pt x="789" y="557"/>
                    <a:pt x="788" y="555"/>
                  </a:cubicBezTo>
                  <a:cubicBezTo>
                    <a:pt x="787" y="553"/>
                    <a:pt x="786" y="551"/>
                    <a:pt x="786" y="549"/>
                  </a:cubicBezTo>
                  <a:cubicBezTo>
                    <a:pt x="787" y="544"/>
                    <a:pt x="791" y="541"/>
                    <a:pt x="796" y="541"/>
                  </a:cubicBezTo>
                  <a:cubicBezTo>
                    <a:pt x="798" y="542"/>
                    <a:pt x="800" y="543"/>
                    <a:pt x="802" y="545"/>
                  </a:cubicBezTo>
                  <a:cubicBezTo>
                    <a:pt x="803" y="547"/>
                    <a:pt x="804" y="549"/>
                    <a:pt x="803" y="551"/>
                  </a:cubicBezTo>
                  <a:cubicBezTo>
                    <a:pt x="803" y="551"/>
                    <a:pt x="803" y="551"/>
                    <a:pt x="803" y="551"/>
                  </a:cubicBezTo>
                  <a:cubicBezTo>
                    <a:pt x="803" y="555"/>
                    <a:pt x="799" y="558"/>
                    <a:pt x="795" y="558"/>
                  </a:cubicBezTo>
                  <a:close/>
                  <a:moveTo>
                    <a:pt x="11" y="540"/>
                  </a:moveTo>
                  <a:cubicBezTo>
                    <a:pt x="7" y="540"/>
                    <a:pt x="3" y="536"/>
                    <a:pt x="2" y="532"/>
                  </a:cubicBezTo>
                  <a:cubicBezTo>
                    <a:pt x="2" y="527"/>
                    <a:pt x="5" y="523"/>
                    <a:pt x="10" y="523"/>
                  </a:cubicBezTo>
                  <a:cubicBezTo>
                    <a:pt x="15" y="522"/>
                    <a:pt x="19" y="526"/>
                    <a:pt x="19" y="530"/>
                  </a:cubicBezTo>
                  <a:cubicBezTo>
                    <a:pt x="19" y="530"/>
                    <a:pt x="19" y="530"/>
                    <a:pt x="19" y="530"/>
                  </a:cubicBezTo>
                  <a:cubicBezTo>
                    <a:pt x="20" y="535"/>
                    <a:pt x="16" y="539"/>
                    <a:pt x="12" y="540"/>
                  </a:cubicBezTo>
                  <a:cubicBezTo>
                    <a:pt x="12" y="540"/>
                    <a:pt x="11" y="540"/>
                    <a:pt x="11" y="540"/>
                  </a:cubicBezTo>
                  <a:close/>
                  <a:moveTo>
                    <a:pt x="798" y="530"/>
                  </a:moveTo>
                  <a:cubicBezTo>
                    <a:pt x="798" y="530"/>
                    <a:pt x="798" y="530"/>
                    <a:pt x="798" y="530"/>
                  </a:cubicBezTo>
                  <a:cubicBezTo>
                    <a:pt x="798" y="530"/>
                    <a:pt x="798" y="530"/>
                    <a:pt x="797" y="530"/>
                  </a:cubicBezTo>
                  <a:cubicBezTo>
                    <a:pt x="795" y="530"/>
                    <a:pt x="793" y="529"/>
                    <a:pt x="792" y="527"/>
                  </a:cubicBezTo>
                  <a:cubicBezTo>
                    <a:pt x="790" y="526"/>
                    <a:pt x="789" y="523"/>
                    <a:pt x="790" y="521"/>
                  </a:cubicBezTo>
                  <a:cubicBezTo>
                    <a:pt x="791" y="510"/>
                    <a:pt x="791" y="498"/>
                    <a:pt x="791" y="487"/>
                  </a:cubicBezTo>
                  <a:cubicBezTo>
                    <a:pt x="792" y="450"/>
                    <a:pt x="792" y="450"/>
                    <a:pt x="792" y="450"/>
                  </a:cubicBezTo>
                  <a:cubicBezTo>
                    <a:pt x="793" y="437"/>
                    <a:pt x="793" y="437"/>
                    <a:pt x="793" y="437"/>
                  </a:cubicBezTo>
                  <a:cubicBezTo>
                    <a:pt x="793" y="436"/>
                    <a:pt x="793" y="435"/>
                    <a:pt x="793" y="434"/>
                  </a:cubicBezTo>
                  <a:cubicBezTo>
                    <a:pt x="794" y="427"/>
                    <a:pt x="794" y="419"/>
                    <a:pt x="795" y="411"/>
                  </a:cubicBezTo>
                  <a:cubicBezTo>
                    <a:pt x="795" y="411"/>
                    <a:pt x="795" y="411"/>
                    <a:pt x="795" y="411"/>
                  </a:cubicBezTo>
                  <a:cubicBezTo>
                    <a:pt x="796" y="409"/>
                    <a:pt x="796" y="407"/>
                    <a:pt x="796" y="405"/>
                  </a:cubicBezTo>
                  <a:cubicBezTo>
                    <a:pt x="797" y="399"/>
                    <a:pt x="798" y="393"/>
                    <a:pt x="799" y="386"/>
                  </a:cubicBezTo>
                  <a:cubicBezTo>
                    <a:pt x="804" y="355"/>
                    <a:pt x="812" y="325"/>
                    <a:pt x="822" y="296"/>
                  </a:cubicBezTo>
                  <a:cubicBezTo>
                    <a:pt x="824" y="292"/>
                    <a:pt x="829" y="290"/>
                    <a:pt x="833" y="291"/>
                  </a:cubicBezTo>
                  <a:cubicBezTo>
                    <a:pt x="835" y="292"/>
                    <a:pt x="837" y="293"/>
                    <a:pt x="838" y="296"/>
                  </a:cubicBezTo>
                  <a:cubicBezTo>
                    <a:pt x="839" y="298"/>
                    <a:pt x="839" y="300"/>
                    <a:pt x="838" y="302"/>
                  </a:cubicBezTo>
                  <a:cubicBezTo>
                    <a:pt x="828" y="330"/>
                    <a:pt x="821" y="359"/>
                    <a:pt x="816" y="389"/>
                  </a:cubicBezTo>
                  <a:cubicBezTo>
                    <a:pt x="816" y="389"/>
                    <a:pt x="816" y="389"/>
                    <a:pt x="816" y="389"/>
                  </a:cubicBezTo>
                  <a:cubicBezTo>
                    <a:pt x="814" y="395"/>
                    <a:pt x="814" y="401"/>
                    <a:pt x="813" y="407"/>
                  </a:cubicBezTo>
                  <a:cubicBezTo>
                    <a:pt x="813" y="409"/>
                    <a:pt x="813" y="411"/>
                    <a:pt x="812" y="414"/>
                  </a:cubicBezTo>
                  <a:cubicBezTo>
                    <a:pt x="812" y="414"/>
                    <a:pt x="812" y="414"/>
                    <a:pt x="812" y="414"/>
                  </a:cubicBezTo>
                  <a:cubicBezTo>
                    <a:pt x="811" y="421"/>
                    <a:pt x="811" y="428"/>
                    <a:pt x="810" y="436"/>
                  </a:cubicBezTo>
                  <a:cubicBezTo>
                    <a:pt x="809" y="451"/>
                    <a:pt x="809" y="451"/>
                    <a:pt x="809" y="451"/>
                  </a:cubicBezTo>
                  <a:cubicBezTo>
                    <a:pt x="808" y="487"/>
                    <a:pt x="808" y="487"/>
                    <a:pt x="808" y="487"/>
                  </a:cubicBezTo>
                  <a:cubicBezTo>
                    <a:pt x="808" y="499"/>
                    <a:pt x="807" y="511"/>
                    <a:pt x="807" y="522"/>
                  </a:cubicBezTo>
                  <a:cubicBezTo>
                    <a:pt x="806" y="527"/>
                    <a:pt x="802" y="530"/>
                    <a:pt x="798" y="530"/>
                  </a:cubicBezTo>
                  <a:close/>
                  <a:moveTo>
                    <a:pt x="9" y="511"/>
                  </a:moveTo>
                  <a:cubicBezTo>
                    <a:pt x="4" y="511"/>
                    <a:pt x="0" y="508"/>
                    <a:pt x="0" y="503"/>
                  </a:cubicBezTo>
                  <a:cubicBezTo>
                    <a:pt x="0" y="501"/>
                    <a:pt x="0" y="499"/>
                    <a:pt x="0" y="497"/>
                  </a:cubicBezTo>
                  <a:cubicBezTo>
                    <a:pt x="0" y="496"/>
                    <a:pt x="0" y="494"/>
                    <a:pt x="0" y="493"/>
                  </a:cubicBezTo>
                  <a:cubicBezTo>
                    <a:pt x="0" y="491"/>
                    <a:pt x="0" y="489"/>
                    <a:pt x="0" y="487"/>
                  </a:cubicBezTo>
                  <a:cubicBezTo>
                    <a:pt x="0" y="483"/>
                    <a:pt x="0" y="478"/>
                    <a:pt x="0" y="473"/>
                  </a:cubicBezTo>
                  <a:cubicBezTo>
                    <a:pt x="0" y="472"/>
                    <a:pt x="0" y="471"/>
                    <a:pt x="0" y="470"/>
                  </a:cubicBezTo>
                  <a:cubicBezTo>
                    <a:pt x="0" y="277"/>
                    <a:pt x="0" y="277"/>
                    <a:pt x="0" y="277"/>
                  </a:cubicBezTo>
                  <a:cubicBezTo>
                    <a:pt x="0" y="272"/>
                    <a:pt x="3" y="268"/>
                    <a:pt x="8" y="268"/>
                  </a:cubicBezTo>
                  <a:cubicBezTo>
                    <a:pt x="13" y="268"/>
                    <a:pt x="16" y="272"/>
                    <a:pt x="16" y="277"/>
                  </a:cubicBezTo>
                  <a:cubicBezTo>
                    <a:pt x="16" y="470"/>
                    <a:pt x="16" y="470"/>
                    <a:pt x="16" y="470"/>
                  </a:cubicBezTo>
                  <a:cubicBezTo>
                    <a:pt x="16" y="471"/>
                    <a:pt x="16" y="472"/>
                    <a:pt x="16" y="473"/>
                  </a:cubicBezTo>
                  <a:cubicBezTo>
                    <a:pt x="16" y="478"/>
                    <a:pt x="17" y="482"/>
                    <a:pt x="17" y="486"/>
                  </a:cubicBezTo>
                  <a:cubicBezTo>
                    <a:pt x="17" y="488"/>
                    <a:pt x="17" y="490"/>
                    <a:pt x="17" y="493"/>
                  </a:cubicBezTo>
                  <a:cubicBezTo>
                    <a:pt x="17" y="494"/>
                    <a:pt x="17" y="495"/>
                    <a:pt x="17" y="497"/>
                  </a:cubicBezTo>
                  <a:cubicBezTo>
                    <a:pt x="17" y="499"/>
                    <a:pt x="17" y="501"/>
                    <a:pt x="17" y="503"/>
                  </a:cubicBezTo>
                  <a:cubicBezTo>
                    <a:pt x="17" y="507"/>
                    <a:pt x="14" y="511"/>
                    <a:pt x="9" y="511"/>
                  </a:cubicBezTo>
                  <a:cubicBezTo>
                    <a:pt x="9" y="511"/>
                    <a:pt x="9" y="511"/>
                    <a:pt x="9" y="511"/>
                  </a:cubicBezTo>
                  <a:close/>
                  <a:moveTo>
                    <a:pt x="2528" y="470"/>
                  </a:moveTo>
                  <a:cubicBezTo>
                    <a:pt x="2528" y="470"/>
                    <a:pt x="2528" y="470"/>
                    <a:pt x="2528" y="470"/>
                  </a:cubicBezTo>
                  <a:cubicBezTo>
                    <a:pt x="2528" y="470"/>
                    <a:pt x="2528" y="470"/>
                    <a:pt x="2528" y="470"/>
                  </a:cubicBezTo>
                  <a:cubicBezTo>
                    <a:pt x="2526" y="470"/>
                    <a:pt x="2524" y="469"/>
                    <a:pt x="2522" y="467"/>
                  </a:cubicBezTo>
                  <a:cubicBezTo>
                    <a:pt x="2521" y="466"/>
                    <a:pt x="2520" y="464"/>
                    <a:pt x="2520" y="461"/>
                  </a:cubicBezTo>
                  <a:cubicBezTo>
                    <a:pt x="2520" y="461"/>
                    <a:pt x="2520" y="461"/>
                    <a:pt x="2520" y="461"/>
                  </a:cubicBezTo>
                  <a:cubicBezTo>
                    <a:pt x="2520" y="457"/>
                    <a:pt x="2524" y="453"/>
                    <a:pt x="2528" y="453"/>
                  </a:cubicBezTo>
                  <a:cubicBezTo>
                    <a:pt x="2529" y="453"/>
                    <a:pt x="2529" y="453"/>
                    <a:pt x="2529" y="453"/>
                  </a:cubicBezTo>
                  <a:cubicBezTo>
                    <a:pt x="2533" y="453"/>
                    <a:pt x="2537" y="457"/>
                    <a:pt x="2537" y="462"/>
                  </a:cubicBezTo>
                  <a:cubicBezTo>
                    <a:pt x="2537" y="466"/>
                    <a:pt x="2533" y="470"/>
                    <a:pt x="2528" y="470"/>
                  </a:cubicBezTo>
                  <a:close/>
                  <a:moveTo>
                    <a:pt x="2530" y="442"/>
                  </a:moveTo>
                  <a:cubicBezTo>
                    <a:pt x="2530" y="442"/>
                    <a:pt x="2529" y="442"/>
                    <a:pt x="2529" y="442"/>
                  </a:cubicBezTo>
                  <a:cubicBezTo>
                    <a:pt x="2524" y="441"/>
                    <a:pt x="2521" y="437"/>
                    <a:pt x="2521" y="433"/>
                  </a:cubicBezTo>
                  <a:cubicBezTo>
                    <a:pt x="2522" y="419"/>
                    <a:pt x="2524" y="405"/>
                    <a:pt x="2526" y="390"/>
                  </a:cubicBezTo>
                  <a:cubicBezTo>
                    <a:pt x="2527" y="385"/>
                    <a:pt x="2528" y="380"/>
                    <a:pt x="2529" y="376"/>
                  </a:cubicBezTo>
                  <a:cubicBezTo>
                    <a:pt x="2534" y="346"/>
                    <a:pt x="2542" y="317"/>
                    <a:pt x="2553" y="290"/>
                  </a:cubicBezTo>
                  <a:cubicBezTo>
                    <a:pt x="2563" y="264"/>
                    <a:pt x="2575" y="239"/>
                    <a:pt x="2590" y="215"/>
                  </a:cubicBezTo>
                  <a:cubicBezTo>
                    <a:pt x="2592" y="211"/>
                    <a:pt x="2598" y="210"/>
                    <a:pt x="2602" y="212"/>
                  </a:cubicBezTo>
                  <a:cubicBezTo>
                    <a:pt x="2606" y="215"/>
                    <a:pt x="2607" y="220"/>
                    <a:pt x="2604" y="224"/>
                  </a:cubicBezTo>
                  <a:cubicBezTo>
                    <a:pt x="2590" y="247"/>
                    <a:pt x="2578" y="271"/>
                    <a:pt x="2569" y="296"/>
                  </a:cubicBezTo>
                  <a:cubicBezTo>
                    <a:pt x="2559" y="322"/>
                    <a:pt x="2551" y="350"/>
                    <a:pt x="2545" y="379"/>
                  </a:cubicBezTo>
                  <a:cubicBezTo>
                    <a:pt x="2545" y="383"/>
                    <a:pt x="2544" y="388"/>
                    <a:pt x="2543" y="393"/>
                  </a:cubicBezTo>
                  <a:cubicBezTo>
                    <a:pt x="2541" y="407"/>
                    <a:pt x="2539" y="421"/>
                    <a:pt x="2538" y="434"/>
                  </a:cubicBezTo>
                  <a:cubicBezTo>
                    <a:pt x="2538" y="438"/>
                    <a:pt x="2534" y="442"/>
                    <a:pt x="2530" y="442"/>
                  </a:cubicBezTo>
                  <a:close/>
                  <a:moveTo>
                    <a:pt x="3462" y="434"/>
                  </a:moveTo>
                  <a:cubicBezTo>
                    <a:pt x="3457" y="434"/>
                    <a:pt x="3453" y="431"/>
                    <a:pt x="3453" y="427"/>
                  </a:cubicBezTo>
                  <a:cubicBezTo>
                    <a:pt x="3453" y="424"/>
                    <a:pt x="3454" y="422"/>
                    <a:pt x="3455" y="420"/>
                  </a:cubicBezTo>
                  <a:cubicBezTo>
                    <a:pt x="3457" y="419"/>
                    <a:pt x="3459" y="418"/>
                    <a:pt x="3461" y="417"/>
                  </a:cubicBezTo>
                  <a:cubicBezTo>
                    <a:pt x="3466" y="417"/>
                    <a:pt x="3470" y="421"/>
                    <a:pt x="3470" y="425"/>
                  </a:cubicBezTo>
                  <a:cubicBezTo>
                    <a:pt x="3470" y="427"/>
                    <a:pt x="3470" y="430"/>
                    <a:pt x="3468" y="431"/>
                  </a:cubicBezTo>
                  <a:cubicBezTo>
                    <a:pt x="3467" y="433"/>
                    <a:pt x="3464" y="434"/>
                    <a:pt x="3462" y="434"/>
                  </a:cubicBezTo>
                  <a:cubicBezTo>
                    <a:pt x="3462" y="434"/>
                    <a:pt x="3462" y="434"/>
                    <a:pt x="3462" y="434"/>
                  </a:cubicBezTo>
                  <a:close/>
                  <a:moveTo>
                    <a:pt x="3458" y="406"/>
                  </a:moveTo>
                  <a:cubicBezTo>
                    <a:pt x="3454" y="406"/>
                    <a:pt x="3450" y="403"/>
                    <a:pt x="3450" y="399"/>
                  </a:cubicBezTo>
                  <a:cubicBezTo>
                    <a:pt x="3446" y="370"/>
                    <a:pt x="3439" y="342"/>
                    <a:pt x="3430" y="316"/>
                  </a:cubicBezTo>
                  <a:cubicBezTo>
                    <a:pt x="3422" y="290"/>
                    <a:pt x="3411" y="265"/>
                    <a:pt x="3398" y="242"/>
                  </a:cubicBezTo>
                  <a:cubicBezTo>
                    <a:pt x="3398" y="241"/>
                    <a:pt x="3398" y="241"/>
                    <a:pt x="3398" y="241"/>
                  </a:cubicBezTo>
                  <a:cubicBezTo>
                    <a:pt x="3395" y="236"/>
                    <a:pt x="3391" y="230"/>
                    <a:pt x="3388" y="224"/>
                  </a:cubicBezTo>
                  <a:cubicBezTo>
                    <a:pt x="3382" y="214"/>
                    <a:pt x="3375" y="205"/>
                    <a:pt x="3368" y="195"/>
                  </a:cubicBezTo>
                  <a:cubicBezTo>
                    <a:pt x="3365" y="191"/>
                    <a:pt x="3366" y="186"/>
                    <a:pt x="3370" y="183"/>
                  </a:cubicBezTo>
                  <a:cubicBezTo>
                    <a:pt x="3373" y="181"/>
                    <a:pt x="3379" y="181"/>
                    <a:pt x="3381" y="185"/>
                  </a:cubicBezTo>
                  <a:cubicBezTo>
                    <a:pt x="3389" y="195"/>
                    <a:pt x="3396" y="205"/>
                    <a:pt x="3402" y="215"/>
                  </a:cubicBezTo>
                  <a:cubicBezTo>
                    <a:pt x="3406" y="221"/>
                    <a:pt x="3409" y="227"/>
                    <a:pt x="3413" y="233"/>
                  </a:cubicBezTo>
                  <a:cubicBezTo>
                    <a:pt x="3426" y="258"/>
                    <a:pt x="3438" y="283"/>
                    <a:pt x="3446" y="310"/>
                  </a:cubicBezTo>
                  <a:cubicBezTo>
                    <a:pt x="3456" y="338"/>
                    <a:pt x="3462" y="367"/>
                    <a:pt x="3467" y="397"/>
                  </a:cubicBezTo>
                  <a:cubicBezTo>
                    <a:pt x="3467" y="401"/>
                    <a:pt x="3464" y="406"/>
                    <a:pt x="3460" y="406"/>
                  </a:cubicBezTo>
                  <a:cubicBezTo>
                    <a:pt x="3459" y="406"/>
                    <a:pt x="3459" y="406"/>
                    <a:pt x="3458" y="406"/>
                  </a:cubicBezTo>
                  <a:close/>
                  <a:moveTo>
                    <a:pt x="1718" y="347"/>
                  </a:moveTo>
                  <a:cubicBezTo>
                    <a:pt x="1714" y="347"/>
                    <a:pt x="1711" y="345"/>
                    <a:pt x="1710" y="341"/>
                  </a:cubicBezTo>
                  <a:cubicBezTo>
                    <a:pt x="1709" y="336"/>
                    <a:pt x="1711" y="332"/>
                    <a:pt x="1716" y="330"/>
                  </a:cubicBezTo>
                  <a:cubicBezTo>
                    <a:pt x="1720" y="329"/>
                    <a:pt x="1725" y="332"/>
                    <a:pt x="1726" y="336"/>
                  </a:cubicBezTo>
                  <a:cubicBezTo>
                    <a:pt x="1727" y="339"/>
                    <a:pt x="1727" y="341"/>
                    <a:pt x="1726" y="343"/>
                  </a:cubicBezTo>
                  <a:cubicBezTo>
                    <a:pt x="1724" y="345"/>
                    <a:pt x="1723" y="346"/>
                    <a:pt x="1720" y="347"/>
                  </a:cubicBezTo>
                  <a:cubicBezTo>
                    <a:pt x="1720" y="347"/>
                    <a:pt x="1719" y="347"/>
                    <a:pt x="1718" y="347"/>
                  </a:cubicBezTo>
                  <a:close/>
                  <a:moveTo>
                    <a:pt x="1710" y="320"/>
                  </a:moveTo>
                  <a:cubicBezTo>
                    <a:pt x="1706" y="320"/>
                    <a:pt x="1703" y="318"/>
                    <a:pt x="1702" y="314"/>
                  </a:cubicBezTo>
                  <a:cubicBezTo>
                    <a:pt x="1692" y="284"/>
                    <a:pt x="1678" y="255"/>
                    <a:pt x="1662" y="228"/>
                  </a:cubicBezTo>
                  <a:cubicBezTo>
                    <a:pt x="1650" y="208"/>
                    <a:pt x="1636" y="188"/>
                    <a:pt x="1620" y="171"/>
                  </a:cubicBezTo>
                  <a:cubicBezTo>
                    <a:pt x="1613" y="163"/>
                    <a:pt x="1606" y="156"/>
                    <a:pt x="1599" y="149"/>
                  </a:cubicBezTo>
                  <a:cubicBezTo>
                    <a:pt x="1599" y="149"/>
                    <a:pt x="1599" y="149"/>
                    <a:pt x="1599" y="149"/>
                  </a:cubicBezTo>
                  <a:cubicBezTo>
                    <a:pt x="1594" y="143"/>
                    <a:pt x="1587" y="137"/>
                    <a:pt x="1581" y="132"/>
                  </a:cubicBezTo>
                  <a:cubicBezTo>
                    <a:pt x="1577" y="128"/>
                    <a:pt x="1577" y="123"/>
                    <a:pt x="1580" y="120"/>
                  </a:cubicBezTo>
                  <a:cubicBezTo>
                    <a:pt x="1583" y="116"/>
                    <a:pt x="1589" y="116"/>
                    <a:pt x="1592" y="119"/>
                  </a:cubicBezTo>
                  <a:cubicBezTo>
                    <a:pt x="1599" y="124"/>
                    <a:pt x="1605" y="130"/>
                    <a:pt x="1611" y="136"/>
                  </a:cubicBezTo>
                  <a:cubicBezTo>
                    <a:pt x="1611" y="136"/>
                    <a:pt x="1611" y="136"/>
                    <a:pt x="1611" y="136"/>
                  </a:cubicBezTo>
                  <a:cubicBezTo>
                    <a:pt x="1619" y="144"/>
                    <a:pt x="1626" y="151"/>
                    <a:pt x="1633" y="159"/>
                  </a:cubicBezTo>
                  <a:cubicBezTo>
                    <a:pt x="1633" y="160"/>
                    <a:pt x="1633" y="160"/>
                    <a:pt x="1633" y="160"/>
                  </a:cubicBezTo>
                  <a:cubicBezTo>
                    <a:pt x="1633" y="160"/>
                    <a:pt x="1633" y="160"/>
                    <a:pt x="1633" y="160"/>
                  </a:cubicBezTo>
                  <a:cubicBezTo>
                    <a:pt x="1649" y="178"/>
                    <a:pt x="1664" y="198"/>
                    <a:pt x="1676" y="219"/>
                  </a:cubicBezTo>
                  <a:cubicBezTo>
                    <a:pt x="1693" y="247"/>
                    <a:pt x="1707" y="277"/>
                    <a:pt x="1718" y="309"/>
                  </a:cubicBezTo>
                  <a:cubicBezTo>
                    <a:pt x="1718" y="309"/>
                    <a:pt x="1718" y="309"/>
                    <a:pt x="1718" y="309"/>
                  </a:cubicBezTo>
                  <a:cubicBezTo>
                    <a:pt x="1718" y="309"/>
                    <a:pt x="1718" y="309"/>
                    <a:pt x="1718" y="309"/>
                  </a:cubicBezTo>
                  <a:cubicBezTo>
                    <a:pt x="1719" y="311"/>
                    <a:pt x="1719" y="313"/>
                    <a:pt x="1718" y="315"/>
                  </a:cubicBezTo>
                  <a:cubicBezTo>
                    <a:pt x="1717" y="317"/>
                    <a:pt x="1715" y="319"/>
                    <a:pt x="1713" y="320"/>
                  </a:cubicBezTo>
                  <a:cubicBezTo>
                    <a:pt x="1712" y="320"/>
                    <a:pt x="1711" y="320"/>
                    <a:pt x="1710" y="320"/>
                  </a:cubicBezTo>
                  <a:close/>
                  <a:moveTo>
                    <a:pt x="841" y="281"/>
                  </a:moveTo>
                  <a:cubicBezTo>
                    <a:pt x="840" y="281"/>
                    <a:pt x="839" y="281"/>
                    <a:pt x="838" y="281"/>
                  </a:cubicBezTo>
                  <a:cubicBezTo>
                    <a:pt x="836" y="280"/>
                    <a:pt x="834" y="278"/>
                    <a:pt x="833" y="276"/>
                  </a:cubicBezTo>
                  <a:cubicBezTo>
                    <a:pt x="832" y="274"/>
                    <a:pt x="832" y="272"/>
                    <a:pt x="833" y="269"/>
                  </a:cubicBezTo>
                  <a:cubicBezTo>
                    <a:pt x="833" y="269"/>
                    <a:pt x="833" y="269"/>
                    <a:pt x="833" y="269"/>
                  </a:cubicBezTo>
                  <a:cubicBezTo>
                    <a:pt x="835" y="265"/>
                    <a:pt x="840" y="263"/>
                    <a:pt x="844" y="265"/>
                  </a:cubicBezTo>
                  <a:cubicBezTo>
                    <a:pt x="849" y="267"/>
                    <a:pt x="851" y="272"/>
                    <a:pt x="849" y="276"/>
                  </a:cubicBezTo>
                  <a:cubicBezTo>
                    <a:pt x="849" y="277"/>
                    <a:pt x="849" y="277"/>
                    <a:pt x="849" y="277"/>
                  </a:cubicBezTo>
                  <a:cubicBezTo>
                    <a:pt x="849" y="277"/>
                    <a:pt x="849" y="277"/>
                    <a:pt x="849" y="277"/>
                  </a:cubicBezTo>
                  <a:cubicBezTo>
                    <a:pt x="847" y="279"/>
                    <a:pt x="844" y="281"/>
                    <a:pt x="841" y="281"/>
                  </a:cubicBezTo>
                  <a:close/>
                  <a:moveTo>
                    <a:pt x="8" y="257"/>
                  </a:moveTo>
                  <a:cubicBezTo>
                    <a:pt x="3" y="257"/>
                    <a:pt x="0" y="253"/>
                    <a:pt x="0" y="248"/>
                  </a:cubicBezTo>
                  <a:cubicBezTo>
                    <a:pt x="0" y="244"/>
                    <a:pt x="3" y="240"/>
                    <a:pt x="8" y="240"/>
                  </a:cubicBezTo>
                  <a:cubicBezTo>
                    <a:pt x="13" y="240"/>
                    <a:pt x="16" y="244"/>
                    <a:pt x="16" y="248"/>
                  </a:cubicBezTo>
                  <a:cubicBezTo>
                    <a:pt x="16" y="253"/>
                    <a:pt x="13" y="257"/>
                    <a:pt x="8" y="257"/>
                  </a:cubicBezTo>
                  <a:close/>
                  <a:moveTo>
                    <a:pt x="853" y="256"/>
                  </a:moveTo>
                  <a:cubicBezTo>
                    <a:pt x="852" y="256"/>
                    <a:pt x="851" y="256"/>
                    <a:pt x="849" y="255"/>
                  </a:cubicBezTo>
                  <a:cubicBezTo>
                    <a:pt x="845" y="253"/>
                    <a:pt x="844" y="248"/>
                    <a:pt x="846" y="243"/>
                  </a:cubicBezTo>
                  <a:cubicBezTo>
                    <a:pt x="855" y="226"/>
                    <a:pt x="865" y="210"/>
                    <a:pt x="876" y="194"/>
                  </a:cubicBezTo>
                  <a:cubicBezTo>
                    <a:pt x="876" y="194"/>
                    <a:pt x="876" y="194"/>
                    <a:pt x="876" y="194"/>
                  </a:cubicBezTo>
                  <a:cubicBezTo>
                    <a:pt x="892" y="171"/>
                    <a:pt x="911" y="149"/>
                    <a:pt x="933" y="129"/>
                  </a:cubicBezTo>
                  <a:cubicBezTo>
                    <a:pt x="953" y="109"/>
                    <a:pt x="976" y="92"/>
                    <a:pt x="1001" y="76"/>
                  </a:cubicBezTo>
                  <a:cubicBezTo>
                    <a:pt x="1005" y="74"/>
                    <a:pt x="1010" y="75"/>
                    <a:pt x="1013" y="79"/>
                  </a:cubicBezTo>
                  <a:cubicBezTo>
                    <a:pt x="1015" y="83"/>
                    <a:pt x="1014" y="88"/>
                    <a:pt x="1010" y="91"/>
                  </a:cubicBezTo>
                  <a:cubicBezTo>
                    <a:pt x="962" y="121"/>
                    <a:pt x="920" y="160"/>
                    <a:pt x="890" y="204"/>
                  </a:cubicBezTo>
                  <a:cubicBezTo>
                    <a:pt x="890" y="204"/>
                    <a:pt x="890" y="204"/>
                    <a:pt x="890" y="204"/>
                  </a:cubicBezTo>
                  <a:cubicBezTo>
                    <a:pt x="890" y="204"/>
                    <a:pt x="890" y="204"/>
                    <a:pt x="890" y="204"/>
                  </a:cubicBezTo>
                  <a:cubicBezTo>
                    <a:pt x="879" y="219"/>
                    <a:pt x="869" y="235"/>
                    <a:pt x="861" y="251"/>
                  </a:cubicBezTo>
                  <a:cubicBezTo>
                    <a:pt x="859" y="254"/>
                    <a:pt x="857" y="256"/>
                    <a:pt x="853" y="256"/>
                  </a:cubicBezTo>
                  <a:close/>
                  <a:moveTo>
                    <a:pt x="2613" y="205"/>
                  </a:moveTo>
                  <a:cubicBezTo>
                    <a:pt x="2611" y="205"/>
                    <a:pt x="2610" y="204"/>
                    <a:pt x="2608" y="203"/>
                  </a:cubicBezTo>
                  <a:cubicBezTo>
                    <a:pt x="2604" y="200"/>
                    <a:pt x="2603" y="195"/>
                    <a:pt x="2606" y="191"/>
                  </a:cubicBezTo>
                  <a:cubicBezTo>
                    <a:pt x="2609" y="187"/>
                    <a:pt x="2614" y="187"/>
                    <a:pt x="2618" y="189"/>
                  </a:cubicBezTo>
                  <a:cubicBezTo>
                    <a:pt x="2622" y="192"/>
                    <a:pt x="2623" y="197"/>
                    <a:pt x="2620" y="201"/>
                  </a:cubicBezTo>
                  <a:cubicBezTo>
                    <a:pt x="2620" y="201"/>
                    <a:pt x="2620" y="201"/>
                    <a:pt x="2620" y="201"/>
                  </a:cubicBezTo>
                  <a:cubicBezTo>
                    <a:pt x="2618" y="203"/>
                    <a:pt x="2616" y="205"/>
                    <a:pt x="2613" y="205"/>
                  </a:cubicBezTo>
                  <a:close/>
                  <a:moveTo>
                    <a:pt x="2630" y="182"/>
                  </a:moveTo>
                  <a:cubicBezTo>
                    <a:pt x="2628" y="182"/>
                    <a:pt x="2626" y="181"/>
                    <a:pt x="2625" y="180"/>
                  </a:cubicBezTo>
                  <a:cubicBezTo>
                    <a:pt x="2621" y="177"/>
                    <a:pt x="2621" y="172"/>
                    <a:pt x="2624" y="168"/>
                  </a:cubicBezTo>
                  <a:cubicBezTo>
                    <a:pt x="2636" y="153"/>
                    <a:pt x="2649" y="139"/>
                    <a:pt x="2663" y="126"/>
                  </a:cubicBezTo>
                  <a:cubicBezTo>
                    <a:pt x="2666" y="124"/>
                    <a:pt x="2669" y="122"/>
                    <a:pt x="2672" y="119"/>
                  </a:cubicBezTo>
                  <a:cubicBezTo>
                    <a:pt x="2697" y="96"/>
                    <a:pt x="2726" y="76"/>
                    <a:pt x="2757" y="60"/>
                  </a:cubicBezTo>
                  <a:cubicBezTo>
                    <a:pt x="2774" y="51"/>
                    <a:pt x="2791" y="43"/>
                    <a:pt x="2810" y="36"/>
                  </a:cubicBezTo>
                  <a:cubicBezTo>
                    <a:pt x="2814" y="34"/>
                    <a:pt x="2819" y="37"/>
                    <a:pt x="2821" y="41"/>
                  </a:cubicBezTo>
                  <a:cubicBezTo>
                    <a:pt x="2821" y="43"/>
                    <a:pt x="2821" y="45"/>
                    <a:pt x="2820" y="47"/>
                  </a:cubicBezTo>
                  <a:cubicBezTo>
                    <a:pt x="2819" y="49"/>
                    <a:pt x="2818" y="51"/>
                    <a:pt x="2816" y="52"/>
                  </a:cubicBezTo>
                  <a:cubicBezTo>
                    <a:pt x="2798" y="59"/>
                    <a:pt x="2781" y="66"/>
                    <a:pt x="2766" y="75"/>
                  </a:cubicBezTo>
                  <a:cubicBezTo>
                    <a:pt x="2736" y="91"/>
                    <a:pt x="2708" y="110"/>
                    <a:pt x="2683" y="132"/>
                  </a:cubicBezTo>
                  <a:cubicBezTo>
                    <a:pt x="2680" y="134"/>
                    <a:pt x="2678" y="136"/>
                    <a:pt x="2675" y="139"/>
                  </a:cubicBezTo>
                  <a:cubicBezTo>
                    <a:pt x="2661" y="151"/>
                    <a:pt x="2649" y="165"/>
                    <a:pt x="2637" y="179"/>
                  </a:cubicBezTo>
                  <a:cubicBezTo>
                    <a:pt x="2635" y="181"/>
                    <a:pt x="2633" y="182"/>
                    <a:pt x="2630" y="182"/>
                  </a:cubicBezTo>
                  <a:close/>
                  <a:moveTo>
                    <a:pt x="3357" y="176"/>
                  </a:moveTo>
                  <a:cubicBezTo>
                    <a:pt x="3355" y="176"/>
                    <a:pt x="3352" y="175"/>
                    <a:pt x="3351" y="173"/>
                  </a:cubicBezTo>
                  <a:cubicBezTo>
                    <a:pt x="3349" y="172"/>
                    <a:pt x="3348" y="170"/>
                    <a:pt x="3349" y="167"/>
                  </a:cubicBezTo>
                  <a:cubicBezTo>
                    <a:pt x="3349" y="165"/>
                    <a:pt x="3350" y="163"/>
                    <a:pt x="3352" y="162"/>
                  </a:cubicBezTo>
                  <a:cubicBezTo>
                    <a:pt x="3355" y="159"/>
                    <a:pt x="3361" y="159"/>
                    <a:pt x="3363" y="162"/>
                  </a:cubicBezTo>
                  <a:cubicBezTo>
                    <a:pt x="3365" y="164"/>
                    <a:pt x="3366" y="166"/>
                    <a:pt x="3365" y="169"/>
                  </a:cubicBezTo>
                  <a:cubicBezTo>
                    <a:pt x="3365" y="171"/>
                    <a:pt x="3364" y="173"/>
                    <a:pt x="3363" y="174"/>
                  </a:cubicBezTo>
                  <a:cubicBezTo>
                    <a:pt x="3361" y="176"/>
                    <a:pt x="3359" y="176"/>
                    <a:pt x="3357" y="176"/>
                  </a:cubicBezTo>
                  <a:close/>
                  <a:moveTo>
                    <a:pt x="3338" y="156"/>
                  </a:moveTo>
                  <a:cubicBezTo>
                    <a:pt x="3336" y="156"/>
                    <a:pt x="3333" y="155"/>
                    <a:pt x="3332" y="153"/>
                  </a:cubicBezTo>
                  <a:cubicBezTo>
                    <a:pt x="3330" y="151"/>
                    <a:pt x="3327" y="148"/>
                    <a:pt x="3325" y="146"/>
                  </a:cubicBezTo>
                  <a:cubicBezTo>
                    <a:pt x="3301" y="123"/>
                    <a:pt x="3274" y="102"/>
                    <a:pt x="3245" y="85"/>
                  </a:cubicBezTo>
                  <a:cubicBezTo>
                    <a:pt x="3229" y="76"/>
                    <a:pt x="3213" y="67"/>
                    <a:pt x="3195" y="60"/>
                  </a:cubicBezTo>
                  <a:cubicBezTo>
                    <a:pt x="3182" y="54"/>
                    <a:pt x="3168" y="48"/>
                    <a:pt x="3153" y="44"/>
                  </a:cubicBezTo>
                  <a:cubicBezTo>
                    <a:pt x="3150" y="43"/>
                    <a:pt x="3147" y="41"/>
                    <a:pt x="3143" y="40"/>
                  </a:cubicBezTo>
                  <a:cubicBezTo>
                    <a:pt x="3139" y="39"/>
                    <a:pt x="3136" y="34"/>
                    <a:pt x="3138" y="30"/>
                  </a:cubicBezTo>
                  <a:cubicBezTo>
                    <a:pt x="3139" y="25"/>
                    <a:pt x="3144" y="23"/>
                    <a:pt x="3148" y="24"/>
                  </a:cubicBezTo>
                  <a:cubicBezTo>
                    <a:pt x="3151" y="25"/>
                    <a:pt x="3155" y="26"/>
                    <a:pt x="3159" y="27"/>
                  </a:cubicBezTo>
                  <a:cubicBezTo>
                    <a:pt x="3174" y="32"/>
                    <a:pt x="3188" y="38"/>
                    <a:pt x="3202" y="44"/>
                  </a:cubicBezTo>
                  <a:cubicBezTo>
                    <a:pt x="3220" y="52"/>
                    <a:pt x="3237" y="61"/>
                    <a:pt x="3253" y="70"/>
                  </a:cubicBezTo>
                  <a:cubicBezTo>
                    <a:pt x="3284" y="88"/>
                    <a:pt x="3312" y="110"/>
                    <a:pt x="3336" y="134"/>
                  </a:cubicBezTo>
                  <a:cubicBezTo>
                    <a:pt x="3339" y="136"/>
                    <a:pt x="3341" y="139"/>
                    <a:pt x="3344" y="141"/>
                  </a:cubicBezTo>
                  <a:cubicBezTo>
                    <a:pt x="3346" y="143"/>
                    <a:pt x="3346" y="145"/>
                    <a:pt x="3346" y="147"/>
                  </a:cubicBezTo>
                  <a:cubicBezTo>
                    <a:pt x="3346" y="149"/>
                    <a:pt x="3345" y="152"/>
                    <a:pt x="3344" y="153"/>
                  </a:cubicBezTo>
                  <a:cubicBezTo>
                    <a:pt x="3342" y="155"/>
                    <a:pt x="3340" y="156"/>
                    <a:pt x="3338" y="156"/>
                  </a:cubicBezTo>
                  <a:close/>
                  <a:moveTo>
                    <a:pt x="1565" y="116"/>
                  </a:moveTo>
                  <a:cubicBezTo>
                    <a:pt x="1563" y="116"/>
                    <a:pt x="1561" y="115"/>
                    <a:pt x="1560" y="114"/>
                  </a:cubicBezTo>
                  <a:cubicBezTo>
                    <a:pt x="1556" y="111"/>
                    <a:pt x="1555" y="106"/>
                    <a:pt x="1558" y="102"/>
                  </a:cubicBezTo>
                  <a:cubicBezTo>
                    <a:pt x="1561" y="98"/>
                    <a:pt x="1566" y="98"/>
                    <a:pt x="1570" y="100"/>
                  </a:cubicBezTo>
                  <a:cubicBezTo>
                    <a:pt x="1572" y="102"/>
                    <a:pt x="1573" y="104"/>
                    <a:pt x="1573" y="106"/>
                  </a:cubicBezTo>
                  <a:cubicBezTo>
                    <a:pt x="1573" y="108"/>
                    <a:pt x="1573" y="111"/>
                    <a:pt x="1571" y="112"/>
                  </a:cubicBezTo>
                  <a:cubicBezTo>
                    <a:pt x="1570" y="114"/>
                    <a:pt x="1567" y="116"/>
                    <a:pt x="1565" y="116"/>
                  </a:cubicBezTo>
                  <a:close/>
                  <a:moveTo>
                    <a:pt x="1542" y="99"/>
                  </a:moveTo>
                  <a:cubicBezTo>
                    <a:pt x="1540" y="99"/>
                    <a:pt x="1538" y="99"/>
                    <a:pt x="1537" y="98"/>
                  </a:cubicBezTo>
                  <a:cubicBezTo>
                    <a:pt x="1504" y="76"/>
                    <a:pt x="1468" y="58"/>
                    <a:pt x="1430" y="45"/>
                  </a:cubicBezTo>
                  <a:cubicBezTo>
                    <a:pt x="1430" y="45"/>
                    <a:pt x="1430" y="45"/>
                    <a:pt x="1430" y="45"/>
                  </a:cubicBezTo>
                  <a:cubicBezTo>
                    <a:pt x="1429" y="45"/>
                    <a:pt x="1429" y="45"/>
                    <a:pt x="1429" y="45"/>
                  </a:cubicBezTo>
                  <a:cubicBezTo>
                    <a:pt x="1429" y="45"/>
                    <a:pt x="1429" y="45"/>
                    <a:pt x="1429" y="45"/>
                  </a:cubicBezTo>
                  <a:cubicBezTo>
                    <a:pt x="1429" y="45"/>
                    <a:pt x="1429" y="45"/>
                    <a:pt x="1429" y="45"/>
                  </a:cubicBezTo>
                  <a:cubicBezTo>
                    <a:pt x="1415" y="40"/>
                    <a:pt x="1400" y="36"/>
                    <a:pt x="1385" y="32"/>
                  </a:cubicBezTo>
                  <a:cubicBezTo>
                    <a:pt x="1367" y="28"/>
                    <a:pt x="1350" y="25"/>
                    <a:pt x="1332" y="22"/>
                  </a:cubicBezTo>
                  <a:cubicBezTo>
                    <a:pt x="1332" y="22"/>
                    <a:pt x="1332" y="22"/>
                    <a:pt x="1332" y="22"/>
                  </a:cubicBezTo>
                  <a:cubicBezTo>
                    <a:pt x="1330" y="22"/>
                    <a:pt x="1330" y="22"/>
                    <a:pt x="1330" y="22"/>
                  </a:cubicBezTo>
                  <a:cubicBezTo>
                    <a:pt x="1325" y="22"/>
                    <a:pt x="1322" y="17"/>
                    <a:pt x="1323" y="13"/>
                  </a:cubicBezTo>
                  <a:cubicBezTo>
                    <a:pt x="1323" y="8"/>
                    <a:pt x="1327" y="5"/>
                    <a:pt x="1332" y="5"/>
                  </a:cubicBezTo>
                  <a:cubicBezTo>
                    <a:pt x="1332" y="5"/>
                    <a:pt x="1333" y="5"/>
                    <a:pt x="1333" y="6"/>
                  </a:cubicBezTo>
                  <a:cubicBezTo>
                    <a:pt x="1333" y="6"/>
                    <a:pt x="1334" y="6"/>
                    <a:pt x="1334" y="6"/>
                  </a:cubicBezTo>
                  <a:cubicBezTo>
                    <a:pt x="1334" y="6"/>
                    <a:pt x="1334" y="6"/>
                    <a:pt x="1334" y="6"/>
                  </a:cubicBezTo>
                  <a:cubicBezTo>
                    <a:pt x="1352" y="8"/>
                    <a:pt x="1371" y="11"/>
                    <a:pt x="1389" y="16"/>
                  </a:cubicBezTo>
                  <a:cubicBezTo>
                    <a:pt x="1404" y="19"/>
                    <a:pt x="1420" y="24"/>
                    <a:pt x="1434" y="29"/>
                  </a:cubicBezTo>
                  <a:cubicBezTo>
                    <a:pt x="1434" y="29"/>
                    <a:pt x="1434" y="29"/>
                    <a:pt x="1434" y="29"/>
                  </a:cubicBezTo>
                  <a:cubicBezTo>
                    <a:pt x="1474" y="42"/>
                    <a:pt x="1512" y="60"/>
                    <a:pt x="1546" y="84"/>
                  </a:cubicBezTo>
                  <a:cubicBezTo>
                    <a:pt x="1548" y="85"/>
                    <a:pt x="1550" y="87"/>
                    <a:pt x="1550" y="89"/>
                  </a:cubicBezTo>
                  <a:cubicBezTo>
                    <a:pt x="1550" y="91"/>
                    <a:pt x="1550" y="94"/>
                    <a:pt x="1549" y="95"/>
                  </a:cubicBezTo>
                  <a:cubicBezTo>
                    <a:pt x="1547" y="98"/>
                    <a:pt x="1545" y="99"/>
                    <a:pt x="1542" y="99"/>
                  </a:cubicBezTo>
                  <a:close/>
                  <a:moveTo>
                    <a:pt x="1030" y="78"/>
                  </a:moveTo>
                  <a:cubicBezTo>
                    <a:pt x="1027" y="78"/>
                    <a:pt x="1024" y="76"/>
                    <a:pt x="1022" y="73"/>
                  </a:cubicBezTo>
                  <a:cubicBezTo>
                    <a:pt x="1021" y="71"/>
                    <a:pt x="1021" y="69"/>
                    <a:pt x="1022" y="67"/>
                  </a:cubicBezTo>
                  <a:cubicBezTo>
                    <a:pt x="1022" y="65"/>
                    <a:pt x="1024" y="63"/>
                    <a:pt x="1026" y="62"/>
                  </a:cubicBezTo>
                  <a:cubicBezTo>
                    <a:pt x="1030" y="60"/>
                    <a:pt x="1035" y="61"/>
                    <a:pt x="1037" y="65"/>
                  </a:cubicBezTo>
                  <a:cubicBezTo>
                    <a:pt x="1040" y="69"/>
                    <a:pt x="1038" y="74"/>
                    <a:pt x="1034" y="77"/>
                  </a:cubicBezTo>
                  <a:cubicBezTo>
                    <a:pt x="1033" y="77"/>
                    <a:pt x="1031" y="78"/>
                    <a:pt x="1030" y="78"/>
                  </a:cubicBezTo>
                  <a:close/>
                  <a:moveTo>
                    <a:pt x="1055" y="65"/>
                  </a:moveTo>
                  <a:cubicBezTo>
                    <a:pt x="1052" y="65"/>
                    <a:pt x="1049" y="63"/>
                    <a:pt x="1047" y="60"/>
                  </a:cubicBezTo>
                  <a:cubicBezTo>
                    <a:pt x="1046" y="58"/>
                    <a:pt x="1046" y="56"/>
                    <a:pt x="1047" y="54"/>
                  </a:cubicBezTo>
                  <a:cubicBezTo>
                    <a:pt x="1048" y="51"/>
                    <a:pt x="1049" y="50"/>
                    <a:pt x="1052" y="49"/>
                  </a:cubicBezTo>
                  <a:cubicBezTo>
                    <a:pt x="1069" y="41"/>
                    <a:pt x="1087" y="34"/>
                    <a:pt x="1105" y="28"/>
                  </a:cubicBezTo>
                  <a:cubicBezTo>
                    <a:pt x="1113" y="25"/>
                    <a:pt x="1121" y="22"/>
                    <a:pt x="1129" y="20"/>
                  </a:cubicBezTo>
                  <a:cubicBezTo>
                    <a:pt x="1130" y="20"/>
                    <a:pt x="1130" y="20"/>
                    <a:pt x="1130" y="20"/>
                  </a:cubicBezTo>
                  <a:cubicBezTo>
                    <a:pt x="1136" y="18"/>
                    <a:pt x="1141" y="17"/>
                    <a:pt x="1147" y="16"/>
                  </a:cubicBezTo>
                  <a:cubicBezTo>
                    <a:pt x="1150" y="15"/>
                    <a:pt x="1152" y="15"/>
                    <a:pt x="1154" y="14"/>
                  </a:cubicBezTo>
                  <a:cubicBezTo>
                    <a:pt x="1154" y="14"/>
                    <a:pt x="1154" y="14"/>
                    <a:pt x="1154" y="14"/>
                  </a:cubicBezTo>
                  <a:cubicBezTo>
                    <a:pt x="1160" y="13"/>
                    <a:pt x="1166" y="12"/>
                    <a:pt x="1172" y="11"/>
                  </a:cubicBezTo>
                  <a:cubicBezTo>
                    <a:pt x="1174" y="10"/>
                    <a:pt x="1177" y="9"/>
                    <a:pt x="1180" y="9"/>
                  </a:cubicBezTo>
                  <a:cubicBezTo>
                    <a:pt x="1180" y="9"/>
                    <a:pt x="1180" y="9"/>
                    <a:pt x="1180" y="9"/>
                  </a:cubicBezTo>
                  <a:cubicBezTo>
                    <a:pt x="1183" y="8"/>
                    <a:pt x="1186" y="8"/>
                    <a:pt x="1188" y="8"/>
                  </a:cubicBezTo>
                  <a:cubicBezTo>
                    <a:pt x="1194" y="7"/>
                    <a:pt x="1200" y="6"/>
                    <a:pt x="1205" y="5"/>
                  </a:cubicBezTo>
                  <a:cubicBezTo>
                    <a:pt x="1206" y="5"/>
                    <a:pt x="1206" y="5"/>
                    <a:pt x="1206" y="5"/>
                  </a:cubicBezTo>
                  <a:cubicBezTo>
                    <a:pt x="1208" y="5"/>
                    <a:pt x="1211" y="5"/>
                    <a:pt x="1213" y="4"/>
                  </a:cubicBezTo>
                  <a:cubicBezTo>
                    <a:pt x="1219" y="4"/>
                    <a:pt x="1225" y="3"/>
                    <a:pt x="1231" y="3"/>
                  </a:cubicBezTo>
                  <a:cubicBezTo>
                    <a:pt x="1245" y="2"/>
                    <a:pt x="1260" y="1"/>
                    <a:pt x="1275" y="2"/>
                  </a:cubicBezTo>
                  <a:cubicBezTo>
                    <a:pt x="1279" y="2"/>
                    <a:pt x="1283" y="6"/>
                    <a:pt x="1283" y="10"/>
                  </a:cubicBezTo>
                  <a:cubicBezTo>
                    <a:pt x="1283" y="15"/>
                    <a:pt x="1279" y="19"/>
                    <a:pt x="1275" y="19"/>
                  </a:cubicBezTo>
                  <a:cubicBezTo>
                    <a:pt x="1275" y="19"/>
                    <a:pt x="1275" y="19"/>
                    <a:pt x="1275" y="19"/>
                  </a:cubicBezTo>
                  <a:cubicBezTo>
                    <a:pt x="1260" y="18"/>
                    <a:pt x="1246" y="19"/>
                    <a:pt x="1232" y="20"/>
                  </a:cubicBezTo>
                  <a:cubicBezTo>
                    <a:pt x="1232" y="20"/>
                    <a:pt x="1232" y="20"/>
                    <a:pt x="1232" y="20"/>
                  </a:cubicBezTo>
                  <a:cubicBezTo>
                    <a:pt x="1227" y="20"/>
                    <a:pt x="1221" y="21"/>
                    <a:pt x="1215" y="21"/>
                  </a:cubicBezTo>
                  <a:cubicBezTo>
                    <a:pt x="1213" y="22"/>
                    <a:pt x="1210" y="22"/>
                    <a:pt x="1207" y="22"/>
                  </a:cubicBezTo>
                  <a:cubicBezTo>
                    <a:pt x="1207" y="22"/>
                    <a:pt x="1207" y="22"/>
                    <a:pt x="1207" y="22"/>
                  </a:cubicBezTo>
                  <a:cubicBezTo>
                    <a:pt x="1207" y="22"/>
                    <a:pt x="1207" y="22"/>
                    <a:pt x="1207" y="22"/>
                  </a:cubicBezTo>
                  <a:cubicBezTo>
                    <a:pt x="1202" y="23"/>
                    <a:pt x="1196" y="24"/>
                    <a:pt x="1191" y="24"/>
                  </a:cubicBezTo>
                  <a:cubicBezTo>
                    <a:pt x="1188" y="25"/>
                    <a:pt x="1186" y="25"/>
                    <a:pt x="1183" y="26"/>
                  </a:cubicBezTo>
                  <a:cubicBezTo>
                    <a:pt x="1180" y="26"/>
                    <a:pt x="1177" y="27"/>
                    <a:pt x="1174" y="27"/>
                  </a:cubicBezTo>
                  <a:cubicBezTo>
                    <a:pt x="1169" y="28"/>
                    <a:pt x="1164" y="29"/>
                    <a:pt x="1159" y="30"/>
                  </a:cubicBezTo>
                  <a:cubicBezTo>
                    <a:pt x="1158" y="30"/>
                    <a:pt x="1158" y="30"/>
                    <a:pt x="1158" y="30"/>
                  </a:cubicBezTo>
                  <a:cubicBezTo>
                    <a:pt x="1156" y="31"/>
                    <a:pt x="1153" y="32"/>
                    <a:pt x="1151" y="32"/>
                  </a:cubicBezTo>
                  <a:cubicBezTo>
                    <a:pt x="1145" y="34"/>
                    <a:pt x="1140" y="35"/>
                    <a:pt x="1134" y="36"/>
                  </a:cubicBezTo>
                  <a:cubicBezTo>
                    <a:pt x="1134" y="37"/>
                    <a:pt x="1134" y="37"/>
                    <a:pt x="1134" y="37"/>
                  </a:cubicBezTo>
                  <a:cubicBezTo>
                    <a:pt x="1126" y="39"/>
                    <a:pt x="1118" y="41"/>
                    <a:pt x="1110" y="44"/>
                  </a:cubicBezTo>
                  <a:cubicBezTo>
                    <a:pt x="1093" y="50"/>
                    <a:pt x="1075" y="56"/>
                    <a:pt x="1059" y="64"/>
                  </a:cubicBezTo>
                  <a:cubicBezTo>
                    <a:pt x="1058" y="65"/>
                    <a:pt x="1056" y="65"/>
                    <a:pt x="1055" y="65"/>
                  </a:cubicBezTo>
                  <a:close/>
                  <a:moveTo>
                    <a:pt x="2839" y="43"/>
                  </a:moveTo>
                  <a:cubicBezTo>
                    <a:pt x="2836" y="43"/>
                    <a:pt x="2832" y="41"/>
                    <a:pt x="2831" y="37"/>
                  </a:cubicBezTo>
                  <a:cubicBezTo>
                    <a:pt x="2830" y="33"/>
                    <a:pt x="2832" y="28"/>
                    <a:pt x="2837" y="26"/>
                  </a:cubicBezTo>
                  <a:cubicBezTo>
                    <a:pt x="2841" y="25"/>
                    <a:pt x="2846" y="28"/>
                    <a:pt x="2847" y="32"/>
                  </a:cubicBezTo>
                  <a:cubicBezTo>
                    <a:pt x="2848" y="34"/>
                    <a:pt x="2848" y="36"/>
                    <a:pt x="2847" y="38"/>
                  </a:cubicBezTo>
                  <a:cubicBezTo>
                    <a:pt x="2846" y="40"/>
                    <a:pt x="2844" y="42"/>
                    <a:pt x="2842" y="43"/>
                  </a:cubicBezTo>
                  <a:cubicBezTo>
                    <a:pt x="2841" y="43"/>
                    <a:pt x="2840" y="43"/>
                    <a:pt x="2839" y="43"/>
                  </a:cubicBezTo>
                  <a:close/>
                  <a:moveTo>
                    <a:pt x="2866" y="35"/>
                  </a:moveTo>
                  <a:cubicBezTo>
                    <a:pt x="2863" y="35"/>
                    <a:pt x="2859" y="32"/>
                    <a:pt x="2858" y="29"/>
                  </a:cubicBezTo>
                  <a:cubicBezTo>
                    <a:pt x="2858" y="26"/>
                    <a:pt x="2858" y="24"/>
                    <a:pt x="2859" y="22"/>
                  </a:cubicBezTo>
                  <a:cubicBezTo>
                    <a:pt x="2860" y="20"/>
                    <a:pt x="2862" y="19"/>
                    <a:pt x="2864" y="18"/>
                  </a:cubicBezTo>
                  <a:cubicBezTo>
                    <a:pt x="2883" y="14"/>
                    <a:pt x="2902" y="10"/>
                    <a:pt x="2921" y="7"/>
                  </a:cubicBezTo>
                  <a:cubicBezTo>
                    <a:pt x="2966" y="0"/>
                    <a:pt x="3012" y="0"/>
                    <a:pt x="3058" y="5"/>
                  </a:cubicBezTo>
                  <a:cubicBezTo>
                    <a:pt x="3069" y="7"/>
                    <a:pt x="3081" y="8"/>
                    <a:pt x="3092" y="10"/>
                  </a:cubicBezTo>
                  <a:cubicBezTo>
                    <a:pt x="3095" y="11"/>
                    <a:pt x="3097" y="12"/>
                    <a:pt x="3098" y="14"/>
                  </a:cubicBezTo>
                  <a:cubicBezTo>
                    <a:pt x="3099" y="16"/>
                    <a:pt x="3100" y="18"/>
                    <a:pt x="3099" y="20"/>
                  </a:cubicBezTo>
                  <a:cubicBezTo>
                    <a:pt x="3098" y="25"/>
                    <a:pt x="3094" y="28"/>
                    <a:pt x="3089" y="27"/>
                  </a:cubicBezTo>
                  <a:cubicBezTo>
                    <a:pt x="3078" y="25"/>
                    <a:pt x="3067" y="23"/>
                    <a:pt x="3056" y="22"/>
                  </a:cubicBezTo>
                  <a:cubicBezTo>
                    <a:pt x="3012" y="17"/>
                    <a:pt x="2966" y="18"/>
                    <a:pt x="2923" y="24"/>
                  </a:cubicBezTo>
                  <a:cubicBezTo>
                    <a:pt x="2905" y="26"/>
                    <a:pt x="2886" y="30"/>
                    <a:pt x="2869" y="35"/>
                  </a:cubicBezTo>
                  <a:cubicBezTo>
                    <a:pt x="2868" y="35"/>
                    <a:pt x="2867" y="35"/>
                    <a:pt x="2866" y="35"/>
                  </a:cubicBezTo>
                  <a:close/>
                  <a:moveTo>
                    <a:pt x="3118" y="33"/>
                  </a:moveTo>
                  <a:cubicBezTo>
                    <a:pt x="3118" y="33"/>
                    <a:pt x="3117" y="33"/>
                    <a:pt x="3116" y="33"/>
                  </a:cubicBezTo>
                  <a:cubicBezTo>
                    <a:pt x="3112" y="32"/>
                    <a:pt x="3109" y="27"/>
                    <a:pt x="3110" y="23"/>
                  </a:cubicBezTo>
                  <a:cubicBezTo>
                    <a:pt x="3111" y="18"/>
                    <a:pt x="3116" y="15"/>
                    <a:pt x="3120" y="17"/>
                  </a:cubicBezTo>
                  <a:cubicBezTo>
                    <a:pt x="3123" y="17"/>
                    <a:pt x="3125" y="18"/>
                    <a:pt x="3126" y="20"/>
                  </a:cubicBezTo>
                  <a:cubicBezTo>
                    <a:pt x="3127" y="22"/>
                    <a:pt x="3127" y="25"/>
                    <a:pt x="3127" y="27"/>
                  </a:cubicBezTo>
                  <a:cubicBezTo>
                    <a:pt x="3126" y="31"/>
                    <a:pt x="3122" y="33"/>
                    <a:pt x="3118" y="33"/>
                  </a:cubicBezTo>
                  <a:close/>
                  <a:moveTo>
                    <a:pt x="1303" y="20"/>
                  </a:moveTo>
                  <a:cubicBezTo>
                    <a:pt x="1303" y="20"/>
                    <a:pt x="1303" y="20"/>
                    <a:pt x="1302" y="20"/>
                  </a:cubicBezTo>
                  <a:cubicBezTo>
                    <a:pt x="1300" y="20"/>
                    <a:pt x="1298" y="19"/>
                    <a:pt x="1297" y="17"/>
                  </a:cubicBezTo>
                  <a:cubicBezTo>
                    <a:pt x="1295" y="15"/>
                    <a:pt x="1294" y="13"/>
                    <a:pt x="1294" y="11"/>
                  </a:cubicBezTo>
                  <a:cubicBezTo>
                    <a:pt x="1295" y="6"/>
                    <a:pt x="1299" y="2"/>
                    <a:pt x="1303" y="3"/>
                  </a:cubicBezTo>
                  <a:cubicBezTo>
                    <a:pt x="1306" y="3"/>
                    <a:pt x="1308" y="4"/>
                    <a:pt x="1309" y="6"/>
                  </a:cubicBezTo>
                  <a:cubicBezTo>
                    <a:pt x="1311" y="7"/>
                    <a:pt x="1312" y="10"/>
                    <a:pt x="1311" y="12"/>
                  </a:cubicBezTo>
                  <a:cubicBezTo>
                    <a:pt x="1311" y="16"/>
                    <a:pt x="1307" y="20"/>
                    <a:pt x="1303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AB0E5F85-B0DE-4A08-8189-766247A6F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9545" y="17021005"/>
              <a:ext cx="11033125" cy="2816226"/>
            </a:xfrm>
            <a:custGeom>
              <a:avLst/>
              <a:gdLst>
                <a:gd name="T0" fmla="*/ 268 w 3474"/>
                <a:gd name="T1" fmla="*/ 853 h 885"/>
                <a:gd name="T2" fmla="*/ 2 w 3474"/>
                <a:gd name="T3" fmla="*/ 484 h 885"/>
                <a:gd name="T4" fmla="*/ 1 w 3474"/>
                <a:gd name="T5" fmla="*/ 200 h 885"/>
                <a:gd name="T6" fmla="*/ 17 w 3474"/>
                <a:gd name="T7" fmla="*/ 389 h 885"/>
                <a:gd name="T8" fmla="*/ 34 w 3474"/>
                <a:gd name="T9" fmla="*/ 574 h 885"/>
                <a:gd name="T10" fmla="*/ 363 w 3474"/>
                <a:gd name="T11" fmla="*/ 861 h 885"/>
                <a:gd name="T12" fmla="*/ 635 w 3474"/>
                <a:gd name="T13" fmla="*/ 825 h 885"/>
                <a:gd name="T14" fmla="*/ 864 w 3474"/>
                <a:gd name="T15" fmla="*/ 453 h 885"/>
                <a:gd name="T16" fmla="*/ 868 w 3474"/>
                <a:gd name="T17" fmla="*/ 382 h 885"/>
                <a:gd name="T18" fmla="*/ 942 w 3474"/>
                <a:gd name="T19" fmla="*/ 181 h 885"/>
                <a:gd name="T20" fmla="*/ 1192 w 3474"/>
                <a:gd name="T21" fmla="*/ 17 h 885"/>
                <a:gd name="T22" fmla="*/ 1223 w 3474"/>
                <a:gd name="T23" fmla="*/ 10 h 885"/>
                <a:gd name="T24" fmla="*/ 1247 w 3474"/>
                <a:gd name="T25" fmla="*/ 7 h 885"/>
                <a:gd name="T26" fmla="*/ 1366 w 3474"/>
                <a:gd name="T27" fmla="*/ 7 h 885"/>
                <a:gd name="T28" fmla="*/ 1722 w 3474"/>
                <a:gd name="T29" fmla="*/ 291 h 885"/>
                <a:gd name="T30" fmla="*/ 1747 w 3474"/>
                <a:gd name="T31" fmla="*/ 479 h 885"/>
                <a:gd name="T32" fmla="*/ 1917 w 3474"/>
                <a:gd name="T33" fmla="*/ 792 h 885"/>
                <a:gd name="T34" fmla="*/ 2272 w 3474"/>
                <a:gd name="T35" fmla="*/ 856 h 885"/>
                <a:gd name="T36" fmla="*/ 2553 w 3474"/>
                <a:gd name="T37" fmla="*/ 636 h 885"/>
                <a:gd name="T38" fmla="*/ 2593 w 3474"/>
                <a:gd name="T39" fmla="*/ 427 h 885"/>
                <a:gd name="T40" fmla="*/ 2623 w 3474"/>
                <a:gd name="T41" fmla="*/ 269 h 885"/>
                <a:gd name="T42" fmla="*/ 3091 w 3474"/>
                <a:gd name="T43" fmla="*/ 7 h 885"/>
                <a:gd name="T44" fmla="*/ 3348 w 3474"/>
                <a:gd name="T45" fmla="*/ 125 h 885"/>
                <a:gd name="T46" fmla="*/ 3473 w 3474"/>
                <a:gd name="T47" fmla="*/ 476 h 885"/>
                <a:gd name="T48" fmla="*/ 3457 w 3474"/>
                <a:gd name="T49" fmla="*/ 760 h 885"/>
                <a:gd name="T50" fmla="*/ 3394 w 3474"/>
                <a:gd name="T51" fmla="*/ 209 h 885"/>
                <a:gd name="T52" fmla="*/ 3179 w 3474"/>
                <a:gd name="T53" fmla="*/ 44 h 885"/>
                <a:gd name="T54" fmla="*/ 2743 w 3474"/>
                <a:gd name="T55" fmla="*/ 125 h 885"/>
                <a:gd name="T56" fmla="*/ 2611 w 3474"/>
                <a:gd name="T57" fmla="*/ 410 h 885"/>
                <a:gd name="T58" fmla="*/ 2609 w 3474"/>
                <a:gd name="T59" fmla="*/ 457 h 885"/>
                <a:gd name="T60" fmla="*/ 2367 w 3474"/>
                <a:gd name="T61" fmla="*/ 842 h 885"/>
                <a:gd name="T62" fmla="*/ 2085 w 3474"/>
                <a:gd name="T63" fmla="*/ 877 h 885"/>
                <a:gd name="T64" fmla="*/ 1780 w 3474"/>
                <a:gd name="T65" fmla="*/ 665 h 885"/>
                <a:gd name="T66" fmla="*/ 1725 w 3474"/>
                <a:gd name="T67" fmla="*/ 387 h 885"/>
                <a:gd name="T68" fmla="*/ 1454 w 3474"/>
                <a:gd name="T69" fmla="*/ 45 h 885"/>
                <a:gd name="T70" fmla="*/ 1256 w 3474"/>
                <a:gd name="T71" fmla="*/ 23 h 885"/>
                <a:gd name="T72" fmla="*/ 1226 w 3474"/>
                <a:gd name="T73" fmla="*/ 27 h 885"/>
                <a:gd name="T74" fmla="*/ 1196 w 3474"/>
                <a:gd name="T75" fmla="*/ 33 h 885"/>
                <a:gd name="T76" fmla="*/ 956 w 3474"/>
                <a:gd name="T77" fmla="*/ 191 h 885"/>
                <a:gd name="T78" fmla="*/ 885 w 3474"/>
                <a:gd name="T79" fmla="*/ 384 h 885"/>
                <a:gd name="T80" fmla="*/ 881 w 3474"/>
                <a:gd name="T81" fmla="*/ 454 h 885"/>
                <a:gd name="T82" fmla="*/ 642 w 3474"/>
                <a:gd name="T83" fmla="*/ 841 h 885"/>
                <a:gd name="T84" fmla="*/ 441 w 3474"/>
                <a:gd name="T85" fmla="*/ 884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474" h="885">
                  <a:moveTo>
                    <a:pt x="441" y="884"/>
                  </a:moveTo>
                  <a:cubicBezTo>
                    <a:pt x="414" y="884"/>
                    <a:pt x="387" y="882"/>
                    <a:pt x="361" y="878"/>
                  </a:cubicBezTo>
                  <a:cubicBezTo>
                    <a:pt x="329" y="873"/>
                    <a:pt x="298" y="864"/>
                    <a:pt x="268" y="853"/>
                  </a:cubicBezTo>
                  <a:cubicBezTo>
                    <a:pt x="208" y="830"/>
                    <a:pt x="153" y="793"/>
                    <a:pt x="110" y="746"/>
                  </a:cubicBezTo>
                  <a:cubicBezTo>
                    <a:pt x="67" y="700"/>
                    <a:pt x="35" y="642"/>
                    <a:pt x="18" y="579"/>
                  </a:cubicBezTo>
                  <a:cubicBezTo>
                    <a:pt x="10" y="549"/>
                    <a:pt x="4" y="517"/>
                    <a:pt x="2" y="484"/>
                  </a:cubicBezTo>
                  <a:cubicBezTo>
                    <a:pt x="0" y="461"/>
                    <a:pt x="0" y="437"/>
                    <a:pt x="1" y="413"/>
                  </a:cubicBezTo>
                  <a:cubicBezTo>
                    <a:pt x="1" y="405"/>
                    <a:pt x="1" y="397"/>
                    <a:pt x="1" y="389"/>
                  </a:cubicBezTo>
                  <a:cubicBezTo>
                    <a:pt x="1" y="200"/>
                    <a:pt x="1" y="200"/>
                    <a:pt x="1" y="200"/>
                  </a:cubicBezTo>
                  <a:cubicBezTo>
                    <a:pt x="1" y="196"/>
                    <a:pt x="4" y="192"/>
                    <a:pt x="9" y="192"/>
                  </a:cubicBezTo>
                  <a:cubicBezTo>
                    <a:pt x="14" y="192"/>
                    <a:pt x="17" y="196"/>
                    <a:pt x="17" y="200"/>
                  </a:cubicBezTo>
                  <a:cubicBezTo>
                    <a:pt x="17" y="389"/>
                    <a:pt x="17" y="389"/>
                    <a:pt x="17" y="389"/>
                  </a:cubicBezTo>
                  <a:cubicBezTo>
                    <a:pt x="18" y="397"/>
                    <a:pt x="18" y="405"/>
                    <a:pt x="17" y="413"/>
                  </a:cubicBezTo>
                  <a:cubicBezTo>
                    <a:pt x="17" y="436"/>
                    <a:pt x="17" y="460"/>
                    <a:pt x="19" y="483"/>
                  </a:cubicBezTo>
                  <a:cubicBezTo>
                    <a:pt x="21" y="515"/>
                    <a:pt x="26" y="545"/>
                    <a:pt x="34" y="574"/>
                  </a:cubicBezTo>
                  <a:cubicBezTo>
                    <a:pt x="51" y="635"/>
                    <a:pt x="81" y="690"/>
                    <a:pt x="122" y="735"/>
                  </a:cubicBezTo>
                  <a:cubicBezTo>
                    <a:pt x="164" y="779"/>
                    <a:pt x="216" y="815"/>
                    <a:pt x="274" y="837"/>
                  </a:cubicBezTo>
                  <a:cubicBezTo>
                    <a:pt x="303" y="848"/>
                    <a:pt x="333" y="856"/>
                    <a:pt x="363" y="861"/>
                  </a:cubicBezTo>
                  <a:cubicBezTo>
                    <a:pt x="394" y="866"/>
                    <a:pt x="425" y="868"/>
                    <a:pt x="456" y="867"/>
                  </a:cubicBezTo>
                  <a:cubicBezTo>
                    <a:pt x="486" y="866"/>
                    <a:pt x="517" y="862"/>
                    <a:pt x="548" y="855"/>
                  </a:cubicBezTo>
                  <a:cubicBezTo>
                    <a:pt x="579" y="848"/>
                    <a:pt x="608" y="838"/>
                    <a:pt x="635" y="825"/>
                  </a:cubicBezTo>
                  <a:cubicBezTo>
                    <a:pt x="693" y="798"/>
                    <a:pt x="742" y="759"/>
                    <a:pt x="779" y="712"/>
                  </a:cubicBezTo>
                  <a:cubicBezTo>
                    <a:pt x="816" y="665"/>
                    <a:pt x="842" y="607"/>
                    <a:pt x="855" y="545"/>
                  </a:cubicBezTo>
                  <a:cubicBezTo>
                    <a:pt x="861" y="516"/>
                    <a:pt x="864" y="485"/>
                    <a:pt x="864" y="453"/>
                  </a:cubicBezTo>
                  <a:cubicBezTo>
                    <a:pt x="865" y="418"/>
                    <a:pt x="865" y="418"/>
                    <a:pt x="865" y="418"/>
                  </a:cubicBezTo>
                  <a:cubicBezTo>
                    <a:pt x="866" y="403"/>
                    <a:pt x="866" y="403"/>
                    <a:pt x="866" y="403"/>
                  </a:cubicBezTo>
                  <a:cubicBezTo>
                    <a:pt x="867" y="396"/>
                    <a:pt x="867" y="389"/>
                    <a:pt x="868" y="382"/>
                  </a:cubicBezTo>
                  <a:cubicBezTo>
                    <a:pt x="868" y="380"/>
                    <a:pt x="869" y="377"/>
                    <a:pt x="869" y="375"/>
                  </a:cubicBezTo>
                  <a:cubicBezTo>
                    <a:pt x="870" y="370"/>
                    <a:pt x="870" y="364"/>
                    <a:pt x="871" y="358"/>
                  </a:cubicBezTo>
                  <a:cubicBezTo>
                    <a:pt x="882" y="293"/>
                    <a:pt x="906" y="232"/>
                    <a:pt x="942" y="181"/>
                  </a:cubicBezTo>
                  <a:cubicBezTo>
                    <a:pt x="978" y="130"/>
                    <a:pt x="1028" y="87"/>
                    <a:pt x="1087" y="56"/>
                  </a:cubicBezTo>
                  <a:cubicBezTo>
                    <a:pt x="1115" y="41"/>
                    <a:pt x="1145" y="30"/>
                    <a:pt x="1176" y="21"/>
                  </a:cubicBezTo>
                  <a:cubicBezTo>
                    <a:pt x="1181" y="19"/>
                    <a:pt x="1187" y="18"/>
                    <a:pt x="1192" y="17"/>
                  </a:cubicBezTo>
                  <a:cubicBezTo>
                    <a:pt x="1194" y="16"/>
                    <a:pt x="1197" y="16"/>
                    <a:pt x="1199" y="15"/>
                  </a:cubicBezTo>
                  <a:cubicBezTo>
                    <a:pt x="1204" y="14"/>
                    <a:pt x="1210" y="13"/>
                    <a:pt x="1215" y="12"/>
                  </a:cubicBezTo>
                  <a:cubicBezTo>
                    <a:pt x="1217" y="11"/>
                    <a:pt x="1220" y="11"/>
                    <a:pt x="1223" y="10"/>
                  </a:cubicBezTo>
                  <a:cubicBezTo>
                    <a:pt x="1223" y="10"/>
                    <a:pt x="1223" y="10"/>
                    <a:pt x="1223" y="10"/>
                  </a:cubicBezTo>
                  <a:cubicBezTo>
                    <a:pt x="1226" y="10"/>
                    <a:pt x="1228" y="10"/>
                    <a:pt x="1231" y="9"/>
                  </a:cubicBezTo>
                  <a:cubicBezTo>
                    <a:pt x="1236" y="8"/>
                    <a:pt x="1241" y="8"/>
                    <a:pt x="1247" y="7"/>
                  </a:cubicBezTo>
                  <a:cubicBezTo>
                    <a:pt x="1249" y="7"/>
                    <a:pt x="1252" y="7"/>
                    <a:pt x="1254" y="6"/>
                  </a:cubicBezTo>
                  <a:cubicBezTo>
                    <a:pt x="1260" y="6"/>
                    <a:pt x="1265" y="5"/>
                    <a:pt x="1271" y="5"/>
                  </a:cubicBezTo>
                  <a:cubicBezTo>
                    <a:pt x="1302" y="3"/>
                    <a:pt x="1335" y="3"/>
                    <a:pt x="1366" y="7"/>
                  </a:cubicBezTo>
                  <a:cubicBezTo>
                    <a:pt x="1398" y="11"/>
                    <a:pt x="1430" y="19"/>
                    <a:pt x="1460" y="29"/>
                  </a:cubicBezTo>
                  <a:cubicBezTo>
                    <a:pt x="1521" y="49"/>
                    <a:pt x="1577" y="84"/>
                    <a:pt x="1623" y="128"/>
                  </a:cubicBezTo>
                  <a:cubicBezTo>
                    <a:pt x="1668" y="173"/>
                    <a:pt x="1703" y="229"/>
                    <a:pt x="1722" y="291"/>
                  </a:cubicBezTo>
                  <a:cubicBezTo>
                    <a:pt x="1732" y="321"/>
                    <a:pt x="1739" y="352"/>
                    <a:pt x="1742" y="385"/>
                  </a:cubicBezTo>
                  <a:cubicBezTo>
                    <a:pt x="1745" y="404"/>
                    <a:pt x="1745" y="424"/>
                    <a:pt x="1745" y="443"/>
                  </a:cubicBezTo>
                  <a:cubicBezTo>
                    <a:pt x="1746" y="455"/>
                    <a:pt x="1746" y="467"/>
                    <a:pt x="1747" y="479"/>
                  </a:cubicBezTo>
                  <a:cubicBezTo>
                    <a:pt x="1751" y="544"/>
                    <a:pt x="1768" y="605"/>
                    <a:pt x="1795" y="657"/>
                  </a:cubicBezTo>
                  <a:cubicBezTo>
                    <a:pt x="1810" y="684"/>
                    <a:pt x="1827" y="709"/>
                    <a:pt x="1848" y="732"/>
                  </a:cubicBezTo>
                  <a:cubicBezTo>
                    <a:pt x="1868" y="754"/>
                    <a:pt x="1891" y="774"/>
                    <a:pt x="1917" y="792"/>
                  </a:cubicBezTo>
                  <a:cubicBezTo>
                    <a:pt x="1966" y="826"/>
                    <a:pt x="2025" y="849"/>
                    <a:pt x="2088" y="861"/>
                  </a:cubicBezTo>
                  <a:cubicBezTo>
                    <a:pt x="2118" y="866"/>
                    <a:pt x="2149" y="868"/>
                    <a:pt x="2180" y="867"/>
                  </a:cubicBezTo>
                  <a:cubicBezTo>
                    <a:pt x="2212" y="867"/>
                    <a:pt x="2243" y="863"/>
                    <a:pt x="2272" y="856"/>
                  </a:cubicBezTo>
                  <a:cubicBezTo>
                    <a:pt x="2303" y="849"/>
                    <a:pt x="2332" y="839"/>
                    <a:pt x="2360" y="827"/>
                  </a:cubicBezTo>
                  <a:cubicBezTo>
                    <a:pt x="2388" y="814"/>
                    <a:pt x="2414" y="798"/>
                    <a:pt x="2439" y="779"/>
                  </a:cubicBezTo>
                  <a:cubicBezTo>
                    <a:pt x="2487" y="742"/>
                    <a:pt x="2527" y="693"/>
                    <a:pt x="2553" y="636"/>
                  </a:cubicBezTo>
                  <a:cubicBezTo>
                    <a:pt x="2578" y="583"/>
                    <a:pt x="2591" y="523"/>
                    <a:pt x="2592" y="457"/>
                  </a:cubicBezTo>
                  <a:cubicBezTo>
                    <a:pt x="2593" y="433"/>
                    <a:pt x="2593" y="433"/>
                    <a:pt x="2593" y="433"/>
                  </a:cubicBezTo>
                  <a:cubicBezTo>
                    <a:pt x="2593" y="431"/>
                    <a:pt x="2593" y="429"/>
                    <a:pt x="2593" y="427"/>
                  </a:cubicBezTo>
                  <a:cubicBezTo>
                    <a:pt x="2593" y="421"/>
                    <a:pt x="2593" y="415"/>
                    <a:pt x="2594" y="409"/>
                  </a:cubicBezTo>
                  <a:cubicBezTo>
                    <a:pt x="2595" y="395"/>
                    <a:pt x="2596" y="379"/>
                    <a:pt x="2599" y="362"/>
                  </a:cubicBezTo>
                  <a:cubicBezTo>
                    <a:pt x="2604" y="329"/>
                    <a:pt x="2612" y="298"/>
                    <a:pt x="2623" y="269"/>
                  </a:cubicBezTo>
                  <a:cubicBezTo>
                    <a:pt x="2647" y="208"/>
                    <a:pt x="2684" y="154"/>
                    <a:pt x="2732" y="112"/>
                  </a:cubicBezTo>
                  <a:cubicBezTo>
                    <a:pt x="2780" y="71"/>
                    <a:pt x="2838" y="39"/>
                    <a:pt x="2901" y="22"/>
                  </a:cubicBezTo>
                  <a:cubicBezTo>
                    <a:pt x="2961" y="5"/>
                    <a:pt x="3026" y="0"/>
                    <a:pt x="3091" y="7"/>
                  </a:cubicBezTo>
                  <a:cubicBezTo>
                    <a:pt x="3122" y="11"/>
                    <a:pt x="3153" y="17"/>
                    <a:pt x="3184" y="28"/>
                  </a:cubicBezTo>
                  <a:cubicBezTo>
                    <a:pt x="3216" y="38"/>
                    <a:pt x="3245" y="51"/>
                    <a:pt x="3272" y="67"/>
                  </a:cubicBezTo>
                  <a:cubicBezTo>
                    <a:pt x="3300" y="84"/>
                    <a:pt x="3325" y="103"/>
                    <a:pt x="3348" y="125"/>
                  </a:cubicBezTo>
                  <a:cubicBezTo>
                    <a:pt x="3371" y="147"/>
                    <a:pt x="3391" y="173"/>
                    <a:pt x="3409" y="200"/>
                  </a:cubicBezTo>
                  <a:cubicBezTo>
                    <a:pt x="3441" y="253"/>
                    <a:pt x="3462" y="315"/>
                    <a:pt x="3470" y="381"/>
                  </a:cubicBezTo>
                  <a:cubicBezTo>
                    <a:pt x="3474" y="413"/>
                    <a:pt x="3474" y="445"/>
                    <a:pt x="3473" y="476"/>
                  </a:cubicBezTo>
                  <a:cubicBezTo>
                    <a:pt x="3473" y="760"/>
                    <a:pt x="3473" y="760"/>
                    <a:pt x="3473" y="760"/>
                  </a:cubicBezTo>
                  <a:cubicBezTo>
                    <a:pt x="3473" y="764"/>
                    <a:pt x="3470" y="768"/>
                    <a:pt x="3465" y="768"/>
                  </a:cubicBezTo>
                  <a:cubicBezTo>
                    <a:pt x="3460" y="768"/>
                    <a:pt x="3457" y="764"/>
                    <a:pt x="3457" y="760"/>
                  </a:cubicBezTo>
                  <a:cubicBezTo>
                    <a:pt x="3457" y="476"/>
                    <a:pt x="3457" y="476"/>
                    <a:pt x="3457" y="476"/>
                  </a:cubicBezTo>
                  <a:cubicBezTo>
                    <a:pt x="3457" y="446"/>
                    <a:pt x="3457" y="414"/>
                    <a:pt x="3453" y="383"/>
                  </a:cubicBezTo>
                  <a:cubicBezTo>
                    <a:pt x="3446" y="320"/>
                    <a:pt x="3425" y="260"/>
                    <a:pt x="3394" y="209"/>
                  </a:cubicBezTo>
                  <a:cubicBezTo>
                    <a:pt x="3378" y="183"/>
                    <a:pt x="3358" y="159"/>
                    <a:pt x="3337" y="138"/>
                  </a:cubicBezTo>
                  <a:cubicBezTo>
                    <a:pt x="3315" y="117"/>
                    <a:pt x="3290" y="98"/>
                    <a:pt x="3263" y="82"/>
                  </a:cubicBezTo>
                  <a:cubicBezTo>
                    <a:pt x="3238" y="67"/>
                    <a:pt x="3210" y="54"/>
                    <a:pt x="3179" y="44"/>
                  </a:cubicBezTo>
                  <a:cubicBezTo>
                    <a:pt x="3149" y="34"/>
                    <a:pt x="3119" y="27"/>
                    <a:pt x="3089" y="24"/>
                  </a:cubicBezTo>
                  <a:cubicBezTo>
                    <a:pt x="3027" y="17"/>
                    <a:pt x="2963" y="22"/>
                    <a:pt x="2905" y="38"/>
                  </a:cubicBezTo>
                  <a:cubicBezTo>
                    <a:pt x="2845" y="55"/>
                    <a:pt x="2789" y="85"/>
                    <a:pt x="2743" y="125"/>
                  </a:cubicBezTo>
                  <a:cubicBezTo>
                    <a:pt x="2698" y="165"/>
                    <a:pt x="2662" y="217"/>
                    <a:pt x="2639" y="275"/>
                  </a:cubicBezTo>
                  <a:cubicBezTo>
                    <a:pt x="2628" y="303"/>
                    <a:pt x="2620" y="333"/>
                    <a:pt x="2616" y="364"/>
                  </a:cubicBezTo>
                  <a:cubicBezTo>
                    <a:pt x="2613" y="381"/>
                    <a:pt x="2611" y="396"/>
                    <a:pt x="2611" y="410"/>
                  </a:cubicBezTo>
                  <a:cubicBezTo>
                    <a:pt x="2610" y="416"/>
                    <a:pt x="2610" y="422"/>
                    <a:pt x="2610" y="427"/>
                  </a:cubicBezTo>
                  <a:cubicBezTo>
                    <a:pt x="2610" y="429"/>
                    <a:pt x="2610" y="432"/>
                    <a:pt x="2610" y="434"/>
                  </a:cubicBezTo>
                  <a:cubicBezTo>
                    <a:pt x="2609" y="457"/>
                    <a:pt x="2609" y="457"/>
                    <a:pt x="2609" y="457"/>
                  </a:cubicBezTo>
                  <a:cubicBezTo>
                    <a:pt x="2608" y="525"/>
                    <a:pt x="2594" y="588"/>
                    <a:pt x="2568" y="644"/>
                  </a:cubicBezTo>
                  <a:cubicBezTo>
                    <a:pt x="2541" y="703"/>
                    <a:pt x="2500" y="754"/>
                    <a:pt x="2449" y="793"/>
                  </a:cubicBezTo>
                  <a:cubicBezTo>
                    <a:pt x="2424" y="812"/>
                    <a:pt x="2396" y="829"/>
                    <a:pt x="2367" y="842"/>
                  </a:cubicBezTo>
                  <a:cubicBezTo>
                    <a:pt x="2338" y="855"/>
                    <a:pt x="2307" y="866"/>
                    <a:pt x="2276" y="873"/>
                  </a:cubicBezTo>
                  <a:cubicBezTo>
                    <a:pt x="2246" y="880"/>
                    <a:pt x="2214" y="883"/>
                    <a:pt x="2181" y="884"/>
                  </a:cubicBezTo>
                  <a:cubicBezTo>
                    <a:pt x="2148" y="885"/>
                    <a:pt x="2116" y="883"/>
                    <a:pt x="2085" y="877"/>
                  </a:cubicBezTo>
                  <a:cubicBezTo>
                    <a:pt x="2020" y="866"/>
                    <a:pt x="1958" y="841"/>
                    <a:pt x="1908" y="806"/>
                  </a:cubicBezTo>
                  <a:cubicBezTo>
                    <a:pt x="1880" y="788"/>
                    <a:pt x="1856" y="766"/>
                    <a:pt x="1835" y="743"/>
                  </a:cubicBezTo>
                  <a:cubicBezTo>
                    <a:pt x="1814" y="720"/>
                    <a:pt x="1795" y="693"/>
                    <a:pt x="1780" y="665"/>
                  </a:cubicBezTo>
                  <a:cubicBezTo>
                    <a:pt x="1751" y="611"/>
                    <a:pt x="1734" y="547"/>
                    <a:pt x="1730" y="481"/>
                  </a:cubicBezTo>
                  <a:cubicBezTo>
                    <a:pt x="1729" y="468"/>
                    <a:pt x="1729" y="456"/>
                    <a:pt x="1728" y="444"/>
                  </a:cubicBezTo>
                  <a:cubicBezTo>
                    <a:pt x="1728" y="425"/>
                    <a:pt x="1728" y="406"/>
                    <a:pt x="1725" y="387"/>
                  </a:cubicBezTo>
                  <a:cubicBezTo>
                    <a:pt x="1722" y="355"/>
                    <a:pt x="1716" y="325"/>
                    <a:pt x="1706" y="296"/>
                  </a:cubicBezTo>
                  <a:cubicBezTo>
                    <a:pt x="1687" y="237"/>
                    <a:pt x="1654" y="183"/>
                    <a:pt x="1611" y="140"/>
                  </a:cubicBezTo>
                  <a:cubicBezTo>
                    <a:pt x="1567" y="97"/>
                    <a:pt x="1513" y="64"/>
                    <a:pt x="1454" y="45"/>
                  </a:cubicBezTo>
                  <a:cubicBezTo>
                    <a:pt x="1425" y="35"/>
                    <a:pt x="1395" y="28"/>
                    <a:pt x="1364" y="24"/>
                  </a:cubicBezTo>
                  <a:cubicBezTo>
                    <a:pt x="1334" y="20"/>
                    <a:pt x="1303" y="20"/>
                    <a:pt x="1272" y="22"/>
                  </a:cubicBezTo>
                  <a:cubicBezTo>
                    <a:pt x="1266" y="22"/>
                    <a:pt x="1261" y="23"/>
                    <a:pt x="1256" y="23"/>
                  </a:cubicBezTo>
                  <a:cubicBezTo>
                    <a:pt x="1254" y="23"/>
                    <a:pt x="1251" y="24"/>
                    <a:pt x="1248" y="24"/>
                  </a:cubicBezTo>
                  <a:cubicBezTo>
                    <a:pt x="1244" y="24"/>
                    <a:pt x="1239" y="25"/>
                    <a:pt x="1234" y="26"/>
                  </a:cubicBezTo>
                  <a:cubicBezTo>
                    <a:pt x="1231" y="26"/>
                    <a:pt x="1228" y="27"/>
                    <a:pt x="1226" y="27"/>
                  </a:cubicBezTo>
                  <a:cubicBezTo>
                    <a:pt x="1223" y="28"/>
                    <a:pt x="1220" y="28"/>
                    <a:pt x="1218" y="29"/>
                  </a:cubicBezTo>
                  <a:cubicBezTo>
                    <a:pt x="1213" y="30"/>
                    <a:pt x="1208" y="31"/>
                    <a:pt x="1203" y="32"/>
                  </a:cubicBezTo>
                  <a:cubicBezTo>
                    <a:pt x="1201" y="32"/>
                    <a:pt x="1198" y="33"/>
                    <a:pt x="1196" y="33"/>
                  </a:cubicBezTo>
                  <a:cubicBezTo>
                    <a:pt x="1191" y="35"/>
                    <a:pt x="1186" y="36"/>
                    <a:pt x="1181" y="37"/>
                  </a:cubicBezTo>
                  <a:cubicBezTo>
                    <a:pt x="1150" y="46"/>
                    <a:pt x="1121" y="57"/>
                    <a:pt x="1094" y="71"/>
                  </a:cubicBezTo>
                  <a:cubicBezTo>
                    <a:pt x="1038" y="101"/>
                    <a:pt x="990" y="142"/>
                    <a:pt x="956" y="191"/>
                  </a:cubicBezTo>
                  <a:cubicBezTo>
                    <a:pt x="922" y="239"/>
                    <a:pt x="898" y="298"/>
                    <a:pt x="888" y="361"/>
                  </a:cubicBezTo>
                  <a:cubicBezTo>
                    <a:pt x="887" y="366"/>
                    <a:pt x="886" y="372"/>
                    <a:pt x="886" y="377"/>
                  </a:cubicBezTo>
                  <a:cubicBezTo>
                    <a:pt x="886" y="379"/>
                    <a:pt x="885" y="382"/>
                    <a:pt x="885" y="384"/>
                  </a:cubicBezTo>
                  <a:cubicBezTo>
                    <a:pt x="884" y="390"/>
                    <a:pt x="884" y="397"/>
                    <a:pt x="883" y="404"/>
                  </a:cubicBezTo>
                  <a:cubicBezTo>
                    <a:pt x="882" y="419"/>
                    <a:pt x="882" y="419"/>
                    <a:pt x="882" y="419"/>
                  </a:cubicBezTo>
                  <a:cubicBezTo>
                    <a:pt x="881" y="454"/>
                    <a:pt x="881" y="454"/>
                    <a:pt x="881" y="454"/>
                  </a:cubicBezTo>
                  <a:cubicBezTo>
                    <a:pt x="881" y="487"/>
                    <a:pt x="877" y="519"/>
                    <a:pt x="871" y="549"/>
                  </a:cubicBezTo>
                  <a:cubicBezTo>
                    <a:pt x="858" y="613"/>
                    <a:pt x="831" y="673"/>
                    <a:pt x="792" y="723"/>
                  </a:cubicBezTo>
                  <a:cubicBezTo>
                    <a:pt x="754" y="772"/>
                    <a:pt x="702" y="812"/>
                    <a:pt x="642" y="841"/>
                  </a:cubicBezTo>
                  <a:cubicBezTo>
                    <a:pt x="614" y="854"/>
                    <a:pt x="584" y="864"/>
                    <a:pt x="551" y="872"/>
                  </a:cubicBezTo>
                  <a:cubicBezTo>
                    <a:pt x="520" y="879"/>
                    <a:pt x="488" y="883"/>
                    <a:pt x="456" y="884"/>
                  </a:cubicBezTo>
                  <a:cubicBezTo>
                    <a:pt x="451" y="884"/>
                    <a:pt x="446" y="884"/>
                    <a:pt x="441" y="8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9D1AF6F3-8AEA-492F-8C4A-46316B247F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38420" y="17148005"/>
              <a:ext cx="11026775" cy="2800351"/>
            </a:xfrm>
            <a:custGeom>
              <a:avLst/>
              <a:gdLst>
                <a:gd name="T0" fmla="*/ 439 w 3472"/>
                <a:gd name="T1" fmla="*/ 862 h 880"/>
                <a:gd name="T2" fmla="*/ 492 w 3472"/>
                <a:gd name="T3" fmla="*/ 880 h 880"/>
                <a:gd name="T4" fmla="*/ 2315 w 3472"/>
                <a:gd name="T5" fmla="*/ 851 h 880"/>
                <a:gd name="T6" fmla="*/ 2256 w 3472"/>
                <a:gd name="T7" fmla="*/ 878 h 880"/>
                <a:gd name="T8" fmla="*/ 2142 w 3472"/>
                <a:gd name="T9" fmla="*/ 877 h 880"/>
                <a:gd name="T10" fmla="*/ 2143 w 3472"/>
                <a:gd name="T11" fmla="*/ 860 h 880"/>
                <a:gd name="T12" fmla="*/ 356 w 3472"/>
                <a:gd name="T13" fmla="*/ 849 h 880"/>
                <a:gd name="T14" fmla="*/ 129 w 3472"/>
                <a:gd name="T15" fmla="*/ 742 h 880"/>
                <a:gd name="T16" fmla="*/ 335 w 3472"/>
                <a:gd name="T17" fmla="*/ 853 h 880"/>
                <a:gd name="T18" fmla="*/ 634 w 3472"/>
                <a:gd name="T19" fmla="*/ 856 h 880"/>
                <a:gd name="T20" fmla="*/ 848 w 3472"/>
                <a:gd name="T21" fmla="*/ 701 h 880"/>
                <a:gd name="T22" fmla="*/ 2439 w 3472"/>
                <a:gd name="T23" fmla="*/ 805 h 880"/>
                <a:gd name="T24" fmla="*/ 2508 w 3472"/>
                <a:gd name="T25" fmla="*/ 758 h 880"/>
                <a:gd name="T26" fmla="*/ 1903 w 3472"/>
                <a:gd name="T27" fmla="*/ 782 h 880"/>
                <a:gd name="T28" fmla="*/ 1783 w 3472"/>
                <a:gd name="T29" fmla="*/ 642 h 880"/>
                <a:gd name="T30" fmla="*/ 1892 w 3472"/>
                <a:gd name="T31" fmla="*/ 751 h 880"/>
                <a:gd name="T32" fmla="*/ 3472 w 3472"/>
                <a:gd name="T33" fmla="*/ 720 h 880"/>
                <a:gd name="T34" fmla="*/ 91 w 3472"/>
                <a:gd name="T35" fmla="*/ 698 h 880"/>
                <a:gd name="T36" fmla="*/ 103 w 3472"/>
                <a:gd name="T37" fmla="*/ 700 h 880"/>
                <a:gd name="T38" fmla="*/ 868 w 3472"/>
                <a:gd name="T39" fmla="*/ 684 h 880"/>
                <a:gd name="T40" fmla="*/ 925 w 3472"/>
                <a:gd name="T41" fmla="*/ 513 h 880"/>
                <a:gd name="T42" fmla="*/ 883 w 3472"/>
                <a:gd name="T43" fmla="*/ 666 h 880"/>
                <a:gd name="T44" fmla="*/ 2624 w 3472"/>
                <a:gd name="T45" fmla="*/ 611 h 880"/>
                <a:gd name="T46" fmla="*/ 3455 w 3472"/>
                <a:gd name="T47" fmla="*/ 390 h 880"/>
                <a:gd name="T48" fmla="*/ 2642 w 3472"/>
                <a:gd name="T49" fmla="*/ 590 h 880"/>
                <a:gd name="T50" fmla="*/ 2666 w 3472"/>
                <a:gd name="T51" fmla="*/ 358 h 880"/>
                <a:gd name="T52" fmla="*/ 2650 w 3472"/>
                <a:gd name="T53" fmla="*/ 585 h 880"/>
                <a:gd name="T54" fmla="*/ 1747 w 3472"/>
                <a:gd name="T55" fmla="*/ 525 h 880"/>
                <a:gd name="T56" fmla="*/ 1725 w 3472"/>
                <a:gd name="T57" fmla="*/ 356 h 880"/>
                <a:gd name="T58" fmla="*/ 1741 w 3472"/>
                <a:gd name="T59" fmla="*/ 349 h 880"/>
                <a:gd name="T60" fmla="*/ 1746 w 3472"/>
                <a:gd name="T61" fmla="*/ 442 h 880"/>
                <a:gd name="T62" fmla="*/ 11 w 3472"/>
                <a:gd name="T63" fmla="*/ 466 h 880"/>
                <a:gd name="T64" fmla="*/ 0 w 3472"/>
                <a:gd name="T65" fmla="*/ 396 h 880"/>
                <a:gd name="T66" fmla="*/ 17 w 3472"/>
                <a:gd name="T67" fmla="*/ 429 h 880"/>
                <a:gd name="T68" fmla="*/ 950 w 3472"/>
                <a:gd name="T69" fmla="*/ 414 h 880"/>
                <a:gd name="T70" fmla="*/ 939 w 3472"/>
                <a:gd name="T71" fmla="*/ 346 h 880"/>
                <a:gd name="T72" fmla="*/ 959 w 3472"/>
                <a:gd name="T73" fmla="*/ 327 h 880"/>
                <a:gd name="T74" fmla="*/ 944 w 3472"/>
                <a:gd name="T75" fmla="*/ 400 h 880"/>
                <a:gd name="T76" fmla="*/ 2669 w 3472"/>
                <a:gd name="T77" fmla="*/ 330 h 880"/>
                <a:gd name="T78" fmla="*/ 3388 w 3472"/>
                <a:gd name="T79" fmla="*/ 172 h 880"/>
                <a:gd name="T80" fmla="*/ 3459 w 3472"/>
                <a:gd name="T81" fmla="*/ 332 h 880"/>
                <a:gd name="T82" fmla="*/ 2798 w 3472"/>
                <a:gd name="T83" fmla="*/ 116 h 880"/>
                <a:gd name="T84" fmla="*/ 1713 w 3472"/>
                <a:gd name="T85" fmla="*/ 257 h 880"/>
                <a:gd name="T86" fmla="*/ 1602 w 3472"/>
                <a:gd name="T87" fmla="*/ 109 h 880"/>
                <a:gd name="T88" fmla="*/ 1714 w 3472"/>
                <a:gd name="T89" fmla="*/ 242 h 880"/>
                <a:gd name="T90" fmla="*/ 1018 w 3472"/>
                <a:gd name="T91" fmla="*/ 160 h 880"/>
                <a:gd name="T92" fmla="*/ 1035 w 3472"/>
                <a:gd name="T93" fmla="*/ 126 h 880"/>
                <a:gd name="T94" fmla="*/ 1225 w 3472"/>
                <a:gd name="T95" fmla="*/ 32 h 880"/>
                <a:gd name="T96" fmla="*/ 3333 w 3472"/>
                <a:gd name="T97" fmla="*/ 111 h 880"/>
                <a:gd name="T98" fmla="*/ 2809 w 3472"/>
                <a:gd name="T99" fmla="*/ 85 h 880"/>
                <a:gd name="T100" fmla="*/ 3161 w 3472"/>
                <a:gd name="T101" fmla="*/ 26 h 880"/>
                <a:gd name="T102" fmla="*/ 3289 w 3472"/>
                <a:gd name="T103" fmla="*/ 58 h 880"/>
                <a:gd name="T104" fmla="*/ 2945 w 3472"/>
                <a:gd name="T105" fmla="*/ 16 h 880"/>
                <a:gd name="T106" fmla="*/ 2889 w 3472"/>
                <a:gd name="T107" fmla="*/ 55 h 880"/>
                <a:gd name="T108" fmla="*/ 1545 w 3472"/>
                <a:gd name="T109" fmla="*/ 59 h 880"/>
                <a:gd name="T110" fmla="*/ 1478 w 3472"/>
                <a:gd name="T111" fmla="*/ 39 h 880"/>
                <a:gd name="T112" fmla="*/ 1291 w 3472"/>
                <a:gd name="T113" fmla="*/ 19 h 880"/>
                <a:gd name="T114" fmla="*/ 1396 w 3472"/>
                <a:gd name="T115" fmla="*/ 3 h 880"/>
                <a:gd name="T116" fmla="*/ 1515 w 3472"/>
                <a:gd name="T117" fmla="*/ 35 h 880"/>
                <a:gd name="T118" fmla="*/ 1261 w 3472"/>
                <a:gd name="T119" fmla="*/ 7 h 880"/>
                <a:gd name="T120" fmla="*/ 3079 w 3472"/>
                <a:gd name="T121" fmla="*/ 0 h 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72" h="880">
                  <a:moveTo>
                    <a:pt x="476" y="880"/>
                  </a:moveTo>
                  <a:cubicBezTo>
                    <a:pt x="464" y="880"/>
                    <a:pt x="451" y="880"/>
                    <a:pt x="438" y="879"/>
                  </a:cubicBezTo>
                  <a:cubicBezTo>
                    <a:pt x="438" y="879"/>
                    <a:pt x="437" y="879"/>
                    <a:pt x="437" y="879"/>
                  </a:cubicBezTo>
                  <a:cubicBezTo>
                    <a:pt x="421" y="878"/>
                    <a:pt x="405" y="876"/>
                    <a:pt x="390" y="873"/>
                  </a:cubicBezTo>
                  <a:cubicBezTo>
                    <a:pt x="387" y="873"/>
                    <a:pt x="384" y="872"/>
                    <a:pt x="381" y="872"/>
                  </a:cubicBezTo>
                  <a:cubicBezTo>
                    <a:pt x="376" y="871"/>
                    <a:pt x="373" y="867"/>
                    <a:pt x="374" y="862"/>
                  </a:cubicBezTo>
                  <a:cubicBezTo>
                    <a:pt x="375" y="857"/>
                    <a:pt x="379" y="854"/>
                    <a:pt x="384" y="855"/>
                  </a:cubicBezTo>
                  <a:cubicBezTo>
                    <a:pt x="386" y="856"/>
                    <a:pt x="389" y="856"/>
                    <a:pt x="393" y="857"/>
                  </a:cubicBezTo>
                  <a:cubicBezTo>
                    <a:pt x="408" y="859"/>
                    <a:pt x="424" y="861"/>
                    <a:pt x="439" y="862"/>
                  </a:cubicBezTo>
                  <a:cubicBezTo>
                    <a:pt x="451" y="863"/>
                    <a:pt x="464" y="863"/>
                    <a:pt x="476" y="863"/>
                  </a:cubicBezTo>
                  <a:cubicBezTo>
                    <a:pt x="482" y="863"/>
                    <a:pt x="487" y="863"/>
                    <a:pt x="492" y="863"/>
                  </a:cubicBezTo>
                  <a:cubicBezTo>
                    <a:pt x="525" y="862"/>
                    <a:pt x="558" y="858"/>
                    <a:pt x="591" y="850"/>
                  </a:cubicBezTo>
                  <a:cubicBezTo>
                    <a:pt x="595" y="849"/>
                    <a:pt x="600" y="848"/>
                    <a:pt x="604" y="847"/>
                  </a:cubicBezTo>
                  <a:cubicBezTo>
                    <a:pt x="604" y="847"/>
                    <a:pt x="604" y="847"/>
                    <a:pt x="604" y="847"/>
                  </a:cubicBezTo>
                  <a:cubicBezTo>
                    <a:pt x="609" y="846"/>
                    <a:pt x="614" y="849"/>
                    <a:pt x="615" y="853"/>
                  </a:cubicBezTo>
                  <a:cubicBezTo>
                    <a:pt x="616" y="858"/>
                    <a:pt x="613" y="862"/>
                    <a:pt x="609" y="863"/>
                  </a:cubicBezTo>
                  <a:cubicBezTo>
                    <a:pt x="604" y="865"/>
                    <a:pt x="599" y="866"/>
                    <a:pt x="595" y="867"/>
                  </a:cubicBezTo>
                  <a:cubicBezTo>
                    <a:pt x="561" y="875"/>
                    <a:pt x="526" y="879"/>
                    <a:pt x="492" y="880"/>
                  </a:cubicBezTo>
                  <a:cubicBezTo>
                    <a:pt x="487" y="880"/>
                    <a:pt x="482" y="880"/>
                    <a:pt x="476" y="880"/>
                  </a:cubicBezTo>
                  <a:close/>
                  <a:moveTo>
                    <a:pt x="2204" y="880"/>
                  </a:moveTo>
                  <a:cubicBezTo>
                    <a:pt x="2202" y="880"/>
                    <a:pt x="2200" y="880"/>
                    <a:pt x="2198" y="880"/>
                  </a:cubicBezTo>
                  <a:cubicBezTo>
                    <a:pt x="2194" y="880"/>
                    <a:pt x="2190" y="876"/>
                    <a:pt x="2190" y="872"/>
                  </a:cubicBezTo>
                  <a:cubicBezTo>
                    <a:pt x="2190" y="867"/>
                    <a:pt x="2194" y="863"/>
                    <a:pt x="2198" y="863"/>
                  </a:cubicBezTo>
                  <a:cubicBezTo>
                    <a:pt x="2199" y="863"/>
                    <a:pt x="2199" y="863"/>
                    <a:pt x="2199" y="863"/>
                  </a:cubicBezTo>
                  <a:cubicBezTo>
                    <a:pt x="2205" y="863"/>
                    <a:pt x="2211" y="863"/>
                    <a:pt x="2216" y="863"/>
                  </a:cubicBezTo>
                  <a:cubicBezTo>
                    <a:pt x="2229" y="863"/>
                    <a:pt x="2242" y="862"/>
                    <a:pt x="2254" y="861"/>
                  </a:cubicBezTo>
                  <a:cubicBezTo>
                    <a:pt x="2275" y="859"/>
                    <a:pt x="2295" y="856"/>
                    <a:pt x="2315" y="851"/>
                  </a:cubicBezTo>
                  <a:cubicBezTo>
                    <a:pt x="2348" y="844"/>
                    <a:pt x="2380" y="833"/>
                    <a:pt x="2410" y="820"/>
                  </a:cubicBezTo>
                  <a:cubicBezTo>
                    <a:pt x="2411" y="819"/>
                    <a:pt x="2413" y="818"/>
                    <a:pt x="2414" y="817"/>
                  </a:cubicBezTo>
                  <a:cubicBezTo>
                    <a:pt x="2415" y="817"/>
                    <a:pt x="2415" y="817"/>
                    <a:pt x="2415" y="817"/>
                  </a:cubicBezTo>
                  <a:cubicBezTo>
                    <a:pt x="2415" y="817"/>
                    <a:pt x="2415" y="817"/>
                    <a:pt x="2415" y="817"/>
                  </a:cubicBezTo>
                  <a:cubicBezTo>
                    <a:pt x="2419" y="816"/>
                    <a:pt x="2424" y="817"/>
                    <a:pt x="2426" y="821"/>
                  </a:cubicBezTo>
                  <a:cubicBezTo>
                    <a:pt x="2428" y="826"/>
                    <a:pt x="2426" y="831"/>
                    <a:pt x="2422" y="833"/>
                  </a:cubicBezTo>
                  <a:cubicBezTo>
                    <a:pt x="2420" y="834"/>
                    <a:pt x="2418" y="834"/>
                    <a:pt x="2417" y="835"/>
                  </a:cubicBezTo>
                  <a:cubicBezTo>
                    <a:pt x="2386" y="849"/>
                    <a:pt x="2353" y="860"/>
                    <a:pt x="2319" y="868"/>
                  </a:cubicBezTo>
                  <a:cubicBezTo>
                    <a:pt x="2298" y="872"/>
                    <a:pt x="2277" y="876"/>
                    <a:pt x="2256" y="878"/>
                  </a:cubicBezTo>
                  <a:cubicBezTo>
                    <a:pt x="2243" y="879"/>
                    <a:pt x="2230" y="880"/>
                    <a:pt x="2217" y="880"/>
                  </a:cubicBezTo>
                  <a:cubicBezTo>
                    <a:pt x="2212" y="880"/>
                    <a:pt x="2208" y="880"/>
                    <a:pt x="2204" y="880"/>
                  </a:cubicBezTo>
                  <a:close/>
                  <a:moveTo>
                    <a:pt x="2170" y="879"/>
                  </a:moveTo>
                  <a:cubicBezTo>
                    <a:pt x="2170" y="879"/>
                    <a:pt x="2170" y="879"/>
                    <a:pt x="2170" y="879"/>
                  </a:cubicBezTo>
                  <a:cubicBezTo>
                    <a:pt x="2165" y="879"/>
                    <a:pt x="2161" y="875"/>
                    <a:pt x="2162" y="870"/>
                  </a:cubicBezTo>
                  <a:cubicBezTo>
                    <a:pt x="2162" y="866"/>
                    <a:pt x="2166" y="862"/>
                    <a:pt x="2171" y="862"/>
                  </a:cubicBezTo>
                  <a:cubicBezTo>
                    <a:pt x="2175" y="863"/>
                    <a:pt x="2179" y="867"/>
                    <a:pt x="2179" y="871"/>
                  </a:cubicBezTo>
                  <a:cubicBezTo>
                    <a:pt x="2178" y="876"/>
                    <a:pt x="2175" y="879"/>
                    <a:pt x="2170" y="879"/>
                  </a:cubicBezTo>
                  <a:close/>
                  <a:moveTo>
                    <a:pt x="2142" y="877"/>
                  </a:moveTo>
                  <a:cubicBezTo>
                    <a:pt x="2142" y="877"/>
                    <a:pt x="2141" y="877"/>
                    <a:pt x="2141" y="877"/>
                  </a:cubicBezTo>
                  <a:cubicBezTo>
                    <a:pt x="2132" y="876"/>
                    <a:pt x="2123" y="874"/>
                    <a:pt x="2114" y="873"/>
                  </a:cubicBezTo>
                  <a:cubicBezTo>
                    <a:pt x="2065" y="864"/>
                    <a:pt x="2019" y="849"/>
                    <a:pt x="1976" y="828"/>
                  </a:cubicBezTo>
                  <a:cubicBezTo>
                    <a:pt x="1959" y="819"/>
                    <a:pt x="1942" y="809"/>
                    <a:pt x="1927" y="799"/>
                  </a:cubicBezTo>
                  <a:cubicBezTo>
                    <a:pt x="1923" y="796"/>
                    <a:pt x="1922" y="791"/>
                    <a:pt x="1924" y="787"/>
                  </a:cubicBezTo>
                  <a:cubicBezTo>
                    <a:pt x="1927" y="783"/>
                    <a:pt x="1932" y="782"/>
                    <a:pt x="1936" y="785"/>
                  </a:cubicBezTo>
                  <a:cubicBezTo>
                    <a:pt x="1951" y="795"/>
                    <a:pt x="1967" y="804"/>
                    <a:pt x="1984" y="813"/>
                  </a:cubicBezTo>
                  <a:cubicBezTo>
                    <a:pt x="2025" y="833"/>
                    <a:pt x="2070" y="848"/>
                    <a:pt x="2117" y="856"/>
                  </a:cubicBezTo>
                  <a:cubicBezTo>
                    <a:pt x="2125" y="857"/>
                    <a:pt x="2134" y="859"/>
                    <a:pt x="2143" y="860"/>
                  </a:cubicBezTo>
                  <a:cubicBezTo>
                    <a:pt x="2145" y="860"/>
                    <a:pt x="2147" y="861"/>
                    <a:pt x="2149" y="863"/>
                  </a:cubicBezTo>
                  <a:cubicBezTo>
                    <a:pt x="2150" y="865"/>
                    <a:pt x="2151" y="867"/>
                    <a:pt x="2150" y="869"/>
                  </a:cubicBezTo>
                  <a:cubicBezTo>
                    <a:pt x="2150" y="874"/>
                    <a:pt x="2146" y="877"/>
                    <a:pt x="2142" y="877"/>
                  </a:cubicBezTo>
                  <a:close/>
                  <a:moveTo>
                    <a:pt x="355" y="866"/>
                  </a:moveTo>
                  <a:cubicBezTo>
                    <a:pt x="354" y="866"/>
                    <a:pt x="353" y="866"/>
                    <a:pt x="353" y="866"/>
                  </a:cubicBezTo>
                  <a:cubicBezTo>
                    <a:pt x="350" y="865"/>
                    <a:pt x="349" y="864"/>
                    <a:pt x="347" y="862"/>
                  </a:cubicBezTo>
                  <a:cubicBezTo>
                    <a:pt x="346" y="860"/>
                    <a:pt x="346" y="858"/>
                    <a:pt x="346" y="856"/>
                  </a:cubicBezTo>
                  <a:cubicBezTo>
                    <a:pt x="347" y="851"/>
                    <a:pt x="352" y="848"/>
                    <a:pt x="356" y="849"/>
                  </a:cubicBezTo>
                  <a:cubicBezTo>
                    <a:pt x="356" y="849"/>
                    <a:pt x="356" y="849"/>
                    <a:pt x="356" y="849"/>
                  </a:cubicBezTo>
                  <a:cubicBezTo>
                    <a:pt x="357" y="849"/>
                    <a:pt x="357" y="849"/>
                    <a:pt x="357" y="849"/>
                  </a:cubicBezTo>
                  <a:cubicBezTo>
                    <a:pt x="361" y="850"/>
                    <a:pt x="364" y="855"/>
                    <a:pt x="363" y="860"/>
                  </a:cubicBezTo>
                  <a:cubicBezTo>
                    <a:pt x="362" y="863"/>
                    <a:pt x="359" y="866"/>
                    <a:pt x="355" y="866"/>
                  </a:cubicBezTo>
                  <a:close/>
                  <a:moveTo>
                    <a:pt x="327" y="859"/>
                  </a:moveTo>
                  <a:cubicBezTo>
                    <a:pt x="327" y="859"/>
                    <a:pt x="326" y="858"/>
                    <a:pt x="325" y="858"/>
                  </a:cubicBezTo>
                  <a:cubicBezTo>
                    <a:pt x="313" y="855"/>
                    <a:pt x="302" y="851"/>
                    <a:pt x="290" y="846"/>
                  </a:cubicBezTo>
                  <a:cubicBezTo>
                    <a:pt x="290" y="846"/>
                    <a:pt x="290" y="846"/>
                    <a:pt x="290" y="846"/>
                  </a:cubicBezTo>
                  <a:cubicBezTo>
                    <a:pt x="248" y="830"/>
                    <a:pt x="208" y="808"/>
                    <a:pt x="172" y="780"/>
                  </a:cubicBezTo>
                  <a:cubicBezTo>
                    <a:pt x="157" y="768"/>
                    <a:pt x="142" y="755"/>
                    <a:pt x="129" y="742"/>
                  </a:cubicBezTo>
                  <a:cubicBezTo>
                    <a:pt x="126" y="738"/>
                    <a:pt x="126" y="733"/>
                    <a:pt x="129" y="730"/>
                  </a:cubicBezTo>
                  <a:cubicBezTo>
                    <a:pt x="132" y="726"/>
                    <a:pt x="138" y="726"/>
                    <a:pt x="141" y="730"/>
                  </a:cubicBezTo>
                  <a:cubicBezTo>
                    <a:pt x="154" y="743"/>
                    <a:pt x="168" y="755"/>
                    <a:pt x="182" y="766"/>
                  </a:cubicBezTo>
                  <a:cubicBezTo>
                    <a:pt x="217" y="793"/>
                    <a:pt x="255" y="815"/>
                    <a:pt x="296" y="830"/>
                  </a:cubicBezTo>
                  <a:cubicBezTo>
                    <a:pt x="307" y="835"/>
                    <a:pt x="318" y="838"/>
                    <a:pt x="330" y="842"/>
                  </a:cubicBezTo>
                  <a:cubicBezTo>
                    <a:pt x="331" y="842"/>
                    <a:pt x="331" y="842"/>
                    <a:pt x="331" y="842"/>
                  </a:cubicBezTo>
                  <a:cubicBezTo>
                    <a:pt x="331" y="842"/>
                    <a:pt x="331" y="842"/>
                    <a:pt x="331" y="842"/>
                  </a:cubicBezTo>
                  <a:cubicBezTo>
                    <a:pt x="333" y="843"/>
                    <a:pt x="334" y="844"/>
                    <a:pt x="335" y="846"/>
                  </a:cubicBezTo>
                  <a:cubicBezTo>
                    <a:pt x="336" y="848"/>
                    <a:pt x="336" y="850"/>
                    <a:pt x="335" y="853"/>
                  </a:cubicBezTo>
                  <a:cubicBezTo>
                    <a:pt x="334" y="856"/>
                    <a:pt x="331" y="859"/>
                    <a:pt x="327" y="859"/>
                  </a:cubicBezTo>
                  <a:close/>
                  <a:moveTo>
                    <a:pt x="634" y="856"/>
                  </a:moveTo>
                  <a:cubicBezTo>
                    <a:pt x="630" y="856"/>
                    <a:pt x="627" y="853"/>
                    <a:pt x="626" y="850"/>
                  </a:cubicBezTo>
                  <a:cubicBezTo>
                    <a:pt x="624" y="845"/>
                    <a:pt x="627" y="841"/>
                    <a:pt x="631" y="839"/>
                  </a:cubicBezTo>
                  <a:cubicBezTo>
                    <a:pt x="636" y="838"/>
                    <a:pt x="640" y="840"/>
                    <a:pt x="642" y="845"/>
                  </a:cubicBezTo>
                  <a:cubicBezTo>
                    <a:pt x="643" y="847"/>
                    <a:pt x="642" y="849"/>
                    <a:pt x="641" y="851"/>
                  </a:cubicBezTo>
                  <a:cubicBezTo>
                    <a:pt x="640" y="853"/>
                    <a:pt x="639" y="855"/>
                    <a:pt x="637" y="855"/>
                  </a:cubicBezTo>
                  <a:cubicBezTo>
                    <a:pt x="636" y="855"/>
                    <a:pt x="636" y="855"/>
                    <a:pt x="636" y="855"/>
                  </a:cubicBezTo>
                  <a:cubicBezTo>
                    <a:pt x="636" y="856"/>
                    <a:pt x="635" y="856"/>
                    <a:pt x="634" y="856"/>
                  </a:cubicBezTo>
                  <a:close/>
                  <a:moveTo>
                    <a:pt x="660" y="846"/>
                  </a:moveTo>
                  <a:cubicBezTo>
                    <a:pt x="657" y="846"/>
                    <a:pt x="654" y="844"/>
                    <a:pt x="653" y="841"/>
                  </a:cubicBezTo>
                  <a:cubicBezTo>
                    <a:pt x="651" y="836"/>
                    <a:pt x="653" y="832"/>
                    <a:pt x="657" y="830"/>
                  </a:cubicBezTo>
                  <a:cubicBezTo>
                    <a:pt x="667" y="826"/>
                    <a:pt x="676" y="822"/>
                    <a:pt x="685" y="818"/>
                  </a:cubicBezTo>
                  <a:cubicBezTo>
                    <a:pt x="693" y="814"/>
                    <a:pt x="700" y="811"/>
                    <a:pt x="708" y="807"/>
                  </a:cubicBezTo>
                  <a:cubicBezTo>
                    <a:pt x="758" y="780"/>
                    <a:pt x="802" y="744"/>
                    <a:pt x="836" y="702"/>
                  </a:cubicBezTo>
                  <a:cubicBezTo>
                    <a:pt x="836" y="702"/>
                    <a:pt x="836" y="702"/>
                    <a:pt x="836" y="702"/>
                  </a:cubicBezTo>
                  <a:cubicBezTo>
                    <a:pt x="836" y="702"/>
                    <a:pt x="836" y="702"/>
                    <a:pt x="836" y="702"/>
                  </a:cubicBezTo>
                  <a:cubicBezTo>
                    <a:pt x="839" y="699"/>
                    <a:pt x="844" y="698"/>
                    <a:pt x="848" y="701"/>
                  </a:cubicBezTo>
                  <a:cubicBezTo>
                    <a:pt x="851" y="704"/>
                    <a:pt x="852" y="709"/>
                    <a:pt x="849" y="713"/>
                  </a:cubicBezTo>
                  <a:cubicBezTo>
                    <a:pt x="831" y="735"/>
                    <a:pt x="810" y="755"/>
                    <a:pt x="788" y="774"/>
                  </a:cubicBezTo>
                  <a:cubicBezTo>
                    <a:pt x="766" y="792"/>
                    <a:pt x="741" y="808"/>
                    <a:pt x="716" y="822"/>
                  </a:cubicBezTo>
                  <a:cubicBezTo>
                    <a:pt x="708" y="826"/>
                    <a:pt x="700" y="830"/>
                    <a:pt x="692" y="833"/>
                  </a:cubicBezTo>
                  <a:cubicBezTo>
                    <a:pt x="683" y="838"/>
                    <a:pt x="673" y="842"/>
                    <a:pt x="664" y="846"/>
                  </a:cubicBezTo>
                  <a:cubicBezTo>
                    <a:pt x="663" y="846"/>
                    <a:pt x="661" y="846"/>
                    <a:pt x="660" y="846"/>
                  </a:cubicBezTo>
                  <a:close/>
                  <a:moveTo>
                    <a:pt x="2443" y="821"/>
                  </a:moveTo>
                  <a:cubicBezTo>
                    <a:pt x="2440" y="821"/>
                    <a:pt x="2437" y="819"/>
                    <a:pt x="2436" y="816"/>
                  </a:cubicBezTo>
                  <a:cubicBezTo>
                    <a:pt x="2433" y="812"/>
                    <a:pt x="2435" y="807"/>
                    <a:pt x="2439" y="805"/>
                  </a:cubicBezTo>
                  <a:cubicBezTo>
                    <a:pt x="2443" y="803"/>
                    <a:pt x="2448" y="804"/>
                    <a:pt x="2451" y="808"/>
                  </a:cubicBezTo>
                  <a:cubicBezTo>
                    <a:pt x="2453" y="812"/>
                    <a:pt x="2451" y="817"/>
                    <a:pt x="2447" y="820"/>
                  </a:cubicBezTo>
                  <a:cubicBezTo>
                    <a:pt x="2446" y="820"/>
                    <a:pt x="2445" y="821"/>
                    <a:pt x="2443" y="821"/>
                  </a:cubicBezTo>
                  <a:close/>
                  <a:moveTo>
                    <a:pt x="2467" y="806"/>
                  </a:moveTo>
                  <a:cubicBezTo>
                    <a:pt x="2465" y="806"/>
                    <a:pt x="2462" y="805"/>
                    <a:pt x="2460" y="802"/>
                  </a:cubicBezTo>
                  <a:cubicBezTo>
                    <a:pt x="2459" y="801"/>
                    <a:pt x="2459" y="798"/>
                    <a:pt x="2459" y="796"/>
                  </a:cubicBezTo>
                  <a:cubicBezTo>
                    <a:pt x="2460" y="794"/>
                    <a:pt x="2461" y="792"/>
                    <a:pt x="2463" y="791"/>
                  </a:cubicBezTo>
                  <a:cubicBezTo>
                    <a:pt x="2474" y="784"/>
                    <a:pt x="2485" y="776"/>
                    <a:pt x="2496" y="768"/>
                  </a:cubicBezTo>
                  <a:cubicBezTo>
                    <a:pt x="2500" y="765"/>
                    <a:pt x="2504" y="761"/>
                    <a:pt x="2508" y="758"/>
                  </a:cubicBezTo>
                  <a:cubicBezTo>
                    <a:pt x="2550" y="724"/>
                    <a:pt x="2586" y="679"/>
                    <a:pt x="2612" y="630"/>
                  </a:cubicBezTo>
                  <a:cubicBezTo>
                    <a:pt x="2614" y="626"/>
                    <a:pt x="2619" y="624"/>
                    <a:pt x="2623" y="626"/>
                  </a:cubicBezTo>
                  <a:cubicBezTo>
                    <a:pt x="2627" y="628"/>
                    <a:pt x="2629" y="633"/>
                    <a:pt x="2627" y="638"/>
                  </a:cubicBezTo>
                  <a:cubicBezTo>
                    <a:pt x="2600" y="689"/>
                    <a:pt x="2563" y="735"/>
                    <a:pt x="2519" y="771"/>
                  </a:cubicBezTo>
                  <a:cubicBezTo>
                    <a:pt x="2515" y="775"/>
                    <a:pt x="2510" y="778"/>
                    <a:pt x="2506" y="781"/>
                  </a:cubicBezTo>
                  <a:cubicBezTo>
                    <a:pt x="2495" y="790"/>
                    <a:pt x="2484" y="798"/>
                    <a:pt x="2472" y="805"/>
                  </a:cubicBezTo>
                  <a:cubicBezTo>
                    <a:pt x="2471" y="806"/>
                    <a:pt x="2469" y="806"/>
                    <a:pt x="2467" y="806"/>
                  </a:cubicBezTo>
                  <a:close/>
                  <a:moveTo>
                    <a:pt x="1908" y="784"/>
                  </a:moveTo>
                  <a:cubicBezTo>
                    <a:pt x="1906" y="784"/>
                    <a:pt x="1905" y="783"/>
                    <a:pt x="1903" y="782"/>
                  </a:cubicBezTo>
                  <a:cubicBezTo>
                    <a:pt x="1901" y="781"/>
                    <a:pt x="1900" y="779"/>
                    <a:pt x="1900" y="777"/>
                  </a:cubicBezTo>
                  <a:cubicBezTo>
                    <a:pt x="1900" y="774"/>
                    <a:pt x="1900" y="772"/>
                    <a:pt x="1901" y="770"/>
                  </a:cubicBezTo>
                  <a:cubicBezTo>
                    <a:pt x="1904" y="767"/>
                    <a:pt x="1910" y="766"/>
                    <a:pt x="1913" y="769"/>
                  </a:cubicBezTo>
                  <a:cubicBezTo>
                    <a:pt x="1917" y="772"/>
                    <a:pt x="1918" y="777"/>
                    <a:pt x="1915" y="781"/>
                  </a:cubicBezTo>
                  <a:cubicBezTo>
                    <a:pt x="1913" y="783"/>
                    <a:pt x="1911" y="784"/>
                    <a:pt x="1908" y="784"/>
                  </a:cubicBezTo>
                  <a:close/>
                  <a:moveTo>
                    <a:pt x="1886" y="766"/>
                  </a:moveTo>
                  <a:cubicBezTo>
                    <a:pt x="1884" y="766"/>
                    <a:pt x="1882" y="765"/>
                    <a:pt x="1881" y="764"/>
                  </a:cubicBezTo>
                  <a:cubicBezTo>
                    <a:pt x="1867" y="752"/>
                    <a:pt x="1855" y="740"/>
                    <a:pt x="1844" y="728"/>
                  </a:cubicBezTo>
                  <a:cubicBezTo>
                    <a:pt x="1820" y="701"/>
                    <a:pt x="1800" y="673"/>
                    <a:pt x="1783" y="642"/>
                  </a:cubicBezTo>
                  <a:cubicBezTo>
                    <a:pt x="1781" y="637"/>
                    <a:pt x="1779" y="632"/>
                    <a:pt x="1776" y="627"/>
                  </a:cubicBezTo>
                  <a:cubicBezTo>
                    <a:pt x="1768" y="611"/>
                    <a:pt x="1761" y="593"/>
                    <a:pt x="1754" y="574"/>
                  </a:cubicBezTo>
                  <a:cubicBezTo>
                    <a:pt x="1754" y="572"/>
                    <a:pt x="1754" y="570"/>
                    <a:pt x="1755" y="568"/>
                  </a:cubicBezTo>
                  <a:cubicBezTo>
                    <a:pt x="1756" y="566"/>
                    <a:pt x="1757" y="564"/>
                    <a:pt x="1760" y="563"/>
                  </a:cubicBezTo>
                  <a:cubicBezTo>
                    <a:pt x="1764" y="562"/>
                    <a:pt x="1769" y="564"/>
                    <a:pt x="1770" y="569"/>
                  </a:cubicBezTo>
                  <a:cubicBezTo>
                    <a:pt x="1776" y="586"/>
                    <a:pt x="1783" y="604"/>
                    <a:pt x="1791" y="620"/>
                  </a:cubicBezTo>
                  <a:cubicBezTo>
                    <a:pt x="1794" y="625"/>
                    <a:pt x="1796" y="629"/>
                    <a:pt x="1798" y="634"/>
                  </a:cubicBezTo>
                  <a:cubicBezTo>
                    <a:pt x="1814" y="663"/>
                    <a:pt x="1834" y="691"/>
                    <a:pt x="1856" y="716"/>
                  </a:cubicBezTo>
                  <a:cubicBezTo>
                    <a:pt x="1867" y="728"/>
                    <a:pt x="1879" y="740"/>
                    <a:pt x="1892" y="751"/>
                  </a:cubicBezTo>
                  <a:cubicBezTo>
                    <a:pt x="1894" y="753"/>
                    <a:pt x="1895" y="755"/>
                    <a:pt x="1895" y="757"/>
                  </a:cubicBezTo>
                  <a:cubicBezTo>
                    <a:pt x="1895" y="759"/>
                    <a:pt x="1894" y="761"/>
                    <a:pt x="1893" y="763"/>
                  </a:cubicBezTo>
                  <a:cubicBezTo>
                    <a:pt x="1891" y="765"/>
                    <a:pt x="1889" y="766"/>
                    <a:pt x="1886" y="766"/>
                  </a:cubicBezTo>
                  <a:close/>
                  <a:moveTo>
                    <a:pt x="3464" y="728"/>
                  </a:moveTo>
                  <a:cubicBezTo>
                    <a:pt x="3459" y="728"/>
                    <a:pt x="3456" y="724"/>
                    <a:pt x="3456" y="720"/>
                  </a:cubicBezTo>
                  <a:cubicBezTo>
                    <a:pt x="3456" y="663"/>
                    <a:pt x="3456" y="663"/>
                    <a:pt x="3456" y="663"/>
                  </a:cubicBezTo>
                  <a:cubicBezTo>
                    <a:pt x="3456" y="658"/>
                    <a:pt x="3459" y="654"/>
                    <a:pt x="3464" y="654"/>
                  </a:cubicBezTo>
                  <a:cubicBezTo>
                    <a:pt x="3469" y="654"/>
                    <a:pt x="3472" y="658"/>
                    <a:pt x="3472" y="663"/>
                  </a:cubicBezTo>
                  <a:cubicBezTo>
                    <a:pt x="3472" y="720"/>
                    <a:pt x="3472" y="720"/>
                    <a:pt x="3472" y="720"/>
                  </a:cubicBezTo>
                  <a:cubicBezTo>
                    <a:pt x="3472" y="724"/>
                    <a:pt x="3469" y="728"/>
                    <a:pt x="3464" y="728"/>
                  </a:cubicBezTo>
                  <a:close/>
                  <a:moveTo>
                    <a:pt x="116" y="723"/>
                  </a:moveTo>
                  <a:cubicBezTo>
                    <a:pt x="113" y="723"/>
                    <a:pt x="111" y="722"/>
                    <a:pt x="109" y="720"/>
                  </a:cubicBezTo>
                  <a:cubicBezTo>
                    <a:pt x="106" y="717"/>
                    <a:pt x="107" y="712"/>
                    <a:pt x="110" y="708"/>
                  </a:cubicBezTo>
                  <a:cubicBezTo>
                    <a:pt x="114" y="706"/>
                    <a:pt x="119" y="706"/>
                    <a:pt x="122" y="709"/>
                  </a:cubicBezTo>
                  <a:cubicBezTo>
                    <a:pt x="125" y="713"/>
                    <a:pt x="125" y="718"/>
                    <a:pt x="121" y="721"/>
                  </a:cubicBezTo>
                  <a:cubicBezTo>
                    <a:pt x="120" y="723"/>
                    <a:pt x="118" y="723"/>
                    <a:pt x="116" y="723"/>
                  </a:cubicBezTo>
                  <a:close/>
                  <a:moveTo>
                    <a:pt x="98" y="701"/>
                  </a:moveTo>
                  <a:cubicBezTo>
                    <a:pt x="95" y="701"/>
                    <a:pt x="93" y="700"/>
                    <a:pt x="91" y="698"/>
                  </a:cubicBezTo>
                  <a:cubicBezTo>
                    <a:pt x="58" y="654"/>
                    <a:pt x="33" y="602"/>
                    <a:pt x="18" y="548"/>
                  </a:cubicBezTo>
                  <a:cubicBezTo>
                    <a:pt x="18" y="546"/>
                    <a:pt x="17" y="545"/>
                    <a:pt x="17" y="543"/>
                  </a:cubicBezTo>
                  <a:cubicBezTo>
                    <a:pt x="12" y="525"/>
                    <a:pt x="8" y="506"/>
                    <a:pt x="5" y="487"/>
                  </a:cubicBezTo>
                  <a:cubicBezTo>
                    <a:pt x="5" y="482"/>
                    <a:pt x="8" y="478"/>
                    <a:pt x="13" y="477"/>
                  </a:cubicBezTo>
                  <a:cubicBezTo>
                    <a:pt x="17" y="476"/>
                    <a:pt x="22" y="480"/>
                    <a:pt x="22" y="484"/>
                  </a:cubicBezTo>
                  <a:cubicBezTo>
                    <a:pt x="25" y="503"/>
                    <a:pt x="29" y="521"/>
                    <a:pt x="33" y="539"/>
                  </a:cubicBezTo>
                  <a:cubicBezTo>
                    <a:pt x="34" y="540"/>
                    <a:pt x="34" y="542"/>
                    <a:pt x="35" y="544"/>
                  </a:cubicBezTo>
                  <a:cubicBezTo>
                    <a:pt x="49" y="596"/>
                    <a:pt x="73" y="646"/>
                    <a:pt x="105" y="688"/>
                  </a:cubicBezTo>
                  <a:cubicBezTo>
                    <a:pt x="108" y="692"/>
                    <a:pt x="107" y="697"/>
                    <a:pt x="103" y="700"/>
                  </a:cubicBezTo>
                  <a:cubicBezTo>
                    <a:pt x="102" y="701"/>
                    <a:pt x="100" y="701"/>
                    <a:pt x="98" y="701"/>
                  </a:cubicBezTo>
                  <a:close/>
                  <a:moveTo>
                    <a:pt x="860" y="694"/>
                  </a:moveTo>
                  <a:cubicBezTo>
                    <a:pt x="858" y="694"/>
                    <a:pt x="856" y="693"/>
                    <a:pt x="855" y="692"/>
                  </a:cubicBezTo>
                  <a:cubicBezTo>
                    <a:pt x="853" y="691"/>
                    <a:pt x="852" y="689"/>
                    <a:pt x="851" y="686"/>
                  </a:cubicBezTo>
                  <a:cubicBezTo>
                    <a:pt x="851" y="684"/>
                    <a:pt x="851" y="682"/>
                    <a:pt x="853" y="680"/>
                  </a:cubicBezTo>
                  <a:cubicBezTo>
                    <a:pt x="853" y="680"/>
                    <a:pt x="853" y="680"/>
                    <a:pt x="853" y="680"/>
                  </a:cubicBezTo>
                  <a:cubicBezTo>
                    <a:pt x="853" y="680"/>
                    <a:pt x="853" y="680"/>
                    <a:pt x="853" y="680"/>
                  </a:cubicBezTo>
                  <a:cubicBezTo>
                    <a:pt x="855" y="676"/>
                    <a:pt x="861" y="676"/>
                    <a:pt x="865" y="678"/>
                  </a:cubicBezTo>
                  <a:cubicBezTo>
                    <a:pt x="866" y="679"/>
                    <a:pt x="868" y="681"/>
                    <a:pt x="868" y="684"/>
                  </a:cubicBezTo>
                  <a:cubicBezTo>
                    <a:pt x="868" y="686"/>
                    <a:pt x="868" y="688"/>
                    <a:pt x="867" y="690"/>
                  </a:cubicBezTo>
                  <a:cubicBezTo>
                    <a:pt x="865" y="692"/>
                    <a:pt x="862" y="694"/>
                    <a:pt x="860" y="694"/>
                  </a:cubicBezTo>
                  <a:close/>
                  <a:moveTo>
                    <a:pt x="875" y="670"/>
                  </a:moveTo>
                  <a:cubicBezTo>
                    <a:pt x="874" y="670"/>
                    <a:pt x="872" y="670"/>
                    <a:pt x="871" y="669"/>
                  </a:cubicBezTo>
                  <a:cubicBezTo>
                    <a:pt x="869" y="668"/>
                    <a:pt x="868" y="666"/>
                    <a:pt x="867" y="663"/>
                  </a:cubicBezTo>
                  <a:cubicBezTo>
                    <a:pt x="867" y="661"/>
                    <a:pt x="867" y="659"/>
                    <a:pt x="868" y="657"/>
                  </a:cubicBezTo>
                  <a:cubicBezTo>
                    <a:pt x="878" y="641"/>
                    <a:pt x="887" y="625"/>
                    <a:pt x="894" y="608"/>
                  </a:cubicBezTo>
                  <a:cubicBezTo>
                    <a:pt x="894" y="608"/>
                    <a:pt x="894" y="608"/>
                    <a:pt x="894" y="608"/>
                  </a:cubicBezTo>
                  <a:cubicBezTo>
                    <a:pt x="908" y="578"/>
                    <a:pt x="918" y="546"/>
                    <a:pt x="925" y="513"/>
                  </a:cubicBezTo>
                  <a:cubicBezTo>
                    <a:pt x="929" y="492"/>
                    <a:pt x="932" y="469"/>
                    <a:pt x="934" y="447"/>
                  </a:cubicBezTo>
                  <a:cubicBezTo>
                    <a:pt x="934" y="442"/>
                    <a:pt x="938" y="439"/>
                    <a:pt x="943" y="439"/>
                  </a:cubicBezTo>
                  <a:cubicBezTo>
                    <a:pt x="948" y="440"/>
                    <a:pt x="951" y="444"/>
                    <a:pt x="951" y="448"/>
                  </a:cubicBezTo>
                  <a:cubicBezTo>
                    <a:pt x="949" y="471"/>
                    <a:pt x="946" y="494"/>
                    <a:pt x="941" y="516"/>
                  </a:cubicBezTo>
                  <a:cubicBezTo>
                    <a:pt x="934" y="551"/>
                    <a:pt x="924" y="584"/>
                    <a:pt x="910" y="615"/>
                  </a:cubicBezTo>
                  <a:cubicBezTo>
                    <a:pt x="910" y="615"/>
                    <a:pt x="910" y="615"/>
                    <a:pt x="910" y="615"/>
                  </a:cubicBezTo>
                  <a:cubicBezTo>
                    <a:pt x="910" y="615"/>
                    <a:pt x="910" y="615"/>
                    <a:pt x="910" y="615"/>
                  </a:cubicBezTo>
                  <a:cubicBezTo>
                    <a:pt x="910" y="615"/>
                    <a:pt x="910" y="615"/>
                    <a:pt x="910" y="615"/>
                  </a:cubicBezTo>
                  <a:cubicBezTo>
                    <a:pt x="902" y="633"/>
                    <a:pt x="893" y="650"/>
                    <a:pt x="883" y="666"/>
                  </a:cubicBezTo>
                  <a:cubicBezTo>
                    <a:pt x="881" y="668"/>
                    <a:pt x="878" y="670"/>
                    <a:pt x="875" y="670"/>
                  </a:cubicBezTo>
                  <a:close/>
                  <a:moveTo>
                    <a:pt x="3464" y="643"/>
                  </a:moveTo>
                  <a:cubicBezTo>
                    <a:pt x="3459" y="643"/>
                    <a:pt x="3456" y="639"/>
                    <a:pt x="3456" y="635"/>
                  </a:cubicBezTo>
                  <a:cubicBezTo>
                    <a:pt x="3456" y="630"/>
                    <a:pt x="3459" y="626"/>
                    <a:pt x="3464" y="626"/>
                  </a:cubicBezTo>
                  <a:cubicBezTo>
                    <a:pt x="3469" y="626"/>
                    <a:pt x="3472" y="630"/>
                    <a:pt x="3472" y="635"/>
                  </a:cubicBezTo>
                  <a:cubicBezTo>
                    <a:pt x="3472" y="639"/>
                    <a:pt x="3469" y="643"/>
                    <a:pt x="3464" y="643"/>
                  </a:cubicBezTo>
                  <a:close/>
                  <a:moveTo>
                    <a:pt x="2631" y="617"/>
                  </a:moveTo>
                  <a:cubicBezTo>
                    <a:pt x="2630" y="617"/>
                    <a:pt x="2629" y="616"/>
                    <a:pt x="2628" y="616"/>
                  </a:cubicBezTo>
                  <a:cubicBezTo>
                    <a:pt x="2626" y="615"/>
                    <a:pt x="2624" y="613"/>
                    <a:pt x="2624" y="611"/>
                  </a:cubicBezTo>
                  <a:cubicBezTo>
                    <a:pt x="2623" y="609"/>
                    <a:pt x="2623" y="607"/>
                    <a:pt x="2624" y="605"/>
                  </a:cubicBezTo>
                  <a:cubicBezTo>
                    <a:pt x="2625" y="601"/>
                    <a:pt x="2631" y="599"/>
                    <a:pt x="2635" y="600"/>
                  </a:cubicBezTo>
                  <a:cubicBezTo>
                    <a:pt x="2637" y="601"/>
                    <a:pt x="2639" y="603"/>
                    <a:pt x="2639" y="605"/>
                  </a:cubicBezTo>
                  <a:cubicBezTo>
                    <a:pt x="2640" y="607"/>
                    <a:pt x="2640" y="609"/>
                    <a:pt x="2639" y="612"/>
                  </a:cubicBezTo>
                  <a:cubicBezTo>
                    <a:pt x="2638" y="615"/>
                    <a:pt x="2635" y="617"/>
                    <a:pt x="2631" y="617"/>
                  </a:cubicBezTo>
                  <a:close/>
                  <a:moveTo>
                    <a:pt x="3464" y="615"/>
                  </a:moveTo>
                  <a:cubicBezTo>
                    <a:pt x="3459" y="615"/>
                    <a:pt x="3456" y="611"/>
                    <a:pt x="3456" y="606"/>
                  </a:cubicBezTo>
                  <a:cubicBezTo>
                    <a:pt x="3455" y="401"/>
                    <a:pt x="3455" y="401"/>
                    <a:pt x="3455" y="401"/>
                  </a:cubicBezTo>
                  <a:cubicBezTo>
                    <a:pt x="3455" y="390"/>
                    <a:pt x="3455" y="390"/>
                    <a:pt x="3455" y="390"/>
                  </a:cubicBezTo>
                  <a:cubicBezTo>
                    <a:pt x="3455" y="387"/>
                    <a:pt x="3455" y="384"/>
                    <a:pt x="3455" y="380"/>
                  </a:cubicBezTo>
                  <a:cubicBezTo>
                    <a:pt x="3455" y="376"/>
                    <a:pt x="3458" y="372"/>
                    <a:pt x="3463" y="372"/>
                  </a:cubicBezTo>
                  <a:cubicBezTo>
                    <a:pt x="3468" y="371"/>
                    <a:pt x="3472" y="375"/>
                    <a:pt x="3472" y="380"/>
                  </a:cubicBezTo>
                  <a:cubicBezTo>
                    <a:pt x="3472" y="382"/>
                    <a:pt x="3472" y="385"/>
                    <a:pt x="3472" y="387"/>
                  </a:cubicBezTo>
                  <a:cubicBezTo>
                    <a:pt x="3472" y="388"/>
                    <a:pt x="3472" y="389"/>
                    <a:pt x="3472" y="390"/>
                  </a:cubicBezTo>
                  <a:cubicBezTo>
                    <a:pt x="3472" y="401"/>
                    <a:pt x="3472" y="401"/>
                    <a:pt x="3472" y="401"/>
                  </a:cubicBezTo>
                  <a:cubicBezTo>
                    <a:pt x="3472" y="606"/>
                    <a:pt x="3472" y="606"/>
                    <a:pt x="3472" y="606"/>
                  </a:cubicBezTo>
                  <a:cubicBezTo>
                    <a:pt x="3472" y="611"/>
                    <a:pt x="3469" y="615"/>
                    <a:pt x="3464" y="615"/>
                  </a:cubicBezTo>
                  <a:close/>
                  <a:moveTo>
                    <a:pt x="2642" y="590"/>
                  </a:moveTo>
                  <a:cubicBezTo>
                    <a:pt x="2641" y="590"/>
                    <a:pt x="2640" y="590"/>
                    <a:pt x="2639" y="590"/>
                  </a:cubicBezTo>
                  <a:cubicBezTo>
                    <a:pt x="2637" y="589"/>
                    <a:pt x="2635" y="588"/>
                    <a:pt x="2634" y="585"/>
                  </a:cubicBezTo>
                  <a:cubicBezTo>
                    <a:pt x="2633" y="583"/>
                    <a:pt x="2633" y="581"/>
                    <a:pt x="2634" y="579"/>
                  </a:cubicBezTo>
                  <a:cubicBezTo>
                    <a:pt x="2640" y="562"/>
                    <a:pt x="2646" y="544"/>
                    <a:pt x="2650" y="526"/>
                  </a:cubicBezTo>
                  <a:cubicBezTo>
                    <a:pt x="2658" y="491"/>
                    <a:pt x="2662" y="455"/>
                    <a:pt x="2663" y="418"/>
                  </a:cubicBezTo>
                  <a:cubicBezTo>
                    <a:pt x="2664" y="394"/>
                    <a:pt x="2664" y="394"/>
                    <a:pt x="2664" y="394"/>
                  </a:cubicBezTo>
                  <a:cubicBezTo>
                    <a:pt x="2664" y="392"/>
                    <a:pt x="2664" y="390"/>
                    <a:pt x="2664" y="388"/>
                  </a:cubicBezTo>
                  <a:cubicBezTo>
                    <a:pt x="2664" y="382"/>
                    <a:pt x="2664" y="377"/>
                    <a:pt x="2665" y="371"/>
                  </a:cubicBezTo>
                  <a:cubicBezTo>
                    <a:pt x="2665" y="367"/>
                    <a:pt x="2665" y="363"/>
                    <a:pt x="2666" y="358"/>
                  </a:cubicBezTo>
                  <a:cubicBezTo>
                    <a:pt x="2666" y="354"/>
                    <a:pt x="2670" y="350"/>
                    <a:pt x="2675" y="351"/>
                  </a:cubicBezTo>
                  <a:cubicBezTo>
                    <a:pt x="2679" y="351"/>
                    <a:pt x="2683" y="355"/>
                    <a:pt x="2683" y="360"/>
                  </a:cubicBezTo>
                  <a:cubicBezTo>
                    <a:pt x="2682" y="364"/>
                    <a:pt x="2682" y="368"/>
                    <a:pt x="2682" y="373"/>
                  </a:cubicBezTo>
                  <a:cubicBezTo>
                    <a:pt x="2682" y="373"/>
                    <a:pt x="2682" y="373"/>
                    <a:pt x="2682" y="373"/>
                  </a:cubicBezTo>
                  <a:cubicBezTo>
                    <a:pt x="2681" y="378"/>
                    <a:pt x="2681" y="383"/>
                    <a:pt x="2681" y="388"/>
                  </a:cubicBezTo>
                  <a:cubicBezTo>
                    <a:pt x="2681" y="390"/>
                    <a:pt x="2681" y="392"/>
                    <a:pt x="2681" y="394"/>
                  </a:cubicBezTo>
                  <a:cubicBezTo>
                    <a:pt x="2680" y="418"/>
                    <a:pt x="2680" y="418"/>
                    <a:pt x="2680" y="418"/>
                  </a:cubicBezTo>
                  <a:cubicBezTo>
                    <a:pt x="2679" y="456"/>
                    <a:pt x="2675" y="494"/>
                    <a:pt x="2666" y="530"/>
                  </a:cubicBezTo>
                  <a:cubicBezTo>
                    <a:pt x="2662" y="549"/>
                    <a:pt x="2656" y="567"/>
                    <a:pt x="2650" y="585"/>
                  </a:cubicBezTo>
                  <a:cubicBezTo>
                    <a:pt x="2649" y="588"/>
                    <a:pt x="2646" y="590"/>
                    <a:pt x="2642" y="590"/>
                  </a:cubicBezTo>
                  <a:close/>
                  <a:moveTo>
                    <a:pt x="1754" y="553"/>
                  </a:moveTo>
                  <a:cubicBezTo>
                    <a:pt x="1750" y="553"/>
                    <a:pt x="1747" y="550"/>
                    <a:pt x="1746" y="547"/>
                  </a:cubicBezTo>
                  <a:cubicBezTo>
                    <a:pt x="1746" y="547"/>
                    <a:pt x="1746" y="547"/>
                    <a:pt x="1746" y="547"/>
                  </a:cubicBezTo>
                  <a:cubicBezTo>
                    <a:pt x="1745" y="542"/>
                    <a:pt x="1747" y="537"/>
                    <a:pt x="1752" y="536"/>
                  </a:cubicBezTo>
                  <a:cubicBezTo>
                    <a:pt x="1756" y="535"/>
                    <a:pt x="1761" y="538"/>
                    <a:pt x="1762" y="542"/>
                  </a:cubicBezTo>
                  <a:cubicBezTo>
                    <a:pt x="1764" y="547"/>
                    <a:pt x="1761" y="551"/>
                    <a:pt x="1756" y="553"/>
                  </a:cubicBezTo>
                  <a:cubicBezTo>
                    <a:pt x="1756" y="553"/>
                    <a:pt x="1755" y="553"/>
                    <a:pt x="1754" y="553"/>
                  </a:cubicBezTo>
                  <a:close/>
                  <a:moveTo>
                    <a:pt x="1747" y="525"/>
                  </a:moveTo>
                  <a:cubicBezTo>
                    <a:pt x="1743" y="525"/>
                    <a:pt x="1740" y="523"/>
                    <a:pt x="1739" y="519"/>
                  </a:cubicBezTo>
                  <a:cubicBezTo>
                    <a:pt x="1734" y="494"/>
                    <a:pt x="1731" y="469"/>
                    <a:pt x="1729" y="443"/>
                  </a:cubicBezTo>
                  <a:cubicBezTo>
                    <a:pt x="1729" y="443"/>
                    <a:pt x="1729" y="443"/>
                    <a:pt x="1729" y="443"/>
                  </a:cubicBezTo>
                  <a:cubicBezTo>
                    <a:pt x="1728" y="434"/>
                    <a:pt x="1728" y="426"/>
                    <a:pt x="1728" y="418"/>
                  </a:cubicBezTo>
                  <a:cubicBezTo>
                    <a:pt x="1727" y="394"/>
                    <a:pt x="1727" y="394"/>
                    <a:pt x="1727" y="394"/>
                  </a:cubicBezTo>
                  <a:cubicBezTo>
                    <a:pt x="1727" y="392"/>
                    <a:pt x="1727" y="390"/>
                    <a:pt x="1727" y="389"/>
                  </a:cubicBezTo>
                  <a:cubicBezTo>
                    <a:pt x="1727" y="383"/>
                    <a:pt x="1727" y="378"/>
                    <a:pt x="1726" y="372"/>
                  </a:cubicBezTo>
                  <a:cubicBezTo>
                    <a:pt x="1726" y="372"/>
                    <a:pt x="1726" y="372"/>
                    <a:pt x="1726" y="372"/>
                  </a:cubicBezTo>
                  <a:cubicBezTo>
                    <a:pt x="1725" y="356"/>
                    <a:pt x="1725" y="356"/>
                    <a:pt x="1725" y="356"/>
                  </a:cubicBezTo>
                  <a:cubicBezTo>
                    <a:pt x="1725" y="351"/>
                    <a:pt x="1725" y="351"/>
                    <a:pt x="1725" y="351"/>
                  </a:cubicBezTo>
                  <a:cubicBezTo>
                    <a:pt x="1725" y="350"/>
                    <a:pt x="1725" y="350"/>
                    <a:pt x="1724" y="350"/>
                  </a:cubicBezTo>
                  <a:cubicBezTo>
                    <a:pt x="1724" y="350"/>
                    <a:pt x="1724" y="349"/>
                    <a:pt x="1724" y="349"/>
                  </a:cubicBezTo>
                  <a:cubicBezTo>
                    <a:pt x="1722" y="330"/>
                    <a:pt x="1719" y="312"/>
                    <a:pt x="1715" y="294"/>
                  </a:cubicBezTo>
                  <a:cubicBezTo>
                    <a:pt x="1714" y="292"/>
                    <a:pt x="1715" y="290"/>
                    <a:pt x="1716" y="288"/>
                  </a:cubicBezTo>
                  <a:cubicBezTo>
                    <a:pt x="1717" y="286"/>
                    <a:pt x="1719" y="285"/>
                    <a:pt x="1721" y="284"/>
                  </a:cubicBezTo>
                  <a:cubicBezTo>
                    <a:pt x="1726" y="283"/>
                    <a:pt x="1730" y="286"/>
                    <a:pt x="1731" y="290"/>
                  </a:cubicBezTo>
                  <a:cubicBezTo>
                    <a:pt x="1736" y="309"/>
                    <a:pt x="1739" y="328"/>
                    <a:pt x="1741" y="347"/>
                  </a:cubicBezTo>
                  <a:cubicBezTo>
                    <a:pt x="1741" y="349"/>
                    <a:pt x="1741" y="349"/>
                    <a:pt x="1741" y="349"/>
                  </a:cubicBezTo>
                  <a:cubicBezTo>
                    <a:pt x="1741" y="349"/>
                    <a:pt x="1741" y="349"/>
                    <a:pt x="1741" y="349"/>
                  </a:cubicBezTo>
                  <a:cubicBezTo>
                    <a:pt x="1742" y="354"/>
                    <a:pt x="1742" y="354"/>
                    <a:pt x="1742" y="354"/>
                  </a:cubicBezTo>
                  <a:cubicBezTo>
                    <a:pt x="1743" y="371"/>
                    <a:pt x="1743" y="371"/>
                    <a:pt x="1743" y="371"/>
                  </a:cubicBezTo>
                  <a:cubicBezTo>
                    <a:pt x="1743" y="371"/>
                    <a:pt x="1743" y="371"/>
                    <a:pt x="1743" y="371"/>
                  </a:cubicBezTo>
                  <a:cubicBezTo>
                    <a:pt x="1744" y="377"/>
                    <a:pt x="1744" y="383"/>
                    <a:pt x="1744" y="388"/>
                  </a:cubicBezTo>
                  <a:cubicBezTo>
                    <a:pt x="1744" y="390"/>
                    <a:pt x="1744" y="392"/>
                    <a:pt x="1744" y="393"/>
                  </a:cubicBezTo>
                  <a:cubicBezTo>
                    <a:pt x="1745" y="417"/>
                    <a:pt x="1745" y="417"/>
                    <a:pt x="1745" y="417"/>
                  </a:cubicBezTo>
                  <a:cubicBezTo>
                    <a:pt x="1745" y="426"/>
                    <a:pt x="1745" y="434"/>
                    <a:pt x="1746" y="442"/>
                  </a:cubicBezTo>
                  <a:cubicBezTo>
                    <a:pt x="1746" y="442"/>
                    <a:pt x="1746" y="442"/>
                    <a:pt x="1746" y="442"/>
                  </a:cubicBezTo>
                  <a:cubicBezTo>
                    <a:pt x="1747" y="467"/>
                    <a:pt x="1751" y="491"/>
                    <a:pt x="1756" y="515"/>
                  </a:cubicBezTo>
                  <a:cubicBezTo>
                    <a:pt x="1757" y="520"/>
                    <a:pt x="1754" y="524"/>
                    <a:pt x="1749" y="525"/>
                  </a:cubicBezTo>
                  <a:cubicBezTo>
                    <a:pt x="1749" y="525"/>
                    <a:pt x="1748" y="525"/>
                    <a:pt x="1747" y="525"/>
                  </a:cubicBezTo>
                  <a:close/>
                  <a:moveTo>
                    <a:pt x="11" y="466"/>
                  </a:moveTo>
                  <a:cubicBezTo>
                    <a:pt x="6" y="466"/>
                    <a:pt x="3" y="462"/>
                    <a:pt x="2" y="458"/>
                  </a:cubicBezTo>
                  <a:cubicBezTo>
                    <a:pt x="2" y="453"/>
                    <a:pt x="5" y="449"/>
                    <a:pt x="10" y="449"/>
                  </a:cubicBezTo>
                  <a:cubicBezTo>
                    <a:pt x="14" y="448"/>
                    <a:pt x="19" y="452"/>
                    <a:pt x="19" y="456"/>
                  </a:cubicBezTo>
                  <a:cubicBezTo>
                    <a:pt x="19" y="459"/>
                    <a:pt x="19" y="461"/>
                    <a:pt x="17" y="463"/>
                  </a:cubicBezTo>
                  <a:cubicBezTo>
                    <a:pt x="16" y="464"/>
                    <a:pt x="14" y="465"/>
                    <a:pt x="11" y="466"/>
                  </a:cubicBezTo>
                  <a:cubicBezTo>
                    <a:pt x="11" y="466"/>
                    <a:pt x="11" y="466"/>
                    <a:pt x="11" y="466"/>
                  </a:cubicBezTo>
                  <a:close/>
                  <a:moveTo>
                    <a:pt x="9" y="437"/>
                  </a:moveTo>
                  <a:cubicBezTo>
                    <a:pt x="9" y="437"/>
                    <a:pt x="9" y="437"/>
                    <a:pt x="9" y="437"/>
                  </a:cubicBezTo>
                  <a:cubicBezTo>
                    <a:pt x="4" y="437"/>
                    <a:pt x="0" y="434"/>
                    <a:pt x="0" y="429"/>
                  </a:cubicBezTo>
                  <a:cubicBezTo>
                    <a:pt x="0" y="428"/>
                    <a:pt x="0" y="427"/>
                    <a:pt x="0" y="426"/>
                  </a:cubicBezTo>
                  <a:cubicBezTo>
                    <a:pt x="0" y="424"/>
                    <a:pt x="0" y="423"/>
                    <a:pt x="0" y="421"/>
                  </a:cubicBezTo>
                  <a:cubicBezTo>
                    <a:pt x="0" y="419"/>
                    <a:pt x="0" y="417"/>
                    <a:pt x="0" y="416"/>
                  </a:cubicBezTo>
                  <a:cubicBezTo>
                    <a:pt x="0" y="410"/>
                    <a:pt x="0" y="404"/>
                    <a:pt x="0" y="399"/>
                  </a:cubicBezTo>
                  <a:cubicBezTo>
                    <a:pt x="0" y="398"/>
                    <a:pt x="0" y="397"/>
                    <a:pt x="0" y="396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198"/>
                    <a:pt x="3" y="194"/>
                    <a:pt x="8" y="194"/>
                  </a:cubicBezTo>
                  <a:cubicBezTo>
                    <a:pt x="13" y="194"/>
                    <a:pt x="16" y="198"/>
                    <a:pt x="16" y="203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16" y="397"/>
                    <a:pt x="16" y="398"/>
                    <a:pt x="16" y="399"/>
                  </a:cubicBezTo>
                  <a:cubicBezTo>
                    <a:pt x="16" y="404"/>
                    <a:pt x="17" y="410"/>
                    <a:pt x="17" y="415"/>
                  </a:cubicBezTo>
                  <a:cubicBezTo>
                    <a:pt x="17" y="417"/>
                    <a:pt x="17" y="419"/>
                    <a:pt x="17" y="421"/>
                  </a:cubicBezTo>
                  <a:cubicBezTo>
                    <a:pt x="17" y="422"/>
                    <a:pt x="17" y="423"/>
                    <a:pt x="17" y="425"/>
                  </a:cubicBezTo>
                  <a:cubicBezTo>
                    <a:pt x="17" y="426"/>
                    <a:pt x="17" y="427"/>
                    <a:pt x="17" y="429"/>
                  </a:cubicBezTo>
                  <a:cubicBezTo>
                    <a:pt x="17" y="429"/>
                    <a:pt x="17" y="429"/>
                    <a:pt x="17" y="429"/>
                  </a:cubicBezTo>
                  <a:cubicBezTo>
                    <a:pt x="17" y="433"/>
                    <a:pt x="13" y="437"/>
                    <a:pt x="9" y="437"/>
                  </a:cubicBezTo>
                  <a:close/>
                  <a:moveTo>
                    <a:pt x="944" y="428"/>
                  </a:moveTo>
                  <a:cubicBezTo>
                    <a:pt x="944" y="428"/>
                    <a:pt x="944" y="428"/>
                    <a:pt x="943" y="428"/>
                  </a:cubicBezTo>
                  <a:cubicBezTo>
                    <a:pt x="941" y="428"/>
                    <a:pt x="939" y="427"/>
                    <a:pt x="938" y="425"/>
                  </a:cubicBezTo>
                  <a:cubicBezTo>
                    <a:pt x="936" y="424"/>
                    <a:pt x="935" y="421"/>
                    <a:pt x="935" y="419"/>
                  </a:cubicBezTo>
                  <a:cubicBezTo>
                    <a:pt x="935" y="415"/>
                    <a:pt x="939" y="411"/>
                    <a:pt x="944" y="411"/>
                  </a:cubicBezTo>
                  <a:cubicBezTo>
                    <a:pt x="944" y="411"/>
                    <a:pt x="944" y="411"/>
                    <a:pt x="944" y="411"/>
                  </a:cubicBezTo>
                  <a:cubicBezTo>
                    <a:pt x="946" y="411"/>
                    <a:pt x="948" y="412"/>
                    <a:pt x="950" y="414"/>
                  </a:cubicBezTo>
                  <a:cubicBezTo>
                    <a:pt x="951" y="415"/>
                    <a:pt x="952" y="417"/>
                    <a:pt x="952" y="420"/>
                  </a:cubicBezTo>
                  <a:cubicBezTo>
                    <a:pt x="952" y="424"/>
                    <a:pt x="948" y="428"/>
                    <a:pt x="944" y="428"/>
                  </a:cubicBezTo>
                  <a:close/>
                  <a:moveTo>
                    <a:pt x="944" y="400"/>
                  </a:moveTo>
                  <a:cubicBezTo>
                    <a:pt x="944" y="400"/>
                    <a:pt x="944" y="400"/>
                    <a:pt x="944" y="400"/>
                  </a:cubicBezTo>
                  <a:cubicBezTo>
                    <a:pt x="939" y="400"/>
                    <a:pt x="936" y="396"/>
                    <a:pt x="936" y="391"/>
                  </a:cubicBezTo>
                  <a:cubicBezTo>
                    <a:pt x="936" y="379"/>
                    <a:pt x="936" y="379"/>
                    <a:pt x="936" y="379"/>
                  </a:cubicBezTo>
                  <a:cubicBezTo>
                    <a:pt x="937" y="368"/>
                    <a:pt x="937" y="368"/>
                    <a:pt x="937" y="368"/>
                  </a:cubicBezTo>
                  <a:cubicBezTo>
                    <a:pt x="937" y="367"/>
                    <a:pt x="937" y="366"/>
                    <a:pt x="937" y="365"/>
                  </a:cubicBezTo>
                  <a:cubicBezTo>
                    <a:pt x="938" y="358"/>
                    <a:pt x="938" y="352"/>
                    <a:pt x="939" y="346"/>
                  </a:cubicBezTo>
                  <a:cubicBezTo>
                    <a:pt x="939" y="346"/>
                    <a:pt x="939" y="346"/>
                    <a:pt x="939" y="346"/>
                  </a:cubicBezTo>
                  <a:cubicBezTo>
                    <a:pt x="939" y="344"/>
                    <a:pt x="939" y="342"/>
                    <a:pt x="940" y="339"/>
                  </a:cubicBezTo>
                  <a:cubicBezTo>
                    <a:pt x="940" y="338"/>
                    <a:pt x="940" y="336"/>
                    <a:pt x="940" y="334"/>
                  </a:cubicBezTo>
                  <a:cubicBezTo>
                    <a:pt x="941" y="330"/>
                    <a:pt x="941" y="327"/>
                    <a:pt x="942" y="324"/>
                  </a:cubicBezTo>
                  <a:cubicBezTo>
                    <a:pt x="946" y="296"/>
                    <a:pt x="953" y="270"/>
                    <a:pt x="963" y="245"/>
                  </a:cubicBezTo>
                  <a:cubicBezTo>
                    <a:pt x="973" y="219"/>
                    <a:pt x="985" y="194"/>
                    <a:pt x="1000" y="172"/>
                  </a:cubicBezTo>
                  <a:cubicBezTo>
                    <a:pt x="1002" y="168"/>
                    <a:pt x="1008" y="167"/>
                    <a:pt x="1011" y="170"/>
                  </a:cubicBezTo>
                  <a:cubicBezTo>
                    <a:pt x="1015" y="172"/>
                    <a:pt x="1016" y="177"/>
                    <a:pt x="1014" y="181"/>
                  </a:cubicBezTo>
                  <a:cubicBezTo>
                    <a:pt x="986" y="223"/>
                    <a:pt x="967" y="274"/>
                    <a:pt x="959" y="327"/>
                  </a:cubicBezTo>
                  <a:cubicBezTo>
                    <a:pt x="959" y="327"/>
                    <a:pt x="959" y="327"/>
                    <a:pt x="959" y="327"/>
                  </a:cubicBezTo>
                  <a:cubicBezTo>
                    <a:pt x="958" y="330"/>
                    <a:pt x="958" y="332"/>
                    <a:pt x="957" y="336"/>
                  </a:cubicBezTo>
                  <a:cubicBezTo>
                    <a:pt x="957" y="338"/>
                    <a:pt x="957" y="340"/>
                    <a:pt x="957" y="341"/>
                  </a:cubicBezTo>
                  <a:cubicBezTo>
                    <a:pt x="956" y="344"/>
                    <a:pt x="956" y="346"/>
                    <a:pt x="956" y="348"/>
                  </a:cubicBezTo>
                  <a:cubicBezTo>
                    <a:pt x="956" y="348"/>
                    <a:pt x="956" y="348"/>
                    <a:pt x="956" y="348"/>
                  </a:cubicBezTo>
                  <a:cubicBezTo>
                    <a:pt x="955" y="354"/>
                    <a:pt x="954" y="360"/>
                    <a:pt x="954" y="367"/>
                  </a:cubicBezTo>
                  <a:cubicBezTo>
                    <a:pt x="953" y="380"/>
                    <a:pt x="953" y="380"/>
                    <a:pt x="953" y="380"/>
                  </a:cubicBezTo>
                  <a:cubicBezTo>
                    <a:pt x="953" y="391"/>
                    <a:pt x="953" y="391"/>
                    <a:pt x="953" y="391"/>
                  </a:cubicBezTo>
                  <a:cubicBezTo>
                    <a:pt x="953" y="396"/>
                    <a:pt x="949" y="400"/>
                    <a:pt x="944" y="400"/>
                  </a:cubicBezTo>
                  <a:close/>
                  <a:moveTo>
                    <a:pt x="3461" y="360"/>
                  </a:moveTo>
                  <a:cubicBezTo>
                    <a:pt x="3457" y="360"/>
                    <a:pt x="3453" y="357"/>
                    <a:pt x="3453" y="353"/>
                  </a:cubicBezTo>
                  <a:cubicBezTo>
                    <a:pt x="3452" y="348"/>
                    <a:pt x="3456" y="344"/>
                    <a:pt x="3460" y="343"/>
                  </a:cubicBezTo>
                  <a:cubicBezTo>
                    <a:pt x="3465" y="343"/>
                    <a:pt x="3469" y="346"/>
                    <a:pt x="3470" y="351"/>
                  </a:cubicBezTo>
                  <a:cubicBezTo>
                    <a:pt x="3470" y="356"/>
                    <a:pt x="3467" y="360"/>
                    <a:pt x="3462" y="360"/>
                  </a:cubicBezTo>
                  <a:cubicBezTo>
                    <a:pt x="3462" y="360"/>
                    <a:pt x="3462" y="360"/>
                    <a:pt x="3461" y="360"/>
                  </a:cubicBezTo>
                  <a:close/>
                  <a:moveTo>
                    <a:pt x="2677" y="340"/>
                  </a:moveTo>
                  <a:cubicBezTo>
                    <a:pt x="2677" y="340"/>
                    <a:pt x="2677" y="339"/>
                    <a:pt x="2676" y="339"/>
                  </a:cubicBezTo>
                  <a:cubicBezTo>
                    <a:pt x="2672" y="339"/>
                    <a:pt x="2668" y="334"/>
                    <a:pt x="2669" y="330"/>
                  </a:cubicBezTo>
                  <a:cubicBezTo>
                    <a:pt x="2669" y="330"/>
                    <a:pt x="2669" y="330"/>
                    <a:pt x="2669" y="330"/>
                  </a:cubicBezTo>
                  <a:cubicBezTo>
                    <a:pt x="2670" y="325"/>
                    <a:pt x="2674" y="322"/>
                    <a:pt x="2679" y="323"/>
                  </a:cubicBezTo>
                  <a:cubicBezTo>
                    <a:pt x="2681" y="323"/>
                    <a:pt x="2683" y="324"/>
                    <a:pt x="2684" y="326"/>
                  </a:cubicBezTo>
                  <a:cubicBezTo>
                    <a:pt x="2686" y="328"/>
                    <a:pt x="2686" y="330"/>
                    <a:pt x="2686" y="332"/>
                  </a:cubicBezTo>
                  <a:cubicBezTo>
                    <a:pt x="2685" y="336"/>
                    <a:pt x="2682" y="340"/>
                    <a:pt x="2677" y="340"/>
                  </a:cubicBezTo>
                  <a:close/>
                  <a:moveTo>
                    <a:pt x="3457" y="332"/>
                  </a:moveTo>
                  <a:cubicBezTo>
                    <a:pt x="3453" y="332"/>
                    <a:pt x="3450" y="329"/>
                    <a:pt x="3449" y="325"/>
                  </a:cubicBezTo>
                  <a:cubicBezTo>
                    <a:pt x="3441" y="275"/>
                    <a:pt x="3424" y="229"/>
                    <a:pt x="3399" y="188"/>
                  </a:cubicBezTo>
                  <a:cubicBezTo>
                    <a:pt x="3395" y="183"/>
                    <a:pt x="3392" y="178"/>
                    <a:pt x="3388" y="172"/>
                  </a:cubicBezTo>
                  <a:cubicBezTo>
                    <a:pt x="3377" y="157"/>
                    <a:pt x="3366" y="143"/>
                    <a:pt x="3353" y="130"/>
                  </a:cubicBezTo>
                  <a:cubicBezTo>
                    <a:pt x="3351" y="128"/>
                    <a:pt x="3351" y="126"/>
                    <a:pt x="3351" y="124"/>
                  </a:cubicBezTo>
                  <a:cubicBezTo>
                    <a:pt x="3351" y="122"/>
                    <a:pt x="3351" y="120"/>
                    <a:pt x="3353" y="118"/>
                  </a:cubicBezTo>
                  <a:cubicBezTo>
                    <a:pt x="3356" y="115"/>
                    <a:pt x="3362" y="115"/>
                    <a:pt x="3365" y="118"/>
                  </a:cubicBezTo>
                  <a:cubicBezTo>
                    <a:pt x="3378" y="132"/>
                    <a:pt x="3391" y="147"/>
                    <a:pt x="3402" y="163"/>
                  </a:cubicBezTo>
                  <a:cubicBezTo>
                    <a:pt x="3406" y="168"/>
                    <a:pt x="3409" y="174"/>
                    <a:pt x="3413" y="179"/>
                  </a:cubicBezTo>
                  <a:cubicBezTo>
                    <a:pt x="3439" y="222"/>
                    <a:pt x="3457" y="270"/>
                    <a:pt x="3466" y="323"/>
                  </a:cubicBezTo>
                  <a:cubicBezTo>
                    <a:pt x="3466" y="325"/>
                    <a:pt x="3466" y="327"/>
                    <a:pt x="3464" y="329"/>
                  </a:cubicBezTo>
                  <a:cubicBezTo>
                    <a:pt x="3463" y="331"/>
                    <a:pt x="3461" y="332"/>
                    <a:pt x="3459" y="332"/>
                  </a:cubicBezTo>
                  <a:cubicBezTo>
                    <a:pt x="3458" y="332"/>
                    <a:pt x="3458" y="332"/>
                    <a:pt x="3457" y="332"/>
                  </a:cubicBezTo>
                  <a:close/>
                  <a:moveTo>
                    <a:pt x="2682" y="312"/>
                  </a:moveTo>
                  <a:cubicBezTo>
                    <a:pt x="2682" y="312"/>
                    <a:pt x="2681" y="312"/>
                    <a:pt x="2681" y="311"/>
                  </a:cubicBezTo>
                  <a:cubicBezTo>
                    <a:pt x="2676" y="310"/>
                    <a:pt x="2673" y="306"/>
                    <a:pt x="2674" y="301"/>
                  </a:cubicBezTo>
                  <a:cubicBezTo>
                    <a:pt x="2678" y="282"/>
                    <a:pt x="2684" y="264"/>
                    <a:pt x="2690" y="246"/>
                  </a:cubicBezTo>
                  <a:cubicBezTo>
                    <a:pt x="2691" y="245"/>
                    <a:pt x="2691" y="243"/>
                    <a:pt x="2692" y="242"/>
                  </a:cubicBezTo>
                  <a:cubicBezTo>
                    <a:pt x="2712" y="189"/>
                    <a:pt x="2745" y="141"/>
                    <a:pt x="2786" y="103"/>
                  </a:cubicBezTo>
                  <a:cubicBezTo>
                    <a:pt x="2790" y="100"/>
                    <a:pt x="2795" y="100"/>
                    <a:pt x="2798" y="104"/>
                  </a:cubicBezTo>
                  <a:cubicBezTo>
                    <a:pt x="2802" y="107"/>
                    <a:pt x="2801" y="113"/>
                    <a:pt x="2798" y="116"/>
                  </a:cubicBezTo>
                  <a:cubicBezTo>
                    <a:pt x="2759" y="151"/>
                    <a:pt x="2727" y="197"/>
                    <a:pt x="2708" y="248"/>
                  </a:cubicBezTo>
                  <a:cubicBezTo>
                    <a:pt x="2707" y="249"/>
                    <a:pt x="2707" y="251"/>
                    <a:pt x="2706" y="252"/>
                  </a:cubicBezTo>
                  <a:cubicBezTo>
                    <a:pt x="2706" y="252"/>
                    <a:pt x="2706" y="252"/>
                    <a:pt x="2706" y="252"/>
                  </a:cubicBezTo>
                  <a:cubicBezTo>
                    <a:pt x="2700" y="269"/>
                    <a:pt x="2695" y="287"/>
                    <a:pt x="2691" y="305"/>
                  </a:cubicBezTo>
                  <a:cubicBezTo>
                    <a:pt x="2690" y="309"/>
                    <a:pt x="2686" y="312"/>
                    <a:pt x="2682" y="312"/>
                  </a:cubicBezTo>
                  <a:close/>
                  <a:moveTo>
                    <a:pt x="1715" y="274"/>
                  </a:moveTo>
                  <a:cubicBezTo>
                    <a:pt x="1712" y="274"/>
                    <a:pt x="1708" y="271"/>
                    <a:pt x="1707" y="268"/>
                  </a:cubicBezTo>
                  <a:cubicBezTo>
                    <a:pt x="1707" y="266"/>
                    <a:pt x="1707" y="263"/>
                    <a:pt x="1708" y="261"/>
                  </a:cubicBezTo>
                  <a:cubicBezTo>
                    <a:pt x="1709" y="259"/>
                    <a:pt x="1711" y="258"/>
                    <a:pt x="1713" y="257"/>
                  </a:cubicBezTo>
                  <a:cubicBezTo>
                    <a:pt x="1717" y="256"/>
                    <a:pt x="1722" y="258"/>
                    <a:pt x="1723" y="263"/>
                  </a:cubicBezTo>
                  <a:cubicBezTo>
                    <a:pt x="1724" y="265"/>
                    <a:pt x="1724" y="267"/>
                    <a:pt x="1723" y="269"/>
                  </a:cubicBezTo>
                  <a:cubicBezTo>
                    <a:pt x="1722" y="271"/>
                    <a:pt x="1720" y="273"/>
                    <a:pt x="1718" y="273"/>
                  </a:cubicBezTo>
                  <a:cubicBezTo>
                    <a:pt x="1717" y="274"/>
                    <a:pt x="1716" y="274"/>
                    <a:pt x="1715" y="274"/>
                  </a:cubicBezTo>
                  <a:close/>
                  <a:moveTo>
                    <a:pt x="1706" y="247"/>
                  </a:moveTo>
                  <a:cubicBezTo>
                    <a:pt x="1702" y="247"/>
                    <a:pt x="1699" y="245"/>
                    <a:pt x="1698" y="242"/>
                  </a:cubicBezTo>
                  <a:cubicBezTo>
                    <a:pt x="1680" y="198"/>
                    <a:pt x="1654" y="159"/>
                    <a:pt x="1621" y="126"/>
                  </a:cubicBezTo>
                  <a:cubicBezTo>
                    <a:pt x="1621" y="126"/>
                    <a:pt x="1621" y="126"/>
                    <a:pt x="1621" y="126"/>
                  </a:cubicBezTo>
                  <a:cubicBezTo>
                    <a:pt x="1615" y="120"/>
                    <a:pt x="1608" y="114"/>
                    <a:pt x="1602" y="109"/>
                  </a:cubicBezTo>
                  <a:cubicBezTo>
                    <a:pt x="1588" y="97"/>
                    <a:pt x="1573" y="86"/>
                    <a:pt x="1557" y="76"/>
                  </a:cubicBezTo>
                  <a:cubicBezTo>
                    <a:pt x="1555" y="75"/>
                    <a:pt x="1554" y="73"/>
                    <a:pt x="1554" y="71"/>
                  </a:cubicBezTo>
                  <a:cubicBezTo>
                    <a:pt x="1553" y="69"/>
                    <a:pt x="1553" y="66"/>
                    <a:pt x="1555" y="65"/>
                  </a:cubicBezTo>
                  <a:cubicBezTo>
                    <a:pt x="1557" y="61"/>
                    <a:pt x="1562" y="59"/>
                    <a:pt x="1566" y="62"/>
                  </a:cubicBezTo>
                  <a:cubicBezTo>
                    <a:pt x="1583" y="72"/>
                    <a:pt x="1599" y="83"/>
                    <a:pt x="1613" y="96"/>
                  </a:cubicBezTo>
                  <a:cubicBezTo>
                    <a:pt x="1620" y="102"/>
                    <a:pt x="1626" y="108"/>
                    <a:pt x="1633" y="114"/>
                  </a:cubicBezTo>
                  <a:cubicBezTo>
                    <a:pt x="1633" y="114"/>
                    <a:pt x="1633" y="114"/>
                    <a:pt x="1633" y="114"/>
                  </a:cubicBezTo>
                  <a:cubicBezTo>
                    <a:pt x="1667" y="148"/>
                    <a:pt x="1695" y="189"/>
                    <a:pt x="1714" y="235"/>
                  </a:cubicBezTo>
                  <a:cubicBezTo>
                    <a:pt x="1714" y="238"/>
                    <a:pt x="1714" y="240"/>
                    <a:pt x="1714" y="242"/>
                  </a:cubicBezTo>
                  <a:cubicBezTo>
                    <a:pt x="1713" y="244"/>
                    <a:pt x="1711" y="246"/>
                    <a:pt x="1709" y="247"/>
                  </a:cubicBezTo>
                  <a:cubicBezTo>
                    <a:pt x="1708" y="247"/>
                    <a:pt x="1707" y="247"/>
                    <a:pt x="1706" y="247"/>
                  </a:cubicBezTo>
                  <a:close/>
                  <a:moveTo>
                    <a:pt x="8" y="183"/>
                  </a:moveTo>
                  <a:cubicBezTo>
                    <a:pt x="3" y="183"/>
                    <a:pt x="0" y="179"/>
                    <a:pt x="0" y="174"/>
                  </a:cubicBezTo>
                  <a:cubicBezTo>
                    <a:pt x="0" y="170"/>
                    <a:pt x="3" y="166"/>
                    <a:pt x="8" y="166"/>
                  </a:cubicBezTo>
                  <a:cubicBezTo>
                    <a:pt x="13" y="166"/>
                    <a:pt x="16" y="170"/>
                    <a:pt x="16" y="174"/>
                  </a:cubicBezTo>
                  <a:cubicBezTo>
                    <a:pt x="16" y="179"/>
                    <a:pt x="13" y="183"/>
                    <a:pt x="8" y="183"/>
                  </a:cubicBezTo>
                  <a:close/>
                  <a:moveTo>
                    <a:pt x="1023" y="162"/>
                  </a:moveTo>
                  <a:cubicBezTo>
                    <a:pt x="1021" y="162"/>
                    <a:pt x="1019" y="162"/>
                    <a:pt x="1018" y="160"/>
                  </a:cubicBezTo>
                  <a:cubicBezTo>
                    <a:pt x="1016" y="159"/>
                    <a:pt x="1015" y="157"/>
                    <a:pt x="1015" y="155"/>
                  </a:cubicBezTo>
                  <a:cubicBezTo>
                    <a:pt x="1014" y="153"/>
                    <a:pt x="1015" y="150"/>
                    <a:pt x="1016" y="149"/>
                  </a:cubicBezTo>
                  <a:cubicBezTo>
                    <a:pt x="1019" y="145"/>
                    <a:pt x="1025" y="144"/>
                    <a:pt x="1028" y="147"/>
                  </a:cubicBezTo>
                  <a:cubicBezTo>
                    <a:pt x="1030" y="148"/>
                    <a:pt x="1031" y="150"/>
                    <a:pt x="1032" y="153"/>
                  </a:cubicBezTo>
                  <a:cubicBezTo>
                    <a:pt x="1032" y="155"/>
                    <a:pt x="1031" y="157"/>
                    <a:pt x="1030" y="159"/>
                  </a:cubicBezTo>
                  <a:cubicBezTo>
                    <a:pt x="1028" y="161"/>
                    <a:pt x="1026" y="162"/>
                    <a:pt x="1023" y="162"/>
                  </a:cubicBezTo>
                  <a:close/>
                  <a:moveTo>
                    <a:pt x="1041" y="141"/>
                  </a:moveTo>
                  <a:cubicBezTo>
                    <a:pt x="1039" y="141"/>
                    <a:pt x="1037" y="140"/>
                    <a:pt x="1036" y="138"/>
                  </a:cubicBezTo>
                  <a:cubicBezTo>
                    <a:pt x="1032" y="135"/>
                    <a:pt x="1032" y="130"/>
                    <a:pt x="1035" y="126"/>
                  </a:cubicBezTo>
                  <a:cubicBezTo>
                    <a:pt x="1048" y="112"/>
                    <a:pt x="1062" y="99"/>
                    <a:pt x="1078" y="87"/>
                  </a:cubicBezTo>
                  <a:cubicBezTo>
                    <a:pt x="1096" y="72"/>
                    <a:pt x="1117" y="59"/>
                    <a:pt x="1138" y="48"/>
                  </a:cubicBezTo>
                  <a:cubicBezTo>
                    <a:pt x="1138" y="48"/>
                    <a:pt x="1138" y="48"/>
                    <a:pt x="1138" y="48"/>
                  </a:cubicBezTo>
                  <a:cubicBezTo>
                    <a:pt x="1164" y="34"/>
                    <a:pt x="1192" y="24"/>
                    <a:pt x="1221" y="16"/>
                  </a:cubicBezTo>
                  <a:cubicBezTo>
                    <a:pt x="1225" y="14"/>
                    <a:pt x="1229" y="13"/>
                    <a:pt x="1233" y="12"/>
                  </a:cubicBezTo>
                  <a:cubicBezTo>
                    <a:pt x="1237" y="11"/>
                    <a:pt x="1242" y="14"/>
                    <a:pt x="1243" y="19"/>
                  </a:cubicBezTo>
                  <a:cubicBezTo>
                    <a:pt x="1243" y="21"/>
                    <a:pt x="1243" y="23"/>
                    <a:pt x="1242" y="25"/>
                  </a:cubicBezTo>
                  <a:cubicBezTo>
                    <a:pt x="1241" y="27"/>
                    <a:pt x="1239" y="28"/>
                    <a:pt x="1237" y="29"/>
                  </a:cubicBezTo>
                  <a:cubicBezTo>
                    <a:pt x="1233" y="30"/>
                    <a:pt x="1229" y="31"/>
                    <a:pt x="1225" y="32"/>
                  </a:cubicBezTo>
                  <a:cubicBezTo>
                    <a:pt x="1225" y="32"/>
                    <a:pt x="1225" y="32"/>
                    <a:pt x="1225" y="32"/>
                  </a:cubicBezTo>
                  <a:cubicBezTo>
                    <a:pt x="1197" y="40"/>
                    <a:pt x="1171" y="50"/>
                    <a:pt x="1146" y="63"/>
                  </a:cubicBezTo>
                  <a:cubicBezTo>
                    <a:pt x="1146" y="63"/>
                    <a:pt x="1146" y="63"/>
                    <a:pt x="1146" y="63"/>
                  </a:cubicBezTo>
                  <a:cubicBezTo>
                    <a:pt x="1126" y="74"/>
                    <a:pt x="1106" y="86"/>
                    <a:pt x="1088" y="100"/>
                  </a:cubicBezTo>
                  <a:cubicBezTo>
                    <a:pt x="1073" y="112"/>
                    <a:pt x="1060" y="125"/>
                    <a:pt x="1048" y="138"/>
                  </a:cubicBezTo>
                  <a:cubicBezTo>
                    <a:pt x="1046" y="140"/>
                    <a:pt x="1044" y="141"/>
                    <a:pt x="1041" y="141"/>
                  </a:cubicBezTo>
                  <a:close/>
                  <a:moveTo>
                    <a:pt x="3338" y="113"/>
                  </a:moveTo>
                  <a:cubicBezTo>
                    <a:pt x="3336" y="113"/>
                    <a:pt x="3334" y="112"/>
                    <a:pt x="3333" y="111"/>
                  </a:cubicBezTo>
                  <a:cubicBezTo>
                    <a:pt x="3333" y="111"/>
                    <a:pt x="3333" y="111"/>
                    <a:pt x="3333" y="111"/>
                  </a:cubicBezTo>
                  <a:cubicBezTo>
                    <a:pt x="3329" y="108"/>
                    <a:pt x="3329" y="103"/>
                    <a:pt x="3332" y="99"/>
                  </a:cubicBezTo>
                  <a:cubicBezTo>
                    <a:pt x="3335" y="96"/>
                    <a:pt x="3341" y="95"/>
                    <a:pt x="3344" y="98"/>
                  </a:cubicBezTo>
                  <a:cubicBezTo>
                    <a:pt x="3344" y="99"/>
                    <a:pt x="3344" y="99"/>
                    <a:pt x="3344" y="99"/>
                  </a:cubicBezTo>
                  <a:cubicBezTo>
                    <a:pt x="3344" y="99"/>
                    <a:pt x="3344" y="99"/>
                    <a:pt x="3344" y="99"/>
                  </a:cubicBezTo>
                  <a:cubicBezTo>
                    <a:pt x="3348" y="102"/>
                    <a:pt x="3348" y="107"/>
                    <a:pt x="3345" y="110"/>
                  </a:cubicBezTo>
                  <a:cubicBezTo>
                    <a:pt x="3343" y="112"/>
                    <a:pt x="3341" y="113"/>
                    <a:pt x="3338" y="113"/>
                  </a:cubicBezTo>
                  <a:close/>
                  <a:moveTo>
                    <a:pt x="2814" y="100"/>
                  </a:moveTo>
                  <a:cubicBezTo>
                    <a:pt x="2811" y="100"/>
                    <a:pt x="2809" y="99"/>
                    <a:pt x="2807" y="97"/>
                  </a:cubicBezTo>
                  <a:cubicBezTo>
                    <a:pt x="2804" y="93"/>
                    <a:pt x="2805" y="87"/>
                    <a:pt x="2809" y="85"/>
                  </a:cubicBezTo>
                  <a:cubicBezTo>
                    <a:pt x="2812" y="82"/>
                    <a:pt x="2818" y="83"/>
                    <a:pt x="2821" y="86"/>
                  </a:cubicBezTo>
                  <a:cubicBezTo>
                    <a:pt x="2823" y="90"/>
                    <a:pt x="2823" y="95"/>
                    <a:pt x="2819" y="98"/>
                  </a:cubicBezTo>
                  <a:cubicBezTo>
                    <a:pt x="2819" y="98"/>
                    <a:pt x="2819" y="98"/>
                    <a:pt x="2819" y="98"/>
                  </a:cubicBezTo>
                  <a:cubicBezTo>
                    <a:pt x="2818" y="99"/>
                    <a:pt x="2816" y="100"/>
                    <a:pt x="2814" y="100"/>
                  </a:cubicBezTo>
                  <a:close/>
                  <a:moveTo>
                    <a:pt x="3316" y="95"/>
                  </a:moveTo>
                  <a:cubicBezTo>
                    <a:pt x="3315" y="95"/>
                    <a:pt x="3313" y="95"/>
                    <a:pt x="3311" y="94"/>
                  </a:cubicBezTo>
                  <a:cubicBezTo>
                    <a:pt x="3301" y="86"/>
                    <a:pt x="3291" y="79"/>
                    <a:pt x="3280" y="73"/>
                  </a:cubicBezTo>
                  <a:cubicBezTo>
                    <a:pt x="3257" y="59"/>
                    <a:pt x="3231" y="47"/>
                    <a:pt x="3203" y="38"/>
                  </a:cubicBezTo>
                  <a:cubicBezTo>
                    <a:pt x="3189" y="33"/>
                    <a:pt x="3175" y="30"/>
                    <a:pt x="3161" y="26"/>
                  </a:cubicBezTo>
                  <a:cubicBezTo>
                    <a:pt x="3147" y="23"/>
                    <a:pt x="3133" y="21"/>
                    <a:pt x="3120" y="20"/>
                  </a:cubicBezTo>
                  <a:cubicBezTo>
                    <a:pt x="3115" y="19"/>
                    <a:pt x="3111" y="19"/>
                    <a:pt x="3106" y="18"/>
                  </a:cubicBezTo>
                  <a:cubicBezTo>
                    <a:pt x="3104" y="18"/>
                    <a:pt x="3102" y="17"/>
                    <a:pt x="3100" y="15"/>
                  </a:cubicBezTo>
                  <a:cubicBezTo>
                    <a:pt x="3099" y="13"/>
                    <a:pt x="3098" y="11"/>
                    <a:pt x="3098" y="9"/>
                  </a:cubicBezTo>
                  <a:cubicBezTo>
                    <a:pt x="3099" y="4"/>
                    <a:pt x="3103" y="1"/>
                    <a:pt x="3107" y="1"/>
                  </a:cubicBezTo>
                  <a:cubicBezTo>
                    <a:pt x="3112" y="2"/>
                    <a:pt x="3117" y="2"/>
                    <a:pt x="3122" y="3"/>
                  </a:cubicBezTo>
                  <a:cubicBezTo>
                    <a:pt x="3136" y="4"/>
                    <a:pt x="3150" y="7"/>
                    <a:pt x="3164" y="10"/>
                  </a:cubicBezTo>
                  <a:cubicBezTo>
                    <a:pt x="3179" y="13"/>
                    <a:pt x="3194" y="17"/>
                    <a:pt x="3208" y="22"/>
                  </a:cubicBezTo>
                  <a:cubicBezTo>
                    <a:pt x="3237" y="31"/>
                    <a:pt x="3264" y="44"/>
                    <a:pt x="3289" y="58"/>
                  </a:cubicBezTo>
                  <a:cubicBezTo>
                    <a:pt x="3300" y="65"/>
                    <a:pt x="3311" y="72"/>
                    <a:pt x="3321" y="80"/>
                  </a:cubicBezTo>
                  <a:cubicBezTo>
                    <a:pt x="3325" y="83"/>
                    <a:pt x="3326" y="88"/>
                    <a:pt x="3323" y="92"/>
                  </a:cubicBezTo>
                  <a:cubicBezTo>
                    <a:pt x="3322" y="94"/>
                    <a:pt x="3319" y="95"/>
                    <a:pt x="3316" y="95"/>
                  </a:cubicBezTo>
                  <a:close/>
                  <a:moveTo>
                    <a:pt x="2837" y="83"/>
                  </a:moveTo>
                  <a:cubicBezTo>
                    <a:pt x="2834" y="83"/>
                    <a:pt x="2831" y="82"/>
                    <a:pt x="2830" y="80"/>
                  </a:cubicBezTo>
                  <a:cubicBezTo>
                    <a:pt x="2829" y="78"/>
                    <a:pt x="2828" y="75"/>
                    <a:pt x="2829" y="73"/>
                  </a:cubicBezTo>
                  <a:cubicBezTo>
                    <a:pt x="2829" y="71"/>
                    <a:pt x="2830" y="69"/>
                    <a:pt x="2832" y="68"/>
                  </a:cubicBezTo>
                  <a:cubicBezTo>
                    <a:pt x="2848" y="57"/>
                    <a:pt x="2865" y="48"/>
                    <a:pt x="2883" y="40"/>
                  </a:cubicBezTo>
                  <a:cubicBezTo>
                    <a:pt x="2903" y="30"/>
                    <a:pt x="2924" y="23"/>
                    <a:pt x="2945" y="16"/>
                  </a:cubicBezTo>
                  <a:cubicBezTo>
                    <a:pt x="2945" y="16"/>
                    <a:pt x="2945" y="16"/>
                    <a:pt x="2945" y="16"/>
                  </a:cubicBezTo>
                  <a:cubicBezTo>
                    <a:pt x="2979" y="7"/>
                    <a:pt x="3014" y="1"/>
                    <a:pt x="3050" y="0"/>
                  </a:cubicBezTo>
                  <a:cubicBezTo>
                    <a:pt x="3050" y="0"/>
                    <a:pt x="3050" y="0"/>
                    <a:pt x="3050" y="0"/>
                  </a:cubicBezTo>
                  <a:cubicBezTo>
                    <a:pt x="3055" y="0"/>
                    <a:pt x="3059" y="3"/>
                    <a:pt x="3059" y="8"/>
                  </a:cubicBezTo>
                  <a:cubicBezTo>
                    <a:pt x="3059" y="13"/>
                    <a:pt x="3055" y="17"/>
                    <a:pt x="3051" y="17"/>
                  </a:cubicBezTo>
                  <a:cubicBezTo>
                    <a:pt x="3016" y="18"/>
                    <a:pt x="2982" y="24"/>
                    <a:pt x="2950" y="33"/>
                  </a:cubicBezTo>
                  <a:cubicBezTo>
                    <a:pt x="2950" y="33"/>
                    <a:pt x="2950" y="33"/>
                    <a:pt x="2950" y="33"/>
                  </a:cubicBezTo>
                  <a:cubicBezTo>
                    <a:pt x="2929" y="39"/>
                    <a:pt x="2909" y="46"/>
                    <a:pt x="2890" y="55"/>
                  </a:cubicBezTo>
                  <a:cubicBezTo>
                    <a:pt x="2890" y="55"/>
                    <a:pt x="2890" y="55"/>
                    <a:pt x="2889" y="55"/>
                  </a:cubicBezTo>
                  <a:cubicBezTo>
                    <a:pt x="2873" y="63"/>
                    <a:pt x="2857" y="72"/>
                    <a:pt x="2842" y="82"/>
                  </a:cubicBezTo>
                  <a:cubicBezTo>
                    <a:pt x="2840" y="83"/>
                    <a:pt x="2839" y="83"/>
                    <a:pt x="2837" y="83"/>
                  </a:cubicBezTo>
                  <a:close/>
                  <a:moveTo>
                    <a:pt x="1537" y="63"/>
                  </a:moveTo>
                  <a:cubicBezTo>
                    <a:pt x="1536" y="63"/>
                    <a:pt x="1535" y="63"/>
                    <a:pt x="1533" y="63"/>
                  </a:cubicBezTo>
                  <a:cubicBezTo>
                    <a:pt x="1531" y="61"/>
                    <a:pt x="1530" y="60"/>
                    <a:pt x="1529" y="58"/>
                  </a:cubicBezTo>
                  <a:cubicBezTo>
                    <a:pt x="1528" y="55"/>
                    <a:pt x="1529" y="53"/>
                    <a:pt x="1530" y="51"/>
                  </a:cubicBezTo>
                  <a:cubicBezTo>
                    <a:pt x="1532" y="47"/>
                    <a:pt x="1537" y="45"/>
                    <a:pt x="1541" y="47"/>
                  </a:cubicBezTo>
                  <a:cubicBezTo>
                    <a:pt x="1543" y="48"/>
                    <a:pt x="1545" y="50"/>
                    <a:pt x="1545" y="52"/>
                  </a:cubicBezTo>
                  <a:cubicBezTo>
                    <a:pt x="1546" y="55"/>
                    <a:pt x="1546" y="57"/>
                    <a:pt x="1545" y="59"/>
                  </a:cubicBezTo>
                  <a:cubicBezTo>
                    <a:pt x="1543" y="62"/>
                    <a:pt x="1540" y="63"/>
                    <a:pt x="1537" y="63"/>
                  </a:cubicBezTo>
                  <a:close/>
                  <a:moveTo>
                    <a:pt x="1512" y="51"/>
                  </a:moveTo>
                  <a:cubicBezTo>
                    <a:pt x="1511" y="51"/>
                    <a:pt x="1509" y="51"/>
                    <a:pt x="1508" y="51"/>
                  </a:cubicBezTo>
                  <a:cubicBezTo>
                    <a:pt x="1505" y="49"/>
                    <a:pt x="1502" y="48"/>
                    <a:pt x="1498" y="46"/>
                  </a:cubicBezTo>
                  <a:cubicBezTo>
                    <a:pt x="1498" y="46"/>
                    <a:pt x="1498" y="46"/>
                    <a:pt x="1498" y="46"/>
                  </a:cubicBezTo>
                  <a:cubicBezTo>
                    <a:pt x="1498" y="46"/>
                    <a:pt x="1498" y="46"/>
                    <a:pt x="1498" y="46"/>
                  </a:cubicBezTo>
                  <a:cubicBezTo>
                    <a:pt x="1495" y="45"/>
                    <a:pt x="1493" y="45"/>
                    <a:pt x="1491" y="44"/>
                  </a:cubicBezTo>
                  <a:cubicBezTo>
                    <a:pt x="1487" y="42"/>
                    <a:pt x="1482" y="40"/>
                    <a:pt x="1478" y="39"/>
                  </a:cubicBezTo>
                  <a:cubicBezTo>
                    <a:pt x="1478" y="39"/>
                    <a:pt x="1478" y="39"/>
                    <a:pt x="1478" y="39"/>
                  </a:cubicBezTo>
                  <a:cubicBezTo>
                    <a:pt x="1451" y="30"/>
                    <a:pt x="1423" y="24"/>
                    <a:pt x="1395" y="20"/>
                  </a:cubicBezTo>
                  <a:cubicBezTo>
                    <a:pt x="1395" y="20"/>
                    <a:pt x="1395" y="20"/>
                    <a:pt x="1395" y="20"/>
                  </a:cubicBezTo>
                  <a:cubicBezTo>
                    <a:pt x="1379" y="18"/>
                    <a:pt x="1363" y="17"/>
                    <a:pt x="1347" y="17"/>
                  </a:cubicBezTo>
                  <a:cubicBezTo>
                    <a:pt x="1347" y="17"/>
                    <a:pt x="1347" y="17"/>
                    <a:pt x="1347" y="17"/>
                  </a:cubicBezTo>
                  <a:cubicBezTo>
                    <a:pt x="1345" y="17"/>
                    <a:pt x="1343" y="17"/>
                    <a:pt x="1340" y="17"/>
                  </a:cubicBezTo>
                  <a:cubicBezTo>
                    <a:pt x="1330" y="17"/>
                    <a:pt x="1320" y="17"/>
                    <a:pt x="1309" y="18"/>
                  </a:cubicBezTo>
                  <a:cubicBezTo>
                    <a:pt x="1309" y="18"/>
                    <a:pt x="1309" y="18"/>
                    <a:pt x="1309" y="18"/>
                  </a:cubicBezTo>
                  <a:cubicBezTo>
                    <a:pt x="1304" y="18"/>
                    <a:pt x="1300" y="18"/>
                    <a:pt x="1295" y="19"/>
                  </a:cubicBezTo>
                  <a:cubicBezTo>
                    <a:pt x="1294" y="19"/>
                    <a:pt x="1292" y="19"/>
                    <a:pt x="1291" y="19"/>
                  </a:cubicBezTo>
                  <a:cubicBezTo>
                    <a:pt x="1286" y="20"/>
                    <a:pt x="1282" y="16"/>
                    <a:pt x="1282" y="12"/>
                  </a:cubicBezTo>
                  <a:cubicBezTo>
                    <a:pt x="1281" y="7"/>
                    <a:pt x="1285" y="3"/>
                    <a:pt x="1289" y="2"/>
                  </a:cubicBezTo>
                  <a:cubicBezTo>
                    <a:pt x="1291" y="2"/>
                    <a:pt x="1292" y="2"/>
                    <a:pt x="1294" y="2"/>
                  </a:cubicBezTo>
                  <a:cubicBezTo>
                    <a:pt x="1298" y="1"/>
                    <a:pt x="1303" y="1"/>
                    <a:pt x="1308" y="1"/>
                  </a:cubicBezTo>
                  <a:cubicBezTo>
                    <a:pt x="1309" y="1"/>
                    <a:pt x="1309" y="1"/>
                    <a:pt x="1309" y="1"/>
                  </a:cubicBezTo>
                  <a:cubicBezTo>
                    <a:pt x="1319" y="0"/>
                    <a:pt x="1330" y="0"/>
                    <a:pt x="1340" y="0"/>
                  </a:cubicBezTo>
                  <a:cubicBezTo>
                    <a:pt x="1343" y="0"/>
                    <a:pt x="1345" y="0"/>
                    <a:pt x="1347" y="0"/>
                  </a:cubicBezTo>
                  <a:cubicBezTo>
                    <a:pt x="1363" y="0"/>
                    <a:pt x="1380" y="1"/>
                    <a:pt x="1396" y="3"/>
                  </a:cubicBezTo>
                  <a:cubicBezTo>
                    <a:pt x="1396" y="3"/>
                    <a:pt x="1396" y="3"/>
                    <a:pt x="1396" y="3"/>
                  </a:cubicBezTo>
                  <a:cubicBezTo>
                    <a:pt x="1397" y="3"/>
                    <a:pt x="1397" y="3"/>
                    <a:pt x="1397" y="3"/>
                  </a:cubicBezTo>
                  <a:cubicBezTo>
                    <a:pt x="1397" y="3"/>
                    <a:pt x="1397" y="3"/>
                    <a:pt x="1397" y="3"/>
                  </a:cubicBezTo>
                  <a:cubicBezTo>
                    <a:pt x="1397" y="3"/>
                    <a:pt x="1397" y="3"/>
                    <a:pt x="1397" y="3"/>
                  </a:cubicBezTo>
                  <a:cubicBezTo>
                    <a:pt x="1426" y="7"/>
                    <a:pt x="1455" y="13"/>
                    <a:pt x="1483" y="23"/>
                  </a:cubicBezTo>
                  <a:cubicBezTo>
                    <a:pt x="1488" y="24"/>
                    <a:pt x="1493" y="26"/>
                    <a:pt x="1497" y="28"/>
                  </a:cubicBezTo>
                  <a:cubicBezTo>
                    <a:pt x="1500" y="29"/>
                    <a:pt x="1502" y="30"/>
                    <a:pt x="1504" y="30"/>
                  </a:cubicBezTo>
                  <a:cubicBezTo>
                    <a:pt x="1504" y="30"/>
                    <a:pt x="1504" y="30"/>
                    <a:pt x="1504" y="30"/>
                  </a:cubicBezTo>
                  <a:cubicBezTo>
                    <a:pt x="1504" y="31"/>
                    <a:pt x="1504" y="31"/>
                    <a:pt x="1504" y="31"/>
                  </a:cubicBezTo>
                  <a:cubicBezTo>
                    <a:pt x="1508" y="32"/>
                    <a:pt x="1511" y="34"/>
                    <a:pt x="1515" y="35"/>
                  </a:cubicBezTo>
                  <a:cubicBezTo>
                    <a:pt x="1516" y="36"/>
                    <a:pt x="1516" y="36"/>
                    <a:pt x="1516" y="36"/>
                  </a:cubicBezTo>
                  <a:cubicBezTo>
                    <a:pt x="1516" y="36"/>
                    <a:pt x="1516" y="36"/>
                    <a:pt x="1516" y="36"/>
                  </a:cubicBezTo>
                  <a:cubicBezTo>
                    <a:pt x="1518" y="36"/>
                    <a:pt x="1519" y="38"/>
                    <a:pt x="1520" y="40"/>
                  </a:cubicBezTo>
                  <a:cubicBezTo>
                    <a:pt x="1520" y="42"/>
                    <a:pt x="1520" y="44"/>
                    <a:pt x="1519" y="46"/>
                  </a:cubicBezTo>
                  <a:cubicBezTo>
                    <a:pt x="1518" y="49"/>
                    <a:pt x="1515" y="51"/>
                    <a:pt x="1512" y="51"/>
                  </a:cubicBezTo>
                  <a:close/>
                  <a:moveTo>
                    <a:pt x="1262" y="23"/>
                  </a:moveTo>
                  <a:cubicBezTo>
                    <a:pt x="1258" y="23"/>
                    <a:pt x="1255" y="20"/>
                    <a:pt x="1254" y="16"/>
                  </a:cubicBezTo>
                  <a:cubicBezTo>
                    <a:pt x="1253" y="14"/>
                    <a:pt x="1254" y="12"/>
                    <a:pt x="1255" y="10"/>
                  </a:cubicBezTo>
                  <a:cubicBezTo>
                    <a:pt x="1256" y="8"/>
                    <a:pt x="1258" y="7"/>
                    <a:pt x="1261" y="7"/>
                  </a:cubicBezTo>
                  <a:cubicBezTo>
                    <a:pt x="1265" y="6"/>
                    <a:pt x="1270" y="9"/>
                    <a:pt x="1271" y="13"/>
                  </a:cubicBezTo>
                  <a:cubicBezTo>
                    <a:pt x="1271" y="15"/>
                    <a:pt x="1271" y="18"/>
                    <a:pt x="1269" y="20"/>
                  </a:cubicBezTo>
                  <a:cubicBezTo>
                    <a:pt x="1268" y="22"/>
                    <a:pt x="1266" y="23"/>
                    <a:pt x="1264" y="23"/>
                  </a:cubicBezTo>
                  <a:cubicBezTo>
                    <a:pt x="1263" y="23"/>
                    <a:pt x="1263" y="23"/>
                    <a:pt x="1262" y="23"/>
                  </a:cubicBezTo>
                  <a:close/>
                  <a:moveTo>
                    <a:pt x="3079" y="17"/>
                  </a:moveTo>
                  <a:cubicBezTo>
                    <a:pt x="3078" y="17"/>
                    <a:pt x="3078" y="17"/>
                    <a:pt x="3078" y="17"/>
                  </a:cubicBezTo>
                  <a:cubicBezTo>
                    <a:pt x="3074" y="17"/>
                    <a:pt x="3070" y="13"/>
                    <a:pt x="3070" y="8"/>
                  </a:cubicBezTo>
                  <a:cubicBezTo>
                    <a:pt x="3070" y="3"/>
                    <a:pt x="3074" y="0"/>
                    <a:pt x="3079" y="0"/>
                  </a:cubicBezTo>
                  <a:cubicBezTo>
                    <a:pt x="3079" y="0"/>
                    <a:pt x="3079" y="0"/>
                    <a:pt x="3079" y="0"/>
                  </a:cubicBezTo>
                  <a:cubicBezTo>
                    <a:pt x="3081" y="0"/>
                    <a:pt x="3083" y="1"/>
                    <a:pt x="3085" y="2"/>
                  </a:cubicBezTo>
                  <a:cubicBezTo>
                    <a:pt x="3086" y="4"/>
                    <a:pt x="3087" y="6"/>
                    <a:pt x="3087" y="8"/>
                  </a:cubicBezTo>
                  <a:cubicBezTo>
                    <a:pt x="3087" y="13"/>
                    <a:pt x="3083" y="17"/>
                    <a:pt x="3079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1D7AEE5A-1E13-4E9C-B540-56509FFDF3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4120" y="17259130"/>
              <a:ext cx="11026775" cy="2805113"/>
            </a:xfrm>
            <a:custGeom>
              <a:avLst/>
              <a:gdLst>
                <a:gd name="T0" fmla="*/ 570 w 3472"/>
                <a:gd name="T1" fmla="*/ 861 h 881"/>
                <a:gd name="T2" fmla="*/ 2254 w 3472"/>
                <a:gd name="T3" fmla="*/ 873 h 881"/>
                <a:gd name="T4" fmla="*/ 2147 w 3472"/>
                <a:gd name="T5" fmla="*/ 856 h 881"/>
                <a:gd name="T6" fmla="*/ 2367 w 3472"/>
                <a:gd name="T7" fmla="*/ 849 h 881"/>
                <a:gd name="T8" fmla="*/ 2275 w 3472"/>
                <a:gd name="T9" fmla="*/ 880 h 881"/>
                <a:gd name="T10" fmla="*/ 626 w 3472"/>
                <a:gd name="T11" fmla="*/ 869 h 881"/>
                <a:gd name="T12" fmla="*/ 721 w 3472"/>
                <a:gd name="T13" fmla="*/ 841 h 881"/>
                <a:gd name="T14" fmla="*/ 339 w 3472"/>
                <a:gd name="T15" fmla="*/ 836 h 881"/>
                <a:gd name="T16" fmla="*/ 144 w 3472"/>
                <a:gd name="T17" fmla="*/ 712 h 881"/>
                <a:gd name="T18" fmla="*/ 1994 w 3472"/>
                <a:gd name="T19" fmla="*/ 805 h 881"/>
                <a:gd name="T20" fmla="*/ 2508 w 3472"/>
                <a:gd name="T21" fmla="*/ 802 h 881"/>
                <a:gd name="T22" fmla="*/ 1807 w 3472"/>
                <a:gd name="T23" fmla="*/ 653 h 881"/>
                <a:gd name="T24" fmla="*/ 2525 w 3472"/>
                <a:gd name="T25" fmla="*/ 801 h 881"/>
                <a:gd name="T26" fmla="*/ 2606 w 3472"/>
                <a:gd name="T27" fmla="*/ 739 h 881"/>
                <a:gd name="T28" fmla="*/ 848 w 3472"/>
                <a:gd name="T29" fmla="*/ 762 h 881"/>
                <a:gd name="T30" fmla="*/ 971 w 3472"/>
                <a:gd name="T31" fmla="*/ 569 h 881"/>
                <a:gd name="T32" fmla="*/ 861 w 3472"/>
                <a:gd name="T33" fmla="*/ 751 h 881"/>
                <a:gd name="T34" fmla="*/ 3464 w 3472"/>
                <a:gd name="T35" fmla="*/ 580 h 881"/>
                <a:gd name="T36" fmla="*/ 17 w 3472"/>
                <a:gd name="T37" fmla="*/ 475 h 881"/>
                <a:gd name="T38" fmla="*/ 1794 w 3472"/>
                <a:gd name="T39" fmla="*/ 634 h 881"/>
                <a:gd name="T40" fmla="*/ 2692 w 3472"/>
                <a:gd name="T41" fmla="*/ 624 h 881"/>
                <a:gd name="T42" fmla="*/ 1746 w 3472"/>
                <a:gd name="T43" fmla="*/ 409 h 881"/>
                <a:gd name="T44" fmla="*/ 2720 w 3472"/>
                <a:gd name="T45" fmla="*/ 502 h 881"/>
                <a:gd name="T46" fmla="*/ 2705 w 3472"/>
                <a:gd name="T47" fmla="*/ 598 h 881"/>
                <a:gd name="T48" fmla="*/ 981 w 3472"/>
                <a:gd name="T49" fmla="*/ 543 h 881"/>
                <a:gd name="T50" fmla="*/ 3454 w 3472"/>
                <a:gd name="T51" fmla="*/ 330 h 881"/>
                <a:gd name="T52" fmla="*/ 3472 w 3472"/>
                <a:gd name="T53" fmla="*/ 532 h 881"/>
                <a:gd name="T54" fmla="*/ 1009 w 3472"/>
                <a:gd name="T55" fmla="*/ 336 h 881"/>
                <a:gd name="T56" fmla="*/ 1026 w 3472"/>
                <a:gd name="T57" fmla="*/ 334 h 881"/>
                <a:gd name="T58" fmla="*/ 23 w 3472"/>
                <a:gd name="T59" fmla="*/ 455 h 881"/>
                <a:gd name="T60" fmla="*/ 0 w 3472"/>
                <a:gd name="T61" fmla="*/ 364 h 881"/>
                <a:gd name="T62" fmla="*/ 17 w 3472"/>
                <a:gd name="T63" fmla="*/ 400 h 881"/>
                <a:gd name="T64" fmla="*/ 1745 w 3472"/>
                <a:gd name="T65" fmla="*/ 375 h 881"/>
                <a:gd name="T66" fmla="*/ 2753 w 3472"/>
                <a:gd name="T67" fmla="*/ 364 h 881"/>
                <a:gd name="T68" fmla="*/ 1663 w 3472"/>
                <a:gd name="T69" fmla="*/ 149 h 881"/>
                <a:gd name="T70" fmla="*/ 1736 w 3472"/>
                <a:gd name="T71" fmla="*/ 355 h 881"/>
                <a:gd name="T72" fmla="*/ 2822 w 3472"/>
                <a:gd name="T73" fmla="*/ 147 h 881"/>
                <a:gd name="T74" fmla="*/ 3466 w 3472"/>
                <a:gd name="T75" fmla="*/ 293 h 881"/>
                <a:gd name="T76" fmla="*/ 1024 w 3472"/>
                <a:gd name="T77" fmla="*/ 292 h 881"/>
                <a:gd name="T78" fmla="*/ 3369 w 3472"/>
                <a:gd name="T79" fmla="*/ 102 h 881"/>
                <a:gd name="T80" fmla="*/ 1062 w 3472"/>
                <a:gd name="T81" fmla="*/ 163 h 881"/>
                <a:gd name="T82" fmla="*/ 1039 w 3472"/>
                <a:gd name="T83" fmla="*/ 258 h 881"/>
                <a:gd name="T84" fmla="*/ 8 w 3472"/>
                <a:gd name="T85" fmla="*/ 117 h 881"/>
                <a:gd name="T86" fmla="*/ 1660 w 3472"/>
                <a:gd name="T87" fmla="*/ 135 h 881"/>
                <a:gd name="T88" fmla="*/ 2833 w 3472"/>
                <a:gd name="T89" fmla="*/ 128 h 881"/>
                <a:gd name="T90" fmla="*/ 1531 w 3472"/>
                <a:gd name="T91" fmla="*/ 49 h 881"/>
                <a:gd name="T92" fmla="*/ 1527 w 3472"/>
                <a:gd name="T93" fmla="*/ 29 h 881"/>
                <a:gd name="T94" fmla="*/ 1569 w 3472"/>
                <a:gd name="T95" fmla="*/ 49 h 881"/>
                <a:gd name="T96" fmla="*/ 2851 w 3472"/>
                <a:gd name="T97" fmla="*/ 91 h 881"/>
                <a:gd name="T98" fmla="*/ 2937 w 3472"/>
                <a:gd name="T99" fmla="*/ 55 h 881"/>
                <a:gd name="T100" fmla="*/ 3330 w 3472"/>
                <a:gd name="T101" fmla="*/ 73 h 881"/>
                <a:gd name="T102" fmla="*/ 3294 w 3472"/>
                <a:gd name="T103" fmla="*/ 67 h 881"/>
                <a:gd name="T104" fmla="*/ 3104 w 3472"/>
                <a:gd name="T105" fmla="*/ 1 h 881"/>
                <a:gd name="T106" fmla="*/ 1184 w 3472"/>
                <a:gd name="T107" fmla="*/ 58 h 881"/>
                <a:gd name="T108" fmla="*/ 1286 w 3472"/>
                <a:gd name="T109" fmla="*/ 10 h 881"/>
                <a:gd name="T110" fmla="*/ 1400 w 3472"/>
                <a:gd name="T111" fmla="*/ 4 h 881"/>
                <a:gd name="T112" fmla="*/ 1301 w 3472"/>
                <a:gd name="T113" fmla="*/ 25 h 881"/>
                <a:gd name="T114" fmla="*/ 1421 w 3472"/>
                <a:gd name="T115" fmla="*/ 20 h 881"/>
                <a:gd name="T116" fmla="*/ 3069 w 3472"/>
                <a:gd name="T117" fmla="*/ 2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472" h="881">
                  <a:moveTo>
                    <a:pt x="512" y="881"/>
                  </a:moveTo>
                  <a:cubicBezTo>
                    <a:pt x="494" y="881"/>
                    <a:pt x="475" y="880"/>
                    <a:pt x="457" y="879"/>
                  </a:cubicBezTo>
                  <a:cubicBezTo>
                    <a:pt x="444" y="877"/>
                    <a:pt x="432" y="876"/>
                    <a:pt x="420" y="874"/>
                  </a:cubicBezTo>
                  <a:cubicBezTo>
                    <a:pt x="400" y="871"/>
                    <a:pt x="380" y="866"/>
                    <a:pt x="361" y="861"/>
                  </a:cubicBezTo>
                  <a:cubicBezTo>
                    <a:pt x="356" y="859"/>
                    <a:pt x="354" y="855"/>
                    <a:pt x="355" y="850"/>
                  </a:cubicBezTo>
                  <a:cubicBezTo>
                    <a:pt x="356" y="846"/>
                    <a:pt x="361" y="843"/>
                    <a:pt x="365" y="844"/>
                  </a:cubicBezTo>
                  <a:cubicBezTo>
                    <a:pt x="384" y="850"/>
                    <a:pt x="403" y="854"/>
                    <a:pt x="423" y="857"/>
                  </a:cubicBezTo>
                  <a:cubicBezTo>
                    <a:pt x="435" y="859"/>
                    <a:pt x="447" y="861"/>
                    <a:pt x="458" y="862"/>
                  </a:cubicBezTo>
                  <a:cubicBezTo>
                    <a:pt x="482" y="864"/>
                    <a:pt x="505" y="865"/>
                    <a:pt x="529" y="864"/>
                  </a:cubicBezTo>
                  <a:cubicBezTo>
                    <a:pt x="542" y="864"/>
                    <a:pt x="556" y="863"/>
                    <a:pt x="570" y="861"/>
                  </a:cubicBezTo>
                  <a:cubicBezTo>
                    <a:pt x="574" y="861"/>
                    <a:pt x="578" y="864"/>
                    <a:pt x="579" y="869"/>
                  </a:cubicBezTo>
                  <a:cubicBezTo>
                    <a:pt x="579" y="874"/>
                    <a:pt x="576" y="878"/>
                    <a:pt x="571" y="878"/>
                  </a:cubicBezTo>
                  <a:cubicBezTo>
                    <a:pt x="558" y="880"/>
                    <a:pt x="543" y="881"/>
                    <a:pt x="530" y="881"/>
                  </a:cubicBezTo>
                  <a:cubicBezTo>
                    <a:pt x="524" y="881"/>
                    <a:pt x="518" y="881"/>
                    <a:pt x="512" y="881"/>
                  </a:cubicBezTo>
                  <a:close/>
                  <a:moveTo>
                    <a:pt x="2246" y="881"/>
                  </a:moveTo>
                  <a:cubicBezTo>
                    <a:pt x="2246" y="881"/>
                    <a:pt x="2246" y="881"/>
                    <a:pt x="2246" y="881"/>
                  </a:cubicBezTo>
                  <a:cubicBezTo>
                    <a:pt x="2241" y="881"/>
                    <a:pt x="2237" y="878"/>
                    <a:pt x="2237" y="873"/>
                  </a:cubicBezTo>
                  <a:cubicBezTo>
                    <a:pt x="2237" y="868"/>
                    <a:pt x="2241" y="864"/>
                    <a:pt x="2246" y="864"/>
                  </a:cubicBezTo>
                  <a:cubicBezTo>
                    <a:pt x="2246" y="864"/>
                    <a:pt x="2246" y="864"/>
                    <a:pt x="2246" y="864"/>
                  </a:cubicBezTo>
                  <a:cubicBezTo>
                    <a:pt x="2250" y="864"/>
                    <a:pt x="2254" y="868"/>
                    <a:pt x="2254" y="873"/>
                  </a:cubicBezTo>
                  <a:cubicBezTo>
                    <a:pt x="2254" y="877"/>
                    <a:pt x="2251" y="881"/>
                    <a:pt x="2246" y="881"/>
                  </a:cubicBezTo>
                  <a:close/>
                  <a:moveTo>
                    <a:pt x="2218" y="881"/>
                  </a:moveTo>
                  <a:cubicBezTo>
                    <a:pt x="2217" y="881"/>
                    <a:pt x="2217" y="881"/>
                    <a:pt x="2217" y="881"/>
                  </a:cubicBezTo>
                  <a:cubicBezTo>
                    <a:pt x="2192" y="880"/>
                    <a:pt x="2168" y="877"/>
                    <a:pt x="2144" y="873"/>
                  </a:cubicBezTo>
                  <a:cubicBezTo>
                    <a:pt x="2130" y="871"/>
                    <a:pt x="2117" y="868"/>
                    <a:pt x="2104" y="865"/>
                  </a:cubicBezTo>
                  <a:cubicBezTo>
                    <a:pt x="2072" y="857"/>
                    <a:pt x="2041" y="846"/>
                    <a:pt x="2012" y="832"/>
                  </a:cubicBezTo>
                  <a:cubicBezTo>
                    <a:pt x="2007" y="830"/>
                    <a:pt x="2005" y="825"/>
                    <a:pt x="2007" y="821"/>
                  </a:cubicBezTo>
                  <a:cubicBezTo>
                    <a:pt x="2009" y="817"/>
                    <a:pt x="2014" y="815"/>
                    <a:pt x="2019" y="817"/>
                  </a:cubicBezTo>
                  <a:cubicBezTo>
                    <a:pt x="2047" y="830"/>
                    <a:pt x="2077" y="840"/>
                    <a:pt x="2108" y="848"/>
                  </a:cubicBezTo>
                  <a:cubicBezTo>
                    <a:pt x="2121" y="851"/>
                    <a:pt x="2134" y="854"/>
                    <a:pt x="2147" y="856"/>
                  </a:cubicBezTo>
                  <a:cubicBezTo>
                    <a:pt x="2170" y="860"/>
                    <a:pt x="2194" y="863"/>
                    <a:pt x="2218" y="864"/>
                  </a:cubicBezTo>
                  <a:cubicBezTo>
                    <a:pt x="2223" y="864"/>
                    <a:pt x="2226" y="868"/>
                    <a:pt x="2226" y="873"/>
                  </a:cubicBezTo>
                  <a:cubicBezTo>
                    <a:pt x="2226" y="877"/>
                    <a:pt x="2222" y="881"/>
                    <a:pt x="2218" y="881"/>
                  </a:cubicBezTo>
                  <a:close/>
                  <a:moveTo>
                    <a:pt x="2274" y="880"/>
                  </a:moveTo>
                  <a:cubicBezTo>
                    <a:pt x="2270" y="880"/>
                    <a:pt x="2266" y="877"/>
                    <a:pt x="2266" y="872"/>
                  </a:cubicBezTo>
                  <a:cubicBezTo>
                    <a:pt x="2265" y="870"/>
                    <a:pt x="2266" y="868"/>
                    <a:pt x="2268" y="866"/>
                  </a:cubicBezTo>
                  <a:cubicBezTo>
                    <a:pt x="2269" y="865"/>
                    <a:pt x="2271" y="864"/>
                    <a:pt x="2274" y="863"/>
                  </a:cubicBezTo>
                  <a:cubicBezTo>
                    <a:pt x="2303" y="862"/>
                    <a:pt x="2331" y="858"/>
                    <a:pt x="2359" y="851"/>
                  </a:cubicBezTo>
                  <a:cubicBezTo>
                    <a:pt x="2361" y="851"/>
                    <a:pt x="2364" y="850"/>
                    <a:pt x="2367" y="849"/>
                  </a:cubicBezTo>
                  <a:cubicBezTo>
                    <a:pt x="2367" y="849"/>
                    <a:pt x="2367" y="849"/>
                    <a:pt x="2367" y="849"/>
                  </a:cubicBezTo>
                  <a:cubicBezTo>
                    <a:pt x="2367" y="849"/>
                    <a:pt x="2367" y="849"/>
                    <a:pt x="2367" y="849"/>
                  </a:cubicBezTo>
                  <a:cubicBezTo>
                    <a:pt x="2400" y="842"/>
                    <a:pt x="2431" y="831"/>
                    <a:pt x="2461" y="817"/>
                  </a:cubicBezTo>
                  <a:cubicBezTo>
                    <a:pt x="2464" y="816"/>
                    <a:pt x="2468" y="814"/>
                    <a:pt x="2472" y="812"/>
                  </a:cubicBezTo>
                  <a:cubicBezTo>
                    <a:pt x="2476" y="810"/>
                    <a:pt x="2481" y="812"/>
                    <a:pt x="2483" y="816"/>
                  </a:cubicBezTo>
                  <a:cubicBezTo>
                    <a:pt x="2485" y="820"/>
                    <a:pt x="2483" y="825"/>
                    <a:pt x="2479" y="827"/>
                  </a:cubicBezTo>
                  <a:cubicBezTo>
                    <a:pt x="2475" y="829"/>
                    <a:pt x="2472" y="831"/>
                    <a:pt x="2468" y="833"/>
                  </a:cubicBezTo>
                  <a:cubicBezTo>
                    <a:pt x="2437" y="847"/>
                    <a:pt x="2405" y="858"/>
                    <a:pt x="2371" y="866"/>
                  </a:cubicBezTo>
                  <a:cubicBezTo>
                    <a:pt x="2371" y="866"/>
                    <a:pt x="2371" y="866"/>
                    <a:pt x="2371" y="866"/>
                  </a:cubicBezTo>
                  <a:cubicBezTo>
                    <a:pt x="2368" y="867"/>
                    <a:pt x="2366" y="867"/>
                    <a:pt x="2363" y="868"/>
                  </a:cubicBezTo>
                  <a:cubicBezTo>
                    <a:pt x="2334" y="874"/>
                    <a:pt x="2305" y="879"/>
                    <a:pt x="2275" y="880"/>
                  </a:cubicBezTo>
                  <a:cubicBezTo>
                    <a:pt x="2274" y="880"/>
                    <a:pt x="2274" y="880"/>
                    <a:pt x="2274" y="880"/>
                  </a:cubicBezTo>
                  <a:close/>
                  <a:moveTo>
                    <a:pt x="598" y="875"/>
                  </a:moveTo>
                  <a:cubicBezTo>
                    <a:pt x="594" y="875"/>
                    <a:pt x="591" y="872"/>
                    <a:pt x="590" y="868"/>
                  </a:cubicBezTo>
                  <a:cubicBezTo>
                    <a:pt x="590" y="865"/>
                    <a:pt x="590" y="863"/>
                    <a:pt x="592" y="861"/>
                  </a:cubicBezTo>
                  <a:cubicBezTo>
                    <a:pt x="593" y="859"/>
                    <a:pt x="595" y="858"/>
                    <a:pt x="597" y="858"/>
                  </a:cubicBezTo>
                  <a:cubicBezTo>
                    <a:pt x="602" y="857"/>
                    <a:pt x="606" y="860"/>
                    <a:pt x="607" y="865"/>
                  </a:cubicBezTo>
                  <a:cubicBezTo>
                    <a:pt x="607" y="867"/>
                    <a:pt x="607" y="869"/>
                    <a:pt x="605" y="871"/>
                  </a:cubicBezTo>
                  <a:cubicBezTo>
                    <a:pt x="604" y="873"/>
                    <a:pt x="602" y="874"/>
                    <a:pt x="600" y="875"/>
                  </a:cubicBezTo>
                  <a:cubicBezTo>
                    <a:pt x="599" y="875"/>
                    <a:pt x="599" y="875"/>
                    <a:pt x="598" y="875"/>
                  </a:cubicBezTo>
                  <a:close/>
                  <a:moveTo>
                    <a:pt x="626" y="869"/>
                  </a:moveTo>
                  <a:cubicBezTo>
                    <a:pt x="622" y="869"/>
                    <a:pt x="619" y="867"/>
                    <a:pt x="618" y="863"/>
                  </a:cubicBezTo>
                  <a:cubicBezTo>
                    <a:pt x="617" y="858"/>
                    <a:pt x="620" y="854"/>
                    <a:pt x="625" y="853"/>
                  </a:cubicBezTo>
                  <a:cubicBezTo>
                    <a:pt x="628" y="852"/>
                    <a:pt x="631" y="851"/>
                    <a:pt x="635" y="850"/>
                  </a:cubicBezTo>
                  <a:cubicBezTo>
                    <a:pt x="663" y="844"/>
                    <a:pt x="690" y="835"/>
                    <a:pt x="715" y="825"/>
                  </a:cubicBezTo>
                  <a:cubicBezTo>
                    <a:pt x="722" y="822"/>
                    <a:pt x="729" y="819"/>
                    <a:pt x="736" y="816"/>
                  </a:cubicBezTo>
                  <a:cubicBezTo>
                    <a:pt x="763" y="803"/>
                    <a:pt x="788" y="788"/>
                    <a:pt x="812" y="771"/>
                  </a:cubicBezTo>
                  <a:cubicBezTo>
                    <a:pt x="816" y="769"/>
                    <a:pt x="821" y="770"/>
                    <a:pt x="824" y="773"/>
                  </a:cubicBezTo>
                  <a:cubicBezTo>
                    <a:pt x="827" y="777"/>
                    <a:pt x="826" y="783"/>
                    <a:pt x="822" y="785"/>
                  </a:cubicBezTo>
                  <a:cubicBezTo>
                    <a:pt x="798" y="803"/>
                    <a:pt x="771" y="818"/>
                    <a:pt x="744" y="831"/>
                  </a:cubicBezTo>
                  <a:cubicBezTo>
                    <a:pt x="736" y="834"/>
                    <a:pt x="729" y="838"/>
                    <a:pt x="721" y="841"/>
                  </a:cubicBezTo>
                  <a:cubicBezTo>
                    <a:pt x="695" y="851"/>
                    <a:pt x="667" y="860"/>
                    <a:pt x="639" y="867"/>
                  </a:cubicBezTo>
                  <a:cubicBezTo>
                    <a:pt x="635" y="868"/>
                    <a:pt x="632" y="869"/>
                    <a:pt x="628" y="869"/>
                  </a:cubicBezTo>
                  <a:cubicBezTo>
                    <a:pt x="627" y="869"/>
                    <a:pt x="627" y="869"/>
                    <a:pt x="626" y="869"/>
                  </a:cubicBezTo>
                  <a:close/>
                  <a:moveTo>
                    <a:pt x="336" y="853"/>
                  </a:moveTo>
                  <a:cubicBezTo>
                    <a:pt x="335" y="853"/>
                    <a:pt x="334" y="852"/>
                    <a:pt x="333" y="852"/>
                  </a:cubicBezTo>
                  <a:cubicBezTo>
                    <a:pt x="333" y="852"/>
                    <a:pt x="333" y="852"/>
                    <a:pt x="333" y="852"/>
                  </a:cubicBezTo>
                  <a:cubicBezTo>
                    <a:pt x="331" y="851"/>
                    <a:pt x="329" y="850"/>
                    <a:pt x="329" y="848"/>
                  </a:cubicBezTo>
                  <a:cubicBezTo>
                    <a:pt x="328" y="846"/>
                    <a:pt x="327" y="844"/>
                    <a:pt x="328" y="841"/>
                  </a:cubicBezTo>
                  <a:cubicBezTo>
                    <a:pt x="330" y="837"/>
                    <a:pt x="334" y="835"/>
                    <a:pt x="339" y="836"/>
                  </a:cubicBezTo>
                  <a:cubicBezTo>
                    <a:pt x="339" y="836"/>
                    <a:pt x="339" y="836"/>
                    <a:pt x="339" y="836"/>
                  </a:cubicBezTo>
                  <a:cubicBezTo>
                    <a:pt x="339" y="836"/>
                    <a:pt x="339" y="836"/>
                    <a:pt x="339" y="836"/>
                  </a:cubicBezTo>
                  <a:cubicBezTo>
                    <a:pt x="341" y="837"/>
                    <a:pt x="343" y="838"/>
                    <a:pt x="344" y="840"/>
                  </a:cubicBezTo>
                  <a:cubicBezTo>
                    <a:pt x="345" y="842"/>
                    <a:pt x="345" y="845"/>
                    <a:pt x="344" y="847"/>
                  </a:cubicBezTo>
                  <a:cubicBezTo>
                    <a:pt x="343" y="850"/>
                    <a:pt x="340" y="853"/>
                    <a:pt x="336" y="853"/>
                  </a:cubicBezTo>
                  <a:close/>
                  <a:moveTo>
                    <a:pt x="310" y="843"/>
                  </a:moveTo>
                  <a:cubicBezTo>
                    <a:pt x="309" y="843"/>
                    <a:pt x="307" y="843"/>
                    <a:pt x="306" y="842"/>
                  </a:cubicBezTo>
                  <a:cubicBezTo>
                    <a:pt x="271" y="828"/>
                    <a:pt x="237" y="810"/>
                    <a:pt x="205" y="788"/>
                  </a:cubicBezTo>
                  <a:cubicBezTo>
                    <a:pt x="179" y="769"/>
                    <a:pt x="154" y="747"/>
                    <a:pt x="131" y="724"/>
                  </a:cubicBezTo>
                  <a:cubicBezTo>
                    <a:pt x="128" y="720"/>
                    <a:pt x="128" y="715"/>
                    <a:pt x="132" y="712"/>
                  </a:cubicBezTo>
                  <a:cubicBezTo>
                    <a:pt x="135" y="709"/>
                    <a:pt x="141" y="709"/>
                    <a:pt x="144" y="712"/>
                  </a:cubicBezTo>
                  <a:cubicBezTo>
                    <a:pt x="165" y="735"/>
                    <a:pt x="189" y="756"/>
                    <a:pt x="215" y="774"/>
                  </a:cubicBezTo>
                  <a:cubicBezTo>
                    <a:pt x="246" y="795"/>
                    <a:pt x="278" y="813"/>
                    <a:pt x="313" y="826"/>
                  </a:cubicBezTo>
                  <a:cubicBezTo>
                    <a:pt x="315" y="827"/>
                    <a:pt x="317" y="829"/>
                    <a:pt x="317" y="831"/>
                  </a:cubicBezTo>
                  <a:cubicBezTo>
                    <a:pt x="318" y="833"/>
                    <a:pt x="318" y="835"/>
                    <a:pt x="317" y="837"/>
                  </a:cubicBezTo>
                  <a:cubicBezTo>
                    <a:pt x="316" y="841"/>
                    <a:pt x="313" y="843"/>
                    <a:pt x="310" y="843"/>
                  </a:cubicBezTo>
                  <a:close/>
                  <a:moveTo>
                    <a:pt x="1990" y="821"/>
                  </a:moveTo>
                  <a:cubicBezTo>
                    <a:pt x="1988" y="821"/>
                    <a:pt x="1987" y="820"/>
                    <a:pt x="1986" y="820"/>
                  </a:cubicBezTo>
                  <a:cubicBezTo>
                    <a:pt x="1984" y="819"/>
                    <a:pt x="1982" y="817"/>
                    <a:pt x="1982" y="815"/>
                  </a:cubicBezTo>
                  <a:cubicBezTo>
                    <a:pt x="1981" y="813"/>
                    <a:pt x="1981" y="810"/>
                    <a:pt x="1982" y="808"/>
                  </a:cubicBezTo>
                  <a:cubicBezTo>
                    <a:pt x="1984" y="804"/>
                    <a:pt x="1990" y="803"/>
                    <a:pt x="1994" y="805"/>
                  </a:cubicBezTo>
                  <a:cubicBezTo>
                    <a:pt x="1996" y="806"/>
                    <a:pt x="1997" y="808"/>
                    <a:pt x="1998" y="810"/>
                  </a:cubicBezTo>
                  <a:cubicBezTo>
                    <a:pt x="1999" y="812"/>
                    <a:pt x="1998" y="814"/>
                    <a:pt x="1997" y="816"/>
                  </a:cubicBezTo>
                  <a:cubicBezTo>
                    <a:pt x="1996" y="819"/>
                    <a:pt x="1993" y="821"/>
                    <a:pt x="1990" y="821"/>
                  </a:cubicBezTo>
                  <a:close/>
                  <a:moveTo>
                    <a:pt x="2500" y="815"/>
                  </a:moveTo>
                  <a:cubicBezTo>
                    <a:pt x="2497" y="815"/>
                    <a:pt x="2495" y="813"/>
                    <a:pt x="2493" y="811"/>
                  </a:cubicBezTo>
                  <a:cubicBezTo>
                    <a:pt x="2492" y="809"/>
                    <a:pt x="2492" y="806"/>
                    <a:pt x="2492" y="804"/>
                  </a:cubicBezTo>
                  <a:cubicBezTo>
                    <a:pt x="2493" y="802"/>
                    <a:pt x="2494" y="800"/>
                    <a:pt x="2496" y="799"/>
                  </a:cubicBezTo>
                  <a:cubicBezTo>
                    <a:pt x="2497" y="799"/>
                    <a:pt x="2497" y="799"/>
                    <a:pt x="2497" y="799"/>
                  </a:cubicBezTo>
                  <a:cubicBezTo>
                    <a:pt x="2497" y="799"/>
                    <a:pt x="2497" y="799"/>
                    <a:pt x="2497" y="799"/>
                  </a:cubicBezTo>
                  <a:cubicBezTo>
                    <a:pt x="2501" y="797"/>
                    <a:pt x="2506" y="799"/>
                    <a:pt x="2508" y="802"/>
                  </a:cubicBezTo>
                  <a:cubicBezTo>
                    <a:pt x="2510" y="806"/>
                    <a:pt x="2509" y="812"/>
                    <a:pt x="2505" y="814"/>
                  </a:cubicBezTo>
                  <a:cubicBezTo>
                    <a:pt x="2505" y="814"/>
                    <a:pt x="2505" y="814"/>
                    <a:pt x="2505" y="814"/>
                  </a:cubicBezTo>
                  <a:cubicBezTo>
                    <a:pt x="2503" y="815"/>
                    <a:pt x="2502" y="815"/>
                    <a:pt x="2500" y="815"/>
                  </a:cubicBezTo>
                  <a:close/>
                  <a:moveTo>
                    <a:pt x="1965" y="807"/>
                  </a:moveTo>
                  <a:cubicBezTo>
                    <a:pt x="1964" y="807"/>
                    <a:pt x="1962" y="806"/>
                    <a:pt x="1961" y="805"/>
                  </a:cubicBezTo>
                  <a:cubicBezTo>
                    <a:pt x="1953" y="801"/>
                    <a:pt x="1945" y="796"/>
                    <a:pt x="1938" y="791"/>
                  </a:cubicBezTo>
                  <a:cubicBezTo>
                    <a:pt x="1913" y="774"/>
                    <a:pt x="1891" y="755"/>
                    <a:pt x="1870" y="735"/>
                  </a:cubicBezTo>
                  <a:cubicBezTo>
                    <a:pt x="1864" y="729"/>
                    <a:pt x="1858" y="723"/>
                    <a:pt x="1853" y="717"/>
                  </a:cubicBezTo>
                  <a:cubicBezTo>
                    <a:pt x="1837" y="699"/>
                    <a:pt x="1822" y="679"/>
                    <a:pt x="1809" y="659"/>
                  </a:cubicBezTo>
                  <a:cubicBezTo>
                    <a:pt x="1807" y="657"/>
                    <a:pt x="1807" y="655"/>
                    <a:pt x="1807" y="653"/>
                  </a:cubicBezTo>
                  <a:cubicBezTo>
                    <a:pt x="1808" y="650"/>
                    <a:pt x="1809" y="648"/>
                    <a:pt x="1811" y="647"/>
                  </a:cubicBezTo>
                  <a:cubicBezTo>
                    <a:pt x="1815" y="645"/>
                    <a:pt x="1820" y="646"/>
                    <a:pt x="1823" y="650"/>
                  </a:cubicBezTo>
                  <a:cubicBezTo>
                    <a:pt x="1836" y="669"/>
                    <a:pt x="1850" y="688"/>
                    <a:pt x="1865" y="705"/>
                  </a:cubicBezTo>
                  <a:cubicBezTo>
                    <a:pt x="1871" y="711"/>
                    <a:pt x="1876" y="717"/>
                    <a:pt x="1882" y="723"/>
                  </a:cubicBezTo>
                  <a:cubicBezTo>
                    <a:pt x="1902" y="742"/>
                    <a:pt x="1924" y="761"/>
                    <a:pt x="1948" y="777"/>
                  </a:cubicBezTo>
                  <a:cubicBezTo>
                    <a:pt x="1955" y="782"/>
                    <a:pt x="1962" y="787"/>
                    <a:pt x="1970" y="791"/>
                  </a:cubicBezTo>
                  <a:cubicBezTo>
                    <a:pt x="1971" y="792"/>
                    <a:pt x="1973" y="794"/>
                    <a:pt x="1973" y="796"/>
                  </a:cubicBezTo>
                  <a:cubicBezTo>
                    <a:pt x="1974" y="798"/>
                    <a:pt x="1974" y="801"/>
                    <a:pt x="1972" y="803"/>
                  </a:cubicBezTo>
                  <a:cubicBezTo>
                    <a:pt x="1971" y="805"/>
                    <a:pt x="1968" y="807"/>
                    <a:pt x="1965" y="807"/>
                  </a:cubicBezTo>
                  <a:close/>
                  <a:moveTo>
                    <a:pt x="2525" y="801"/>
                  </a:moveTo>
                  <a:cubicBezTo>
                    <a:pt x="2522" y="801"/>
                    <a:pt x="2519" y="799"/>
                    <a:pt x="2518" y="797"/>
                  </a:cubicBezTo>
                  <a:cubicBezTo>
                    <a:pt x="2516" y="795"/>
                    <a:pt x="2516" y="792"/>
                    <a:pt x="2516" y="790"/>
                  </a:cubicBezTo>
                  <a:cubicBezTo>
                    <a:pt x="2517" y="788"/>
                    <a:pt x="2518" y="786"/>
                    <a:pt x="2520" y="785"/>
                  </a:cubicBezTo>
                  <a:cubicBezTo>
                    <a:pt x="2532" y="778"/>
                    <a:pt x="2543" y="770"/>
                    <a:pt x="2554" y="761"/>
                  </a:cubicBezTo>
                  <a:cubicBezTo>
                    <a:pt x="2554" y="761"/>
                    <a:pt x="2554" y="761"/>
                    <a:pt x="2554" y="761"/>
                  </a:cubicBezTo>
                  <a:cubicBezTo>
                    <a:pt x="2568" y="751"/>
                    <a:pt x="2581" y="739"/>
                    <a:pt x="2594" y="727"/>
                  </a:cubicBezTo>
                  <a:cubicBezTo>
                    <a:pt x="2621" y="701"/>
                    <a:pt x="2644" y="672"/>
                    <a:pt x="2663" y="640"/>
                  </a:cubicBezTo>
                  <a:cubicBezTo>
                    <a:pt x="2666" y="636"/>
                    <a:pt x="2671" y="635"/>
                    <a:pt x="2675" y="637"/>
                  </a:cubicBezTo>
                  <a:cubicBezTo>
                    <a:pt x="2679" y="640"/>
                    <a:pt x="2680" y="645"/>
                    <a:pt x="2678" y="649"/>
                  </a:cubicBezTo>
                  <a:cubicBezTo>
                    <a:pt x="2658" y="682"/>
                    <a:pt x="2633" y="712"/>
                    <a:pt x="2606" y="739"/>
                  </a:cubicBezTo>
                  <a:cubicBezTo>
                    <a:pt x="2606" y="739"/>
                    <a:pt x="2606" y="739"/>
                    <a:pt x="2606" y="739"/>
                  </a:cubicBezTo>
                  <a:cubicBezTo>
                    <a:pt x="2593" y="752"/>
                    <a:pt x="2579" y="764"/>
                    <a:pt x="2564" y="775"/>
                  </a:cubicBezTo>
                  <a:cubicBezTo>
                    <a:pt x="2564" y="775"/>
                    <a:pt x="2564" y="775"/>
                    <a:pt x="2564" y="775"/>
                  </a:cubicBezTo>
                  <a:cubicBezTo>
                    <a:pt x="2553" y="783"/>
                    <a:pt x="2541" y="792"/>
                    <a:pt x="2529" y="799"/>
                  </a:cubicBezTo>
                  <a:cubicBezTo>
                    <a:pt x="2528" y="800"/>
                    <a:pt x="2526" y="801"/>
                    <a:pt x="2525" y="801"/>
                  </a:cubicBezTo>
                  <a:close/>
                  <a:moveTo>
                    <a:pt x="840" y="770"/>
                  </a:moveTo>
                  <a:cubicBezTo>
                    <a:pt x="837" y="770"/>
                    <a:pt x="835" y="769"/>
                    <a:pt x="833" y="767"/>
                  </a:cubicBezTo>
                  <a:cubicBezTo>
                    <a:pt x="830" y="763"/>
                    <a:pt x="831" y="758"/>
                    <a:pt x="834" y="755"/>
                  </a:cubicBezTo>
                  <a:cubicBezTo>
                    <a:pt x="838" y="752"/>
                    <a:pt x="843" y="753"/>
                    <a:pt x="846" y="756"/>
                  </a:cubicBezTo>
                  <a:cubicBezTo>
                    <a:pt x="848" y="758"/>
                    <a:pt x="848" y="760"/>
                    <a:pt x="848" y="762"/>
                  </a:cubicBezTo>
                  <a:cubicBezTo>
                    <a:pt x="848" y="765"/>
                    <a:pt x="847" y="767"/>
                    <a:pt x="845" y="768"/>
                  </a:cubicBezTo>
                  <a:cubicBezTo>
                    <a:pt x="843" y="769"/>
                    <a:pt x="842" y="770"/>
                    <a:pt x="840" y="770"/>
                  </a:cubicBezTo>
                  <a:close/>
                  <a:moveTo>
                    <a:pt x="861" y="751"/>
                  </a:moveTo>
                  <a:cubicBezTo>
                    <a:pt x="859" y="751"/>
                    <a:pt x="856" y="750"/>
                    <a:pt x="855" y="749"/>
                  </a:cubicBezTo>
                  <a:cubicBezTo>
                    <a:pt x="853" y="747"/>
                    <a:pt x="852" y="745"/>
                    <a:pt x="853" y="743"/>
                  </a:cubicBezTo>
                  <a:cubicBezTo>
                    <a:pt x="853" y="740"/>
                    <a:pt x="854" y="738"/>
                    <a:pt x="855" y="737"/>
                  </a:cubicBezTo>
                  <a:cubicBezTo>
                    <a:pt x="874" y="720"/>
                    <a:pt x="891" y="701"/>
                    <a:pt x="906" y="682"/>
                  </a:cubicBezTo>
                  <a:cubicBezTo>
                    <a:pt x="910" y="677"/>
                    <a:pt x="914" y="671"/>
                    <a:pt x="918" y="666"/>
                  </a:cubicBezTo>
                  <a:cubicBezTo>
                    <a:pt x="935" y="642"/>
                    <a:pt x="951" y="615"/>
                    <a:pt x="963" y="588"/>
                  </a:cubicBezTo>
                  <a:cubicBezTo>
                    <a:pt x="966" y="582"/>
                    <a:pt x="969" y="575"/>
                    <a:pt x="971" y="569"/>
                  </a:cubicBezTo>
                  <a:cubicBezTo>
                    <a:pt x="971" y="568"/>
                    <a:pt x="971" y="568"/>
                    <a:pt x="971" y="568"/>
                  </a:cubicBezTo>
                  <a:cubicBezTo>
                    <a:pt x="971" y="568"/>
                    <a:pt x="971" y="568"/>
                    <a:pt x="971" y="568"/>
                  </a:cubicBezTo>
                  <a:cubicBezTo>
                    <a:pt x="973" y="564"/>
                    <a:pt x="978" y="563"/>
                    <a:pt x="982" y="564"/>
                  </a:cubicBezTo>
                  <a:cubicBezTo>
                    <a:pt x="986" y="566"/>
                    <a:pt x="989" y="571"/>
                    <a:pt x="987" y="575"/>
                  </a:cubicBezTo>
                  <a:cubicBezTo>
                    <a:pt x="984" y="582"/>
                    <a:pt x="981" y="588"/>
                    <a:pt x="979" y="595"/>
                  </a:cubicBezTo>
                  <a:cubicBezTo>
                    <a:pt x="966" y="623"/>
                    <a:pt x="950" y="651"/>
                    <a:pt x="932" y="676"/>
                  </a:cubicBezTo>
                  <a:cubicBezTo>
                    <a:pt x="932" y="676"/>
                    <a:pt x="932" y="676"/>
                    <a:pt x="932" y="676"/>
                  </a:cubicBezTo>
                  <a:cubicBezTo>
                    <a:pt x="928" y="682"/>
                    <a:pt x="924" y="687"/>
                    <a:pt x="920" y="692"/>
                  </a:cubicBezTo>
                  <a:cubicBezTo>
                    <a:pt x="904" y="713"/>
                    <a:pt x="886" y="732"/>
                    <a:pt x="867" y="749"/>
                  </a:cubicBezTo>
                  <a:cubicBezTo>
                    <a:pt x="865" y="751"/>
                    <a:pt x="863" y="751"/>
                    <a:pt x="861" y="751"/>
                  </a:cubicBezTo>
                  <a:close/>
                  <a:moveTo>
                    <a:pt x="119" y="705"/>
                  </a:moveTo>
                  <a:cubicBezTo>
                    <a:pt x="116" y="705"/>
                    <a:pt x="114" y="704"/>
                    <a:pt x="112" y="702"/>
                  </a:cubicBezTo>
                  <a:cubicBezTo>
                    <a:pt x="109" y="699"/>
                    <a:pt x="110" y="693"/>
                    <a:pt x="113" y="690"/>
                  </a:cubicBezTo>
                  <a:cubicBezTo>
                    <a:pt x="117" y="687"/>
                    <a:pt x="123" y="688"/>
                    <a:pt x="125" y="691"/>
                  </a:cubicBezTo>
                  <a:cubicBezTo>
                    <a:pt x="128" y="695"/>
                    <a:pt x="128" y="700"/>
                    <a:pt x="124" y="703"/>
                  </a:cubicBezTo>
                  <a:cubicBezTo>
                    <a:pt x="123" y="705"/>
                    <a:pt x="121" y="705"/>
                    <a:pt x="119" y="705"/>
                  </a:cubicBezTo>
                  <a:close/>
                  <a:moveTo>
                    <a:pt x="3464" y="693"/>
                  </a:moveTo>
                  <a:cubicBezTo>
                    <a:pt x="3459" y="693"/>
                    <a:pt x="3456" y="689"/>
                    <a:pt x="3456" y="685"/>
                  </a:cubicBezTo>
                  <a:cubicBezTo>
                    <a:pt x="3456" y="588"/>
                    <a:pt x="3456" y="588"/>
                    <a:pt x="3456" y="588"/>
                  </a:cubicBezTo>
                  <a:cubicBezTo>
                    <a:pt x="3456" y="584"/>
                    <a:pt x="3459" y="580"/>
                    <a:pt x="3464" y="580"/>
                  </a:cubicBezTo>
                  <a:cubicBezTo>
                    <a:pt x="3469" y="580"/>
                    <a:pt x="3472" y="584"/>
                    <a:pt x="3472" y="588"/>
                  </a:cubicBezTo>
                  <a:cubicBezTo>
                    <a:pt x="3472" y="685"/>
                    <a:pt x="3472" y="685"/>
                    <a:pt x="3472" y="685"/>
                  </a:cubicBezTo>
                  <a:cubicBezTo>
                    <a:pt x="3472" y="689"/>
                    <a:pt x="3469" y="693"/>
                    <a:pt x="3464" y="693"/>
                  </a:cubicBezTo>
                  <a:close/>
                  <a:moveTo>
                    <a:pt x="102" y="683"/>
                  </a:moveTo>
                  <a:cubicBezTo>
                    <a:pt x="99" y="683"/>
                    <a:pt x="96" y="682"/>
                    <a:pt x="95" y="679"/>
                  </a:cubicBezTo>
                  <a:cubicBezTo>
                    <a:pt x="83" y="663"/>
                    <a:pt x="72" y="645"/>
                    <a:pt x="62" y="627"/>
                  </a:cubicBezTo>
                  <a:cubicBezTo>
                    <a:pt x="53" y="612"/>
                    <a:pt x="46" y="596"/>
                    <a:pt x="39" y="579"/>
                  </a:cubicBezTo>
                  <a:cubicBezTo>
                    <a:pt x="31" y="561"/>
                    <a:pt x="25" y="542"/>
                    <a:pt x="20" y="523"/>
                  </a:cubicBezTo>
                  <a:cubicBezTo>
                    <a:pt x="16" y="511"/>
                    <a:pt x="13" y="498"/>
                    <a:pt x="11" y="485"/>
                  </a:cubicBezTo>
                  <a:cubicBezTo>
                    <a:pt x="10" y="481"/>
                    <a:pt x="13" y="476"/>
                    <a:pt x="17" y="475"/>
                  </a:cubicBezTo>
                  <a:cubicBezTo>
                    <a:pt x="22" y="475"/>
                    <a:pt x="27" y="478"/>
                    <a:pt x="27" y="482"/>
                  </a:cubicBezTo>
                  <a:cubicBezTo>
                    <a:pt x="30" y="494"/>
                    <a:pt x="33" y="506"/>
                    <a:pt x="36" y="518"/>
                  </a:cubicBezTo>
                  <a:cubicBezTo>
                    <a:pt x="41" y="537"/>
                    <a:pt x="47" y="555"/>
                    <a:pt x="55" y="573"/>
                  </a:cubicBezTo>
                  <a:cubicBezTo>
                    <a:pt x="61" y="589"/>
                    <a:pt x="68" y="604"/>
                    <a:pt x="77" y="619"/>
                  </a:cubicBezTo>
                  <a:cubicBezTo>
                    <a:pt x="86" y="637"/>
                    <a:pt x="97" y="654"/>
                    <a:pt x="108" y="669"/>
                  </a:cubicBezTo>
                  <a:cubicBezTo>
                    <a:pt x="111" y="673"/>
                    <a:pt x="110" y="679"/>
                    <a:pt x="107" y="681"/>
                  </a:cubicBezTo>
                  <a:cubicBezTo>
                    <a:pt x="105" y="682"/>
                    <a:pt x="103" y="683"/>
                    <a:pt x="102" y="683"/>
                  </a:cubicBezTo>
                  <a:close/>
                  <a:moveTo>
                    <a:pt x="1801" y="639"/>
                  </a:moveTo>
                  <a:cubicBezTo>
                    <a:pt x="1798" y="639"/>
                    <a:pt x="1795" y="637"/>
                    <a:pt x="1794" y="634"/>
                  </a:cubicBezTo>
                  <a:cubicBezTo>
                    <a:pt x="1794" y="634"/>
                    <a:pt x="1794" y="634"/>
                    <a:pt x="1794" y="634"/>
                  </a:cubicBezTo>
                  <a:cubicBezTo>
                    <a:pt x="1791" y="630"/>
                    <a:pt x="1793" y="625"/>
                    <a:pt x="1797" y="623"/>
                  </a:cubicBezTo>
                  <a:cubicBezTo>
                    <a:pt x="1801" y="621"/>
                    <a:pt x="1806" y="622"/>
                    <a:pt x="1808" y="626"/>
                  </a:cubicBezTo>
                  <a:cubicBezTo>
                    <a:pt x="1811" y="630"/>
                    <a:pt x="1809" y="635"/>
                    <a:pt x="1805" y="637"/>
                  </a:cubicBezTo>
                  <a:cubicBezTo>
                    <a:pt x="1804" y="638"/>
                    <a:pt x="1802" y="639"/>
                    <a:pt x="1801" y="639"/>
                  </a:cubicBezTo>
                  <a:close/>
                  <a:moveTo>
                    <a:pt x="2685" y="628"/>
                  </a:moveTo>
                  <a:cubicBezTo>
                    <a:pt x="2683" y="628"/>
                    <a:pt x="2682" y="628"/>
                    <a:pt x="2681" y="627"/>
                  </a:cubicBezTo>
                  <a:cubicBezTo>
                    <a:pt x="2679" y="626"/>
                    <a:pt x="2677" y="625"/>
                    <a:pt x="2677" y="622"/>
                  </a:cubicBezTo>
                  <a:cubicBezTo>
                    <a:pt x="2676" y="620"/>
                    <a:pt x="2676" y="618"/>
                    <a:pt x="2677" y="616"/>
                  </a:cubicBezTo>
                  <a:cubicBezTo>
                    <a:pt x="2679" y="612"/>
                    <a:pt x="2685" y="610"/>
                    <a:pt x="2689" y="612"/>
                  </a:cubicBezTo>
                  <a:cubicBezTo>
                    <a:pt x="2693" y="615"/>
                    <a:pt x="2694" y="620"/>
                    <a:pt x="2692" y="624"/>
                  </a:cubicBezTo>
                  <a:cubicBezTo>
                    <a:pt x="2691" y="627"/>
                    <a:pt x="2688" y="628"/>
                    <a:pt x="2685" y="628"/>
                  </a:cubicBezTo>
                  <a:close/>
                  <a:moveTo>
                    <a:pt x="1788" y="614"/>
                  </a:moveTo>
                  <a:cubicBezTo>
                    <a:pt x="1784" y="614"/>
                    <a:pt x="1782" y="612"/>
                    <a:pt x="1780" y="609"/>
                  </a:cubicBezTo>
                  <a:cubicBezTo>
                    <a:pt x="1766" y="580"/>
                    <a:pt x="1755" y="550"/>
                    <a:pt x="1747" y="519"/>
                  </a:cubicBezTo>
                  <a:cubicBezTo>
                    <a:pt x="1745" y="513"/>
                    <a:pt x="1743" y="507"/>
                    <a:pt x="1742" y="501"/>
                  </a:cubicBezTo>
                  <a:cubicBezTo>
                    <a:pt x="1735" y="472"/>
                    <a:pt x="1731" y="441"/>
                    <a:pt x="1729" y="410"/>
                  </a:cubicBezTo>
                  <a:cubicBezTo>
                    <a:pt x="1729" y="408"/>
                    <a:pt x="1729" y="406"/>
                    <a:pt x="1729" y="404"/>
                  </a:cubicBezTo>
                  <a:cubicBezTo>
                    <a:pt x="1728" y="399"/>
                    <a:pt x="1732" y="395"/>
                    <a:pt x="1736" y="395"/>
                  </a:cubicBezTo>
                  <a:cubicBezTo>
                    <a:pt x="1741" y="395"/>
                    <a:pt x="1745" y="398"/>
                    <a:pt x="1745" y="403"/>
                  </a:cubicBezTo>
                  <a:cubicBezTo>
                    <a:pt x="1746" y="405"/>
                    <a:pt x="1746" y="407"/>
                    <a:pt x="1746" y="409"/>
                  </a:cubicBezTo>
                  <a:cubicBezTo>
                    <a:pt x="1746" y="409"/>
                    <a:pt x="1746" y="409"/>
                    <a:pt x="1746" y="409"/>
                  </a:cubicBezTo>
                  <a:cubicBezTo>
                    <a:pt x="1748" y="439"/>
                    <a:pt x="1752" y="469"/>
                    <a:pt x="1759" y="497"/>
                  </a:cubicBezTo>
                  <a:cubicBezTo>
                    <a:pt x="1760" y="503"/>
                    <a:pt x="1761" y="508"/>
                    <a:pt x="1763" y="514"/>
                  </a:cubicBezTo>
                  <a:cubicBezTo>
                    <a:pt x="1771" y="545"/>
                    <a:pt x="1782" y="574"/>
                    <a:pt x="1795" y="601"/>
                  </a:cubicBezTo>
                  <a:cubicBezTo>
                    <a:pt x="1797" y="606"/>
                    <a:pt x="1796" y="611"/>
                    <a:pt x="1791" y="613"/>
                  </a:cubicBezTo>
                  <a:cubicBezTo>
                    <a:pt x="1790" y="613"/>
                    <a:pt x="1789" y="614"/>
                    <a:pt x="1788" y="614"/>
                  </a:cubicBezTo>
                  <a:close/>
                  <a:moveTo>
                    <a:pt x="2697" y="603"/>
                  </a:moveTo>
                  <a:cubicBezTo>
                    <a:pt x="2696" y="603"/>
                    <a:pt x="2695" y="603"/>
                    <a:pt x="2694" y="602"/>
                  </a:cubicBezTo>
                  <a:cubicBezTo>
                    <a:pt x="2689" y="600"/>
                    <a:pt x="2688" y="595"/>
                    <a:pt x="2690" y="591"/>
                  </a:cubicBezTo>
                  <a:cubicBezTo>
                    <a:pt x="2702" y="563"/>
                    <a:pt x="2713" y="533"/>
                    <a:pt x="2720" y="502"/>
                  </a:cubicBezTo>
                  <a:cubicBezTo>
                    <a:pt x="2720" y="502"/>
                    <a:pt x="2720" y="502"/>
                    <a:pt x="2720" y="502"/>
                  </a:cubicBezTo>
                  <a:cubicBezTo>
                    <a:pt x="2721" y="497"/>
                    <a:pt x="2722" y="493"/>
                    <a:pt x="2723" y="489"/>
                  </a:cubicBezTo>
                  <a:cubicBezTo>
                    <a:pt x="2730" y="458"/>
                    <a:pt x="2734" y="425"/>
                    <a:pt x="2735" y="392"/>
                  </a:cubicBezTo>
                  <a:cubicBezTo>
                    <a:pt x="2735" y="387"/>
                    <a:pt x="2739" y="383"/>
                    <a:pt x="2744" y="383"/>
                  </a:cubicBezTo>
                  <a:cubicBezTo>
                    <a:pt x="2746" y="383"/>
                    <a:pt x="2748" y="384"/>
                    <a:pt x="2750" y="386"/>
                  </a:cubicBezTo>
                  <a:cubicBezTo>
                    <a:pt x="2751" y="388"/>
                    <a:pt x="2752" y="390"/>
                    <a:pt x="2752" y="392"/>
                  </a:cubicBezTo>
                  <a:cubicBezTo>
                    <a:pt x="2751" y="427"/>
                    <a:pt x="2747" y="460"/>
                    <a:pt x="2740" y="492"/>
                  </a:cubicBezTo>
                  <a:cubicBezTo>
                    <a:pt x="2739" y="497"/>
                    <a:pt x="2738" y="502"/>
                    <a:pt x="2737" y="506"/>
                  </a:cubicBezTo>
                  <a:cubicBezTo>
                    <a:pt x="2737" y="506"/>
                    <a:pt x="2737" y="506"/>
                    <a:pt x="2737" y="506"/>
                  </a:cubicBezTo>
                  <a:cubicBezTo>
                    <a:pt x="2729" y="538"/>
                    <a:pt x="2718" y="569"/>
                    <a:pt x="2705" y="598"/>
                  </a:cubicBezTo>
                  <a:cubicBezTo>
                    <a:pt x="2704" y="601"/>
                    <a:pt x="2701" y="603"/>
                    <a:pt x="2697" y="603"/>
                  </a:cubicBezTo>
                  <a:close/>
                  <a:moveTo>
                    <a:pt x="3464" y="569"/>
                  </a:moveTo>
                  <a:cubicBezTo>
                    <a:pt x="3459" y="569"/>
                    <a:pt x="3456" y="565"/>
                    <a:pt x="3456" y="560"/>
                  </a:cubicBezTo>
                  <a:cubicBezTo>
                    <a:pt x="3456" y="555"/>
                    <a:pt x="3459" y="552"/>
                    <a:pt x="3464" y="552"/>
                  </a:cubicBezTo>
                  <a:cubicBezTo>
                    <a:pt x="3469" y="552"/>
                    <a:pt x="3472" y="555"/>
                    <a:pt x="3472" y="560"/>
                  </a:cubicBezTo>
                  <a:cubicBezTo>
                    <a:pt x="3472" y="565"/>
                    <a:pt x="3469" y="569"/>
                    <a:pt x="3464" y="569"/>
                  </a:cubicBezTo>
                  <a:close/>
                  <a:moveTo>
                    <a:pt x="989" y="554"/>
                  </a:moveTo>
                  <a:cubicBezTo>
                    <a:pt x="988" y="554"/>
                    <a:pt x="987" y="554"/>
                    <a:pt x="986" y="554"/>
                  </a:cubicBezTo>
                  <a:cubicBezTo>
                    <a:pt x="984" y="553"/>
                    <a:pt x="982" y="551"/>
                    <a:pt x="981" y="549"/>
                  </a:cubicBezTo>
                  <a:cubicBezTo>
                    <a:pt x="980" y="547"/>
                    <a:pt x="980" y="545"/>
                    <a:pt x="981" y="543"/>
                  </a:cubicBezTo>
                  <a:cubicBezTo>
                    <a:pt x="982" y="539"/>
                    <a:pt x="987" y="536"/>
                    <a:pt x="991" y="538"/>
                  </a:cubicBezTo>
                  <a:cubicBezTo>
                    <a:pt x="996" y="539"/>
                    <a:pt x="998" y="544"/>
                    <a:pt x="997" y="548"/>
                  </a:cubicBezTo>
                  <a:cubicBezTo>
                    <a:pt x="996" y="552"/>
                    <a:pt x="992" y="554"/>
                    <a:pt x="989" y="554"/>
                  </a:cubicBezTo>
                  <a:close/>
                  <a:moveTo>
                    <a:pt x="3464" y="540"/>
                  </a:moveTo>
                  <a:cubicBezTo>
                    <a:pt x="3459" y="540"/>
                    <a:pt x="3456" y="536"/>
                    <a:pt x="3456" y="532"/>
                  </a:cubicBezTo>
                  <a:cubicBezTo>
                    <a:pt x="3455" y="366"/>
                    <a:pt x="3455" y="366"/>
                    <a:pt x="3455" y="366"/>
                  </a:cubicBezTo>
                  <a:cubicBezTo>
                    <a:pt x="3455" y="354"/>
                    <a:pt x="3455" y="354"/>
                    <a:pt x="3455" y="354"/>
                  </a:cubicBezTo>
                  <a:cubicBezTo>
                    <a:pt x="3455" y="348"/>
                    <a:pt x="3455" y="342"/>
                    <a:pt x="3454" y="337"/>
                  </a:cubicBezTo>
                  <a:cubicBezTo>
                    <a:pt x="3454" y="336"/>
                    <a:pt x="3454" y="336"/>
                    <a:pt x="3454" y="336"/>
                  </a:cubicBezTo>
                  <a:cubicBezTo>
                    <a:pt x="3454" y="334"/>
                    <a:pt x="3454" y="332"/>
                    <a:pt x="3454" y="330"/>
                  </a:cubicBezTo>
                  <a:cubicBezTo>
                    <a:pt x="3454" y="328"/>
                    <a:pt x="3453" y="325"/>
                    <a:pt x="3453" y="323"/>
                  </a:cubicBezTo>
                  <a:cubicBezTo>
                    <a:pt x="3453" y="321"/>
                    <a:pt x="3454" y="319"/>
                    <a:pt x="3455" y="317"/>
                  </a:cubicBezTo>
                  <a:cubicBezTo>
                    <a:pt x="3457" y="315"/>
                    <a:pt x="3459" y="314"/>
                    <a:pt x="3461" y="314"/>
                  </a:cubicBezTo>
                  <a:cubicBezTo>
                    <a:pt x="3466" y="314"/>
                    <a:pt x="3470" y="317"/>
                    <a:pt x="3470" y="322"/>
                  </a:cubicBezTo>
                  <a:cubicBezTo>
                    <a:pt x="3470" y="324"/>
                    <a:pt x="3471" y="327"/>
                    <a:pt x="3471" y="329"/>
                  </a:cubicBezTo>
                  <a:cubicBezTo>
                    <a:pt x="3471" y="331"/>
                    <a:pt x="3471" y="333"/>
                    <a:pt x="3471" y="335"/>
                  </a:cubicBezTo>
                  <a:cubicBezTo>
                    <a:pt x="3471" y="335"/>
                    <a:pt x="3471" y="335"/>
                    <a:pt x="3471" y="335"/>
                  </a:cubicBezTo>
                  <a:cubicBezTo>
                    <a:pt x="3472" y="341"/>
                    <a:pt x="3472" y="348"/>
                    <a:pt x="3472" y="354"/>
                  </a:cubicBezTo>
                  <a:cubicBezTo>
                    <a:pt x="3472" y="366"/>
                    <a:pt x="3472" y="366"/>
                    <a:pt x="3472" y="366"/>
                  </a:cubicBezTo>
                  <a:cubicBezTo>
                    <a:pt x="3472" y="532"/>
                    <a:pt x="3472" y="532"/>
                    <a:pt x="3472" y="532"/>
                  </a:cubicBezTo>
                  <a:cubicBezTo>
                    <a:pt x="3472" y="536"/>
                    <a:pt x="3469" y="540"/>
                    <a:pt x="3464" y="540"/>
                  </a:cubicBezTo>
                  <a:close/>
                  <a:moveTo>
                    <a:pt x="997" y="527"/>
                  </a:moveTo>
                  <a:cubicBezTo>
                    <a:pt x="997" y="527"/>
                    <a:pt x="997" y="527"/>
                    <a:pt x="997" y="527"/>
                  </a:cubicBezTo>
                  <a:cubicBezTo>
                    <a:pt x="996" y="527"/>
                    <a:pt x="995" y="527"/>
                    <a:pt x="995" y="527"/>
                  </a:cubicBezTo>
                  <a:cubicBezTo>
                    <a:pt x="990" y="525"/>
                    <a:pt x="987" y="521"/>
                    <a:pt x="989" y="516"/>
                  </a:cubicBezTo>
                  <a:cubicBezTo>
                    <a:pt x="991" y="506"/>
                    <a:pt x="994" y="496"/>
                    <a:pt x="996" y="485"/>
                  </a:cubicBezTo>
                  <a:cubicBezTo>
                    <a:pt x="1000" y="465"/>
                    <a:pt x="1003" y="444"/>
                    <a:pt x="1005" y="423"/>
                  </a:cubicBezTo>
                  <a:cubicBezTo>
                    <a:pt x="1006" y="409"/>
                    <a:pt x="1007" y="394"/>
                    <a:pt x="1007" y="379"/>
                  </a:cubicBezTo>
                  <a:cubicBezTo>
                    <a:pt x="1008" y="346"/>
                    <a:pt x="1008" y="346"/>
                    <a:pt x="1008" y="346"/>
                  </a:cubicBezTo>
                  <a:cubicBezTo>
                    <a:pt x="1009" y="336"/>
                    <a:pt x="1009" y="336"/>
                    <a:pt x="1009" y="336"/>
                  </a:cubicBezTo>
                  <a:cubicBezTo>
                    <a:pt x="1009" y="334"/>
                    <a:pt x="1009" y="333"/>
                    <a:pt x="1009" y="332"/>
                  </a:cubicBezTo>
                  <a:cubicBezTo>
                    <a:pt x="1009" y="327"/>
                    <a:pt x="1010" y="321"/>
                    <a:pt x="1011" y="315"/>
                  </a:cubicBezTo>
                  <a:cubicBezTo>
                    <a:pt x="1011" y="314"/>
                    <a:pt x="1011" y="314"/>
                    <a:pt x="1011" y="314"/>
                  </a:cubicBezTo>
                  <a:cubicBezTo>
                    <a:pt x="1011" y="313"/>
                    <a:pt x="1011" y="312"/>
                    <a:pt x="1011" y="310"/>
                  </a:cubicBezTo>
                  <a:cubicBezTo>
                    <a:pt x="1011" y="310"/>
                    <a:pt x="1011" y="310"/>
                    <a:pt x="1011" y="310"/>
                  </a:cubicBezTo>
                  <a:cubicBezTo>
                    <a:pt x="1012" y="305"/>
                    <a:pt x="1016" y="302"/>
                    <a:pt x="1021" y="303"/>
                  </a:cubicBezTo>
                  <a:cubicBezTo>
                    <a:pt x="1025" y="303"/>
                    <a:pt x="1029" y="307"/>
                    <a:pt x="1028" y="312"/>
                  </a:cubicBezTo>
                  <a:cubicBezTo>
                    <a:pt x="1028" y="314"/>
                    <a:pt x="1028" y="316"/>
                    <a:pt x="1028" y="317"/>
                  </a:cubicBezTo>
                  <a:cubicBezTo>
                    <a:pt x="1027" y="317"/>
                    <a:pt x="1027" y="317"/>
                    <a:pt x="1027" y="317"/>
                  </a:cubicBezTo>
                  <a:cubicBezTo>
                    <a:pt x="1027" y="323"/>
                    <a:pt x="1026" y="328"/>
                    <a:pt x="1026" y="334"/>
                  </a:cubicBezTo>
                  <a:cubicBezTo>
                    <a:pt x="1025" y="347"/>
                    <a:pt x="1025" y="347"/>
                    <a:pt x="1025" y="347"/>
                  </a:cubicBezTo>
                  <a:cubicBezTo>
                    <a:pt x="1024" y="380"/>
                    <a:pt x="1024" y="380"/>
                    <a:pt x="1024" y="380"/>
                  </a:cubicBezTo>
                  <a:cubicBezTo>
                    <a:pt x="1024" y="395"/>
                    <a:pt x="1023" y="410"/>
                    <a:pt x="1022" y="425"/>
                  </a:cubicBezTo>
                  <a:cubicBezTo>
                    <a:pt x="1020" y="446"/>
                    <a:pt x="1017" y="468"/>
                    <a:pt x="1013" y="488"/>
                  </a:cubicBezTo>
                  <a:cubicBezTo>
                    <a:pt x="1010" y="499"/>
                    <a:pt x="1008" y="510"/>
                    <a:pt x="1005" y="521"/>
                  </a:cubicBezTo>
                  <a:cubicBezTo>
                    <a:pt x="1004" y="524"/>
                    <a:pt x="1001" y="527"/>
                    <a:pt x="997" y="527"/>
                  </a:cubicBezTo>
                  <a:close/>
                  <a:moveTo>
                    <a:pt x="14" y="464"/>
                  </a:moveTo>
                  <a:cubicBezTo>
                    <a:pt x="10" y="464"/>
                    <a:pt x="7" y="461"/>
                    <a:pt x="6" y="457"/>
                  </a:cubicBezTo>
                  <a:cubicBezTo>
                    <a:pt x="5" y="453"/>
                    <a:pt x="8" y="448"/>
                    <a:pt x="13" y="448"/>
                  </a:cubicBezTo>
                  <a:cubicBezTo>
                    <a:pt x="18" y="447"/>
                    <a:pt x="22" y="450"/>
                    <a:pt x="23" y="455"/>
                  </a:cubicBezTo>
                  <a:cubicBezTo>
                    <a:pt x="23" y="459"/>
                    <a:pt x="20" y="464"/>
                    <a:pt x="16" y="464"/>
                  </a:cubicBezTo>
                  <a:cubicBezTo>
                    <a:pt x="15" y="464"/>
                    <a:pt x="15" y="464"/>
                    <a:pt x="14" y="464"/>
                  </a:cubicBezTo>
                  <a:close/>
                  <a:moveTo>
                    <a:pt x="11" y="436"/>
                  </a:moveTo>
                  <a:cubicBezTo>
                    <a:pt x="7" y="436"/>
                    <a:pt x="3" y="433"/>
                    <a:pt x="2" y="429"/>
                  </a:cubicBezTo>
                  <a:cubicBezTo>
                    <a:pt x="2" y="424"/>
                    <a:pt x="2" y="419"/>
                    <a:pt x="1" y="414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398"/>
                    <a:pt x="0" y="394"/>
                    <a:pt x="0" y="391"/>
                  </a:cubicBezTo>
                  <a:cubicBezTo>
                    <a:pt x="0" y="390"/>
                    <a:pt x="0" y="389"/>
                    <a:pt x="0" y="387"/>
                  </a:cubicBezTo>
                  <a:cubicBezTo>
                    <a:pt x="0" y="385"/>
                    <a:pt x="0" y="384"/>
                    <a:pt x="0" y="382"/>
                  </a:cubicBezTo>
                  <a:cubicBezTo>
                    <a:pt x="0" y="376"/>
                    <a:pt x="0" y="370"/>
                    <a:pt x="0" y="364"/>
                  </a:cubicBezTo>
                  <a:cubicBezTo>
                    <a:pt x="0" y="363"/>
                    <a:pt x="0" y="362"/>
                    <a:pt x="0" y="361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14"/>
                    <a:pt x="3" y="210"/>
                    <a:pt x="8" y="210"/>
                  </a:cubicBezTo>
                  <a:cubicBezTo>
                    <a:pt x="13" y="210"/>
                    <a:pt x="16" y="214"/>
                    <a:pt x="16" y="219"/>
                  </a:cubicBezTo>
                  <a:cubicBezTo>
                    <a:pt x="16" y="361"/>
                    <a:pt x="16" y="361"/>
                    <a:pt x="16" y="361"/>
                  </a:cubicBezTo>
                  <a:cubicBezTo>
                    <a:pt x="16" y="362"/>
                    <a:pt x="16" y="363"/>
                    <a:pt x="16" y="364"/>
                  </a:cubicBezTo>
                  <a:cubicBezTo>
                    <a:pt x="16" y="369"/>
                    <a:pt x="17" y="375"/>
                    <a:pt x="17" y="381"/>
                  </a:cubicBezTo>
                  <a:cubicBezTo>
                    <a:pt x="17" y="383"/>
                    <a:pt x="17" y="385"/>
                    <a:pt x="17" y="387"/>
                  </a:cubicBezTo>
                  <a:cubicBezTo>
                    <a:pt x="17" y="388"/>
                    <a:pt x="17" y="390"/>
                    <a:pt x="17" y="391"/>
                  </a:cubicBezTo>
                  <a:cubicBezTo>
                    <a:pt x="17" y="394"/>
                    <a:pt x="17" y="397"/>
                    <a:pt x="17" y="400"/>
                  </a:cubicBezTo>
                  <a:cubicBezTo>
                    <a:pt x="18" y="413"/>
                    <a:pt x="18" y="413"/>
                    <a:pt x="18" y="413"/>
                  </a:cubicBezTo>
                  <a:cubicBezTo>
                    <a:pt x="19" y="418"/>
                    <a:pt x="19" y="422"/>
                    <a:pt x="19" y="427"/>
                  </a:cubicBezTo>
                  <a:cubicBezTo>
                    <a:pt x="20" y="429"/>
                    <a:pt x="19" y="432"/>
                    <a:pt x="17" y="433"/>
                  </a:cubicBezTo>
                  <a:cubicBezTo>
                    <a:pt x="16" y="435"/>
                    <a:pt x="14" y="436"/>
                    <a:pt x="12" y="436"/>
                  </a:cubicBezTo>
                  <a:cubicBezTo>
                    <a:pt x="11" y="436"/>
                    <a:pt x="11" y="436"/>
                    <a:pt x="11" y="436"/>
                  </a:cubicBezTo>
                  <a:close/>
                  <a:moveTo>
                    <a:pt x="1736" y="384"/>
                  </a:moveTo>
                  <a:cubicBezTo>
                    <a:pt x="1731" y="384"/>
                    <a:pt x="1728" y="380"/>
                    <a:pt x="1728" y="375"/>
                  </a:cubicBezTo>
                  <a:cubicBezTo>
                    <a:pt x="1728" y="371"/>
                    <a:pt x="1731" y="367"/>
                    <a:pt x="1736" y="367"/>
                  </a:cubicBezTo>
                  <a:cubicBezTo>
                    <a:pt x="1736" y="367"/>
                    <a:pt x="1736" y="367"/>
                    <a:pt x="1736" y="367"/>
                  </a:cubicBezTo>
                  <a:cubicBezTo>
                    <a:pt x="1741" y="367"/>
                    <a:pt x="1745" y="370"/>
                    <a:pt x="1745" y="375"/>
                  </a:cubicBezTo>
                  <a:cubicBezTo>
                    <a:pt x="1745" y="377"/>
                    <a:pt x="1744" y="379"/>
                    <a:pt x="1742" y="381"/>
                  </a:cubicBezTo>
                  <a:cubicBezTo>
                    <a:pt x="1741" y="383"/>
                    <a:pt x="1739" y="384"/>
                    <a:pt x="1736" y="384"/>
                  </a:cubicBezTo>
                  <a:cubicBezTo>
                    <a:pt x="1736" y="384"/>
                    <a:pt x="1736" y="384"/>
                    <a:pt x="1736" y="384"/>
                  </a:cubicBezTo>
                  <a:close/>
                  <a:moveTo>
                    <a:pt x="2744" y="372"/>
                  </a:moveTo>
                  <a:cubicBezTo>
                    <a:pt x="2744" y="372"/>
                    <a:pt x="2744" y="372"/>
                    <a:pt x="2744" y="372"/>
                  </a:cubicBezTo>
                  <a:cubicBezTo>
                    <a:pt x="2742" y="372"/>
                    <a:pt x="2740" y="371"/>
                    <a:pt x="2738" y="369"/>
                  </a:cubicBezTo>
                  <a:cubicBezTo>
                    <a:pt x="2736" y="368"/>
                    <a:pt x="2736" y="366"/>
                    <a:pt x="2736" y="363"/>
                  </a:cubicBezTo>
                  <a:cubicBezTo>
                    <a:pt x="2736" y="359"/>
                    <a:pt x="2740" y="355"/>
                    <a:pt x="2744" y="355"/>
                  </a:cubicBezTo>
                  <a:cubicBezTo>
                    <a:pt x="2747" y="355"/>
                    <a:pt x="2749" y="356"/>
                    <a:pt x="2750" y="358"/>
                  </a:cubicBezTo>
                  <a:cubicBezTo>
                    <a:pt x="2752" y="359"/>
                    <a:pt x="2753" y="362"/>
                    <a:pt x="2753" y="364"/>
                  </a:cubicBezTo>
                  <a:cubicBezTo>
                    <a:pt x="2753" y="368"/>
                    <a:pt x="2749" y="372"/>
                    <a:pt x="2744" y="372"/>
                  </a:cubicBezTo>
                  <a:close/>
                  <a:moveTo>
                    <a:pt x="1735" y="355"/>
                  </a:moveTo>
                  <a:cubicBezTo>
                    <a:pt x="1731" y="355"/>
                    <a:pt x="1727" y="352"/>
                    <a:pt x="1727" y="347"/>
                  </a:cubicBezTo>
                  <a:cubicBezTo>
                    <a:pt x="1727" y="344"/>
                    <a:pt x="1727" y="342"/>
                    <a:pt x="1726" y="340"/>
                  </a:cubicBezTo>
                  <a:cubicBezTo>
                    <a:pt x="1725" y="324"/>
                    <a:pt x="1725" y="324"/>
                    <a:pt x="1725" y="324"/>
                  </a:cubicBezTo>
                  <a:cubicBezTo>
                    <a:pt x="1725" y="319"/>
                    <a:pt x="1725" y="319"/>
                    <a:pt x="1725" y="319"/>
                  </a:cubicBezTo>
                  <a:cubicBezTo>
                    <a:pt x="1722" y="293"/>
                    <a:pt x="1717" y="267"/>
                    <a:pt x="1709" y="243"/>
                  </a:cubicBezTo>
                  <a:cubicBezTo>
                    <a:pt x="1708" y="242"/>
                    <a:pt x="1708" y="240"/>
                    <a:pt x="1707" y="239"/>
                  </a:cubicBezTo>
                  <a:cubicBezTo>
                    <a:pt x="1697" y="209"/>
                    <a:pt x="1683" y="181"/>
                    <a:pt x="1665" y="156"/>
                  </a:cubicBezTo>
                  <a:cubicBezTo>
                    <a:pt x="1664" y="154"/>
                    <a:pt x="1663" y="152"/>
                    <a:pt x="1663" y="149"/>
                  </a:cubicBezTo>
                  <a:cubicBezTo>
                    <a:pt x="1664" y="147"/>
                    <a:pt x="1665" y="145"/>
                    <a:pt x="1667" y="144"/>
                  </a:cubicBezTo>
                  <a:cubicBezTo>
                    <a:pt x="1670" y="141"/>
                    <a:pt x="1676" y="142"/>
                    <a:pt x="1679" y="146"/>
                  </a:cubicBezTo>
                  <a:cubicBezTo>
                    <a:pt x="1698" y="172"/>
                    <a:pt x="1713" y="202"/>
                    <a:pt x="1723" y="233"/>
                  </a:cubicBezTo>
                  <a:cubicBezTo>
                    <a:pt x="1724" y="235"/>
                    <a:pt x="1724" y="237"/>
                    <a:pt x="1725" y="238"/>
                  </a:cubicBezTo>
                  <a:cubicBezTo>
                    <a:pt x="1733" y="263"/>
                    <a:pt x="1739" y="290"/>
                    <a:pt x="1742" y="317"/>
                  </a:cubicBezTo>
                  <a:cubicBezTo>
                    <a:pt x="1742" y="323"/>
                    <a:pt x="1742" y="323"/>
                    <a:pt x="1742" y="323"/>
                  </a:cubicBezTo>
                  <a:cubicBezTo>
                    <a:pt x="1743" y="338"/>
                    <a:pt x="1743" y="338"/>
                    <a:pt x="1743" y="338"/>
                  </a:cubicBezTo>
                  <a:cubicBezTo>
                    <a:pt x="1744" y="341"/>
                    <a:pt x="1744" y="343"/>
                    <a:pt x="1744" y="347"/>
                  </a:cubicBezTo>
                  <a:cubicBezTo>
                    <a:pt x="1744" y="349"/>
                    <a:pt x="1743" y="351"/>
                    <a:pt x="1742" y="353"/>
                  </a:cubicBezTo>
                  <a:cubicBezTo>
                    <a:pt x="1740" y="354"/>
                    <a:pt x="1738" y="355"/>
                    <a:pt x="1736" y="355"/>
                  </a:cubicBezTo>
                  <a:cubicBezTo>
                    <a:pt x="1736" y="355"/>
                    <a:pt x="1736" y="355"/>
                    <a:pt x="1735" y="355"/>
                  </a:cubicBezTo>
                  <a:close/>
                  <a:moveTo>
                    <a:pt x="2745" y="344"/>
                  </a:moveTo>
                  <a:cubicBezTo>
                    <a:pt x="2745" y="344"/>
                    <a:pt x="2745" y="344"/>
                    <a:pt x="2745" y="344"/>
                  </a:cubicBezTo>
                  <a:cubicBezTo>
                    <a:pt x="2740" y="343"/>
                    <a:pt x="2736" y="339"/>
                    <a:pt x="2737" y="335"/>
                  </a:cubicBezTo>
                  <a:cubicBezTo>
                    <a:pt x="2738" y="323"/>
                    <a:pt x="2739" y="311"/>
                    <a:pt x="2741" y="298"/>
                  </a:cubicBezTo>
                  <a:cubicBezTo>
                    <a:pt x="2744" y="277"/>
                    <a:pt x="2749" y="257"/>
                    <a:pt x="2755" y="238"/>
                  </a:cubicBezTo>
                  <a:cubicBezTo>
                    <a:pt x="2757" y="232"/>
                    <a:pt x="2759" y="226"/>
                    <a:pt x="2762" y="220"/>
                  </a:cubicBezTo>
                  <a:cubicBezTo>
                    <a:pt x="2773" y="189"/>
                    <a:pt x="2789" y="161"/>
                    <a:pt x="2808" y="136"/>
                  </a:cubicBezTo>
                  <a:cubicBezTo>
                    <a:pt x="2811" y="133"/>
                    <a:pt x="2817" y="132"/>
                    <a:pt x="2820" y="135"/>
                  </a:cubicBezTo>
                  <a:cubicBezTo>
                    <a:pt x="2824" y="137"/>
                    <a:pt x="2825" y="143"/>
                    <a:pt x="2822" y="147"/>
                  </a:cubicBezTo>
                  <a:cubicBezTo>
                    <a:pt x="2803" y="170"/>
                    <a:pt x="2788" y="197"/>
                    <a:pt x="2777" y="226"/>
                  </a:cubicBezTo>
                  <a:cubicBezTo>
                    <a:pt x="2775" y="232"/>
                    <a:pt x="2773" y="238"/>
                    <a:pt x="2771" y="244"/>
                  </a:cubicBezTo>
                  <a:cubicBezTo>
                    <a:pt x="2765" y="262"/>
                    <a:pt x="2761" y="281"/>
                    <a:pt x="2758" y="300"/>
                  </a:cubicBezTo>
                  <a:cubicBezTo>
                    <a:pt x="2756" y="313"/>
                    <a:pt x="2754" y="325"/>
                    <a:pt x="2754" y="336"/>
                  </a:cubicBezTo>
                  <a:cubicBezTo>
                    <a:pt x="2753" y="340"/>
                    <a:pt x="2750" y="344"/>
                    <a:pt x="2745" y="344"/>
                  </a:cubicBezTo>
                  <a:close/>
                  <a:moveTo>
                    <a:pt x="3458" y="303"/>
                  </a:moveTo>
                  <a:cubicBezTo>
                    <a:pt x="3454" y="303"/>
                    <a:pt x="3450" y="300"/>
                    <a:pt x="3450" y="296"/>
                  </a:cubicBezTo>
                  <a:cubicBezTo>
                    <a:pt x="3449" y="294"/>
                    <a:pt x="3450" y="291"/>
                    <a:pt x="3451" y="290"/>
                  </a:cubicBezTo>
                  <a:cubicBezTo>
                    <a:pt x="3452" y="288"/>
                    <a:pt x="3454" y="287"/>
                    <a:pt x="3457" y="286"/>
                  </a:cubicBezTo>
                  <a:cubicBezTo>
                    <a:pt x="3461" y="285"/>
                    <a:pt x="3466" y="289"/>
                    <a:pt x="3466" y="293"/>
                  </a:cubicBezTo>
                  <a:cubicBezTo>
                    <a:pt x="3467" y="295"/>
                    <a:pt x="3466" y="298"/>
                    <a:pt x="3465" y="299"/>
                  </a:cubicBezTo>
                  <a:cubicBezTo>
                    <a:pt x="3464" y="301"/>
                    <a:pt x="3462" y="303"/>
                    <a:pt x="3459" y="303"/>
                  </a:cubicBezTo>
                  <a:cubicBezTo>
                    <a:pt x="3459" y="303"/>
                    <a:pt x="3458" y="303"/>
                    <a:pt x="3458" y="303"/>
                  </a:cubicBezTo>
                  <a:close/>
                  <a:moveTo>
                    <a:pt x="1024" y="292"/>
                  </a:moveTo>
                  <a:cubicBezTo>
                    <a:pt x="1024" y="292"/>
                    <a:pt x="1023" y="292"/>
                    <a:pt x="1023" y="291"/>
                  </a:cubicBezTo>
                  <a:cubicBezTo>
                    <a:pt x="1018" y="291"/>
                    <a:pt x="1015" y="286"/>
                    <a:pt x="1016" y="281"/>
                  </a:cubicBezTo>
                  <a:cubicBezTo>
                    <a:pt x="1017" y="277"/>
                    <a:pt x="1021" y="274"/>
                    <a:pt x="1026" y="275"/>
                  </a:cubicBezTo>
                  <a:cubicBezTo>
                    <a:pt x="1030" y="276"/>
                    <a:pt x="1033" y="280"/>
                    <a:pt x="1032" y="285"/>
                  </a:cubicBezTo>
                  <a:cubicBezTo>
                    <a:pt x="1032" y="285"/>
                    <a:pt x="1032" y="285"/>
                    <a:pt x="1032" y="285"/>
                  </a:cubicBezTo>
                  <a:cubicBezTo>
                    <a:pt x="1032" y="289"/>
                    <a:pt x="1028" y="292"/>
                    <a:pt x="1024" y="292"/>
                  </a:cubicBezTo>
                  <a:close/>
                  <a:moveTo>
                    <a:pt x="3452" y="275"/>
                  </a:moveTo>
                  <a:cubicBezTo>
                    <a:pt x="3448" y="275"/>
                    <a:pt x="3445" y="273"/>
                    <a:pt x="3444" y="269"/>
                  </a:cubicBezTo>
                  <a:cubicBezTo>
                    <a:pt x="3435" y="234"/>
                    <a:pt x="3422" y="201"/>
                    <a:pt x="3404" y="172"/>
                  </a:cubicBezTo>
                  <a:cubicBezTo>
                    <a:pt x="3403" y="171"/>
                    <a:pt x="3402" y="170"/>
                    <a:pt x="3401" y="168"/>
                  </a:cubicBezTo>
                  <a:cubicBezTo>
                    <a:pt x="3401" y="168"/>
                    <a:pt x="3401" y="168"/>
                    <a:pt x="3401" y="168"/>
                  </a:cubicBezTo>
                  <a:cubicBezTo>
                    <a:pt x="3388" y="148"/>
                    <a:pt x="3374" y="130"/>
                    <a:pt x="3357" y="114"/>
                  </a:cubicBezTo>
                  <a:cubicBezTo>
                    <a:pt x="3352" y="109"/>
                    <a:pt x="3346" y="103"/>
                    <a:pt x="3339" y="98"/>
                  </a:cubicBezTo>
                  <a:cubicBezTo>
                    <a:pt x="3336" y="95"/>
                    <a:pt x="3335" y="90"/>
                    <a:pt x="3338" y="86"/>
                  </a:cubicBezTo>
                  <a:cubicBezTo>
                    <a:pt x="3341" y="83"/>
                    <a:pt x="3347" y="82"/>
                    <a:pt x="3350" y="85"/>
                  </a:cubicBezTo>
                  <a:cubicBezTo>
                    <a:pt x="3357" y="91"/>
                    <a:pt x="3363" y="96"/>
                    <a:pt x="3369" y="102"/>
                  </a:cubicBezTo>
                  <a:cubicBezTo>
                    <a:pt x="3386" y="119"/>
                    <a:pt x="3402" y="138"/>
                    <a:pt x="3415" y="159"/>
                  </a:cubicBezTo>
                  <a:cubicBezTo>
                    <a:pt x="3416" y="160"/>
                    <a:pt x="3417" y="162"/>
                    <a:pt x="3418" y="163"/>
                  </a:cubicBezTo>
                  <a:cubicBezTo>
                    <a:pt x="3437" y="194"/>
                    <a:pt x="3451" y="228"/>
                    <a:pt x="3461" y="265"/>
                  </a:cubicBezTo>
                  <a:cubicBezTo>
                    <a:pt x="3462" y="269"/>
                    <a:pt x="3459" y="274"/>
                    <a:pt x="3454" y="275"/>
                  </a:cubicBezTo>
                  <a:cubicBezTo>
                    <a:pt x="3454" y="275"/>
                    <a:pt x="3453" y="275"/>
                    <a:pt x="3452" y="275"/>
                  </a:cubicBezTo>
                  <a:close/>
                  <a:moveTo>
                    <a:pt x="1031" y="264"/>
                  </a:moveTo>
                  <a:cubicBezTo>
                    <a:pt x="1031" y="264"/>
                    <a:pt x="1031" y="264"/>
                    <a:pt x="1031" y="264"/>
                  </a:cubicBezTo>
                  <a:cubicBezTo>
                    <a:pt x="1030" y="264"/>
                    <a:pt x="1029" y="264"/>
                    <a:pt x="1028" y="264"/>
                  </a:cubicBezTo>
                  <a:cubicBezTo>
                    <a:pt x="1024" y="263"/>
                    <a:pt x="1021" y="258"/>
                    <a:pt x="1023" y="253"/>
                  </a:cubicBezTo>
                  <a:cubicBezTo>
                    <a:pt x="1032" y="221"/>
                    <a:pt x="1045" y="191"/>
                    <a:pt x="1062" y="163"/>
                  </a:cubicBezTo>
                  <a:cubicBezTo>
                    <a:pt x="1065" y="158"/>
                    <a:pt x="1069" y="152"/>
                    <a:pt x="1072" y="147"/>
                  </a:cubicBezTo>
                  <a:cubicBezTo>
                    <a:pt x="1072" y="147"/>
                    <a:pt x="1072" y="147"/>
                    <a:pt x="1072" y="147"/>
                  </a:cubicBezTo>
                  <a:cubicBezTo>
                    <a:pt x="1090" y="121"/>
                    <a:pt x="1113" y="98"/>
                    <a:pt x="1139" y="78"/>
                  </a:cubicBezTo>
                  <a:cubicBezTo>
                    <a:pt x="1143" y="75"/>
                    <a:pt x="1148" y="76"/>
                    <a:pt x="1151" y="79"/>
                  </a:cubicBezTo>
                  <a:cubicBezTo>
                    <a:pt x="1154" y="83"/>
                    <a:pt x="1153" y="88"/>
                    <a:pt x="1150" y="91"/>
                  </a:cubicBezTo>
                  <a:cubicBezTo>
                    <a:pt x="1125" y="110"/>
                    <a:pt x="1103" y="132"/>
                    <a:pt x="1086" y="157"/>
                  </a:cubicBezTo>
                  <a:cubicBezTo>
                    <a:pt x="1086" y="157"/>
                    <a:pt x="1086" y="157"/>
                    <a:pt x="1086" y="157"/>
                  </a:cubicBezTo>
                  <a:cubicBezTo>
                    <a:pt x="1086" y="157"/>
                    <a:pt x="1086" y="157"/>
                    <a:pt x="1086" y="157"/>
                  </a:cubicBezTo>
                  <a:cubicBezTo>
                    <a:pt x="1083" y="162"/>
                    <a:pt x="1079" y="167"/>
                    <a:pt x="1076" y="172"/>
                  </a:cubicBezTo>
                  <a:cubicBezTo>
                    <a:pt x="1060" y="198"/>
                    <a:pt x="1047" y="227"/>
                    <a:pt x="1039" y="258"/>
                  </a:cubicBezTo>
                  <a:cubicBezTo>
                    <a:pt x="1038" y="262"/>
                    <a:pt x="1034" y="264"/>
                    <a:pt x="1031" y="264"/>
                  </a:cubicBezTo>
                  <a:close/>
                  <a:moveTo>
                    <a:pt x="8" y="199"/>
                  </a:moveTo>
                  <a:cubicBezTo>
                    <a:pt x="3" y="199"/>
                    <a:pt x="0" y="195"/>
                    <a:pt x="0" y="190"/>
                  </a:cubicBezTo>
                  <a:cubicBezTo>
                    <a:pt x="0" y="186"/>
                    <a:pt x="3" y="182"/>
                    <a:pt x="8" y="182"/>
                  </a:cubicBezTo>
                  <a:cubicBezTo>
                    <a:pt x="13" y="182"/>
                    <a:pt x="16" y="186"/>
                    <a:pt x="16" y="190"/>
                  </a:cubicBezTo>
                  <a:cubicBezTo>
                    <a:pt x="16" y="195"/>
                    <a:pt x="13" y="199"/>
                    <a:pt x="8" y="199"/>
                  </a:cubicBezTo>
                  <a:close/>
                  <a:moveTo>
                    <a:pt x="8" y="171"/>
                  </a:moveTo>
                  <a:cubicBezTo>
                    <a:pt x="3" y="171"/>
                    <a:pt x="0" y="167"/>
                    <a:pt x="0" y="162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1"/>
                    <a:pt x="3" y="117"/>
                    <a:pt x="8" y="117"/>
                  </a:cubicBezTo>
                  <a:cubicBezTo>
                    <a:pt x="13" y="117"/>
                    <a:pt x="16" y="121"/>
                    <a:pt x="16" y="125"/>
                  </a:cubicBezTo>
                  <a:cubicBezTo>
                    <a:pt x="16" y="162"/>
                    <a:pt x="16" y="162"/>
                    <a:pt x="16" y="162"/>
                  </a:cubicBezTo>
                  <a:cubicBezTo>
                    <a:pt x="16" y="167"/>
                    <a:pt x="13" y="171"/>
                    <a:pt x="8" y="171"/>
                  </a:cubicBezTo>
                  <a:close/>
                  <a:moveTo>
                    <a:pt x="1654" y="137"/>
                  </a:moveTo>
                  <a:cubicBezTo>
                    <a:pt x="1652" y="137"/>
                    <a:pt x="1649" y="136"/>
                    <a:pt x="1648" y="134"/>
                  </a:cubicBezTo>
                  <a:cubicBezTo>
                    <a:pt x="1646" y="132"/>
                    <a:pt x="1646" y="130"/>
                    <a:pt x="1646" y="128"/>
                  </a:cubicBezTo>
                  <a:cubicBezTo>
                    <a:pt x="1646" y="126"/>
                    <a:pt x="1647" y="123"/>
                    <a:pt x="1649" y="122"/>
                  </a:cubicBezTo>
                  <a:cubicBezTo>
                    <a:pt x="1652" y="119"/>
                    <a:pt x="1658" y="119"/>
                    <a:pt x="1661" y="123"/>
                  </a:cubicBezTo>
                  <a:cubicBezTo>
                    <a:pt x="1662" y="125"/>
                    <a:pt x="1663" y="127"/>
                    <a:pt x="1663" y="129"/>
                  </a:cubicBezTo>
                  <a:cubicBezTo>
                    <a:pt x="1663" y="131"/>
                    <a:pt x="1662" y="133"/>
                    <a:pt x="1660" y="135"/>
                  </a:cubicBezTo>
                  <a:cubicBezTo>
                    <a:pt x="1658" y="136"/>
                    <a:pt x="1656" y="137"/>
                    <a:pt x="1654" y="137"/>
                  </a:cubicBezTo>
                  <a:close/>
                  <a:moveTo>
                    <a:pt x="2833" y="128"/>
                  </a:moveTo>
                  <a:cubicBezTo>
                    <a:pt x="2831" y="128"/>
                    <a:pt x="2829" y="127"/>
                    <a:pt x="2828" y="126"/>
                  </a:cubicBezTo>
                  <a:cubicBezTo>
                    <a:pt x="2824" y="123"/>
                    <a:pt x="2824" y="117"/>
                    <a:pt x="2827" y="114"/>
                  </a:cubicBezTo>
                  <a:cubicBezTo>
                    <a:pt x="2828" y="114"/>
                    <a:pt x="2828" y="114"/>
                    <a:pt x="2828" y="114"/>
                  </a:cubicBezTo>
                  <a:cubicBezTo>
                    <a:pt x="2828" y="114"/>
                    <a:pt x="2828" y="114"/>
                    <a:pt x="2828" y="114"/>
                  </a:cubicBezTo>
                  <a:cubicBezTo>
                    <a:pt x="2831" y="111"/>
                    <a:pt x="2836" y="111"/>
                    <a:pt x="2839" y="114"/>
                  </a:cubicBezTo>
                  <a:cubicBezTo>
                    <a:pt x="2841" y="115"/>
                    <a:pt x="2842" y="117"/>
                    <a:pt x="2842" y="119"/>
                  </a:cubicBezTo>
                  <a:cubicBezTo>
                    <a:pt x="2842" y="122"/>
                    <a:pt x="2841" y="124"/>
                    <a:pt x="2840" y="126"/>
                  </a:cubicBezTo>
                  <a:cubicBezTo>
                    <a:pt x="2838" y="127"/>
                    <a:pt x="2836" y="128"/>
                    <a:pt x="2833" y="128"/>
                  </a:cubicBezTo>
                  <a:close/>
                  <a:moveTo>
                    <a:pt x="1635" y="116"/>
                  </a:moveTo>
                  <a:cubicBezTo>
                    <a:pt x="1633" y="116"/>
                    <a:pt x="1631" y="115"/>
                    <a:pt x="1629" y="114"/>
                  </a:cubicBezTo>
                  <a:cubicBezTo>
                    <a:pt x="1612" y="98"/>
                    <a:pt x="1593" y="83"/>
                    <a:pt x="1572" y="70"/>
                  </a:cubicBezTo>
                  <a:cubicBezTo>
                    <a:pt x="1572" y="70"/>
                    <a:pt x="1572" y="70"/>
                    <a:pt x="1572" y="70"/>
                  </a:cubicBezTo>
                  <a:cubicBezTo>
                    <a:pt x="1569" y="68"/>
                    <a:pt x="1565" y="66"/>
                    <a:pt x="1561" y="64"/>
                  </a:cubicBezTo>
                  <a:cubicBezTo>
                    <a:pt x="1559" y="63"/>
                    <a:pt x="1557" y="62"/>
                    <a:pt x="1555" y="61"/>
                  </a:cubicBezTo>
                  <a:cubicBezTo>
                    <a:pt x="1555" y="61"/>
                    <a:pt x="1555" y="61"/>
                    <a:pt x="1555" y="61"/>
                  </a:cubicBezTo>
                  <a:cubicBezTo>
                    <a:pt x="1552" y="59"/>
                    <a:pt x="1549" y="57"/>
                    <a:pt x="1545" y="56"/>
                  </a:cubicBezTo>
                  <a:cubicBezTo>
                    <a:pt x="1543" y="55"/>
                    <a:pt x="1541" y="54"/>
                    <a:pt x="1538" y="52"/>
                  </a:cubicBezTo>
                  <a:cubicBezTo>
                    <a:pt x="1536" y="51"/>
                    <a:pt x="1534" y="50"/>
                    <a:pt x="1531" y="49"/>
                  </a:cubicBezTo>
                  <a:cubicBezTo>
                    <a:pt x="1528" y="48"/>
                    <a:pt x="1524" y="46"/>
                    <a:pt x="1521" y="45"/>
                  </a:cubicBezTo>
                  <a:cubicBezTo>
                    <a:pt x="1518" y="44"/>
                    <a:pt x="1516" y="43"/>
                    <a:pt x="1514" y="42"/>
                  </a:cubicBezTo>
                  <a:cubicBezTo>
                    <a:pt x="1510" y="41"/>
                    <a:pt x="1506" y="39"/>
                    <a:pt x="1503" y="38"/>
                  </a:cubicBezTo>
                  <a:cubicBezTo>
                    <a:pt x="1502" y="38"/>
                    <a:pt x="1502" y="38"/>
                    <a:pt x="1502" y="38"/>
                  </a:cubicBezTo>
                  <a:cubicBezTo>
                    <a:pt x="1485" y="32"/>
                    <a:pt x="1467" y="28"/>
                    <a:pt x="1449" y="24"/>
                  </a:cubicBezTo>
                  <a:cubicBezTo>
                    <a:pt x="1444" y="23"/>
                    <a:pt x="1441" y="19"/>
                    <a:pt x="1442" y="14"/>
                  </a:cubicBezTo>
                  <a:cubicBezTo>
                    <a:pt x="1443" y="10"/>
                    <a:pt x="1447" y="7"/>
                    <a:pt x="1452" y="7"/>
                  </a:cubicBezTo>
                  <a:cubicBezTo>
                    <a:pt x="1471" y="11"/>
                    <a:pt x="1490" y="16"/>
                    <a:pt x="1508" y="22"/>
                  </a:cubicBezTo>
                  <a:cubicBezTo>
                    <a:pt x="1512" y="23"/>
                    <a:pt x="1516" y="25"/>
                    <a:pt x="1520" y="27"/>
                  </a:cubicBezTo>
                  <a:cubicBezTo>
                    <a:pt x="1523" y="27"/>
                    <a:pt x="1525" y="28"/>
                    <a:pt x="1527" y="29"/>
                  </a:cubicBezTo>
                  <a:cubicBezTo>
                    <a:pt x="1527" y="29"/>
                    <a:pt x="1527" y="29"/>
                    <a:pt x="1527" y="29"/>
                  </a:cubicBezTo>
                  <a:cubicBezTo>
                    <a:pt x="1527" y="29"/>
                    <a:pt x="1527" y="29"/>
                    <a:pt x="1527" y="29"/>
                  </a:cubicBezTo>
                  <a:cubicBezTo>
                    <a:pt x="1531" y="31"/>
                    <a:pt x="1535" y="32"/>
                    <a:pt x="1538" y="34"/>
                  </a:cubicBezTo>
                  <a:cubicBezTo>
                    <a:pt x="1541" y="35"/>
                    <a:pt x="1543" y="36"/>
                    <a:pt x="1545" y="37"/>
                  </a:cubicBezTo>
                  <a:cubicBezTo>
                    <a:pt x="1546" y="37"/>
                    <a:pt x="1546" y="37"/>
                    <a:pt x="1546" y="37"/>
                  </a:cubicBezTo>
                  <a:cubicBezTo>
                    <a:pt x="1548" y="38"/>
                    <a:pt x="1550" y="39"/>
                    <a:pt x="1552" y="40"/>
                  </a:cubicBezTo>
                  <a:cubicBezTo>
                    <a:pt x="1556" y="42"/>
                    <a:pt x="1559" y="43"/>
                    <a:pt x="1562" y="45"/>
                  </a:cubicBezTo>
                  <a:cubicBezTo>
                    <a:pt x="1562" y="45"/>
                    <a:pt x="1562" y="45"/>
                    <a:pt x="1562" y="45"/>
                  </a:cubicBezTo>
                  <a:cubicBezTo>
                    <a:pt x="1564" y="46"/>
                    <a:pt x="1564" y="46"/>
                    <a:pt x="1564" y="46"/>
                  </a:cubicBezTo>
                  <a:cubicBezTo>
                    <a:pt x="1565" y="47"/>
                    <a:pt x="1567" y="48"/>
                    <a:pt x="1569" y="49"/>
                  </a:cubicBezTo>
                  <a:cubicBezTo>
                    <a:pt x="1573" y="51"/>
                    <a:pt x="1577" y="53"/>
                    <a:pt x="1581" y="56"/>
                  </a:cubicBezTo>
                  <a:cubicBezTo>
                    <a:pt x="1603" y="69"/>
                    <a:pt x="1623" y="85"/>
                    <a:pt x="1641" y="102"/>
                  </a:cubicBezTo>
                  <a:cubicBezTo>
                    <a:pt x="1642" y="103"/>
                    <a:pt x="1643" y="105"/>
                    <a:pt x="1643" y="108"/>
                  </a:cubicBezTo>
                  <a:cubicBezTo>
                    <a:pt x="1643" y="110"/>
                    <a:pt x="1643" y="112"/>
                    <a:pt x="1641" y="114"/>
                  </a:cubicBezTo>
                  <a:cubicBezTo>
                    <a:pt x="1639" y="115"/>
                    <a:pt x="1637" y="116"/>
                    <a:pt x="1635" y="116"/>
                  </a:cubicBezTo>
                  <a:close/>
                  <a:moveTo>
                    <a:pt x="2854" y="108"/>
                  </a:moveTo>
                  <a:cubicBezTo>
                    <a:pt x="2851" y="108"/>
                    <a:pt x="2849" y="107"/>
                    <a:pt x="2847" y="106"/>
                  </a:cubicBezTo>
                  <a:cubicBezTo>
                    <a:pt x="2846" y="104"/>
                    <a:pt x="2845" y="102"/>
                    <a:pt x="2845" y="99"/>
                  </a:cubicBezTo>
                  <a:cubicBezTo>
                    <a:pt x="2845" y="97"/>
                    <a:pt x="2846" y="95"/>
                    <a:pt x="2848" y="94"/>
                  </a:cubicBezTo>
                  <a:cubicBezTo>
                    <a:pt x="2849" y="93"/>
                    <a:pt x="2850" y="92"/>
                    <a:pt x="2851" y="91"/>
                  </a:cubicBezTo>
                  <a:cubicBezTo>
                    <a:pt x="2874" y="71"/>
                    <a:pt x="2901" y="53"/>
                    <a:pt x="2930" y="39"/>
                  </a:cubicBezTo>
                  <a:cubicBezTo>
                    <a:pt x="2949" y="30"/>
                    <a:pt x="2970" y="22"/>
                    <a:pt x="2991" y="16"/>
                  </a:cubicBezTo>
                  <a:cubicBezTo>
                    <a:pt x="2991" y="16"/>
                    <a:pt x="2991" y="16"/>
                    <a:pt x="2991" y="16"/>
                  </a:cubicBezTo>
                  <a:cubicBezTo>
                    <a:pt x="3007" y="12"/>
                    <a:pt x="3023" y="8"/>
                    <a:pt x="3040" y="5"/>
                  </a:cubicBezTo>
                  <a:cubicBezTo>
                    <a:pt x="3045" y="5"/>
                    <a:pt x="3049" y="8"/>
                    <a:pt x="3050" y="13"/>
                  </a:cubicBezTo>
                  <a:cubicBezTo>
                    <a:pt x="3050" y="15"/>
                    <a:pt x="3049" y="17"/>
                    <a:pt x="3048" y="19"/>
                  </a:cubicBezTo>
                  <a:cubicBezTo>
                    <a:pt x="3047" y="21"/>
                    <a:pt x="3045" y="22"/>
                    <a:pt x="3043" y="22"/>
                  </a:cubicBezTo>
                  <a:cubicBezTo>
                    <a:pt x="3027" y="25"/>
                    <a:pt x="3011" y="28"/>
                    <a:pt x="2996" y="32"/>
                  </a:cubicBezTo>
                  <a:cubicBezTo>
                    <a:pt x="2996" y="32"/>
                    <a:pt x="2996" y="32"/>
                    <a:pt x="2996" y="32"/>
                  </a:cubicBezTo>
                  <a:cubicBezTo>
                    <a:pt x="2976" y="38"/>
                    <a:pt x="2956" y="46"/>
                    <a:pt x="2937" y="55"/>
                  </a:cubicBezTo>
                  <a:cubicBezTo>
                    <a:pt x="2910" y="68"/>
                    <a:pt x="2884" y="84"/>
                    <a:pt x="2862" y="104"/>
                  </a:cubicBezTo>
                  <a:cubicBezTo>
                    <a:pt x="2859" y="106"/>
                    <a:pt x="2859" y="106"/>
                    <a:pt x="2859" y="106"/>
                  </a:cubicBezTo>
                  <a:cubicBezTo>
                    <a:pt x="2858" y="108"/>
                    <a:pt x="2856" y="108"/>
                    <a:pt x="2854" y="108"/>
                  </a:cubicBezTo>
                  <a:close/>
                  <a:moveTo>
                    <a:pt x="3322" y="83"/>
                  </a:moveTo>
                  <a:cubicBezTo>
                    <a:pt x="3320" y="83"/>
                    <a:pt x="3319" y="82"/>
                    <a:pt x="3317" y="82"/>
                  </a:cubicBezTo>
                  <a:cubicBezTo>
                    <a:pt x="3315" y="80"/>
                    <a:pt x="3314" y="78"/>
                    <a:pt x="3314" y="76"/>
                  </a:cubicBezTo>
                  <a:cubicBezTo>
                    <a:pt x="3313" y="74"/>
                    <a:pt x="3314" y="72"/>
                    <a:pt x="3315" y="70"/>
                  </a:cubicBezTo>
                  <a:cubicBezTo>
                    <a:pt x="3318" y="66"/>
                    <a:pt x="3323" y="65"/>
                    <a:pt x="3327" y="68"/>
                  </a:cubicBezTo>
                  <a:cubicBezTo>
                    <a:pt x="3327" y="68"/>
                    <a:pt x="3327" y="68"/>
                    <a:pt x="3327" y="68"/>
                  </a:cubicBezTo>
                  <a:cubicBezTo>
                    <a:pt x="3329" y="69"/>
                    <a:pt x="3330" y="71"/>
                    <a:pt x="3330" y="73"/>
                  </a:cubicBezTo>
                  <a:cubicBezTo>
                    <a:pt x="3331" y="75"/>
                    <a:pt x="3330" y="78"/>
                    <a:pt x="3329" y="79"/>
                  </a:cubicBezTo>
                  <a:cubicBezTo>
                    <a:pt x="3327" y="82"/>
                    <a:pt x="3325" y="83"/>
                    <a:pt x="3322" y="83"/>
                  </a:cubicBezTo>
                  <a:close/>
                  <a:moveTo>
                    <a:pt x="1168" y="77"/>
                  </a:moveTo>
                  <a:cubicBezTo>
                    <a:pt x="1165" y="77"/>
                    <a:pt x="1162" y="75"/>
                    <a:pt x="1160" y="73"/>
                  </a:cubicBezTo>
                  <a:cubicBezTo>
                    <a:pt x="1158" y="69"/>
                    <a:pt x="1159" y="63"/>
                    <a:pt x="1163" y="61"/>
                  </a:cubicBezTo>
                  <a:cubicBezTo>
                    <a:pt x="1167" y="58"/>
                    <a:pt x="1172" y="60"/>
                    <a:pt x="1175" y="63"/>
                  </a:cubicBezTo>
                  <a:cubicBezTo>
                    <a:pt x="1177" y="67"/>
                    <a:pt x="1176" y="73"/>
                    <a:pt x="1172" y="75"/>
                  </a:cubicBezTo>
                  <a:cubicBezTo>
                    <a:pt x="1171" y="76"/>
                    <a:pt x="1169" y="77"/>
                    <a:pt x="1168" y="77"/>
                  </a:cubicBezTo>
                  <a:close/>
                  <a:moveTo>
                    <a:pt x="3298" y="68"/>
                  </a:moveTo>
                  <a:cubicBezTo>
                    <a:pt x="3297" y="68"/>
                    <a:pt x="3295" y="67"/>
                    <a:pt x="3294" y="67"/>
                  </a:cubicBezTo>
                  <a:cubicBezTo>
                    <a:pt x="3274" y="55"/>
                    <a:pt x="3252" y="45"/>
                    <a:pt x="3228" y="37"/>
                  </a:cubicBezTo>
                  <a:cubicBezTo>
                    <a:pt x="3216" y="33"/>
                    <a:pt x="3203" y="30"/>
                    <a:pt x="3191" y="27"/>
                  </a:cubicBezTo>
                  <a:cubicBezTo>
                    <a:pt x="3178" y="24"/>
                    <a:pt x="3165" y="22"/>
                    <a:pt x="3151" y="20"/>
                  </a:cubicBezTo>
                  <a:cubicBezTo>
                    <a:pt x="3136" y="18"/>
                    <a:pt x="3120" y="18"/>
                    <a:pt x="3104" y="18"/>
                  </a:cubicBezTo>
                  <a:cubicBezTo>
                    <a:pt x="3102" y="18"/>
                    <a:pt x="3100" y="18"/>
                    <a:pt x="3098" y="18"/>
                  </a:cubicBezTo>
                  <a:cubicBezTo>
                    <a:pt x="3098" y="18"/>
                    <a:pt x="3098" y="18"/>
                    <a:pt x="3098" y="18"/>
                  </a:cubicBezTo>
                  <a:cubicBezTo>
                    <a:pt x="3093" y="18"/>
                    <a:pt x="3089" y="14"/>
                    <a:pt x="3089" y="9"/>
                  </a:cubicBezTo>
                  <a:cubicBezTo>
                    <a:pt x="3089" y="7"/>
                    <a:pt x="3090" y="5"/>
                    <a:pt x="3092" y="3"/>
                  </a:cubicBezTo>
                  <a:cubicBezTo>
                    <a:pt x="3093" y="2"/>
                    <a:pt x="3095" y="1"/>
                    <a:pt x="3097" y="1"/>
                  </a:cubicBezTo>
                  <a:cubicBezTo>
                    <a:pt x="3100" y="1"/>
                    <a:pt x="3102" y="1"/>
                    <a:pt x="3104" y="1"/>
                  </a:cubicBezTo>
                  <a:cubicBezTo>
                    <a:pt x="3120" y="1"/>
                    <a:pt x="3137" y="2"/>
                    <a:pt x="3153" y="3"/>
                  </a:cubicBezTo>
                  <a:cubicBezTo>
                    <a:pt x="3167" y="5"/>
                    <a:pt x="3181" y="7"/>
                    <a:pt x="3195" y="11"/>
                  </a:cubicBezTo>
                  <a:cubicBezTo>
                    <a:pt x="3208" y="13"/>
                    <a:pt x="3220" y="17"/>
                    <a:pt x="3233" y="21"/>
                  </a:cubicBezTo>
                  <a:cubicBezTo>
                    <a:pt x="3258" y="29"/>
                    <a:pt x="3282" y="40"/>
                    <a:pt x="3302" y="52"/>
                  </a:cubicBezTo>
                  <a:cubicBezTo>
                    <a:pt x="3303" y="52"/>
                    <a:pt x="3303" y="52"/>
                    <a:pt x="3303" y="52"/>
                  </a:cubicBezTo>
                  <a:cubicBezTo>
                    <a:pt x="3304" y="53"/>
                    <a:pt x="3306" y="55"/>
                    <a:pt x="3306" y="57"/>
                  </a:cubicBezTo>
                  <a:cubicBezTo>
                    <a:pt x="3307" y="59"/>
                    <a:pt x="3307" y="62"/>
                    <a:pt x="3306" y="64"/>
                  </a:cubicBezTo>
                  <a:cubicBezTo>
                    <a:pt x="3304" y="66"/>
                    <a:pt x="3301" y="68"/>
                    <a:pt x="3298" y="68"/>
                  </a:cubicBezTo>
                  <a:close/>
                  <a:moveTo>
                    <a:pt x="1192" y="62"/>
                  </a:moveTo>
                  <a:cubicBezTo>
                    <a:pt x="1189" y="62"/>
                    <a:pt x="1186" y="60"/>
                    <a:pt x="1184" y="58"/>
                  </a:cubicBezTo>
                  <a:cubicBezTo>
                    <a:pt x="1182" y="54"/>
                    <a:pt x="1184" y="48"/>
                    <a:pt x="1188" y="46"/>
                  </a:cubicBezTo>
                  <a:cubicBezTo>
                    <a:pt x="1189" y="46"/>
                    <a:pt x="1189" y="46"/>
                    <a:pt x="1190" y="45"/>
                  </a:cubicBezTo>
                  <a:cubicBezTo>
                    <a:pt x="1190" y="45"/>
                    <a:pt x="1190" y="45"/>
                    <a:pt x="1191" y="45"/>
                  </a:cubicBezTo>
                  <a:cubicBezTo>
                    <a:pt x="1191" y="45"/>
                    <a:pt x="1191" y="45"/>
                    <a:pt x="1191" y="45"/>
                  </a:cubicBezTo>
                  <a:cubicBezTo>
                    <a:pt x="1214" y="33"/>
                    <a:pt x="1239" y="23"/>
                    <a:pt x="1266" y="15"/>
                  </a:cubicBezTo>
                  <a:cubicBezTo>
                    <a:pt x="1266" y="15"/>
                    <a:pt x="1266" y="15"/>
                    <a:pt x="1266" y="15"/>
                  </a:cubicBezTo>
                  <a:cubicBezTo>
                    <a:pt x="1270" y="14"/>
                    <a:pt x="1275" y="13"/>
                    <a:pt x="1279" y="12"/>
                  </a:cubicBezTo>
                  <a:cubicBezTo>
                    <a:pt x="1280" y="12"/>
                    <a:pt x="1280" y="12"/>
                    <a:pt x="1280" y="12"/>
                  </a:cubicBezTo>
                  <a:cubicBezTo>
                    <a:pt x="1282" y="11"/>
                    <a:pt x="1284" y="11"/>
                    <a:pt x="1286" y="10"/>
                  </a:cubicBezTo>
                  <a:cubicBezTo>
                    <a:pt x="1286" y="10"/>
                    <a:pt x="1286" y="10"/>
                    <a:pt x="1286" y="10"/>
                  </a:cubicBezTo>
                  <a:cubicBezTo>
                    <a:pt x="1290" y="9"/>
                    <a:pt x="1294" y="9"/>
                    <a:pt x="1298" y="8"/>
                  </a:cubicBezTo>
                  <a:cubicBezTo>
                    <a:pt x="1301" y="7"/>
                    <a:pt x="1303" y="7"/>
                    <a:pt x="1306" y="6"/>
                  </a:cubicBezTo>
                  <a:cubicBezTo>
                    <a:pt x="1306" y="6"/>
                    <a:pt x="1306" y="6"/>
                    <a:pt x="1306" y="6"/>
                  </a:cubicBezTo>
                  <a:cubicBezTo>
                    <a:pt x="1309" y="6"/>
                    <a:pt x="1311" y="6"/>
                    <a:pt x="1314" y="5"/>
                  </a:cubicBezTo>
                  <a:cubicBezTo>
                    <a:pt x="1318" y="5"/>
                    <a:pt x="1322" y="4"/>
                    <a:pt x="1326" y="4"/>
                  </a:cubicBezTo>
                  <a:cubicBezTo>
                    <a:pt x="1326" y="4"/>
                    <a:pt x="1326" y="4"/>
                    <a:pt x="1326" y="4"/>
                  </a:cubicBezTo>
                  <a:cubicBezTo>
                    <a:pt x="1329" y="3"/>
                    <a:pt x="1331" y="3"/>
                    <a:pt x="1333" y="3"/>
                  </a:cubicBezTo>
                  <a:cubicBezTo>
                    <a:pt x="1337" y="2"/>
                    <a:pt x="1342" y="2"/>
                    <a:pt x="1347" y="2"/>
                  </a:cubicBezTo>
                  <a:cubicBezTo>
                    <a:pt x="1362" y="1"/>
                    <a:pt x="1379" y="0"/>
                    <a:pt x="1394" y="1"/>
                  </a:cubicBezTo>
                  <a:cubicBezTo>
                    <a:pt x="1397" y="1"/>
                    <a:pt x="1399" y="2"/>
                    <a:pt x="1400" y="4"/>
                  </a:cubicBezTo>
                  <a:cubicBezTo>
                    <a:pt x="1402" y="5"/>
                    <a:pt x="1403" y="8"/>
                    <a:pt x="1403" y="10"/>
                  </a:cubicBezTo>
                  <a:cubicBezTo>
                    <a:pt x="1402" y="15"/>
                    <a:pt x="1398" y="18"/>
                    <a:pt x="1394" y="18"/>
                  </a:cubicBezTo>
                  <a:cubicBezTo>
                    <a:pt x="1388" y="18"/>
                    <a:pt x="1382" y="18"/>
                    <a:pt x="1376" y="18"/>
                  </a:cubicBezTo>
                  <a:cubicBezTo>
                    <a:pt x="1367" y="18"/>
                    <a:pt x="1357" y="18"/>
                    <a:pt x="1348" y="19"/>
                  </a:cubicBezTo>
                  <a:cubicBezTo>
                    <a:pt x="1348" y="19"/>
                    <a:pt x="1348" y="19"/>
                    <a:pt x="1348" y="19"/>
                  </a:cubicBezTo>
                  <a:cubicBezTo>
                    <a:pt x="1344" y="19"/>
                    <a:pt x="1340" y="19"/>
                    <a:pt x="1335" y="20"/>
                  </a:cubicBezTo>
                  <a:cubicBezTo>
                    <a:pt x="1333" y="20"/>
                    <a:pt x="1330" y="20"/>
                    <a:pt x="1328" y="20"/>
                  </a:cubicBezTo>
                  <a:cubicBezTo>
                    <a:pt x="1324" y="21"/>
                    <a:pt x="1320" y="21"/>
                    <a:pt x="1317" y="22"/>
                  </a:cubicBezTo>
                  <a:cubicBezTo>
                    <a:pt x="1314" y="22"/>
                    <a:pt x="1311" y="23"/>
                    <a:pt x="1309" y="23"/>
                  </a:cubicBezTo>
                  <a:cubicBezTo>
                    <a:pt x="1306" y="24"/>
                    <a:pt x="1304" y="24"/>
                    <a:pt x="1301" y="25"/>
                  </a:cubicBezTo>
                  <a:cubicBezTo>
                    <a:pt x="1297" y="25"/>
                    <a:pt x="1293" y="26"/>
                    <a:pt x="1290" y="27"/>
                  </a:cubicBezTo>
                  <a:cubicBezTo>
                    <a:pt x="1288" y="27"/>
                    <a:pt x="1286" y="28"/>
                    <a:pt x="1284" y="28"/>
                  </a:cubicBezTo>
                  <a:cubicBezTo>
                    <a:pt x="1279" y="29"/>
                    <a:pt x="1275" y="30"/>
                    <a:pt x="1271" y="32"/>
                  </a:cubicBezTo>
                  <a:cubicBezTo>
                    <a:pt x="1271" y="32"/>
                    <a:pt x="1271" y="32"/>
                    <a:pt x="1271" y="32"/>
                  </a:cubicBezTo>
                  <a:cubicBezTo>
                    <a:pt x="1245" y="39"/>
                    <a:pt x="1221" y="48"/>
                    <a:pt x="1199" y="60"/>
                  </a:cubicBezTo>
                  <a:cubicBezTo>
                    <a:pt x="1199" y="60"/>
                    <a:pt x="1199" y="60"/>
                    <a:pt x="1199" y="60"/>
                  </a:cubicBezTo>
                  <a:cubicBezTo>
                    <a:pt x="1198" y="60"/>
                    <a:pt x="1197" y="61"/>
                    <a:pt x="1196" y="61"/>
                  </a:cubicBezTo>
                  <a:cubicBezTo>
                    <a:pt x="1195" y="62"/>
                    <a:pt x="1193" y="62"/>
                    <a:pt x="1192" y="62"/>
                  </a:cubicBezTo>
                  <a:close/>
                  <a:moveTo>
                    <a:pt x="1422" y="20"/>
                  </a:moveTo>
                  <a:cubicBezTo>
                    <a:pt x="1422" y="20"/>
                    <a:pt x="1422" y="20"/>
                    <a:pt x="1421" y="20"/>
                  </a:cubicBezTo>
                  <a:cubicBezTo>
                    <a:pt x="1417" y="20"/>
                    <a:pt x="1413" y="15"/>
                    <a:pt x="1414" y="11"/>
                  </a:cubicBezTo>
                  <a:cubicBezTo>
                    <a:pt x="1414" y="6"/>
                    <a:pt x="1418" y="3"/>
                    <a:pt x="1423" y="3"/>
                  </a:cubicBezTo>
                  <a:cubicBezTo>
                    <a:pt x="1423" y="3"/>
                    <a:pt x="1423" y="3"/>
                    <a:pt x="1423" y="3"/>
                  </a:cubicBezTo>
                  <a:cubicBezTo>
                    <a:pt x="1423" y="3"/>
                    <a:pt x="1423" y="3"/>
                    <a:pt x="1423" y="3"/>
                  </a:cubicBezTo>
                  <a:cubicBezTo>
                    <a:pt x="1428" y="4"/>
                    <a:pt x="1431" y="8"/>
                    <a:pt x="1431" y="13"/>
                  </a:cubicBezTo>
                  <a:cubicBezTo>
                    <a:pt x="1430" y="17"/>
                    <a:pt x="1427" y="20"/>
                    <a:pt x="1422" y="20"/>
                  </a:cubicBezTo>
                  <a:close/>
                  <a:moveTo>
                    <a:pt x="3069" y="19"/>
                  </a:moveTo>
                  <a:cubicBezTo>
                    <a:pt x="3065" y="19"/>
                    <a:pt x="3061" y="16"/>
                    <a:pt x="3061" y="11"/>
                  </a:cubicBezTo>
                  <a:cubicBezTo>
                    <a:pt x="3061" y="9"/>
                    <a:pt x="3061" y="7"/>
                    <a:pt x="3063" y="5"/>
                  </a:cubicBezTo>
                  <a:cubicBezTo>
                    <a:pt x="3064" y="3"/>
                    <a:pt x="3066" y="2"/>
                    <a:pt x="3069" y="2"/>
                  </a:cubicBezTo>
                  <a:cubicBezTo>
                    <a:pt x="3073" y="2"/>
                    <a:pt x="3077" y="5"/>
                    <a:pt x="3078" y="10"/>
                  </a:cubicBezTo>
                  <a:cubicBezTo>
                    <a:pt x="3078" y="12"/>
                    <a:pt x="3077" y="14"/>
                    <a:pt x="3076" y="16"/>
                  </a:cubicBezTo>
                  <a:cubicBezTo>
                    <a:pt x="3074" y="18"/>
                    <a:pt x="3072" y="19"/>
                    <a:pt x="3070" y="19"/>
                  </a:cubicBezTo>
                  <a:cubicBezTo>
                    <a:pt x="3070" y="19"/>
                    <a:pt x="3070" y="19"/>
                    <a:pt x="3070" y="19"/>
                  </a:cubicBezTo>
                  <a:cubicBezTo>
                    <a:pt x="3070" y="19"/>
                    <a:pt x="3070" y="19"/>
                    <a:pt x="3069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AC9221A8-AF34-4486-874B-BC838028FA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06645" y="17376605"/>
              <a:ext cx="11029950" cy="2801938"/>
            </a:xfrm>
            <a:custGeom>
              <a:avLst/>
              <a:gdLst>
                <a:gd name="T0" fmla="*/ 454 w 3473"/>
                <a:gd name="T1" fmla="*/ 856 h 880"/>
                <a:gd name="T2" fmla="*/ 748 w 3473"/>
                <a:gd name="T3" fmla="*/ 837 h 880"/>
                <a:gd name="T4" fmla="*/ 549 w 3473"/>
                <a:gd name="T5" fmla="*/ 880 h 880"/>
                <a:gd name="T6" fmla="*/ 2513 w 3473"/>
                <a:gd name="T7" fmla="*/ 813 h 880"/>
                <a:gd name="T8" fmla="*/ 2630 w 3473"/>
                <a:gd name="T9" fmla="*/ 761 h 880"/>
                <a:gd name="T10" fmla="*/ 2291 w 3473"/>
                <a:gd name="T11" fmla="*/ 880 h 880"/>
                <a:gd name="T12" fmla="*/ 2218 w 3473"/>
                <a:gd name="T13" fmla="*/ 869 h 880"/>
                <a:gd name="T14" fmla="*/ 2163 w 3473"/>
                <a:gd name="T15" fmla="*/ 870 h 880"/>
                <a:gd name="T16" fmla="*/ 1852 w 3473"/>
                <a:gd name="T17" fmla="*/ 677 h 880"/>
                <a:gd name="T18" fmla="*/ 2166 w 3473"/>
                <a:gd name="T19" fmla="*/ 853 h 880"/>
                <a:gd name="T20" fmla="*/ 322 w 3473"/>
                <a:gd name="T21" fmla="*/ 835 h 880"/>
                <a:gd name="T22" fmla="*/ 346 w 3473"/>
                <a:gd name="T23" fmla="*/ 844 h 880"/>
                <a:gd name="T24" fmla="*/ 822 w 3473"/>
                <a:gd name="T25" fmla="*/ 814 h 880"/>
                <a:gd name="T26" fmla="*/ 168 w 3473"/>
                <a:gd name="T27" fmla="*/ 737 h 880"/>
                <a:gd name="T28" fmla="*/ 82 w 3473"/>
                <a:gd name="T29" fmla="*/ 599 h 880"/>
                <a:gd name="T30" fmla="*/ 269 w 3473"/>
                <a:gd name="T31" fmla="*/ 809 h 880"/>
                <a:gd name="T32" fmla="*/ 1011 w 3473"/>
                <a:gd name="T33" fmla="*/ 608 h 880"/>
                <a:gd name="T34" fmla="*/ 1048 w 3473"/>
                <a:gd name="T35" fmla="*/ 573 h 880"/>
                <a:gd name="T36" fmla="*/ 852 w 3473"/>
                <a:gd name="T37" fmla="*/ 795 h 880"/>
                <a:gd name="T38" fmla="*/ 2692 w 3473"/>
                <a:gd name="T39" fmla="*/ 702 h 880"/>
                <a:gd name="T40" fmla="*/ 2759 w 3473"/>
                <a:gd name="T41" fmla="*/ 570 h 880"/>
                <a:gd name="T42" fmla="*/ 2817 w 3473"/>
                <a:gd name="T43" fmla="*/ 318 h 880"/>
                <a:gd name="T44" fmla="*/ 2774 w 3473"/>
                <a:gd name="T45" fmla="*/ 577 h 880"/>
                <a:gd name="T46" fmla="*/ 1816 w 3473"/>
                <a:gd name="T47" fmla="*/ 627 h 880"/>
                <a:gd name="T48" fmla="*/ 3457 w 3473"/>
                <a:gd name="T49" fmla="*/ 648 h 880"/>
                <a:gd name="T50" fmla="*/ 1790 w 3473"/>
                <a:gd name="T51" fmla="*/ 588 h 880"/>
                <a:gd name="T52" fmla="*/ 1729 w 3473"/>
                <a:gd name="T53" fmla="*/ 347 h 880"/>
                <a:gd name="T54" fmla="*/ 1715 w 3473"/>
                <a:gd name="T55" fmla="*/ 229 h 880"/>
                <a:gd name="T56" fmla="*/ 1745 w 3473"/>
                <a:gd name="T57" fmla="*/ 318 h 880"/>
                <a:gd name="T58" fmla="*/ 1765 w 3473"/>
                <a:gd name="T59" fmla="*/ 487 h 880"/>
                <a:gd name="T60" fmla="*/ 16 w 3473"/>
                <a:gd name="T61" fmla="*/ 471 h 880"/>
                <a:gd name="T62" fmla="*/ 1079 w 3473"/>
                <a:gd name="T63" fmla="*/ 451 h 880"/>
                <a:gd name="T64" fmla="*/ 1088 w 3473"/>
                <a:gd name="T65" fmla="*/ 444 h 880"/>
                <a:gd name="T66" fmla="*/ 1 w 3473"/>
                <a:gd name="T67" fmla="*/ 356 h 880"/>
                <a:gd name="T68" fmla="*/ 17 w 3473"/>
                <a:gd name="T69" fmla="*/ 88 h 880"/>
                <a:gd name="T70" fmla="*/ 22 w 3473"/>
                <a:gd name="T71" fmla="*/ 407 h 880"/>
                <a:gd name="T72" fmla="*/ 1080 w 3473"/>
                <a:gd name="T73" fmla="*/ 343 h 880"/>
                <a:gd name="T74" fmla="*/ 1131 w 3473"/>
                <a:gd name="T75" fmla="*/ 143 h 880"/>
                <a:gd name="T76" fmla="*/ 1152 w 3473"/>
                <a:gd name="T77" fmla="*/ 141 h 880"/>
                <a:gd name="T78" fmla="*/ 1099 w 3473"/>
                <a:gd name="T79" fmla="*/ 299 h 880"/>
                <a:gd name="T80" fmla="*/ 3457 w 3473"/>
                <a:gd name="T81" fmla="*/ 365 h 880"/>
                <a:gd name="T82" fmla="*/ 3462 w 3473"/>
                <a:gd name="T83" fmla="*/ 288 h 880"/>
                <a:gd name="T84" fmla="*/ 3316 w 3473"/>
                <a:gd name="T85" fmla="*/ 63 h 880"/>
                <a:gd name="T86" fmla="*/ 3325 w 3473"/>
                <a:gd name="T87" fmla="*/ 48 h 880"/>
                <a:gd name="T88" fmla="*/ 3463 w 3473"/>
                <a:gd name="T89" fmla="*/ 288 h 880"/>
                <a:gd name="T90" fmla="*/ 2829 w 3473"/>
                <a:gd name="T91" fmla="*/ 234 h 880"/>
                <a:gd name="T92" fmla="*/ 2830 w 3473"/>
                <a:gd name="T93" fmla="*/ 202 h 880"/>
                <a:gd name="T94" fmla="*/ 3117 w 3473"/>
                <a:gd name="T95" fmla="*/ 0 h 880"/>
                <a:gd name="T96" fmla="*/ 2923 w 3473"/>
                <a:gd name="T97" fmla="*/ 94 h 880"/>
                <a:gd name="T98" fmla="*/ 1693 w 3473"/>
                <a:gd name="T99" fmla="*/ 172 h 880"/>
                <a:gd name="T100" fmla="*/ 1666 w 3473"/>
                <a:gd name="T101" fmla="*/ 125 h 880"/>
                <a:gd name="T102" fmla="*/ 1569 w 3473"/>
                <a:gd name="T103" fmla="*/ 52 h 880"/>
                <a:gd name="T104" fmla="*/ 1538 w 3473"/>
                <a:gd name="T105" fmla="*/ 39 h 880"/>
                <a:gd name="T106" fmla="*/ 1359 w 3473"/>
                <a:gd name="T107" fmla="*/ 21 h 880"/>
                <a:gd name="T108" fmla="*/ 1342 w 3473"/>
                <a:gd name="T109" fmla="*/ 6 h 880"/>
                <a:gd name="T110" fmla="*/ 1386 w 3473"/>
                <a:gd name="T111" fmla="*/ 1 h 880"/>
                <a:gd name="T112" fmla="*/ 1560 w 3473"/>
                <a:gd name="T113" fmla="*/ 30 h 880"/>
                <a:gd name="T114" fmla="*/ 1584 w 3473"/>
                <a:gd name="T115" fmla="*/ 41 h 880"/>
                <a:gd name="T116" fmla="*/ 1666 w 3473"/>
                <a:gd name="T117" fmla="*/ 125 h 880"/>
                <a:gd name="T118" fmla="*/ 1300 w 3473"/>
                <a:gd name="T119" fmla="*/ 35 h 880"/>
                <a:gd name="T120" fmla="*/ 3179 w 3473"/>
                <a:gd name="T121" fmla="*/ 19 h 880"/>
                <a:gd name="T122" fmla="*/ 3202 w 3473"/>
                <a:gd name="T123" fmla="*/ 22 h 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473" h="880">
                  <a:moveTo>
                    <a:pt x="549" y="880"/>
                  </a:moveTo>
                  <a:cubicBezTo>
                    <a:pt x="516" y="880"/>
                    <a:pt x="483" y="878"/>
                    <a:pt x="451" y="872"/>
                  </a:cubicBezTo>
                  <a:cubicBezTo>
                    <a:pt x="428" y="869"/>
                    <a:pt x="404" y="863"/>
                    <a:pt x="381" y="856"/>
                  </a:cubicBezTo>
                  <a:cubicBezTo>
                    <a:pt x="377" y="855"/>
                    <a:pt x="374" y="850"/>
                    <a:pt x="375" y="846"/>
                  </a:cubicBezTo>
                  <a:cubicBezTo>
                    <a:pt x="377" y="841"/>
                    <a:pt x="382" y="839"/>
                    <a:pt x="386" y="840"/>
                  </a:cubicBezTo>
                  <a:cubicBezTo>
                    <a:pt x="408" y="847"/>
                    <a:pt x="431" y="852"/>
                    <a:pt x="454" y="856"/>
                  </a:cubicBezTo>
                  <a:cubicBezTo>
                    <a:pt x="491" y="862"/>
                    <a:pt x="529" y="864"/>
                    <a:pt x="567" y="863"/>
                  </a:cubicBezTo>
                  <a:cubicBezTo>
                    <a:pt x="586" y="863"/>
                    <a:pt x="605" y="861"/>
                    <a:pt x="623" y="859"/>
                  </a:cubicBezTo>
                  <a:cubicBezTo>
                    <a:pt x="623" y="859"/>
                    <a:pt x="623" y="859"/>
                    <a:pt x="623" y="859"/>
                  </a:cubicBezTo>
                  <a:cubicBezTo>
                    <a:pt x="642" y="856"/>
                    <a:pt x="661" y="853"/>
                    <a:pt x="680" y="848"/>
                  </a:cubicBezTo>
                  <a:cubicBezTo>
                    <a:pt x="699" y="844"/>
                    <a:pt x="719" y="838"/>
                    <a:pt x="737" y="832"/>
                  </a:cubicBezTo>
                  <a:cubicBezTo>
                    <a:pt x="741" y="831"/>
                    <a:pt x="746" y="833"/>
                    <a:pt x="748" y="837"/>
                  </a:cubicBezTo>
                  <a:cubicBezTo>
                    <a:pt x="749" y="842"/>
                    <a:pt x="747" y="847"/>
                    <a:pt x="743" y="848"/>
                  </a:cubicBezTo>
                  <a:cubicBezTo>
                    <a:pt x="724" y="855"/>
                    <a:pt x="704" y="860"/>
                    <a:pt x="684" y="865"/>
                  </a:cubicBezTo>
                  <a:cubicBezTo>
                    <a:pt x="665" y="869"/>
                    <a:pt x="645" y="873"/>
                    <a:pt x="626" y="876"/>
                  </a:cubicBezTo>
                  <a:cubicBezTo>
                    <a:pt x="625" y="876"/>
                    <a:pt x="625" y="876"/>
                    <a:pt x="625" y="876"/>
                  </a:cubicBezTo>
                  <a:cubicBezTo>
                    <a:pt x="606" y="878"/>
                    <a:pt x="587" y="880"/>
                    <a:pt x="568" y="880"/>
                  </a:cubicBezTo>
                  <a:cubicBezTo>
                    <a:pt x="562" y="880"/>
                    <a:pt x="555" y="880"/>
                    <a:pt x="549" y="880"/>
                  </a:cubicBezTo>
                  <a:close/>
                  <a:moveTo>
                    <a:pt x="2288" y="880"/>
                  </a:moveTo>
                  <a:cubicBezTo>
                    <a:pt x="2284" y="880"/>
                    <a:pt x="2280" y="877"/>
                    <a:pt x="2280" y="872"/>
                  </a:cubicBezTo>
                  <a:cubicBezTo>
                    <a:pt x="2280" y="867"/>
                    <a:pt x="2284" y="863"/>
                    <a:pt x="2288" y="863"/>
                  </a:cubicBezTo>
                  <a:cubicBezTo>
                    <a:pt x="2291" y="863"/>
                    <a:pt x="2291" y="863"/>
                    <a:pt x="2291" y="863"/>
                  </a:cubicBezTo>
                  <a:cubicBezTo>
                    <a:pt x="2330" y="862"/>
                    <a:pt x="2368" y="858"/>
                    <a:pt x="2404" y="849"/>
                  </a:cubicBezTo>
                  <a:cubicBezTo>
                    <a:pt x="2442" y="841"/>
                    <a:pt x="2478" y="829"/>
                    <a:pt x="2513" y="813"/>
                  </a:cubicBezTo>
                  <a:cubicBezTo>
                    <a:pt x="2515" y="812"/>
                    <a:pt x="2518" y="811"/>
                    <a:pt x="2520" y="810"/>
                  </a:cubicBezTo>
                  <a:cubicBezTo>
                    <a:pt x="2520" y="810"/>
                    <a:pt x="2520" y="810"/>
                    <a:pt x="2520" y="810"/>
                  </a:cubicBezTo>
                  <a:cubicBezTo>
                    <a:pt x="2553" y="794"/>
                    <a:pt x="2584" y="775"/>
                    <a:pt x="2613" y="753"/>
                  </a:cubicBezTo>
                  <a:cubicBezTo>
                    <a:pt x="2615" y="751"/>
                    <a:pt x="2617" y="750"/>
                    <a:pt x="2619" y="748"/>
                  </a:cubicBezTo>
                  <a:cubicBezTo>
                    <a:pt x="2623" y="745"/>
                    <a:pt x="2628" y="746"/>
                    <a:pt x="2631" y="749"/>
                  </a:cubicBezTo>
                  <a:cubicBezTo>
                    <a:pt x="2634" y="753"/>
                    <a:pt x="2633" y="758"/>
                    <a:pt x="2630" y="761"/>
                  </a:cubicBezTo>
                  <a:cubicBezTo>
                    <a:pt x="2627" y="763"/>
                    <a:pt x="2625" y="765"/>
                    <a:pt x="2623" y="766"/>
                  </a:cubicBezTo>
                  <a:cubicBezTo>
                    <a:pt x="2593" y="789"/>
                    <a:pt x="2561" y="809"/>
                    <a:pt x="2527" y="825"/>
                  </a:cubicBezTo>
                  <a:cubicBezTo>
                    <a:pt x="2527" y="825"/>
                    <a:pt x="2527" y="825"/>
                    <a:pt x="2527" y="825"/>
                  </a:cubicBezTo>
                  <a:cubicBezTo>
                    <a:pt x="2525" y="826"/>
                    <a:pt x="2522" y="827"/>
                    <a:pt x="2520" y="828"/>
                  </a:cubicBezTo>
                  <a:cubicBezTo>
                    <a:pt x="2484" y="845"/>
                    <a:pt x="2446" y="857"/>
                    <a:pt x="2408" y="866"/>
                  </a:cubicBezTo>
                  <a:cubicBezTo>
                    <a:pt x="2370" y="874"/>
                    <a:pt x="2331" y="879"/>
                    <a:pt x="2291" y="880"/>
                  </a:cubicBezTo>
                  <a:cubicBezTo>
                    <a:pt x="2289" y="880"/>
                    <a:pt x="2289" y="880"/>
                    <a:pt x="2289" y="880"/>
                  </a:cubicBezTo>
                  <a:cubicBezTo>
                    <a:pt x="2289" y="880"/>
                    <a:pt x="2289" y="880"/>
                    <a:pt x="2288" y="880"/>
                  </a:cubicBezTo>
                  <a:close/>
                  <a:moveTo>
                    <a:pt x="2249" y="880"/>
                  </a:moveTo>
                  <a:cubicBezTo>
                    <a:pt x="2249" y="880"/>
                    <a:pt x="2249" y="880"/>
                    <a:pt x="2249" y="880"/>
                  </a:cubicBezTo>
                  <a:cubicBezTo>
                    <a:pt x="2241" y="879"/>
                    <a:pt x="2233" y="879"/>
                    <a:pt x="2226" y="878"/>
                  </a:cubicBezTo>
                  <a:cubicBezTo>
                    <a:pt x="2221" y="878"/>
                    <a:pt x="2217" y="874"/>
                    <a:pt x="2218" y="869"/>
                  </a:cubicBezTo>
                  <a:cubicBezTo>
                    <a:pt x="2218" y="864"/>
                    <a:pt x="2222" y="861"/>
                    <a:pt x="2227" y="861"/>
                  </a:cubicBezTo>
                  <a:cubicBezTo>
                    <a:pt x="2234" y="862"/>
                    <a:pt x="2242" y="862"/>
                    <a:pt x="2249" y="863"/>
                  </a:cubicBezTo>
                  <a:cubicBezTo>
                    <a:pt x="2254" y="863"/>
                    <a:pt x="2258" y="867"/>
                    <a:pt x="2257" y="872"/>
                  </a:cubicBezTo>
                  <a:cubicBezTo>
                    <a:pt x="2257" y="876"/>
                    <a:pt x="2253" y="880"/>
                    <a:pt x="2249" y="880"/>
                  </a:cubicBezTo>
                  <a:close/>
                  <a:moveTo>
                    <a:pt x="2165" y="870"/>
                  </a:moveTo>
                  <a:cubicBezTo>
                    <a:pt x="2164" y="870"/>
                    <a:pt x="2164" y="870"/>
                    <a:pt x="2163" y="870"/>
                  </a:cubicBezTo>
                  <a:cubicBezTo>
                    <a:pt x="2123" y="862"/>
                    <a:pt x="2084" y="850"/>
                    <a:pt x="2048" y="834"/>
                  </a:cubicBezTo>
                  <a:cubicBezTo>
                    <a:pt x="2048" y="834"/>
                    <a:pt x="2048" y="834"/>
                    <a:pt x="2048" y="834"/>
                  </a:cubicBezTo>
                  <a:cubicBezTo>
                    <a:pt x="2015" y="820"/>
                    <a:pt x="1984" y="803"/>
                    <a:pt x="1955" y="784"/>
                  </a:cubicBezTo>
                  <a:cubicBezTo>
                    <a:pt x="1920" y="760"/>
                    <a:pt x="1889" y="733"/>
                    <a:pt x="1863" y="704"/>
                  </a:cubicBezTo>
                  <a:cubicBezTo>
                    <a:pt x="1859" y="699"/>
                    <a:pt x="1855" y="694"/>
                    <a:pt x="1851" y="689"/>
                  </a:cubicBezTo>
                  <a:cubicBezTo>
                    <a:pt x="1848" y="686"/>
                    <a:pt x="1848" y="680"/>
                    <a:pt x="1852" y="677"/>
                  </a:cubicBezTo>
                  <a:cubicBezTo>
                    <a:pt x="1855" y="674"/>
                    <a:pt x="1861" y="675"/>
                    <a:pt x="1864" y="678"/>
                  </a:cubicBezTo>
                  <a:cubicBezTo>
                    <a:pt x="1868" y="683"/>
                    <a:pt x="1872" y="688"/>
                    <a:pt x="1876" y="692"/>
                  </a:cubicBezTo>
                  <a:cubicBezTo>
                    <a:pt x="1901" y="721"/>
                    <a:pt x="1931" y="747"/>
                    <a:pt x="1965" y="770"/>
                  </a:cubicBezTo>
                  <a:cubicBezTo>
                    <a:pt x="1992" y="789"/>
                    <a:pt x="2023" y="805"/>
                    <a:pt x="2055" y="819"/>
                  </a:cubicBezTo>
                  <a:cubicBezTo>
                    <a:pt x="2055" y="819"/>
                    <a:pt x="2055" y="819"/>
                    <a:pt x="2055" y="819"/>
                  </a:cubicBezTo>
                  <a:cubicBezTo>
                    <a:pt x="2090" y="834"/>
                    <a:pt x="2128" y="845"/>
                    <a:pt x="2166" y="853"/>
                  </a:cubicBezTo>
                  <a:cubicBezTo>
                    <a:pt x="2171" y="854"/>
                    <a:pt x="2174" y="858"/>
                    <a:pt x="2173" y="863"/>
                  </a:cubicBezTo>
                  <a:cubicBezTo>
                    <a:pt x="2172" y="867"/>
                    <a:pt x="2169" y="870"/>
                    <a:pt x="2165" y="870"/>
                  </a:cubicBezTo>
                  <a:close/>
                  <a:moveTo>
                    <a:pt x="346" y="844"/>
                  </a:moveTo>
                  <a:cubicBezTo>
                    <a:pt x="345" y="844"/>
                    <a:pt x="344" y="844"/>
                    <a:pt x="343" y="844"/>
                  </a:cubicBezTo>
                  <a:cubicBezTo>
                    <a:pt x="341" y="843"/>
                    <a:pt x="339" y="842"/>
                    <a:pt x="337" y="841"/>
                  </a:cubicBezTo>
                  <a:cubicBezTo>
                    <a:pt x="332" y="839"/>
                    <a:pt x="327" y="837"/>
                    <a:pt x="322" y="835"/>
                  </a:cubicBezTo>
                  <a:cubicBezTo>
                    <a:pt x="317" y="833"/>
                    <a:pt x="315" y="828"/>
                    <a:pt x="317" y="824"/>
                  </a:cubicBezTo>
                  <a:cubicBezTo>
                    <a:pt x="319" y="820"/>
                    <a:pt x="324" y="818"/>
                    <a:pt x="328" y="820"/>
                  </a:cubicBezTo>
                  <a:cubicBezTo>
                    <a:pt x="333" y="822"/>
                    <a:pt x="338" y="824"/>
                    <a:pt x="343" y="826"/>
                  </a:cubicBezTo>
                  <a:cubicBezTo>
                    <a:pt x="345" y="826"/>
                    <a:pt x="347" y="827"/>
                    <a:pt x="349" y="828"/>
                  </a:cubicBezTo>
                  <a:cubicBezTo>
                    <a:pt x="353" y="829"/>
                    <a:pt x="356" y="834"/>
                    <a:pt x="354" y="839"/>
                  </a:cubicBezTo>
                  <a:cubicBezTo>
                    <a:pt x="353" y="842"/>
                    <a:pt x="349" y="844"/>
                    <a:pt x="346" y="844"/>
                  </a:cubicBezTo>
                  <a:close/>
                  <a:moveTo>
                    <a:pt x="797" y="825"/>
                  </a:moveTo>
                  <a:cubicBezTo>
                    <a:pt x="794" y="825"/>
                    <a:pt x="791" y="823"/>
                    <a:pt x="790" y="820"/>
                  </a:cubicBezTo>
                  <a:cubicBezTo>
                    <a:pt x="788" y="816"/>
                    <a:pt x="789" y="811"/>
                    <a:pt x="794" y="809"/>
                  </a:cubicBezTo>
                  <a:cubicBezTo>
                    <a:pt x="800" y="806"/>
                    <a:pt x="807" y="802"/>
                    <a:pt x="814" y="799"/>
                  </a:cubicBezTo>
                  <a:cubicBezTo>
                    <a:pt x="818" y="797"/>
                    <a:pt x="823" y="798"/>
                    <a:pt x="825" y="802"/>
                  </a:cubicBezTo>
                  <a:cubicBezTo>
                    <a:pt x="827" y="806"/>
                    <a:pt x="826" y="811"/>
                    <a:pt x="822" y="814"/>
                  </a:cubicBezTo>
                  <a:cubicBezTo>
                    <a:pt x="815" y="817"/>
                    <a:pt x="808" y="821"/>
                    <a:pt x="801" y="824"/>
                  </a:cubicBezTo>
                  <a:cubicBezTo>
                    <a:pt x="800" y="825"/>
                    <a:pt x="799" y="825"/>
                    <a:pt x="797" y="825"/>
                  </a:cubicBezTo>
                  <a:close/>
                  <a:moveTo>
                    <a:pt x="269" y="809"/>
                  </a:moveTo>
                  <a:cubicBezTo>
                    <a:pt x="268" y="809"/>
                    <a:pt x="266" y="808"/>
                    <a:pt x="265" y="807"/>
                  </a:cubicBezTo>
                  <a:cubicBezTo>
                    <a:pt x="230" y="788"/>
                    <a:pt x="197" y="764"/>
                    <a:pt x="168" y="737"/>
                  </a:cubicBezTo>
                  <a:cubicBezTo>
                    <a:pt x="168" y="737"/>
                    <a:pt x="168" y="737"/>
                    <a:pt x="168" y="737"/>
                  </a:cubicBezTo>
                  <a:cubicBezTo>
                    <a:pt x="157" y="727"/>
                    <a:pt x="148" y="717"/>
                    <a:pt x="138" y="707"/>
                  </a:cubicBezTo>
                  <a:cubicBezTo>
                    <a:pt x="111" y="678"/>
                    <a:pt x="87" y="644"/>
                    <a:pt x="67" y="607"/>
                  </a:cubicBezTo>
                  <a:cubicBezTo>
                    <a:pt x="54" y="583"/>
                    <a:pt x="43" y="558"/>
                    <a:pt x="33" y="532"/>
                  </a:cubicBezTo>
                  <a:cubicBezTo>
                    <a:pt x="32" y="527"/>
                    <a:pt x="34" y="522"/>
                    <a:pt x="39" y="521"/>
                  </a:cubicBezTo>
                  <a:cubicBezTo>
                    <a:pt x="43" y="519"/>
                    <a:pt x="48" y="522"/>
                    <a:pt x="49" y="526"/>
                  </a:cubicBezTo>
                  <a:cubicBezTo>
                    <a:pt x="58" y="551"/>
                    <a:pt x="69" y="576"/>
                    <a:pt x="82" y="599"/>
                  </a:cubicBezTo>
                  <a:cubicBezTo>
                    <a:pt x="101" y="635"/>
                    <a:pt x="124" y="667"/>
                    <a:pt x="151" y="696"/>
                  </a:cubicBezTo>
                  <a:cubicBezTo>
                    <a:pt x="160" y="705"/>
                    <a:pt x="169" y="715"/>
                    <a:pt x="179" y="724"/>
                  </a:cubicBezTo>
                  <a:cubicBezTo>
                    <a:pt x="179" y="724"/>
                    <a:pt x="179" y="724"/>
                    <a:pt x="179" y="724"/>
                  </a:cubicBezTo>
                  <a:cubicBezTo>
                    <a:pt x="208" y="750"/>
                    <a:pt x="239" y="773"/>
                    <a:pt x="273" y="793"/>
                  </a:cubicBezTo>
                  <a:cubicBezTo>
                    <a:pt x="277" y="795"/>
                    <a:pt x="279" y="800"/>
                    <a:pt x="277" y="804"/>
                  </a:cubicBezTo>
                  <a:cubicBezTo>
                    <a:pt x="275" y="807"/>
                    <a:pt x="272" y="809"/>
                    <a:pt x="269" y="809"/>
                  </a:cubicBezTo>
                  <a:close/>
                  <a:moveTo>
                    <a:pt x="852" y="795"/>
                  </a:moveTo>
                  <a:cubicBezTo>
                    <a:pt x="849" y="795"/>
                    <a:pt x="846" y="793"/>
                    <a:pt x="845" y="791"/>
                  </a:cubicBezTo>
                  <a:cubicBezTo>
                    <a:pt x="842" y="787"/>
                    <a:pt x="843" y="782"/>
                    <a:pt x="847" y="779"/>
                  </a:cubicBezTo>
                  <a:cubicBezTo>
                    <a:pt x="861" y="770"/>
                    <a:pt x="875" y="760"/>
                    <a:pt x="888" y="750"/>
                  </a:cubicBezTo>
                  <a:cubicBezTo>
                    <a:pt x="919" y="726"/>
                    <a:pt x="947" y="698"/>
                    <a:pt x="972" y="667"/>
                  </a:cubicBezTo>
                  <a:cubicBezTo>
                    <a:pt x="986" y="648"/>
                    <a:pt x="999" y="629"/>
                    <a:pt x="1011" y="608"/>
                  </a:cubicBezTo>
                  <a:cubicBezTo>
                    <a:pt x="1011" y="608"/>
                    <a:pt x="1011" y="608"/>
                    <a:pt x="1011" y="608"/>
                  </a:cubicBezTo>
                  <a:cubicBezTo>
                    <a:pt x="1019" y="594"/>
                    <a:pt x="1026" y="580"/>
                    <a:pt x="1033" y="566"/>
                  </a:cubicBezTo>
                  <a:cubicBezTo>
                    <a:pt x="1042" y="545"/>
                    <a:pt x="1050" y="523"/>
                    <a:pt x="1057" y="501"/>
                  </a:cubicBezTo>
                  <a:cubicBezTo>
                    <a:pt x="1058" y="497"/>
                    <a:pt x="1063" y="494"/>
                    <a:pt x="1067" y="495"/>
                  </a:cubicBezTo>
                  <a:cubicBezTo>
                    <a:pt x="1072" y="497"/>
                    <a:pt x="1074" y="501"/>
                    <a:pt x="1073" y="506"/>
                  </a:cubicBezTo>
                  <a:cubicBezTo>
                    <a:pt x="1066" y="529"/>
                    <a:pt x="1058" y="551"/>
                    <a:pt x="1048" y="573"/>
                  </a:cubicBezTo>
                  <a:cubicBezTo>
                    <a:pt x="1042" y="588"/>
                    <a:pt x="1034" y="602"/>
                    <a:pt x="1026" y="617"/>
                  </a:cubicBezTo>
                  <a:cubicBezTo>
                    <a:pt x="1026" y="617"/>
                    <a:pt x="1026" y="617"/>
                    <a:pt x="1026" y="617"/>
                  </a:cubicBezTo>
                  <a:cubicBezTo>
                    <a:pt x="1014" y="638"/>
                    <a:pt x="1000" y="658"/>
                    <a:pt x="985" y="677"/>
                  </a:cubicBezTo>
                  <a:cubicBezTo>
                    <a:pt x="960" y="710"/>
                    <a:pt x="931" y="739"/>
                    <a:pt x="899" y="764"/>
                  </a:cubicBezTo>
                  <a:cubicBezTo>
                    <a:pt x="885" y="774"/>
                    <a:pt x="871" y="784"/>
                    <a:pt x="856" y="793"/>
                  </a:cubicBezTo>
                  <a:cubicBezTo>
                    <a:pt x="855" y="794"/>
                    <a:pt x="853" y="795"/>
                    <a:pt x="852" y="795"/>
                  </a:cubicBezTo>
                  <a:close/>
                  <a:moveTo>
                    <a:pt x="2671" y="722"/>
                  </a:moveTo>
                  <a:cubicBezTo>
                    <a:pt x="2668" y="722"/>
                    <a:pt x="2666" y="721"/>
                    <a:pt x="2665" y="719"/>
                  </a:cubicBezTo>
                  <a:cubicBezTo>
                    <a:pt x="2661" y="716"/>
                    <a:pt x="2661" y="710"/>
                    <a:pt x="2665" y="707"/>
                  </a:cubicBezTo>
                  <a:cubicBezTo>
                    <a:pt x="2670" y="702"/>
                    <a:pt x="2675" y="696"/>
                    <a:pt x="2680" y="691"/>
                  </a:cubicBezTo>
                  <a:cubicBezTo>
                    <a:pt x="2683" y="687"/>
                    <a:pt x="2688" y="687"/>
                    <a:pt x="2692" y="690"/>
                  </a:cubicBezTo>
                  <a:cubicBezTo>
                    <a:pt x="2695" y="693"/>
                    <a:pt x="2695" y="699"/>
                    <a:pt x="2692" y="702"/>
                  </a:cubicBezTo>
                  <a:cubicBezTo>
                    <a:pt x="2687" y="708"/>
                    <a:pt x="2682" y="714"/>
                    <a:pt x="2677" y="719"/>
                  </a:cubicBezTo>
                  <a:cubicBezTo>
                    <a:pt x="2675" y="721"/>
                    <a:pt x="2673" y="722"/>
                    <a:pt x="2671" y="722"/>
                  </a:cubicBezTo>
                  <a:close/>
                  <a:moveTo>
                    <a:pt x="2711" y="674"/>
                  </a:moveTo>
                  <a:cubicBezTo>
                    <a:pt x="2709" y="674"/>
                    <a:pt x="2708" y="674"/>
                    <a:pt x="2706" y="673"/>
                  </a:cubicBezTo>
                  <a:cubicBezTo>
                    <a:pt x="2702" y="670"/>
                    <a:pt x="2702" y="665"/>
                    <a:pt x="2704" y="661"/>
                  </a:cubicBezTo>
                  <a:cubicBezTo>
                    <a:pt x="2726" y="633"/>
                    <a:pt x="2744" y="602"/>
                    <a:pt x="2759" y="570"/>
                  </a:cubicBezTo>
                  <a:cubicBezTo>
                    <a:pt x="2775" y="535"/>
                    <a:pt x="2787" y="498"/>
                    <a:pt x="2795" y="459"/>
                  </a:cubicBezTo>
                  <a:cubicBezTo>
                    <a:pt x="2797" y="454"/>
                    <a:pt x="2798" y="449"/>
                    <a:pt x="2799" y="443"/>
                  </a:cubicBezTo>
                  <a:cubicBezTo>
                    <a:pt x="2799" y="443"/>
                    <a:pt x="2799" y="443"/>
                    <a:pt x="2799" y="443"/>
                  </a:cubicBezTo>
                  <a:cubicBezTo>
                    <a:pt x="2804" y="412"/>
                    <a:pt x="2807" y="380"/>
                    <a:pt x="2808" y="347"/>
                  </a:cubicBezTo>
                  <a:cubicBezTo>
                    <a:pt x="2809" y="326"/>
                    <a:pt x="2809" y="326"/>
                    <a:pt x="2809" y="326"/>
                  </a:cubicBezTo>
                  <a:cubicBezTo>
                    <a:pt x="2809" y="322"/>
                    <a:pt x="2813" y="318"/>
                    <a:pt x="2817" y="318"/>
                  </a:cubicBezTo>
                  <a:cubicBezTo>
                    <a:pt x="2822" y="318"/>
                    <a:pt x="2826" y="322"/>
                    <a:pt x="2826" y="327"/>
                  </a:cubicBezTo>
                  <a:cubicBezTo>
                    <a:pt x="2825" y="348"/>
                    <a:pt x="2825" y="348"/>
                    <a:pt x="2825" y="348"/>
                  </a:cubicBezTo>
                  <a:cubicBezTo>
                    <a:pt x="2824" y="381"/>
                    <a:pt x="2821" y="415"/>
                    <a:pt x="2815" y="446"/>
                  </a:cubicBezTo>
                  <a:cubicBezTo>
                    <a:pt x="2815" y="446"/>
                    <a:pt x="2815" y="446"/>
                    <a:pt x="2815" y="446"/>
                  </a:cubicBezTo>
                  <a:cubicBezTo>
                    <a:pt x="2814" y="452"/>
                    <a:pt x="2813" y="457"/>
                    <a:pt x="2812" y="463"/>
                  </a:cubicBezTo>
                  <a:cubicBezTo>
                    <a:pt x="2804" y="503"/>
                    <a:pt x="2791" y="541"/>
                    <a:pt x="2774" y="577"/>
                  </a:cubicBezTo>
                  <a:cubicBezTo>
                    <a:pt x="2759" y="610"/>
                    <a:pt x="2740" y="642"/>
                    <a:pt x="2718" y="671"/>
                  </a:cubicBezTo>
                  <a:cubicBezTo>
                    <a:pt x="2716" y="673"/>
                    <a:pt x="2714" y="674"/>
                    <a:pt x="2711" y="674"/>
                  </a:cubicBezTo>
                  <a:close/>
                  <a:moveTo>
                    <a:pt x="1833" y="661"/>
                  </a:moveTo>
                  <a:cubicBezTo>
                    <a:pt x="1830" y="661"/>
                    <a:pt x="1828" y="660"/>
                    <a:pt x="1826" y="657"/>
                  </a:cubicBezTo>
                  <a:cubicBezTo>
                    <a:pt x="1822" y="651"/>
                    <a:pt x="1817" y="645"/>
                    <a:pt x="1813" y="638"/>
                  </a:cubicBezTo>
                  <a:cubicBezTo>
                    <a:pt x="1811" y="634"/>
                    <a:pt x="1812" y="629"/>
                    <a:pt x="1816" y="627"/>
                  </a:cubicBezTo>
                  <a:cubicBezTo>
                    <a:pt x="1820" y="624"/>
                    <a:pt x="1825" y="625"/>
                    <a:pt x="1828" y="629"/>
                  </a:cubicBezTo>
                  <a:cubicBezTo>
                    <a:pt x="1832" y="635"/>
                    <a:pt x="1836" y="642"/>
                    <a:pt x="1840" y="648"/>
                  </a:cubicBezTo>
                  <a:cubicBezTo>
                    <a:pt x="1843" y="651"/>
                    <a:pt x="1842" y="657"/>
                    <a:pt x="1838" y="659"/>
                  </a:cubicBezTo>
                  <a:cubicBezTo>
                    <a:pt x="1836" y="660"/>
                    <a:pt x="1835" y="661"/>
                    <a:pt x="1833" y="661"/>
                  </a:cubicBezTo>
                  <a:close/>
                  <a:moveTo>
                    <a:pt x="3465" y="656"/>
                  </a:moveTo>
                  <a:cubicBezTo>
                    <a:pt x="3460" y="656"/>
                    <a:pt x="3457" y="652"/>
                    <a:pt x="3457" y="648"/>
                  </a:cubicBezTo>
                  <a:cubicBezTo>
                    <a:pt x="3457" y="404"/>
                    <a:pt x="3457" y="404"/>
                    <a:pt x="3457" y="404"/>
                  </a:cubicBezTo>
                  <a:cubicBezTo>
                    <a:pt x="3457" y="400"/>
                    <a:pt x="3460" y="396"/>
                    <a:pt x="3465" y="396"/>
                  </a:cubicBezTo>
                  <a:cubicBezTo>
                    <a:pt x="3470" y="396"/>
                    <a:pt x="3473" y="400"/>
                    <a:pt x="3473" y="404"/>
                  </a:cubicBezTo>
                  <a:cubicBezTo>
                    <a:pt x="3473" y="648"/>
                    <a:pt x="3473" y="648"/>
                    <a:pt x="3473" y="648"/>
                  </a:cubicBezTo>
                  <a:cubicBezTo>
                    <a:pt x="3473" y="652"/>
                    <a:pt x="3470" y="656"/>
                    <a:pt x="3465" y="656"/>
                  </a:cubicBezTo>
                  <a:close/>
                  <a:moveTo>
                    <a:pt x="1790" y="588"/>
                  </a:moveTo>
                  <a:cubicBezTo>
                    <a:pt x="1787" y="588"/>
                    <a:pt x="1784" y="586"/>
                    <a:pt x="1783" y="583"/>
                  </a:cubicBezTo>
                  <a:cubicBezTo>
                    <a:pt x="1769" y="554"/>
                    <a:pt x="1757" y="523"/>
                    <a:pt x="1749" y="491"/>
                  </a:cubicBezTo>
                  <a:cubicBezTo>
                    <a:pt x="1747" y="484"/>
                    <a:pt x="1745" y="477"/>
                    <a:pt x="1743" y="469"/>
                  </a:cubicBezTo>
                  <a:cubicBezTo>
                    <a:pt x="1743" y="469"/>
                    <a:pt x="1743" y="469"/>
                    <a:pt x="1743" y="469"/>
                  </a:cubicBezTo>
                  <a:cubicBezTo>
                    <a:pt x="1737" y="439"/>
                    <a:pt x="1732" y="408"/>
                    <a:pt x="1730" y="376"/>
                  </a:cubicBezTo>
                  <a:cubicBezTo>
                    <a:pt x="1729" y="366"/>
                    <a:pt x="1729" y="356"/>
                    <a:pt x="1729" y="347"/>
                  </a:cubicBezTo>
                  <a:cubicBezTo>
                    <a:pt x="1728" y="323"/>
                    <a:pt x="1728" y="323"/>
                    <a:pt x="1728" y="323"/>
                  </a:cubicBezTo>
                  <a:cubicBezTo>
                    <a:pt x="1728" y="322"/>
                    <a:pt x="1728" y="320"/>
                    <a:pt x="1728" y="318"/>
                  </a:cubicBezTo>
                  <a:cubicBezTo>
                    <a:pt x="1728" y="314"/>
                    <a:pt x="1728" y="309"/>
                    <a:pt x="1728" y="305"/>
                  </a:cubicBezTo>
                  <a:cubicBezTo>
                    <a:pt x="1727" y="291"/>
                    <a:pt x="1727" y="291"/>
                    <a:pt x="1727" y="291"/>
                  </a:cubicBezTo>
                  <a:cubicBezTo>
                    <a:pt x="1726" y="287"/>
                    <a:pt x="1726" y="287"/>
                    <a:pt x="1726" y="287"/>
                  </a:cubicBezTo>
                  <a:cubicBezTo>
                    <a:pt x="1724" y="266"/>
                    <a:pt x="1720" y="247"/>
                    <a:pt x="1715" y="229"/>
                  </a:cubicBezTo>
                  <a:cubicBezTo>
                    <a:pt x="1714" y="224"/>
                    <a:pt x="1716" y="219"/>
                    <a:pt x="1721" y="218"/>
                  </a:cubicBezTo>
                  <a:cubicBezTo>
                    <a:pt x="1725" y="217"/>
                    <a:pt x="1730" y="220"/>
                    <a:pt x="1731" y="224"/>
                  </a:cubicBezTo>
                  <a:cubicBezTo>
                    <a:pt x="1737" y="243"/>
                    <a:pt x="1741" y="264"/>
                    <a:pt x="1743" y="285"/>
                  </a:cubicBezTo>
                  <a:cubicBezTo>
                    <a:pt x="1743" y="289"/>
                    <a:pt x="1743" y="289"/>
                    <a:pt x="1743" y="289"/>
                  </a:cubicBezTo>
                  <a:cubicBezTo>
                    <a:pt x="1744" y="303"/>
                    <a:pt x="1744" y="303"/>
                    <a:pt x="1744" y="303"/>
                  </a:cubicBezTo>
                  <a:cubicBezTo>
                    <a:pt x="1745" y="308"/>
                    <a:pt x="1745" y="313"/>
                    <a:pt x="1745" y="318"/>
                  </a:cubicBezTo>
                  <a:cubicBezTo>
                    <a:pt x="1745" y="320"/>
                    <a:pt x="1745" y="321"/>
                    <a:pt x="1745" y="323"/>
                  </a:cubicBezTo>
                  <a:cubicBezTo>
                    <a:pt x="1746" y="347"/>
                    <a:pt x="1746" y="347"/>
                    <a:pt x="1746" y="347"/>
                  </a:cubicBezTo>
                  <a:cubicBezTo>
                    <a:pt x="1746" y="356"/>
                    <a:pt x="1746" y="365"/>
                    <a:pt x="1747" y="374"/>
                  </a:cubicBezTo>
                  <a:cubicBezTo>
                    <a:pt x="1749" y="406"/>
                    <a:pt x="1753" y="436"/>
                    <a:pt x="1760" y="465"/>
                  </a:cubicBezTo>
                  <a:cubicBezTo>
                    <a:pt x="1760" y="465"/>
                    <a:pt x="1760" y="465"/>
                    <a:pt x="1760" y="465"/>
                  </a:cubicBezTo>
                  <a:cubicBezTo>
                    <a:pt x="1762" y="473"/>
                    <a:pt x="1763" y="480"/>
                    <a:pt x="1765" y="487"/>
                  </a:cubicBezTo>
                  <a:cubicBezTo>
                    <a:pt x="1773" y="518"/>
                    <a:pt x="1784" y="547"/>
                    <a:pt x="1798" y="576"/>
                  </a:cubicBezTo>
                  <a:cubicBezTo>
                    <a:pt x="1800" y="580"/>
                    <a:pt x="1798" y="585"/>
                    <a:pt x="1794" y="587"/>
                  </a:cubicBezTo>
                  <a:cubicBezTo>
                    <a:pt x="1793" y="588"/>
                    <a:pt x="1791" y="588"/>
                    <a:pt x="1790" y="588"/>
                  </a:cubicBezTo>
                  <a:close/>
                  <a:moveTo>
                    <a:pt x="30" y="500"/>
                  </a:moveTo>
                  <a:cubicBezTo>
                    <a:pt x="26" y="500"/>
                    <a:pt x="22" y="497"/>
                    <a:pt x="21" y="493"/>
                  </a:cubicBezTo>
                  <a:cubicBezTo>
                    <a:pt x="19" y="486"/>
                    <a:pt x="18" y="478"/>
                    <a:pt x="16" y="471"/>
                  </a:cubicBezTo>
                  <a:cubicBezTo>
                    <a:pt x="15" y="466"/>
                    <a:pt x="18" y="462"/>
                    <a:pt x="22" y="461"/>
                  </a:cubicBezTo>
                  <a:cubicBezTo>
                    <a:pt x="27" y="460"/>
                    <a:pt x="31" y="463"/>
                    <a:pt x="32" y="467"/>
                  </a:cubicBezTo>
                  <a:cubicBezTo>
                    <a:pt x="34" y="474"/>
                    <a:pt x="36" y="482"/>
                    <a:pt x="38" y="489"/>
                  </a:cubicBezTo>
                  <a:cubicBezTo>
                    <a:pt x="39" y="493"/>
                    <a:pt x="36" y="498"/>
                    <a:pt x="32" y="499"/>
                  </a:cubicBezTo>
                  <a:cubicBezTo>
                    <a:pt x="31" y="499"/>
                    <a:pt x="30" y="500"/>
                    <a:pt x="30" y="500"/>
                  </a:cubicBezTo>
                  <a:close/>
                  <a:moveTo>
                    <a:pt x="1079" y="451"/>
                  </a:moveTo>
                  <a:cubicBezTo>
                    <a:pt x="1079" y="451"/>
                    <a:pt x="1078" y="451"/>
                    <a:pt x="1078" y="451"/>
                  </a:cubicBezTo>
                  <a:cubicBezTo>
                    <a:pt x="1073" y="450"/>
                    <a:pt x="1070" y="446"/>
                    <a:pt x="1071" y="441"/>
                  </a:cubicBezTo>
                  <a:cubicBezTo>
                    <a:pt x="1072" y="434"/>
                    <a:pt x="1073" y="427"/>
                    <a:pt x="1074" y="419"/>
                  </a:cubicBezTo>
                  <a:cubicBezTo>
                    <a:pt x="1075" y="415"/>
                    <a:pt x="1079" y="412"/>
                    <a:pt x="1084" y="412"/>
                  </a:cubicBezTo>
                  <a:cubicBezTo>
                    <a:pt x="1089" y="413"/>
                    <a:pt x="1092" y="417"/>
                    <a:pt x="1091" y="422"/>
                  </a:cubicBezTo>
                  <a:cubicBezTo>
                    <a:pt x="1090" y="429"/>
                    <a:pt x="1089" y="437"/>
                    <a:pt x="1088" y="444"/>
                  </a:cubicBezTo>
                  <a:cubicBezTo>
                    <a:pt x="1087" y="449"/>
                    <a:pt x="1083" y="451"/>
                    <a:pt x="1079" y="451"/>
                  </a:cubicBezTo>
                  <a:close/>
                  <a:moveTo>
                    <a:pt x="14" y="416"/>
                  </a:moveTo>
                  <a:cubicBezTo>
                    <a:pt x="9" y="416"/>
                    <a:pt x="6" y="413"/>
                    <a:pt x="5" y="409"/>
                  </a:cubicBezTo>
                  <a:cubicBezTo>
                    <a:pt x="4" y="399"/>
                    <a:pt x="3" y="390"/>
                    <a:pt x="2" y="380"/>
                  </a:cubicBezTo>
                  <a:cubicBezTo>
                    <a:pt x="1" y="366"/>
                    <a:pt x="1" y="366"/>
                    <a:pt x="1" y="366"/>
                  </a:cubicBezTo>
                  <a:cubicBezTo>
                    <a:pt x="1" y="362"/>
                    <a:pt x="1" y="359"/>
                    <a:pt x="1" y="356"/>
                  </a:cubicBezTo>
                  <a:cubicBezTo>
                    <a:pt x="1" y="346"/>
                    <a:pt x="1" y="346"/>
                    <a:pt x="1" y="346"/>
                  </a:cubicBezTo>
                  <a:cubicBezTo>
                    <a:pt x="1" y="340"/>
                    <a:pt x="0" y="333"/>
                    <a:pt x="0" y="327"/>
                  </a:cubicBezTo>
                  <a:cubicBezTo>
                    <a:pt x="1" y="277"/>
                    <a:pt x="1" y="277"/>
                    <a:pt x="1" y="27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4"/>
                    <a:pt x="4" y="80"/>
                    <a:pt x="9" y="80"/>
                  </a:cubicBezTo>
                  <a:cubicBezTo>
                    <a:pt x="14" y="80"/>
                    <a:pt x="17" y="84"/>
                    <a:pt x="17" y="88"/>
                  </a:cubicBezTo>
                  <a:cubicBezTo>
                    <a:pt x="17" y="327"/>
                    <a:pt x="17" y="327"/>
                    <a:pt x="17" y="327"/>
                  </a:cubicBezTo>
                  <a:cubicBezTo>
                    <a:pt x="17" y="333"/>
                    <a:pt x="18" y="339"/>
                    <a:pt x="18" y="346"/>
                  </a:cubicBezTo>
                  <a:cubicBezTo>
                    <a:pt x="18" y="355"/>
                    <a:pt x="18" y="355"/>
                    <a:pt x="18" y="355"/>
                  </a:cubicBezTo>
                  <a:cubicBezTo>
                    <a:pt x="18" y="359"/>
                    <a:pt x="18" y="362"/>
                    <a:pt x="18" y="365"/>
                  </a:cubicBezTo>
                  <a:cubicBezTo>
                    <a:pt x="19" y="379"/>
                    <a:pt x="19" y="379"/>
                    <a:pt x="19" y="379"/>
                  </a:cubicBezTo>
                  <a:cubicBezTo>
                    <a:pt x="20" y="388"/>
                    <a:pt x="21" y="398"/>
                    <a:pt x="22" y="407"/>
                  </a:cubicBezTo>
                  <a:cubicBezTo>
                    <a:pt x="23" y="411"/>
                    <a:pt x="19" y="416"/>
                    <a:pt x="15" y="416"/>
                  </a:cubicBezTo>
                  <a:cubicBezTo>
                    <a:pt x="14" y="416"/>
                    <a:pt x="14" y="416"/>
                    <a:pt x="14" y="416"/>
                  </a:cubicBezTo>
                  <a:close/>
                  <a:moveTo>
                    <a:pt x="1087" y="390"/>
                  </a:moveTo>
                  <a:cubicBezTo>
                    <a:pt x="1087" y="390"/>
                    <a:pt x="1087" y="390"/>
                    <a:pt x="1086" y="390"/>
                  </a:cubicBezTo>
                  <a:cubicBezTo>
                    <a:pt x="1082" y="389"/>
                    <a:pt x="1078" y="385"/>
                    <a:pt x="1079" y="381"/>
                  </a:cubicBezTo>
                  <a:cubicBezTo>
                    <a:pt x="1080" y="368"/>
                    <a:pt x="1080" y="356"/>
                    <a:pt x="1080" y="343"/>
                  </a:cubicBezTo>
                  <a:cubicBezTo>
                    <a:pt x="1081" y="310"/>
                    <a:pt x="1081" y="310"/>
                    <a:pt x="1081" y="310"/>
                  </a:cubicBezTo>
                  <a:cubicBezTo>
                    <a:pt x="1082" y="298"/>
                    <a:pt x="1082" y="298"/>
                    <a:pt x="1082" y="298"/>
                  </a:cubicBezTo>
                  <a:cubicBezTo>
                    <a:pt x="1082" y="293"/>
                    <a:pt x="1083" y="287"/>
                    <a:pt x="1083" y="282"/>
                  </a:cubicBezTo>
                  <a:cubicBezTo>
                    <a:pt x="1084" y="280"/>
                    <a:pt x="1084" y="278"/>
                    <a:pt x="1084" y="276"/>
                  </a:cubicBezTo>
                  <a:cubicBezTo>
                    <a:pt x="1085" y="272"/>
                    <a:pt x="1085" y="268"/>
                    <a:pt x="1086" y="263"/>
                  </a:cubicBezTo>
                  <a:cubicBezTo>
                    <a:pt x="1093" y="219"/>
                    <a:pt x="1108" y="178"/>
                    <a:pt x="1131" y="143"/>
                  </a:cubicBezTo>
                  <a:cubicBezTo>
                    <a:pt x="1131" y="142"/>
                    <a:pt x="1131" y="142"/>
                    <a:pt x="1131" y="142"/>
                  </a:cubicBezTo>
                  <a:cubicBezTo>
                    <a:pt x="1133" y="139"/>
                    <a:pt x="1136" y="135"/>
                    <a:pt x="1139" y="131"/>
                  </a:cubicBezTo>
                  <a:cubicBezTo>
                    <a:pt x="1159" y="102"/>
                    <a:pt x="1185" y="77"/>
                    <a:pt x="1216" y="56"/>
                  </a:cubicBezTo>
                  <a:cubicBezTo>
                    <a:pt x="1220" y="54"/>
                    <a:pt x="1226" y="55"/>
                    <a:pt x="1228" y="59"/>
                  </a:cubicBezTo>
                  <a:cubicBezTo>
                    <a:pt x="1231" y="63"/>
                    <a:pt x="1230" y="68"/>
                    <a:pt x="1226" y="70"/>
                  </a:cubicBezTo>
                  <a:cubicBezTo>
                    <a:pt x="1196" y="90"/>
                    <a:pt x="1171" y="114"/>
                    <a:pt x="1152" y="141"/>
                  </a:cubicBezTo>
                  <a:cubicBezTo>
                    <a:pt x="1150" y="144"/>
                    <a:pt x="1148" y="148"/>
                    <a:pt x="1145" y="152"/>
                  </a:cubicBezTo>
                  <a:cubicBezTo>
                    <a:pt x="1145" y="152"/>
                    <a:pt x="1145" y="152"/>
                    <a:pt x="1145" y="152"/>
                  </a:cubicBezTo>
                  <a:cubicBezTo>
                    <a:pt x="1124" y="185"/>
                    <a:pt x="1110" y="224"/>
                    <a:pt x="1103" y="266"/>
                  </a:cubicBezTo>
                  <a:cubicBezTo>
                    <a:pt x="1102" y="270"/>
                    <a:pt x="1101" y="274"/>
                    <a:pt x="1101" y="278"/>
                  </a:cubicBezTo>
                  <a:cubicBezTo>
                    <a:pt x="1101" y="280"/>
                    <a:pt x="1101" y="282"/>
                    <a:pt x="1100" y="284"/>
                  </a:cubicBezTo>
                  <a:cubicBezTo>
                    <a:pt x="1100" y="289"/>
                    <a:pt x="1099" y="294"/>
                    <a:pt x="1099" y="299"/>
                  </a:cubicBezTo>
                  <a:cubicBezTo>
                    <a:pt x="1098" y="311"/>
                    <a:pt x="1098" y="311"/>
                    <a:pt x="1098" y="311"/>
                  </a:cubicBezTo>
                  <a:cubicBezTo>
                    <a:pt x="1097" y="343"/>
                    <a:pt x="1097" y="343"/>
                    <a:pt x="1097" y="343"/>
                  </a:cubicBezTo>
                  <a:cubicBezTo>
                    <a:pt x="1097" y="356"/>
                    <a:pt x="1096" y="369"/>
                    <a:pt x="1096" y="382"/>
                  </a:cubicBezTo>
                  <a:cubicBezTo>
                    <a:pt x="1095" y="386"/>
                    <a:pt x="1091" y="390"/>
                    <a:pt x="1087" y="390"/>
                  </a:cubicBezTo>
                  <a:close/>
                  <a:moveTo>
                    <a:pt x="3465" y="373"/>
                  </a:moveTo>
                  <a:cubicBezTo>
                    <a:pt x="3460" y="373"/>
                    <a:pt x="3457" y="369"/>
                    <a:pt x="3457" y="365"/>
                  </a:cubicBezTo>
                  <a:cubicBezTo>
                    <a:pt x="3457" y="342"/>
                    <a:pt x="3457" y="342"/>
                    <a:pt x="3457" y="342"/>
                  </a:cubicBezTo>
                  <a:cubicBezTo>
                    <a:pt x="3457" y="337"/>
                    <a:pt x="3460" y="334"/>
                    <a:pt x="3465" y="334"/>
                  </a:cubicBezTo>
                  <a:cubicBezTo>
                    <a:pt x="3470" y="334"/>
                    <a:pt x="3473" y="337"/>
                    <a:pt x="3473" y="342"/>
                  </a:cubicBezTo>
                  <a:cubicBezTo>
                    <a:pt x="3473" y="365"/>
                    <a:pt x="3473" y="365"/>
                    <a:pt x="3473" y="365"/>
                  </a:cubicBezTo>
                  <a:cubicBezTo>
                    <a:pt x="3473" y="369"/>
                    <a:pt x="3470" y="373"/>
                    <a:pt x="3465" y="373"/>
                  </a:cubicBezTo>
                  <a:close/>
                  <a:moveTo>
                    <a:pt x="3462" y="288"/>
                  </a:moveTo>
                  <a:cubicBezTo>
                    <a:pt x="3458" y="288"/>
                    <a:pt x="3454" y="285"/>
                    <a:pt x="3453" y="281"/>
                  </a:cubicBezTo>
                  <a:cubicBezTo>
                    <a:pt x="3448" y="241"/>
                    <a:pt x="3437" y="204"/>
                    <a:pt x="3420" y="171"/>
                  </a:cubicBezTo>
                  <a:cubicBezTo>
                    <a:pt x="3420" y="171"/>
                    <a:pt x="3420" y="171"/>
                    <a:pt x="3420" y="171"/>
                  </a:cubicBezTo>
                  <a:cubicBezTo>
                    <a:pt x="3417" y="165"/>
                    <a:pt x="3414" y="160"/>
                    <a:pt x="3410" y="154"/>
                  </a:cubicBezTo>
                  <a:cubicBezTo>
                    <a:pt x="3399" y="135"/>
                    <a:pt x="3385" y="118"/>
                    <a:pt x="3369" y="103"/>
                  </a:cubicBezTo>
                  <a:cubicBezTo>
                    <a:pt x="3354" y="88"/>
                    <a:pt x="3336" y="74"/>
                    <a:pt x="3316" y="63"/>
                  </a:cubicBezTo>
                  <a:cubicBezTo>
                    <a:pt x="3297" y="52"/>
                    <a:pt x="3276" y="42"/>
                    <a:pt x="3253" y="34"/>
                  </a:cubicBezTo>
                  <a:cubicBezTo>
                    <a:pt x="3248" y="33"/>
                    <a:pt x="3243" y="31"/>
                    <a:pt x="3239" y="30"/>
                  </a:cubicBezTo>
                  <a:cubicBezTo>
                    <a:pt x="3234" y="29"/>
                    <a:pt x="3231" y="24"/>
                    <a:pt x="3233" y="19"/>
                  </a:cubicBezTo>
                  <a:cubicBezTo>
                    <a:pt x="3234" y="15"/>
                    <a:pt x="3239" y="12"/>
                    <a:pt x="3243" y="14"/>
                  </a:cubicBezTo>
                  <a:cubicBezTo>
                    <a:pt x="3248" y="15"/>
                    <a:pt x="3253" y="17"/>
                    <a:pt x="3259" y="18"/>
                  </a:cubicBezTo>
                  <a:cubicBezTo>
                    <a:pt x="3283" y="26"/>
                    <a:pt x="3305" y="36"/>
                    <a:pt x="3325" y="48"/>
                  </a:cubicBezTo>
                  <a:cubicBezTo>
                    <a:pt x="3345" y="60"/>
                    <a:pt x="3364" y="75"/>
                    <a:pt x="3381" y="91"/>
                  </a:cubicBezTo>
                  <a:cubicBezTo>
                    <a:pt x="3397" y="107"/>
                    <a:pt x="3412" y="125"/>
                    <a:pt x="3425" y="145"/>
                  </a:cubicBezTo>
                  <a:cubicBezTo>
                    <a:pt x="3428" y="151"/>
                    <a:pt x="3432" y="157"/>
                    <a:pt x="3435" y="163"/>
                  </a:cubicBezTo>
                  <a:cubicBezTo>
                    <a:pt x="3435" y="163"/>
                    <a:pt x="3435" y="163"/>
                    <a:pt x="3435" y="163"/>
                  </a:cubicBezTo>
                  <a:cubicBezTo>
                    <a:pt x="3453" y="198"/>
                    <a:pt x="3465" y="237"/>
                    <a:pt x="3470" y="279"/>
                  </a:cubicBezTo>
                  <a:cubicBezTo>
                    <a:pt x="3471" y="284"/>
                    <a:pt x="3467" y="288"/>
                    <a:pt x="3463" y="288"/>
                  </a:cubicBezTo>
                  <a:cubicBezTo>
                    <a:pt x="3462" y="288"/>
                    <a:pt x="3462" y="288"/>
                    <a:pt x="3462" y="288"/>
                  </a:cubicBezTo>
                  <a:close/>
                  <a:moveTo>
                    <a:pt x="2822" y="273"/>
                  </a:moveTo>
                  <a:cubicBezTo>
                    <a:pt x="2822" y="273"/>
                    <a:pt x="2821" y="273"/>
                    <a:pt x="2821" y="273"/>
                  </a:cubicBezTo>
                  <a:cubicBezTo>
                    <a:pt x="2816" y="272"/>
                    <a:pt x="2813" y="268"/>
                    <a:pt x="2814" y="263"/>
                  </a:cubicBezTo>
                  <a:cubicBezTo>
                    <a:pt x="2815" y="256"/>
                    <a:pt x="2817" y="248"/>
                    <a:pt x="2818" y="241"/>
                  </a:cubicBezTo>
                  <a:cubicBezTo>
                    <a:pt x="2820" y="236"/>
                    <a:pt x="2824" y="233"/>
                    <a:pt x="2829" y="234"/>
                  </a:cubicBezTo>
                  <a:cubicBezTo>
                    <a:pt x="2833" y="235"/>
                    <a:pt x="2836" y="240"/>
                    <a:pt x="2835" y="244"/>
                  </a:cubicBezTo>
                  <a:cubicBezTo>
                    <a:pt x="2833" y="251"/>
                    <a:pt x="2832" y="259"/>
                    <a:pt x="2831" y="266"/>
                  </a:cubicBezTo>
                  <a:cubicBezTo>
                    <a:pt x="2830" y="270"/>
                    <a:pt x="2826" y="273"/>
                    <a:pt x="2822" y="273"/>
                  </a:cubicBezTo>
                  <a:close/>
                  <a:moveTo>
                    <a:pt x="2838" y="213"/>
                  </a:moveTo>
                  <a:cubicBezTo>
                    <a:pt x="2837" y="213"/>
                    <a:pt x="2836" y="213"/>
                    <a:pt x="2835" y="212"/>
                  </a:cubicBezTo>
                  <a:cubicBezTo>
                    <a:pt x="2831" y="211"/>
                    <a:pt x="2828" y="206"/>
                    <a:pt x="2830" y="202"/>
                  </a:cubicBezTo>
                  <a:cubicBezTo>
                    <a:pt x="2831" y="200"/>
                    <a:pt x="2831" y="198"/>
                    <a:pt x="2832" y="196"/>
                  </a:cubicBezTo>
                  <a:cubicBezTo>
                    <a:pt x="2850" y="151"/>
                    <a:pt x="2876" y="112"/>
                    <a:pt x="2912" y="81"/>
                  </a:cubicBezTo>
                  <a:cubicBezTo>
                    <a:pt x="2937" y="59"/>
                    <a:pt x="2966" y="41"/>
                    <a:pt x="2999" y="27"/>
                  </a:cubicBezTo>
                  <a:cubicBezTo>
                    <a:pt x="2999" y="27"/>
                    <a:pt x="2999" y="27"/>
                    <a:pt x="2999" y="27"/>
                  </a:cubicBezTo>
                  <a:cubicBezTo>
                    <a:pt x="3012" y="22"/>
                    <a:pt x="3025" y="17"/>
                    <a:pt x="3038" y="14"/>
                  </a:cubicBezTo>
                  <a:cubicBezTo>
                    <a:pt x="3063" y="7"/>
                    <a:pt x="3090" y="2"/>
                    <a:pt x="3117" y="0"/>
                  </a:cubicBezTo>
                  <a:cubicBezTo>
                    <a:pt x="3122" y="0"/>
                    <a:pt x="3126" y="4"/>
                    <a:pt x="3126" y="8"/>
                  </a:cubicBezTo>
                  <a:cubicBezTo>
                    <a:pt x="3126" y="13"/>
                    <a:pt x="3123" y="17"/>
                    <a:pt x="3118" y="17"/>
                  </a:cubicBezTo>
                  <a:cubicBezTo>
                    <a:pt x="3092" y="19"/>
                    <a:pt x="3067" y="23"/>
                    <a:pt x="3043" y="30"/>
                  </a:cubicBezTo>
                  <a:cubicBezTo>
                    <a:pt x="3030" y="34"/>
                    <a:pt x="3018" y="38"/>
                    <a:pt x="3006" y="43"/>
                  </a:cubicBezTo>
                  <a:cubicBezTo>
                    <a:pt x="3006" y="43"/>
                    <a:pt x="3006" y="43"/>
                    <a:pt x="3006" y="43"/>
                  </a:cubicBezTo>
                  <a:cubicBezTo>
                    <a:pt x="2975" y="56"/>
                    <a:pt x="2947" y="73"/>
                    <a:pt x="2923" y="94"/>
                  </a:cubicBezTo>
                  <a:cubicBezTo>
                    <a:pt x="2890" y="123"/>
                    <a:pt x="2864" y="159"/>
                    <a:pt x="2848" y="202"/>
                  </a:cubicBezTo>
                  <a:cubicBezTo>
                    <a:pt x="2847" y="204"/>
                    <a:pt x="2847" y="205"/>
                    <a:pt x="2846" y="207"/>
                  </a:cubicBezTo>
                  <a:cubicBezTo>
                    <a:pt x="2845" y="211"/>
                    <a:pt x="2841" y="213"/>
                    <a:pt x="2838" y="213"/>
                  </a:cubicBezTo>
                  <a:close/>
                  <a:moveTo>
                    <a:pt x="1710" y="197"/>
                  </a:moveTo>
                  <a:cubicBezTo>
                    <a:pt x="1707" y="197"/>
                    <a:pt x="1704" y="196"/>
                    <a:pt x="1702" y="192"/>
                  </a:cubicBezTo>
                  <a:cubicBezTo>
                    <a:pt x="1699" y="186"/>
                    <a:pt x="1696" y="179"/>
                    <a:pt x="1693" y="172"/>
                  </a:cubicBezTo>
                  <a:cubicBezTo>
                    <a:pt x="1691" y="168"/>
                    <a:pt x="1692" y="163"/>
                    <a:pt x="1696" y="161"/>
                  </a:cubicBezTo>
                  <a:cubicBezTo>
                    <a:pt x="1701" y="159"/>
                    <a:pt x="1706" y="160"/>
                    <a:pt x="1708" y="165"/>
                  </a:cubicBezTo>
                  <a:cubicBezTo>
                    <a:pt x="1711" y="171"/>
                    <a:pt x="1715" y="179"/>
                    <a:pt x="1718" y="186"/>
                  </a:cubicBezTo>
                  <a:cubicBezTo>
                    <a:pt x="1720" y="190"/>
                    <a:pt x="1718" y="195"/>
                    <a:pt x="1713" y="197"/>
                  </a:cubicBezTo>
                  <a:cubicBezTo>
                    <a:pt x="1712" y="197"/>
                    <a:pt x="1711" y="197"/>
                    <a:pt x="1710" y="197"/>
                  </a:cubicBezTo>
                  <a:close/>
                  <a:moveTo>
                    <a:pt x="1666" y="125"/>
                  </a:moveTo>
                  <a:cubicBezTo>
                    <a:pt x="1663" y="125"/>
                    <a:pt x="1661" y="124"/>
                    <a:pt x="1659" y="122"/>
                  </a:cubicBezTo>
                  <a:cubicBezTo>
                    <a:pt x="1654" y="116"/>
                    <a:pt x="1649" y="110"/>
                    <a:pt x="1643" y="105"/>
                  </a:cubicBezTo>
                  <a:cubicBezTo>
                    <a:pt x="1628" y="90"/>
                    <a:pt x="1610" y="76"/>
                    <a:pt x="1590" y="64"/>
                  </a:cubicBezTo>
                  <a:cubicBezTo>
                    <a:pt x="1587" y="62"/>
                    <a:pt x="1584" y="60"/>
                    <a:pt x="1581" y="59"/>
                  </a:cubicBezTo>
                  <a:cubicBezTo>
                    <a:pt x="1579" y="58"/>
                    <a:pt x="1577" y="57"/>
                    <a:pt x="1575" y="56"/>
                  </a:cubicBezTo>
                  <a:cubicBezTo>
                    <a:pt x="1573" y="54"/>
                    <a:pt x="1571" y="53"/>
                    <a:pt x="1569" y="52"/>
                  </a:cubicBezTo>
                  <a:cubicBezTo>
                    <a:pt x="1569" y="52"/>
                    <a:pt x="1569" y="52"/>
                    <a:pt x="1569" y="52"/>
                  </a:cubicBezTo>
                  <a:cubicBezTo>
                    <a:pt x="1566" y="51"/>
                    <a:pt x="1566" y="51"/>
                    <a:pt x="1566" y="51"/>
                  </a:cubicBezTo>
                  <a:cubicBezTo>
                    <a:pt x="1564" y="50"/>
                    <a:pt x="1562" y="49"/>
                    <a:pt x="1560" y="48"/>
                  </a:cubicBezTo>
                  <a:cubicBezTo>
                    <a:pt x="1558" y="47"/>
                    <a:pt x="1556" y="46"/>
                    <a:pt x="1554" y="45"/>
                  </a:cubicBezTo>
                  <a:cubicBezTo>
                    <a:pt x="1550" y="44"/>
                    <a:pt x="1547" y="42"/>
                    <a:pt x="1544" y="41"/>
                  </a:cubicBezTo>
                  <a:cubicBezTo>
                    <a:pt x="1542" y="41"/>
                    <a:pt x="1540" y="40"/>
                    <a:pt x="1538" y="39"/>
                  </a:cubicBezTo>
                  <a:cubicBezTo>
                    <a:pt x="1535" y="38"/>
                    <a:pt x="1531" y="36"/>
                    <a:pt x="1528" y="35"/>
                  </a:cubicBezTo>
                  <a:cubicBezTo>
                    <a:pt x="1506" y="28"/>
                    <a:pt x="1482" y="22"/>
                    <a:pt x="1459" y="19"/>
                  </a:cubicBezTo>
                  <a:cubicBezTo>
                    <a:pt x="1435" y="16"/>
                    <a:pt x="1411" y="16"/>
                    <a:pt x="1387" y="17"/>
                  </a:cubicBezTo>
                  <a:cubicBezTo>
                    <a:pt x="1383" y="18"/>
                    <a:pt x="1380" y="18"/>
                    <a:pt x="1376" y="18"/>
                  </a:cubicBezTo>
                  <a:cubicBezTo>
                    <a:pt x="1374" y="19"/>
                    <a:pt x="1371" y="19"/>
                    <a:pt x="1369" y="19"/>
                  </a:cubicBezTo>
                  <a:cubicBezTo>
                    <a:pt x="1366" y="20"/>
                    <a:pt x="1362" y="20"/>
                    <a:pt x="1359" y="21"/>
                  </a:cubicBezTo>
                  <a:cubicBezTo>
                    <a:pt x="1357" y="21"/>
                    <a:pt x="1354" y="21"/>
                    <a:pt x="1352" y="22"/>
                  </a:cubicBezTo>
                  <a:cubicBezTo>
                    <a:pt x="1349" y="22"/>
                    <a:pt x="1347" y="23"/>
                    <a:pt x="1345" y="23"/>
                  </a:cubicBezTo>
                  <a:cubicBezTo>
                    <a:pt x="1342" y="23"/>
                    <a:pt x="1340" y="24"/>
                    <a:pt x="1337" y="24"/>
                  </a:cubicBezTo>
                  <a:cubicBezTo>
                    <a:pt x="1333" y="25"/>
                    <a:pt x="1328" y="22"/>
                    <a:pt x="1327" y="18"/>
                  </a:cubicBezTo>
                  <a:cubicBezTo>
                    <a:pt x="1326" y="13"/>
                    <a:pt x="1329" y="9"/>
                    <a:pt x="1334" y="8"/>
                  </a:cubicBezTo>
                  <a:cubicBezTo>
                    <a:pt x="1336" y="7"/>
                    <a:pt x="1339" y="7"/>
                    <a:pt x="1342" y="6"/>
                  </a:cubicBezTo>
                  <a:cubicBezTo>
                    <a:pt x="1344" y="6"/>
                    <a:pt x="1346" y="5"/>
                    <a:pt x="1349" y="5"/>
                  </a:cubicBezTo>
                  <a:cubicBezTo>
                    <a:pt x="1349" y="5"/>
                    <a:pt x="1349" y="5"/>
                    <a:pt x="1349" y="5"/>
                  </a:cubicBezTo>
                  <a:cubicBezTo>
                    <a:pt x="1352" y="5"/>
                    <a:pt x="1354" y="4"/>
                    <a:pt x="1357" y="4"/>
                  </a:cubicBezTo>
                  <a:cubicBezTo>
                    <a:pt x="1360" y="3"/>
                    <a:pt x="1364" y="3"/>
                    <a:pt x="1368" y="2"/>
                  </a:cubicBezTo>
                  <a:cubicBezTo>
                    <a:pt x="1370" y="2"/>
                    <a:pt x="1372" y="2"/>
                    <a:pt x="1374" y="2"/>
                  </a:cubicBezTo>
                  <a:cubicBezTo>
                    <a:pt x="1378" y="1"/>
                    <a:pt x="1382" y="1"/>
                    <a:pt x="1386" y="1"/>
                  </a:cubicBezTo>
                  <a:cubicBezTo>
                    <a:pt x="1395" y="0"/>
                    <a:pt x="1404" y="0"/>
                    <a:pt x="1413" y="0"/>
                  </a:cubicBezTo>
                  <a:cubicBezTo>
                    <a:pt x="1429" y="0"/>
                    <a:pt x="1445" y="1"/>
                    <a:pt x="1461" y="3"/>
                  </a:cubicBezTo>
                  <a:cubicBezTo>
                    <a:pt x="1486" y="6"/>
                    <a:pt x="1510" y="11"/>
                    <a:pt x="1533" y="19"/>
                  </a:cubicBezTo>
                  <a:cubicBezTo>
                    <a:pt x="1537" y="20"/>
                    <a:pt x="1541" y="22"/>
                    <a:pt x="1544" y="23"/>
                  </a:cubicBezTo>
                  <a:cubicBezTo>
                    <a:pt x="1546" y="24"/>
                    <a:pt x="1548" y="25"/>
                    <a:pt x="1550" y="25"/>
                  </a:cubicBezTo>
                  <a:cubicBezTo>
                    <a:pt x="1554" y="27"/>
                    <a:pt x="1557" y="28"/>
                    <a:pt x="1560" y="30"/>
                  </a:cubicBezTo>
                  <a:cubicBezTo>
                    <a:pt x="1563" y="31"/>
                    <a:pt x="1565" y="32"/>
                    <a:pt x="1567" y="32"/>
                  </a:cubicBezTo>
                  <a:cubicBezTo>
                    <a:pt x="1568" y="33"/>
                    <a:pt x="1568" y="33"/>
                    <a:pt x="1568" y="33"/>
                  </a:cubicBezTo>
                  <a:cubicBezTo>
                    <a:pt x="1570" y="34"/>
                    <a:pt x="1572" y="35"/>
                    <a:pt x="1574" y="36"/>
                  </a:cubicBezTo>
                  <a:cubicBezTo>
                    <a:pt x="1576" y="37"/>
                    <a:pt x="1576" y="37"/>
                    <a:pt x="1576" y="37"/>
                  </a:cubicBezTo>
                  <a:cubicBezTo>
                    <a:pt x="1576" y="37"/>
                    <a:pt x="1576" y="37"/>
                    <a:pt x="1576" y="37"/>
                  </a:cubicBezTo>
                  <a:cubicBezTo>
                    <a:pt x="1579" y="38"/>
                    <a:pt x="1581" y="39"/>
                    <a:pt x="1584" y="41"/>
                  </a:cubicBezTo>
                  <a:cubicBezTo>
                    <a:pt x="1585" y="42"/>
                    <a:pt x="1587" y="43"/>
                    <a:pt x="1589" y="44"/>
                  </a:cubicBezTo>
                  <a:cubicBezTo>
                    <a:pt x="1592" y="46"/>
                    <a:pt x="1596" y="47"/>
                    <a:pt x="1599" y="50"/>
                  </a:cubicBezTo>
                  <a:cubicBezTo>
                    <a:pt x="1620" y="62"/>
                    <a:pt x="1638" y="77"/>
                    <a:pt x="1655" y="93"/>
                  </a:cubicBezTo>
                  <a:cubicBezTo>
                    <a:pt x="1661" y="99"/>
                    <a:pt x="1667" y="105"/>
                    <a:pt x="1672" y="112"/>
                  </a:cubicBezTo>
                  <a:cubicBezTo>
                    <a:pt x="1675" y="115"/>
                    <a:pt x="1675" y="120"/>
                    <a:pt x="1671" y="123"/>
                  </a:cubicBezTo>
                  <a:cubicBezTo>
                    <a:pt x="1670" y="125"/>
                    <a:pt x="1668" y="125"/>
                    <a:pt x="1666" y="125"/>
                  </a:cubicBezTo>
                  <a:close/>
                  <a:moveTo>
                    <a:pt x="1276" y="43"/>
                  </a:moveTo>
                  <a:cubicBezTo>
                    <a:pt x="1273" y="43"/>
                    <a:pt x="1270" y="41"/>
                    <a:pt x="1268" y="38"/>
                  </a:cubicBezTo>
                  <a:cubicBezTo>
                    <a:pt x="1266" y="33"/>
                    <a:pt x="1269" y="28"/>
                    <a:pt x="1273" y="27"/>
                  </a:cubicBezTo>
                  <a:cubicBezTo>
                    <a:pt x="1280" y="24"/>
                    <a:pt x="1287" y="21"/>
                    <a:pt x="1295" y="19"/>
                  </a:cubicBezTo>
                  <a:cubicBezTo>
                    <a:pt x="1299" y="17"/>
                    <a:pt x="1304" y="19"/>
                    <a:pt x="1305" y="24"/>
                  </a:cubicBezTo>
                  <a:cubicBezTo>
                    <a:pt x="1307" y="28"/>
                    <a:pt x="1304" y="33"/>
                    <a:pt x="1300" y="35"/>
                  </a:cubicBezTo>
                  <a:cubicBezTo>
                    <a:pt x="1293" y="37"/>
                    <a:pt x="1286" y="40"/>
                    <a:pt x="1279" y="42"/>
                  </a:cubicBezTo>
                  <a:cubicBezTo>
                    <a:pt x="1278" y="43"/>
                    <a:pt x="1277" y="43"/>
                    <a:pt x="1276" y="43"/>
                  </a:cubicBezTo>
                  <a:close/>
                  <a:moveTo>
                    <a:pt x="3202" y="22"/>
                  </a:moveTo>
                  <a:cubicBezTo>
                    <a:pt x="3202" y="22"/>
                    <a:pt x="3201" y="21"/>
                    <a:pt x="3201" y="21"/>
                  </a:cubicBezTo>
                  <a:cubicBezTo>
                    <a:pt x="3195" y="20"/>
                    <a:pt x="3190" y="20"/>
                    <a:pt x="3184" y="19"/>
                  </a:cubicBezTo>
                  <a:cubicBezTo>
                    <a:pt x="3182" y="19"/>
                    <a:pt x="3181" y="19"/>
                    <a:pt x="3179" y="19"/>
                  </a:cubicBezTo>
                  <a:cubicBezTo>
                    <a:pt x="3174" y="18"/>
                    <a:pt x="3171" y="14"/>
                    <a:pt x="3171" y="9"/>
                  </a:cubicBezTo>
                  <a:cubicBezTo>
                    <a:pt x="3172" y="5"/>
                    <a:pt x="3176" y="1"/>
                    <a:pt x="3181" y="2"/>
                  </a:cubicBezTo>
                  <a:cubicBezTo>
                    <a:pt x="3182" y="2"/>
                    <a:pt x="3184" y="2"/>
                    <a:pt x="3186" y="2"/>
                  </a:cubicBezTo>
                  <a:cubicBezTo>
                    <a:pt x="3192" y="3"/>
                    <a:pt x="3198" y="4"/>
                    <a:pt x="3204" y="5"/>
                  </a:cubicBezTo>
                  <a:cubicBezTo>
                    <a:pt x="3208" y="5"/>
                    <a:pt x="3211" y="10"/>
                    <a:pt x="3211" y="14"/>
                  </a:cubicBezTo>
                  <a:cubicBezTo>
                    <a:pt x="3210" y="19"/>
                    <a:pt x="3206" y="22"/>
                    <a:pt x="3202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A3FE4759-F85A-44CF-A341-54B5B4EB8C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92345" y="17487730"/>
              <a:ext cx="11029950" cy="2805113"/>
            </a:xfrm>
            <a:custGeom>
              <a:avLst/>
              <a:gdLst>
                <a:gd name="T0" fmla="*/ 581 w 3473"/>
                <a:gd name="T1" fmla="*/ 881 h 881"/>
                <a:gd name="T2" fmla="*/ 2204 w 3473"/>
                <a:gd name="T3" fmla="*/ 872 h 881"/>
                <a:gd name="T4" fmla="*/ 618 w 3473"/>
                <a:gd name="T5" fmla="*/ 872 h 881"/>
                <a:gd name="T6" fmla="*/ 847 w 3473"/>
                <a:gd name="T7" fmla="*/ 824 h 881"/>
                <a:gd name="T8" fmla="*/ 2419 w 3473"/>
                <a:gd name="T9" fmla="*/ 855 h 881"/>
                <a:gd name="T10" fmla="*/ 483 w 3473"/>
                <a:gd name="T11" fmla="*/ 865 h 881"/>
                <a:gd name="T12" fmla="*/ 234 w 3473"/>
                <a:gd name="T13" fmla="*/ 762 h 881"/>
                <a:gd name="T14" fmla="*/ 2462 w 3473"/>
                <a:gd name="T15" fmla="*/ 846 h 881"/>
                <a:gd name="T16" fmla="*/ 2021 w 3473"/>
                <a:gd name="T17" fmla="*/ 809 h 881"/>
                <a:gd name="T18" fmla="*/ 877 w 3473"/>
                <a:gd name="T19" fmla="*/ 793 h 881"/>
                <a:gd name="T20" fmla="*/ 946 w 3473"/>
                <a:gd name="T21" fmla="*/ 744 h 881"/>
                <a:gd name="T22" fmla="*/ 1949 w 3473"/>
                <a:gd name="T23" fmla="*/ 761 h 881"/>
                <a:gd name="T24" fmla="*/ 166 w 3473"/>
                <a:gd name="T25" fmla="*/ 715 h 881"/>
                <a:gd name="T26" fmla="*/ 2695 w 3473"/>
                <a:gd name="T27" fmla="*/ 730 h 881"/>
                <a:gd name="T28" fmla="*/ 1777 w 3473"/>
                <a:gd name="T29" fmla="*/ 543 h 881"/>
                <a:gd name="T30" fmla="*/ 993 w 3473"/>
                <a:gd name="T31" fmla="*/ 723 h 881"/>
                <a:gd name="T32" fmla="*/ 1050 w 3473"/>
                <a:gd name="T33" fmla="*/ 664 h 881"/>
                <a:gd name="T34" fmla="*/ 2772 w 3473"/>
                <a:gd name="T35" fmla="*/ 671 h 881"/>
                <a:gd name="T36" fmla="*/ 141 w 3473"/>
                <a:gd name="T37" fmla="*/ 684 h 881"/>
                <a:gd name="T38" fmla="*/ 32 w 3473"/>
                <a:gd name="T39" fmla="*/ 432 h 881"/>
                <a:gd name="T40" fmla="*/ 2788 w 3473"/>
                <a:gd name="T41" fmla="*/ 636 h 881"/>
                <a:gd name="T42" fmla="*/ 2883 w 3473"/>
                <a:gd name="T43" fmla="*/ 435 h 881"/>
                <a:gd name="T44" fmla="*/ 3473 w 3473"/>
                <a:gd name="T45" fmla="*/ 613 h 881"/>
                <a:gd name="T46" fmla="*/ 1750 w 3473"/>
                <a:gd name="T47" fmla="*/ 465 h 881"/>
                <a:gd name="T48" fmla="*/ 1131 w 3473"/>
                <a:gd name="T49" fmla="*/ 493 h 881"/>
                <a:gd name="T50" fmla="*/ 3465 w 3473"/>
                <a:gd name="T51" fmla="*/ 485 h 881"/>
                <a:gd name="T52" fmla="*/ 3454 w 3473"/>
                <a:gd name="T53" fmla="*/ 252 h 881"/>
                <a:gd name="T54" fmla="*/ 3473 w 3473"/>
                <a:gd name="T55" fmla="*/ 477 h 881"/>
                <a:gd name="T56" fmla="*/ 1162 w 3473"/>
                <a:gd name="T57" fmla="*/ 398 h 881"/>
                <a:gd name="T58" fmla="*/ 1755 w 3473"/>
                <a:gd name="T59" fmla="*/ 409 h 881"/>
                <a:gd name="T60" fmla="*/ 10 w 3473"/>
                <a:gd name="T61" fmla="*/ 336 h 881"/>
                <a:gd name="T62" fmla="*/ 2876 w 3473"/>
                <a:gd name="T63" fmla="*/ 375 h 881"/>
                <a:gd name="T64" fmla="*/ 1728 w 3473"/>
                <a:gd name="T65" fmla="*/ 284 h 881"/>
                <a:gd name="T66" fmla="*/ 1743 w 3473"/>
                <a:gd name="T67" fmla="*/ 253 h 881"/>
                <a:gd name="T68" fmla="*/ 1749 w 3473"/>
                <a:gd name="T69" fmla="*/ 365 h 881"/>
                <a:gd name="T70" fmla="*/ 1154 w 3473"/>
                <a:gd name="T71" fmla="*/ 265 h 881"/>
                <a:gd name="T72" fmla="*/ 1174 w 3473"/>
                <a:gd name="T73" fmla="*/ 237 h 881"/>
                <a:gd name="T74" fmla="*/ 1159 w 3473"/>
                <a:gd name="T75" fmla="*/ 360 h 881"/>
                <a:gd name="T76" fmla="*/ 2898 w 3473"/>
                <a:gd name="T77" fmla="*/ 286 h 881"/>
                <a:gd name="T78" fmla="*/ 18 w 3473"/>
                <a:gd name="T79" fmla="*/ 299 h 881"/>
                <a:gd name="T80" fmla="*/ 17 w 3473"/>
                <a:gd name="T81" fmla="*/ 254 h 881"/>
                <a:gd name="T82" fmla="*/ 3005 w 3473"/>
                <a:gd name="T83" fmla="*/ 48 h 881"/>
                <a:gd name="T84" fmla="*/ 3454 w 3473"/>
                <a:gd name="T85" fmla="*/ 215 h 881"/>
                <a:gd name="T86" fmla="*/ 3456 w 3473"/>
                <a:gd name="T87" fmla="*/ 214 h 881"/>
                <a:gd name="T88" fmla="*/ 3417 w 3473"/>
                <a:gd name="T89" fmla="*/ 133 h 881"/>
                <a:gd name="T90" fmla="*/ 1650 w 3473"/>
                <a:gd name="T91" fmla="*/ 69 h 881"/>
                <a:gd name="T92" fmla="*/ 1225 w 3473"/>
                <a:gd name="T93" fmla="*/ 91 h 881"/>
                <a:gd name="T94" fmla="*/ 3380 w 3473"/>
                <a:gd name="T95" fmla="*/ 94 h 881"/>
                <a:gd name="T96" fmla="*/ 3218 w 3473"/>
                <a:gd name="T97" fmla="*/ 3 h 881"/>
                <a:gd name="T98" fmla="*/ 3388 w 3473"/>
                <a:gd name="T99" fmla="*/ 98 h 881"/>
                <a:gd name="T100" fmla="*/ 1305 w 3473"/>
                <a:gd name="T101" fmla="*/ 51 h 881"/>
                <a:gd name="T102" fmla="*/ 3050 w 3473"/>
                <a:gd name="T103" fmla="*/ 43 h 881"/>
                <a:gd name="T104" fmla="*/ 1561 w 3473"/>
                <a:gd name="T105" fmla="*/ 38 h 881"/>
                <a:gd name="T106" fmla="*/ 1410 w 3473"/>
                <a:gd name="T107" fmla="*/ 20 h 881"/>
                <a:gd name="T108" fmla="*/ 1363 w 3473"/>
                <a:gd name="T109" fmla="*/ 29 h 881"/>
                <a:gd name="T110" fmla="*/ 1391 w 3473"/>
                <a:gd name="T111" fmla="*/ 5 h 881"/>
                <a:gd name="T112" fmla="*/ 1557 w 3473"/>
                <a:gd name="T113" fmla="*/ 18 h 881"/>
                <a:gd name="T114" fmla="*/ 3136 w 3473"/>
                <a:gd name="T115" fmla="*/ 3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473" h="881">
                  <a:moveTo>
                    <a:pt x="581" y="881"/>
                  </a:moveTo>
                  <a:cubicBezTo>
                    <a:pt x="581" y="881"/>
                    <a:pt x="581" y="881"/>
                    <a:pt x="581" y="881"/>
                  </a:cubicBezTo>
                  <a:cubicBezTo>
                    <a:pt x="566" y="881"/>
                    <a:pt x="551" y="881"/>
                    <a:pt x="536" y="879"/>
                  </a:cubicBezTo>
                  <a:cubicBezTo>
                    <a:pt x="531" y="879"/>
                    <a:pt x="527" y="875"/>
                    <a:pt x="528" y="870"/>
                  </a:cubicBezTo>
                  <a:cubicBezTo>
                    <a:pt x="528" y="866"/>
                    <a:pt x="532" y="862"/>
                    <a:pt x="537" y="863"/>
                  </a:cubicBezTo>
                  <a:cubicBezTo>
                    <a:pt x="552" y="864"/>
                    <a:pt x="567" y="864"/>
                    <a:pt x="581" y="864"/>
                  </a:cubicBezTo>
                  <a:cubicBezTo>
                    <a:pt x="584" y="864"/>
                    <a:pt x="586" y="865"/>
                    <a:pt x="587" y="867"/>
                  </a:cubicBezTo>
                  <a:cubicBezTo>
                    <a:pt x="589" y="869"/>
                    <a:pt x="590" y="871"/>
                    <a:pt x="590" y="873"/>
                  </a:cubicBezTo>
                  <a:cubicBezTo>
                    <a:pt x="590" y="878"/>
                    <a:pt x="586" y="881"/>
                    <a:pt x="581" y="881"/>
                  </a:cubicBezTo>
                  <a:close/>
                  <a:moveTo>
                    <a:pt x="2330" y="881"/>
                  </a:moveTo>
                  <a:cubicBezTo>
                    <a:pt x="2326" y="881"/>
                    <a:pt x="2322" y="878"/>
                    <a:pt x="2322" y="873"/>
                  </a:cubicBezTo>
                  <a:cubicBezTo>
                    <a:pt x="2322" y="871"/>
                    <a:pt x="2322" y="868"/>
                    <a:pt x="2324" y="867"/>
                  </a:cubicBezTo>
                  <a:cubicBezTo>
                    <a:pt x="2326" y="865"/>
                    <a:pt x="2328" y="864"/>
                    <a:pt x="2330" y="864"/>
                  </a:cubicBezTo>
                  <a:cubicBezTo>
                    <a:pt x="2335" y="864"/>
                    <a:pt x="2339" y="868"/>
                    <a:pt x="2339" y="872"/>
                  </a:cubicBezTo>
                  <a:cubicBezTo>
                    <a:pt x="2339" y="877"/>
                    <a:pt x="2335" y="881"/>
                    <a:pt x="2330" y="881"/>
                  </a:cubicBezTo>
                  <a:close/>
                  <a:moveTo>
                    <a:pt x="2285" y="881"/>
                  </a:moveTo>
                  <a:cubicBezTo>
                    <a:pt x="2285" y="881"/>
                    <a:pt x="2285" y="881"/>
                    <a:pt x="2285" y="881"/>
                  </a:cubicBezTo>
                  <a:cubicBezTo>
                    <a:pt x="2258" y="880"/>
                    <a:pt x="2231" y="877"/>
                    <a:pt x="2204" y="872"/>
                  </a:cubicBezTo>
                  <a:cubicBezTo>
                    <a:pt x="2155" y="863"/>
                    <a:pt x="2107" y="849"/>
                    <a:pt x="2062" y="829"/>
                  </a:cubicBezTo>
                  <a:cubicBezTo>
                    <a:pt x="2058" y="827"/>
                    <a:pt x="2056" y="822"/>
                    <a:pt x="2058" y="818"/>
                  </a:cubicBezTo>
                  <a:cubicBezTo>
                    <a:pt x="2060" y="814"/>
                    <a:pt x="2065" y="812"/>
                    <a:pt x="2069" y="814"/>
                  </a:cubicBezTo>
                  <a:cubicBezTo>
                    <a:pt x="2113" y="833"/>
                    <a:pt x="2159" y="847"/>
                    <a:pt x="2207" y="855"/>
                  </a:cubicBezTo>
                  <a:cubicBezTo>
                    <a:pt x="2233" y="860"/>
                    <a:pt x="2259" y="863"/>
                    <a:pt x="2285" y="864"/>
                  </a:cubicBezTo>
                  <a:cubicBezTo>
                    <a:pt x="2290" y="864"/>
                    <a:pt x="2294" y="868"/>
                    <a:pt x="2293" y="873"/>
                  </a:cubicBezTo>
                  <a:cubicBezTo>
                    <a:pt x="2293" y="877"/>
                    <a:pt x="2289" y="881"/>
                    <a:pt x="2285" y="881"/>
                  </a:cubicBezTo>
                  <a:close/>
                  <a:moveTo>
                    <a:pt x="627" y="880"/>
                  </a:moveTo>
                  <a:cubicBezTo>
                    <a:pt x="622" y="880"/>
                    <a:pt x="618" y="877"/>
                    <a:pt x="618" y="872"/>
                  </a:cubicBezTo>
                  <a:cubicBezTo>
                    <a:pt x="618" y="870"/>
                    <a:pt x="619" y="868"/>
                    <a:pt x="620" y="866"/>
                  </a:cubicBezTo>
                  <a:cubicBezTo>
                    <a:pt x="622" y="864"/>
                    <a:pt x="624" y="863"/>
                    <a:pt x="626" y="863"/>
                  </a:cubicBezTo>
                  <a:cubicBezTo>
                    <a:pt x="659" y="861"/>
                    <a:pt x="692" y="856"/>
                    <a:pt x="724" y="849"/>
                  </a:cubicBezTo>
                  <a:cubicBezTo>
                    <a:pt x="765" y="839"/>
                    <a:pt x="804" y="826"/>
                    <a:pt x="840" y="809"/>
                  </a:cubicBezTo>
                  <a:cubicBezTo>
                    <a:pt x="840" y="809"/>
                    <a:pt x="841" y="808"/>
                    <a:pt x="841" y="808"/>
                  </a:cubicBezTo>
                  <a:cubicBezTo>
                    <a:pt x="845" y="806"/>
                    <a:pt x="850" y="808"/>
                    <a:pt x="852" y="812"/>
                  </a:cubicBezTo>
                  <a:cubicBezTo>
                    <a:pt x="854" y="817"/>
                    <a:pt x="852" y="822"/>
                    <a:pt x="848" y="824"/>
                  </a:cubicBezTo>
                  <a:cubicBezTo>
                    <a:pt x="848" y="824"/>
                    <a:pt x="848" y="824"/>
                    <a:pt x="847" y="824"/>
                  </a:cubicBezTo>
                  <a:cubicBezTo>
                    <a:pt x="847" y="824"/>
                    <a:pt x="847" y="824"/>
                    <a:pt x="847" y="824"/>
                  </a:cubicBezTo>
                  <a:cubicBezTo>
                    <a:pt x="810" y="842"/>
                    <a:pt x="770" y="855"/>
                    <a:pt x="728" y="865"/>
                  </a:cubicBezTo>
                  <a:cubicBezTo>
                    <a:pt x="695" y="873"/>
                    <a:pt x="661" y="878"/>
                    <a:pt x="627" y="880"/>
                  </a:cubicBezTo>
                  <a:cubicBezTo>
                    <a:pt x="627" y="880"/>
                    <a:pt x="627" y="880"/>
                    <a:pt x="627" y="880"/>
                  </a:cubicBezTo>
                  <a:close/>
                  <a:moveTo>
                    <a:pt x="2375" y="878"/>
                  </a:moveTo>
                  <a:cubicBezTo>
                    <a:pt x="2371" y="878"/>
                    <a:pt x="2367" y="875"/>
                    <a:pt x="2367" y="871"/>
                  </a:cubicBezTo>
                  <a:cubicBezTo>
                    <a:pt x="2367" y="868"/>
                    <a:pt x="2367" y="866"/>
                    <a:pt x="2369" y="864"/>
                  </a:cubicBezTo>
                  <a:cubicBezTo>
                    <a:pt x="2370" y="863"/>
                    <a:pt x="2372" y="862"/>
                    <a:pt x="2375" y="861"/>
                  </a:cubicBezTo>
                  <a:cubicBezTo>
                    <a:pt x="2389" y="860"/>
                    <a:pt x="2404" y="858"/>
                    <a:pt x="2419" y="855"/>
                  </a:cubicBezTo>
                  <a:cubicBezTo>
                    <a:pt x="2419" y="855"/>
                    <a:pt x="2419" y="855"/>
                    <a:pt x="2419" y="855"/>
                  </a:cubicBezTo>
                  <a:cubicBezTo>
                    <a:pt x="2419" y="855"/>
                    <a:pt x="2419" y="855"/>
                    <a:pt x="2419" y="855"/>
                  </a:cubicBezTo>
                  <a:cubicBezTo>
                    <a:pt x="2423" y="855"/>
                    <a:pt x="2428" y="858"/>
                    <a:pt x="2429" y="862"/>
                  </a:cubicBezTo>
                  <a:cubicBezTo>
                    <a:pt x="2429" y="865"/>
                    <a:pt x="2428" y="867"/>
                    <a:pt x="2427" y="869"/>
                  </a:cubicBezTo>
                  <a:cubicBezTo>
                    <a:pt x="2426" y="871"/>
                    <a:pt x="2424" y="872"/>
                    <a:pt x="2422" y="872"/>
                  </a:cubicBezTo>
                  <a:cubicBezTo>
                    <a:pt x="2407" y="875"/>
                    <a:pt x="2391" y="877"/>
                    <a:pt x="2376" y="878"/>
                  </a:cubicBezTo>
                  <a:cubicBezTo>
                    <a:pt x="2376" y="878"/>
                    <a:pt x="2376" y="878"/>
                    <a:pt x="2375" y="878"/>
                  </a:cubicBezTo>
                  <a:close/>
                  <a:moveTo>
                    <a:pt x="491" y="874"/>
                  </a:moveTo>
                  <a:cubicBezTo>
                    <a:pt x="491" y="874"/>
                    <a:pt x="490" y="874"/>
                    <a:pt x="490" y="874"/>
                  </a:cubicBezTo>
                  <a:cubicBezTo>
                    <a:pt x="485" y="874"/>
                    <a:pt x="482" y="869"/>
                    <a:pt x="483" y="865"/>
                  </a:cubicBezTo>
                  <a:cubicBezTo>
                    <a:pt x="484" y="860"/>
                    <a:pt x="488" y="857"/>
                    <a:pt x="493" y="858"/>
                  </a:cubicBezTo>
                  <a:cubicBezTo>
                    <a:pt x="497" y="858"/>
                    <a:pt x="500" y="863"/>
                    <a:pt x="500" y="867"/>
                  </a:cubicBezTo>
                  <a:cubicBezTo>
                    <a:pt x="499" y="871"/>
                    <a:pt x="495" y="874"/>
                    <a:pt x="491" y="874"/>
                  </a:cubicBezTo>
                  <a:close/>
                  <a:moveTo>
                    <a:pt x="447" y="866"/>
                  </a:moveTo>
                  <a:cubicBezTo>
                    <a:pt x="446" y="866"/>
                    <a:pt x="446" y="866"/>
                    <a:pt x="445" y="866"/>
                  </a:cubicBezTo>
                  <a:cubicBezTo>
                    <a:pt x="416" y="859"/>
                    <a:pt x="388" y="851"/>
                    <a:pt x="360" y="840"/>
                  </a:cubicBezTo>
                  <a:cubicBezTo>
                    <a:pt x="360" y="840"/>
                    <a:pt x="360" y="840"/>
                    <a:pt x="360" y="840"/>
                  </a:cubicBezTo>
                  <a:cubicBezTo>
                    <a:pt x="316" y="823"/>
                    <a:pt x="275" y="801"/>
                    <a:pt x="236" y="774"/>
                  </a:cubicBezTo>
                  <a:cubicBezTo>
                    <a:pt x="232" y="771"/>
                    <a:pt x="231" y="766"/>
                    <a:pt x="234" y="762"/>
                  </a:cubicBezTo>
                  <a:cubicBezTo>
                    <a:pt x="237" y="758"/>
                    <a:pt x="242" y="757"/>
                    <a:pt x="246" y="760"/>
                  </a:cubicBezTo>
                  <a:cubicBezTo>
                    <a:pt x="283" y="786"/>
                    <a:pt x="324" y="808"/>
                    <a:pt x="366" y="824"/>
                  </a:cubicBezTo>
                  <a:cubicBezTo>
                    <a:pt x="393" y="834"/>
                    <a:pt x="421" y="843"/>
                    <a:pt x="449" y="849"/>
                  </a:cubicBezTo>
                  <a:cubicBezTo>
                    <a:pt x="453" y="850"/>
                    <a:pt x="456" y="855"/>
                    <a:pt x="455" y="859"/>
                  </a:cubicBezTo>
                  <a:cubicBezTo>
                    <a:pt x="454" y="863"/>
                    <a:pt x="451" y="866"/>
                    <a:pt x="447" y="866"/>
                  </a:cubicBezTo>
                  <a:close/>
                  <a:moveTo>
                    <a:pt x="2464" y="863"/>
                  </a:moveTo>
                  <a:cubicBezTo>
                    <a:pt x="2461" y="863"/>
                    <a:pt x="2457" y="860"/>
                    <a:pt x="2456" y="856"/>
                  </a:cubicBezTo>
                  <a:cubicBezTo>
                    <a:pt x="2456" y="854"/>
                    <a:pt x="2456" y="852"/>
                    <a:pt x="2457" y="850"/>
                  </a:cubicBezTo>
                  <a:cubicBezTo>
                    <a:pt x="2458" y="848"/>
                    <a:pt x="2460" y="847"/>
                    <a:pt x="2462" y="846"/>
                  </a:cubicBezTo>
                  <a:cubicBezTo>
                    <a:pt x="2497" y="837"/>
                    <a:pt x="2531" y="825"/>
                    <a:pt x="2564" y="811"/>
                  </a:cubicBezTo>
                  <a:cubicBezTo>
                    <a:pt x="2599" y="795"/>
                    <a:pt x="2632" y="775"/>
                    <a:pt x="2663" y="752"/>
                  </a:cubicBezTo>
                  <a:cubicBezTo>
                    <a:pt x="2667" y="749"/>
                    <a:pt x="2672" y="750"/>
                    <a:pt x="2675" y="754"/>
                  </a:cubicBezTo>
                  <a:cubicBezTo>
                    <a:pt x="2678" y="758"/>
                    <a:pt x="2677" y="763"/>
                    <a:pt x="2673" y="766"/>
                  </a:cubicBezTo>
                  <a:cubicBezTo>
                    <a:pt x="2641" y="789"/>
                    <a:pt x="2607" y="810"/>
                    <a:pt x="2571" y="826"/>
                  </a:cubicBezTo>
                  <a:cubicBezTo>
                    <a:pt x="2537" y="841"/>
                    <a:pt x="2502" y="854"/>
                    <a:pt x="2466" y="863"/>
                  </a:cubicBezTo>
                  <a:cubicBezTo>
                    <a:pt x="2466" y="863"/>
                    <a:pt x="2465" y="863"/>
                    <a:pt x="2464" y="863"/>
                  </a:cubicBezTo>
                  <a:close/>
                  <a:moveTo>
                    <a:pt x="2025" y="810"/>
                  </a:moveTo>
                  <a:cubicBezTo>
                    <a:pt x="2024" y="810"/>
                    <a:pt x="2022" y="810"/>
                    <a:pt x="2021" y="809"/>
                  </a:cubicBezTo>
                  <a:cubicBezTo>
                    <a:pt x="2008" y="802"/>
                    <a:pt x="1994" y="794"/>
                    <a:pt x="1982" y="786"/>
                  </a:cubicBezTo>
                  <a:cubicBezTo>
                    <a:pt x="1978" y="783"/>
                    <a:pt x="1977" y="778"/>
                    <a:pt x="1979" y="774"/>
                  </a:cubicBezTo>
                  <a:cubicBezTo>
                    <a:pt x="1982" y="770"/>
                    <a:pt x="1987" y="769"/>
                    <a:pt x="1991" y="771"/>
                  </a:cubicBezTo>
                  <a:cubicBezTo>
                    <a:pt x="2003" y="780"/>
                    <a:pt x="2016" y="787"/>
                    <a:pt x="2029" y="794"/>
                  </a:cubicBezTo>
                  <a:cubicBezTo>
                    <a:pt x="2033" y="796"/>
                    <a:pt x="2035" y="802"/>
                    <a:pt x="2033" y="806"/>
                  </a:cubicBezTo>
                  <a:cubicBezTo>
                    <a:pt x="2031" y="808"/>
                    <a:pt x="2028" y="810"/>
                    <a:pt x="2025" y="810"/>
                  </a:cubicBezTo>
                  <a:close/>
                  <a:moveTo>
                    <a:pt x="885" y="804"/>
                  </a:moveTo>
                  <a:cubicBezTo>
                    <a:pt x="882" y="804"/>
                    <a:pt x="879" y="802"/>
                    <a:pt x="877" y="799"/>
                  </a:cubicBezTo>
                  <a:cubicBezTo>
                    <a:pt x="876" y="797"/>
                    <a:pt x="876" y="795"/>
                    <a:pt x="877" y="793"/>
                  </a:cubicBezTo>
                  <a:cubicBezTo>
                    <a:pt x="877" y="791"/>
                    <a:pt x="879" y="789"/>
                    <a:pt x="881" y="788"/>
                  </a:cubicBezTo>
                  <a:cubicBezTo>
                    <a:pt x="884" y="785"/>
                    <a:pt x="890" y="787"/>
                    <a:pt x="892" y="791"/>
                  </a:cubicBezTo>
                  <a:cubicBezTo>
                    <a:pt x="894" y="795"/>
                    <a:pt x="893" y="800"/>
                    <a:pt x="889" y="802"/>
                  </a:cubicBezTo>
                  <a:cubicBezTo>
                    <a:pt x="888" y="803"/>
                    <a:pt x="886" y="804"/>
                    <a:pt x="885" y="804"/>
                  </a:cubicBezTo>
                  <a:close/>
                  <a:moveTo>
                    <a:pt x="923" y="780"/>
                  </a:moveTo>
                  <a:cubicBezTo>
                    <a:pt x="920" y="780"/>
                    <a:pt x="918" y="778"/>
                    <a:pt x="916" y="776"/>
                  </a:cubicBezTo>
                  <a:cubicBezTo>
                    <a:pt x="915" y="774"/>
                    <a:pt x="914" y="772"/>
                    <a:pt x="915" y="769"/>
                  </a:cubicBezTo>
                  <a:cubicBezTo>
                    <a:pt x="915" y="767"/>
                    <a:pt x="916" y="765"/>
                    <a:pt x="918" y="764"/>
                  </a:cubicBezTo>
                  <a:cubicBezTo>
                    <a:pt x="928" y="757"/>
                    <a:pt x="937" y="751"/>
                    <a:pt x="946" y="744"/>
                  </a:cubicBezTo>
                  <a:cubicBezTo>
                    <a:pt x="949" y="741"/>
                    <a:pt x="952" y="739"/>
                    <a:pt x="954" y="737"/>
                  </a:cubicBezTo>
                  <a:cubicBezTo>
                    <a:pt x="954" y="737"/>
                    <a:pt x="954" y="737"/>
                    <a:pt x="954" y="737"/>
                  </a:cubicBezTo>
                  <a:cubicBezTo>
                    <a:pt x="954" y="737"/>
                    <a:pt x="954" y="737"/>
                    <a:pt x="954" y="737"/>
                  </a:cubicBezTo>
                  <a:cubicBezTo>
                    <a:pt x="958" y="735"/>
                    <a:pt x="963" y="735"/>
                    <a:pt x="966" y="739"/>
                  </a:cubicBezTo>
                  <a:cubicBezTo>
                    <a:pt x="969" y="742"/>
                    <a:pt x="968" y="748"/>
                    <a:pt x="965" y="751"/>
                  </a:cubicBezTo>
                  <a:cubicBezTo>
                    <a:pt x="962" y="753"/>
                    <a:pt x="960" y="755"/>
                    <a:pt x="957" y="757"/>
                  </a:cubicBezTo>
                  <a:cubicBezTo>
                    <a:pt x="947" y="764"/>
                    <a:pt x="938" y="771"/>
                    <a:pt x="928" y="778"/>
                  </a:cubicBezTo>
                  <a:cubicBezTo>
                    <a:pt x="926" y="779"/>
                    <a:pt x="925" y="780"/>
                    <a:pt x="923" y="780"/>
                  </a:cubicBezTo>
                  <a:close/>
                  <a:moveTo>
                    <a:pt x="1949" y="761"/>
                  </a:moveTo>
                  <a:cubicBezTo>
                    <a:pt x="1947" y="761"/>
                    <a:pt x="1946" y="760"/>
                    <a:pt x="1944" y="759"/>
                  </a:cubicBezTo>
                  <a:cubicBezTo>
                    <a:pt x="1940" y="756"/>
                    <a:pt x="1940" y="751"/>
                    <a:pt x="1943" y="747"/>
                  </a:cubicBezTo>
                  <a:cubicBezTo>
                    <a:pt x="1945" y="744"/>
                    <a:pt x="1951" y="743"/>
                    <a:pt x="1954" y="746"/>
                  </a:cubicBezTo>
                  <a:cubicBezTo>
                    <a:pt x="1956" y="747"/>
                    <a:pt x="1957" y="749"/>
                    <a:pt x="1958" y="751"/>
                  </a:cubicBezTo>
                  <a:cubicBezTo>
                    <a:pt x="1958" y="754"/>
                    <a:pt x="1957" y="756"/>
                    <a:pt x="1956" y="758"/>
                  </a:cubicBezTo>
                  <a:cubicBezTo>
                    <a:pt x="1954" y="760"/>
                    <a:pt x="1952" y="761"/>
                    <a:pt x="1949" y="761"/>
                  </a:cubicBezTo>
                  <a:close/>
                  <a:moveTo>
                    <a:pt x="205" y="748"/>
                  </a:moveTo>
                  <a:cubicBezTo>
                    <a:pt x="203" y="748"/>
                    <a:pt x="201" y="747"/>
                    <a:pt x="200" y="746"/>
                  </a:cubicBezTo>
                  <a:cubicBezTo>
                    <a:pt x="188" y="736"/>
                    <a:pt x="176" y="726"/>
                    <a:pt x="166" y="715"/>
                  </a:cubicBezTo>
                  <a:cubicBezTo>
                    <a:pt x="164" y="714"/>
                    <a:pt x="163" y="711"/>
                    <a:pt x="163" y="709"/>
                  </a:cubicBezTo>
                  <a:cubicBezTo>
                    <a:pt x="163" y="707"/>
                    <a:pt x="164" y="705"/>
                    <a:pt x="166" y="703"/>
                  </a:cubicBezTo>
                  <a:cubicBezTo>
                    <a:pt x="169" y="700"/>
                    <a:pt x="174" y="700"/>
                    <a:pt x="178" y="703"/>
                  </a:cubicBezTo>
                  <a:cubicBezTo>
                    <a:pt x="188" y="713"/>
                    <a:pt x="199" y="723"/>
                    <a:pt x="211" y="733"/>
                  </a:cubicBezTo>
                  <a:cubicBezTo>
                    <a:pt x="214" y="736"/>
                    <a:pt x="215" y="741"/>
                    <a:pt x="212" y="745"/>
                  </a:cubicBezTo>
                  <a:cubicBezTo>
                    <a:pt x="210" y="747"/>
                    <a:pt x="208" y="748"/>
                    <a:pt x="205" y="748"/>
                  </a:cubicBezTo>
                  <a:close/>
                  <a:moveTo>
                    <a:pt x="2703" y="739"/>
                  </a:moveTo>
                  <a:cubicBezTo>
                    <a:pt x="2701" y="739"/>
                    <a:pt x="2699" y="738"/>
                    <a:pt x="2697" y="736"/>
                  </a:cubicBezTo>
                  <a:cubicBezTo>
                    <a:pt x="2695" y="735"/>
                    <a:pt x="2695" y="732"/>
                    <a:pt x="2695" y="730"/>
                  </a:cubicBezTo>
                  <a:cubicBezTo>
                    <a:pt x="2695" y="728"/>
                    <a:pt x="2696" y="726"/>
                    <a:pt x="2698" y="724"/>
                  </a:cubicBezTo>
                  <a:cubicBezTo>
                    <a:pt x="2701" y="721"/>
                    <a:pt x="2707" y="722"/>
                    <a:pt x="2710" y="725"/>
                  </a:cubicBezTo>
                  <a:cubicBezTo>
                    <a:pt x="2713" y="729"/>
                    <a:pt x="2712" y="734"/>
                    <a:pt x="2709" y="737"/>
                  </a:cubicBezTo>
                  <a:cubicBezTo>
                    <a:pt x="2707" y="738"/>
                    <a:pt x="2705" y="739"/>
                    <a:pt x="2703" y="739"/>
                  </a:cubicBezTo>
                  <a:close/>
                  <a:moveTo>
                    <a:pt x="1915" y="732"/>
                  </a:moveTo>
                  <a:cubicBezTo>
                    <a:pt x="1912" y="732"/>
                    <a:pt x="1910" y="731"/>
                    <a:pt x="1909" y="730"/>
                  </a:cubicBezTo>
                  <a:cubicBezTo>
                    <a:pt x="1896" y="718"/>
                    <a:pt x="1884" y="706"/>
                    <a:pt x="1872" y="693"/>
                  </a:cubicBezTo>
                  <a:cubicBezTo>
                    <a:pt x="1843" y="660"/>
                    <a:pt x="1818" y="624"/>
                    <a:pt x="1797" y="585"/>
                  </a:cubicBezTo>
                  <a:cubicBezTo>
                    <a:pt x="1790" y="572"/>
                    <a:pt x="1783" y="558"/>
                    <a:pt x="1777" y="543"/>
                  </a:cubicBezTo>
                  <a:cubicBezTo>
                    <a:pt x="1775" y="539"/>
                    <a:pt x="1777" y="534"/>
                    <a:pt x="1781" y="532"/>
                  </a:cubicBezTo>
                  <a:cubicBezTo>
                    <a:pt x="1786" y="531"/>
                    <a:pt x="1791" y="533"/>
                    <a:pt x="1793" y="537"/>
                  </a:cubicBezTo>
                  <a:cubicBezTo>
                    <a:pt x="1799" y="551"/>
                    <a:pt x="1805" y="564"/>
                    <a:pt x="1812" y="577"/>
                  </a:cubicBezTo>
                  <a:cubicBezTo>
                    <a:pt x="1832" y="615"/>
                    <a:pt x="1857" y="650"/>
                    <a:pt x="1885" y="682"/>
                  </a:cubicBezTo>
                  <a:cubicBezTo>
                    <a:pt x="1896" y="694"/>
                    <a:pt x="1908" y="706"/>
                    <a:pt x="1920" y="717"/>
                  </a:cubicBezTo>
                  <a:cubicBezTo>
                    <a:pt x="1922" y="719"/>
                    <a:pt x="1923" y="721"/>
                    <a:pt x="1923" y="723"/>
                  </a:cubicBezTo>
                  <a:cubicBezTo>
                    <a:pt x="1923" y="725"/>
                    <a:pt x="1922" y="727"/>
                    <a:pt x="1921" y="729"/>
                  </a:cubicBezTo>
                  <a:cubicBezTo>
                    <a:pt x="1919" y="731"/>
                    <a:pt x="1917" y="732"/>
                    <a:pt x="1915" y="732"/>
                  </a:cubicBezTo>
                  <a:close/>
                  <a:moveTo>
                    <a:pt x="993" y="723"/>
                  </a:moveTo>
                  <a:cubicBezTo>
                    <a:pt x="991" y="723"/>
                    <a:pt x="989" y="722"/>
                    <a:pt x="987" y="720"/>
                  </a:cubicBezTo>
                  <a:cubicBezTo>
                    <a:pt x="984" y="717"/>
                    <a:pt x="984" y="711"/>
                    <a:pt x="987" y="708"/>
                  </a:cubicBezTo>
                  <a:cubicBezTo>
                    <a:pt x="1005" y="691"/>
                    <a:pt x="1021" y="673"/>
                    <a:pt x="1036" y="654"/>
                  </a:cubicBezTo>
                  <a:cubicBezTo>
                    <a:pt x="1062" y="621"/>
                    <a:pt x="1084" y="584"/>
                    <a:pt x="1102" y="545"/>
                  </a:cubicBezTo>
                  <a:cubicBezTo>
                    <a:pt x="1105" y="539"/>
                    <a:pt x="1108" y="532"/>
                    <a:pt x="1111" y="524"/>
                  </a:cubicBezTo>
                  <a:cubicBezTo>
                    <a:pt x="1112" y="520"/>
                    <a:pt x="1117" y="518"/>
                    <a:pt x="1122" y="520"/>
                  </a:cubicBezTo>
                  <a:cubicBezTo>
                    <a:pt x="1126" y="521"/>
                    <a:pt x="1128" y="526"/>
                    <a:pt x="1126" y="531"/>
                  </a:cubicBezTo>
                  <a:cubicBezTo>
                    <a:pt x="1124" y="538"/>
                    <a:pt x="1120" y="545"/>
                    <a:pt x="1117" y="552"/>
                  </a:cubicBezTo>
                  <a:cubicBezTo>
                    <a:pt x="1099" y="592"/>
                    <a:pt x="1076" y="630"/>
                    <a:pt x="1050" y="664"/>
                  </a:cubicBezTo>
                  <a:cubicBezTo>
                    <a:pt x="1034" y="684"/>
                    <a:pt x="1017" y="703"/>
                    <a:pt x="999" y="720"/>
                  </a:cubicBezTo>
                  <a:cubicBezTo>
                    <a:pt x="998" y="722"/>
                    <a:pt x="996" y="723"/>
                    <a:pt x="993" y="723"/>
                  </a:cubicBezTo>
                  <a:close/>
                  <a:moveTo>
                    <a:pt x="2736" y="708"/>
                  </a:moveTo>
                  <a:cubicBezTo>
                    <a:pt x="2734" y="708"/>
                    <a:pt x="2732" y="707"/>
                    <a:pt x="2730" y="706"/>
                  </a:cubicBezTo>
                  <a:cubicBezTo>
                    <a:pt x="2727" y="702"/>
                    <a:pt x="2727" y="697"/>
                    <a:pt x="2730" y="694"/>
                  </a:cubicBezTo>
                  <a:cubicBezTo>
                    <a:pt x="2740" y="683"/>
                    <a:pt x="2750" y="671"/>
                    <a:pt x="2759" y="660"/>
                  </a:cubicBezTo>
                  <a:cubicBezTo>
                    <a:pt x="2762" y="657"/>
                    <a:pt x="2768" y="656"/>
                    <a:pt x="2771" y="659"/>
                  </a:cubicBezTo>
                  <a:cubicBezTo>
                    <a:pt x="2773" y="660"/>
                    <a:pt x="2774" y="662"/>
                    <a:pt x="2774" y="665"/>
                  </a:cubicBezTo>
                  <a:cubicBezTo>
                    <a:pt x="2775" y="667"/>
                    <a:pt x="2774" y="669"/>
                    <a:pt x="2772" y="671"/>
                  </a:cubicBezTo>
                  <a:cubicBezTo>
                    <a:pt x="2763" y="683"/>
                    <a:pt x="2753" y="694"/>
                    <a:pt x="2742" y="705"/>
                  </a:cubicBezTo>
                  <a:cubicBezTo>
                    <a:pt x="2741" y="707"/>
                    <a:pt x="2738" y="708"/>
                    <a:pt x="2736" y="708"/>
                  </a:cubicBezTo>
                  <a:close/>
                  <a:moveTo>
                    <a:pt x="141" y="684"/>
                  </a:moveTo>
                  <a:cubicBezTo>
                    <a:pt x="138" y="684"/>
                    <a:pt x="136" y="683"/>
                    <a:pt x="134" y="681"/>
                  </a:cubicBezTo>
                  <a:cubicBezTo>
                    <a:pt x="131" y="678"/>
                    <a:pt x="132" y="672"/>
                    <a:pt x="135" y="669"/>
                  </a:cubicBezTo>
                  <a:cubicBezTo>
                    <a:pt x="139" y="667"/>
                    <a:pt x="144" y="667"/>
                    <a:pt x="147" y="670"/>
                  </a:cubicBezTo>
                  <a:cubicBezTo>
                    <a:pt x="147" y="670"/>
                    <a:pt x="147" y="670"/>
                    <a:pt x="147" y="670"/>
                  </a:cubicBezTo>
                  <a:cubicBezTo>
                    <a:pt x="150" y="674"/>
                    <a:pt x="150" y="679"/>
                    <a:pt x="146" y="682"/>
                  </a:cubicBezTo>
                  <a:cubicBezTo>
                    <a:pt x="145" y="684"/>
                    <a:pt x="143" y="684"/>
                    <a:pt x="141" y="684"/>
                  </a:cubicBezTo>
                  <a:close/>
                  <a:moveTo>
                    <a:pt x="113" y="649"/>
                  </a:moveTo>
                  <a:cubicBezTo>
                    <a:pt x="113" y="649"/>
                    <a:pt x="113" y="649"/>
                    <a:pt x="113" y="649"/>
                  </a:cubicBezTo>
                  <a:cubicBezTo>
                    <a:pt x="110" y="649"/>
                    <a:pt x="108" y="647"/>
                    <a:pt x="106" y="645"/>
                  </a:cubicBezTo>
                  <a:cubicBezTo>
                    <a:pt x="94" y="628"/>
                    <a:pt x="82" y="609"/>
                    <a:pt x="71" y="590"/>
                  </a:cubicBezTo>
                  <a:cubicBezTo>
                    <a:pt x="51" y="552"/>
                    <a:pt x="35" y="512"/>
                    <a:pt x="23" y="470"/>
                  </a:cubicBezTo>
                  <a:cubicBezTo>
                    <a:pt x="20" y="459"/>
                    <a:pt x="17" y="447"/>
                    <a:pt x="15" y="436"/>
                  </a:cubicBezTo>
                  <a:cubicBezTo>
                    <a:pt x="14" y="434"/>
                    <a:pt x="15" y="432"/>
                    <a:pt x="16" y="430"/>
                  </a:cubicBezTo>
                  <a:cubicBezTo>
                    <a:pt x="17" y="428"/>
                    <a:pt x="19" y="426"/>
                    <a:pt x="21" y="426"/>
                  </a:cubicBezTo>
                  <a:cubicBezTo>
                    <a:pt x="26" y="425"/>
                    <a:pt x="31" y="428"/>
                    <a:pt x="32" y="432"/>
                  </a:cubicBezTo>
                  <a:cubicBezTo>
                    <a:pt x="34" y="444"/>
                    <a:pt x="37" y="455"/>
                    <a:pt x="40" y="465"/>
                  </a:cubicBezTo>
                  <a:cubicBezTo>
                    <a:pt x="51" y="506"/>
                    <a:pt x="67" y="545"/>
                    <a:pt x="86" y="582"/>
                  </a:cubicBezTo>
                  <a:cubicBezTo>
                    <a:pt x="96" y="600"/>
                    <a:pt x="108" y="618"/>
                    <a:pt x="120" y="635"/>
                  </a:cubicBezTo>
                  <a:cubicBezTo>
                    <a:pt x="120" y="635"/>
                    <a:pt x="120" y="635"/>
                    <a:pt x="120" y="635"/>
                  </a:cubicBezTo>
                  <a:cubicBezTo>
                    <a:pt x="121" y="637"/>
                    <a:pt x="122" y="639"/>
                    <a:pt x="121" y="642"/>
                  </a:cubicBezTo>
                  <a:cubicBezTo>
                    <a:pt x="121" y="644"/>
                    <a:pt x="120" y="646"/>
                    <a:pt x="118" y="647"/>
                  </a:cubicBezTo>
                  <a:cubicBezTo>
                    <a:pt x="116" y="648"/>
                    <a:pt x="115" y="649"/>
                    <a:pt x="113" y="649"/>
                  </a:cubicBezTo>
                  <a:close/>
                  <a:moveTo>
                    <a:pt x="2793" y="638"/>
                  </a:moveTo>
                  <a:cubicBezTo>
                    <a:pt x="2791" y="638"/>
                    <a:pt x="2789" y="637"/>
                    <a:pt x="2788" y="636"/>
                  </a:cubicBezTo>
                  <a:cubicBezTo>
                    <a:pt x="2786" y="635"/>
                    <a:pt x="2785" y="633"/>
                    <a:pt x="2784" y="631"/>
                  </a:cubicBezTo>
                  <a:cubicBezTo>
                    <a:pt x="2784" y="628"/>
                    <a:pt x="2784" y="626"/>
                    <a:pt x="2786" y="624"/>
                  </a:cubicBezTo>
                  <a:cubicBezTo>
                    <a:pt x="2802" y="601"/>
                    <a:pt x="2816" y="576"/>
                    <a:pt x="2828" y="550"/>
                  </a:cubicBezTo>
                  <a:cubicBezTo>
                    <a:pt x="2845" y="513"/>
                    <a:pt x="2858" y="473"/>
                    <a:pt x="2867" y="432"/>
                  </a:cubicBezTo>
                  <a:cubicBezTo>
                    <a:pt x="2867" y="428"/>
                    <a:pt x="2868" y="423"/>
                    <a:pt x="2869" y="419"/>
                  </a:cubicBezTo>
                  <a:cubicBezTo>
                    <a:pt x="2869" y="419"/>
                    <a:pt x="2869" y="419"/>
                    <a:pt x="2869" y="419"/>
                  </a:cubicBezTo>
                  <a:cubicBezTo>
                    <a:pt x="2870" y="415"/>
                    <a:pt x="2875" y="412"/>
                    <a:pt x="2879" y="413"/>
                  </a:cubicBezTo>
                  <a:cubicBezTo>
                    <a:pt x="2884" y="413"/>
                    <a:pt x="2887" y="418"/>
                    <a:pt x="2886" y="422"/>
                  </a:cubicBezTo>
                  <a:cubicBezTo>
                    <a:pt x="2885" y="427"/>
                    <a:pt x="2884" y="431"/>
                    <a:pt x="2883" y="435"/>
                  </a:cubicBezTo>
                  <a:cubicBezTo>
                    <a:pt x="2874" y="478"/>
                    <a:pt x="2861" y="519"/>
                    <a:pt x="2843" y="557"/>
                  </a:cubicBezTo>
                  <a:cubicBezTo>
                    <a:pt x="2831" y="583"/>
                    <a:pt x="2816" y="609"/>
                    <a:pt x="2800" y="634"/>
                  </a:cubicBezTo>
                  <a:cubicBezTo>
                    <a:pt x="2798" y="636"/>
                    <a:pt x="2796" y="638"/>
                    <a:pt x="2793" y="638"/>
                  </a:cubicBezTo>
                  <a:close/>
                  <a:moveTo>
                    <a:pt x="3465" y="621"/>
                  </a:moveTo>
                  <a:cubicBezTo>
                    <a:pt x="3460" y="621"/>
                    <a:pt x="3457" y="617"/>
                    <a:pt x="3457" y="613"/>
                  </a:cubicBezTo>
                  <a:cubicBezTo>
                    <a:pt x="3457" y="567"/>
                    <a:pt x="3457" y="567"/>
                    <a:pt x="3457" y="567"/>
                  </a:cubicBezTo>
                  <a:cubicBezTo>
                    <a:pt x="3457" y="563"/>
                    <a:pt x="3460" y="559"/>
                    <a:pt x="3465" y="559"/>
                  </a:cubicBezTo>
                  <a:cubicBezTo>
                    <a:pt x="3470" y="559"/>
                    <a:pt x="3473" y="563"/>
                    <a:pt x="3473" y="567"/>
                  </a:cubicBezTo>
                  <a:cubicBezTo>
                    <a:pt x="3473" y="613"/>
                    <a:pt x="3473" y="613"/>
                    <a:pt x="3473" y="613"/>
                  </a:cubicBezTo>
                  <a:cubicBezTo>
                    <a:pt x="3473" y="617"/>
                    <a:pt x="3470" y="621"/>
                    <a:pt x="3465" y="621"/>
                  </a:cubicBezTo>
                  <a:close/>
                  <a:moveTo>
                    <a:pt x="3465" y="531"/>
                  </a:moveTo>
                  <a:cubicBezTo>
                    <a:pt x="3460" y="531"/>
                    <a:pt x="3457" y="527"/>
                    <a:pt x="3457" y="522"/>
                  </a:cubicBezTo>
                  <a:cubicBezTo>
                    <a:pt x="3457" y="517"/>
                    <a:pt x="3460" y="514"/>
                    <a:pt x="3465" y="514"/>
                  </a:cubicBezTo>
                  <a:cubicBezTo>
                    <a:pt x="3470" y="514"/>
                    <a:pt x="3473" y="517"/>
                    <a:pt x="3473" y="522"/>
                  </a:cubicBezTo>
                  <a:cubicBezTo>
                    <a:pt x="3473" y="527"/>
                    <a:pt x="3470" y="531"/>
                    <a:pt x="3465" y="531"/>
                  </a:cubicBezTo>
                  <a:close/>
                  <a:moveTo>
                    <a:pt x="1769" y="506"/>
                  </a:moveTo>
                  <a:cubicBezTo>
                    <a:pt x="1765" y="506"/>
                    <a:pt x="1762" y="504"/>
                    <a:pt x="1761" y="501"/>
                  </a:cubicBezTo>
                  <a:cubicBezTo>
                    <a:pt x="1757" y="489"/>
                    <a:pt x="1753" y="477"/>
                    <a:pt x="1750" y="465"/>
                  </a:cubicBezTo>
                  <a:cubicBezTo>
                    <a:pt x="1749" y="462"/>
                    <a:pt x="1748" y="459"/>
                    <a:pt x="1748" y="457"/>
                  </a:cubicBezTo>
                  <a:cubicBezTo>
                    <a:pt x="1747" y="452"/>
                    <a:pt x="1749" y="447"/>
                    <a:pt x="1754" y="446"/>
                  </a:cubicBezTo>
                  <a:cubicBezTo>
                    <a:pt x="1758" y="445"/>
                    <a:pt x="1763" y="448"/>
                    <a:pt x="1764" y="452"/>
                  </a:cubicBezTo>
                  <a:cubicBezTo>
                    <a:pt x="1765" y="455"/>
                    <a:pt x="1766" y="458"/>
                    <a:pt x="1766" y="461"/>
                  </a:cubicBezTo>
                  <a:cubicBezTo>
                    <a:pt x="1769" y="472"/>
                    <a:pt x="1773" y="484"/>
                    <a:pt x="1777" y="495"/>
                  </a:cubicBezTo>
                  <a:cubicBezTo>
                    <a:pt x="1778" y="500"/>
                    <a:pt x="1776" y="504"/>
                    <a:pt x="1771" y="506"/>
                  </a:cubicBezTo>
                  <a:cubicBezTo>
                    <a:pt x="1770" y="506"/>
                    <a:pt x="1770" y="506"/>
                    <a:pt x="1769" y="506"/>
                  </a:cubicBezTo>
                  <a:close/>
                  <a:moveTo>
                    <a:pt x="1134" y="493"/>
                  </a:moveTo>
                  <a:cubicBezTo>
                    <a:pt x="1133" y="493"/>
                    <a:pt x="1132" y="493"/>
                    <a:pt x="1131" y="493"/>
                  </a:cubicBezTo>
                  <a:cubicBezTo>
                    <a:pt x="1129" y="492"/>
                    <a:pt x="1127" y="491"/>
                    <a:pt x="1126" y="489"/>
                  </a:cubicBezTo>
                  <a:cubicBezTo>
                    <a:pt x="1125" y="487"/>
                    <a:pt x="1125" y="485"/>
                    <a:pt x="1126" y="482"/>
                  </a:cubicBezTo>
                  <a:cubicBezTo>
                    <a:pt x="1126" y="481"/>
                    <a:pt x="1126" y="481"/>
                    <a:pt x="1126" y="481"/>
                  </a:cubicBezTo>
                  <a:cubicBezTo>
                    <a:pt x="1126" y="481"/>
                    <a:pt x="1126" y="481"/>
                    <a:pt x="1126" y="481"/>
                  </a:cubicBezTo>
                  <a:cubicBezTo>
                    <a:pt x="1128" y="478"/>
                    <a:pt x="1132" y="476"/>
                    <a:pt x="1136" y="477"/>
                  </a:cubicBezTo>
                  <a:cubicBezTo>
                    <a:pt x="1141" y="478"/>
                    <a:pt x="1143" y="483"/>
                    <a:pt x="1142" y="487"/>
                  </a:cubicBezTo>
                  <a:cubicBezTo>
                    <a:pt x="1142" y="487"/>
                    <a:pt x="1142" y="487"/>
                    <a:pt x="1142" y="487"/>
                  </a:cubicBezTo>
                  <a:cubicBezTo>
                    <a:pt x="1141" y="491"/>
                    <a:pt x="1137" y="493"/>
                    <a:pt x="1134" y="493"/>
                  </a:cubicBezTo>
                  <a:close/>
                  <a:moveTo>
                    <a:pt x="3465" y="485"/>
                  </a:moveTo>
                  <a:cubicBezTo>
                    <a:pt x="3460" y="485"/>
                    <a:pt x="3457" y="481"/>
                    <a:pt x="3457" y="477"/>
                  </a:cubicBezTo>
                  <a:cubicBezTo>
                    <a:pt x="3456" y="295"/>
                    <a:pt x="3456" y="295"/>
                    <a:pt x="3456" y="295"/>
                  </a:cubicBezTo>
                  <a:cubicBezTo>
                    <a:pt x="3456" y="284"/>
                    <a:pt x="3456" y="284"/>
                    <a:pt x="3456" y="284"/>
                  </a:cubicBezTo>
                  <a:cubicBezTo>
                    <a:pt x="3456" y="279"/>
                    <a:pt x="3456" y="274"/>
                    <a:pt x="3455" y="270"/>
                  </a:cubicBezTo>
                  <a:cubicBezTo>
                    <a:pt x="3455" y="270"/>
                    <a:pt x="3455" y="270"/>
                    <a:pt x="3455" y="270"/>
                  </a:cubicBezTo>
                  <a:cubicBezTo>
                    <a:pt x="3455" y="267"/>
                    <a:pt x="3455" y="265"/>
                    <a:pt x="3455" y="263"/>
                  </a:cubicBezTo>
                  <a:cubicBezTo>
                    <a:pt x="3455" y="260"/>
                    <a:pt x="3454" y="256"/>
                    <a:pt x="3454" y="253"/>
                  </a:cubicBezTo>
                  <a:cubicBezTo>
                    <a:pt x="3454" y="253"/>
                    <a:pt x="3454" y="253"/>
                    <a:pt x="3454" y="253"/>
                  </a:cubicBezTo>
                  <a:cubicBezTo>
                    <a:pt x="3454" y="252"/>
                    <a:pt x="3454" y="252"/>
                    <a:pt x="3454" y="252"/>
                  </a:cubicBezTo>
                  <a:cubicBezTo>
                    <a:pt x="3453" y="247"/>
                    <a:pt x="3457" y="243"/>
                    <a:pt x="3461" y="242"/>
                  </a:cubicBezTo>
                  <a:cubicBezTo>
                    <a:pt x="3466" y="242"/>
                    <a:pt x="3470" y="245"/>
                    <a:pt x="3471" y="250"/>
                  </a:cubicBezTo>
                  <a:cubicBezTo>
                    <a:pt x="3471" y="251"/>
                    <a:pt x="3471" y="251"/>
                    <a:pt x="3471" y="251"/>
                  </a:cubicBezTo>
                  <a:cubicBezTo>
                    <a:pt x="3471" y="255"/>
                    <a:pt x="3472" y="259"/>
                    <a:pt x="3472" y="263"/>
                  </a:cubicBezTo>
                  <a:cubicBezTo>
                    <a:pt x="3472" y="264"/>
                    <a:pt x="3472" y="266"/>
                    <a:pt x="3472" y="268"/>
                  </a:cubicBezTo>
                  <a:cubicBezTo>
                    <a:pt x="3473" y="273"/>
                    <a:pt x="3473" y="278"/>
                    <a:pt x="3473" y="283"/>
                  </a:cubicBezTo>
                  <a:cubicBezTo>
                    <a:pt x="3473" y="284"/>
                    <a:pt x="3473" y="285"/>
                    <a:pt x="3473" y="286"/>
                  </a:cubicBezTo>
                  <a:cubicBezTo>
                    <a:pt x="3473" y="294"/>
                    <a:pt x="3473" y="294"/>
                    <a:pt x="3473" y="294"/>
                  </a:cubicBezTo>
                  <a:cubicBezTo>
                    <a:pt x="3473" y="477"/>
                    <a:pt x="3473" y="477"/>
                    <a:pt x="3473" y="477"/>
                  </a:cubicBezTo>
                  <a:cubicBezTo>
                    <a:pt x="3473" y="481"/>
                    <a:pt x="3470" y="485"/>
                    <a:pt x="3465" y="485"/>
                  </a:cubicBezTo>
                  <a:close/>
                  <a:moveTo>
                    <a:pt x="1145" y="450"/>
                  </a:moveTo>
                  <a:cubicBezTo>
                    <a:pt x="1145" y="450"/>
                    <a:pt x="1144" y="450"/>
                    <a:pt x="1143" y="450"/>
                  </a:cubicBezTo>
                  <a:cubicBezTo>
                    <a:pt x="1141" y="449"/>
                    <a:pt x="1139" y="448"/>
                    <a:pt x="1138" y="446"/>
                  </a:cubicBezTo>
                  <a:cubicBezTo>
                    <a:pt x="1137" y="444"/>
                    <a:pt x="1137" y="442"/>
                    <a:pt x="1137" y="439"/>
                  </a:cubicBezTo>
                  <a:cubicBezTo>
                    <a:pt x="1138" y="435"/>
                    <a:pt x="1139" y="431"/>
                    <a:pt x="1140" y="427"/>
                  </a:cubicBezTo>
                  <a:cubicBezTo>
                    <a:pt x="1142" y="417"/>
                    <a:pt x="1144" y="406"/>
                    <a:pt x="1145" y="396"/>
                  </a:cubicBezTo>
                  <a:cubicBezTo>
                    <a:pt x="1146" y="391"/>
                    <a:pt x="1150" y="388"/>
                    <a:pt x="1155" y="388"/>
                  </a:cubicBezTo>
                  <a:cubicBezTo>
                    <a:pt x="1160" y="389"/>
                    <a:pt x="1163" y="393"/>
                    <a:pt x="1162" y="398"/>
                  </a:cubicBezTo>
                  <a:cubicBezTo>
                    <a:pt x="1160" y="409"/>
                    <a:pt x="1158" y="420"/>
                    <a:pt x="1156" y="431"/>
                  </a:cubicBezTo>
                  <a:cubicBezTo>
                    <a:pt x="1155" y="435"/>
                    <a:pt x="1155" y="439"/>
                    <a:pt x="1154" y="443"/>
                  </a:cubicBezTo>
                  <a:cubicBezTo>
                    <a:pt x="1153" y="447"/>
                    <a:pt x="1149" y="450"/>
                    <a:pt x="1145" y="450"/>
                  </a:cubicBezTo>
                  <a:close/>
                  <a:moveTo>
                    <a:pt x="1747" y="419"/>
                  </a:moveTo>
                  <a:cubicBezTo>
                    <a:pt x="1742" y="419"/>
                    <a:pt x="1739" y="416"/>
                    <a:pt x="1738" y="412"/>
                  </a:cubicBezTo>
                  <a:cubicBezTo>
                    <a:pt x="1738" y="412"/>
                    <a:pt x="1738" y="412"/>
                    <a:pt x="1738" y="412"/>
                  </a:cubicBezTo>
                  <a:cubicBezTo>
                    <a:pt x="1738" y="409"/>
                    <a:pt x="1738" y="407"/>
                    <a:pt x="1740" y="405"/>
                  </a:cubicBezTo>
                  <a:cubicBezTo>
                    <a:pt x="1741" y="403"/>
                    <a:pt x="1743" y="402"/>
                    <a:pt x="1745" y="402"/>
                  </a:cubicBezTo>
                  <a:cubicBezTo>
                    <a:pt x="1750" y="401"/>
                    <a:pt x="1754" y="404"/>
                    <a:pt x="1755" y="409"/>
                  </a:cubicBezTo>
                  <a:cubicBezTo>
                    <a:pt x="1755" y="411"/>
                    <a:pt x="1755" y="413"/>
                    <a:pt x="1753" y="415"/>
                  </a:cubicBezTo>
                  <a:cubicBezTo>
                    <a:pt x="1752" y="417"/>
                    <a:pt x="1750" y="418"/>
                    <a:pt x="1748" y="419"/>
                  </a:cubicBezTo>
                  <a:cubicBezTo>
                    <a:pt x="1748" y="419"/>
                    <a:pt x="1747" y="419"/>
                    <a:pt x="1747" y="419"/>
                  </a:cubicBezTo>
                  <a:close/>
                  <a:moveTo>
                    <a:pt x="15" y="398"/>
                  </a:moveTo>
                  <a:cubicBezTo>
                    <a:pt x="11" y="398"/>
                    <a:pt x="8" y="395"/>
                    <a:pt x="7" y="391"/>
                  </a:cubicBezTo>
                  <a:cubicBezTo>
                    <a:pt x="5" y="377"/>
                    <a:pt x="4" y="362"/>
                    <a:pt x="2" y="347"/>
                  </a:cubicBezTo>
                  <a:cubicBezTo>
                    <a:pt x="2" y="345"/>
                    <a:pt x="2" y="345"/>
                    <a:pt x="2" y="345"/>
                  </a:cubicBezTo>
                  <a:cubicBezTo>
                    <a:pt x="2" y="343"/>
                    <a:pt x="3" y="341"/>
                    <a:pt x="4" y="339"/>
                  </a:cubicBezTo>
                  <a:cubicBezTo>
                    <a:pt x="6" y="337"/>
                    <a:pt x="8" y="336"/>
                    <a:pt x="10" y="336"/>
                  </a:cubicBezTo>
                  <a:cubicBezTo>
                    <a:pt x="15" y="336"/>
                    <a:pt x="19" y="339"/>
                    <a:pt x="19" y="344"/>
                  </a:cubicBezTo>
                  <a:cubicBezTo>
                    <a:pt x="19" y="346"/>
                    <a:pt x="19" y="346"/>
                    <a:pt x="19" y="346"/>
                  </a:cubicBezTo>
                  <a:cubicBezTo>
                    <a:pt x="20" y="360"/>
                    <a:pt x="22" y="375"/>
                    <a:pt x="24" y="388"/>
                  </a:cubicBezTo>
                  <a:cubicBezTo>
                    <a:pt x="24" y="393"/>
                    <a:pt x="21" y="397"/>
                    <a:pt x="17" y="398"/>
                  </a:cubicBezTo>
                  <a:cubicBezTo>
                    <a:pt x="16" y="398"/>
                    <a:pt x="16" y="398"/>
                    <a:pt x="15" y="398"/>
                  </a:cubicBezTo>
                  <a:close/>
                  <a:moveTo>
                    <a:pt x="2884" y="385"/>
                  </a:moveTo>
                  <a:cubicBezTo>
                    <a:pt x="2884" y="385"/>
                    <a:pt x="2884" y="385"/>
                    <a:pt x="2883" y="385"/>
                  </a:cubicBezTo>
                  <a:cubicBezTo>
                    <a:pt x="2879" y="384"/>
                    <a:pt x="2875" y="380"/>
                    <a:pt x="2876" y="375"/>
                  </a:cubicBezTo>
                  <a:cubicBezTo>
                    <a:pt x="2876" y="375"/>
                    <a:pt x="2876" y="375"/>
                    <a:pt x="2876" y="375"/>
                  </a:cubicBezTo>
                  <a:cubicBezTo>
                    <a:pt x="2876" y="371"/>
                    <a:pt x="2881" y="367"/>
                    <a:pt x="2885" y="368"/>
                  </a:cubicBezTo>
                  <a:cubicBezTo>
                    <a:pt x="2890" y="368"/>
                    <a:pt x="2893" y="373"/>
                    <a:pt x="2893" y="377"/>
                  </a:cubicBezTo>
                  <a:cubicBezTo>
                    <a:pt x="2892" y="381"/>
                    <a:pt x="2889" y="385"/>
                    <a:pt x="2884" y="385"/>
                  </a:cubicBezTo>
                  <a:close/>
                  <a:moveTo>
                    <a:pt x="1740" y="374"/>
                  </a:moveTo>
                  <a:cubicBezTo>
                    <a:pt x="1736" y="374"/>
                    <a:pt x="1732" y="371"/>
                    <a:pt x="1732" y="366"/>
                  </a:cubicBezTo>
                  <a:cubicBezTo>
                    <a:pt x="1731" y="358"/>
                    <a:pt x="1731" y="351"/>
                    <a:pt x="1730" y="343"/>
                  </a:cubicBezTo>
                  <a:cubicBezTo>
                    <a:pt x="1729" y="333"/>
                    <a:pt x="1729" y="323"/>
                    <a:pt x="1729" y="313"/>
                  </a:cubicBezTo>
                  <a:cubicBezTo>
                    <a:pt x="1728" y="289"/>
                    <a:pt x="1728" y="289"/>
                    <a:pt x="1728" y="289"/>
                  </a:cubicBezTo>
                  <a:cubicBezTo>
                    <a:pt x="1728" y="287"/>
                    <a:pt x="1728" y="286"/>
                    <a:pt x="1728" y="284"/>
                  </a:cubicBezTo>
                  <a:cubicBezTo>
                    <a:pt x="1728" y="280"/>
                    <a:pt x="1728" y="276"/>
                    <a:pt x="1728" y="272"/>
                  </a:cubicBezTo>
                  <a:cubicBezTo>
                    <a:pt x="1726" y="255"/>
                    <a:pt x="1726" y="255"/>
                    <a:pt x="1726" y="255"/>
                  </a:cubicBezTo>
                  <a:cubicBezTo>
                    <a:pt x="1724" y="233"/>
                    <a:pt x="1720" y="213"/>
                    <a:pt x="1713" y="194"/>
                  </a:cubicBezTo>
                  <a:cubicBezTo>
                    <a:pt x="1708" y="178"/>
                    <a:pt x="1702" y="163"/>
                    <a:pt x="1694" y="149"/>
                  </a:cubicBezTo>
                  <a:cubicBezTo>
                    <a:pt x="1693" y="147"/>
                    <a:pt x="1693" y="145"/>
                    <a:pt x="1693" y="143"/>
                  </a:cubicBezTo>
                  <a:cubicBezTo>
                    <a:pt x="1694" y="140"/>
                    <a:pt x="1695" y="139"/>
                    <a:pt x="1697" y="138"/>
                  </a:cubicBezTo>
                  <a:cubicBezTo>
                    <a:pt x="1701" y="135"/>
                    <a:pt x="1707" y="137"/>
                    <a:pt x="1709" y="141"/>
                  </a:cubicBezTo>
                  <a:cubicBezTo>
                    <a:pt x="1717" y="156"/>
                    <a:pt x="1724" y="172"/>
                    <a:pt x="1729" y="188"/>
                  </a:cubicBezTo>
                  <a:cubicBezTo>
                    <a:pt x="1736" y="208"/>
                    <a:pt x="1741" y="230"/>
                    <a:pt x="1743" y="253"/>
                  </a:cubicBezTo>
                  <a:cubicBezTo>
                    <a:pt x="1744" y="258"/>
                    <a:pt x="1744" y="258"/>
                    <a:pt x="1744" y="258"/>
                  </a:cubicBezTo>
                  <a:cubicBezTo>
                    <a:pt x="1745" y="271"/>
                    <a:pt x="1745" y="271"/>
                    <a:pt x="1745" y="271"/>
                  </a:cubicBezTo>
                  <a:cubicBezTo>
                    <a:pt x="1745" y="275"/>
                    <a:pt x="1745" y="280"/>
                    <a:pt x="1745" y="284"/>
                  </a:cubicBezTo>
                  <a:cubicBezTo>
                    <a:pt x="1745" y="285"/>
                    <a:pt x="1745" y="287"/>
                    <a:pt x="1745" y="288"/>
                  </a:cubicBezTo>
                  <a:cubicBezTo>
                    <a:pt x="1746" y="312"/>
                    <a:pt x="1746" y="312"/>
                    <a:pt x="1746" y="312"/>
                  </a:cubicBezTo>
                  <a:cubicBezTo>
                    <a:pt x="1746" y="321"/>
                    <a:pt x="1746" y="332"/>
                    <a:pt x="1747" y="342"/>
                  </a:cubicBezTo>
                  <a:cubicBezTo>
                    <a:pt x="1747" y="342"/>
                    <a:pt x="1747" y="342"/>
                    <a:pt x="1747" y="342"/>
                  </a:cubicBezTo>
                  <a:cubicBezTo>
                    <a:pt x="1748" y="349"/>
                    <a:pt x="1748" y="357"/>
                    <a:pt x="1749" y="365"/>
                  </a:cubicBezTo>
                  <a:cubicBezTo>
                    <a:pt x="1749" y="365"/>
                    <a:pt x="1749" y="365"/>
                    <a:pt x="1749" y="365"/>
                  </a:cubicBezTo>
                  <a:cubicBezTo>
                    <a:pt x="1749" y="369"/>
                    <a:pt x="1746" y="373"/>
                    <a:pt x="1741" y="374"/>
                  </a:cubicBezTo>
                  <a:cubicBezTo>
                    <a:pt x="1741" y="374"/>
                    <a:pt x="1741" y="374"/>
                    <a:pt x="1740" y="374"/>
                  </a:cubicBezTo>
                  <a:close/>
                  <a:moveTo>
                    <a:pt x="1159" y="360"/>
                  </a:moveTo>
                  <a:cubicBezTo>
                    <a:pt x="1159" y="360"/>
                    <a:pt x="1158" y="360"/>
                    <a:pt x="1158" y="360"/>
                  </a:cubicBezTo>
                  <a:cubicBezTo>
                    <a:pt x="1153" y="360"/>
                    <a:pt x="1150" y="356"/>
                    <a:pt x="1150" y="351"/>
                  </a:cubicBezTo>
                  <a:cubicBezTo>
                    <a:pt x="1151" y="337"/>
                    <a:pt x="1152" y="323"/>
                    <a:pt x="1152" y="309"/>
                  </a:cubicBezTo>
                  <a:cubicBezTo>
                    <a:pt x="1153" y="277"/>
                    <a:pt x="1153" y="277"/>
                    <a:pt x="1153" y="277"/>
                  </a:cubicBezTo>
                  <a:cubicBezTo>
                    <a:pt x="1154" y="269"/>
                    <a:pt x="1154" y="269"/>
                    <a:pt x="1154" y="269"/>
                  </a:cubicBezTo>
                  <a:cubicBezTo>
                    <a:pt x="1154" y="267"/>
                    <a:pt x="1154" y="266"/>
                    <a:pt x="1154" y="265"/>
                  </a:cubicBezTo>
                  <a:cubicBezTo>
                    <a:pt x="1154" y="261"/>
                    <a:pt x="1154" y="256"/>
                    <a:pt x="1155" y="251"/>
                  </a:cubicBezTo>
                  <a:cubicBezTo>
                    <a:pt x="1155" y="251"/>
                    <a:pt x="1155" y="251"/>
                    <a:pt x="1155" y="251"/>
                  </a:cubicBezTo>
                  <a:cubicBezTo>
                    <a:pt x="1155" y="249"/>
                    <a:pt x="1156" y="248"/>
                    <a:pt x="1156" y="246"/>
                  </a:cubicBezTo>
                  <a:cubicBezTo>
                    <a:pt x="1156" y="242"/>
                    <a:pt x="1157" y="238"/>
                    <a:pt x="1158" y="234"/>
                  </a:cubicBezTo>
                  <a:cubicBezTo>
                    <a:pt x="1164" y="195"/>
                    <a:pt x="1177" y="159"/>
                    <a:pt x="1196" y="129"/>
                  </a:cubicBezTo>
                  <a:cubicBezTo>
                    <a:pt x="1199" y="125"/>
                    <a:pt x="1204" y="124"/>
                    <a:pt x="1208" y="126"/>
                  </a:cubicBezTo>
                  <a:cubicBezTo>
                    <a:pt x="1212" y="129"/>
                    <a:pt x="1213" y="134"/>
                    <a:pt x="1211" y="138"/>
                  </a:cubicBezTo>
                  <a:cubicBezTo>
                    <a:pt x="1192" y="167"/>
                    <a:pt x="1180" y="200"/>
                    <a:pt x="1174" y="237"/>
                  </a:cubicBezTo>
                  <a:cubicBezTo>
                    <a:pt x="1174" y="237"/>
                    <a:pt x="1174" y="237"/>
                    <a:pt x="1174" y="237"/>
                  </a:cubicBezTo>
                  <a:cubicBezTo>
                    <a:pt x="1174" y="241"/>
                    <a:pt x="1173" y="244"/>
                    <a:pt x="1173" y="248"/>
                  </a:cubicBezTo>
                  <a:cubicBezTo>
                    <a:pt x="1172" y="250"/>
                    <a:pt x="1172" y="251"/>
                    <a:pt x="1172" y="253"/>
                  </a:cubicBezTo>
                  <a:cubicBezTo>
                    <a:pt x="1172" y="254"/>
                    <a:pt x="1172" y="254"/>
                    <a:pt x="1172" y="254"/>
                  </a:cubicBezTo>
                  <a:cubicBezTo>
                    <a:pt x="1171" y="258"/>
                    <a:pt x="1171" y="262"/>
                    <a:pt x="1171" y="267"/>
                  </a:cubicBezTo>
                  <a:cubicBezTo>
                    <a:pt x="1171" y="268"/>
                    <a:pt x="1171" y="269"/>
                    <a:pt x="1171" y="270"/>
                  </a:cubicBezTo>
                  <a:cubicBezTo>
                    <a:pt x="1170" y="278"/>
                    <a:pt x="1170" y="278"/>
                    <a:pt x="1170" y="278"/>
                  </a:cubicBezTo>
                  <a:cubicBezTo>
                    <a:pt x="1169" y="309"/>
                    <a:pt x="1169" y="309"/>
                    <a:pt x="1169" y="309"/>
                  </a:cubicBezTo>
                  <a:cubicBezTo>
                    <a:pt x="1169" y="324"/>
                    <a:pt x="1168" y="338"/>
                    <a:pt x="1167" y="352"/>
                  </a:cubicBezTo>
                  <a:cubicBezTo>
                    <a:pt x="1167" y="357"/>
                    <a:pt x="1163" y="360"/>
                    <a:pt x="1159" y="360"/>
                  </a:cubicBezTo>
                  <a:close/>
                  <a:moveTo>
                    <a:pt x="2888" y="340"/>
                  </a:moveTo>
                  <a:cubicBezTo>
                    <a:pt x="2888" y="340"/>
                    <a:pt x="2888" y="340"/>
                    <a:pt x="2888" y="340"/>
                  </a:cubicBezTo>
                  <a:cubicBezTo>
                    <a:pt x="2883" y="339"/>
                    <a:pt x="2879" y="335"/>
                    <a:pt x="2880" y="331"/>
                  </a:cubicBezTo>
                  <a:cubicBezTo>
                    <a:pt x="2880" y="325"/>
                    <a:pt x="2880" y="319"/>
                    <a:pt x="2880" y="313"/>
                  </a:cubicBezTo>
                  <a:cubicBezTo>
                    <a:pt x="2881" y="289"/>
                    <a:pt x="2881" y="289"/>
                    <a:pt x="2881" y="289"/>
                  </a:cubicBezTo>
                  <a:cubicBezTo>
                    <a:pt x="2881" y="288"/>
                    <a:pt x="2881" y="287"/>
                    <a:pt x="2881" y="286"/>
                  </a:cubicBezTo>
                  <a:cubicBezTo>
                    <a:pt x="2881" y="281"/>
                    <a:pt x="2885" y="277"/>
                    <a:pt x="2889" y="277"/>
                  </a:cubicBezTo>
                  <a:cubicBezTo>
                    <a:pt x="2889" y="277"/>
                    <a:pt x="2889" y="277"/>
                    <a:pt x="2889" y="277"/>
                  </a:cubicBezTo>
                  <a:cubicBezTo>
                    <a:pt x="2894" y="277"/>
                    <a:pt x="2898" y="281"/>
                    <a:pt x="2898" y="286"/>
                  </a:cubicBezTo>
                  <a:cubicBezTo>
                    <a:pt x="2898" y="287"/>
                    <a:pt x="2898" y="288"/>
                    <a:pt x="2898" y="289"/>
                  </a:cubicBezTo>
                  <a:cubicBezTo>
                    <a:pt x="2897" y="313"/>
                    <a:pt x="2897" y="313"/>
                    <a:pt x="2897" y="313"/>
                  </a:cubicBezTo>
                  <a:cubicBezTo>
                    <a:pt x="2897" y="319"/>
                    <a:pt x="2897" y="325"/>
                    <a:pt x="2897" y="331"/>
                  </a:cubicBezTo>
                  <a:cubicBezTo>
                    <a:pt x="2896" y="336"/>
                    <a:pt x="2893" y="340"/>
                    <a:pt x="2888" y="340"/>
                  </a:cubicBezTo>
                  <a:close/>
                  <a:moveTo>
                    <a:pt x="9" y="308"/>
                  </a:moveTo>
                  <a:cubicBezTo>
                    <a:pt x="4" y="308"/>
                    <a:pt x="1" y="304"/>
                    <a:pt x="1" y="300"/>
                  </a:cubicBezTo>
                  <a:cubicBezTo>
                    <a:pt x="0" y="295"/>
                    <a:pt x="4" y="291"/>
                    <a:pt x="9" y="291"/>
                  </a:cubicBezTo>
                  <a:cubicBezTo>
                    <a:pt x="9" y="291"/>
                    <a:pt x="9" y="291"/>
                    <a:pt x="9" y="291"/>
                  </a:cubicBezTo>
                  <a:cubicBezTo>
                    <a:pt x="14" y="291"/>
                    <a:pt x="17" y="295"/>
                    <a:pt x="18" y="299"/>
                  </a:cubicBezTo>
                  <a:cubicBezTo>
                    <a:pt x="18" y="302"/>
                    <a:pt x="17" y="304"/>
                    <a:pt x="15" y="305"/>
                  </a:cubicBezTo>
                  <a:cubicBezTo>
                    <a:pt x="14" y="307"/>
                    <a:pt x="11" y="308"/>
                    <a:pt x="9" y="308"/>
                  </a:cubicBezTo>
                  <a:cubicBezTo>
                    <a:pt x="9" y="308"/>
                    <a:pt x="9" y="308"/>
                    <a:pt x="9" y="308"/>
                  </a:cubicBezTo>
                  <a:close/>
                  <a:moveTo>
                    <a:pt x="9" y="263"/>
                  </a:moveTo>
                  <a:cubicBezTo>
                    <a:pt x="4" y="263"/>
                    <a:pt x="1" y="259"/>
                    <a:pt x="1" y="254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1" y="49"/>
                    <a:pt x="4" y="45"/>
                    <a:pt x="9" y="45"/>
                  </a:cubicBezTo>
                  <a:cubicBezTo>
                    <a:pt x="14" y="45"/>
                    <a:pt x="17" y="49"/>
                    <a:pt x="17" y="53"/>
                  </a:cubicBezTo>
                  <a:cubicBezTo>
                    <a:pt x="17" y="254"/>
                    <a:pt x="17" y="254"/>
                    <a:pt x="17" y="254"/>
                  </a:cubicBezTo>
                  <a:cubicBezTo>
                    <a:pt x="17" y="259"/>
                    <a:pt x="14" y="263"/>
                    <a:pt x="9" y="263"/>
                  </a:cubicBezTo>
                  <a:close/>
                  <a:moveTo>
                    <a:pt x="2893" y="249"/>
                  </a:moveTo>
                  <a:cubicBezTo>
                    <a:pt x="2893" y="249"/>
                    <a:pt x="2892" y="249"/>
                    <a:pt x="2892" y="249"/>
                  </a:cubicBezTo>
                  <a:cubicBezTo>
                    <a:pt x="2890" y="249"/>
                    <a:pt x="2888" y="248"/>
                    <a:pt x="2886" y="246"/>
                  </a:cubicBezTo>
                  <a:cubicBezTo>
                    <a:pt x="2885" y="244"/>
                    <a:pt x="2884" y="242"/>
                    <a:pt x="2885" y="240"/>
                  </a:cubicBezTo>
                  <a:cubicBezTo>
                    <a:pt x="2885" y="239"/>
                    <a:pt x="2885" y="238"/>
                    <a:pt x="2885" y="237"/>
                  </a:cubicBezTo>
                  <a:cubicBezTo>
                    <a:pt x="2889" y="215"/>
                    <a:pt x="2894" y="193"/>
                    <a:pt x="2902" y="174"/>
                  </a:cubicBezTo>
                  <a:cubicBezTo>
                    <a:pt x="2917" y="134"/>
                    <a:pt x="2941" y="100"/>
                    <a:pt x="2971" y="73"/>
                  </a:cubicBezTo>
                  <a:cubicBezTo>
                    <a:pt x="2982" y="64"/>
                    <a:pt x="2993" y="56"/>
                    <a:pt x="3005" y="48"/>
                  </a:cubicBezTo>
                  <a:cubicBezTo>
                    <a:pt x="3009" y="46"/>
                    <a:pt x="3014" y="47"/>
                    <a:pt x="3017" y="51"/>
                  </a:cubicBezTo>
                  <a:cubicBezTo>
                    <a:pt x="3018" y="53"/>
                    <a:pt x="3018" y="55"/>
                    <a:pt x="3018" y="57"/>
                  </a:cubicBezTo>
                  <a:cubicBezTo>
                    <a:pt x="3017" y="59"/>
                    <a:pt x="3016" y="61"/>
                    <a:pt x="3014" y="63"/>
                  </a:cubicBezTo>
                  <a:cubicBezTo>
                    <a:pt x="3003" y="70"/>
                    <a:pt x="2992" y="78"/>
                    <a:pt x="2982" y="86"/>
                  </a:cubicBezTo>
                  <a:cubicBezTo>
                    <a:pt x="2954" y="111"/>
                    <a:pt x="2932" y="143"/>
                    <a:pt x="2918" y="180"/>
                  </a:cubicBezTo>
                  <a:cubicBezTo>
                    <a:pt x="2910" y="198"/>
                    <a:pt x="2905" y="218"/>
                    <a:pt x="2902" y="239"/>
                  </a:cubicBezTo>
                  <a:cubicBezTo>
                    <a:pt x="2901" y="242"/>
                    <a:pt x="2901" y="242"/>
                    <a:pt x="2901" y="242"/>
                  </a:cubicBezTo>
                  <a:cubicBezTo>
                    <a:pt x="2901" y="246"/>
                    <a:pt x="2897" y="249"/>
                    <a:pt x="2893" y="249"/>
                  </a:cubicBezTo>
                  <a:close/>
                  <a:moveTo>
                    <a:pt x="3454" y="215"/>
                  </a:moveTo>
                  <a:cubicBezTo>
                    <a:pt x="3450" y="215"/>
                    <a:pt x="3447" y="212"/>
                    <a:pt x="3446" y="208"/>
                  </a:cubicBezTo>
                  <a:cubicBezTo>
                    <a:pt x="3442" y="194"/>
                    <a:pt x="3437" y="180"/>
                    <a:pt x="3431" y="167"/>
                  </a:cubicBezTo>
                  <a:cubicBezTo>
                    <a:pt x="3430" y="165"/>
                    <a:pt x="3430" y="163"/>
                    <a:pt x="3431" y="161"/>
                  </a:cubicBezTo>
                  <a:cubicBezTo>
                    <a:pt x="3432" y="158"/>
                    <a:pt x="3433" y="157"/>
                    <a:pt x="3435" y="156"/>
                  </a:cubicBezTo>
                  <a:cubicBezTo>
                    <a:pt x="3440" y="154"/>
                    <a:pt x="3445" y="156"/>
                    <a:pt x="3447" y="160"/>
                  </a:cubicBezTo>
                  <a:cubicBezTo>
                    <a:pt x="3453" y="174"/>
                    <a:pt x="3458" y="189"/>
                    <a:pt x="3462" y="204"/>
                  </a:cubicBezTo>
                  <a:cubicBezTo>
                    <a:pt x="3462" y="204"/>
                    <a:pt x="3462" y="204"/>
                    <a:pt x="3462" y="204"/>
                  </a:cubicBezTo>
                  <a:cubicBezTo>
                    <a:pt x="3463" y="206"/>
                    <a:pt x="3462" y="208"/>
                    <a:pt x="3461" y="210"/>
                  </a:cubicBezTo>
                  <a:cubicBezTo>
                    <a:pt x="3460" y="212"/>
                    <a:pt x="3458" y="214"/>
                    <a:pt x="3456" y="214"/>
                  </a:cubicBezTo>
                  <a:cubicBezTo>
                    <a:pt x="3455" y="215"/>
                    <a:pt x="3455" y="215"/>
                    <a:pt x="3454" y="215"/>
                  </a:cubicBezTo>
                  <a:close/>
                  <a:moveTo>
                    <a:pt x="3417" y="133"/>
                  </a:moveTo>
                  <a:cubicBezTo>
                    <a:pt x="3414" y="133"/>
                    <a:pt x="3411" y="131"/>
                    <a:pt x="3410" y="129"/>
                  </a:cubicBezTo>
                  <a:cubicBezTo>
                    <a:pt x="3408" y="127"/>
                    <a:pt x="3408" y="125"/>
                    <a:pt x="3408" y="123"/>
                  </a:cubicBezTo>
                  <a:cubicBezTo>
                    <a:pt x="3409" y="120"/>
                    <a:pt x="3410" y="118"/>
                    <a:pt x="3412" y="117"/>
                  </a:cubicBezTo>
                  <a:cubicBezTo>
                    <a:pt x="3416" y="115"/>
                    <a:pt x="3421" y="116"/>
                    <a:pt x="3424" y="119"/>
                  </a:cubicBezTo>
                  <a:cubicBezTo>
                    <a:pt x="3425" y="121"/>
                    <a:pt x="3425" y="123"/>
                    <a:pt x="3425" y="126"/>
                  </a:cubicBezTo>
                  <a:cubicBezTo>
                    <a:pt x="3425" y="128"/>
                    <a:pt x="3423" y="130"/>
                    <a:pt x="3422" y="131"/>
                  </a:cubicBezTo>
                  <a:cubicBezTo>
                    <a:pt x="3420" y="132"/>
                    <a:pt x="3418" y="133"/>
                    <a:pt x="3417" y="133"/>
                  </a:cubicBezTo>
                  <a:close/>
                  <a:moveTo>
                    <a:pt x="1676" y="116"/>
                  </a:moveTo>
                  <a:cubicBezTo>
                    <a:pt x="1674" y="116"/>
                    <a:pt x="1671" y="115"/>
                    <a:pt x="1670" y="113"/>
                  </a:cubicBezTo>
                  <a:cubicBezTo>
                    <a:pt x="1665" y="107"/>
                    <a:pt x="1659" y="101"/>
                    <a:pt x="1654" y="96"/>
                  </a:cubicBezTo>
                  <a:cubicBezTo>
                    <a:pt x="1654" y="95"/>
                    <a:pt x="1654" y="95"/>
                    <a:pt x="1654" y="95"/>
                  </a:cubicBezTo>
                  <a:cubicBezTo>
                    <a:pt x="1654" y="95"/>
                    <a:pt x="1654" y="95"/>
                    <a:pt x="1654" y="95"/>
                  </a:cubicBezTo>
                  <a:cubicBezTo>
                    <a:pt x="1649" y="91"/>
                    <a:pt x="1644" y="86"/>
                    <a:pt x="1639" y="82"/>
                  </a:cubicBezTo>
                  <a:cubicBezTo>
                    <a:pt x="1637" y="81"/>
                    <a:pt x="1636" y="79"/>
                    <a:pt x="1636" y="76"/>
                  </a:cubicBezTo>
                  <a:cubicBezTo>
                    <a:pt x="1636" y="74"/>
                    <a:pt x="1636" y="72"/>
                    <a:pt x="1638" y="70"/>
                  </a:cubicBezTo>
                  <a:cubicBezTo>
                    <a:pt x="1641" y="67"/>
                    <a:pt x="1646" y="66"/>
                    <a:pt x="1650" y="69"/>
                  </a:cubicBezTo>
                  <a:cubicBezTo>
                    <a:pt x="1655" y="74"/>
                    <a:pt x="1661" y="78"/>
                    <a:pt x="1666" y="83"/>
                  </a:cubicBezTo>
                  <a:cubicBezTo>
                    <a:pt x="1666" y="84"/>
                    <a:pt x="1666" y="84"/>
                    <a:pt x="1666" y="84"/>
                  </a:cubicBezTo>
                  <a:cubicBezTo>
                    <a:pt x="1672" y="89"/>
                    <a:pt x="1677" y="96"/>
                    <a:pt x="1683" y="102"/>
                  </a:cubicBezTo>
                  <a:cubicBezTo>
                    <a:pt x="1684" y="104"/>
                    <a:pt x="1685" y="106"/>
                    <a:pt x="1685" y="108"/>
                  </a:cubicBezTo>
                  <a:cubicBezTo>
                    <a:pt x="1684" y="111"/>
                    <a:pt x="1683" y="113"/>
                    <a:pt x="1682" y="114"/>
                  </a:cubicBezTo>
                  <a:cubicBezTo>
                    <a:pt x="1680" y="115"/>
                    <a:pt x="1678" y="116"/>
                    <a:pt x="1676" y="116"/>
                  </a:cubicBezTo>
                  <a:close/>
                  <a:moveTo>
                    <a:pt x="1231" y="106"/>
                  </a:moveTo>
                  <a:cubicBezTo>
                    <a:pt x="1229" y="106"/>
                    <a:pt x="1226" y="105"/>
                    <a:pt x="1225" y="103"/>
                  </a:cubicBezTo>
                  <a:cubicBezTo>
                    <a:pt x="1221" y="100"/>
                    <a:pt x="1221" y="95"/>
                    <a:pt x="1225" y="91"/>
                  </a:cubicBezTo>
                  <a:cubicBezTo>
                    <a:pt x="1228" y="88"/>
                    <a:pt x="1233" y="88"/>
                    <a:pt x="1237" y="91"/>
                  </a:cubicBezTo>
                  <a:cubicBezTo>
                    <a:pt x="1238" y="93"/>
                    <a:pt x="1239" y="95"/>
                    <a:pt x="1239" y="97"/>
                  </a:cubicBezTo>
                  <a:cubicBezTo>
                    <a:pt x="1239" y="99"/>
                    <a:pt x="1238" y="102"/>
                    <a:pt x="1237" y="103"/>
                  </a:cubicBezTo>
                  <a:cubicBezTo>
                    <a:pt x="1237" y="103"/>
                    <a:pt x="1237" y="103"/>
                    <a:pt x="1237" y="103"/>
                  </a:cubicBezTo>
                  <a:cubicBezTo>
                    <a:pt x="1235" y="105"/>
                    <a:pt x="1233" y="106"/>
                    <a:pt x="1231" y="106"/>
                  </a:cubicBezTo>
                  <a:close/>
                  <a:moveTo>
                    <a:pt x="3388" y="98"/>
                  </a:moveTo>
                  <a:cubicBezTo>
                    <a:pt x="3388" y="98"/>
                    <a:pt x="3388" y="98"/>
                    <a:pt x="3388" y="98"/>
                  </a:cubicBezTo>
                  <a:cubicBezTo>
                    <a:pt x="3385" y="98"/>
                    <a:pt x="3383" y="97"/>
                    <a:pt x="3382" y="96"/>
                  </a:cubicBezTo>
                  <a:cubicBezTo>
                    <a:pt x="3380" y="94"/>
                    <a:pt x="3380" y="94"/>
                    <a:pt x="3380" y="94"/>
                  </a:cubicBezTo>
                  <a:cubicBezTo>
                    <a:pt x="3367" y="81"/>
                    <a:pt x="3351" y="69"/>
                    <a:pt x="3334" y="59"/>
                  </a:cubicBezTo>
                  <a:cubicBezTo>
                    <a:pt x="3334" y="59"/>
                    <a:pt x="3334" y="59"/>
                    <a:pt x="3334" y="59"/>
                  </a:cubicBezTo>
                  <a:cubicBezTo>
                    <a:pt x="3317" y="49"/>
                    <a:pt x="3299" y="40"/>
                    <a:pt x="3278" y="34"/>
                  </a:cubicBezTo>
                  <a:cubicBezTo>
                    <a:pt x="3257" y="27"/>
                    <a:pt x="3236" y="22"/>
                    <a:pt x="3216" y="20"/>
                  </a:cubicBezTo>
                  <a:cubicBezTo>
                    <a:pt x="3205" y="19"/>
                    <a:pt x="3193" y="18"/>
                    <a:pt x="3182" y="18"/>
                  </a:cubicBezTo>
                  <a:cubicBezTo>
                    <a:pt x="3177" y="18"/>
                    <a:pt x="3173" y="14"/>
                    <a:pt x="3173" y="9"/>
                  </a:cubicBezTo>
                  <a:cubicBezTo>
                    <a:pt x="3174" y="4"/>
                    <a:pt x="3177" y="1"/>
                    <a:pt x="3182" y="1"/>
                  </a:cubicBezTo>
                  <a:cubicBezTo>
                    <a:pt x="3182" y="1"/>
                    <a:pt x="3182" y="1"/>
                    <a:pt x="3182" y="1"/>
                  </a:cubicBezTo>
                  <a:cubicBezTo>
                    <a:pt x="3194" y="1"/>
                    <a:pt x="3206" y="2"/>
                    <a:pt x="3218" y="3"/>
                  </a:cubicBezTo>
                  <a:cubicBezTo>
                    <a:pt x="3239" y="5"/>
                    <a:pt x="3261" y="10"/>
                    <a:pt x="3283" y="17"/>
                  </a:cubicBezTo>
                  <a:cubicBezTo>
                    <a:pt x="3305" y="25"/>
                    <a:pt x="3325" y="33"/>
                    <a:pt x="3342" y="44"/>
                  </a:cubicBezTo>
                  <a:cubicBezTo>
                    <a:pt x="3342" y="44"/>
                    <a:pt x="3342" y="44"/>
                    <a:pt x="3342" y="44"/>
                  </a:cubicBezTo>
                  <a:cubicBezTo>
                    <a:pt x="3361" y="55"/>
                    <a:pt x="3377" y="68"/>
                    <a:pt x="3392" y="82"/>
                  </a:cubicBezTo>
                  <a:cubicBezTo>
                    <a:pt x="3393" y="82"/>
                    <a:pt x="3393" y="83"/>
                    <a:pt x="3394" y="83"/>
                  </a:cubicBezTo>
                  <a:cubicBezTo>
                    <a:pt x="3394" y="83"/>
                    <a:pt x="3394" y="83"/>
                    <a:pt x="3394" y="83"/>
                  </a:cubicBezTo>
                  <a:cubicBezTo>
                    <a:pt x="3395" y="85"/>
                    <a:pt x="3396" y="87"/>
                    <a:pt x="3396" y="89"/>
                  </a:cubicBezTo>
                  <a:cubicBezTo>
                    <a:pt x="3396" y="92"/>
                    <a:pt x="3395" y="94"/>
                    <a:pt x="3394" y="95"/>
                  </a:cubicBezTo>
                  <a:cubicBezTo>
                    <a:pt x="3392" y="97"/>
                    <a:pt x="3390" y="98"/>
                    <a:pt x="3388" y="98"/>
                  </a:cubicBezTo>
                  <a:close/>
                  <a:moveTo>
                    <a:pt x="1264" y="76"/>
                  </a:moveTo>
                  <a:cubicBezTo>
                    <a:pt x="1262" y="76"/>
                    <a:pt x="1259" y="74"/>
                    <a:pt x="1258" y="72"/>
                  </a:cubicBezTo>
                  <a:cubicBezTo>
                    <a:pt x="1255" y="68"/>
                    <a:pt x="1256" y="63"/>
                    <a:pt x="1259" y="60"/>
                  </a:cubicBezTo>
                  <a:cubicBezTo>
                    <a:pt x="1271" y="52"/>
                    <a:pt x="1284" y="44"/>
                    <a:pt x="1297" y="36"/>
                  </a:cubicBezTo>
                  <a:cubicBezTo>
                    <a:pt x="1299" y="36"/>
                    <a:pt x="1299" y="36"/>
                    <a:pt x="1299" y="36"/>
                  </a:cubicBezTo>
                  <a:cubicBezTo>
                    <a:pt x="1303" y="34"/>
                    <a:pt x="1308" y="35"/>
                    <a:pt x="1310" y="39"/>
                  </a:cubicBezTo>
                  <a:cubicBezTo>
                    <a:pt x="1312" y="43"/>
                    <a:pt x="1311" y="49"/>
                    <a:pt x="1307" y="51"/>
                  </a:cubicBezTo>
                  <a:cubicBezTo>
                    <a:pt x="1306" y="51"/>
                    <a:pt x="1306" y="51"/>
                    <a:pt x="1305" y="51"/>
                  </a:cubicBezTo>
                  <a:cubicBezTo>
                    <a:pt x="1305" y="51"/>
                    <a:pt x="1305" y="51"/>
                    <a:pt x="1305" y="51"/>
                  </a:cubicBezTo>
                  <a:cubicBezTo>
                    <a:pt x="1293" y="58"/>
                    <a:pt x="1281" y="66"/>
                    <a:pt x="1269" y="74"/>
                  </a:cubicBezTo>
                  <a:cubicBezTo>
                    <a:pt x="1268" y="75"/>
                    <a:pt x="1266" y="76"/>
                    <a:pt x="1264" y="76"/>
                  </a:cubicBezTo>
                  <a:close/>
                  <a:moveTo>
                    <a:pt x="1607" y="58"/>
                  </a:moveTo>
                  <a:cubicBezTo>
                    <a:pt x="1606" y="58"/>
                    <a:pt x="1604" y="58"/>
                    <a:pt x="1603" y="57"/>
                  </a:cubicBezTo>
                  <a:cubicBezTo>
                    <a:pt x="1599" y="55"/>
                    <a:pt x="1598" y="50"/>
                    <a:pt x="1600" y="46"/>
                  </a:cubicBezTo>
                  <a:cubicBezTo>
                    <a:pt x="1602" y="42"/>
                    <a:pt x="1607" y="40"/>
                    <a:pt x="1611" y="42"/>
                  </a:cubicBezTo>
                  <a:cubicBezTo>
                    <a:pt x="1615" y="45"/>
                    <a:pt x="1617" y="50"/>
                    <a:pt x="1615" y="54"/>
                  </a:cubicBezTo>
                  <a:cubicBezTo>
                    <a:pt x="1613" y="57"/>
                    <a:pt x="1610" y="58"/>
                    <a:pt x="1607" y="58"/>
                  </a:cubicBezTo>
                  <a:close/>
                  <a:moveTo>
                    <a:pt x="3050" y="43"/>
                  </a:moveTo>
                  <a:cubicBezTo>
                    <a:pt x="3046" y="43"/>
                    <a:pt x="3043" y="41"/>
                    <a:pt x="3042" y="38"/>
                  </a:cubicBezTo>
                  <a:cubicBezTo>
                    <a:pt x="3040" y="33"/>
                    <a:pt x="3042" y="28"/>
                    <a:pt x="3046" y="27"/>
                  </a:cubicBezTo>
                  <a:cubicBezTo>
                    <a:pt x="3050" y="25"/>
                    <a:pt x="3056" y="27"/>
                    <a:pt x="3057" y="31"/>
                  </a:cubicBezTo>
                  <a:cubicBezTo>
                    <a:pt x="3058" y="33"/>
                    <a:pt x="3058" y="35"/>
                    <a:pt x="3057" y="38"/>
                  </a:cubicBezTo>
                  <a:cubicBezTo>
                    <a:pt x="3057" y="40"/>
                    <a:pt x="3055" y="41"/>
                    <a:pt x="3053" y="42"/>
                  </a:cubicBezTo>
                  <a:cubicBezTo>
                    <a:pt x="3052" y="43"/>
                    <a:pt x="3051" y="43"/>
                    <a:pt x="3050" y="43"/>
                  </a:cubicBezTo>
                  <a:close/>
                  <a:moveTo>
                    <a:pt x="1566" y="39"/>
                  </a:moveTo>
                  <a:cubicBezTo>
                    <a:pt x="1565" y="39"/>
                    <a:pt x="1564" y="39"/>
                    <a:pt x="1563" y="38"/>
                  </a:cubicBezTo>
                  <a:cubicBezTo>
                    <a:pt x="1563" y="38"/>
                    <a:pt x="1562" y="38"/>
                    <a:pt x="1561" y="38"/>
                  </a:cubicBezTo>
                  <a:cubicBezTo>
                    <a:pt x="1558" y="36"/>
                    <a:pt x="1555" y="35"/>
                    <a:pt x="1553" y="34"/>
                  </a:cubicBezTo>
                  <a:cubicBezTo>
                    <a:pt x="1552" y="34"/>
                    <a:pt x="1552" y="34"/>
                    <a:pt x="1552" y="34"/>
                  </a:cubicBezTo>
                  <a:cubicBezTo>
                    <a:pt x="1532" y="28"/>
                    <a:pt x="1511" y="23"/>
                    <a:pt x="1490" y="20"/>
                  </a:cubicBezTo>
                  <a:cubicBezTo>
                    <a:pt x="1490" y="20"/>
                    <a:pt x="1490" y="20"/>
                    <a:pt x="1490" y="20"/>
                  </a:cubicBezTo>
                  <a:cubicBezTo>
                    <a:pt x="1477" y="18"/>
                    <a:pt x="1463" y="18"/>
                    <a:pt x="1449" y="18"/>
                  </a:cubicBezTo>
                  <a:cubicBezTo>
                    <a:pt x="1441" y="18"/>
                    <a:pt x="1433" y="18"/>
                    <a:pt x="1426" y="18"/>
                  </a:cubicBezTo>
                  <a:cubicBezTo>
                    <a:pt x="1425" y="18"/>
                    <a:pt x="1425" y="18"/>
                    <a:pt x="1425" y="18"/>
                  </a:cubicBezTo>
                  <a:cubicBezTo>
                    <a:pt x="1423" y="18"/>
                    <a:pt x="1419" y="19"/>
                    <a:pt x="1416" y="19"/>
                  </a:cubicBezTo>
                  <a:cubicBezTo>
                    <a:pt x="1414" y="19"/>
                    <a:pt x="1412" y="20"/>
                    <a:pt x="1410" y="20"/>
                  </a:cubicBezTo>
                  <a:cubicBezTo>
                    <a:pt x="1410" y="20"/>
                    <a:pt x="1410" y="20"/>
                    <a:pt x="1410" y="20"/>
                  </a:cubicBezTo>
                  <a:cubicBezTo>
                    <a:pt x="1407" y="20"/>
                    <a:pt x="1404" y="21"/>
                    <a:pt x="1401" y="21"/>
                  </a:cubicBezTo>
                  <a:cubicBezTo>
                    <a:pt x="1398" y="21"/>
                    <a:pt x="1396" y="22"/>
                    <a:pt x="1394" y="22"/>
                  </a:cubicBezTo>
                  <a:cubicBezTo>
                    <a:pt x="1391" y="23"/>
                    <a:pt x="1389" y="23"/>
                    <a:pt x="1387" y="23"/>
                  </a:cubicBezTo>
                  <a:cubicBezTo>
                    <a:pt x="1384" y="24"/>
                    <a:pt x="1381" y="25"/>
                    <a:pt x="1379" y="25"/>
                  </a:cubicBezTo>
                  <a:cubicBezTo>
                    <a:pt x="1378" y="25"/>
                    <a:pt x="1378" y="25"/>
                    <a:pt x="1378" y="25"/>
                  </a:cubicBezTo>
                  <a:cubicBezTo>
                    <a:pt x="1376" y="26"/>
                    <a:pt x="1374" y="26"/>
                    <a:pt x="1372" y="27"/>
                  </a:cubicBezTo>
                  <a:cubicBezTo>
                    <a:pt x="1369" y="27"/>
                    <a:pt x="1366" y="28"/>
                    <a:pt x="1363" y="29"/>
                  </a:cubicBezTo>
                  <a:cubicBezTo>
                    <a:pt x="1363" y="29"/>
                    <a:pt x="1363" y="29"/>
                    <a:pt x="1363" y="29"/>
                  </a:cubicBezTo>
                  <a:cubicBezTo>
                    <a:pt x="1358" y="31"/>
                    <a:pt x="1352" y="32"/>
                    <a:pt x="1347" y="34"/>
                  </a:cubicBezTo>
                  <a:cubicBezTo>
                    <a:pt x="1343" y="35"/>
                    <a:pt x="1338" y="33"/>
                    <a:pt x="1336" y="28"/>
                  </a:cubicBezTo>
                  <a:cubicBezTo>
                    <a:pt x="1335" y="24"/>
                    <a:pt x="1337" y="19"/>
                    <a:pt x="1342" y="18"/>
                  </a:cubicBezTo>
                  <a:cubicBezTo>
                    <a:pt x="1347" y="16"/>
                    <a:pt x="1353" y="14"/>
                    <a:pt x="1358" y="13"/>
                  </a:cubicBezTo>
                  <a:cubicBezTo>
                    <a:pt x="1362" y="12"/>
                    <a:pt x="1365" y="11"/>
                    <a:pt x="1369" y="10"/>
                  </a:cubicBezTo>
                  <a:cubicBezTo>
                    <a:pt x="1371" y="10"/>
                    <a:pt x="1372" y="9"/>
                    <a:pt x="1374" y="9"/>
                  </a:cubicBezTo>
                  <a:cubicBezTo>
                    <a:pt x="1374" y="9"/>
                    <a:pt x="1374" y="9"/>
                    <a:pt x="1374" y="9"/>
                  </a:cubicBezTo>
                  <a:cubicBezTo>
                    <a:pt x="1378" y="8"/>
                    <a:pt x="1381" y="7"/>
                    <a:pt x="1384" y="7"/>
                  </a:cubicBezTo>
                  <a:cubicBezTo>
                    <a:pt x="1386" y="6"/>
                    <a:pt x="1389" y="6"/>
                    <a:pt x="1391" y="5"/>
                  </a:cubicBezTo>
                  <a:cubicBezTo>
                    <a:pt x="1391" y="5"/>
                    <a:pt x="1391" y="5"/>
                    <a:pt x="1391" y="5"/>
                  </a:cubicBezTo>
                  <a:cubicBezTo>
                    <a:pt x="1393" y="5"/>
                    <a:pt x="1396" y="5"/>
                    <a:pt x="1398" y="4"/>
                  </a:cubicBezTo>
                  <a:cubicBezTo>
                    <a:pt x="1401" y="4"/>
                    <a:pt x="1404" y="3"/>
                    <a:pt x="1408" y="3"/>
                  </a:cubicBezTo>
                  <a:cubicBezTo>
                    <a:pt x="1408" y="3"/>
                    <a:pt x="1408" y="3"/>
                    <a:pt x="1408" y="3"/>
                  </a:cubicBezTo>
                  <a:cubicBezTo>
                    <a:pt x="1410" y="3"/>
                    <a:pt x="1412" y="3"/>
                    <a:pt x="1414" y="2"/>
                  </a:cubicBezTo>
                  <a:cubicBezTo>
                    <a:pt x="1417" y="2"/>
                    <a:pt x="1421" y="2"/>
                    <a:pt x="1425" y="1"/>
                  </a:cubicBezTo>
                  <a:cubicBezTo>
                    <a:pt x="1447" y="0"/>
                    <a:pt x="1470" y="0"/>
                    <a:pt x="1492" y="3"/>
                  </a:cubicBezTo>
                  <a:cubicBezTo>
                    <a:pt x="1492" y="3"/>
                    <a:pt x="1492" y="3"/>
                    <a:pt x="1492" y="3"/>
                  </a:cubicBezTo>
                  <a:cubicBezTo>
                    <a:pt x="1515" y="6"/>
                    <a:pt x="1537" y="11"/>
                    <a:pt x="1557" y="18"/>
                  </a:cubicBezTo>
                  <a:cubicBezTo>
                    <a:pt x="1561" y="19"/>
                    <a:pt x="1564" y="20"/>
                    <a:pt x="1567" y="22"/>
                  </a:cubicBezTo>
                  <a:cubicBezTo>
                    <a:pt x="1568" y="22"/>
                    <a:pt x="1569" y="22"/>
                    <a:pt x="1569" y="22"/>
                  </a:cubicBezTo>
                  <a:cubicBezTo>
                    <a:pt x="1574" y="24"/>
                    <a:pt x="1576" y="29"/>
                    <a:pt x="1574" y="33"/>
                  </a:cubicBezTo>
                  <a:cubicBezTo>
                    <a:pt x="1573" y="37"/>
                    <a:pt x="1570" y="39"/>
                    <a:pt x="1566" y="39"/>
                  </a:cubicBezTo>
                  <a:close/>
                  <a:moveTo>
                    <a:pt x="3092" y="28"/>
                  </a:moveTo>
                  <a:cubicBezTo>
                    <a:pt x="3089" y="28"/>
                    <a:pt x="3085" y="26"/>
                    <a:pt x="3084" y="22"/>
                  </a:cubicBezTo>
                  <a:cubicBezTo>
                    <a:pt x="3084" y="20"/>
                    <a:pt x="3084" y="18"/>
                    <a:pt x="3085" y="16"/>
                  </a:cubicBezTo>
                  <a:cubicBezTo>
                    <a:pt x="3086" y="14"/>
                    <a:pt x="3088" y="12"/>
                    <a:pt x="3090" y="12"/>
                  </a:cubicBezTo>
                  <a:cubicBezTo>
                    <a:pt x="3105" y="8"/>
                    <a:pt x="3120" y="5"/>
                    <a:pt x="3136" y="3"/>
                  </a:cubicBezTo>
                  <a:cubicBezTo>
                    <a:pt x="3140" y="2"/>
                    <a:pt x="3145" y="6"/>
                    <a:pt x="3145" y="10"/>
                  </a:cubicBezTo>
                  <a:cubicBezTo>
                    <a:pt x="3146" y="15"/>
                    <a:pt x="3142" y="19"/>
                    <a:pt x="3138" y="20"/>
                  </a:cubicBezTo>
                  <a:cubicBezTo>
                    <a:pt x="3123" y="22"/>
                    <a:pt x="3108" y="24"/>
                    <a:pt x="3095" y="28"/>
                  </a:cubicBezTo>
                  <a:cubicBezTo>
                    <a:pt x="3094" y="28"/>
                    <a:pt x="3093" y="28"/>
                    <a:pt x="3092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</p:grpSp>
      <p:grpSp>
        <p:nvGrpSpPr>
          <p:cNvPr id="2039" name="Group 2038">
            <a:extLst>
              <a:ext uri="{FF2B5EF4-FFF2-40B4-BE49-F238E27FC236}">
                <a16:creationId xmlns:a16="http://schemas.microsoft.com/office/drawing/2014/main" id="{D471A9BC-FF02-417F-AF96-39FE55FB8C4C}"/>
              </a:ext>
            </a:extLst>
          </p:cNvPr>
          <p:cNvGrpSpPr/>
          <p:nvPr/>
        </p:nvGrpSpPr>
        <p:grpSpPr>
          <a:xfrm>
            <a:off x="1509403" y="1839034"/>
            <a:ext cx="1076141" cy="1076141"/>
            <a:chOff x="2354005" y="4878316"/>
            <a:chExt cx="3929653" cy="3929653"/>
          </a:xfrm>
          <a:solidFill>
            <a:schemeClr val="accent1"/>
          </a:solidFill>
        </p:grpSpPr>
        <p:grpSp>
          <p:nvGrpSpPr>
            <p:cNvPr id="2040" name="Group 2039">
              <a:extLst>
                <a:ext uri="{FF2B5EF4-FFF2-40B4-BE49-F238E27FC236}">
                  <a16:creationId xmlns:a16="http://schemas.microsoft.com/office/drawing/2014/main" id="{688CBF25-5EC5-44D3-AE10-3AAA2FDEDB04}"/>
                </a:ext>
              </a:extLst>
            </p:cNvPr>
            <p:cNvGrpSpPr/>
            <p:nvPr/>
          </p:nvGrpSpPr>
          <p:grpSpPr>
            <a:xfrm>
              <a:off x="3004365" y="4878316"/>
              <a:ext cx="2628934" cy="423828"/>
              <a:chOff x="10446192" y="4227958"/>
              <a:chExt cx="3499111" cy="564115"/>
            </a:xfrm>
            <a:grpFill/>
          </p:grpSpPr>
          <p:sp>
            <p:nvSpPr>
              <p:cNvPr id="2072" name="Freeform 291">
                <a:extLst>
                  <a:ext uri="{FF2B5EF4-FFF2-40B4-BE49-F238E27FC236}">
                    <a16:creationId xmlns:a16="http://schemas.microsoft.com/office/drawing/2014/main" id="{101209AB-9105-4A60-8353-5138A87C9F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46192" y="4227958"/>
                <a:ext cx="163273" cy="564115"/>
              </a:xfrm>
              <a:custGeom>
                <a:avLst/>
                <a:gdLst>
                  <a:gd name="T0" fmla="*/ 90 w 116"/>
                  <a:gd name="T1" fmla="*/ 0 h 401"/>
                  <a:gd name="T2" fmla="*/ 26 w 116"/>
                  <a:gd name="T3" fmla="*/ 0 h 401"/>
                  <a:gd name="T4" fmla="*/ 26 w 116"/>
                  <a:gd name="T5" fmla="*/ 140 h 401"/>
                  <a:gd name="T6" fmla="*/ 0 w 116"/>
                  <a:gd name="T7" fmla="*/ 140 h 401"/>
                  <a:gd name="T8" fmla="*/ 0 w 116"/>
                  <a:gd name="T9" fmla="*/ 401 h 401"/>
                  <a:gd name="T10" fmla="*/ 116 w 116"/>
                  <a:gd name="T11" fmla="*/ 401 h 401"/>
                  <a:gd name="T12" fmla="*/ 116 w 116"/>
                  <a:gd name="T13" fmla="*/ 140 h 401"/>
                  <a:gd name="T14" fmla="*/ 90 w 116"/>
                  <a:gd name="T15" fmla="*/ 140 h 401"/>
                  <a:gd name="T16" fmla="*/ 90 w 116"/>
                  <a:gd name="T1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90" y="0"/>
                    </a:moveTo>
                    <a:lnTo>
                      <a:pt x="26" y="0"/>
                    </a:lnTo>
                    <a:lnTo>
                      <a:pt x="26" y="140"/>
                    </a:lnTo>
                    <a:lnTo>
                      <a:pt x="0" y="140"/>
                    </a:lnTo>
                    <a:lnTo>
                      <a:pt x="0" y="401"/>
                    </a:lnTo>
                    <a:lnTo>
                      <a:pt x="116" y="401"/>
                    </a:lnTo>
                    <a:lnTo>
                      <a:pt x="116" y="140"/>
                    </a:lnTo>
                    <a:lnTo>
                      <a:pt x="90" y="140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073" name="Freeform 292">
                <a:extLst>
                  <a:ext uri="{FF2B5EF4-FFF2-40B4-BE49-F238E27FC236}">
                    <a16:creationId xmlns:a16="http://schemas.microsoft.com/office/drawing/2014/main" id="{F261853A-0885-447C-A755-FFFA977EC6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62820" y="4227958"/>
                <a:ext cx="163273" cy="564115"/>
              </a:xfrm>
              <a:custGeom>
                <a:avLst/>
                <a:gdLst>
                  <a:gd name="T0" fmla="*/ 90 w 116"/>
                  <a:gd name="T1" fmla="*/ 0 h 401"/>
                  <a:gd name="T2" fmla="*/ 26 w 116"/>
                  <a:gd name="T3" fmla="*/ 0 h 401"/>
                  <a:gd name="T4" fmla="*/ 26 w 116"/>
                  <a:gd name="T5" fmla="*/ 140 h 401"/>
                  <a:gd name="T6" fmla="*/ 0 w 116"/>
                  <a:gd name="T7" fmla="*/ 140 h 401"/>
                  <a:gd name="T8" fmla="*/ 0 w 116"/>
                  <a:gd name="T9" fmla="*/ 401 h 401"/>
                  <a:gd name="T10" fmla="*/ 116 w 116"/>
                  <a:gd name="T11" fmla="*/ 401 h 401"/>
                  <a:gd name="T12" fmla="*/ 116 w 116"/>
                  <a:gd name="T13" fmla="*/ 140 h 401"/>
                  <a:gd name="T14" fmla="*/ 90 w 116"/>
                  <a:gd name="T15" fmla="*/ 140 h 401"/>
                  <a:gd name="T16" fmla="*/ 90 w 116"/>
                  <a:gd name="T1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90" y="0"/>
                    </a:moveTo>
                    <a:lnTo>
                      <a:pt x="26" y="0"/>
                    </a:lnTo>
                    <a:lnTo>
                      <a:pt x="26" y="140"/>
                    </a:lnTo>
                    <a:lnTo>
                      <a:pt x="0" y="140"/>
                    </a:lnTo>
                    <a:lnTo>
                      <a:pt x="0" y="401"/>
                    </a:lnTo>
                    <a:lnTo>
                      <a:pt x="116" y="401"/>
                    </a:lnTo>
                    <a:lnTo>
                      <a:pt x="116" y="140"/>
                    </a:lnTo>
                    <a:lnTo>
                      <a:pt x="90" y="140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074" name="Freeform 293">
                <a:extLst>
                  <a:ext uri="{FF2B5EF4-FFF2-40B4-BE49-F238E27FC236}">
                    <a16:creationId xmlns:a16="http://schemas.microsoft.com/office/drawing/2014/main" id="{270D192B-0332-4A97-B225-D26C30020C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79448" y="4227958"/>
                <a:ext cx="163273" cy="564115"/>
              </a:xfrm>
              <a:custGeom>
                <a:avLst/>
                <a:gdLst>
                  <a:gd name="T0" fmla="*/ 90 w 116"/>
                  <a:gd name="T1" fmla="*/ 0 h 401"/>
                  <a:gd name="T2" fmla="*/ 26 w 116"/>
                  <a:gd name="T3" fmla="*/ 0 h 401"/>
                  <a:gd name="T4" fmla="*/ 26 w 116"/>
                  <a:gd name="T5" fmla="*/ 140 h 401"/>
                  <a:gd name="T6" fmla="*/ 0 w 116"/>
                  <a:gd name="T7" fmla="*/ 140 h 401"/>
                  <a:gd name="T8" fmla="*/ 0 w 116"/>
                  <a:gd name="T9" fmla="*/ 401 h 401"/>
                  <a:gd name="T10" fmla="*/ 116 w 116"/>
                  <a:gd name="T11" fmla="*/ 401 h 401"/>
                  <a:gd name="T12" fmla="*/ 116 w 116"/>
                  <a:gd name="T13" fmla="*/ 140 h 401"/>
                  <a:gd name="T14" fmla="*/ 90 w 116"/>
                  <a:gd name="T15" fmla="*/ 140 h 401"/>
                  <a:gd name="T16" fmla="*/ 90 w 116"/>
                  <a:gd name="T1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90" y="0"/>
                    </a:moveTo>
                    <a:lnTo>
                      <a:pt x="26" y="0"/>
                    </a:lnTo>
                    <a:lnTo>
                      <a:pt x="26" y="140"/>
                    </a:lnTo>
                    <a:lnTo>
                      <a:pt x="0" y="140"/>
                    </a:lnTo>
                    <a:lnTo>
                      <a:pt x="0" y="401"/>
                    </a:lnTo>
                    <a:lnTo>
                      <a:pt x="116" y="401"/>
                    </a:lnTo>
                    <a:lnTo>
                      <a:pt x="116" y="140"/>
                    </a:lnTo>
                    <a:lnTo>
                      <a:pt x="90" y="140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075" name="Freeform 294">
                <a:extLst>
                  <a:ext uri="{FF2B5EF4-FFF2-40B4-BE49-F238E27FC236}">
                    <a16:creationId xmlns:a16="http://schemas.microsoft.com/office/drawing/2014/main" id="{3250B861-780E-48B4-9760-C8033C97F0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97483" y="4227958"/>
                <a:ext cx="163273" cy="564115"/>
              </a:xfrm>
              <a:custGeom>
                <a:avLst/>
                <a:gdLst>
                  <a:gd name="T0" fmla="*/ 90 w 116"/>
                  <a:gd name="T1" fmla="*/ 0 h 401"/>
                  <a:gd name="T2" fmla="*/ 26 w 116"/>
                  <a:gd name="T3" fmla="*/ 0 h 401"/>
                  <a:gd name="T4" fmla="*/ 26 w 116"/>
                  <a:gd name="T5" fmla="*/ 140 h 401"/>
                  <a:gd name="T6" fmla="*/ 0 w 116"/>
                  <a:gd name="T7" fmla="*/ 140 h 401"/>
                  <a:gd name="T8" fmla="*/ 0 w 116"/>
                  <a:gd name="T9" fmla="*/ 401 h 401"/>
                  <a:gd name="T10" fmla="*/ 116 w 116"/>
                  <a:gd name="T11" fmla="*/ 401 h 401"/>
                  <a:gd name="T12" fmla="*/ 116 w 116"/>
                  <a:gd name="T13" fmla="*/ 140 h 401"/>
                  <a:gd name="T14" fmla="*/ 90 w 116"/>
                  <a:gd name="T15" fmla="*/ 140 h 401"/>
                  <a:gd name="T16" fmla="*/ 90 w 116"/>
                  <a:gd name="T1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90" y="0"/>
                    </a:moveTo>
                    <a:lnTo>
                      <a:pt x="26" y="0"/>
                    </a:lnTo>
                    <a:lnTo>
                      <a:pt x="26" y="140"/>
                    </a:lnTo>
                    <a:lnTo>
                      <a:pt x="0" y="140"/>
                    </a:lnTo>
                    <a:lnTo>
                      <a:pt x="0" y="401"/>
                    </a:lnTo>
                    <a:lnTo>
                      <a:pt x="116" y="401"/>
                    </a:lnTo>
                    <a:lnTo>
                      <a:pt x="116" y="140"/>
                    </a:lnTo>
                    <a:lnTo>
                      <a:pt x="90" y="140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076" name="Freeform 295">
                <a:extLst>
                  <a:ext uri="{FF2B5EF4-FFF2-40B4-BE49-F238E27FC236}">
                    <a16:creationId xmlns:a16="http://schemas.microsoft.com/office/drawing/2014/main" id="{68289FEB-4205-4475-8DC2-CECFAF6E7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14110" y="4227958"/>
                <a:ext cx="163273" cy="564115"/>
              </a:xfrm>
              <a:custGeom>
                <a:avLst/>
                <a:gdLst>
                  <a:gd name="T0" fmla="*/ 90 w 116"/>
                  <a:gd name="T1" fmla="*/ 0 h 401"/>
                  <a:gd name="T2" fmla="*/ 26 w 116"/>
                  <a:gd name="T3" fmla="*/ 0 h 401"/>
                  <a:gd name="T4" fmla="*/ 26 w 116"/>
                  <a:gd name="T5" fmla="*/ 140 h 401"/>
                  <a:gd name="T6" fmla="*/ 0 w 116"/>
                  <a:gd name="T7" fmla="*/ 140 h 401"/>
                  <a:gd name="T8" fmla="*/ 0 w 116"/>
                  <a:gd name="T9" fmla="*/ 401 h 401"/>
                  <a:gd name="T10" fmla="*/ 116 w 116"/>
                  <a:gd name="T11" fmla="*/ 401 h 401"/>
                  <a:gd name="T12" fmla="*/ 116 w 116"/>
                  <a:gd name="T13" fmla="*/ 140 h 401"/>
                  <a:gd name="T14" fmla="*/ 90 w 116"/>
                  <a:gd name="T15" fmla="*/ 140 h 401"/>
                  <a:gd name="T16" fmla="*/ 90 w 116"/>
                  <a:gd name="T1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90" y="0"/>
                    </a:moveTo>
                    <a:lnTo>
                      <a:pt x="26" y="0"/>
                    </a:lnTo>
                    <a:lnTo>
                      <a:pt x="26" y="140"/>
                    </a:lnTo>
                    <a:lnTo>
                      <a:pt x="0" y="140"/>
                    </a:lnTo>
                    <a:lnTo>
                      <a:pt x="0" y="401"/>
                    </a:lnTo>
                    <a:lnTo>
                      <a:pt x="116" y="401"/>
                    </a:lnTo>
                    <a:lnTo>
                      <a:pt x="116" y="140"/>
                    </a:lnTo>
                    <a:lnTo>
                      <a:pt x="90" y="140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077" name="Freeform 296">
                <a:extLst>
                  <a:ext uri="{FF2B5EF4-FFF2-40B4-BE49-F238E27FC236}">
                    <a16:creationId xmlns:a16="http://schemas.microsoft.com/office/drawing/2014/main" id="{79945A44-46E3-4B2F-98ED-EEE3BDF09D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30738" y="4227958"/>
                <a:ext cx="163273" cy="564115"/>
              </a:xfrm>
              <a:custGeom>
                <a:avLst/>
                <a:gdLst>
                  <a:gd name="T0" fmla="*/ 90 w 116"/>
                  <a:gd name="T1" fmla="*/ 0 h 401"/>
                  <a:gd name="T2" fmla="*/ 26 w 116"/>
                  <a:gd name="T3" fmla="*/ 0 h 401"/>
                  <a:gd name="T4" fmla="*/ 26 w 116"/>
                  <a:gd name="T5" fmla="*/ 140 h 401"/>
                  <a:gd name="T6" fmla="*/ 0 w 116"/>
                  <a:gd name="T7" fmla="*/ 140 h 401"/>
                  <a:gd name="T8" fmla="*/ 0 w 116"/>
                  <a:gd name="T9" fmla="*/ 401 h 401"/>
                  <a:gd name="T10" fmla="*/ 116 w 116"/>
                  <a:gd name="T11" fmla="*/ 401 h 401"/>
                  <a:gd name="T12" fmla="*/ 116 w 116"/>
                  <a:gd name="T13" fmla="*/ 140 h 401"/>
                  <a:gd name="T14" fmla="*/ 90 w 116"/>
                  <a:gd name="T15" fmla="*/ 140 h 401"/>
                  <a:gd name="T16" fmla="*/ 90 w 116"/>
                  <a:gd name="T1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90" y="0"/>
                    </a:moveTo>
                    <a:lnTo>
                      <a:pt x="26" y="0"/>
                    </a:lnTo>
                    <a:lnTo>
                      <a:pt x="26" y="140"/>
                    </a:lnTo>
                    <a:lnTo>
                      <a:pt x="0" y="140"/>
                    </a:lnTo>
                    <a:lnTo>
                      <a:pt x="0" y="401"/>
                    </a:lnTo>
                    <a:lnTo>
                      <a:pt x="116" y="401"/>
                    </a:lnTo>
                    <a:lnTo>
                      <a:pt x="116" y="140"/>
                    </a:lnTo>
                    <a:lnTo>
                      <a:pt x="90" y="140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078" name="Freeform 297">
                <a:extLst>
                  <a:ext uri="{FF2B5EF4-FFF2-40B4-BE49-F238E27FC236}">
                    <a16:creationId xmlns:a16="http://schemas.microsoft.com/office/drawing/2014/main" id="{9BA02BAD-6DFC-4D64-AA7A-1D26F5E4D3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48774" y="4227958"/>
                <a:ext cx="163273" cy="564115"/>
              </a:xfrm>
              <a:custGeom>
                <a:avLst/>
                <a:gdLst>
                  <a:gd name="T0" fmla="*/ 90 w 116"/>
                  <a:gd name="T1" fmla="*/ 0 h 401"/>
                  <a:gd name="T2" fmla="*/ 26 w 116"/>
                  <a:gd name="T3" fmla="*/ 0 h 401"/>
                  <a:gd name="T4" fmla="*/ 26 w 116"/>
                  <a:gd name="T5" fmla="*/ 140 h 401"/>
                  <a:gd name="T6" fmla="*/ 0 w 116"/>
                  <a:gd name="T7" fmla="*/ 140 h 401"/>
                  <a:gd name="T8" fmla="*/ 0 w 116"/>
                  <a:gd name="T9" fmla="*/ 401 h 401"/>
                  <a:gd name="T10" fmla="*/ 116 w 116"/>
                  <a:gd name="T11" fmla="*/ 401 h 401"/>
                  <a:gd name="T12" fmla="*/ 116 w 116"/>
                  <a:gd name="T13" fmla="*/ 140 h 401"/>
                  <a:gd name="T14" fmla="*/ 90 w 116"/>
                  <a:gd name="T15" fmla="*/ 140 h 401"/>
                  <a:gd name="T16" fmla="*/ 90 w 116"/>
                  <a:gd name="T1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90" y="0"/>
                    </a:moveTo>
                    <a:lnTo>
                      <a:pt x="26" y="0"/>
                    </a:lnTo>
                    <a:lnTo>
                      <a:pt x="26" y="140"/>
                    </a:lnTo>
                    <a:lnTo>
                      <a:pt x="0" y="140"/>
                    </a:lnTo>
                    <a:lnTo>
                      <a:pt x="0" y="401"/>
                    </a:lnTo>
                    <a:lnTo>
                      <a:pt x="116" y="401"/>
                    </a:lnTo>
                    <a:lnTo>
                      <a:pt x="116" y="140"/>
                    </a:lnTo>
                    <a:lnTo>
                      <a:pt x="90" y="140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079" name="Freeform 298">
                <a:extLst>
                  <a:ext uri="{FF2B5EF4-FFF2-40B4-BE49-F238E27FC236}">
                    <a16:creationId xmlns:a16="http://schemas.microsoft.com/office/drawing/2014/main" id="{52AFC2BD-44E2-4275-8974-C41739F50D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65402" y="4227958"/>
                <a:ext cx="163273" cy="564115"/>
              </a:xfrm>
              <a:custGeom>
                <a:avLst/>
                <a:gdLst>
                  <a:gd name="T0" fmla="*/ 90 w 116"/>
                  <a:gd name="T1" fmla="*/ 0 h 401"/>
                  <a:gd name="T2" fmla="*/ 26 w 116"/>
                  <a:gd name="T3" fmla="*/ 0 h 401"/>
                  <a:gd name="T4" fmla="*/ 26 w 116"/>
                  <a:gd name="T5" fmla="*/ 140 h 401"/>
                  <a:gd name="T6" fmla="*/ 0 w 116"/>
                  <a:gd name="T7" fmla="*/ 140 h 401"/>
                  <a:gd name="T8" fmla="*/ 0 w 116"/>
                  <a:gd name="T9" fmla="*/ 401 h 401"/>
                  <a:gd name="T10" fmla="*/ 116 w 116"/>
                  <a:gd name="T11" fmla="*/ 401 h 401"/>
                  <a:gd name="T12" fmla="*/ 116 w 116"/>
                  <a:gd name="T13" fmla="*/ 140 h 401"/>
                  <a:gd name="T14" fmla="*/ 90 w 116"/>
                  <a:gd name="T15" fmla="*/ 140 h 401"/>
                  <a:gd name="T16" fmla="*/ 90 w 116"/>
                  <a:gd name="T1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90" y="0"/>
                    </a:moveTo>
                    <a:lnTo>
                      <a:pt x="26" y="0"/>
                    </a:lnTo>
                    <a:lnTo>
                      <a:pt x="26" y="140"/>
                    </a:lnTo>
                    <a:lnTo>
                      <a:pt x="0" y="140"/>
                    </a:lnTo>
                    <a:lnTo>
                      <a:pt x="0" y="401"/>
                    </a:lnTo>
                    <a:lnTo>
                      <a:pt x="116" y="401"/>
                    </a:lnTo>
                    <a:lnTo>
                      <a:pt x="116" y="140"/>
                    </a:lnTo>
                    <a:lnTo>
                      <a:pt x="90" y="140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080" name="Freeform 299">
                <a:extLst>
                  <a:ext uri="{FF2B5EF4-FFF2-40B4-BE49-F238E27FC236}">
                    <a16:creationId xmlns:a16="http://schemas.microsoft.com/office/drawing/2014/main" id="{13146AB3-664C-414B-A2F8-DB65E896D4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82030" y="4227958"/>
                <a:ext cx="163273" cy="564115"/>
              </a:xfrm>
              <a:custGeom>
                <a:avLst/>
                <a:gdLst>
                  <a:gd name="T0" fmla="*/ 90 w 116"/>
                  <a:gd name="T1" fmla="*/ 140 h 401"/>
                  <a:gd name="T2" fmla="*/ 90 w 116"/>
                  <a:gd name="T3" fmla="*/ 0 h 401"/>
                  <a:gd name="T4" fmla="*/ 26 w 116"/>
                  <a:gd name="T5" fmla="*/ 0 h 401"/>
                  <a:gd name="T6" fmla="*/ 26 w 116"/>
                  <a:gd name="T7" fmla="*/ 140 h 401"/>
                  <a:gd name="T8" fmla="*/ 0 w 116"/>
                  <a:gd name="T9" fmla="*/ 140 h 401"/>
                  <a:gd name="T10" fmla="*/ 0 w 116"/>
                  <a:gd name="T11" fmla="*/ 401 h 401"/>
                  <a:gd name="T12" fmla="*/ 116 w 116"/>
                  <a:gd name="T13" fmla="*/ 401 h 401"/>
                  <a:gd name="T14" fmla="*/ 116 w 116"/>
                  <a:gd name="T15" fmla="*/ 140 h 401"/>
                  <a:gd name="T16" fmla="*/ 90 w 116"/>
                  <a:gd name="T17" fmla="*/ 14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90" y="140"/>
                    </a:moveTo>
                    <a:lnTo>
                      <a:pt x="90" y="0"/>
                    </a:lnTo>
                    <a:lnTo>
                      <a:pt x="26" y="0"/>
                    </a:lnTo>
                    <a:lnTo>
                      <a:pt x="26" y="140"/>
                    </a:lnTo>
                    <a:lnTo>
                      <a:pt x="0" y="140"/>
                    </a:lnTo>
                    <a:lnTo>
                      <a:pt x="0" y="401"/>
                    </a:lnTo>
                    <a:lnTo>
                      <a:pt x="116" y="401"/>
                    </a:lnTo>
                    <a:lnTo>
                      <a:pt x="116" y="140"/>
                    </a:lnTo>
                    <a:lnTo>
                      <a:pt x="90" y="1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</p:grpSp>
        <p:grpSp>
          <p:nvGrpSpPr>
            <p:cNvPr id="2041" name="Group 2040">
              <a:extLst>
                <a:ext uri="{FF2B5EF4-FFF2-40B4-BE49-F238E27FC236}">
                  <a16:creationId xmlns:a16="http://schemas.microsoft.com/office/drawing/2014/main" id="{ACC25C15-C9DD-4CCE-93C5-FCFCBD295BC2}"/>
                </a:ext>
              </a:extLst>
            </p:cNvPr>
            <p:cNvGrpSpPr/>
            <p:nvPr/>
          </p:nvGrpSpPr>
          <p:grpSpPr>
            <a:xfrm>
              <a:off x="3004365" y="8384141"/>
              <a:ext cx="2628934" cy="423828"/>
              <a:chOff x="10446192" y="8894211"/>
              <a:chExt cx="3499111" cy="564115"/>
            </a:xfrm>
            <a:grpFill/>
          </p:grpSpPr>
          <p:sp>
            <p:nvSpPr>
              <p:cNvPr id="2063" name="Freeform 300">
                <a:extLst>
                  <a:ext uri="{FF2B5EF4-FFF2-40B4-BE49-F238E27FC236}">
                    <a16:creationId xmlns:a16="http://schemas.microsoft.com/office/drawing/2014/main" id="{12F19AE1-197C-44A1-9942-67A8C0472A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82030" y="8894211"/>
                <a:ext cx="163273" cy="564115"/>
              </a:xfrm>
              <a:custGeom>
                <a:avLst/>
                <a:gdLst>
                  <a:gd name="T0" fmla="*/ 0 w 116"/>
                  <a:gd name="T1" fmla="*/ 261 h 401"/>
                  <a:gd name="T2" fmla="*/ 26 w 116"/>
                  <a:gd name="T3" fmla="*/ 261 h 401"/>
                  <a:gd name="T4" fmla="*/ 26 w 116"/>
                  <a:gd name="T5" fmla="*/ 401 h 401"/>
                  <a:gd name="T6" fmla="*/ 90 w 116"/>
                  <a:gd name="T7" fmla="*/ 401 h 401"/>
                  <a:gd name="T8" fmla="*/ 90 w 116"/>
                  <a:gd name="T9" fmla="*/ 261 h 401"/>
                  <a:gd name="T10" fmla="*/ 116 w 116"/>
                  <a:gd name="T11" fmla="*/ 261 h 401"/>
                  <a:gd name="T12" fmla="*/ 116 w 116"/>
                  <a:gd name="T13" fmla="*/ 0 h 401"/>
                  <a:gd name="T14" fmla="*/ 0 w 116"/>
                  <a:gd name="T15" fmla="*/ 0 h 401"/>
                  <a:gd name="T16" fmla="*/ 0 w 116"/>
                  <a:gd name="T17" fmla="*/ 26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0" y="261"/>
                    </a:moveTo>
                    <a:lnTo>
                      <a:pt x="26" y="261"/>
                    </a:lnTo>
                    <a:lnTo>
                      <a:pt x="26" y="401"/>
                    </a:lnTo>
                    <a:lnTo>
                      <a:pt x="90" y="401"/>
                    </a:lnTo>
                    <a:lnTo>
                      <a:pt x="90" y="261"/>
                    </a:lnTo>
                    <a:lnTo>
                      <a:pt x="116" y="261"/>
                    </a:lnTo>
                    <a:lnTo>
                      <a:pt x="116" y="0"/>
                    </a:lnTo>
                    <a:lnTo>
                      <a:pt x="0" y="0"/>
                    </a:lnTo>
                    <a:lnTo>
                      <a:pt x="0" y="2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064" name="Freeform 301">
                <a:extLst>
                  <a:ext uri="{FF2B5EF4-FFF2-40B4-BE49-F238E27FC236}">
                    <a16:creationId xmlns:a16="http://schemas.microsoft.com/office/drawing/2014/main" id="{EEFEA38E-2939-4A1F-986A-F7452C67B2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65402" y="8894211"/>
                <a:ext cx="163273" cy="564115"/>
              </a:xfrm>
              <a:custGeom>
                <a:avLst/>
                <a:gdLst>
                  <a:gd name="T0" fmla="*/ 0 w 116"/>
                  <a:gd name="T1" fmla="*/ 261 h 401"/>
                  <a:gd name="T2" fmla="*/ 26 w 116"/>
                  <a:gd name="T3" fmla="*/ 261 h 401"/>
                  <a:gd name="T4" fmla="*/ 26 w 116"/>
                  <a:gd name="T5" fmla="*/ 401 h 401"/>
                  <a:gd name="T6" fmla="*/ 90 w 116"/>
                  <a:gd name="T7" fmla="*/ 401 h 401"/>
                  <a:gd name="T8" fmla="*/ 90 w 116"/>
                  <a:gd name="T9" fmla="*/ 261 h 401"/>
                  <a:gd name="T10" fmla="*/ 116 w 116"/>
                  <a:gd name="T11" fmla="*/ 261 h 401"/>
                  <a:gd name="T12" fmla="*/ 116 w 116"/>
                  <a:gd name="T13" fmla="*/ 0 h 401"/>
                  <a:gd name="T14" fmla="*/ 0 w 116"/>
                  <a:gd name="T15" fmla="*/ 0 h 401"/>
                  <a:gd name="T16" fmla="*/ 0 w 116"/>
                  <a:gd name="T17" fmla="*/ 26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0" y="261"/>
                    </a:moveTo>
                    <a:lnTo>
                      <a:pt x="26" y="261"/>
                    </a:lnTo>
                    <a:lnTo>
                      <a:pt x="26" y="401"/>
                    </a:lnTo>
                    <a:lnTo>
                      <a:pt x="90" y="401"/>
                    </a:lnTo>
                    <a:lnTo>
                      <a:pt x="90" y="261"/>
                    </a:lnTo>
                    <a:lnTo>
                      <a:pt x="116" y="261"/>
                    </a:lnTo>
                    <a:lnTo>
                      <a:pt x="116" y="0"/>
                    </a:lnTo>
                    <a:lnTo>
                      <a:pt x="0" y="0"/>
                    </a:lnTo>
                    <a:lnTo>
                      <a:pt x="0" y="2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065" name="Freeform 302">
                <a:extLst>
                  <a:ext uri="{FF2B5EF4-FFF2-40B4-BE49-F238E27FC236}">
                    <a16:creationId xmlns:a16="http://schemas.microsoft.com/office/drawing/2014/main" id="{2845D936-9F62-4631-B494-E479BF0390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48774" y="8894211"/>
                <a:ext cx="163273" cy="564115"/>
              </a:xfrm>
              <a:custGeom>
                <a:avLst/>
                <a:gdLst>
                  <a:gd name="T0" fmla="*/ 0 w 116"/>
                  <a:gd name="T1" fmla="*/ 261 h 401"/>
                  <a:gd name="T2" fmla="*/ 26 w 116"/>
                  <a:gd name="T3" fmla="*/ 261 h 401"/>
                  <a:gd name="T4" fmla="*/ 26 w 116"/>
                  <a:gd name="T5" fmla="*/ 401 h 401"/>
                  <a:gd name="T6" fmla="*/ 90 w 116"/>
                  <a:gd name="T7" fmla="*/ 401 h 401"/>
                  <a:gd name="T8" fmla="*/ 90 w 116"/>
                  <a:gd name="T9" fmla="*/ 261 h 401"/>
                  <a:gd name="T10" fmla="*/ 116 w 116"/>
                  <a:gd name="T11" fmla="*/ 261 h 401"/>
                  <a:gd name="T12" fmla="*/ 116 w 116"/>
                  <a:gd name="T13" fmla="*/ 0 h 401"/>
                  <a:gd name="T14" fmla="*/ 0 w 116"/>
                  <a:gd name="T15" fmla="*/ 0 h 401"/>
                  <a:gd name="T16" fmla="*/ 0 w 116"/>
                  <a:gd name="T17" fmla="*/ 26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0" y="261"/>
                    </a:moveTo>
                    <a:lnTo>
                      <a:pt x="26" y="261"/>
                    </a:lnTo>
                    <a:lnTo>
                      <a:pt x="26" y="401"/>
                    </a:lnTo>
                    <a:lnTo>
                      <a:pt x="90" y="401"/>
                    </a:lnTo>
                    <a:lnTo>
                      <a:pt x="90" y="261"/>
                    </a:lnTo>
                    <a:lnTo>
                      <a:pt x="116" y="261"/>
                    </a:lnTo>
                    <a:lnTo>
                      <a:pt x="116" y="0"/>
                    </a:lnTo>
                    <a:lnTo>
                      <a:pt x="0" y="0"/>
                    </a:lnTo>
                    <a:lnTo>
                      <a:pt x="0" y="2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066" name="Freeform 303">
                <a:extLst>
                  <a:ext uri="{FF2B5EF4-FFF2-40B4-BE49-F238E27FC236}">
                    <a16:creationId xmlns:a16="http://schemas.microsoft.com/office/drawing/2014/main" id="{ECC00A65-21A7-4827-BC1A-239B73587F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30738" y="8894211"/>
                <a:ext cx="163273" cy="564115"/>
              </a:xfrm>
              <a:custGeom>
                <a:avLst/>
                <a:gdLst>
                  <a:gd name="T0" fmla="*/ 0 w 116"/>
                  <a:gd name="T1" fmla="*/ 261 h 401"/>
                  <a:gd name="T2" fmla="*/ 26 w 116"/>
                  <a:gd name="T3" fmla="*/ 261 h 401"/>
                  <a:gd name="T4" fmla="*/ 26 w 116"/>
                  <a:gd name="T5" fmla="*/ 401 h 401"/>
                  <a:gd name="T6" fmla="*/ 90 w 116"/>
                  <a:gd name="T7" fmla="*/ 401 h 401"/>
                  <a:gd name="T8" fmla="*/ 90 w 116"/>
                  <a:gd name="T9" fmla="*/ 261 h 401"/>
                  <a:gd name="T10" fmla="*/ 116 w 116"/>
                  <a:gd name="T11" fmla="*/ 261 h 401"/>
                  <a:gd name="T12" fmla="*/ 116 w 116"/>
                  <a:gd name="T13" fmla="*/ 0 h 401"/>
                  <a:gd name="T14" fmla="*/ 0 w 116"/>
                  <a:gd name="T15" fmla="*/ 0 h 401"/>
                  <a:gd name="T16" fmla="*/ 0 w 116"/>
                  <a:gd name="T17" fmla="*/ 26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0" y="261"/>
                    </a:moveTo>
                    <a:lnTo>
                      <a:pt x="26" y="261"/>
                    </a:lnTo>
                    <a:lnTo>
                      <a:pt x="26" y="401"/>
                    </a:lnTo>
                    <a:lnTo>
                      <a:pt x="90" y="401"/>
                    </a:lnTo>
                    <a:lnTo>
                      <a:pt x="90" y="261"/>
                    </a:lnTo>
                    <a:lnTo>
                      <a:pt x="116" y="261"/>
                    </a:lnTo>
                    <a:lnTo>
                      <a:pt x="116" y="0"/>
                    </a:lnTo>
                    <a:lnTo>
                      <a:pt x="0" y="0"/>
                    </a:lnTo>
                    <a:lnTo>
                      <a:pt x="0" y="2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067" name="Freeform 304">
                <a:extLst>
                  <a:ext uri="{FF2B5EF4-FFF2-40B4-BE49-F238E27FC236}">
                    <a16:creationId xmlns:a16="http://schemas.microsoft.com/office/drawing/2014/main" id="{481A0D43-9EDC-46B3-9498-CACA7ABDD7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14110" y="8894211"/>
                <a:ext cx="163273" cy="564115"/>
              </a:xfrm>
              <a:custGeom>
                <a:avLst/>
                <a:gdLst>
                  <a:gd name="T0" fmla="*/ 0 w 116"/>
                  <a:gd name="T1" fmla="*/ 261 h 401"/>
                  <a:gd name="T2" fmla="*/ 26 w 116"/>
                  <a:gd name="T3" fmla="*/ 261 h 401"/>
                  <a:gd name="T4" fmla="*/ 26 w 116"/>
                  <a:gd name="T5" fmla="*/ 401 h 401"/>
                  <a:gd name="T6" fmla="*/ 90 w 116"/>
                  <a:gd name="T7" fmla="*/ 401 h 401"/>
                  <a:gd name="T8" fmla="*/ 90 w 116"/>
                  <a:gd name="T9" fmla="*/ 261 h 401"/>
                  <a:gd name="T10" fmla="*/ 116 w 116"/>
                  <a:gd name="T11" fmla="*/ 261 h 401"/>
                  <a:gd name="T12" fmla="*/ 116 w 116"/>
                  <a:gd name="T13" fmla="*/ 0 h 401"/>
                  <a:gd name="T14" fmla="*/ 0 w 116"/>
                  <a:gd name="T15" fmla="*/ 0 h 401"/>
                  <a:gd name="T16" fmla="*/ 0 w 116"/>
                  <a:gd name="T17" fmla="*/ 26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0" y="261"/>
                    </a:moveTo>
                    <a:lnTo>
                      <a:pt x="26" y="261"/>
                    </a:lnTo>
                    <a:lnTo>
                      <a:pt x="26" y="401"/>
                    </a:lnTo>
                    <a:lnTo>
                      <a:pt x="90" y="401"/>
                    </a:lnTo>
                    <a:lnTo>
                      <a:pt x="90" y="261"/>
                    </a:lnTo>
                    <a:lnTo>
                      <a:pt x="116" y="261"/>
                    </a:lnTo>
                    <a:lnTo>
                      <a:pt x="116" y="0"/>
                    </a:lnTo>
                    <a:lnTo>
                      <a:pt x="0" y="0"/>
                    </a:lnTo>
                    <a:lnTo>
                      <a:pt x="0" y="2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068" name="Freeform 305">
                <a:extLst>
                  <a:ext uri="{FF2B5EF4-FFF2-40B4-BE49-F238E27FC236}">
                    <a16:creationId xmlns:a16="http://schemas.microsoft.com/office/drawing/2014/main" id="{74E4F4A0-92D6-47DC-B669-AE86E4B90F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97483" y="8894211"/>
                <a:ext cx="163273" cy="564115"/>
              </a:xfrm>
              <a:custGeom>
                <a:avLst/>
                <a:gdLst>
                  <a:gd name="T0" fmla="*/ 0 w 116"/>
                  <a:gd name="T1" fmla="*/ 261 h 401"/>
                  <a:gd name="T2" fmla="*/ 26 w 116"/>
                  <a:gd name="T3" fmla="*/ 261 h 401"/>
                  <a:gd name="T4" fmla="*/ 26 w 116"/>
                  <a:gd name="T5" fmla="*/ 401 h 401"/>
                  <a:gd name="T6" fmla="*/ 90 w 116"/>
                  <a:gd name="T7" fmla="*/ 401 h 401"/>
                  <a:gd name="T8" fmla="*/ 90 w 116"/>
                  <a:gd name="T9" fmla="*/ 261 h 401"/>
                  <a:gd name="T10" fmla="*/ 116 w 116"/>
                  <a:gd name="T11" fmla="*/ 261 h 401"/>
                  <a:gd name="T12" fmla="*/ 116 w 116"/>
                  <a:gd name="T13" fmla="*/ 0 h 401"/>
                  <a:gd name="T14" fmla="*/ 0 w 116"/>
                  <a:gd name="T15" fmla="*/ 0 h 401"/>
                  <a:gd name="T16" fmla="*/ 0 w 116"/>
                  <a:gd name="T17" fmla="*/ 26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0" y="261"/>
                    </a:moveTo>
                    <a:lnTo>
                      <a:pt x="26" y="261"/>
                    </a:lnTo>
                    <a:lnTo>
                      <a:pt x="26" y="401"/>
                    </a:lnTo>
                    <a:lnTo>
                      <a:pt x="90" y="401"/>
                    </a:lnTo>
                    <a:lnTo>
                      <a:pt x="90" y="261"/>
                    </a:lnTo>
                    <a:lnTo>
                      <a:pt x="116" y="261"/>
                    </a:lnTo>
                    <a:lnTo>
                      <a:pt x="116" y="0"/>
                    </a:lnTo>
                    <a:lnTo>
                      <a:pt x="0" y="0"/>
                    </a:lnTo>
                    <a:lnTo>
                      <a:pt x="0" y="2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069" name="Freeform 306">
                <a:extLst>
                  <a:ext uri="{FF2B5EF4-FFF2-40B4-BE49-F238E27FC236}">
                    <a16:creationId xmlns:a16="http://schemas.microsoft.com/office/drawing/2014/main" id="{97A9DF84-E775-4619-8228-0B45694064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79448" y="8894211"/>
                <a:ext cx="163273" cy="564115"/>
              </a:xfrm>
              <a:custGeom>
                <a:avLst/>
                <a:gdLst>
                  <a:gd name="T0" fmla="*/ 0 w 116"/>
                  <a:gd name="T1" fmla="*/ 261 h 401"/>
                  <a:gd name="T2" fmla="*/ 26 w 116"/>
                  <a:gd name="T3" fmla="*/ 261 h 401"/>
                  <a:gd name="T4" fmla="*/ 26 w 116"/>
                  <a:gd name="T5" fmla="*/ 401 h 401"/>
                  <a:gd name="T6" fmla="*/ 90 w 116"/>
                  <a:gd name="T7" fmla="*/ 401 h 401"/>
                  <a:gd name="T8" fmla="*/ 90 w 116"/>
                  <a:gd name="T9" fmla="*/ 261 h 401"/>
                  <a:gd name="T10" fmla="*/ 116 w 116"/>
                  <a:gd name="T11" fmla="*/ 261 h 401"/>
                  <a:gd name="T12" fmla="*/ 116 w 116"/>
                  <a:gd name="T13" fmla="*/ 0 h 401"/>
                  <a:gd name="T14" fmla="*/ 0 w 116"/>
                  <a:gd name="T15" fmla="*/ 0 h 401"/>
                  <a:gd name="T16" fmla="*/ 0 w 116"/>
                  <a:gd name="T17" fmla="*/ 26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0" y="261"/>
                    </a:moveTo>
                    <a:lnTo>
                      <a:pt x="26" y="261"/>
                    </a:lnTo>
                    <a:lnTo>
                      <a:pt x="26" y="401"/>
                    </a:lnTo>
                    <a:lnTo>
                      <a:pt x="90" y="401"/>
                    </a:lnTo>
                    <a:lnTo>
                      <a:pt x="90" y="261"/>
                    </a:lnTo>
                    <a:lnTo>
                      <a:pt x="116" y="261"/>
                    </a:lnTo>
                    <a:lnTo>
                      <a:pt x="116" y="0"/>
                    </a:lnTo>
                    <a:lnTo>
                      <a:pt x="0" y="0"/>
                    </a:lnTo>
                    <a:lnTo>
                      <a:pt x="0" y="2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070" name="Freeform 307">
                <a:extLst>
                  <a:ext uri="{FF2B5EF4-FFF2-40B4-BE49-F238E27FC236}">
                    <a16:creationId xmlns:a16="http://schemas.microsoft.com/office/drawing/2014/main" id="{DF6B89F6-9AB6-4304-8644-65609B3370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62820" y="8894211"/>
                <a:ext cx="163273" cy="564115"/>
              </a:xfrm>
              <a:custGeom>
                <a:avLst/>
                <a:gdLst>
                  <a:gd name="T0" fmla="*/ 0 w 116"/>
                  <a:gd name="T1" fmla="*/ 261 h 401"/>
                  <a:gd name="T2" fmla="*/ 26 w 116"/>
                  <a:gd name="T3" fmla="*/ 261 h 401"/>
                  <a:gd name="T4" fmla="*/ 26 w 116"/>
                  <a:gd name="T5" fmla="*/ 401 h 401"/>
                  <a:gd name="T6" fmla="*/ 90 w 116"/>
                  <a:gd name="T7" fmla="*/ 401 h 401"/>
                  <a:gd name="T8" fmla="*/ 90 w 116"/>
                  <a:gd name="T9" fmla="*/ 261 h 401"/>
                  <a:gd name="T10" fmla="*/ 116 w 116"/>
                  <a:gd name="T11" fmla="*/ 261 h 401"/>
                  <a:gd name="T12" fmla="*/ 116 w 116"/>
                  <a:gd name="T13" fmla="*/ 0 h 401"/>
                  <a:gd name="T14" fmla="*/ 0 w 116"/>
                  <a:gd name="T15" fmla="*/ 0 h 401"/>
                  <a:gd name="T16" fmla="*/ 0 w 116"/>
                  <a:gd name="T17" fmla="*/ 26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0" y="261"/>
                    </a:moveTo>
                    <a:lnTo>
                      <a:pt x="26" y="261"/>
                    </a:lnTo>
                    <a:lnTo>
                      <a:pt x="26" y="401"/>
                    </a:lnTo>
                    <a:lnTo>
                      <a:pt x="90" y="401"/>
                    </a:lnTo>
                    <a:lnTo>
                      <a:pt x="90" y="261"/>
                    </a:lnTo>
                    <a:lnTo>
                      <a:pt x="116" y="261"/>
                    </a:lnTo>
                    <a:lnTo>
                      <a:pt x="116" y="0"/>
                    </a:lnTo>
                    <a:lnTo>
                      <a:pt x="0" y="0"/>
                    </a:lnTo>
                    <a:lnTo>
                      <a:pt x="0" y="2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071" name="Freeform 308">
                <a:extLst>
                  <a:ext uri="{FF2B5EF4-FFF2-40B4-BE49-F238E27FC236}">
                    <a16:creationId xmlns:a16="http://schemas.microsoft.com/office/drawing/2014/main" id="{031815FC-1F71-405E-805C-2CBECD4444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46192" y="8894211"/>
                <a:ext cx="163273" cy="564115"/>
              </a:xfrm>
              <a:custGeom>
                <a:avLst/>
                <a:gdLst>
                  <a:gd name="T0" fmla="*/ 0 w 116"/>
                  <a:gd name="T1" fmla="*/ 261 h 401"/>
                  <a:gd name="T2" fmla="*/ 26 w 116"/>
                  <a:gd name="T3" fmla="*/ 261 h 401"/>
                  <a:gd name="T4" fmla="*/ 26 w 116"/>
                  <a:gd name="T5" fmla="*/ 401 h 401"/>
                  <a:gd name="T6" fmla="*/ 90 w 116"/>
                  <a:gd name="T7" fmla="*/ 401 h 401"/>
                  <a:gd name="T8" fmla="*/ 90 w 116"/>
                  <a:gd name="T9" fmla="*/ 261 h 401"/>
                  <a:gd name="T10" fmla="*/ 116 w 116"/>
                  <a:gd name="T11" fmla="*/ 261 h 401"/>
                  <a:gd name="T12" fmla="*/ 116 w 116"/>
                  <a:gd name="T13" fmla="*/ 0 h 401"/>
                  <a:gd name="T14" fmla="*/ 0 w 116"/>
                  <a:gd name="T15" fmla="*/ 0 h 401"/>
                  <a:gd name="T16" fmla="*/ 0 w 116"/>
                  <a:gd name="T17" fmla="*/ 26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0" y="261"/>
                    </a:moveTo>
                    <a:lnTo>
                      <a:pt x="26" y="261"/>
                    </a:lnTo>
                    <a:lnTo>
                      <a:pt x="26" y="401"/>
                    </a:lnTo>
                    <a:lnTo>
                      <a:pt x="90" y="401"/>
                    </a:lnTo>
                    <a:lnTo>
                      <a:pt x="90" y="261"/>
                    </a:lnTo>
                    <a:lnTo>
                      <a:pt x="116" y="261"/>
                    </a:lnTo>
                    <a:lnTo>
                      <a:pt x="116" y="0"/>
                    </a:lnTo>
                    <a:lnTo>
                      <a:pt x="0" y="0"/>
                    </a:lnTo>
                    <a:lnTo>
                      <a:pt x="0" y="2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</p:grpSp>
        <p:grpSp>
          <p:nvGrpSpPr>
            <p:cNvPr id="2042" name="Group 2041">
              <a:extLst>
                <a:ext uri="{FF2B5EF4-FFF2-40B4-BE49-F238E27FC236}">
                  <a16:creationId xmlns:a16="http://schemas.microsoft.com/office/drawing/2014/main" id="{5CDE0EB0-144C-4240-A5F7-C7C1BF01037A}"/>
                </a:ext>
              </a:extLst>
            </p:cNvPr>
            <p:cNvGrpSpPr/>
            <p:nvPr/>
          </p:nvGrpSpPr>
          <p:grpSpPr>
            <a:xfrm>
              <a:off x="5860659" y="5528326"/>
              <a:ext cx="422999" cy="2629633"/>
              <a:chOff x="14247920" y="5093121"/>
              <a:chExt cx="563011" cy="3500042"/>
            </a:xfrm>
            <a:grpFill/>
          </p:grpSpPr>
          <p:sp>
            <p:nvSpPr>
              <p:cNvPr id="2054" name="Freeform 309">
                <a:extLst>
                  <a:ext uri="{FF2B5EF4-FFF2-40B4-BE49-F238E27FC236}">
                    <a16:creationId xmlns:a16="http://schemas.microsoft.com/office/drawing/2014/main" id="{2A0F2FF4-0B31-4E86-8974-3D898306DE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7920" y="5093121"/>
                <a:ext cx="563011" cy="163185"/>
              </a:xfrm>
              <a:custGeom>
                <a:avLst/>
                <a:gdLst>
                  <a:gd name="T0" fmla="*/ 260 w 400"/>
                  <a:gd name="T1" fmla="*/ 26 h 116"/>
                  <a:gd name="T2" fmla="*/ 260 w 400"/>
                  <a:gd name="T3" fmla="*/ 0 h 116"/>
                  <a:gd name="T4" fmla="*/ 0 w 400"/>
                  <a:gd name="T5" fmla="*/ 0 h 116"/>
                  <a:gd name="T6" fmla="*/ 0 w 400"/>
                  <a:gd name="T7" fmla="*/ 116 h 116"/>
                  <a:gd name="T8" fmla="*/ 260 w 400"/>
                  <a:gd name="T9" fmla="*/ 116 h 116"/>
                  <a:gd name="T10" fmla="*/ 260 w 400"/>
                  <a:gd name="T11" fmla="*/ 90 h 116"/>
                  <a:gd name="T12" fmla="*/ 400 w 400"/>
                  <a:gd name="T13" fmla="*/ 90 h 116"/>
                  <a:gd name="T14" fmla="*/ 400 w 400"/>
                  <a:gd name="T15" fmla="*/ 26 h 116"/>
                  <a:gd name="T16" fmla="*/ 260 w 400"/>
                  <a:gd name="T17" fmla="*/ 2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260" y="26"/>
                    </a:moveTo>
                    <a:lnTo>
                      <a:pt x="260" y="0"/>
                    </a:lnTo>
                    <a:lnTo>
                      <a:pt x="0" y="0"/>
                    </a:lnTo>
                    <a:lnTo>
                      <a:pt x="0" y="116"/>
                    </a:lnTo>
                    <a:lnTo>
                      <a:pt x="260" y="116"/>
                    </a:lnTo>
                    <a:lnTo>
                      <a:pt x="260" y="90"/>
                    </a:lnTo>
                    <a:lnTo>
                      <a:pt x="400" y="90"/>
                    </a:lnTo>
                    <a:lnTo>
                      <a:pt x="400" y="26"/>
                    </a:lnTo>
                    <a:lnTo>
                      <a:pt x="26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055" name="Freeform 310">
                <a:extLst>
                  <a:ext uri="{FF2B5EF4-FFF2-40B4-BE49-F238E27FC236}">
                    <a16:creationId xmlns:a16="http://schemas.microsoft.com/office/drawing/2014/main" id="{2C7B9403-F2A2-4F8C-980B-7CF6C9801D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7920" y="5509525"/>
                <a:ext cx="563011" cy="164592"/>
              </a:xfrm>
              <a:custGeom>
                <a:avLst/>
                <a:gdLst>
                  <a:gd name="T0" fmla="*/ 260 w 400"/>
                  <a:gd name="T1" fmla="*/ 0 h 117"/>
                  <a:gd name="T2" fmla="*/ 0 w 400"/>
                  <a:gd name="T3" fmla="*/ 0 h 117"/>
                  <a:gd name="T4" fmla="*/ 0 w 400"/>
                  <a:gd name="T5" fmla="*/ 117 h 117"/>
                  <a:gd name="T6" fmla="*/ 260 w 400"/>
                  <a:gd name="T7" fmla="*/ 117 h 117"/>
                  <a:gd name="T8" fmla="*/ 260 w 400"/>
                  <a:gd name="T9" fmla="*/ 91 h 117"/>
                  <a:gd name="T10" fmla="*/ 400 w 400"/>
                  <a:gd name="T11" fmla="*/ 91 h 117"/>
                  <a:gd name="T12" fmla="*/ 400 w 400"/>
                  <a:gd name="T13" fmla="*/ 27 h 117"/>
                  <a:gd name="T14" fmla="*/ 260 w 400"/>
                  <a:gd name="T15" fmla="*/ 27 h 117"/>
                  <a:gd name="T16" fmla="*/ 260 w 400"/>
                  <a:gd name="T17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7">
                    <a:moveTo>
                      <a:pt x="260" y="0"/>
                    </a:moveTo>
                    <a:lnTo>
                      <a:pt x="0" y="0"/>
                    </a:lnTo>
                    <a:lnTo>
                      <a:pt x="0" y="117"/>
                    </a:lnTo>
                    <a:lnTo>
                      <a:pt x="260" y="117"/>
                    </a:lnTo>
                    <a:lnTo>
                      <a:pt x="260" y="91"/>
                    </a:lnTo>
                    <a:lnTo>
                      <a:pt x="400" y="91"/>
                    </a:lnTo>
                    <a:lnTo>
                      <a:pt x="400" y="27"/>
                    </a:lnTo>
                    <a:lnTo>
                      <a:pt x="260" y="27"/>
                    </a:lnTo>
                    <a:lnTo>
                      <a:pt x="2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056" name="Freeform 311">
                <a:extLst>
                  <a:ext uri="{FF2B5EF4-FFF2-40B4-BE49-F238E27FC236}">
                    <a16:creationId xmlns:a16="http://schemas.microsoft.com/office/drawing/2014/main" id="{ADEB658C-9CB7-49E6-BEDF-AB61EC7A54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7920" y="5927335"/>
                <a:ext cx="563011" cy="163185"/>
              </a:xfrm>
              <a:custGeom>
                <a:avLst/>
                <a:gdLst>
                  <a:gd name="T0" fmla="*/ 260 w 400"/>
                  <a:gd name="T1" fmla="*/ 0 h 116"/>
                  <a:gd name="T2" fmla="*/ 0 w 400"/>
                  <a:gd name="T3" fmla="*/ 0 h 116"/>
                  <a:gd name="T4" fmla="*/ 0 w 400"/>
                  <a:gd name="T5" fmla="*/ 116 h 116"/>
                  <a:gd name="T6" fmla="*/ 260 w 400"/>
                  <a:gd name="T7" fmla="*/ 116 h 116"/>
                  <a:gd name="T8" fmla="*/ 260 w 400"/>
                  <a:gd name="T9" fmla="*/ 90 h 116"/>
                  <a:gd name="T10" fmla="*/ 400 w 400"/>
                  <a:gd name="T11" fmla="*/ 90 h 116"/>
                  <a:gd name="T12" fmla="*/ 400 w 400"/>
                  <a:gd name="T13" fmla="*/ 26 h 116"/>
                  <a:gd name="T14" fmla="*/ 260 w 400"/>
                  <a:gd name="T15" fmla="*/ 26 h 116"/>
                  <a:gd name="T16" fmla="*/ 260 w 400"/>
                  <a:gd name="T17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260" y="0"/>
                    </a:moveTo>
                    <a:lnTo>
                      <a:pt x="0" y="0"/>
                    </a:lnTo>
                    <a:lnTo>
                      <a:pt x="0" y="116"/>
                    </a:lnTo>
                    <a:lnTo>
                      <a:pt x="260" y="116"/>
                    </a:lnTo>
                    <a:lnTo>
                      <a:pt x="260" y="90"/>
                    </a:lnTo>
                    <a:lnTo>
                      <a:pt x="400" y="90"/>
                    </a:lnTo>
                    <a:lnTo>
                      <a:pt x="400" y="26"/>
                    </a:lnTo>
                    <a:lnTo>
                      <a:pt x="260" y="26"/>
                    </a:lnTo>
                    <a:lnTo>
                      <a:pt x="2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057" name="Freeform 312">
                <a:extLst>
                  <a:ext uri="{FF2B5EF4-FFF2-40B4-BE49-F238E27FC236}">
                    <a16:creationId xmlns:a16="http://schemas.microsoft.com/office/drawing/2014/main" id="{617903E6-27DC-411B-931C-8E0963DC22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7920" y="6343739"/>
                <a:ext cx="563011" cy="164592"/>
              </a:xfrm>
              <a:custGeom>
                <a:avLst/>
                <a:gdLst>
                  <a:gd name="T0" fmla="*/ 260 w 400"/>
                  <a:gd name="T1" fmla="*/ 0 h 117"/>
                  <a:gd name="T2" fmla="*/ 0 w 400"/>
                  <a:gd name="T3" fmla="*/ 0 h 117"/>
                  <a:gd name="T4" fmla="*/ 0 w 400"/>
                  <a:gd name="T5" fmla="*/ 117 h 117"/>
                  <a:gd name="T6" fmla="*/ 260 w 400"/>
                  <a:gd name="T7" fmla="*/ 117 h 117"/>
                  <a:gd name="T8" fmla="*/ 260 w 400"/>
                  <a:gd name="T9" fmla="*/ 91 h 117"/>
                  <a:gd name="T10" fmla="*/ 400 w 400"/>
                  <a:gd name="T11" fmla="*/ 91 h 117"/>
                  <a:gd name="T12" fmla="*/ 400 w 400"/>
                  <a:gd name="T13" fmla="*/ 26 h 117"/>
                  <a:gd name="T14" fmla="*/ 260 w 400"/>
                  <a:gd name="T15" fmla="*/ 26 h 117"/>
                  <a:gd name="T16" fmla="*/ 260 w 400"/>
                  <a:gd name="T17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7">
                    <a:moveTo>
                      <a:pt x="260" y="0"/>
                    </a:moveTo>
                    <a:lnTo>
                      <a:pt x="0" y="0"/>
                    </a:lnTo>
                    <a:lnTo>
                      <a:pt x="0" y="117"/>
                    </a:lnTo>
                    <a:lnTo>
                      <a:pt x="260" y="117"/>
                    </a:lnTo>
                    <a:lnTo>
                      <a:pt x="260" y="91"/>
                    </a:lnTo>
                    <a:lnTo>
                      <a:pt x="400" y="91"/>
                    </a:lnTo>
                    <a:lnTo>
                      <a:pt x="400" y="26"/>
                    </a:lnTo>
                    <a:lnTo>
                      <a:pt x="260" y="26"/>
                    </a:lnTo>
                    <a:lnTo>
                      <a:pt x="2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058" name="Freeform 313">
                <a:extLst>
                  <a:ext uri="{FF2B5EF4-FFF2-40B4-BE49-F238E27FC236}">
                    <a16:creationId xmlns:a16="http://schemas.microsoft.com/office/drawing/2014/main" id="{19B856EC-A3A9-415A-B92D-F0DD11ECDB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7920" y="6761549"/>
                <a:ext cx="563011" cy="163185"/>
              </a:xfrm>
              <a:custGeom>
                <a:avLst/>
                <a:gdLst>
                  <a:gd name="T0" fmla="*/ 260 w 400"/>
                  <a:gd name="T1" fmla="*/ 0 h 116"/>
                  <a:gd name="T2" fmla="*/ 0 w 400"/>
                  <a:gd name="T3" fmla="*/ 0 h 116"/>
                  <a:gd name="T4" fmla="*/ 0 w 400"/>
                  <a:gd name="T5" fmla="*/ 116 h 116"/>
                  <a:gd name="T6" fmla="*/ 260 w 400"/>
                  <a:gd name="T7" fmla="*/ 116 h 116"/>
                  <a:gd name="T8" fmla="*/ 260 w 400"/>
                  <a:gd name="T9" fmla="*/ 90 h 116"/>
                  <a:gd name="T10" fmla="*/ 400 w 400"/>
                  <a:gd name="T11" fmla="*/ 90 h 116"/>
                  <a:gd name="T12" fmla="*/ 400 w 400"/>
                  <a:gd name="T13" fmla="*/ 26 h 116"/>
                  <a:gd name="T14" fmla="*/ 260 w 400"/>
                  <a:gd name="T15" fmla="*/ 26 h 116"/>
                  <a:gd name="T16" fmla="*/ 260 w 400"/>
                  <a:gd name="T17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260" y="0"/>
                    </a:moveTo>
                    <a:lnTo>
                      <a:pt x="0" y="0"/>
                    </a:lnTo>
                    <a:lnTo>
                      <a:pt x="0" y="116"/>
                    </a:lnTo>
                    <a:lnTo>
                      <a:pt x="260" y="116"/>
                    </a:lnTo>
                    <a:lnTo>
                      <a:pt x="260" y="90"/>
                    </a:lnTo>
                    <a:lnTo>
                      <a:pt x="400" y="90"/>
                    </a:lnTo>
                    <a:lnTo>
                      <a:pt x="400" y="26"/>
                    </a:lnTo>
                    <a:lnTo>
                      <a:pt x="260" y="26"/>
                    </a:lnTo>
                    <a:lnTo>
                      <a:pt x="2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059" name="Freeform 314">
                <a:extLst>
                  <a:ext uri="{FF2B5EF4-FFF2-40B4-BE49-F238E27FC236}">
                    <a16:creationId xmlns:a16="http://schemas.microsoft.com/office/drawing/2014/main" id="{D1A5A92A-707F-4433-B5E9-A1F687691C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7920" y="7177953"/>
                <a:ext cx="563011" cy="164592"/>
              </a:xfrm>
              <a:custGeom>
                <a:avLst/>
                <a:gdLst>
                  <a:gd name="T0" fmla="*/ 260 w 400"/>
                  <a:gd name="T1" fmla="*/ 0 h 117"/>
                  <a:gd name="T2" fmla="*/ 0 w 400"/>
                  <a:gd name="T3" fmla="*/ 0 h 117"/>
                  <a:gd name="T4" fmla="*/ 0 w 400"/>
                  <a:gd name="T5" fmla="*/ 117 h 117"/>
                  <a:gd name="T6" fmla="*/ 260 w 400"/>
                  <a:gd name="T7" fmla="*/ 117 h 117"/>
                  <a:gd name="T8" fmla="*/ 260 w 400"/>
                  <a:gd name="T9" fmla="*/ 91 h 117"/>
                  <a:gd name="T10" fmla="*/ 400 w 400"/>
                  <a:gd name="T11" fmla="*/ 91 h 117"/>
                  <a:gd name="T12" fmla="*/ 400 w 400"/>
                  <a:gd name="T13" fmla="*/ 26 h 117"/>
                  <a:gd name="T14" fmla="*/ 260 w 400"/>
                  <a:gd name="T15" fmla="*/ 26 h 117"/>
                  <a:gd name="T16" fmla="*/ 260 w 400"/>
                  <a:gd name="T17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7">
                    <a:moveTo>
                      <a:pt x="260" y="0"/>
                    </a:moveTo>
                    <a:lnTo>
                      <a:pt x="0" y="0"/>
                    </a:lnTo>
                    <a:lnTo>
                      <a:pt x="0" y="117"/>
                    </a:lnTo>
                    <a:lnTo>
                      <a:pt x="260" y="117"/>
                    </a:lnTo>
                    <a:lnTo>
                      <a:pt x="260" y="91"/>
                    </a:lnTo>
                    <a:lnTo>
                      <a:pt x="400" y="91"/>
                    </a:lnTo>
                    <a:lnTo>
                      <a:pt x="400" y="26"/>
                    </a:lnTo>
                    <a:lnTo>
                      <a:pt x="260" y="26"/>
                    </a:lnTo>
                    <a:lnTo>
                      <a:pt x="2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060" name="Freeform 315">
                <a:extLst>
                  <a:ext uri="{FF2B5EF4-FFF2-40B4-BE49-F238E27FC236}">
                    <a16:creationId xmlns:a16="http://schemas.microsoft.com/office/drawing/2014/main" id="{0718267D-D006-4E86-B2E6-9FC9AF18E2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7920" y="7595764"/>
                <a:ext cx="563011" cy="163185"/>
              </a:xfrm>
              <a:custGeom>
                <a:avLst/>
                <a:gdLst>
                  <a:gd name="T0" fmla="*/ 260 w 400"/>
                  <a:gd name="T1" fmla="*/ 0 h 116"/>
                  <a:gd name="T2" fmla="*/ 0 w 400"/>
                  <a:gd name="T3" fmla="*/ 0 h 116"/>
                  <a:gd name="T4" fmla="*/ 0 w 400"/>
                  <a:gd name="T5" fmla="*/ 116 h 116"/>
                  <a:gd name="T6" fmla="*/ 260 w 400"/>
                  <a:gd name="T7" fmla="*/ 116 h 116"/>
                  <a:gd name="T8" fmla="*/ 260 w 400"/>
                  <a:gd name="T9" fmla="*/ 90 h 116"/>
                  <a:gd name="T10" fmla="*/ 400 w 400"/>
                  <a:gd name="T11" fmla="*/ 90 h 116"/>
                  <a:gd name="T12" fmla="*/ 400 w 400"/>
                  <a:gd name="T13" fmla="*/ 26 h 116"/>
                  <a:gd name="T14" fmla="*/ 260 w 400"/>
                  <a:gd name="T15" fmla="*/ 26 h 116"/>
                  <a:gd name="T16" fmla="*/ 260 w 400"/>
                  <a:gd name="T17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260" y="0"/>
                    </a:moveTo>
                    <a:lnTo>
                      <a:pt x="0" y="0"/>
                    </a:lnTo>
                    <a:lnTo>
                      <a:pt x="0" y="116"/>
                    </a:lnTo>
                    <a:lnTo>
                      <a:pt x="260" y="116"/>
                    </a:lnTo>
                    <a:lnTo>
                      <a:pt x="260" y="90"/>
                    </a:lnTo>
                    <a:lnTo>
                      <a:pt x="400" y="90"/>
                    </a:lnTo>
                    <a:lnTo>
                      <a:pt x="400" y="26"/>
                    </a:lnTo>
                    <a:lnTo>
                      <a:pt x="260" y="26"/>
                    </a:lnTo>
                    <a:lnTo>
                      <a:pt x="2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061" name="Freeform 316">
                <a:extLst>
                  <a:ext uri="{FF2B5EF4-FFF2-40B4-BE49-F238E27FC236}">
                    <a16:creationId xmlns:a16="http://schemas.microsoft.com/office/drawing/2014/main" id="{25FFBB61-97F6-42CE-99DA-CE87E89C3D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7920" y="8012167"/>
                <a:ext cx="563011" cy="163185"/>
              </a:xfrm>
              <a:custGeom>
                <a:avLst/>
                <a:gdLst>
                  <a:gd name="T0" fmla="*/ 260 w 400"/>
                  <a:gd name="T1" fmla="*/ 0 h 116"/>
                  <a:gd name="T2" fmla="*/ 0 w 400"/>
                  <a:gd name="T3" fmla="*/ 0 h 116"/>
                  <a:gd name="T4" fmla="*/ 0 w 400"/>
                  <a:gd name="T5" fmla="*/ 116 h 116"/>
                  <a:gd name="T6" fmla="*/ 260 w 400"/>
                  <a:gd name="T7" fmla="*/ 116 h 116"/>
                  <a:gd name="T8" fmla="*/ 260 w 400"/>
                  <a:gd name="T9" fmla="*/ 90 h 116"/>
                  <a:gd name="T10" fmla="*/ 400 w 400"/>
                  <a:gd name="T11" fmla="*/ 90 h 116"/>
                  <a:gd name="T12" fmla="*/ 400 w 400"/>
                  <a:gd name="T13" fmla="*/ 26 h 116"/>
                  <a:gd name="T14" fmla="*/ 260 w 400"/>
                  <a:gd name="T15" fmla="*/ 26 h 116"/>
                  <a:gd name="T16" fmla="*/ 260 w 400"/>
                  <a:gd name="T17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260" y="0"/>
                    </a:moveTo>
                    <a:lnTo>
                      <a:pt x="0" y="0"/>
                    </a:lnTo>
                    <a:lnTo>
                      <a:pt x="0" y="116"/>
                    </a:lnTo>
                    <a:lnTo>
                      <a:pt x="260" y="116"/>
                    </a:lnTo>
                    <a:lnTo>
                      <a:pt x="260" y="90"/>
                    </a:lnTo>
                    <a:lnTo>
                      <a:pt x="400" y="90"/>
                    </a:lnTo>
                    <a:lnTo>
                      <a:pt x="400" y="26"/>
                    </a:lnTo>
                    <a:lnTo>
                      <a:pt x="260" y="26"/>
                    </a:lnTo>
                    <a:lnTo>
                      <a:pt x="2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062" name="Freeform 317">
                <a:extLst>
                  <a:ext uri="{FF2B5EF4-FFF2-40B4-BE49-F238E27FC236}">
                    <a16:creationId xmlns:a16="http://schemas.microsoft.com/office/drawing/2014/main" id="{213F7F89-B73A-410C-A61F-03B0CEFE57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7920" y="8429978"/>
                <a:ext cx="563011" cy="163185"/>
              </a:xfrm>
              <a:custGeom>
                <a:avLst/>
                <a:gdLst>
                  <a:gd name="T0" fmla="*/ 260 w 400"/>
                  <a:gd name="T1" fmla="*/ 0 h 116"/>
                  <a:gd name="T2" fmla="*/ 0 w 400"/>
                  <a:gd name="T3" fmla="*/ 0 h 116"/>
                  <a:gd name="T4" fmla="*/ 0 w 400"/>
                  <a:gd name="T5" fmla="*/ 116 h 116"/>
                  <a:gd name="T6" fmla="*/ 260 w 400"/>
                  <a:gd name="T7" fmla="*/ 116 h 116"/>
                  <a:gd name="T8" fmla="*/ 260 w 400"/>
                  <a:gd name="T9" fmla="*/ 90 h 116"/>
                  <a:gd name="T10" fmla="*/ 400 w 400"/>
                  <a:gd name="T11" fmla="*/ 90 h 116"/>
                  <a:gd name="T12" fmla="*/ 400 w 400"/>
                  <a:gd name="T13" fmla="*/ 26 h 116"/>
                  <a:gd name="T14" fmla="*/ 260 w 400"/>
                  <a:gd name="T15" fmla="*/ 26 h 116"/>
                  <a:gd name="T16" fmla="*/ 260 w 400"/>
                  <a:gd name="T17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260" y="0"/>
                    </a:moveTo>
                    <a:lnTo>
                      <a:pt x="0" y="0"/>
                    </a:lnTo>
                    <a:lnTo>
                      <a:pt x="0" y="116"/>
                    </a:lnTo>
                    <a:lnTo>
                      <a:pt x="260" y="116"/>
                    </a:lnTo>
                    <a:lnTo>
                      <a:pt x="260" y="90"/>
                    </a:lnTo>
                    <a:lnTo>
                      <a:pt x="400" y="90"/>
                    </a:lnTo>
                    <a:lnTo>
                      <a:pt x="400" y="26"/>
                    </a:lnTo>
                    <a:lnTo>
                      <a:pt x="260" y="26"/>
                    </a:lnTo>
                    <a:lnTo>
                      <a:pt x="2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</p:grpSp>
        <p:grpSp>
          <p:nvGrpSpPr>
            <p:cNvPr id="2043" name="Group 2042">
              <a:extLst>
                <a:ext uri="{FF2B5EF4-FFF2-40B4-BE49-F238E27FC236}">
                  <a16:creationId xmlns:a16="http://schemas.microsoft.com/office/drawing/2014/main" id="{A720EB23-2948-41CE-9668-1C035E4477DB}"/>
                </a:ext>
              </a:extLst>
            </p:cNvPr>
            <p:cNvGrpSpPr/>
            <p:nvPr/>
          </p:nvGrpSpPr>
          <p:grpSpPr>
            <a:xfrm>
              <a:off x="2354005" y="5528326"/>
              <a:ext cx="422999" cy="2629633"/>
              <a:chOff x="9580563" y="5093121"/>
              <a:chExt cx="563011" cy="3500042"/>
            </a:xfrm>
            <a:grpFill/>
            <a:effectLst/>
          </p:grpSpPr>
          <p:sp>
            <p:nvSpPr>
              <p:cNvPr id="2045" name="Freeform 318">
                <a:extLst>
                  <a:ext uri="{FF2B5EF4-FFF2-40B4-BE49-F238E27FC236}">
                    <a16:creationId xmlns:a16="http://schemas.microsoft.com/office/drawing/2014/main" id="{7EE96E2E-3FD9-4B87-A7ED-471F4256FC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0563" y="8429978"/>
                <a:ext cx="563011" cy="163185"/>
              </a:xfrm>
              <a:custGeom>
                <a:avLst/>
                <a:gdLst>
                  <a:gd name="T0" fmla="*/ 140 w 400"/>
                  <a:gd name="T1" fmla="*/ 26 h 116"/>
                  <a:gd name="T2" fmla="*/ 0 w 400"/>
                  <a:gd name="T3" fmla="*/ 26 h 116"/>
                  <a:gd name="T4" fmla="*/ 0 w 400"/>
                  <a:gd name="T5" fmla="*/ 90 h 116"/>
                  <a:gd name="T6" fmla="*/ 140 w 400"/>
                  <a:gd name="T7" fmla="*/ 90 h 116"/>
                  <a:gd name="T8" fmla="*/ 140 w 400"/>
                  <a:gd name="T9" fmla="*/ 116 h 116"/>
                  <a:gd name="T10" fmla="*/ 400 w 400"/>
                  <a:gd name="T11" fmla="*/ 116 h 116"/>
                  <a:gd name="T12" fmla="*/ 400 w 400"/>
                  <a:gd name="T13" fmla="*/ 0 h 116"/>
                  <a:gd name="T14" fmla="*/ 140 w 400"/>
                  <a:gd name="T15" fmla="*/ 0 h 116"/>
                  <a:gd name="T16" fmla="*/ 140 w 400"/>
                  <a:gd name="T17" fmla="*/ 2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140" y="26"/>
                    </a:moveTo>
                    <a:lnTo>
                      <a:pt x="0" y="26"/>
                    </a:lnTo>
                    <a:lnTo>
                      <a:pt x="0" y="90"/>
                    </a:lnTo>
                    <a:lnTo>
                      <a:pt x="140" y="90"/>
                    </a:lnTo>
                    <a:lnTo>
                      <a:pt x="140" y="116"/>
                    </a:lnTo>
                    <a:lnTo>
                      <a:pt x="400" y="116"/>
                    </a:lnTo>
                    <a:lnTo>
                      <a:pt x="400" y="0"/>
                    </a:lnTo>
                    <a:lnTo>
                      <a:pt x="140" y="0"/>
                    </a:lnTo>
                    <a:lnTo>
                      <a:pt x="14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046" name="Freeform 319">
                <a:extLst>
                  <a:ext uri="{FF2B5EF4-FFF2-40B4-BE49-F238E27FC236}">
                    <a16:creationId xmlns:a16="http://schemas.microsoft.com/office/drawing/2014/main" id="{7C2B91D1-CDEA-4775-9F8E-8479AEC50C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0563" y="8012167"/>
                <a:ext cx="563011" cy="163185"/>
              </a:xfrm>
              <a:custGeom>
                <a:avLst/>
                <a:gdLst>
                  <a:gd name="T0" fmla="*/ 140 w 400"/>
                  <a:gd name="T1" fmla="*/ 26 h 116"/>
                  <a:gd name="T2" fmla="*/ 0 w 400"/>
                  <a:gd name="T3" fmla="*/ 26 h 116"/>
                  <a:gd name="T4" fmla="*/ 0 w 400"/>
                  <a:gd name="T5" fmla="*/ 90 h 116"/>
                  <a:gd name="T6" fmla="*/ 140 w 400"/>
                  <a:gd name="T7" fmla="*/ 90 h 116"/>
                  <a:gd name="T8" fmla="*/ 140 w 400"/>
                  <a:gd name="T9" fmla="*/ 116 h 116"/>
                  <a:gd name="T10" fmla="*/ 400 w 400"/>
                  <a:gd name="T11" fmla="*/ 116 h 116"/>
                  <a:gd name="T12" fmla="*/ 400 w 400"/>
                  <a:gd name="T13" fmla="*/ 0 h 116"/>
                  <a:gd name="T14" fmla="*/ 140 w 400"/>
                  <a:gd name="T15" fmla="*/ 0 h 116"/>
                  <a:gd name="T16" fmla="*/ 140 w 400"/>
                  <a:gd name="T17" fmla="*/ 2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140" y="26"/>
                    </a:moveTo>
                    <a:lnTo>
                      <a:pt x="0" y="26"/>
                    </a:lnTo>
                    <a:lnTo>
                      <a:pt x="0" y="90"/>
                    </a:lnTo>
                    <a:lnTo>
                      <a:pt x="140" y="90"/>
                    </a:lnTo>
                    <a:lnTo>
                      <a:pt x="140" y="116"/>
                    </a:lnTo>
                    <a:lnTo>
                      <a:pt x="400" y="116"/>
                    </a:lnTo>
                    <a:lnTo>
                      <a:pt x="400" y="0"/>
                    </a:lnTo>
                    <a:lnTo>
                      <a:pt x="140" y="0"/>
                    </a:lnTo>
                    <a:lnTo>
                      <a:pt x="14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047" name="Freeform 320">
                <a:extLst>
                  <a:ext uri="{FF2B5EF4-FFF2-40B4-BE49-F238E27FC236}">
                    <a16:creationId xmlns:a16="http://schemas.microsoft.com/office/drawing/2014/main" id="{62CE0E60-A71E-47E5-A283-EA66451740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0563" y="7595764"/>
                <a:ext cx="563011" cy="163185"/>
              </a:xfrm>
              <a:custGeom>
                <a:avLst/>
                <a:gdLst>
                  <a:gd name="T0" fmla="*/ 140 w 400"/>
                  <a:gd name="T1" fmla="*/ 26 h 116"/>
                  <a:gd name="T2" fmla="*/ 0 w 400"/>
                  <a:gd name="T3" fmla="*/ 26 h 116"/>
                  <a:gd name="T4" fmla="*/ 0 w 400"/>
                  <a:gd name="T5" fmla="*/ 90 h 116"/>
                  <a:gd name="T6" fmla="*/ 140 w 400"/>
                  <a:gd name="T7" fmla="*/ 90 h 116"/>
                  <a:gd name="T8" fmla="*/ 140 w 400"/>
                  <a:gd name="T9" fmla="*/ 116 h 116"/>
                  <a:gd name="T10" fmla="*/ 400 w 400"/>
                  <a:gd name="T11" fmla="*/ 116 h 116"/>
                  <a:gd name="T12" fmla="*/ 400 w 400"/>
                  <a:gd name="T13" fmla="*/ 0 h 116"/>
                  <a:gd name="T14" fmla="*/ 140 w 400"/>
                  <a:gd name="T15" fmla="*/ 0 h 116"/>
                  <a:gd name="T16" fmla="*/ 140 w 400"/>
                  <a:gd name="T17" fmla="*/ 2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140" y="26"/>
                    </a:moveTo>
                    <a:lnTo>
                      <a:pt x="0" y="26"/>
                    </a:lnTo>
                    <a:lnTo>
                      <a:pt x="0" y="90"/>
                    </a:lnTo>
                    <a:lnTo>
                      <a:pt x="140" y="90"/>
                    </a:lnTo>
                    <a:lnTo>
                      <a:pt x="140" y="116"/>
                    </a:lnTo>
                    <a:lnTo>
                      <a:pt x="400" y="116"/>
                    </a:lnTo>
                    <a:lnTo>
                      <a:pt x="400" y="0"/>
                    </a:lnTo>
                    <a:lnTo>
                      <a:pt x="140" y="0"/>
                    </a:lnTo>
                    <a:lnTo>
                      <a:pt x="14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048" name="Freeform 321">
                <a:extLst>
                  <a:ext uri="{FF2B5EF4-FFF2-40B4-BE49-F238E27FC236}">
                    <a16:creationId xmlns:a16="http://schemas.microsoft.com/office/drawing/2014/main" id="{F430DA90-D812-4682-A231-17BE6A8BB4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0563" y="7177953"/>
                <a:ext cx="563011" cy="164592"/>
              </a:xfrm>
              <a:custGeom>
                <a:avLst/>
                <a:gdLst>
                  <a:gd name="T0" fmla="*/ 140 w 400"/>
                  <a:gd name="T1" fmla="*/ 26 h 117"/>
                  <a:gd name="T2" fmla="*/ 0 w 400"/>
                  <a:gd name="T3" fmla="*/ 26 h 117"/>
                  <a:gd name="T4" fmla="*/ 0 w 400"/>
                  <a:gd name="T5" fmla="*/ 91 h 117"/>
                  <a:gd name="T6" fmla="*/ 140 w 400"/>
                  <a:gd name="T7" fmla="*/ 91 h 117"/>
                  <a:gd name="T8" fmla="*/ 140 w 400"/>
                  <a:gd name="T9" fmla="*/ 117 h 117"/>
                  <a:gd name="T10" fmla="*/ 400 w 400"/>
                  <a:gd name="T11" fmla="*/ 117 h 117"/>
                  <a:gd name="T12" fmla="*/ 400 w 400"/>
                  <a:gd name="T13" fmla="*/ 0 h 117"/>
                  <a:gd name="T14" fmla="*/ 140 w 400"/>
                  <a:gd name="T15" fmla="*/ 0 h 117"/>
                  <a:gd name="T16" fmla="*/ 140 w 400"/>
                  <a:gd name="T17" fmla="*/ 2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7">
                    <a:moveTo>
                      <a:pt x="140" y="26"/>
                    </a:moveTo>
                    <a:lnTo>
                      <a:pt x="0" y="26"/>
                    </a:lnTo>
                    <a:lnTo>
                      <a:pt x="0" y="91"/>
                    </a:lnTo>
                    <a:lnTo>
                      <a:pt x="140" y="91"/>
                    </a:lnTo>
                    <a:lnTo>
                      <a:pt x="140" y="117"/>
                    </a:lnTo>
                    <a:lnTo>
                      <a:pt x="400" y="117"/>
                    </a:lnTo>
                    <a:lnTo>
                      <a:pt x="400" y="0"/>
                    </a:lnTo>
                    <a:lnTo>
                      <a:pt x="140" y="0"/>
                    </a:lnTo>
                    <a:lnTo>
                      <a:pt x="14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049" name="Freeform 322">
                <a:extLst>
                  <a:ext uri="{FF2B5EF4-FFF2-40B4-BE49-F238E27FC236}">
                    <a16:creationId xmlns:a16="http://schemas.microsoft.com/office/drawing/2014/main" id="{259C873B-9BC4-42D0-9969-2C32457275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0563" y="6761549"/>
                <a:ext cx="563011" cy="163185"/>
              </a:xfrm>
              <a:custGeom>
                <a:avLst/>
                <a:gdLst>
                  <a:gd name="T0" fmla="*/ 140 w 400"/>
                  <a:gd name="T1" fmla="*/ 26 h 116"/>
                  <a:gd name="T2" fmla="*/ 0 w 400"/>
                  <a:gd name="T3" fmla="*/ 26 h 116"/>
                  <a:gd name="T4" fmla="*/ 0 w 400"/>
                  <a:gd name="T5" fmla="*/ 90 h 116"/>
                  <a:gd name="T6" fmla="*/ 140 w 400"/>
                  <a:gd name="T7" fmla="*/ 90 h 116"/>
                  <a:gd name="T8" fmla="*/ 140 w 400"/>
                  <a:gd name="T9" fmla="*/ 116 h 116"/>
                  <a:gd name="T10" fmla="*/ 400 w 400"/>
                  <a:gd name="T11" fmla="*/ 116 h 116"/>
                  <a:gd name="T12" fmla="*/ 400 w 400"/>
                  <a:gd name="T13" fmla="*/ 0 h 116"/>
                  <a:gd name="T14" fmla="*/ 140 w 400"/>
                  <a:gd name="T15" fmla="*/ 0 h 116"/>
                  <a:gd name="T16" fmla="*/ 140 w 400"/>
                  <a:gd name="T17" fmla="*/ 2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140" y="26"/>
                    </a:moveTo>
                    <a:lnTo>
                      <a:pt x="0" y="26"/>
                    </a:lnTo>
                    <a:lnTo>
                      <a:pt x="0" y="90"/>
                    </a:lnTo>
                    <a:lnTo>
                      <a:pt x="140" y="90"/>
                    </a:lnTo>
                    <a:lnTo>
                      <a:pt x="140" y="116"/>
                    </a:lnTo>
                    <a:lnTo>
                      <a:pt x="400" y="116"/>
                    </a:lnTo>
                    <a:lnTo>
                      <a:pt x="400" y="0"/>
                    </a:lnTo>
                    <a:lnTo>
                      <a:pt x="140" y="0"/>
                    </a:lnTo>
                    <a:lnTo>
                      <a:pt x="14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050" name="Freeform 323">
                <a:extLst>
                  <a:ext uri="{FF2B5EF4-FFF2-40B4-BE49-F238E27FC236}">
                    <a16:creationId xmlns:a16="http://schemas.microsoft.com/office/drawing/2014/main" id="{32A735E7-79E3-40F2-BFFA-6F445D2CA7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0563" y="6343739"/>
                <a:ext cx="563011" cy="164592"/>
              </a:xfrm>
              <a:custGeom>
                <a:avLst/>
                <a:gdLst>
                  <a:gd name="T0" fmla="*/ 140 w 400"/>
                  <a:gd name="T1" fmla="*/ 26 h 117"/>
                  <a:gd name="T2" fmla="*/ 0 w 400"/>
                  <a:gd name="T3" fmla="*/ 26 h 117"/>
                  <a:gd name="T4" fmla="*/ 0 w 400"/>
                  <a:gd name="T5" fmla="*/ 91 h 117"/>
                  <a:gd name="T6" fmla="*/ 140 w 400"/>
                  <a:gd name="T7" fmla="*/ 91 h 117"/>
                  <a:gd name="T8" fmla="*/ 140 w 400"/>
                  <a:gd name="T9" fmla="*/ 117 h 117"/>
                  <a:gd name="T10" fmla="*/ 400 w 400"/>
                  <a:gd name="T11" fmla="*/ 117 h 117"/>
                  <a:gd name="T12" fmla="*/ 400 w 400"/>
                  <a:gd name="T13" fmla="*/ 0 h 117"/>
                  <a:gd name="T14" fmla="*/ 140 w 400"/>
                  <a:gd name="T15" fmla="*/ 0 h 117"/>
                  <a:gd name="T16" fmla="*/ 140 w 400"/>
                  <a:gd name="T17" fmla="*/ 2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7">
                    <a:moveTo>
                      <a:pt x="140" y="26"/>
                    </a:moveTo>
                    <a:lnTo>
                      <a:pt x="0" y="26"/>
                    </a:lnTo>
                    <a:lnTo>
                      <a:pt x="0" y="91"/>
                    </a:lnTo>
                    <a:lnTo>
                      <a:pt x="140" y="91"/>
                    </a:lnTo>
                    <a:lnTo>
                      <a:pt x="140" y="117"/>
                    </a:lnTo>
                    <a:lnTo>
                      <a:pt x="400" y="117"/>
                    </a:lnTo>
                    <a:lnTo>
                      <a:pt x="400" y="0"/>
                    </a:lnTo>
                    <a:lnTo>
                      <a:pt x="140" y="0"/>
                    </a:lnTo>
                    <a:lnTo>
                      <a:pt x="14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051" name="Freeform 324">
                <a:extLst>
                  <a:ext uri="{FF2B5EF4-FFF2-40B4-BE49-F238E27FC236}">
                    <a16:creationId xmlns:a16="http://schemas.microsoft.com/office/drawing/2014/main" id="{3C954FF2-26C4-4BD0-9856-263E9B980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0563" y="5927335"/>
                <a:ext cx="563011" cy="163185"/>
              </a:xfrm>
              <a:custGeom>
                <a:avLst/>
                <a:gdLst>
                  <a:gd name="T0" fmla="*/ 140 w 400"/>
                  <a:gd name="T1" fmla="*/ 26 h 116"/>
                  <a:gd name="T2" fmla="*/ 0 w 400"/>
                  <a:gd name="T3" fmla="*/ 26 h 116"/>
                  <a:gd name="T4" fmla="*/ 0 w 400"/>
                  <a:gd name="T5" fmla="*/ 90 h 116"/>
                  <a:gd name="T6" fmla="*/ 140 w 400"/>
                  <a:gd name="T7" fmla="*/ 90 h 116"/>
                  <a:gd name="T8" fmla="*/ 140 w 400"/>
                  <a:gd name="T9" fmla="*/ 116 h 116"/>
                  <a:gd name="T10" fmla="*/ 400 w 400"/>
                  <a:gd name="T11" fmla="*/ 116 h 116"/>
                  <a:gd name="T12" fmla="*/ 400 w 400"/>
                  <a:gd name="T13" fmla="*/ 0 h 116"/>
                  <a:gd name="T14" fmla="*/ 140 w 400"/>
                  <a:gd name="T15" fmla="*/ 0 h 116"/>
                  <a:gd name="T16" fmla="*/ 140 w 400"/>
                  <a:gd name="T17" fmla="*/ 2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140" y="26"/>
                    </a:moveTo>
                    <a:lnTo>
                      <a:pt x="0" y="26"/>
                    </a:lnTo>
                    <a:lnTo>
                      <a:pt x="0" y="90"/>
                    </a:lnTo>
                    <a:lnTo>
                      <a:pt x="140" y="90"/>
                    </a:lnTo>
                    <a:lnTo>
                      <a:pt x="140" y="116"/>
                    </a:lnTo>
                    <a:lnTo>
                      <a:pt x="400" y="116"/>
                    </a:lnTo>
                    <a:lnTo>
                      <a:pt x="400" y="0"/>
                    </a:lnTo>
                    <a:lnTo>
                      <a:pt x="140" y="0"/>
                    </a:lnTo>
                    <a:lnTo>
                      <a:pt x="14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052" name="Freeform 325">
                <a:extLst>
                  <a:ext uri="{FF2B5EF4-FFF2-40B4-BE49-F238E27FC236}">
                    <a16:creationId xmlns:a16="http://schemas.microsoft.com/office/drawing/2014/main" id="{FD7D4E82-5E02-42F4-9BBC-5626F991D6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0563" y="5509525"/>
                <a:ext cx="563011" cy="164592"/>
              </a:xfrm>
              <a:custGeom>
                <a:avLst/>
                <a:gdLst>
                  <a:gd name="T0" fmla="*/ 140 w 400"/>
                  <a:gd name="T1" fmla="*/ 27 h 117"/>
                  <a:gd name="T2" fmla="*/ 0 w 400"/>
                  <a:gd name="T3" fmla="*/ 27 h 117"/>
                  <a:gd name="T4" fmla="*/ 0 w 400"/>
                  <a:gd name="T5" fmla="*/ 91 h 117"/>
                  <a:gd name="T6" fmla="*/ 140 w 400"/>
                  <a:gd name="T7" fmla="*/ 91 h 117"/>
                  <a:gd name="T8" fmla="*/ 140 w 400"/>
                  <a:gd name="T9" fmla="*/ 117 h 117"/>
                  <a:gd name="T10" fmla="*/ 400 w 400"/>
                  <a:gd name="T11" fmla="*/ 117 h 117"/>
                  <a:gd name="T12" fmla="*/ 400 w 400"/>
                  <a:gd name="T13" fmla="*/ 0 h 117"/>
                  <a:gd name="T14" fmla="*/ 140 w 400"/>
                  <a:gd name="T15" fmla="*/ 0 h 117"/>
                  <a:gd name="T16" fmla="*/ 140 w 400"/>
                  <a:gd name="T17" fmla="*/ 2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7">
                    <a:moveTo>
                      <a:pt x="140" y="27"/>
                    </a:moveTo>
                    <a:lnTo>
                      <a:pt x="0" y="27"/>
                    </a:lnTo>
                    <a:lnTo>
                      <a:pt x="0" y="91"/>
                    </a:lnTo>
                    <a:lnTo>
                      <a:pt x="140" y="91"/>
                    </a:lnTo>
                    <a:lnTo>
                      <a:pt x="140" y="117"/>
                    </a:lnTo>
                    <a:lnTo>
                      <a:pt x="400" y="117"/>
                    </a:lnTo>
                    <a:lnTo>
                      <a:pt x="400" y="0"/>
                    </a:lnTo>
                    <a:lnTo>
                      <a:pt x="140" y="0"/>
                    </a:lnTo>
                    <a:lnTo>
                      <a:pt x="140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053" name="Freeform 326">
                <a:extLst>
                  <a:ext uri="{FF2B5EF4-FFF2-40B4-BE49-F238E27FC236}">
                    <a16:creationId xmlns:a16="http://schemas.microsoft.com/office/drawing/2014/main" id="{65DE5276-DB05-4693-9F2E-B0F9CC6FA8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0563" y="5093121"/>
                <a:ext cx="563011" cy="163185"/>
              </a:xfrm>
              <a:custGeom>
                <a:avLst/>
                <a:gdLst>
                  <a:gd name="T0" fmla="*/ 140 w 400"/>
                  <a:gd name="T1" fmla="*/ 26 h 116"/>
                  <a:gd name="T2" fmla="*/ 0 w 400"/>
                  <a:gd name="T3" fmla="*/ 26 h 116"/>
                  <a:gd name="T4" fmla="*/ 0 w 400"/>
                  <a:gd name="T5" fmla="*/ 90 h 116"/>
                  <a:gd name="T6" fmla="*/ 140 w 400"/>
                  <a:gd name="T7" fmla="*/ 90 h 116"/>
                  <a:gd name="T8" fmla="*/ 140 w 400"/>
                  <a:gd name="T9" fmla="*/ 116 h 116"/>
                  <a:gd name="T10" fmla="*/ 400 w 400"/>
                  <a:gd name="T11" fmla="*/ 116 h 116"/>
                  <a:gd name="T12" fmla="*/ 400 w 400"/>
                  <a:gd name="T13" fmla="*/ 0 h 116"/>
                  <a:gd name="T14" fmla="*/ 140 w 400"/>
                  <a:gd name="T15" fmla="*/ 0 h 116"/>
                  <a:gd name="T16" fmla="*/ 140 w 400"/>
                  <a:gd name="T17" fmla="*/ 2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140" y="26"/>
                    </a:moveTo>
                    <a:lnTo>
                      <a:pt x="0" y="26"/>
                    </a:lnTo>
                    <a:lnTo>
                      <a:pt x="0" y="90"/>
                    </a:lnTo>
                    <a:lnTo>
                      <a:pt x="140" y="90"/>
                    </a:lnTo>
                    <a:lnTo>
                      <a:pt x="140" y="116"/>
                    </a:lnTo>
                    <a:lnTo>
                      <a:pt x="400" y="116"/>
                    </a:lnTo>
                    <a:lnTo>
                      <a:pt x="400" y="0"/>
                    </a:lnTo>
                    <a:lnTo>
                      <a:pt x="140" y="0"/>
                    </a:lnTo>
                    <a:lnTo>
                      <a:pt x="14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</p:grpSp>
        <p:sp>
          <p:nvSpPr>
            <p:cNvPr id="2044" name="Freeform 290">
              <a:extLst>
                <a:ext uri="{FF2B5EF4-FFF2-40B4-BE49-F238E27FC236}">
                  <a16:creationId xmlns:a16="http://schemas.microsoft.com/office/drawing/2014/main" id="{9DCF4343-2460-4FCE-AA0A-2987FBF85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024" y="5276777"/>
              <a:ext cx="3303615" cy="3153869"/>
            </a:xfrm>
            <a:custGeom>
              <a:avLst/>
              <a:gdLst>
                <a:gd name="T0" fmla="*/ 1480 w 1560"/>
                <a:gd name="T1" fmla="*/ 1490 h 1490"/>
                <a:gd name="T2" fmla="*/ 80 w 1560"/>
                <a:gd name="T3" fmla="*/ 1490 h 1490"/>
                <a:gd name="T4" fmla="*/ 0 w 1560"/>
                <a:gd name="T5" fmla="*/ 1410 h 1490"/>
                <a:gd name="T6" fmla="*/ 0 w 1560"/>
                <a:gd name="T7" fmla="*/ 80 h 1490"/>
                <a:gd name="T8" fmla="*/ 80 w 1560"/>
                <a:gd name="T9" fmla="*/ 0 h 1490"/>
                <a:gd name="T10" fmla="*/ 1480 w 1560"/>
                <a:gd name="T11" fmla="*/ 0 h 1490"/>
                <a:gd name="T12" fmla="*/ 1560 w 1560"/>
                <a:gd name="T13" fmla="*/ 80 h 1490"/>
                <a:gd name="T14" fmla="*/ 1560 w 1560"/>
                <a:gd name="T15" fmla="*/ 1410 h 1490"/>
                <a:gd name="T16" fmla="*/ 1480 w 1560"/>
                <a:gd name="T17" fmla="*/ 1490 h 1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0" h="1490">
                  <a:moveTo>
                    <a:pt x="1480" y="1490"/>
                  </a:moveTo>
                  <a:cubicBezTo>
                    <a:pt x="80" y="1490"/>
                    <a:pt x="80" y="1490"/>
                    <a:pt x="80" y="1490"/>
                  </a:cubicBezTo>
                  <a:cubicBezTo>
                    <a:pt x="36" y="1490"/>
                    <a:pt x="0" y="1454"/>
                    <a:pt x="0" y="141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36"/>
                    <a:pt x="36" y="0"/>
                    <a:pt x="80" y="0"/>
                  </a:cubicBezTo>
                  <a:cubicBezTo>
                    <a:pt x="1480" y="0"/>
                    <a:pt x="1480" y="0"/>
                    <a:pt x="1480" y="0"/>
                  </a:cubicBezTo>
                  <a:cubicBezTo>
                    <a:pt x="1524" y="0"/>
                    <a:pt x="1560" y="36"/>
                    <a:pt x="1560" y="80"/>
                  </a:cubicBezTo>
                  <a:cubicBezTo>
                    <a:pt x="1560" y="1410"/>
                    <a:pt x="1560" y="1410"/>
                    <a:pt x="1560" y="1410"/>
                  </a:cubicBezTo>
                  <a:cubicBezTo>
                    <a:pt x="1560" y="1454"/>
                    <a:pt x="1524" y="1490"/>
                    <a:pt x="1480" y="149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079500" dist="457200" dir="8100000" algn="tr" rotWithShape="0">
                <a:schemeClr val="accent1">
                  <a:lumMod val="75000"/>
                  <a:alpha val="92000"/>
                </a:schemeClr>
              </a:outerShdw>
            </a:effectLst>
          </p:spPr>
          <p:txBody>
            <a:bodyPr vert="horz" wrap="square" lIns="45714" tIns="22857" rIns="45714" bIns="22857" numCol="1" anchor="ctr" anchorCtr="0" compatLnSpc="1">
              <a:prstTxWarp prst="textNoShape">
                <a:avLst/>
              </a:prstTxWarp>
            </a:bodyPr>
            <a:lstStyle/>
            <a:p>
              <a:pPr algn="ctr" defTabSz="228554">
                <a:defRPr/>
              </a:pPr>
              <a:endParaRPr lang="en-US" sz="4399" dirty="0">
                <a:solidFill>
                  <a:srgbClr val="FFFFFF"/>
                </a:solidFill>
                <a:latin typeface="Designball-Charts-01" pitchFamily="2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2081" name="Group 2080">
            <a:extLst>
              <a:ext uri="{FF2B5EF4-FFF2-40B4-BE49-F238E27FC236}">
                <a16:creationId xmlns:a16="http://schemas.microsoft.com/office/drawing/2014/main" id="{48AEC5AC-EADE-4FF5-B464-3F5AC0B8DF63}"/>
              </a:ext>
            </a:extLst>
          </p:cNvPr>
          <p:cNvGrpSpPr/>
          <p:nvPr/>
        </p:nvGrpSpPr>
        <p:grpSpPr>
          <a:xfrm>
            <a:off x="4571771" y="1839034"/>
            <a:ext cx="1076141" cy="1076141"/>
            <a:chOff x="2354005" y="4878316"/>
            <a:chExt cx="3929653" cy="3929653"/>
          </a:xfrm>
          <a:solidFill>
            <a:schemeClr val="accent3"/>
          </a:solidFill>
        </p:grpSpPr>
        <p:grpSp>
          <p:nvGrpSpPr>
            <p:cNvPr id="2082" name="Group 2081">
              <a:extLst>
                <a:ext uri="{FF2B5EF4-FFF2-40B4-BE49-F238E27FC236}">
                  <a16:creationId xmlns:a16="http://schemas.microsoft.com/office/drawing/2014/main" id="{A874391F-76BE-4154-AF58-FCB049D0AC96}"/>
                </a:ext>
              </a:extLst>
            </p:cNvPr>
            <p:cNvGrpSpPr/>
            <p:nvPr/>
          </p:nvGrpSpPr>
          <p:grpSpPr>
            <a:xfrm>
              <a:off x="3004365" y="4878316"/>
              <a:ext cx="2628934" cy="423828"/>
              <a:chOff x="10446192" y="4227958"/>
              <a:chExt cx="3499111" cy="564115"/>
            </a:xfrm>
            <a:grpFill/>
          </p:grpSpPr>
          <p:sp>
            <p:nvSpPr>
              <p:cNvPr id="2114" name="Freeform 291">
                <a:extLst>
                  <a:ext uri="{FF2B5EF4-FFF2-40B4-BE49-F238E27FC236}">
                    <a16:creationId xmlns:a16="http://schemas.microsoft.com/office/drawing/2014/main" id="{D810E267-53F0-4C68-B998-13E8BD4776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46192" y="4227958"/>
                <a:ext cx="163273" cy="564115"/>
              </a:xfrm>
              <a:custGeom>
                <a:avLst/>
                <a:gdLst>
                  <a:gd name="T0" fmla="*/ 90 w 116"/>
                  <a:gd name="T1" fmla="*/ 0 h 401"/>
                  <a:gd name="T2" fmla="*/ 26 w 116"/>
                  <a:gd name="T3" fmla="*/ 0 h 401"/>
                  <a:gd name="T4" fmla="*/ 26 w 116"/>
                  <a:gd name="T5" fmla="*/ 140 h 401"/>
                  <a:gd name="T6" fmla="*/ 0 w 116"/>
                  <a:gd name="T7" fmla="*/ 140 h 401"/>
                  <a:gd name="T8" fmla="*/ 0 w 116"/>
                  <a:gd name="T9" fmla="*/ 401 h 401"/>
                  <a:gd name="T10" fmla="*/ 116 w 116"/>
                  <a:gd name="T11" fmla="*/ 401 h 401"/>
                  <a:gd name="T12" fmla="*/ 116 w 116"/>
                  <a:gd name="T13" fmla="*/ 140 h 401"/>
                  <a:gd name="T14" fmla="*/ 90 w 116"/>
                  <a:gd name="T15" fmla="*/ 140 h 401"/>
                  <a:gd name="T16" fmla="*/ 90 w 116"/>
                  <a:gd name="T1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90" y="0"/>
                    </a:moveTo>
                    <a:lnTo>
                      <a:pt x="26" y="0"/>
                    </a:lnTo>
                    <a:lnTo>
                      <a:pt x="26" y="140"/>
                    </a:lnTo>
                    <a:lnTo>
                      <a:pt x="0" y="140"/>
                    </a:lnTo>
                    <a:lnTo>
                      <a:pt x="0" y="401"/>
                    </a:lnTo>
                    <a:lnTo>
                      <a:pt x="116" y="401"/>
                    </a:lnTo>
                    <a:lnTo>
                      <a:pt x="116" y="140"/>
                    </a:lnTo>
                    <a:lnTo>
                      <a:pt x="90" y="140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115" name="Freeform 292">
                <a:extLst>
                  <a:ext uri="{FF2B5EF4-FFF2-40B4-BE49-F238E27FC236}">
                    <a16:creationId xmlns:a16="http://schemas.microsoft.com/office/drawing/2014/main" id="{2E237741-C9B9-4B86-A514-E62888C831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62820" y="4227958"/>
                <a:ext cx="163273" cy="564115"/>
              </a:xfrm>
              <a:custGeom>
                <a:avLst/>
                <a:gdLst>
                  <a:gd name="T0" fmla="*/ 90 w 116"/>
                  <a:gd name="T1" fmla="*/ 0 h 401"/>
                  <a:gd name="T2" fmla="*/ 26 w 116"/>
                  <a:gd name="T3" fmla="*/ 0 h 401"/>
                  <a:gd name="T4" fmla="*/ 26 w 116"/>
                  <a:gd name="T5" fmla="*/ 140 h 401"/>
                  <a:gd name="T6" fmla="*/ 0 w 116"/>
                  <a:gd name="T7" fmla="*/ 140 h 401"/>
                  <a:gd name="T8" fmla="*/ 0 w 116"/>
                  <a:gd name="T9" fmla="*/ 401 h 401"/>
                  <a:gd name="T10" fmla="*/ 116 w 116"/>
                  <a:gd name="T11" fmla="*/ 401 h 401"/>
                  <a:gd name="T12" fmla="*/ 116 w 116"/>
                  <a:gd name="T13" fmla="*/ 140 h 401"/>
                  <a:gd name="T14" fmla="*/ 90 w 116"/>
                  <a:gd name="T15" fmla="*/ 140 h 401"/>
                  <a:gd name="T16" fmla="*/ 90 w 116"/>
                  <a:gd name="T1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90" y="0"/>
                    </a:moveTo>
                    <a:lnTo>
                      <a:pt x="26" y="0"/>
                    </a:lnTo>
                    <a:lnTo>
                      <a:pt x="26" y="140"/>
                    </a:lnTo>
                    <a:lnTo>
                      <a:pt x="0" y="140"/>
                    </a:lnTo>
                    <a:lnTo>
                      <a:pt x="0" y="401"/>
                    </a:lnTo>
                    <a:lnTo>
                      <a:pt x="116" y="401"/>
                    </a:lnTo>
                    <a:lnTo>
                      <a:pt x="116" y="140"/>
                    </a:lnTo>
                    <a:lnTo>
                      <a:pt x="90" y="140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116" name="Freeform 293">
                <a:extLst>
                  <a:ext uri="{FF2B5EF4-FFF2-40B4-BE49-F238E27FC236}">
                    <a16:creationId xmlns:a16="http://schemas.microsoft.com/office/drawing/2014/main" id="{409BBD66-0F68-47BC-B032-9EBE18865B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79448" y="4227958"/>
                <a:ext cx="163273" cy="564115"/>
              </a:xfrm>
              <a:custGeom>
                <a:avLst/>
                <a:gdLst>
                  <a:gd name="T0" fmla="*/ 90 w 116"/>
                  <a:gd name="T1" fmla="*/ 0 h 401"/>
                  <a:gd name="T2" fmla="*/ 26 w 116"/>
                  <a:gd name="T3" fmla="*/ 0 h 401"/>
                  <a:gd name="T4" fmla="*/ 26 w 116"/>
                  <a:gd name="T5" fmla="*/ 140 h 401"/>
                  <a:gd name="T6" fmla="*/ 0 w 116"/>
                  <a:gd name="T7" fmla="*/ 140 h 401"/>
                  <a:gd name="T8" fmla="*/ 0 w 116"/>
                  <a:gd name="T9" fmla="*/ 401 h 401"/>
                  <a:gd name="T10" fmla="*/ 116 w 116"/>
                  <a:gd name="T11" fmla="*/ 401 h 401"/>
                  <a:gd name="T12" fmla="*/ 116 w 116"/>
                  <a:gd name="T13" fmla="*/ 140 h 401"/>
                  <a:gd name="T14" fmla="*/ 90 w 116"/>
                  <a:gd name="T15" fmla="*/ 140 h 401"/>
                  <a:gd name="T16" fmla="*/ 90 w 116"/>
                  <a:gd name="T1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90" y="0"/>
                    </a:moveTo>
                    <a:lnTo>
                      <a:pt x="26" y="0"/>
                    </a:lnTo>
                    <a:lnTo>
                      <a:pt x="26" y="140"/>
                    </a:lnTo>
                    <a:lnTo>
                      <a:pt x="0" y="140"/>
                    </a:lnTo>
                    <a:lnTo>
                      <a:pt x="0" y="401"/>
                    </a:lnTo>
                    <a:lnTo>
                      <a:pt x="116" y="401"/>
                    </a:lnTo>
                    <a:lnTo>
                      <a:pt x="116" y="140"/>
                    </a:lnTo>
                    <a:lnTo>
                      <a:pt x="90" y="140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117" name="Freeform 294">
                <a:extLst>
                  <a:ext uri="{FF2B5EF4-FFF2-40B4-BE49-F238E27FC236}">
                    <a16:creationId xmlns:a16="http://schemas.microsoft.com/office/drawing/2014/main" id="{8B322B9F-72C7-40C2-BC13-E726D38626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97483" y="4227958"/>
                <a:ext cx="163273" cy="564115"/>
              </a:xfrm>
              <a:custGeom>
                <a:avLst/>
                <a:gdLst>
                  <a:gd name="T0" fmla="*/ 90 w 116"/>
                  <a:gd name="T1" fmla="*/ 0 h 401"/>
                  <a:gd name="T2" fmla="*/ 26 w 116"/>
                  <a:gd name="T3" fmla="*/ 0 h 401"/>
                  <a:gd name="T4" fmla="*/ 26 w 116"/>
                  <a:gd name="T5" fmla="*/ 140 h 401"/>
                  <a:gd name="T6" fmla="*/ 0 w 116"/>
                  <a:gd name="T7" fmla="*/ 140 h 401"/>
                  <a:gd name="T8" fmla="*/ 0 w 116"/>
                  <a:gd name="T9" fmla="*/ 401 h 401"/>
                  <a:gd name="T10" fmla="*/ 116 w 116"/>
                  <a:gd name="T11" fmla="*/ 401 h 401"/>
                  <a:gd name="T12" fmla="*/ 116 w 116"/>
                  <a:gd name="T13" fmla="*/ 140 h 401"/>
                  <a:gd name="T14" fmla="*/ 90 w 116"/>
                  <a:gd name="T15" fmla="*/ 140 h 401"/>
                  <a:gd name="T16" fmla="*/ 90 w 116"/>
                  <a:gd name="T1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90" y="0"/>
                    </a:moveTo>
                    <a:lnTo>
                      <a:pt x="26" y="0"/>
                    </a:lnTo>
                    <a:lnTo>
                      <a:pt x="26" y="140"/>
                    </a:lnTo>
                    <a:lnTo>
                      <a:pt x="0" y="140"/>
                    </a:lnTo>
                    <a:lnTo>
                      <a:pt x="0" y="401"/>
                    </a:lnTo>
                    <a:lnTo>
                      <a:pt x="116" y="401"/>
                    </a:lnTo>
                    <a:lnTo>
                      <a:pt x="116" y="140"/>
                    </a:lnTo>
                    <a:lnTo>
                      <a:pt x="90" y="140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118" name="Freeform 295">
                <a:extLst>
                  <a:ext uri="{FF2B5EF4-FFF2-40B4-BE49-F238E27FC236}">
                    <a16:creationId xmlns:a16="http://schemas.microsoft.com/office/drawing/2014/main" id="{123DE766-2C26-4AEE-93E7-B1B7C89EE6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14110" y="4227958"/>
                <a:ext cx="163273" cy="564115"/>
              </a:xfrm>
              <a:custGeom>
                <a:avLst/>
                <a:gdLst>
                  <a:gd name="T0" fmla="*/ 90 w 116"/>
                  <a:gd name="T1" fmla="*/ 0 h 401"/>
                  <a:gd name="T2" fmla="*/ 26 w 116"/>
                  <a:gd name="T3" fmla="*/ 0 h 401"/>
                  <a:gd name="T4" fmla="*/ 26 w 116"/>
                  <a:gd name="T5" fmla="*/ 140 h 401"/>
                  <a:gd name="T6" fmla="*/ 0 w 116"/>
                  <a:gd name="T7" fmla="*/ 140 h 401"/>
                  <a:gd name="T8" fmla="*/ 0 w 116"/>
                  <a:gd name="T9" fmla="*/ 401 h 401"/>
                  <a:gd name="T10" fmla="*/ 116 w 116"/>
                  <a:gd name="T11" fmla="*/ 401 h 401"/>
                  <a:gd name="T12" fmla="*/ 116 w 116"/>
                  <a:gd name="T13" fmla="*/ 140 h 401"/>
                  <a:gd name="T14" fmla="*/ 90 w 116"/>
                  <a:gd name="T15" fmla="*/ 140 h 401"/>
                  <a:gd name="T16" fmla="*/ 90 w 116"/>
                  <a:gd name="T1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90" y="0"/>
                    </a:moveTo>
                    <a:lnTo>
                      <a:pt x="26" y="0"/>
                    </a:lnTo>
                    <a:lnTo>
                      <a:pt x="26" y="140"/>
                    </a:lnTo>
                    <a:lnTo>
                      <a:pt x="0" y="140"/>
                    </a:lnTo>
                    <a:lnTo>
                      <a:pt x="0" y="401"/>
                    </a:lnTo>
                    <a:lnTo>
                      <a:pt x="116" y="401"/>
                    </a:lnTo>
                    <a:lnTo>
                      <a:pt x="116" y="140"/>
                    </a:lnTo>
                    <a:lnTo>
                      <a:pt x="90" y="140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119" name="Freeform 296">
                <a:extLst>
                  <a:ext uri="{FF2B5EF4-FFF2-40B4-BE49-F238E27FC236}">
                    <a16:creationId xmlns:a16="http://schemas.microsoft.com/office/drawing/2014/main" id="{6507034E-C0FF-4777-85DF-15463E7FCB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30738" y="4227958"/>
                <a:ext cx="163273" cy="564115"/>
              </a:xfrm>
              <a:custGeom>
                <a:avLst/>
                <a:gdLst>
                  <a:gd name="T0" fmla="*/ 90 w 116"/>
                  <a:gd name="T1" fmla="*/ 0 h 401"/>
                  <a:gd name="T2" fmla="*/ 26 w 116"/>
                  <a:gd name="T3" fmla="*/ 0 h 401"/>
                  <a:gd name="T4" fmla="*/ 26 w 116"/>
                  <a:gd name="T5" fmla="*/ 140 h 401"/>
                  <a:gd name="T6" fmla="*/ 0 w 116"/>
                  <a:gd name="T7" fmla="*/ 140 h 401"/>
                  <a:gd name="T8" fmla="*/ 0 w 116"/>
                  <a:gd name="T9" fmla="*/ 401 h 401"/>
                  <a:gd name="T10" fmla="*/ 116 w 116"/>
                  <a:gd name="T11" fmla="*/ 401 h 401"/>
                  <a:gd name="T12" fmla="*/ 116 w 116"/>
                  <a:gd name="T13" fmla="*/ 140 h 401"/>
                  <a:gd name="T14" fmla="*/ 90 w 116"/>
                  <a:gd name="T15" fmla="*/ 140 h 401"/>
                  <a:gd name="T16" fmla="*/ 90 w 116"/>
                  <a:gd name="T1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90" y="0"/>
                    </a:moveTo>
                    <a:lnTo>
                      <a:pt x="26" y="0"/>
                    </a:lnTo>
                    <a:lnTo>
                      <a:pt x="26" y="140"/>
                    </a:lnTo>
                    <a:lnTo>
                      <a:pt x="0" y="140"/>
                    </a:lnTo>
                    <a:lnTo>
                      <a:pt x="0" y="401"/>
                    </a:lnTo>
                    <a:lnTo>
                      <a:pt x="116" y="401"/>
                    </a:lnTo>
                    <a:lnTo>
                      <a:pt x="116" y="140"/>
                    </a:lnTo>
                    <a:lnTo>
                      <a:pt x="90" y="140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120" name="Freeform 297">
                <a:extLst>
                  <a:ext uri="{FF2B5EF4-FFF2-40B4-BE49-F238E27FC236}">
                    <a16:creationId xmlns:a16="http://schemas.microsoft.com/office/drawing/2014/main" id="{8E6CEB34-74EA-4DC4-8019-3E9CB22371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48774" y="4227958"/>
                <a:ext cx="163273" cy="564115"/>
              </a:xfrm>
              <a:custGeom>
                <a:avLst/>
                <a:gdLst>
                  <a:gd name="T0" fmla="*/ 90 w 116"/>
                  <a:gd name="T1" fmla="*/ 0 h 401"/>
                  <a:gd name="T2" fmla="*/ 26 w 116"/>
                  <a:gd name="T3" fmla="*/ 0 h 401"/>
                  <a:gd name="T4" fmla="*/ 26 w 116"/>
                  <a:gd name="T5" fmla="*/ 140 h 401"/>
                  <a:gd name="T6" fmla="*/ 0 w 116"/>
                  <a:gd name="T7" fmla="*/ 140 h 401"/>
                  <a:gd name="T8" fmla="*/ 0 w 116"/>
                  <a:gd name="T9" fmla="*/ 401 h 401"/>
                  <a:gd name="T10" fmla="*/ 116 w 116"/>
                  <a:gd name="T11" fmla="*/ 401 h 401"/>
                  <a:gd name="T12" fmla="*/ 116 w 116"/>
                  <a:gd name="T13" fmla="*/ 140 h 401"/>
                  <a:gd name="T14" fmla="*/ 90 w 116"/>
                  <a:gd name="T15" fmla="*/ 140 h 401"/>
                  <a:gd name="T16" fmla="*/ 90 w 116"/>
                  <a:gd name="T1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90" y="0"/>
                    </a:moveTo>
                    <a:lnTo>
                      <a:pt x="26" y="0"/>
                    </a:lnTo>
                    <a:lnTo>
                      <a:pt x="26" y="140"/>
                    </a:lnTo>
                    <a:lnTo>
                      <a:pt x="0" y="140"/>
                    </a:lnTo>
                    <a:lnTo>
                      <a:pt x="0" y="401"/>
                    </a:lnTo>
                    <a:lnTo>
                      <a:pt x="116" y="401"/>
                    </a:lnTo>
                    <a:lnTo>
                      <a:pt x="116" y="140"/>
                    </a:lnTo>
                    <a:lnTo>
                      <a:pt x="90" y="140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121" name="Freeform 298">
                <a:extLst>
                  <a:ext uri="{FF2B5EF4-FFF2-40B4-BE49-F238E27FC236}">
                    <a16:creationId xmlns:a16="http://schemas.microsoft.com/office/drawing/2014/main" id="{4DEE3C61-E1F2-476A-A599-24DCD5CD2E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65402" y="4227958"/>
                <a:ext cx="163273" cy="564115"/>
              </a:xfrm>
              <a:custGeom>
                <a:avLst/>
                <a:gdLst>
                  <a:gd name="T0" fmla="*/ 90 w 116"/>
                  <a:gd name="T1" fmla="*/ 0 h 401"/>
                  <a:gd name="T2" fmla="*/ 26 w 116"/>
                  <a:gd name="T3" fmla="*/ 0 h 401"/>
                  <a:gd name="T4" fmla="*/ 26 w 116"/>
                  <a:gd name="T5" fmla="*/ 140 h 401"/>
                  <a:gd name="T6" fmla="*/ 0 w 116"/>
                  <a:gd name="T7" fmla="*/ 140 h 401"/>
                  <a:gd name="T8" fmla="*/ 0 w 116"/>
                  <a:gd name="T9" fmla="*/ 401 h 401"/>
                  <a:gd name="T10" fmla="*/ 116 w 116"/>
                  <a:gd name="T11" fmla="*/ 401 h 401"/>
                  <a:gd name="T12" fmla="*/ 116 w 116"/>
                  <a:gd name="T13" fmla="*/ 140 h 401"/>
                  <a:gd name="T14" fmla="*/ 90 w 116"/>
                  <a:gd name="T15" fmla="*/ 140 h 401"/>
                  <a:gd name="T16" fmla="*/ 90 w 116"/>
                  <a:gd name="T1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90" y="0"/>
                    </a:moveTo>
                    <a:lnTo>
                      <a:pt x="26" y="0"/>
                    </a:lnTo>
                    <a:lnTo>
                      <a:pt x="26" y="140"/>
                    </a:lnTo>
                    <a:lnTo>
                      <a:pt x="0" y="140"/>
                    </a:lnTo>
                    <a:lnTo>
                      <a:pt x="0" y="401"/>
                    </a:lnTo>
                    <a:lnTo>
                      <a:pt x="116" y="401"/>
                    </a:lnTo>
                    <a:lnTo>
                      <a:pt x="116" y="140"/>
                    </a:lnTo>
                    <a:lnTo>
                      <a:pt x="90" y="140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122" name="Freeform 299">
                <a:extLst>
                  <a:ext uri="{FF2B5EF4-FFF2-40B4-BE49-F238E27FC236}">
                    <a16:creationId xmlns:a16="http://schemas.microsoft.com/office/drawing/2014/main" id="{03C2E132-FCF9-400A-9ED8-893B2DF744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82030" y="4227958"/>
                <a:ext cx="163273" cy="564115"/>
              </a:xfrm>
              <a:custGeom>
                <a:avLst/>
                <a:gdLst>
                  <a:gd name="T0" fmla="*/ 90 w 116"/>
                  <a:gd name="T1" fmla="*/ 140 h 401"/>
                  <a:gd name="T2" fmla="*/ 90 w 116"/>
                  <a:gd name="T3" fmla="*/ 0 h 401"/>
                  <a:gd name="T4" fmla="*/ 26 w 116"/>
                  <a:gd name="T5" fmla="*/ 0 h 401"/>
                  <a:gd name="T6" fmla="*/ 26 w 116"/>
                  <a:gd name="T7" fmla="*/ 140 h 401"/>
                  <a:gd name="T8" fmla="*/ 0 w 116"/>
                  <a:gd name="T9" fmla="*/ 140 h 401"/>
                  <a:gd name="T10" fmla="*/ 0 w 116"/>
                  <a:gd name="T11" fmla="*/ 401 h 401"/>
                  <a:gd name="T12" fmla="*/ 116 w 116"/>
                  <a:gd name="T13" fmla="*/ 401 h 401"/>
                  <a:gd name="T14" fmla="*/ 116 w 116"/>
                  <a:gd name="T15" fmla="*/ 140 h 401"/>
                  <a:gd name="T16" fmla="*/ 90 w 116"/>
                  <a:gd name="T17" fmla="*/ 14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90" y="140"/>
                    </a:moveTo>
                    <a:lnTo>
                      <a:pt x="90" y="0"/>
                    </a:lnTo>
                    <a:lnTo>
                      <a:pt x="26" y="0"/>
                    </a:lnTo>
                    <a:lnTo>
                      <a:pt x="26" y="140"/>
                    </a:lnTo>
                    <a:lnTo>
                      <a:pt x="0" y="140"/>
                    </a:lnTo>
                    <a:lnTo>
                      <a:pt x="0" y="401"/>
                    </a:lnTo>
                    <a:lnTo>
                      <a:pt x="116" y="401"/>
                    </a:lnTo>
                    <a:lnTo>
                      <a:pt x="116" y="140"/>
                    </a:lnTo>
                    <a:lnTo>
                      <a:pt x="90" y="1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</p:grpSp>
        <p:grpSp>
          <p:nvGrpSpPr>
            <p:cNvPr id="2083" name="Group 2082">
              <a:extLst>
                <a:ext uri="{FF2B5EF4-FFF2-40B4-BE49-F238E27FC236}">
                  <a16:creationId xmlns:a16="http://schemas.microsoft.com/office/drawing/2014/main" id="{F2CB71E0-D607-43B4-89E6-6ABBC6B7D020}"/>
                </a:ext>
              </a:extLst>
            </p:cNvPr>
            <p:cNvGrpSpPr/>
            <p:nvPr/>
          </p:nvGrpSpPr>
          <p:grpSpPr>
            <a:xfrm>
              <a:off x="3004365" y="8384141"/>
              <a:ext cx="2628934" cy="423828"/>
              <a:chOff x="10446192" y="8894211"/>
              <a:chExt cx="3499111" cy="564115"/>
            </a:xfrm>
            <a:grpFill/>
          </p:grpSpPr>
          <p:sp>
            <p:nvSpPr>
              <p:cNvPr id="2105" name="Freeform 300">
                <a:extLst>
                  <a:ext uri="{FF2B5EF4-FFF2-40B4-BE49-F238E27FC236}">
                    <a16:creationId xmlns:a16="http://schemas.microsoft.com/office/drawing/2014/main" id="{A0B4C0ED-29A7-47E4-A255-32F189A675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82030" y="8894211"/>
                <a:ext cx="163273" cy="564115"/>
              </a:xfrm>
              <a:custGeom>
                <a:avLst/>
                <a:gdLst>
                  <a:gd name="T0" fmla="*/ 0 w 116"/>
                  <a:gd name="T1" fmla="*/ 261 h 401"/>
                  <a:gd name="T2" fmla="*/ 26 w 116"/>
                  <a:gd name="T3" fmla="*/ 261 h 401"/>
                  <a:gd name="T4" fmla="*/ 26 w 116"/>
                  <a:gd name="T5" fmla="*/ 401 h 401"/>
                  <a:gd name="T6" fmla="*/ 90 w 116"/>
                  <a:gd name="T7" fmla="*/ 401 h 401"/>
                  <a:gd name="T8" fmla="*/ 90 w 116"/>
                  <a:gd name="T9" fmla="*/ 261 h 401"/>
                  <a:gd name="T10" fmla="*/ 116 w 116"/>
                  <a:gd name="T11" fmla="*/ 261 h 401"/>
                  <a:gd name="T12" fmla="*/ 116 w 116"/>
                  <a:gd name="T13" fmla="*/ 0 h 401"/>
                  <a:gd name="T14" fmla="*/ 0 w 116"/>
                  <a:gd name="T15" fmla="*/ 0 h 401"/>
                  <a:gd name="T16" fmla="*/ 0 w 116"/>
                  <a:gd name="T17" fmla="*/ 26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0" y="261"/>
                    </a:moveTo>
                    <a:lnTo>
                      <a:pt x="26" y="261"/>
                    </a:lnTo>
                    <a:lnTo>
                      <a:pt x="26" y="401"/>
                    </a:lnTo>
                    <a:lnTo>
                      <a:pt x="90" y="401"/>
                    </a:lnTo>
                    <a:lnTo>
                      <a:pt x="90" y="261"/>
                    </a:lnTo>
                    <a:lnTo>
                      <a:pt x="116" y="261"/>
                    </a:lnTo>
                    <a:lnTo>
                      <a:pt x="116" y="0"/>
                    </a:lnTo>
                    <a:lnTo>
                      <a:pt x="0" y="0"/>
                    </a:lnTo>
                    <a:lnTo>
                      <a:pt x="0" y="2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106" name="Freeform 301">
                <a:extLst>
                  <a:ext uri="{FF2B5EF4-FFF2-40B4-BE49-F238E27FC236}">
                    <a16:creationId xmlns:a16="http://schemas.microsoft.com/office/drawing/2014/main" id="{718E309C-03F2-4B5D-A61B-476F7F11DA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65402" y="8894211"/>
                <a:ext cx="163273" cy="564115"/>
              </a:xfrm>
              <a:custGeom>
                <a:avLst/>
                <a:gdLst>
                  <a:gd name="T0" fmla="*/ 0 w 116"/>
                  <a:gd name="T1" fmla="*/ 261 h 401"/>
                  <a:gd name="T2" fmla="*/ 26 w 116"/>
                  <a:gd name="T3" fmla="*/ 261 h 401"/>
                  <a:gd name="T4" fmla="*/ 26 w 116"/>
                  <a:gd name="T5" fmla="*/ 401 h 401"/>
                  <a:gd name="T6" fmla="*/ 90 w 116"/>
                  <a:gd name="T7" fmla="*/ 401 h 401"/>
                  <a:gd name="T8" fmla="*/ 90 w 116"/>
                  <a:gd name="T9" fmla="*/ 261 h 401"/>
                  <a:gd name="T10" fmla="*/ 116 w 116"/>
                  <a:gd name="T11" fmla="*/ 261 h 401"/>
                  <a:gd name="T12" fmla="*/ 116 w 116"/>
                  <a:gd name="T13" fmla="*/ 0 h 401"/>
                  <a:gd name="T14" fmla="*/ 0 w 116"/>
                  <a:gd name="T15" fmla="*/ 0 h 401"/>
                  <a:gd name="T16" fmla="*/ 0 w 116"/>
                  <a:gd name="T17" fmla="*/ 26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0" y="261"/>
                    </a:moveTo>
                    <a:lnTo>
                      <a:pt x="26" y="261"/>
                    </a:lnTo>
                    <a:lnTo>
                      <a:pt x="26" y="401"/>
                    </a:lnTo>
                    <a:lnTo>
                      <a:pt x="90" y="401"/>
                    </a:lnTo>
                    <a:lnTo>
                      <a:pt x="90" y="261"/>
                    </a:lnTo>
                    <a:lnTo>
                      <a:pt x="116" y="261"/>
                    </a:lnTo>
                    <a:lnTo>
                      <a:pt x="116" y="0"/>
                    </a:lnTo>
                    <a:lnTo>
                      <a:pt x="0" y="0"/>
                    </a:lnTo>
                    <a:lnTo>
                      <a:pt x="0" y="2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107" name="Freeform 302">
                <a:extLst>
                  <a:ext uri="{FF2B5EF4-FFF2-40B4-BE49-F238E27FC236}">
                    <a16:creationId xmlns:a16="http://schemas.microsoft.com/office/drawing/2014/main" id="{36D4F86A-B525-4593-8D4F-5315DC04E7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48774" y="8894211"/>
                <a:ext cx="163273" cy="564115"/>
              </a:xfrm>
              <a:custGeom>
                <a:avLst/>
                <a:gdLst>
                  <a:gd name="T0" fmla="*/ 0 w 116"/>
                  <a:gd name="T1" fmla="*/ 261 h 401"/>
                  <a:gd name="T2" fmla="*/ 26 w 116"/>
                  <a:gd name="T3" fmla="*/ 261 h 401"/>
                  <a:gd name="T4" fmla="*/ 26 w 116"/>
                  <a:gd name="T5" fmla="*/ 401 h 401"/>
                  <a:gd name="T6" fmla="*/ 90 w 116"/>
                  <a:gd name="T7" fmla="*/ 401 h 401"/>
                  <a:gd name="T8" fmla="*/ 90 w 116"/>
                  <a:gd name="T9" fmla="*/ 261 h 401"/>
                  <a:gd name="T10" fmla="*/ 116 w 116"/>
                  <a:gd name="T11" fmla="*/ 261 h 401"/>
                  <a:gd name="T12" fmla="*/ 116 w 116"/>
                  <a:gd name="T13" fmla="*/ 0 h 401"/>
                  <a:gd name="T14" fmla="*/ 0 w 116"/>
                  <a:gd name="T15" fmla="*/ 0 h 401"/>
                  <a:gd name="T16" fmla="*/ 0 w 116"/>
                  <a:gd name="T17" fmla="*/ 26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0" y="261"/>
                    </a:moveTo>
                    <a:lnTo>
                      <a:pt x="26" y="261"/>
                    </a:lnTo>
                    <a:lnTo>
                      <a:pt x="26" y="401"/>
                    </a:lnTo>
                    <a:lnTo>
                      <a:pt x="90" y="401"/>
                    </a:lnTo>
                    <a:lnTo>
                      <a:pt x="90" y="261"/>
                    </a:lnTo>
                    <a:lnTo>
                      <a:pt x="116" y="261"/>
                    </a:lnTo>
                    <a:lnTo>
                      <a:pt x="116" y="0"/>
                    </a:lnTo>
                    <a:lnTo>
                      <a:pt x="0" y="0"/>
                    </a:lnTo>
                    <a:lnTo>
                      <a:pt x="0" y="2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108" name="Freeform 303">
                <a:extLst>
                  <a:ext uri="{FF2B5EF4-FFF2-40B4-BE49-F238E27FC236}">
                    <a16:creationId xmlns:a16="http://schemas.microsoft.com/office/drawing/2014/main" id="{153C4713-2981-4BCE-976E-7E709443A3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30738" y="8894211"/>
                <a:ext cx="163273" cy="564115"/>
              </a:xfrm>
              <a:custGeom>
                <a:avLst/>
                <a:gdLst>
                  <a:gd name="T0" fmla="*/ 0 w 116"/>
                  <a:gd name="T1" fmla="*/ 261 h 401"/>
                  <a:gd name="T2" fmla="*/ 26 w 116"/>
                  <a:gd name="T3" fmla="*/ 261 h 401"/>
                  <a:gd name="T4" fmla="*/ 26 w 116"/>
                  <a:gd name="T5" fmla="*/ 401 h 401"/>
                  <a:gd name="T6" fmla="*/ 90 w 116"/>
                  <a:gd name="T7" fmla="*/ 401 h 401"/>
                  <a:gd name="T8" fmla="*/ 90 w 116"/>
                  <a:gd name="T9" fmla="*/ 261 h 401"/>
                  <a:gd name="T10" fmla="*/ 116 w 116"/>
                  <a:gd name="T11" fmla="*/ 261 h 401"/>
                  <a:gd name="T12" fmla="*/ 116 w 116"/>
                  <a:gd name="T13" fmla="*/ 0 h 401"/>
                  <a:gd name="T14" fmla="*/ 0 w 116"/>
                  <a:gd name="T15" fmla="*/ 0 h 401"/>
                  <a:gd name="T16" fmla="*/ 0 w 116"/>
                  <a:gd name="T17" fmla="*/ 26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0" y="261"/>
                    </a:moveTo>
                    <a:lnTo>
                      <a:pt x="26" y="261"/>
                    </a:lnTo>
                    <a:lnTo>
                      <a:pt x="26" y="401"/>
                    </a:lnTo>
                    <a:lnTo>
                      <a:pt x="90" y="401"/>
                    </a:lnTo>
                    <a:lnTo>
                      <a:pt x="90" y="261"/>
                    </a:lnTo>
                    <a:lnTo>
                      <a:pt x="116" y="261"/>
                    </a:lnTo>
                    <a:lnTo>
                      <a:pt x="116" y="0"/>
                    </a:lnTo>
                    <a:lnTo>
                      <a:pt x="0" y="0"/>
                    </a:lnTo>
                    <a:lnTo>
                      <a:pt x="0" y="2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109" name="Freeform 304">
                <a:extLst>
                  <a:ext uri="{FF2B5EF4-FFF2-40B4-BE49-F238E27FC236}">
                    <a16:creationId xmlns:a16="http://schemas.microsoft.com/office/drawing/2014/main" id="{8DB3D1A7-878F-41E4-B361-0FEED17D72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14110" y="8894211"/>
                <a:ext cx="163273" cy="564115"/>
              </a:xfrm>
              <a:custGeom>
                <a:avLst/>
                <a:gdLst>
                  <a:gd name="T0" fmla="*/ 0 w 116"/>
                  <a:gd name="T1" fmla="*/ 261 h 401"/>
                  <a:gd name="T2" fmla="*/ 26 w 116"/>
                  <a:gd name="T3" fmla="*/ 261 h 401"/>
                  <a:gd name="T4" fmla="*/ 26 w 116"/>
                  <a:gd name="T5" fmla="*/ 401 h 401"/>
                  <a:gd name="T6" fmla="*/ 90 w 116"/>
                  <a:gd name="T7" fmla="*/ 401 h 401"/>
                  <a:gd name="T8" fmla="*/ 90 w 116"/>
                  <a:gd name="T9" fmla="*/ 261 h 401"/>
                  <a:gd name="T10" fmla="*/ 116 w 116"/>
                  <a:gd name="T11" fmla="*/ 261 h 401"/>
                  <a:gd name="T12" fmla="*/ 116 w 116"/>
                  <a:gd name="T13" fmla="*/ 0 h 401"/>
                  <a:gd name="T14" fmla="*/ 0 w 116"/>
                  <a:gd name="T15" fmla="*/ 0 h 401"/>
                  <a:gd name="T16" fmla="*/ 0 w 116"/>
                  <a:gd name="T17" fmla="*/ 26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0" y="261"/>
                    </a:moveTo>
                    <a:lnTo>
                      <a:pt x="26" y="261"/>
                    </a:lnTo>
                    <a:lnTo>
                      <a:pt x="26" y="401"/>
                    </a:lnTo>
                    <a:lnTo>
                      <a:pt x="90" y="401"/>
                    </a:lnTo>
                    <a:lnTo>
                      <a:pt x="90" y="261"/>
                    </a:lnTo>
                    <a:lnTo>
                      <a:pt x="116" y="261"/>
                    </a:lnTo>
                    <a:lnTo>
                      <a:pt x="116" y="0"/>
                    </a:lnTo>
                    <a:lnTo>
                      <a:pt x="0" y="0"/>
                    </a:lnTo>
                    <a:lnTo>
                      <a:pt x="0" y="2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110" name="Freeform 305">
                <a:extLst>
                  <a:ext uri="{FF2B5EF4-FFF2-40B4-BE49-F238E27FC236}">
                    <a16:creationId xmlns:a16="http://schemas.microsoft.com/office/drawing/2014/main" id="{86425F24-1767-4185-80B3-7016481A4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97483" y="8894211"/>
                <a:ext cx="163273" cy="564115"/>
              </a:xfrm>
              <a:custGeom>
                <a:avLst/>
                <a:gdLst>
                  <a:gd name="T0" fmla="*/ 0 w 116"/>
                  <a:gd name="T1" fmla="*/ 261 h 401"/>
                  <a:gd name="T2" fmla="*/ 26 w 116"/>
                  <a:gd name="T3" fmla="*/ 261 h 401"/>
                  <a:gd name="T4" fmla="*/ 26 w 116"/>
                  <a:gd name="T5" fmla="*/ 401 h 401"/>
                  <a:gd name="T6" fmla="*/ 90 w 116"/>
                  <a:gd name="T7" fmla="*/ 401 h 401"/>
                  <a:gd name="T8" fmla="*/ 90 w 116"/>
                  <a:gd name="T9" fmla="*/ 261 h 401"/>
                  <a:gd name="T10" fmla="*/ 116 w 116"/>
                  <a:gd name="T11" fmla="*/ 261 h 401"/>
                  <a:gd name="T12" fmla="*/ 116 w 116"/>
                  <a:gd name="T13" fmla="*/ 0 h 401"/>
                  <a:gd name="T14" fmla="*/ 0 w 116"/>
                  <a:gd name="T15" fmla="*/ 0 h 401"/>
                  <a:gd name="T16" fmla="*/ 0 w 116"/>
                  <a:gd name="T17" fmla="*/ 26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0" y="261"/>
                    </a:moveTo>
                    <a:lnTo>
                      <a:pt x="26" y="261"/>
                    </a:lnTo>
                    <a:lnTo>
                      <a:pt x="26" y="401"/>
                    </a:lnTo>
                    <a:lnTo>
                      <a:pt x="90" y="401"/>
                    </a:lnTo>
                    <a:lnTo>
                      <a:pt x="90" y="261"/>
                    </a:lnTo>
                    <a:lnTo>
                      <a:pt x="116" y="261"/>
                    </a:lnTo>
                    <a:lnTo>
                      <a:pt x="116" y="0"/>
                    </a:lnTo>
                    <a:lnTo>
                      <a:pt x="0" y="0"/>
                    </a:lnTo>
                    <a:lnTo>
                      <a:pt x="0" y="2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111" name="Freeform 306">
                <a:extLst>
                  <a:ext uri="{FF2B5EF4-FFF2-40B4-BE49-F238E27FC236}">
                    <a16:creationId xmlns:a16="http://schemas.microsoft.com/office/drawing/2014/main" id="{5608D6F6-C0D4-4605-A90D-04F8B5F4F0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79448" y="8894211"/>
                <a:ext cx="163273" cy="564115"/>
              </a:xfrm>
              <a:custGeom>
                <a:avLst/>
                <a:gdLst>
                  <a:gd name="T0" fmla="*/ 0 w 116"/>
                  <a:gd name="T1" fmla="*/ 261 h 401"/>
                  <a:gd name="T2" fmla="*/ 26 w 116"/>
                  <a:gd name="T3" fmla="*/ 261 h 401"/>
                  <a:gd name="T4" fmla="*/ 26 w 116"/>
                  <a:gd name="T5" fmla="*/ 401 h 401"/>
                  <a:gd name="T6" fmla="*/ 90 w 116"/>
                  <a:gd name="T7" fmla="*/ 401 h 401"/>
                  <a:gd name="T8" fmla="*/ 90 w 116"/>
                  <a:gd name="T9" fmla="*/ 261 h 401"/>
                  <a:gd name="T10" fmla="*/ 116 w 116"/>
                  <a:gd name="T11" fmla="*/ 261 h 401"/>
                  <a:gd name="T12" fmla="*/ 116 w 116"/>
                  <a:gd name="T13" fmla="*/ 0 h 401"/>
                  <a:gd name="T14" fmla="*/ 0 w 116"/>
                  <a:gd name="T15" fmla="*/ 0 h 401"/>
                  <a:gd name="T16" fmla="*/ 0 w 116"/>
                  <a:gd name="T17" fmla="*/ 26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0" y="261"/>
                    </a:moveTo>
                    <a:lnTo>
                      <a:pt x="26" y="261"/>
                    </a:lnTo>
                    <a:lnTo>
                      <a:pt x="26" y="401"/>
                    </a:lnTo>
                    <a:lnTo>
                      <a:pt x="90" y="401"/>
                    </a:lnTo>
                    <a:lnTo>
                      <a:pt x="90" y="261"/>
                    </a:lnTo>
                    <a:lnTo>
                      <a:pt x="116" y="261"/>
                    </a:lnTo>
                    <a:lnTo>
                      <a:pt x="116" y="0"/>
                    </a:lnTo>
                    <a:lnTo>
                      <a:pt x="0" y="0"/>
                    </a:lnTo>
                    <a:lnTo>
                      <a:pt x="0" y="2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112" name="Freeform 307">
                <a:extLst>
                  <a:ext uri="{FF2B5EF4-FFF2-40B4-BE49-F238E27FC236}">
                    <a16:creationId xmlns:a16="http://schemas.microsoft.com/office/drawing/2014/main" id="{0F89BBA5-9797-46AF-9BDA-9B2D5F1AAA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62820" y="8894211"/>
                <a:ext cx="163273" cy="564115"/>
              </a:xfrm>
              <a:custGeom>
                <a:avLst/>
                <a:gdLst>
                  <a:gd name="T0" fmla="*/ 0 w 116"/>
                  <a:gd name="T1" fmla="*/ 261 h 401"/>
                  <a:gd name="T2" fmla="*/ 26 w 116"/>
                  <a:gd name="T3" fmla="*/ 261 h 401"/>
                  <a:gd name="T4" fmla="*/ 26 w 116"/>
                  <a:gd name="T5" fmla="*/ 401 h 401"/>
                  <a:gd name="T6" fmla="*/ 90 w 116"/>
                  <a:gd name="T7" fmla="*/ 401 h 401"/>
                  <a:gd name="T8" fmla="*/ 90 w 116"/>
                  <a:gd name="T9" fmla="*/ 261 h 401"/>
                  <a:gd name="T10" fmla="*/ 116 w 116"/>
                  <a:gd name="T11" fmla="*/ 261 h 401"/>
                  <a:gd name="T12" fmla="*/ 116 w 116"/>
                  <a:gd name="T13" fmla="*/ 0 h 401"/>
                  <a:gd name="T14" fmla="*/ 0 w 116"/>
                  <a:gd name="T15" fmla="*/ 0 h 401"/>
                  <a:gd name="T16" fmla="*/ 0 w 116"/>
                  <a:gd name="T17" fmla="*/ 26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0" y="261"/>
                    </a:moveTo>
                    <a:lnTo>
                      <a:pt x="26" y="261"/>
                    </a:lnTo>
                    <a:lnTo>
                      <a:pt x="26" y="401"/>
                    </a:lnTo>
                    <a:lnTo>
                      <a:pt x="90" y="401"/>
                    </a:lnTo>
                    <a:lnTo>
                      <a:pt x="90" y="261"/>
                    </a:lnTo>
                    <a:lnTo>
                      <a:pt x="116" y="261"/>
                    </a:lnTo>
                    <a:lnTo>
                      <a:pt x="116" y="0"/>
                    </a:lnTo>
                    <a:lnTo>
                      <a:pt x="0" y="0"/>
                    </a:lnTo>
                    <a:lnTo>
                      <a:pt x="0" y="2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113" name="Freeform 308">
                <a:extLst>
                  <a:ext uri="{FF2B5EF4-FFF2-40B4-BE49-F238E27FC236}">
                    <a16:creationId xmlns:a16="http://schemas.microsoft.com/office/drawing/2014/main" id="{C7669F33-E578-413F-A04B-0820CA08E3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46192" y="8894211"/>
                <a:ext cx="163273" cy="564115"/>
              </a:xfrm>
              <a:custGeom>
                <a:avLst/>
                <a:gdLst>
                  <a:gd name="T0" fmla="*/ 0 w 116"/>
                  <a:gd name="T1" fmla="*/ 261 h 401"/>
                  <a:gd name="T2" fmla="*/ 26 w 116"/>
                  <a:gd name="T3" fmla="*/ 261 h 401"/>
                  <a:gd name="T4" fmla="*/ 26 w 116"/>
                  <a:gd name="T5" fmla="*/ 401 h 401"/>
                  <a:gd name="T6" fmla="*/ 90 w 116"/>
                  <a:gd name="T7" fmla="*/ 401 h 401"/>
                  <a:gd name="T8" fmla="*/ 90 w 116"/>
                  <a:gd name="T9" fmla="*/ 261 h 401"/>
                  <a:gd name="T10" fmla="*/ 116 w 116"/>
                  <a:gd name="T11" fmla="*/ 261 h 401"/>
                  <a:gd name="T12" fmla="*/ 116 w 116"/>
                  <a:gd name="T13" fmla="*/ 0 h 401"/>
                  <a:gd name="T14" fmla="*/ 0 w 116"/>
                  <a:gd name="T15" fmla="*/ 0 h 401"/>
                  <a:gd name="T16" fmla="*/ 0 w 116"/>
                  <a:gd name="T17" fmla="*/ 26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0" y="261"/>
                    </a:moveTo>
                    <a:lnTo>
                      <a:pt x="26" y="261"/>
                    </a:lnTo>
                    <a:lnTo>
                      <a:pt x="26" y="401"/>
                    </a:lnTo>
                    <a:lnTo>
                      <a:pt x="90" y="401"/>
                    </a:lnTo>
                    <a:lnTo>
                      <a:pt x="90" y="261"/>
                    </a:lnTo>
                    <a:lnTo>
                      <a:pt x="116" y="261"/>
                    </a:lnTo>
                    <a:lnTo>
                      <a:pt x="116" y="0"/>
                    </a:lnTo>
                    <a:lnTo>
                      <a:pt x="0" y="0"/>
                    </a:lnTo>
                    <a:lnTo>
                      <a:pt x="0" y="2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</p:grpSp>
        <p:grpSp>
          <p:nvGrpSpPr>
            <p:cNvPr id="2084" name="Group 2083">
              <a:extLst>
                <a:ext uri="{FF2B5EF4-FFF2-40B4-BE49-F238E27FC236}">
                  <a16:creationId xmlns:a16="http://schemas.microsoft.com/office/drawing/2014/main" id="{AA518B53-D850-4A88-B44A-1A70197773F9}"/>
                </a:ext>
              </a:extLst>
            </p:cNvPr>
            <p:cNvGrpSpPr/>
            <p:nvPr/>
          </p:nvGrpSpPr>
          <p:grpSpPr>
            <a:xfrm>
              <a:off x="5860659" y="5528326"/>
              <a:ext cx="422999" cy="2629633"/>
              <a:chOff x="14247920" y="5093121"/>
              <a:chExt cx="563011" cy="3500042"/>
            </a:xfrm>
            <a:grpFill/>
          </p:grpSpPr>
          <p:sp>
            <p:nvSpPr>
              <p:cNvPr id="2096" name="Freeform 309">
                <a:extLst>
                  <a:ext uri="{FF2B5EF4-FFF2-40B4-BE49-F238E27FC236}">
                    <a16:creationId xmlns:a16="http://schemas.microsoft.com/office/drawing/2014/main" id="{28891531-2E30-4C2F-A08B-BF2856F6E9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7920" y="5093121"/>
                <a:ext cx="563011" cy="163185"/>
              </a:xfrm>
              <a:custGeom>
                <a:avLst/>
                <a:gdLst>
                  <a:gd name="T0" fmla="*/ 260 w 400"/>
                  <a:gd name="T1" fmla="*/ 26 h 116"/>
                  <a:gd name="T2" fmla="*/ 260 w 400"/>
                  <a:gd name="T3" fmla="*/ 0 h 116"/>
                  <a:gd name="T4" fmla="*/ 0 w 400"/>
                  <a:gd name="T5" fmla="*/ 0 h 116"/>
                  <a:gd name="T6" fmla="*/ 0 w 400"/>
                  <a:gd name="T7" fmla="*/ 116 h 116"/>
                  <a:gd name="T8" fmla="*/ 260 w 400"/>
                  <a:gd name="T9" fmla="*/ 116 h 116"/>
                  <a:gd name="T10" fmla="*/ 260 w 400"/>
                  <a:gd name="T11" fmla="*/ 90 h 116"/>
                  <a:gd name="T12" fmla="*/ 400 w 400"/>
                  <a:gd name="T13" fmla="*/ 90 h 116"/>
                  <a:gd name="T14" fmla="*/ 400 w 400"/>
                  <a:gd name="T15" fmla="*/ 26 h 116"/>
                  <a:gd name="T16" fmla="*/ 260 w 400"/>
                  <a:gd name="T17" fmla="*/ 2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260" y="26"/>
                    </a:moveTo>
                    <a:lnTo>
                      <a:pt x="260" y="0"/>
                    </a:lnTo>
                    <a:lnTo>
                      <a:pt x="0" y="0"/>
                    </a:lnTo>
                    <a:lnTo>
                      <a:pt x="0" y="116"/>
                    </a:lnTo>
                    <a:lnTo>
                      <a:pt x="260" y="116"/>
                    </a:lnTo>
                    <a:lnTo>
                      <a:pt x="260" y="90"/>
                    </a:lnTo>
                    <a:lnTo>
                      <a:pt x="400" y="90"/>
                    </a:lnTo>
                    <a:lnTo>
                      <a:pt x="400" y="26"/>
                    </a:lnTo>
                    <a:lnTo>
                      <a:pt x="26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097" name="Freeform 310">
                <a:extLst>
                  <a:ext uri="{FF2B5EF4-FFF2-40B4-BE49-F238E27FC236}">
                    <a16:creationId xmlns:a16="http://schemas.microsoft.com/office/drawing/2014/main" id="{F86402DE-D647-4881-8FAC-05B0D9F7EF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7920" y="5509525"/>
                <a:ext cx="563011" cy="164592"/>
              </a:xfrm>
              <a:custGeom>
                <a:avLst/>
                <a:gdLst>
                  <a:gd name="T0" fmla="*/ 260 w 400"/>
                  <a:gd name="T1" fmla="*/ 0 h 117"/>
                  <a:gd name="T2" fmla="*/ 0 w 400"/>
                  <a:gd name="T3" fmla="*/ 0 h 117"/>
                  <a:gd name="T4" fmla="*/ 0 w 400"/>
                  <a:gd name="T5" fmla="*/ 117 h 117"/>
                  <a:gd name="T6" fmla="*/ 260 w 400"/>
                  <a:gd name="T7" fmla="*/ 117 h 117"/>
                  <a:gd name="T8" fmla="*/ 260 w 400"/>
                  <a:gd name="T9" fmla="*/ 91 h 117"/>
                  <a:gd name="T10" fmla="*/ 400 w 400"/>
                  <a:gd name="T11" fmla="*/ 91 h 117"/>
                  <a:gd name="T12" fmla="*/ 400 w 400"/>
                  <a:gd name="T13" fmla="*/ 27 h 117"/>
                  <a:gd name="T14" fmla="*/ 260 w 400"/>
                  <a:gd name="T15" fmla="*/ 27 h 117"/>
                  <a:gd name="T16" fmla="*/ 260 w 400"/>
                  <a:gd name="T17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7">
                    <a:moveTo>
                      <a:pt x="260" y="0"/>
                    </a:moveTo>
                    <a:lnTo>
                      <a:pt x="0" y="0"/>
                    </a:lnTo>
                    <a:lnTo>
                      <a:pt x="0" y="117"/>
                    </a:lnTo>
                    <a:lnTo>
                      <a:pt x="260" y="117"/>
                    </a:lnTo>
                    <a:lnTo>
                      <a:pt x="260" y="91"/>
                    </a:lnTo>
                    <a:lnTo>
                      <a:pt x="400" y="91"/>
                    </a:lnTo>
                    <a:lnTo>
                      <a:pt x="400" y="27"/>
                    </a:lnTo>
                    <a:lnTo>
                      <a:pt x="260" y="27"/>
                    </a:lnTo>
                    <a:lnTo>
                      <a:pt x="2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098" name="Freeform 311">
                <a:extLst>
                  <a:ext uri="{FF2B5EF4-FFF2-40B4-BE49-F238E27FC236}">
                    <a16:creationId xmlns:a16="http://schemas.microsoft.com/office/drawing/2014/main" id="{4B144723-1A5A-4F4A-8FC5-19AF6CA514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7920" y="5927335"/>
                <a:ext cx="563011" cy="163185"/>
              </a:xfrm>
              <a:custGeom>
                <a:avLst/>
                <a:gdLst>
                  <a:gd name="T0" fmla="*/ 260 w 400"/>
                  <a:gd name="T1" fmla="*/ 0 h 116"/>
                  <a:gd name="T2" fmla="*/ 0 w 400"/>
                  <a:gd name="T3" fmla="*/ 0 h 116"/>
                  <a:gd name="T4" fmla="*/ 0 w 400"/>
                  <a:gd name="T5" fmla="*/ 116 h 116"/>
                  <a:gd name="T6" fmla="*/ 260 w 400"/>
                  <a:gd name="T7" fmla="*/ 116 h 116"/>
                  <a:gd name="T8" fmla="*/ 260 w 400"/>
                  <a:gd name="T9" fmla="*/ 90 h 116"/>
                  <a:gd name="T10" fmla="*/ 400 w 400"/>
                  <a:gd name="T11" fmla="*/ 90 h 116"/>
                  <a:gd name="T12" fmla="*/ 400 w 400"/>
                  <a:gd name="T13" fmla="*/ 26 h 116"/>
                  <a:gd name="T14" fmla="*/ 260 w 400"/>
                  <a:gd name="T15" fmla="*/ 26 h 116"/>
                  <a:gd name="T16" fmla="*/ 260 w 400"/>
                  <a:gd name="T17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260" y="0"/>
                    </a:moveTo>
                    <a:lnTo>
                      <a:pt x="0" y="0"/>
                    </a:lnTo>
                    <a:lnTo>
                      <a:pt x="0" y="116"/>
                    </a:lnTo>
                    <a:lnTo>
                      <a:pt x="260" y="116"/>
                    </a:lnTo>
                    <a:lnTo>
                      <a:pt x="260" y="90"/>
                    </a:lnTo>
                    <a:lnTo>
                      <a:pt x="400" y="90"/>
                    </a:lnTo>
                    <a:lnTo>
                      <a:pt x="400" y="26"/>
                    </a:lnTo>
                    <a:lnTo>
                      <a:pt x="260" y="26"/>
                    </a:lnTo>
                    <a:lnTo>
                      <a:pt x="2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099" name="Freeform 312">
                <a:extLst>
                  <a:ext uri="{FF2B5EF4-FFF2-40B4-BE49-F238E27FC236}">
                    <a16:creationId xmlns:a16="http://schemas.microsoft.com/office/drawing/2014/main" id="{2F413DAB-B9DA-44DE-BAD5-5109CC8316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7920" y="6343739"/>
                <a:ext cx="563011" cy="164592"/>
              </a:xfrm>
              <a:custGeom>
                <a:avLst/>
                <a:gdLst>
                  <a:gd name="T0" fmla="*/ 260 w 400"/>
                  <a:gd name="T1" fmla="*/ 0 h 117"/>
                  <a:gd name="T2" fmla="*/ 0 w 400"/>
                  <a:gd name="T3" fmla="*/ 0 h 117"/>
                  <a:gd name="T4" fmla="*/ 0 w 400"/>
                  <a:gd name="T5" fmla="*/ 117 h 117"/>
                  <a:gd name="T6" fmla="*/ 260 w 400"/>
                  <a:gd name="T7" fmla="*/ 117 h 117"/>
                  <a:gd name="T8" fmla="*/ 260 w 400"/>
                  <a:gd name="T9" fmla="*/ 91 h 117"/>
                  <a:gd name="T10" fmla="*/ 400 w 400"/>
                  <a:gd name="T11" fmla="*/ 91 h 117"/>
                  <a:gd name="T12" fmla="*/ 400 w 400"/>
                  <a:gd name="T13" fmla="*/ 26 h 117"/>
                  <a:gd name="T14" fmla="*/ 260 w 400"/>
                  <a:gd name="T15" fmla="*/ 26 h 117"/>
                  <a:gd name="T16" fmla="*/ 260 w 400"/>
                  <a:gd name="T17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7">
                    <a:moveTo>
                      <a:pt x="260" y="0"/>
                    </a:moveTo>
                    <a:lnTo>
                      <a:pt x="0" y="0"/>
                    </a:lnTo>
                    <a:lnTo>
                      <a:pt x="0" y="117"/>
                    </a:lnTo>
                    <a:lnTo>
                      <a:pt x="260" y="117"/>
                    </a:lnTo>
                    <a:lnTo>
                      <a:pt x="260" y="91"/>
                    </a:lnTo>
                    <a:lnTo>
                      <a:pt x="400" y="91"/>
                    </a:lnTo>
                    <a:lnTo>
                      <a:pt x="400" y="26"/>
                    </a:lnTo>
                    <a:lnTo>
                      <a:pt x="260" y="26"/>
                    </a:lnTo>
                    <a:lnTo>
                      <a:pt x="2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100" name="Freeform 313">
                <a:extLst>
                  <a:ext uri="{FF2B5EF4-FFF2-40B4-BE49-F238E27FC236}">
                    <a16:creationId xmlns:a16="http://schemas.microsoft.com/office/drawing/2014/main" id="{50CDC700-F32F-459D-B2D0-1CA67790DA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7920" y="6761549"/>
                <a:ext cx="563011" cy="163185"/>
              </a:xfrm>
              <a:custGeom>
                <a:avLst/>
                <a:gdLst>
                  <a:gd name="T0" fmla="*/ 260 w 400"/>
                  <a:gd name="T1" fmla="*/ 0 h 116"/>
                  <a:gd name="T2" fmla="*/ 0 w 400"/>
                  <a:gd name="T3" fmla="*/ 0 h 116"/>
                  <a:gd name="T4" fmla="*/ 0 w 400"/>
                  <a:gd name="T5" fmla="*/ 116 h 116"/>
                  <a:gd name="T6" fmla="*/ 260 w 400"/>
                  <a:gd name="T7" fmla="*/ 116 h 116"/>
                  <a:gd name="T8" fmla="*/ 260 w 400"/>
                  <a:gd name="T9" fmla="*/ 90 h 116"/>
                  <a:gd name="T10" fmla="*/ 400 w 400"/>
                  <a:gd name="T11" fmla="*/ 90 h 116"/>
                  <a:gd name="T12" fmla="*/ 400 w 400"/>
                  <a:gd name="T13" fmla="*/ 26 h 116"/>
                  <a:gd name="T14" fmla="*/ 260 w 400"/>
                  <a:gd name="T15" fmla="*/ 26 h 116"/>
                  <a:gd name="T16" fmla="*/ 260 w 400"/>
                  <a:gd name="T17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260" y="0"/>
                    </a:moveTo>
                    <a:lnTo>
                      <a:pt x="0" y="0"/>
                    </a:lnTo>
                    <a:lnTo>
                      <a:pt x="0" y="116"/>
                    </a:lnTo>
                    <a:lnTo>
                      <a:pt x="260" y="116"/>
                    </a:lnTo>
                    <a:lnTo>
                      <a:pt x="260" y="90"/>
                    </a:lnTo>
                    <a:lnTo>
                      <a:pt x="400" y="90"/>
                    </a:lnTo>
                    <a:lnTo>
                      <a:pt x="400" y="26"/>
                    </a:lnTo>
                    <a:lnTo>
                      <a:pt x="260" y="26"/>
                    </a:lnTo>
                    <a:lnTo>
                      <a:pt x="2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101" name="Freeform 314">
                <a:extLst>
                  <a:ext uri="{FF2B5EF4-FFF2-40B4-BE49-F238E27FC236}">
                    <a16:creationId xmlns:a16="http://schemas.microsoft.com/office/drawing/2014/main" id="{53068181-6479-480F-AD1E-AF35D02200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7920" y="7177953"/>
                <a:ext cx="563011" cy="164592"/>
              </a:xfrm>
              <a:custGeom>
                <a:avLst/>
                <a:gdLst>
                  <a:gd name="T0" fmla="*/ 260 w 400"/>
                  <a:gd name="T1" fmla="*/ 0 h 117"/>
                  <a:gd name="T2" fmla="*/ 0 w 400"/>
                  <a:gd name="T3" fmla="*/ 0 h 117"/>
                  <a:gd name="T4" fmla="*/ 0 w 400"/>
                  <a:gd name="T5" fmla="*/ 117 h 117"/>
                  <a:gd name="T6" fmla="*/ 260 w 400"/>
                  <a:gd name="T7" fmla="*/ 117 h 117"/>
                  <a:gd name="T8" fmla="*/ 260 w 400"/>
                  <a:gd name="T9" fmla="*/ 91 h 117"/>
                  <a:gd name="T10" fmla="*/ 400 w 400"/>
                  <a:gd name="T11" fmla="*/ 91 h 117"/>
                  <a:gd name="T12" fmla="*/ 400 w 400"/>
                  <a:gd name="T13" fmla="*/ 26 h 117"/>
                  <a:gd name="T14" fmla="*/ 260 w 400"/>
                  <a:gd name="T15" fmla="*/ 26 h 117"/>
                  <a:gd name="T16" fmla="*/ 260 w 400"/>
                  <a:gd name="T17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7">
                    <a:moveTo>
                      <a:pt x="260" y="0"/>
                    </a:moveTo>
                    <a:lnTo>
                      <a:pt x="0" y="0"/>
                    </a:lnTo>
                    <a:lnTo>
                      <a:pt x="0" y="117"/>
                    </a:lnTo>
                    <a:lnTo>
                      <a:pt x="260" y="117"/>
                    </a:lnTo>
                    <a:lnTo>
                      <a:pt x="260" y="91"/>
                    </a:lnTo>
                    <a:lnTo>
                      <a:pt x="400" y="91"/>
                    </a:lnTo>
                    <a:lnTo>
                      <a:pt x="400" y="26"/>
                    </a:lnTo>
                    <a:lnTo>
                      <a:pt x="260" y="26"/>
                    </a:lnTo>
                    <a:lnTo>
                      <a:pt x="2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102" name="Freeform 315">
                <a:extLst>
                  <a:ext uri="{FF2B5EF4-FFF2-40B4-BE49-F238E27FC236}">
                    <a16:creationId xmlns:a16="http://schemas.microsoft.com/office/drawing/2014/main" id="{514FE205-3036-4431-BC11-7AE4B2134C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7920" y="7595764"/>
                <a:ext cx="563011" cy="163185"/>
              </a:xfrm>
              <a:custGeom>
                <a:avLst/>
                <a:gdLst>
                  <a:gd name="T0" fmla="*/ 260 w 400"/>
                  <a:gd name="T1" fmla="*/ 0 h 116"/>
                  <a:gd name="T2" fmla="*/ 0 w 400"/>
                  <a:gd name="T3" fmla="*/ 0 h 116"/>
                  <a:gd name="T4" fmla="*/ 0 w 400"/>
                  <a:gd name="T5" fmla="*/ 116 h 116"/>
                  <a:gd name="T6" fmla="*/ 260 w 400"/>
                  <a:gd name="T7" fmla="*/ 116 h 116"/>
                  <a:gd name="T8" fmla="*/ 260 w 400"/>
                  <a:gd name="T9" fmla="*/ 90 h 116"/>
                  <a:gd name="T10" fmla="*/ 400 w 400"/>
                  <a:gd name="T11" fmla="*/ 90 h 116"/>
                  <a:gd name="T12" fmla="*/ 400 w 400"/>
                  <a:gd name="T13" fmla="*/ 26 h 116"/>
                  <a:gd name="T14" fmla="*/ 260 w 400"/>
                  <a:gd name="T15" fmla="*/ 26 h 116"/>
                  <a:gd name="T16" fmla="*/ 260 w 400"/>
                  <a:gd name="T17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260" y="0"/>
                    </a:moveTo>
                    <a:lnTo>
                      <a:pt x="0" y="0"/>
                    </a:lnTo>
                    <a:lnTo>
                      <a:pt x="0" y="116"/>
                    </a:lnTo>
                    <a:lnTo>
                      <a:pt x="260" y="116"/>
                    </a:lnTo>
                    <a:lnTo>
                      <a:pt x="260" y="90"/>
                    </a:lnTo>
                    <a:lnTo>
                      <a:pt x="400" y="90"/>
                    </a:lnTo>
                    <a:lnTo>
                      <a:pt x="400" y="26"/>
                    </a:lnTo>
                    <a:lnTo>
                      <a:pt x="260" y="26"/>
                    </a:lnTo>
                    <a:lnTo>
                      <a:pt x="2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103" name="Freeform 316">
                <a:extLst>
                  <a:ext uri="{FF2B5EF4-FFF2-40B4-BE49-F238E27FC236}">
                    <a16:creationId xmlns:a16="http://schemas.microsoft.com/office/drawing/2014/main" id="{A940BB70-3E62-4760-ACC4-84390216F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7920" y="8012167"/>
                <a:ext cx="563011" cy="163185"/>
              </a:xfrm>
              <a:custGeom>
                <a:avLst/>
                <a:gdLst>
                  <a:gd name="T0" fmla="*/ 260 w 400"/>
                  <a:gd name="T1" fmla="*/ 0 h 116"/>
                  <a:gd name="T2" fmla="*/ 0 w 400"/>
                  <a:gd name="T3" fmla="*/ 0 h 116"/>
                  <a:gd name="T4" fmla="*/ 0 w 400"/>
                  <a:gd name="T5" fmla="*/ 116 h 116"/>
                  <a:gd name="T6" fmla="*/ 260 w 400"/>
                  <a:gd name="T7" fmla="*/ 116 h 116"/>
                  <a:gd name="T8" fmla="*/ 260 w 400"/>
                  <a:gd name="T9" fmla="*/ 90 h 116"/>
                  <a:gd name="T10" fmla="*/ 400 w 400"/>
                  <a:gd name="T11" fmla="*/ 90 h 116"/>
                  <a:gd name="T12" fmla="*/ 400 w 400"/>
                  <a:gd name="T13" fmla="*/ 26 h 116"/>
                  <a:gd name="T14" fmla="*/ 260 w 400"/>
                  <a:gd name="T15" fmla="*/ 26 h 116"/>
                  <a:gd name="T16" fmla="*/ 260 w 400"/>
                  <a:gd name="T17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260" y="0"/>
                    </a:moveTo>
                    <a:lnTo>
                      <a:pt x="0" y="0"/>
                    </a:lnTo>
                    <a:lnTo>
                      <a:pt x="0" y="116"/>
                    </a:lnTo>
                    <a:lnTo>
                      <a:pt x="260" y="116"/>
                    </a:lnTo>
                    <a:lnTo>
                      <a:pt x="260" y="90"/>
                    </a:lnTo>
                    <a:lnTo>
                      <a:pt x="400" y="90"/>
                    </a:lnTo>
                    <a:lnTo>
                      <a:pt x="400" y="26"/>
                    </a:lnTo>
                    <a:lnTo>
                      <a:pt x="260" y="26"/>
                    </a:lnTo>
                    <a:lnTo>
                      <a:pt x="2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104" name="Freeform 317">
                <a:extLst>
                  <a:ext uri="{FF2B5EF4-FFF2-40B4-BE49-F238E27FC236}">
                    <a16:creationId xmlns:a16="http://schemas.microsoft.com/office/drawing/2014/main" id="{D5AA6045-2AF8-4D9D-B252-B076FC664E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7920" y="8429978"/>
                <a:ext cx="563011" cy="163185"/>
              </a:xfrm>
              <a:custGeom>
                <a:avLst/>
                <a:gdLst>
                  <a:gd name="T0" fmla="*/ 260 w 400"/>
                  <a:gd name="T1" fmla="*/ 0 h 116"/>
                  <a:gd name="T2" fmla="*/ 0 w 400"/>
                  <a:gd name="T3" fmla="*/ 0 h 116"/>
                  <a:gd name="T4" fmla="*/ 0 w 400"/>
                  <a:gd name="T5" fmla="*/ 116 h 116"/>
                  <a:gd name="T6" fmla="*/ 260 w 400"/>
                  <a:gd name="T7" fmla="*/ 116 h 116"/>
                  <a:gd name="T8" fmla="*/ 260 w 400"/>
                  <a:gd name="T9" fmla="*/ 90 h 116"/>
                  <a:gd name="T10" fmla="*/ 400 w 400"/>
                  <a:gd name="T11" fmla="*/ 90 h 116"/>
                  <a:gd name="T12" fmla="*/ 400 w 400"/>
                  <a:gd name="T13" fmla="*/ 26 h 116"/>
                  <a:gd name="T14" fmla="*/ 260 w 400"/>
                  <a:gd name="T15" fmla="*/ 26 h 116"/>
                  <a:gd name="T16" fmla="*/ 260 w 400"/>
                  <a:gd name="T17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260" y="0"/>
                    </a:moveTo>
                    <a:lnTo>
                      <a:pt x="0" y="0"/>
                    </a:lnTo>
                    <a:lnTo>
                      <a:pt x="0" y="116"/>
                    </a:lnTo>
                    <a:lnTo>
                      <a:pt x="260" y="116"/>
                    </a:lnTo>
                    <a:lnTo>
                      <a:pt x="260" y="90"/>
                    </a:lnTo>
                    <a:lnTo>
                      <a:pt x="400" y="90"/>
                    </a:lnTo>
                    <a:lnTo>
                      <a:pt x="400" y="26"/>
                    </a:lnTo>
                    <a:lnTo>
                      <a:pt x="260" y="26"/>
                    </a:lnTo>
                    <a:lnTo>
                      <a:pt x="2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</p:grpSp>
        <p:grpSp>
          <p:nvGrpSpPr>
            <p:cNvPr id="2085" name="Group 2084">
              <a:extLst>
                <a:ext uri="{FF2B5EF4-FFF2-40B4-BE49-F238E27FC236}">
                  <a16:creationId xmlns:a16="http://schemas.microsoft.com/office/drawing/2014/main" id="{807AC9B3-ACA3-4427-9522-8E607B1B8785}"/>
                </a:ext>
              </a:extLst>
            </p:cNvPr>
            <p:cNvGrpSpPr/>
            <p:nvPr/>
          </p:nvGrpSpPr>
          <p:grpSpPr>
            <a:xfrm>
              <a:off x="2354005" y="5528326"/>
              <a:ext cx="422999" cy="2629633"/>
              <a:chOff x="9580563" y="5093121"/>
              <a:chExt cx="563011" cy="3500042"/>
            </a:xfrm>
            <a:grpFill/>
            <a:effectLst/>
          </p:grpSpPr>
          <p:sp>
            <p:nvSpPr>
              <p:cNvPr id="2087" name="Freeform 318">
                <a:extLst>
                  <a:ext uri="{FF2B5EF4-FFF2-40B4-BE49-F238E27FC236}">
                    <a16:creationId xmlns:a16="http://schemas.microsoft.com/office/drawing/2014/main" id="{8EC0B1B3-5491-45C2-B128-F49282B83A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0563" y="8429978"/>
                <a:ext cx="563011" cy="163185"/>
              </a:xfrm>
              <a:custGeom>
                <a:avLst/>
                <a:gdLst>
                  <a:gd name="T0" fmla="*/ 140 w 400"/>
                  <a:gd name="T1" fmla="*/ 26 h 116"/>
                  <a:gd name="T2" fmla="*/ 0 w 400"/>
                  <a:gd name="T3" fmla="*/ 26 h 116"/>
                  <a:gd name="T4" fmla="*/ 0 w 400"/>
                  <a:gd name="T5" fmla="*/ 90 h 116"/>
                  <a:gd name="T6" fmla="*/ 140 w 400"/>
                  <a:gd name="T7" fmla="*/ 90 h 116"/>
                  <a:gd name="T8" fmla="*/ 140 w 400"/>
                  <a:gd name="T9" fmla="*/ 116 h 116"/>
                  <a:gd name="T10" fmla="*/ 400 w 400"/>
                  <a:gd name="T11" fmla="*/ 116 h 116"/>
                  <a:gd name="T12" fmla="*/ 400 w 400"/>
                  <a:gd name="T13" fmla="*/ 0 h 116"/>
                  <a:gd name="T14" fmla="*/ 140 w 400"/>
                  <a:gd name="T15" fmla="*/ 0 h 116"/>
                  <a:gd name="T16" fmla="*/ 140 w 400"/>
                  <a:gd name="T17" fmla="*/ 2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140" y="26"/>
                    </a:moveTo>
                    <a:lnTo>
                      <a:pt x="0" y="26"/>
                    </a:lnTo>
                    <a:lnTo>
                      <a:pt x="0" y="90"/>
                    </a:lnTo>
                    <a:lnTo>
                      <a:pt x="140" y="90"/>
                    </a:lnTo>
                    <a:lnTo>
                      <a:pt x="140" y="116"/>
                    </a:lnTo>
                    <a:lnTo>
                      <a:pt x="400" y="116"/>
                    </a:lnTo>
                    <a:lnTo>
                      <a:pt x="400" y="0"/>
                    </a:lnTo>
                    <a:lnTo>
                      <a:pt x="140" y="0"/>
                    </a:lnTo>
                    <a:lnTo>
                      <a:pt x="14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088" name="Freeform 319">
                <a:extLst>
                  <a:ext uri="{FF2B5EF4-FFF2-40B4-BE49-F238E27FC236}">
                    <a16:creationId xmlns:a16="http://schemas.microsoft.com/office/drawing/2014/main" id="{5E701D29-69A9-4E19-8AF3-CD8AE7677D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0563" y="8012167"/>
                <a:ext cx="563011" cy="163185"/>
              </a:xfrm>
              <a:custGeom>
                <a:avLst/>
                <a:gdLst>
                  <a:gd name="T0" fmla="*/ 140 w 400"/>
                  <a:gd name="T1" fmla="*/ 26 h 116"/>
                  <a:gd name="T2" fmla="*/ 0 w 400"/>
                  <a:gd name="T3" fmla="*/ 26 h 116"/>
                  <a:gd name="T4" fmla="*/ 0 w 400"/>
                  <a:gd name="T5" fmla="*/ 90 h 116"/>
                  <a:gd name="T6" fmla="*/ 140 w 400"/>
                  <a:gd name="T7" fmla="*/ 90 h 116"/>
                  <a:gd name="T8" fmla="*/ 140 w 400"/>
                  <a:gd name="T9" fmla="*/ 116 h 116"/>
                  <a:gd name="T10" fmla="*/ 400 w 400"/>
                  <a:gd name="T11" fmla="*/ 116 h 116"/>
                  <a:gd name="T12" fmla="*/ 400 w 400"/>
                  <a:gd name="T13" fmla="*/ 0 h 116"/>
                  <a:gd name="T14" fmla="*/ 140 w 400"/>
                  <a:gd name="T15" fmla="*/ 0 h 116"/>
                  <a:gd name="T16" fmla="*/ 140 w 400"/>
                  <a:gd name="T17" fmla="*/ 2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140" y="26"/>
                    </a:moveTo>
                    <a:lnTo>
                      <a:pt x="0" y="26"/>
                    </a:lnTo>
                    <a:lnTo>
                      <a:pt x="0" y="90"/>
                    </a:lnTo>
                    <a:lnTo>
                      <a:pt x="140" y="90"/>
                    </a:lnTo>
                    <a:lnTo>
                      <a:pt x="140" y="116"/>
                    </a:lnTo>
                    <a:lnTo>
                      <a:pt x="400" y="116"/>
                    </a:lnTo>
                    <a:lnTo>
                      <a:pt x="400" y="0"/>
                    </a:lnTo>
                    <a:lnTo>
                      <a:pt x="140" y="0"/>
                    </a:lnTo>
                    <a:lnTo>
                      <a:pt x="14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089" name="Freeform 320">
                <a:extLst>
                  <a:ext uri="{FF2B5EF4-FFF2-40B4-BE49-F238E27FC236}">
                    <a16:creationId xmlns:a16="http://schemas.microsoft.com/office/drawing/2014/main" id="{0C0C5735-0DB5-4114-8F49-5D877499AD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0563" y="7595764"/>
                <a:ext cx="563011" cy="163185"/>
              </a:xfrm>
              <a:custGeom>
                <a:avLst/>
                <a:gdLst>
                  <a:gd name="T0" fmla="*/ 140 w 400"/>
                  <a:gd name="T1" fmla="*/ 26 h 116"/>
                  <a:gd name="T2" fmla="*/ 0 w 400"/>
                  <a:gd name="T3" fmla="*/ 26 h 116"/>
                  <a:gd name="T4" fmla="*/ 0 w 400"/>
                  <a:gd name="T5" fmla="*/ 90 h 116"/>
                  <a:gd name="T6" fmla="*/ 140 w 400"/>
                  <a:gd name="T7" fmla="*/ 90 h 116"/>
                  <a:gd name="T8" fmla="*/ 140 w 400"/>
                  <a:gd name="T9" fmla="*/ 116 h 116"/>
                  <a:gd name="T10" fmla="*/ 400 w 400"/>
                  <a:gd name="T11" fmla="*/ 116 h 116"/>
                  <a:gd name="T12" fmla="*/ 400 w 400"/>
                  <a:gd name="T13" fmla="*/ 0 h 116"/>
                  <a:gd name="T14" fmla="*/ 140 w 400"/>
                  <a:gd name="T15" fmla="*/ 0 h 116"/>
                  <a:gd name="T16" fmla="*/ 140 w 400"/>
                  <a:gd name="T17" fmla="*/ 2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140" y="26"/>
                    </a:moveTo>
                    <a:lnTo>
                      <a:pt x="0" y="26"/>
                    </a:lnTo>
                    <a:lnTo>
                      <a:pt x="0" y="90"/>
                    </a:lnTo>
                    <a:lnTo>
                      <a:pt x="140" y="90"/>
                    </a:lnTo>
                    <a:lnTo>
                      <a:pt x="140" y="116"/>
                    </a:lnTo>
                    <a:lnTo>
                      <a:pt x="400" y="116"/>
                    </a:lnTo>
                    <a:lnTo>
                      <a:pt x="400" y="0"/>
                    </a:lnTo>
                    <a:lnTo>
                      <a:pt x="140" y="0"/>
                    </a:lnTo>
                    <a:lnTo>
                      <a:pt x="14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090" name="Freeform 321">
                <a:extLst>
                  <a:ext uri="{FF2B5EF4-FFF2-40B4-BE49-F238E27FC236}">
                    <a16:creationId xmlns:a16="http://schemas.microsoft.com/office/drawing/2014/main" id="{0A3406A0-9B58-4204-B875-8BCB68FDF9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0563" y="7177953"/>
                <a:ext cx="563011" cy="164592"/>
              </a:xfrm>
              <a:custGeom>
                <a:avLst/>
                <a:gdLst>
                  <a:gd name="T0" fmla="*/ 140 w 400"/>
                  <a:gd name="T1" fmla="*/ 26 h 117"/>
                  <a:gd name="T2" fmla="*/ 0 w 400"/>
                  <a:gd name="T3" fmla="*/ 26 h 117"/>
                  <a:gd name="T4" fmla="*/ 0 w 400"/>
                  <a:gd name="T5" fmla="*/ 91 h 117"/>
                  <a:gd name="T6" fmla="*/ 140 w 400"/>
                  <a:gd name="T7" fmla="*/ 91 h 117"/>
                  <a:gd name="T8" fmla="*/ 140 w 400"/>
                  <a:gd name="T9" fmla="*/ 117 h 117"/>
                  <a:gd name="T10" fmla="*/ 400 w 400"/>
                  <a:gd name="T11" fmla="*/ 117 h 117"/>
                  <a:gd name="T12" fmla="*/ 400 w 400"/>
                  <a:gd name="T13" fmla="*/ 0 h 117"/>
                  <a:gd name="T14" fmla="*/ 140 w 400"/>
                  <a:gd name="T15" fmla="*/ 0 h 117"/>
                  <a:gd name="T16" fmla="*/ 140 w 400"/>
                  <a:gd name="T17" fmla="*/ 2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7">
                    <a:moveTo>
                      <a:pt x="140" y="26"/>
                    </a:moveTo>
                    <a:lnTo>
                      <a:pt x="0" y="26"/>
                    </a:lnTo>
                    <a:lnTo>
                      <a:pt x="0" y="91"/>
                    </a:lnTo>
                    <a:lnTo>
                      <a:pt x="140" y="91"/>
                    </a:lnTo>
                    <a:lnTo>
                      <a:pt x="140" y="117"/>
                    </a:lnTo>
                    <a:lnTo>
                      <a:pt x="400" y="117"/>
                    </a:lnTo>
                    <a:lnTo>
                      <a:pt x="400" y="0"/>
                    </a:lnTo>
                    <a:lnTo>
                      <a:pt x="140" y="0"/>
                    </a:lnTo>
                    <a:lnTo>
                      <a:pt x="14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091" name="Freeform 322">
                <a:extLst>
                  <a:ext uri="{FF2B5EF4-FFF2-40B4-BE49-F238E27FC236}">
                    <a16:creationId xmlns:a16="http://schemas.microsoft.com/office/drawing/2014/main" id="{9B3178B2-E3BE-403F-ABF9-4E1EA4887B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0563" y="6761549"/>
                <a:ext cx="563011" cy="163185"/>
              </a:xfrm>
              <a:custGeom>
                <a:avLst/>
                <a:gdLst>
                  <a:gd name="T0" fmla="*/ 140 w 400"/>
                  <a:gd name="T1" fmla="*/ 26 h 116"/>
                  <a:gd name="T2" fmla="*/ 0 w 400"/>
                  <a:gd name="T3" fmla="*/ 26 h 116"/>
                  <a:gd name="T4" fmla="*/ 0 w 400"/>
                  <a:gd name="T5" fmla="*/ 90 h 116"/>
                  <a:gd name="T6" fmla="*/ 140 w 400"/>
                  <a:gd name="T7" fmla="*/ 90 h 116"/>
                  <a:gd name="T8" fmla="*/ 140 w 400"/>
                  <a:gd name="T9" fmla="*/ 116 h 116"/>
                  <a:gd name="T10" fmla="*/ 400 w 400"/>
                  <a:gd name="T11" fmla="*/ 116 h 116"/>
                  <a:gd name="T12" fmla="*/ 400 w 400"/>
                  <a:gd name="T13" fmla="*/ 0 h 116"/>
                  <a:gd name="T14" fmla="*/ 140 w 400"/>
                  <a:gd name="T15" fmla="*/ 0 h 116"/>
                  <a:gd name="T16" fmla="*/ 140 w 400"/>
                  <a:gd name="T17" fmla="*/ 2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140" y="26"/>
                    </a:moveTo>
                    <a:lnTo>
                      <a:pt x="0" y="26"/>
                    </a:lnTo>
                    <a:lnTo>
                      <a:pt x="0" y="90"/>
                    </a:lnTo>
                    <a:lnTo>
                      <a:pt x="140" y="90"/>
                    </a:lnTo>
                    <a:lnTo>
                      <a:pt x="140" y="116"/>
                    </a:lnTo>
                    <a:lnTo>
                      <a:pt x="400" y="116"/>
                    </a:lnTo>
                    <a:lnTo>
                      <a:pt x="400" y="0"/>
                    </a:lnTo>
                    <a:lnTo>
                      <a:pt x="140" y="0"/>
                    </a:lnTo>
                    <a:lnTo>
                      <a:pt x="14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092" name="Freeform 323">
                <a:extLst>
                  <a:ext uri="{FF2B5EF4-FFF2-40B4-BE49-F238E27FC236}">
                    <a16:creationId xmlns:a16="http://schemas.microsoft.com/office/drawing/2014/main" id="{11BE1181-69D6-432D-B45E-6652A7149B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0563" y="6343739"/>
                <a:ext cx="563011" cy="164592"/>
              </a:xfrm>
              <a:custGeom>
                <a:avLst/>
                <a:gdLst>
                  <a:gd name="T0" fmla="*/ 140 w 400"/>
                  <a:gd name="T1" fmla="*/ 26 h 117"/>
                  <a:gd name="T2" fmla="*/ 0 w 400"/>
                  <a:gd name="T3" fmla="*/ 26 h 117"/>
                  <a:gd name="T4" fmla="*/ 0 w 400"/>
                  <a:gd name="T5" fmla="*/ 91 h 117"/>
                  <a:gd name="T6" fmla="*/ 140 w 400"/>
                  <a:gd name="T7" fmla="*/ 91 h 117"/>
                  <a:gd name="T8" fmla="*/ 140 w 400"/>
                  <a:gd name="T9" fmla="*/ 117 h 117"/>
                  <a:gd name="T10" fmla="*/ 400 w 400"/>
                  <a:gd name="T11" fmla="*/ 117 h 117"/>
                  <a:gd name="T12" fmla="*/ 400 w 400"/>
                  <a:gd name="T13" fmla="*/ 0 h 117"/>
                  <a:gd name="T14" fmla="*/ 140 w 400"/>
                  <a:gd name="T15" fmla="*/ 0 h 117"/>
                  <a:gd name="T16" fmla="*/ 140 w 400"/>
                  <a:gd name="T17" fmla="*/ 2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7">
                    <a:moveTo>
                      <a:pt x="140" y="26"/>
                    </a:moveTo>
                    <a:lnTo>
                      <a:pt x="0" y="26"/>
                    </a:lnTo>
                    <a:lnTo>
                      <a:pt x="0" y="91"/>
                    </a:lnTo>
                    <a:lnTo>
                      <a:pt x="140" y="91"/>
                    </a:lnTo>
                    <a:lnTo>
                      <a:pt x="140" y="117"/>
                    </a:lnTo>
                    <a:lnTo>
                      <a:pt x="400" y="117"/>
                    </a:lnTo>
                    <a:lnTo>
                      <a:pt x="400" y="0"/>
                    </a:lnTo>
                    <a:lnTo>
                      <a:pt x="140" y="0"/>
                    </a:lnTo>
                    <a:lnTo>
                      <a:pt x="14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093" name="Freeform 324">
                <a:extLst>
                  <a:ext uri="{FF2B5EF4-FFF2-40B4-BE49-F238E27FC236}">
                    <a16:creationId xmlns:a16="http://schemas.microsoft.com/office/drawing/2014/main" id="{F637BB2F-3F12-4282-A925-F408520639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0563" y="5927335"/>
                <a:ext cx="563011" cy="163185"/>
              </a:xfrm>
              <a:custGeom>
                <a:avLst/>
                <a:gdLst>
                  <a:gd name="T0" fmla="*/ 140 w 400"/>
                  <a:gd name="T1" fmla="*/ 26 h 116"/>
                  <a:gd name="T2" fmla="*/ 0 w 400"/>
                  <a:gd name="T3" fmla="*/ 26 h 116"/>
                  <a:gd name="T4" fmla="*/ 0 w 400"/>
                  <a:gd name="T5" fmla="*/ 90 h 116"/>
                  <a:gd name="T6" fmla="*/ 140 w 400"/>
                  <a:gd name="T7" fmla="*/ 90 h 116"/>
                  <a:gd name="T8" fmla="*/ 140 w 400"/>
                  <a:gd name="T9" fmla="*/ 116 h 116"/>
                  <a:gd name="T10" fmla="*/ 400 w 400"/>
                  <a:gd name="T11" fmla="*/ 116 h 116"/>
                  <a:gd name="T12" fmla="*/ 400 w 400"/>
                  <a:gd name="T13" fmla="*/ 0 h 116"/>
                  <a:gd name="T14" fmla="*/ 140 w 400"/>
                  <a:gd name="T15" fmla="*/ 0 h 116"/>
                  <a:gd name="T16" fmla="*/ 140 w 400"/>
                  <a:gd name="T17" fmla="*/ 2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140" y="26"/>
                    </a:moveTo>
                    <a:lnTo>
                      <a:pt x="0" y="26"/>
                    </a:lnTo>
                    <a:lnTo>
                      <a:pt x="0" y="90"/>
                    </a:lnTo>
                    <a:lnTo>
                      <a:pt x="140" y="90"/>
                    </a:lnTo>
                    <a:lnTo>
                      <a:pt x="140" y="116"/>
                    </a:lnTo>
                    <a:lnTo>
                      <a:pt x="400" y="116"/>
                    </a:lnTo>
                    <a:lnTo>
                      <a:pt x="400" y="0"/>
                    </a:lnTo>
                    <a:lnTo>
                      <a:pt x="140" y="0"/>
                    </a:lnTo>
                    <a:lnTo>
                      <a:pt x="14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094" name="Freeform 325">
                <a:extLst>
                  <a:ext uri="{FF2B5EF4-FFF2-40B4-BE49-F238E27FC236}">
                    <a16:creationId xmlns:a16="http://schemas.microsoft.com/office/drawing/2014/main" id="{18AA08F6-E6E5-4C71-9B87-1A05CAB861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0563" y="5509525"/>
                <a:ext cx="563011" cy="164592"/>
              </a:xfrm>
              <a:custGeom>
                <a:avLst/>
                <a:gdLst>
                  <a:gd name="T0" fmla="*/ 140 w 400"/>
                  <a:gd name="T1" fmla="*/ 27 h 117"/>
                  <a:gd name="T2" fmla="*/ 0 w 400"/>
                  <a:gd name="T3" fmla="*/ 27 h 117"/>
                  <a:gd name="T4" fmla="*/ 0 w 400"/>
                  <a:gd name="T5" fmla="*/ 91 h 117"/>
                  <a:gd name="T6" fmla="*/ 140 w 400"/>
                  <a:gd name="T7" fmla="*/ 91 h 117"/>
                  <a:gd name="T8" fmla="*/ 140 w 400"/>
                  <a:gd name="T9" fmla="*/ 117 h 117"/>
                  <a:gd name="T10" fmla="*/ 400 w 400"/>
                  <a:gd name="T11" fmla="*/ 117 h 117"/>
                  <a:gd name="T12" fmla="*/ 400 w 400"/>
                  <a:gd name="T13" fmla="*/ 0 h 117"/>
                  <a:gd name="T14" fmla="*/ 140 w 400"/>
                  <a:gd name="T15" fmla="*/ 0 h 117"/>
                  <a:gd name="T16" fmla="*/ 140 w 400"/>
                  <a:gd name="T17" fmla="*/ 2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7">
                    <a:moveTo>
                      <a:pt x="140" y="27"/>
                    </a:moveTo>
                    <a:lnTo>
                      <a:pt x="0" y="27"/>
                    </a:lnTo>
                    <a:lnTo>
                      <a:pt x="0" y="91"/>
                    </a:lnTo>
                    <a:lnTo>
                      <a:pt x="140" y="91"/>
                    </a:lnTo>
                    <a:lnTo>
                      <a:pt x="140" y="117"/>
                    </a:lnTo>
                    <a:lnTo>
                      <a:pt x="400" y="117"/>
                    </a:lnTo>
                    <a:lnTo>
                      <a:pt x="400" y="0"/>
                    </a:lnTo>
                    <a:lnTo>
                      <a:pt x="140" y="0"/>
                    </a:lnTo>
                    <a:lnTo>
                      <a:pt x="140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095" name="Freeform 326">
                <a:extLst>
                  <a:ext uri="{FF2B5EF4-FFF2-40B4-BE49-F238E27FC236}">
                    <a16:creationId xmlns:a16="http://schemas.microsoft.com/office/drawing/2014/main" id="{602B0C1F-FC50-4AB7-8ABB-1E2D91CDF6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0563" y="5093121"/>
                <a:ext cx="563011" cy="163185"/>
              </a:xfrm>
              <a:custGeom>
                <a:avLst/>
                <a:gdLst>
                  <a:gd name="T0" fmla="*/ 140 w 400"/>
                  <a:gd name="T1" fmla="*/ 26 h 116"/>
                  <a:gd name="T2" fmla="*/ 0 w 400"/>
                  <a:gd name="T3" fmla="*/ 26 h 116"/>
                  <a:gd name="T4" fmla="*/ 0 w 400"/>
                  <a:gd name="T5" fmla="*/ 90 h 116"/>
                  <a:gd name="T6" fmla="*/ 140 w 400"/>
                  <a:gd name="T7" fmla="*/ 90 h 116"/>
                  <a:gd name="T8" fmla="*/ 140 w 400"/>
                  <a:gd name="T9" fmla="*/ 116 h 116"/>
                  <a:gd name="T10" fmla="*/ 400 w 400"/>
                  <a:gd name="T11" fmla="*/ 116 h 116"/>
                  <a:gd name="T12" fmla="*/ 400 w 400"/>
                  <a:gd name="T13" fmla="*/ 0 h 116"/>
                  <a:gd name="T14" fmla="*/ 140 w 400"/>
                  <a:gd name="T15" fmla="*/ 0 h 116"/>
                  <a:gd name="T16" fmla="*/ 140 w 400"/>
                  <a:gd name="T17" fmla="*/ 2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140" y="26"/>
                    </a:moveTo>
                    <a:lnTo>
                      <a:pt x="0" y="26"/>
                    </a:lnTo>
                    <a:lnTo>
                      <a:pt x="0" y="90"/>
                    </a:lnTo>
                    <a:lnTo>
                      <a:pt x="140" y="90"/>
                    </a:lnTo>
                    <a:lnTo>
                      <a:pt x="140" y="116"/>
                    </a:lnTo>
                    <a:lnTo>
                      <a:pt x="400" y="116"/>
                    </a:lnTo>
                    <a:lnTo>
                      <a:pt x="400" y="0"/>
                    </a:lnTo>
                    <a:lnTo>
                      <a:pt x="140" y="0"/>
                    </a:lnTo>
                    <a:lnTo>
                      <a:pt x="14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</p:grpSp>
        <p:sp>
          <p:nvSpPr>
            <p:cNvPr id="2086" name="Freeform 290">
              <a:extLst>
                <a:ext uri="{FF2B5EF4-FFF2-40B4-BE49-F238E27FC236}">
                  <a16:creationId xmlns:a16="http://schemas.microsoft.com/office/drawing/2014/main" id="{1BA18EE8-BB61-498C-80DA-FCCBF4D11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024" y="5276777"/>
              <a:ext cx="3303615" cy="3153869"/>
            </a:xfrm>
            <a:custGeom>
              <a:avLst/>
              <a:gdLst>
                <a:gd name="T0" fmla="*/ 1480 w 1560"/>
                <a:gd name="T1" fmla="*/ 1490 h 1490"/>
                <a:gd name="T2" fmla="*/ 80 w 1560"/>
                <a:gd name="T3" fmla="*/ 1490 h 1490"/>
                <a:gd name="T4" fmla="*/ 0 w 1560"/>
                <a:gd name="T5" fmla="*/ 1410 h 1490"/>
                <a:gd name="T6" fmla="*/ 0 w 1560"/>
                <a:gd name="T7" fmla="*/ 80 h 1490"/>
                <a:gd name="T8" fmla="*/ 80 w 1560"/>
                <a:gd name="T9" fmla="*/ 0 h 1490"/>
                <a:gd name="T10" fmla="*/ 1480 w 1560"/>
                <a:gd name="T11" fmla="*/ 0 h 1490"/>
                <a:gd name="T12" fmla="*/ 1560 w 1560"/>
                <a:gd name="T13" fmla="*/ 80 h 1490"/>
                <a:gd name="T14" fmla="*/ 1560 w 1560"/>
                <a:gd name="T15" fmla="*/ 1410 h 1490"/>
                <a:gd name="T16" fmla="*/ 1480 w 1560"/>
                <a:gd name="T17" fmla="*/ 1490 h 1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0" h="1490">
                  <a:moveTo>
                    <a:pt x="1480" y="1490"/>
                  </a:moveTo>
                  <a:cubicBezTo>
                    <a:pt x="80" y="1490"/>
                    <a:pt x="80" y="1490"/>
                    <a:pt x="80" y="1490"/>
                  </a:cubicBezTo>
                  <a:cubicBezTo>
                    <a:pt x="36" y="1490"/>
                    <a:pt x="0" y="1454"/>
                    <a:pt x="0" y="141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36"/>
                    <a:pt x="36" y="0"/>
                    <a:pt x="80" y="0"/>
                  </a:cubicBezTo>
                  <a:cubicBezTo>
                    <a:pt x="1480" y="0"/>
                    <a:pt x="1480" y="0"/>
                    <a:pt x="1480" y="0"/>
                  </a:cubicBezTo>
                  <a:cubicBezTo>
                    <a:pt x="1524" y="0"/>
                    <a:pt x="1560" y="36"/>
                    <a:pt x="1560" y="80"/>
                  </a:cubicBezTo>
                  <a:cubicBezTo>
                    <a:pt x="1560" y="1410"/>
                    <a:pt x="1560" y="1410"/>
                    <a:pt x="1560" y="1410"/>
                  </a:cubicBezTo>
                  <a:cubicBezTo>
                    <a:pt x="1560" y="1454"/>
                    <a:pt x="1524" y="1490"/>
                    <a:pt x="1480" y="149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079500" dist="457200" dir="8100000" algn="tr" rotWithShape="0">
                <a:schemeClr val="accent1">
                  <a:lumMod val="75000"/>
                  <a:alpha val="92000"/>
                </a:schemeClr>
              </a:outerShdw>
            </a:effectLst>
          </p:spPr>
          <p:txBody>
            <a:bodyPr vert="horz" wrap="square" lIns="45714" tIns="22857" rIns="45714" bIns="22857" numCol="1" anchor="ctr" anchorCtr="0" compatLnSpc="1">
              <a:prstTxWarp prst="textNoShape">
                <a:avLst/>
              </a:prstTxWarp>
            </a:bodyPr>
            <a:lstStyle/>
            <a:p>
              <a:pPr algn="ctr" defTabSz="228554">
                <a:defRPr/>
              </a:pPr>
              <a:endParaRPr lang="en-US" sz="4399" dirty="0">
                <a:solidFill>
                  <a:srgbClr val="FFFFFF"/>
                </a:solidFill>
                <a:latin typeface="Designball-Charts-01" pitchFamily="2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2123" name="Group 2122">
            <a:extLst>
              <a:ext uri="{FF2B5EF4-FFF2-40B4-BE49-F238E27FC236}">
                <a16:creationId xmlns:a16="http://schemas.microsoft.com/office/drawing/2014/main" id="{EC2AD809-3407-4176-A032-B00D2C23A995}"/>
              </a:ext>
            </a:extLst>
          </p:cNvPr>
          <p:cNvGrpSpPr/>
          <p:nvPr/>
        </p:nvGrpSpPr>
        <p:grpSpPr>
          <a:xfrm>
            <a:off x="6612341" y="3814924"/>
            <a:ext cx="1076141" cy="1076141"/>
            <a:chOff x="2354005" y="4878316"/>
            <a:chExt cx="3929653" cy="3929653"/>
          </a:xfrm>
          <a:solidFill>
            <a:schemeClr val="accent4"/>
          </a:solidFill>
        </p:grpSpPr>
        <p:grpSp>
          <p:nvGrpSpPr>
            <p:cNvPr id="2124" name="Group 2123">
              <a:extLst>
                <a:ext uri="{FF2B5EF4-FFF2-40B4-BE49-F238E27FC236}">
                  <a16:creationId xmlns:a16="http://schemas.microsoft.com/office/drawing/2014/main" id="{6BB6FC50-A478-4717-B14D-AA2F20369895}"/>
                </a:ext>
              </a:extLst>
            </p:cNvPr>
            <p:cNvGrpSpPr/>
            <p:nvPr/>
          </p:nvGrpSpPr>
          <p:grpSpPr>
            <a:xfrm>
              <a:off x="3004365" y="4878316"/>
              <a:ext cx="2628934" cy="423828"/>
              <a:chOff x="10446192" y="4227958"/>
              <a:chExt cx="3499111" cy="564115"/>
            </a:xfrm>
            <a:grpFill/>
          </p:grpSpPr>
          <p:sp>
            <p:nvSpPr>
              <p:cNvPr id="2156" name="Freeform 291">
                <a:extLst>
                  <a:ext uri="{FF2B5EF4-FFF2-40B4-BE49-F238E27FC236}">
                    <a16:creationId xmlns:a16="http://schemas.microsoft.com/office/drawing/2014/main" id="{6DCBDC96-FCBB-45A0-9AB3-81F6C2E94C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46192" y="4227958"/>
                <a:ext cx="163273" cy="564115"/>
              </a:xfrm>
              <a:custGeom>
                <a:avLst/>
                <a:gdLst>
                  <a:gd name="T0" fmla="*/ 90 w 116"/>
                  <a:gd name="T1" fmla="*/ 0 h 401"/>
                  <a:gd name="T2" fmla="*/ 26 w 116"/>
                  <a:gd name="T3" fmla="*/ 0 h 401"/>
                  <a:gd name="T4" fmla="*/ 26 w 116"/>
                  <a:gd name="T5" fmla="*/ 140 h 401"/>
                  <a:gd name="T6" fmla="*/ 0 w 116"/>
                  <a:gd name="T7" fmla="*/ 140 h 401"/>
                  <a:gd name="T8" fmla="*/ 0 w 116"/>
                  <a:gd name="T9" fmla="*/ 401 h 401"/>
                  <a:gd name="T10" fmla="*/ 116 w 116"/>
                  <a:gd name="T11" fmla="*/ 401 h 401"/>
                  <a:gd name="T12" fmla="*/ 116 w 116"/>
                  <a:gd name="T13" fmla="*/ 140 h 401"/>
                  <a:gd name="T14" fmla="*/ 90 w 116"/>
                  <a:gd name="T15" fmla="*/ 140 h 401"/>
                  <a:gd name="T16" fmla="*/ 90 w 116"/>
                  <a:gd name="T1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90" y="0"/>
                    </a:moveTo>
                    <a:lnTo>
                      <a:pt x="26" y="0"/>
                    </a:lnTo>
                    <a:lnTo>
                      <a:pt x="26" y="140"/>
                    </a:lnTo>
                    <a:lnTo>
                      <a:pt x="0" y="140"/>
                    </a:lnTo>
                    <a:lnTo>
                      <a:pt x="0" y="401"/>
                    </a:lnTo>
                    <a:lnTo>
                      <a:pt x="116" y="401"/>
                    </a:lnTo>
                    <a:lnTo>
                      <a:pt x="116" y="140"/>
                    </a:lnTo>
                    <a:lnTo>
                      <a:pt x="90" y="140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157" name="Freeform 292">
                <a:extLst>
                  <a:ext uri="{FF2B5EF4-FFF2-40B4-BE49-F238E27FC236}">
                    <a16:creationId xmlns:a16="http://schemas.microsoft.com/office/drawing/2014/main" id="{0BD678A2-CA62-418C-86B3-8DA841EF8C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62820" y="4227958"/>
                <a:ext cx="163273" cy="564115"/>
              </a:xfrm>
              <a:custGeom>
                <a:avLst/>
                <a:gdLst>
                  <a:gd name="T0" fmla="*/ 90 w 116"/>
                  <a:gd name="T1" fmla="*/ 0 h 401"/>
                  <a:gd name="T2" fmla="*/ 26 w 116"/>
                  <a:gd name="T3" fmla="*/ 0 h 401"/>
                  <a:gd name="T4" fmla="*/ 26 w 116"/>
                  <a:gd name="T5" fmla="*/ 140 h 401"/>
                  <a:gd name="T6" fmla="*/ 0 w 116"/>
                  <a:gd name="T7" fmla="*/ 140 h 401"/>
                  <a:gd name="T8" fmla="*/ 0 w 116"/>
                  <a:gd name="T9" fmla="*/ 401 h 401"/>
                  <a:gd name="T10" fmla="*/ 116 w 116"/>
                  <a:gd name="T11" fmla="*/ 401 h 401"/>
                  <a:gd name="T12" fmla="*/ 116 w 116"/>
                  <a:gd name="T13" fmla="*/ 140 h 401"/>
                  <a:gd name="T14" fmla="*/ 90 w 116"/>
                  <a:gd name="T15" fmla="*/ 140 h 401"/>
                  <a:gd name="T16" fmla="*/ 90 w 116"/>
                  <a:gd name="T1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90" y="0"/>
                    </a:moveTo>
                    <a:lnTo>
                      <a:pt x="26" y="0"/>
                    </a:lnTo>
                    <a:lnTo>
                      <a:pt x="26" y="140"/>
                    </a:lnTo>
                    <a:lnTo>
                      <a:pt x="0" y="140"/>
                    </a:lnTo>
                    <a:lnTo>
                      <a:pt x="0" y="401"/>
                    </a:lnTo>
                    <a:lnTo>
                      <a:pt x="116" y="401"/>
                    </a:lnTo>
                    <a:lnTo>
                      <a:pt x="116" y="140"/>
                    </a:lnTo>
                    <a:lnTo>
                      <a:pt x="90" y="140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158" name="Freeform 293">
                <a:extLst>
                  <a:ext uri="{FF2B5EF4-FFF2-40B4-BE49-F238E27FC236}">
                    <a16:creationId xmlns:a16="http://schemas.microsoft.com/office/drawing/2014/main" id="{A90FCA5D-C8B1-41FD-8E66-3DF87CD669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79448" y="4227958"/>
                <a:ext cx="163273" cy="564115"/>
              </a:xfrm>
              <a:custGeom>
                <a:avLst/>
                <a:gdLst>
                  <a:gd name="T0" fmla="*/ 90 w 116"/>
                  <a:gd name="T1" fmla="*/ 0 h 401"/>
                  <a:gd name="T2" fmla="*/ 26 w 116"/>
                  <a:gd name="T3" fmla="*/ 0 h 401"/>
                  <a:gd name="T4" fmla="*/ 26 w 116"/>
                  <a:gd name="T5" fmla="*/ 140 h 401"/>
                  <a:gd name="T6" fmla="*/ 0 w 116"/>
                  <a:gd name="T7" fmla="*/ 140 h 401"/>
                  <a:gd name="T8" fmla="*/ 0 w 116"/>
                  <a:gd name="T9" fmla="*/ 401 h 401"/>
                  <a:gd name="T10" fmla="*/ 116 w 116"/>
                  <a:gd name="T11" fmla="*/ 401 h 401"/>
                  <a:gd name="T12" fmla="*/ 116 w 116"/>
                  <a:gd name="T13" fmla="*/ 140 h 401"/>
                  <a:gd name="T14" fmla="*/ 90 w 116"/>
                  <a:gd name="T15" fmla="*/ 140 h 401"/>
                  <a:gd name="T16" fmla="*/ 90 w 116"/>
                  <a:gd name="T1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90" y="0"/>
                    </a:moveTo>
                    <a:lnTo>
                      <a:pt x="26" y="0"/>
                    </a:lnTo>
                    <a:lnTo>
                      <a:pt x="26" y="140"/>
                    </a:lnTo>
                    <a:lnTo>
                      <a:pt x="0" y="140"/>
                    </a:lnTo>
                    <a:lnTo>
                      <a:pt x="0" y="401"/>
                    </a:lnTo>
                    <a:lnTo>
                      <a:pt x="116" y="401"/>
                    </a:lnTo>
                    <a:lnTo>
                      <a:pt x="116" y="140"/>
                    </a:lnTo>
                    <a:lnTo>
                      <a:pt x="90" y="140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159" name="Freeform 294">
                <a:extLst>
                  <a:ext uri="{FF2B5EF4-FFF2-40B4-BE49-F238E27FC236}">
                    <a16:creationId xmlns:a16="http://schemas.microsoft.com/office/drawing/2014/main" id="{F9F88E53-618B-4B52-968D-AD576D288F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97483" y="4227958"/>
                <a:ext cx="163273" cy="564115"/>
              </a:xfrm>
              <a:custGeom>
                <a:avLst/>
                <a:gdLst>
                  <a:gd name="T0" fmla="*/ 90 w 116"/>
                  <a:gd name="T1" fmla="*/ 0 h 401"/>
                  <a:gd name="T2" fmla="*/ 26 w 116"/>
                  <a:gd name="T3" fmla="*/ 0 h 401"/>
                  <a:gd name="T4" fmla="*/ 26 w 116"/>
                  <a:gd name="T5" fmla="*/ 140 h 401"/>
                  <a:gd name="T6" fmla="*/ 0 w 116"/>
                  <a:gd name="T7" fmla="*/ 140 h 401"/>
                  <a:gd name="T8" fmla="*/ 0 w 116"/>
                  <a:gd name="T9" fmla="*/ 401 h 401"/>
                  <a:gd name="T10" fmla="*/ 116 w 116"/>
                  <a:gd name="T11" fmla="*/ 401 h 401"/>
                  <a:gd name="T12" fmla="*/ 116 w 116"/>
                  <a:gd name="T13" fmla="*/ 140 h 401"/>
                  <a:gd name="T14" fmla="*/ 90 w 116"/>
                  <a:gd name="T15" fmla="*/ 140 h 401"/>
                  <a:gd name="T16" fmla="*/ 90 w 116"/>
                  <a:gd name="T1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90" y="0"/>
                    </a:moveTo>
                    <a:lnTo>
                      <a:pt x="26" y="0"/>
                    </a:lnTo>
                    <a:lnTo>
                      <a:pt x="26" y="140"/>
                    </a:lnTo>
                    <a:lnTo>
                      <a:pt x="0" y="140"/>
                    </a:lnTo>
                    <a:lnTo>
                      <a:pt x="0" y="401"/>
                    </a:lnTo>
                    <a:lnTo>
                      <a:pt x="116" y="401"/>
                    </a:lnTo>
                    <a:lnTo>
                      <a:pt x="116" y="140"/>
                    </a:lnTo>
                    <a:lnTo>
                      <a:pt x="90" y="140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160" name="Freeform 295">
                <a:extLst>
                  <a:ext uri="{FF2B5EF4-FFF2-40B4-BE49-F238E27FC236}">
                    <a16:creationId xmlns:a16="http://schemas.microsoft.com/office/drawing/2014/main" id="{E760E241-070B-4086-95EB-9CA8C5A2B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14110" y="4227958"/>
                <a:ext cx="163273" cy="564115"/>
              </a:xfrm>
              <a:custGeom>
                <a:avLst/>
                <a:gdLst>
                  <a:gd name="T0" fmla="*/ 90 w 116"/>
                  <a:gd name="T1" fmla="*/ 0 h 401"/>
                  <a:gd name="T2" fmla="*/ 26 w 116"/>
                  <a:gd name="T3" fmla="*/ 0 h 401"/>
                  <a:gd name="T4" fmla="*/ 26 w 116"/>
                  <a:gd name="T5" fmla="*/ 140 h 401"/>
                  <a:gd name="T6" fmla="*/ 0 w 116"/>
                  <a:gd name="T7" fmla="*/ 140 h 401"/>
                  <a:gd name="T8" fmla="*/ 0 w 116"/>
                  <a:gd name="T9" fmla="*/ 401 h 401"/>
                  <a:gd name="T10" fmla="*/ 116 w 116"/>
                  <a:gd name="T11" fmla="*/ 401 h 401"/>
                  <a:gd name="T12" fmla="*/ 116 w 116"/>
                  <a:gd name="T13" fmla="*/ 140 h 401"/>
                  <a:gd name="T14" fmla="*/ 90 w 116"/>
                  <a:gd name="T15" fmla="*/ 140 h 401"/>
                  <a:gd name="T16" fmla="*/ 90 w 116"/>
                  <a:gd name="T1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90" y="0"/>
                    </a:moveTo>
                    <a:lnTo>
                      <a:pt x="26" y="0"/>
                    </a:lnTo>
                    <a:lnTo>
                      <a:pt x="26" y="140"/>
                    </a:lnTo>
                    <a:lnTo>
                      <a:pt x="0" y="140"/>
                    </a:lnTo>
                    <a:lnTo>
                      <a:pt x="0" y="401"/>
                    </a:lnTo>
                    <a:lnTo>
                      <a:pt x="116" y="401"/>
                    </a:lnTo>
                    <a:lnTo>
                      <a:pt x="116" y="140"/>
                    </a:lnTo>
                    <a:lnTo>
                      <a:pt x="90" y="140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161" name="Freeform 296">
                <a:extLst>
                  <a:ext uri="{FF2B5EF4-FFF2-40B4-BE49-F238E27FC236}">
                    <a16:creationId xmlns:a16="http://schemas.microsoft.com/office/drawing/2014/main" id="{DD1846FC-47A8-4D85-A61B-21A8759AC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30738" y="4227958"/>
                <a:ext cx="163273" cy="564115"/>
              </a:xfrm>
              <a:custGeom>
                <a:avLst/>
                <a:gdLst>
                  <a:gd name="T0" fmla="*/ 90 w 116"/>
                  <a:gd name="T1" fmla="*/ 0 h 401"/>
                  <a:gd name="T2" fmla="*/ 26 w 116"/>
                  <a:gd name="T3" fmla="*/ 0 h 401"/>
                  <a:gd name="T4" fmla="*/ 26 w 116"/>
                  <a:gd name="T5" fmla="*/ 140 h 401"/>
                  <a:gd name="T6" fmla="*/ 0 w 116"/>
                  <a:gd name="T7" fmla="*/ 140 h 401"/>
                  <a:gd name="T8" fmla="*/ 0 w 116"/>
                  <a:gd name="T9" fmla="*/ 401 h 401"/>
                  <a:gd name="T10" fmla="*/ 116 w 116"/>
                  <a:gd name="T11" fmla="*/ 401 h 401"/>
                  <a:gd name="T12" fmla="*/ 116 w 116"/>
                  <a:gd name="T13" fmla="*/ 140 h 401"/>
                  <a:gd name="T14" fmla="*/ 90 w 116"/>
                  <a:gd name="T15" fmla="*/ 140 h 401"/>
                  <a:gd name="T16" fmla="*/ 90 w 116"/>
                  <a:gd name="T1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90" y="0"/>
                    </a:moveTo>
                    <a:lnTo>
                      <a:pt x="26" y="0"/>
                    </a:lnTo>
                    <a:lnTo>
                      <a:pt x="26" y="140"/>
                    </a:lnTo>
                    <a:lnTo>
                      <a:pt x="0" y="140"/>
                    </a:lnTo>
                    <a:lnTo>
                      <a:pt x="0" y="401"/>
                    </a:lnTo>
                    <a:lnTo>
                      <a:pt x="116" y="401"/>
                    </a:lnTo>
                    <a:lnTo>
                      <a:pt x="116" y="140"/>
                    </a:lnTo>
                    <a:lnTo>
                      <a:pt x="90" y="140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162" name="Freeform 297">
                <a:extLst>
                  <a:ext uri="{FF2B5EF4-FFF2-40B4-BE49-F238E27FC236}">
                    <a16:creationId xmlns:a16="http://schemas.microsoft.com/office/drawing/2014/main" id="{466E9BE2-5699-4BE3-8C0B-86BFE083C1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48774" y="4227958"/>
                <a:ext cx="163273" cy="564115"/>
              </a:xfrm>
              <a:custGeom>
                <a:avLst/>
                <a:gdLst>
                  <a:gd name="T0" fmla="*/ 90 w 116"/>
                  <a:gd name="T1" fmla="*/ 0 h 401"/>
                  <a:gd name="T2" fmla="*/ 26 w 116"/>
                  <a:gd name="T3" fmla="*/ 0 h 401"/>
                  <a:gd name="T4" fmla="*/ 26 w 116"/>
                  <a:gd name="T5" fmla="*/ 140 h 401"/>
                  <a:gd name="T6" fmla="*/ 0 w 116"/>
                  <a:gd name="T7" fmla="*/ 140 h 401"/>
                  <a:gd name="T8" fmla="*/ 0 w 116"/>
                  <a:gd name="T9" fmla="*/ 401 h 401"/>
                  <a:gd name="T10" fmla="*/ 116 w 116"/>
                  <a:gd name="T11" fmla="*/ 401 h 401"/>
                  <a:gd name="T12" fmla="*/ 116 w 116"/>
                  <a:gd name="T13" fmla="*/ 140 h 401"/>
                  <a:gd name="T14" fmla="*/ 90 w 116"/>
                  <a:gd name="T15" fmla="*/ 140 h 401"/>
                  <a:gd name="T16" fmla="*/ 90 w 116"/>
                  <a:gd name="T1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90" y="0"/>
                    </a:moveTo>
                    <a:lnTo>
                      <a:pt x="26" y="0"/>
                    </a:lnTo>
                    <a:lnTo>
                      <a:pt x="26" y="140"/>
                    </a:lnTo>
                    <a:lnTo>
                      <a:pt x="0" y="140"/>
                    </a:lnTo>
                    <a:lnTo>
                      <a:pt x="0" y="401"/>
                    </a:lnTo>
                    <a:lnTo>
                      <a:pt x="116" y="401"/>
                    </a:lnTo>
                    <a:lnTo>
                      <a:pt x="116" y="140"/>
                    </a:lnTo>
                    <a:lnTo>
                      <a:pt x="90" y="140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163" name="Freeform 298">
                <a:extLst>
                  <a:ext uri="{FF2B5EF4-FFF2-40B4-BE49-F238E27FC236}">
                    <a16:creationId xmlns:a16="http://schemas.microsoft.com/office/drawing/2014/main" id="{ABE79569-BB31-41F9-B5F4-60686D8F50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65402" y="4227958"/>
                <a:ext cx="163273" cy="564115"/>
              </a:xfrm>
              <a:custGeom>
                <a:avLst/>
                <a:gdLst>
                  <a:gd name="T0" fmla="*/ 90 w 116"/>
                  <a:gd name="T1" fmla="*/ 0 h 401"/>
                  <a:gd name="T2" fmla="*/ 26 w 116"/>
                  <a:gd name="T3" fmla="*/ 0 h 401"/>
                  <a:gd name="T4" fmla="*/ 26 w 116"/>
                  <a:gd name="T5" fmla="*/ 140 h 401"/>
                  <a:gd name="T6" fmla="*/ 0 w 116"/>
                  <a:gd name="T7" fmla="*/ 140 h 401"/>
                  <a:gd name="T8" fmla="*/ 0 w 116"/>
                  <a:gd name="T9" fmla="*/ 401 h 401"/>
                  <a:gd name="T10" fmla="*/ 116 w 116"/>
                  <a:gd name="T11" fmla="*/ 401 h 401"/>
                  <a:gd name="T12" fmla="*/ 116 w 116"/>
                  <a:gd name="T13" fmla="*/ 140 h 401"/>
                  <a:gd name="T14" fmla="*/ 90 w 116"/>
                  <a:gd name="T15" fmla="*/ 140 h 401"/>
                  <a:gd name="T16" fmla="*/ 90 w 116"/>
                  <a:gd name="T1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90" y="0"/>
                    </a:moveTo>
                    <a:lnTo>
                      <a:pt x="26" y="0"/>
                    </a:lnTo>
                    <a:lnTo>
                      <a:pt x="26" y="140"/>
                    </a:lnTo>
                    <a:lnTo>
                      <a:pt x="0" y="140"/>
                    </a:lnTo>
                    <a:lnTo>
                      <a:pt x="0" y="401"/>
                    </a:lnTo>
                    <a:lnTo>
                      <a:pt x="116" y="401"/>
                    </a:lnTo>
                    <a:lnTo>
                      <a:pt x="116" y="140"/>
                    </a:lnTo>
                    <a:lnTo>
                      <a:pt x="90" y="140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164" name="Freeform 299">
                <a:extLst>
                  <a:ext uri="{FF2B5EF4-FFF2-40B4-BE49-F238E27FC236}">
                    <a16:creationId xmlns:a16="http://schemas.microsoft.com/office/drawing/2014/main" id="{76742D68-AE68-42FD-A4A7-E58726454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82030" y="4227958"/>
                <a:ext cx="163273" cy="564115"/>
              </a:xfrm>
              <a:custGeom>
                <a:avLst/>
                <a:gdLst>
                  <a:gd name="T0" fmla="*/ 90 w 116"/>
                  <a:gd name="T1" fmla="*/ 140 h 401"/>
                  <a:gd name="T2" fmla="*/ 90 w 116"/>
                  <a:gd name="T3" fmla="*/ 0 h 401"/>
                  <a:gd name="T4" fmla="*/ 26 w 116"/>
                  <a:gd name="T5" fmla="*/ 0 h 401"/>
                  <a:gd name="T6" fmla="*/ 26 w 116"/>
                  <a:gd name="T7" fmla="*/ 140 h 401"/>
                  <a:gd name="T8" fmla="*/ 0 w 116"/>
                  <a:gd name="T9" fmla="*/ 140 h 401"/>
                  <a:gd name="T10" fmla="*/ 0 w 116"/>
                  <a:gd name="T11" fmla="*/ 401 h 401"/>
                  <a:gd name="T12" fmla="*/ 116 w 116"/>
                  <a:gd name="T13" fmla="*/ 401 h 401"/>
                  <a:gd name="T14" fmla="*/ 116 w 116"/>
                  <a:gd name="T15" fmla="*/ 140 h 401"/>
                  <a:gd name="T16" fmla="*/ 90 w 116"/>
                  <a:gd name="T17" fmla="*/ 14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90" y="140"/>
                    </a:moveTo>
                    <a:lnTo>
                      <a:pt x="90" y="0"/>
                    </a:lnTo>
                    <a:lnTo>
                      <a:pt x="26" y="0"/>
                    </a:lnTo>
                    <a:lnTo>
                      <a:pt x="26" y="140"/>
                    </a:lnTo>
                    <a:lnTo>
                      <a:pt x="0" y="140"/>
                    </a:lnTo>
                    <a:lnTo>
                      <a:pt x="0" y="401"/>
                    </a:lnTo>
                    <a:lnTo>
                      <a:pt x="116" y="401"/>
                    </a:lnTo>
                    <a:lnTo>
                      <a:pt x="116" y="140"/>
                    </a:lnTo>
                    <a:lnTo>
                      <a:pt x="90" y="1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</p:grpSp>
        <p:grpSp>
          <p:nvGrpSpPr>
            <p:cNvPr id="2125" name="Group 2124">
              <a:extLst>
                <a:ext uri="{FF2B5EF4-FFF2-40B4-BE49-F238E27FC236}">
                  <a16:creationId xmlns:a16="http://schemas.microsoft.com/office/drawing/2014/main" id="{1A1978BC-4A89-4226-BAC4-BBB640E8614E}"/>
                </a:ext>
              </a:extLst>
            </p:cNvPr>
            <p:cNvGrpSpPr/>
            <p:nvPr/>
          </p:nvGrpSpPr>
          <p:grpSpPr>
            <a:xfrm>
              <a:off x="3004365" y="8384141"/>
              <a:ext cx="2628934" cy="423828"/>
              <a:chOff x="10446192" y="8894211"/>
              <a:chExt cx="3499111" cy="564115"/>
            </a:xfrm>
            <a:grpFill/>
          </p:grpSpPr>
          <p:sp>
            <p:nvSpPr>
              <p:cNvPr id="2147" name="Freeform 300">
                <a:extLst>
                  <a:ext uri="{FF2B5EF4-FFF2-40B4-BE49-F238E27FC236}">
                    <a16:creationId xmlns:a16="http://schemas.microsoft.com/office/drawing/2014/main" id="{4B11872D-4538-46FD-9E94-03B214FD49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82030" y="8894211"/>
                <a:ext cx="163273" cy="564115"/>
              </a:xfrm>
              <a:custGeom>
                <a:avLst/>
                <a:gdLst>
                  <a:gd name="T0" fmla="*/ 0 w 116"/>
                  <a:gd name="T1" fmla="*/ 261 h 401"/>
                  <a:gd name="T2" fmla="*/ 26 w 116"/>
                  <a:gd name="T3" fmla="*/ 261 h 401"/>
                  <a:gd name="T4" fmla="*/ 26 w 116"/>
                  <a:gd name="T5" fmla="*/ 401 h 401"/>
                  <a:gd name="T6" fmla="*/ 90 w 116"/>
                  <a:gd name="T7" fmla="*/ 401 h 401"/>
                  <a:gd name="T8" fmla="*/ 90 w 116"/>
                  <a:gd name="T9" fmla="*/ 261 h 401"/>
                  <a:gd name="T10" fmla="*/ 116 w 116"/>
                  <a:gd name="T11" fmla="*/ 261 h 401"/>
                  <a:gd name="T12" fmla="*/ 116 w 116"/>
                  <a:gd name="T13" fmla="*/ 0 h 401"/>
                  <a:gd name="T14" fmla="*/ 0 w 116"/>
                  <a:gd name="T15" fmla="*/ 0 h 401"/>
                  <a:gd name="T16" fmla="*/ 0 w 116"/>
                  <a:gd name="T17" fmla="*/ 26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0" y="261"/>
                    </a:moveTo>
                    <a:lnTo>
                      <a:pt x="26" y="261"/>
                    </a:lnTo>
                    <a:lnTo>
                      <a:pt x="26" y="401"/>
                    </a:lnTo>
                    <a:lnTo>
                      <a:pt x="90" y="401"/>
                    </a:lnTo>
                    <a:lnTo>
                      <a:pt x="90" y="261"/>
                    </a:lnTo>
                    <a:lnTo>
                      <a:pt x="116" y="261"/>
                    </a:lnTo>
                    <a:lnTo>
                      <a:pt x="116" y="0"/>
                    </a:lnTo>
                    <a:lnTo>
                      <a:pt x="0" y="0"/>
                    </a:lnTo>
                    <a:lnTo>
                      <a:pt x="0" y="2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148" name="Freeform 301">
                <a:extLst>
                  <a:ext uri="{FF2B5EF4-FFF2-40B4-BE49-F238E27FC236}">
                    <a16:creationId xmlns:a16="http://schemas.microsoft.com/office/drawing/2014/main" id="{8F35BEE0-7E5F-4BC6-9617-C376C80D38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65402" y="8894211"/>
                <a:ext cx="163273" cy="564115"/>
              </a:xfrm>
              <a:custGeom>
                <a:avLst/>
                <a:gdLst>
                  <a:gd name="T0" fmla="*/ 0 w 116"/>
                  <a:gd name="T1" fmla="*/ 261 h 401"/>
                  <a:gd name="T2" fmla="*/ 26 w 116"/>
                  <a:gd name="T3" fmla="*/ 261 h 401"/>
                  <a:gd name="T4" fmla="*/ 26 w 116"/>
                  <a:gd name="T5" fmla="*/ 401 h 401"/>
                  <a:gd name="T6" fmla="*/ 90 w 116"/>
                  <a:gd name="T7" fmla="*/ 401 h 401"/>
                  <a:gd name="T8" fmla="*/ 90 w 116"/>
                  <a:gd name="T9" fmla="*/ 261 h 401"/>
                  <a:gd name="T10" fmla="*/ 116 w 116"/>
                  <a:gd name="T11" fmla="*/ 261 h 401"/>
                  <a:gd name="T12" fmla="*/ 116 w 116"/>
                  <a:gd name="T13" fmla="*/ 0 h 401"/>
                  <a:gd name="T14" fmla="*/ 0 w 116"/>
                  <a:gd name="T15" fmla="*/ 0 h 401"/>
                  <a:gd name="T16" fmla="*/ 0 w 116"/>
                  <a:gd name="T17" fmla="*/ 26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0" y="261"/>
                    </a:moveTo>
                    <a:lnTo>
                      <a:pt x="26" y="261"/>
                    </a:lnTo>
                    <a:lnTo>
                      <a:pt x="26" y="401"/>
                    </a:lnTo>
                    <a:lnTo>
                      <a:pt x="90" y="401"/>
                    </a:lnTo>
                    <a:lnTo>
                      <a:pt x="90" y="261"/>
                    </a:lnTo>
                    <a:lnTo>
                      <a:pt x="116" y="261"/>
                    </a:lnTo>
                    <a:lnTo>
                      <a:pt x="116" y="0"/>
                    </a:lnTo>
                    <a:lnTo>
                      <a:pt x="0" y="0"/>
                    </a:lnTo>
                    <a:lnTo>
                      <a:pt x="0" y="2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149" name="Freeform 302">
                <a:extLst>
                  <a:ext uri="{FF2B5EF4-FFF2-40B4-BE49-F238E27FC236}">
                    <a16:creationId xmlns:a16="http://schemas.microsoft.com/office/drawing/2014/main" id="{8B23FB61-5A7A-450C-9C02-63A6720A33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48774" y="8894211"/>
                <a:ext cx="163273" cy="564115"/>
              </a:xfrm>
              <a:custGeom>
                <a:avLst/>
                <a:gdLst>
                  <a:gd name="T0" fmla="*/ 0 w 116"/>
                  <a:gd name="T1" fmla="*/ 261 h 401"/>
                  <a:gd name="T2" fmla="*/ 26 w 116"/>
                  <a:gd name="T3" fmla="*/ 261 h 401"/>
                  <a:gd name="T4" fmla="*/ 26 w 116"/>
                  <a:gd name="T5" fmla="*/ 401 h 401"/>
                  <a:gd name="T6" fmla="*/ 90 w 116"/>
                  <a:gd name="T7" fmla="*/ 401 h 401"/>
                  <a:gd name="T8" fmla="*/ 90 w 116"/>
                  <a:gd name="T9" fmla="*/ 261 h 401"/>
                  <a:gd name="T10" fmla="*/ 116 w 116"/>
                  <a:gd name="T11" fmla="*/ 261 h 401"/>
                  <a:gd name="T12" fmla="*/ 116 w 116"/>
                  <a:gd name="T13" fmla="*/ 0 h 401"/>
                  <a:gd name="T14" fmla="*/ 0 w 116"/>
                  <a:gd name="T15" fmla="*/ 0 h 401"/>
                  <a:gd name="T16" fmla="*/ 0 w 116"/>
                  <a:gd name="T17" fmla="*/ 26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0" y="261"/>
                    </a:moveTo>
                    <a:lnTo>
                      <a:pt x="26" y="261"/>
                    </a:lnTo>
                    <a:lnTo>
                      <a:pt x="26" y="401"/>
                    </a:lnTo>
                    <a:lnTo>
                      <a:pt x="90" y="401"/>
                    </a:lnTo>
                    <a:lnTo>
                      <a:pt x="90" y="261"/>
                    </a:lnTo>
                    <a:lnTo>
                      <a:pt x="116" y="261"/>
                    </a:lnTo>
                    <a:lnTo>
                      <a:pt x="116" y="0"/>
                    </a:lnTo>
                    <a:lnTo>
                      <a:pt x="0" y="0"/>
                    </a:lnTo>
                    <a:lnTo>
                      <a:pt x="0" y="2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150" name="Freeform 303">
                <a:extLst>
                  <a:ext uri="{FF2B5EF4-FFF2-40B4-BE49-F238E27FC236}">
                    <a16:creationId xmlns:a16="http://schemas.microsoft.com/office/drawing/2014/main" id="{0A33A878-630D-44F5-87CC-FF7BB27671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30738" y="8894211"/>
                <a:ext cx="163273" cy="564115"/>
              </a:xfrm>
              <a:custGeom>
                <a:avLst/>
                <a:gdLst>
                  <a:gd name="T0" fmla="*/ 0 w 116"/>
                  <a:gd name="T1" fmla="*/ 261 h 401"/>
                  <a:gd name="T2" fmla="*/ 26 w 116"/>
                  <a:gd name="T3" fmla="*/ 261 h 401"/>
                  <a:gd name="T4" fmla="*/ 26 w 116"/>
                  <a:gd name="T5" fmla="*/ 401 h 401"/>
                  <a:gd name="T6" fmla="*/ 90 w 116"/>
                  <a:gd name="T7" fmla="*/ 401 h 401"/>
                  <a:gd name="T8" fmla="*/ 90 w 116"/>
                  <a:gd name="T9" fmla="*/ 261 h 401"/>
                  <a:gd name="T10" fmla="*/ 116 w 116"/>
                  <a:gd name="T11" fmla="*/ 261 h 401"/>
                  <a:gd name="T12" fmla="*/ 116 w 116"/>
                  <a:gd name="T13" fmla="*/ 0 h 401"/>
                  <a:gd name="T14" fmla="*/ 0 w 116"/>
                  <a:gd name="T15" fmla="*/ 0 h 401"/>
                  <a:gd name="T16" fmla="*/ 0 w 116"/>
                  <a:gd name="T17" fmla="*/ 26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0" y="261"/>
                    </a:moveTo>
                    <a:lnTo>
                      <a:pt x="26" y="261"/>
                    </a:lnTo>
                    <a:lnTo>
                      <a:pt x="26" y="401"/>
                    </a:lnTo>
                    <a:lnTo>
                      <a:pt x="90" y="401"/>
                    </a:lnTo>
                    <a:lnTo>
                      <a:pt x="90" y="261"/>
                    </a:lnTo>
                    <a:lnTo>
                      <a:pt x="116" y="261"/>
                    </a:lnTo>
                    <a:lnTo>
                      <a:pt x="116" y="0"/>
                    </a:lnTo>
                    <a:lnTo>
                      <a:pt x="0" y="0"/>
                    </a:lnTo>
                    <a:lnTo>
                      <a:pt x="0" y="2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151" name="Freeform 304">
                <a:extLst>
                  <a:ext uri="{FF2B5EF4-FFF2-40B4-BE49-F238E27FC236}">
                    <a16:creationId xmlns:a16="http://schemas.microsoft.com/office/drawing/2014/main" id="{60A275D7-7B07-4385-AD0C-8E331ECEE5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14110" y="8894211"/>
                <a:ext cx="163273" cy="564115"/>
              </a:xfrm>
              <a:custGeom>
                <a:avLst/>
                <a:gdLst>
                  <a:gd name="T0" fmla="*/ 0 w 116"/>
                  <a:gd name="T1" fmla="*/ 261 h 401"/>
                  <a:gd name="T2" fmla="*/ 26 w 116"/>
                  <a:gd name="T3" fmla="*/ 261 h 401"/>
                  <a:gd name="T4" fmla="*/ 26 w 116"/>
                  <a:gd name="T5" fmla="*/ 401 h 401"/>
                  <a:gd name="T6" fmla="*/ 90 w 116"/>
                  <a:gd name="T7" fmla="*/ 401 h 401"/>
                  <a:gd name="T8" fmla="*/ 90 w 116"/>
                  <a:gd name="T9" fmla="*/ 261 h 401"/>
                  <a:gd name="T10" fmla="*/ 116 w 116"/>
                  <a:gd name="T11" fmla="*/ 261 h 401"/>
                  <a:gd name="T12" fmla="*/ 116 w 116"/>
                  <a:gd name="T13" fmla="*/ 0 h 401"/>
                  <a:gd name="T14" fmla="*/ 0 w 116"/>
                  <a:gd name="T15" fmla="*/ 0 h 401"/>
                  <a:gd name="T16" fmla="*/ 0 w 116"/>
                  <a:gd name="T17" fmla="*/ 26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0" y="261"/>
                    </a:moveTo>
                    <a:lnTo>
                      <a:pt x="26" y="261"/>
                    </a:lnTo>
                    <a:lnTo>
                      <a:pt x="26" y="401"/>
                    </a:lnTo>
                    <a:lnTo>
                      <a:pt x="90" y="401"/>
                    </a:lnTo>
                    <a:lnTo>
                      <a:pt x="90" y="261"/>
                    </a:lnTo>
                    <a:lnTo>
                      <a:pt x="116" y="261"/>
                    </a:lnTo>
                    <a:lnTo>
                      <a:pt x="116" y="0"/>
                    </a:lnTo>
                    <a:lnTo>
                      <a:pt x="0" y="0"/>
                    </a:lnTo>
                    <a:lnTo>
                      <a:pt x="0" y="2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152" name="Freeform 305">
                <a:extLst>
                  <a:ext uri="{FF2B5EF4-FFF2-40B4-BE49-F238E27FC236}">
                    <a16:creationId xmlns:a16="http://schemas.microsoft.com/office/drawing/2014/main" id="{B5A47FA7-F7F8-4B6E-9959-D58534C8C6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97483" y="8894211"/>
                <a:ext cx="163273" cy="564115"/>
              </a:xfrm>
              <a:custGeom>
                <a:avLst/>
                <a:gdLst>
                  <a:gd name="T0" fmla="*/ 0 w 116"/>
                  <a:gd name="T1" fmla="*/ 261 h 401"/>
                  <a:gd name="T2" fmla="*/ 26 w 116"/>
                  <a:gd name="T3" fmla="*/ 261 h 401"/>
                  <a:gd name="T4" fmla="*/ 26 w 116"/>
                  <a:gd name="T5" fmla="*/ 401 h 401"/>
                  <a:gd name="T6" fmla="*/ 90 w 116"/>
                  <a:gd name="T7" fmla="*/ 401 h 401"/>
                  <a:gd name="T8" fmla="*/ 90 w 116"/>
                  <a:gd name="T9" fmla="*/ 261 h 401"/>
                  <a:gd name="T10" fmla="*/ 116 w 116"/>
                  <a:gd name="T11" fmla="*/ 261 h 401"/>
                  <a:gd name="T12" fmla="*/ 116 w 116"/>
                  <a:gd name="T13" fmla="*/ 0 h 401"/>
                  <a:gd name="T14" fmla="*/ 0 w 116"/>
                  <a:gd name="T15" fmla="*/ 0 h 401"/>
                  <a:gd name="T16" fmla="*/ 0 w 116"/>
                  <a:gd name="T17" fmla="*/ 26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0" y="261"/>
                    </a:moveTo>
                    <a:lnTo>
                      <a:pt x="26" y="261"/>
                    </a:lnTo>
                    <a:lnTo>
                      <a:pt x="26" y="401"/>
                    </a:lnTo>
                    <a:lnTo>
                      <a:pt x="90" y="401"/>
                    </a:lnTo>
                    <a:lnTo>
                      <a:pt x="90" y="261"/>
                    </a:lnTo>
                    <a:lnTo>
                      <a:pt x="116" y="261"/>
                    </a:lnTo>
                    <a:lnTo>
                      <a:pt x="116" y="0"/>
                    </a:lnTo>
                    <a:lnTo>
                      <a:pt x="0" y="0"/>
                    </a:lnTo>
                    <a:lnTo>
                      <a:pt x="0" y="2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153" name="Freeform 306">
                <a:extLst>
                  <a:ext uri="{FF2B5EF4-FFF2-40B4-BE49-F238E27FC236}">
                    <a16:creationId xmlns:a16="http://schemas.microsoft.com/office/drawing/2014/main" id="{BA44007D-370D-40C0-AD5D-98D7B3BE2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79448" y="8894211"/>
                <a:ext cx="163273" cy="564115"/>
              </a:xfrm>
              <a:custGeom>
                <a:avLst/>
                <a:gdLst>
                  <a:gd name="T0" fmla="*/ 0 w 116"/>
                  <a:gd name="T1" fmla="*/ 261 h 401"/>
                  <a:gd name="T2" fmla="*/ 26 w 116"/>
                  <a:gd name="T3" fmla="*/ 261 h 401"/>
                  <a:gd name="T4" fmla="*/ 26 w 116"/>
                  <a:gd name="T5" fmla="*/ 401 h 401"/>
                  <a:gd name="T6" fmla="*/ 90 w 116"/>
                  <a:gd name="T7" fmla="*/ 401 h 401"/>
                  <a:gd name="T8" fmla="*/ 90 w 116"/>
                  <a:gd name="T9" fmla="*/ 261 h 401"/>
                  <a:gd name="T10" fmla="*/ 116 w 116"/>
                  <a:gd name="T11" fmla="*/ 261 h 401"/>
                  <a:gd name="T12" fmla="*/ 116 w 116"/>
                  <a:gd name="T13" fmla="*/ 0 h 401"/>
                  <a:gd name="T14" fmla="*/ 0 w 116"/>
                  <a:gd name="T15" fmla="*/ 0 h 401"/>
                  <a:gd name="T16" fmla="*/ 0 w 116"/>
                  <a:gd name="T17" fmla="*/ 26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0" y="261"/>
                    </a:moveTo>
                    <a:lnTo>
                      <a:pt x="26" y="261"/>
                    </a:lnTo>
                    <a:lnTo>
                      <a:pt x="26" y="401"/>
                    </a:lnTo>
                    <a:lnTo>
                      <a:pt x="90" y="401"/>
                    </a:lnTo>
                    <a:lnTo>
                      <a:pt x="90" y="261"/>
                    </a:lnTo>
                    <a:lnTo>
                      <a:pt x="116" y="261"/>
                    </a:lnTo>
                    <a:lnTo>
                      <a:pt x="116" y="0"/>
                    </a:lnTo>
                    <a:lnTo>
                      <a:pt x="0" y="0"/>
                    </a:lnTo>
                    <a:lnTo>
                      <a:pt x="0" y="2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154" name="Freeform 307">
                <a:extLst>
                  <a:ext uri="{FF2B5EF4-FFF2-40B4-BE49-F238E27FC236}">
                    <a16:creationId xmlns:a16="http://schemas.microsoft.com/office/drawing/2014/main" id="{713F1F9D-F8F5-443E-9B1F-8135D224E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62820" y="8894211"/>
                <a:ext cx="163273" cy="564115"/>
              </a:xfrm>
              <a:custGeom>
                <a:avLst/>
                <a:gdLst>
                  <a:gd name="T0" fmla="*/ 0 w 116"/>
                  <a:gd name="T1" fmla="*/ 261 h 401"/>
                  <a:gd name="T2" fmla="*/ 26 w 116"/>
                  <a:gd name="T3" fmla="*/ 261 h 401"/>
                  <a:gd name="T4" fmla="*/ 26 w 116"/>
                  <a:gd name="T5" fmla="*/ 401 h 401"/>
                  <a:gd name="T6" fmla="*/ 90 w 116"/>
                  <a:gd name="T7" fmla="*/ 401 h 401"/>
                  <a:gd name="T8" fmla="*/ 90 w 116"/>
                  <a:gd name="T9" fmla="*/ 261 h 401"/>
                  <a:gd name="T10" fmla="*/ 116 w 116"/>
                  <a:gd name="T11" fmla="*/ 261 h 401"/>
                  <a:gd name="T12" fmla="*/ 116 w 116"/>
                  <a:gd name="T13" fmla="*/ 0 h 401"/>
                  <a:gd name="T14" fmla="*/ 0 w 116"/>
                  <a:gd name="T15" fmla="*/ 0 h 401"/>
                  <a:gd name="T16" fmla="*/ 0 w 116"/>
                  <a:gd name="T17" fmla="*/ 26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0" y="261"/>
                    </a:moveTo>
                    <a:lnTo>
                      <a:pt x="26" y="261"/>
                    </a:lnTo>
                    <a:lnTo>
                      <a:pt x="26" y="401"/>
                    </a:lnTo>
                    <a:lnTo>
                      <a:pt x="90" y="401"/>
                    </a:lnTo>
                    <a:lnTo>
                      <a:pt x="90" y="261"/>
                    </a:lnTo>
                    <a:lnTo>
                      <a:pt x="116" y="261"/>
                    </a:lnTo>
                    <a:lnTo>
                      <a:pt x="116" y="0"/>
                    </a:lnTo>
                    <a:lnTo>
                      <a:pt x="0" y="0"/>
                    </a:lnTo>
                    <a:lnTo>
                      <a:pt x="0" y="2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155" name="Freeform 308">
                <a:extLst>
                  <a:ext uri="{FF2B5EF4-FFF2-40B4-BE49-F238E27FC236}">
                    <a16:creationId xmlns:a16="http://schemas.microsoft.com/office/drawing/2014/main" id="{3A65E5DD-1999-440A-B037-3F8BB94684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46192" y="8894211"/>
                <a:ext cx="163273" cy="564115"/>
              </a:xfrm>
              <a:custGeom>
                <a:avLst/>
                <a:gdLst>
                  <a:gd name="T0" fmla="*/ 0 w 116"/>
                  <a:gd name="T1" fmla="*/ 261 h 401"/>
                  <a:gd name="T2" fmla="*/ 26 w 116"/>
                  <a:gd name="T3" fmla="*/ 261 h 401"/>
                  <a:gd name="T4" fmla="*/ 26 w 116"/>
                  <a:gd name="T5" fmla="*/ 401 h 401"/>
                  <a:gd name="T6" fmla="*/ 90 w 116"/>
                  <a:gd name="T7" fmla="*/ 401 h 401"/>
                  <a:gd name="T8" fmla="*/ 90 w 116"/>
                  <a:gd name="T9" fmla="*/ 261 h 401"/>
                  <a:gd name="T10" fmla="*/ 116 w 116"/>
                  <a:gd name="T11" fmla="*/ 261 h 401"/>
                  <a:gd name="T12" fmla="*/ 116 w 116"/>
                  <a:gd name="T13" fmla="*/ 0 h 401"/>
                  <a:gd name="T14" fmla="*/ 0 w 116"/>
                  <a:gd name="T15" fmla="*/ 0 h 401"/>
                  <a:gd name="T16" fmla="*/ 0 w 116"/>
                  <a:gd name="T17" fmla="*/ 26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0" y="261"/>
                    </a:moveTo>
                    <a:lnTo>
                      <a:pt x="26" y="261"/>
                    </a:lnTo>
                    <a:lnTo>
                      <a:pt x="26" y="401"/>
                    </a:lnTo>
                    <a:lnTo>
                      <a:pt x="90" y="401"/>
                    </a:lnTo>
                    <a:lnTo>
                      <a:pt x="90" y="261"/>
                    </a:lnTo>
                    <a:lnTo>
                      <a:pt x="116" y="261"/>
                    </a:lnTo>
                    <a:lnTo>
                      <a:pt x="116" y="0"/>
                    </a:lnTo>
                    <a:lnTo>
                      <a:pt x="0" y="0"/>
                    </a:lnTo>
                    <a:lnTo>
                      <a:pt x="0" y="2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</p:grpSp>
        <p:grpSp>
          <p:nvGrpSpPr>
            <p:cNvPr id="2126" name="Group 2125">
              <a:extLst>
                <a:ext uri="{FF2B5EF4-FFF2-40B4-BE49-F238E27FC236}">
                  <a16:creationId xmlns:a16="http://schemas.microsoft.com/office/drawing/2014/main" id="{C2AF9890-3C5C-46E9-A4A5-A1A01EB0B99D}"/>
                </a:ext>
              </a:extLst>
            </p:cNvPr>
            <p:cNvGrpSpPr/>
            <p:nvPr/>
          </p:nvGrpSpPr>
          <p:grpSpPr>
            <a:xfrm>
              <a:off x="5860659" y="5528326"/>
              <a:ext cx="422999" cy="2629633"/>
              <a:chOff x="14247920" y="5093121"/>
              <a:chExt cx="563011" cy="3500042"/>
            </a:xfrm>
            <a:grpFill/>
          </p:grpSpPr>
          <p:sp>
            <p:nvSpPr>
              <p:cNvPr id="2138" name="Freeform 309">
                <a:extLst>
                  <a:ext uri="{FF2B5EF4-FFF2-40B4-BE49-F238E27FC236}">
                    <a16:creationId xmlns:a16="http://schemas.microsoft.com/office/drawing/2014/main" id="{0E204BC1-5314-4338-96D2-F7AEBCFF1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7920" y="5093121"/>
                <a:ext cx="563011" cy="163185"/>
              </a:xfrm>
              <a:custGeom>
                <a:avLst/>
                <a:gdLst>
                  <a:gd name="T0" fmla="*/ 260 w 400"/>
                  <a:gd name="T1" fmla="*/ 26 h 116"/>
                  <a:gd name="T2" fmla="*/ 260 w 400"/>
                  <a:gd name="T3" fmla="*/ 0 h 116"/>
                  <a:gd name="T4" fmla="*/ 0 w 400"/>
                  <a:gd name="T5" fmla="*/ 0 h 116"/>
                  <a:gd name="T6" fmla="*/ 0 w 400"/>
                  <a:gd name="T7" fmla="*/ 116 h 116"/>
                  <a:gd name="T8" fmla="*/ 260 w 400"/>
                  <a:gd name="T9" fmla="*/ 116 h 116"/>
                  <a:gd name="T10" fmla="*/ 260 w 400"/>
                  <a:gd name="T11" fmla="*/ 90 h 116"/>
                  <a:gd name="T12" fmla="*/ 400 w 400"/>
                  <a:gd name="T13" fmla="*/ 90 h 116"/>
                  <a:gd name="T14" fmla="*/ 400 w 400"/>
                  <a:gd name="T15" fmla="*/ 26 h 116"/>
                  <a:gd name="T16" fmla="*/ 260 w 400"/>
                  <a:gd name="T17" fmla="*/ 2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260" y="26"/>
                    </a:moveTo>
                    <a:lnTo>
                      <a:pt x="260" y="0"/>
                    </a:lnTo>
                    <a:lnTo>
                      <a:pt x="0" y="0"/>
                    </a:lnTo>
                    <a:lnTo>
                      <a:pt x="0" y="116"/>
                    </a:lnTo>
                    <a:lnTo>
                      <a:pt x="260" y="116"/>
                    </a:lnTo>
                    <a:lnTo>
                      <a:pt x="260" y="90"/>
                    </a:lnTo>
                    <a:lnTo>
                      <a:pt x="400" y="90"/>
                    </a:lnTo>
                    <a:lnTo>
                      <a:pt x="400" y="26"/>
                    </a:lnTo>
                    <a:lnTo>
                      <a:pt x="26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139" name="Freeform 310">
                <a:extLst>
                  <a:ext uri="{FF2B5EF4-FFF2-40B4-BE49-F238E27FC236}">
                    <a16:creationId xmlns:a16="http://schemas.microsoft.com/office/drawing/2014/main" id="{EEC8220A-B1DF-470C-9F83-73808CB43C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7920" y="5509525"/>
                <a:ext cx="563011" cy="164592"/>
              </a:xfrm>
              <a:custGeom>
                <a:avLst/>
                <a:gdLst>
                  <a:gd name="T0" fmla="*/ 260 w 400"/>
                  <a:gd name="T1" fmla="*/ 0 h 117"/>
                  <a:gd name="T2" fmla="*/ 0 w 400"/>
                  <a:gd name="T3" fmla="*/ 0 h 117"/>
                  <a:gd name="T4" fmla="*/ 0 w 400"/>
                  <a:gd name="T5" fmla="*/ 117 h 117"/>
                  <a:gd name="T6" fmla="*/ 260 w 400"/>
                  <a:gd name="T7" fmla="*/ 117 h 117"/>
                  <a:gd name="T8" fmla="*/ 260 w 400"/>
                  <a:gd name="T9" fmla="*/ 91 h 117"/>
                  <a:gd name="T10" fmla="*/ 400 w 400"/>
                  <a:gd name="T11" fmla="*/ 91 h 117"/>
                  <a:gd name="T12" fmla="*/ 400 w 400"/>
                  <a:gd name="T13" fmla="*/ 27 h 117"/>
                  <a:gd name="T14" fmla="*/ 260 w 400"/>
                  <a:gd name="T15" fmla="*/ 27 h 117"/>
                  <a:gd name="T16" fmla="*/ 260 w 400"/>
                  <a:gd name="T17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7">
                    <a:moveTo>
                      <a:pt x="260" y="0"/>
                    </a:moveTo>
                    <a:lnTo>
                      <a:pt x="0" y="0"/>
                    </a:lnTo>
                    <a:lnTo>
                      <a:pt x="0" y="117"/>
                    </a:lnTo>
                    <a:lnTo>
                      <a:pt x="260" y="117"/>
                    </a:lnTo>
                    <a:lnTo>
                      <a:pt x="260" y="91"/>
                    </a:lnTo>
                    <a:lnTo>
                      <a:pt x="400" y="91"/>
                    </a:lnTo>
                    <a:lnTo>
                      <a:pt x="400" y="27"/>
                    </a:lnTo>
                    <a:lnTo>
                      <a:pt x="260" y="27"/>
                    </a:lnTo>
                    <a:lnTo>
                      <a:pt x="2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140" name="Freeform 311">
                <a:extLst>
                  <a:ext uri="{FF2B5EF4-FFF2-40B4-BE49-F238E27FC236}">
                    <a16:creationId xmlns:a16="http://schemas.microsoft.com/office/drawing/2014/main" id="{2EB28323-A3FC-4DBF-951B-D8E333DBEB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7920" y="5927335"/>
                <a:ext cx="563011" cy="163185"/>
              </a:xfrm>
              <a:custGeom>
                <a:avLst/>
                <a:gdLst>
                  <a:gd name="T0" fmla="*/ 260 w 400"/>
                  <a:gd name="T1" fmla="*/ 0 h 116"/>
                  <a:gd name="T2" fmla="*/ 0 w 400"/>
                  <a:gd name="T3" fmla="*/ 0 h 116"/>
                  <a:gd name="T4" fmla="*/ 0 w 400"/>
                  <a:gd name="T5" fmla="*/ 116 h 116"/>
                  <a:gd name="T6" fmla="*/ 260 w 400"/>
                  <a:gd name="T7" fmla="*/ 116 h 116"/>
                  <a:gd name="T8" fmla="*/ 260 w 400"/>
                  <a:gd name="T9" fmla="*/ 90 h 116"/>
                  <a:gd name="T10" fmla="*/ 400 w 400"/>
                  <a:gd name="T11" fmla="*/ 90 h 116"/>
                  <a:gd name="T12" fmla="*/ 400 w 400"/>
                  <a:gd name="T13" fmla="*/ 26 h 116"/>
                  <a:gd name="T14" fmla="*/ 260 w 400"/>
                  <a:gd name="T15" fmla="*/ 26 h 116"/>
                  <a:gd name="T16" fmla="*/ 260 w 400"/>
                  <a:gd name="T17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260" y="0"/>
                    </a:moveTo>
                    <a:lnTo>
                      <a:pt x="0" y="0"/>
                    </a:lnTo>
                    <a:lnTo>
                      <a:pt x="0" y="116"/>
                    </a:lnTo>
                    <a:lnTo>
                      <a:pt x="260" y="116"/>
                    </a:lnTo>
                    <a:lnTo>
                      <a:pt x="260" y="90"/>
                    </a:lnTo>
                    <a:lnTo>
                      <a:pt x="400" y="90"/>
                    </a:lnTo>
                    <a:lnTo>
                      <a:pt x="400" y="26"/>
                    </a:lnTo>
                    <a:lnTo>
                      <a:pt x="260" y="26"/>
                    </a:lnTo>
                    <a:lnTo>
                      <a:pt x="2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141" name="Freeform 312">
                <a:extLst>
                  <a:ext uri="{FF2B5EF4-FFF2-40B4-BE49-F238E27FC236}">
                    <a16:creationId xmlns:a16="http://schemas.microsoft.com/office/drawing/2014/main" id="{91FD725B-4434-412B-859E-DDA4EA7C13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7920" y="6343739"/>
                <a:ext cx="563011" cy="164592"/>
              </a:xfrm>
              <a:custGeom>
                <a:avLst/>
                <a:gdLst>
                  <a:gd name="T0" fmla="*/ 260 w 400"/>
                  <a:gd name="T1" fmla="*/ 0 h 117"/>
                  <a:gd name="T2" fmla="*/ 0 w 400"/>
                  <a:gd name="T3" fmla="*/ 0 h 117"/>
                  <a:gd name="T4" fmla="*/ 0 w 400"/>
                  <a:gd name="T5" fmla="*/ 117 h 117"/>
                  <a:gd name="T6" fmla="*/ 260 w 400"/>
                  <a:gd name="T7" fmla="*/ 117 h 117"/>
                  <a:gd name="T8" fmla="*/ 260 w 400"/>
                  <a:gd name="T9" fmla="*/ 91 h 117"/>
                  <a:gd name="T10" fmla="*/ 400 w 400"/>
                  <a:gd name="T11" fmla="*/ 91 h 117"/>
                  <a:gd name="T12" fmla="*/ 400 w 400"/>
                  <a:gd name="T13" fmla="*/ 26 h 117"/>
                  <a:gd name="T14" fmla="*/ 260 w 400"/>
                  <a:gd name="T15" fmla="*/ 26 h 117"/>
                  <a:gd name="T16" fmla="*/ 260 w 400"/>
                  <a:gd name="T17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7">
                    <a:moveTo>
                      <a:pt x="260" y="0"/>
                    </a:moveTo>
                    <a:lnTo>
                      <a:pt x="0" y="0"/>
                    </a:lnTo>
                    <a:lnTo>
                      <a:pt x="0" y="117"/>
                    </a:lnTo>
                    <a:lnTo>
                      <a:pt x="260" y="117"/>
                    </a:lnTo>
                    <a:lnTo>
                      <a:pt x="260" y="91"/>
                    </a:lnTo>
                    <a:lnTo>
                      <a:pt x="400" y="91"/>
                    </a:lnTo>
                    <a:lnTo>
                      <a:pt x="400" y="26"/>
                    </a:lnTo>
                    <a:lnTo>
                      <a:pt x="260" y="26"/>
                    </a:lnTo>
                    <a:lnTo>
                      <a:pt x="2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142" name="Freeform 313">
                <a:extLst>
                  <a:ext uri="{FF2B5EF4-FFF2-40B4-BE49-F238E27FC236}">
                    <a16:creationId xmlns:a16="http://schemas.microsoft.com/office/drawing/2014/main" id="{B144FB88-A27F-49A2-81A7-551EF5AE14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7920" y="6761549"/>
                <a:ext cx="563011" cy="163185"/>
              </a:xfrm>
              <a:custGeom>
                <a:avLst/>
                <a:gdLst>
                  <a:gd name="T0" fmla="*/ 260 w 400"/>
                  <a:gd name="T1" fmla="*/ 0 h 116"/>
                  <a:gd name="T2" fmla="*/ 0 w 400"/>
                  <a:gd name="T3" fmla="*/ 0 h 116"/>
                  <a:gd name="T4" fmla="*/ 0 w 400"/>
                  <a:gd name="T5" fmla="*/ 116 h 116"/>
                  <a:gd name="T6" fmla="*/ 260 w 400"/>
                  <a:gd name="T7" fmla="*/ 116 h 116"/>
                  <a:gd name="T8" fmla="*/ 260 w 400"/>
                  <a:gd name="T9" fmla="*/ 90 h 116"/>
                  <a:gd name="T10" fmla="*/ 400 w 400"/>
                  <a:gd name="T11" fmla="*/ 90 h 116"/>
                  <a:gd name="T12" fmla="*/ 400 w 400"/>
                  <a:gd name="T13" fmla="*/ 26 h 116"/>
                  <a:gd name="T14" fmla="*/ 260 w 400"/>
                  <a:gd name="T15" fmla="*/ 26 h 116"/>
                  <a:gd name="T16" fmla="*/ 260 w 400"/>
                  <a:gd name="T17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260" y="0"/>
                    </a:moveTo>
                    <a:lnTo>
                      <a:pt x="0" y="0"/>
                    </a:lnTo>
                    <a:lnTo>
                      <a:pt x="0" y="116"/>
                    </a:lnTo>
                    <a:lnTo>
                      <a:pt x="260" y="116"/>
                    </a:lnTo>
                    <a:lnTo>
                      <a:pt x="260" y="90"/>
                    </a:lnTo>
                    <a:lnTo>
                      <a:pt x="400" y="90"/>
                    </a:lnTo>
                    <a:lnTo>
                      <a:pt x="400" y="26"/>
                    </a:lnTo>
                    <a:lnTo>
                      <a:pt x="260" y="26"/>
                    </a:lnTo>
                    <a:lnTo>
                      <a:pt x="2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143" name="Freeform 314">
                <a:extLst>
                  <a:ext uri="{FF2B5EF4-FFF2-40B4-BE49-F238E27FC236}">
                    <a16:creationId xmlns:a16="http://schemas.microsoft.com/office/drawing/2014/main" id="{4CD68641-72CF-45A2-9A24-357DFA1CCE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7920" y="7177953"/>
                <a:ext cx="563011" cy="164592"/>
              </a:xfrm>
              <a:custGeom>
                <a:avLst/>
                <a:gdLst>
                  <a:gd name="T0" fmla="*/ 260 w 400"/>
                  <a:gd name="T1" fmla="*/ 0 h 117"/>
                  <a:gd name="T2" fmla="*/ 0 w 400"/>
                  <a:gd name="T3" fmla="*/ 0 h 117"/>
                  <a:gd name="T4" fmla="*/ 0 w 400"/>
                  <a:gd name="T5" fmla="*/ 117 h 117"/>
                  <a:gd name="T6" fmla="*/ 260 w 400"/>
                  <a:gd name="T7" fmla="*/ 117 h 117"/>
                  <a:gd name="T8" fmla="*/ 260 w 400"/>
                  <a:gd name="T9" fmla="*/ 91 h 117"/>
                  <a:gd name="T10" fmla="*/ 400 w 400"/>
                  <a:gd name="T11" fmla="*/ 91 h 117"/>
                  <a:gd name="T12" fmla="*/ 400 w 400"/>
                  <a:gd name="T13" fmla="*/ 26 h 117"/>
                  <a:gd name="T14" fmla="*/ 260 w 400"/>
                  <a:gd name="T15" fmla="*/ 26 h 117"/>
                  <a:gd name="T16" fmla="*/ 260 w 400"/>
                  <a:gd name="T17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7">
                    <a:moveTo>
                      <a:pt x="260" y="0"/>
                    </a:moveTo>
                    <a:lnTo>
                      <a:pt x="0" y="0"/>
                    </a:lnTo>
                    <a:lnTo>
                      <a:pt x="0" y="117"/>
                    </a:lnTo>
                    <a:lnTo>
                      <a:pt x="260" y="117"/>
                    </a:lnTo>
                    <a:lnTo>
                      <a:pt x="260" y="91"/>
                    </a:lnTo>
                    <a:lnTo>
                      <a:pt x="400" y="91"/>
                    </a:lnTo>
                    <a:lnTo>
                      <a:pt x="400" y="26"/>
                    </a:lnTo>
                    <a:lnTo>
                      <a:pt x="260" y="26"/>
                    </a:lnTo>
                    <a:lnTo>
                      <a:pt x="2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144" name="Freeform 315">
                <a:extLst>
                  <a:ext uri="{FF2B5EF4-FFF2-40B4-BE49-F238E27FC236}">
                    <a16:creationId xmlns:a16="http://schemas.microsoft.com/office/drawing/2014/main" id="{F3691BE5-0B2B-4638-8714-07112A0139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7920" y="7595764"/>
                <a:ext cx="563011" cy="163185"/>
              </a:xfrm>
              <a:custGeom>
                <a:avLst/>
                <a:gdLst>
                  <a:gd name="T0" fmla="*/ 260 w 400"/>
                  <a:gd name="T1" fmla="*/ 0 h 116"/>
                  <a:gd name="T2" fmla="*/ 0 w 400"/>
                  <a:gd name="T3" fmla="*/ 0 h 116"/>
                  <a:gd name="T4" fmla="*/ 0 w 400"/>
                  <a:gd name="T5" fmla="*/ 116 h 116"/>
                  <a:gd name="T6" fmla="*/ 260 w 400"/>
                  <a:gd name="T7" fmla="*/ 116 h 116"/>
                  <a:gd name="T8" fmla="*/ 260 w 400"/>
                  <a:gd name="T9" fmla="*/ 90 h 116"/>
                  <a:gd name="T10" fmla="*/ 400 w 400"/>
                  <a:gd name="T11" fmla="*/ 90 h 116"/>
                  <a:gd name="T12" fmla="*/ 400 w 400"/>
                  <a:gd name="T13" fmla="*/ 26 h 116"/>
                  <a:gd name="T14" fmla="*/ 260 w 400"/>
                  <a:gd name="T15" fmla="*/ 26 h 116"/>
                  <a:gd name="T16" fmla="*/ 260 w 400"/>
                  <a:gd name="T17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260" y="0"/>
                    </a:moveTo>
                    <a:lnTo>
                      <a:pt x="0" y="0"/>
                    </a:lnTo>
                    <a:lnTo>
                      <a:pt x="0" y="116"/>
                    </a:lnTo>
                    <a:lnTo>
                      <a:pt x="260" y="116"/>
                    </a:lnTo>
                    <a:lnTo>
                      <a:pt x="260" y="90"/>
                    </a:lnTo>
                    <a:lnTo>
                      <a:pt x="400" y="90"/>
                    </a:lnTo>
                    <a:lnTo>
                      <a:pt x="400" y="26"/>
                    </a:lnTo>
                    <a:lnTo>
                      <a:pt x="260" y="26"/>
                    </a:lnTo>
                    <a:lnTo>
                      <a:pt x="2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145" name="Freeform 316">
                <a:extLst>
                  <a:ext uri="{FF2B5EF4-FFF2-40B4-BE49-F238E27FC236}">
                    <a16:creationId xmlns:a16="http://schemas.microsoft.com/office/drawing/2014/main" id="{7A84365F-D12D-4F96-A2BF-FDACB613E6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7920" y="8012167"/>
                <a:ext cx="563011" cy="163185"/>
              </a:xfrm>
              <a:custGeom>
                <a:avLst/>
                <a:gdLst>
                  <a:gd name="T0" fmla="*/ 260 w 400"/>
                  <a:gd name="T1" fmla="*/ 0 h 116"/>
                  <a:gd name="T2" fmla="*/ 0 w 400"/>
                  <a:gd name="T3" fmla="*/ 0 h 116"/>
                  <a:gd name="T4" fmla="*/ 0 w 400"/>
                  <a:gd name="T5" fmla="*/ 116 h 116"/>
                  <a:gd name="T6" fmla="*/ 260 w 400"/>
                  <a:gd name="T7" fmla="*/ 116 h 116"/>
                  <a:gd name="T8" fmla="*/ 260 w 400"/>
                  <a:gd name="T9" fmla="*/ 90 h 116"/>
                  <a:gd name="T10" fmla="*/ 400 w 400"/>
                  <a:gd name="T11" fmla="*/ 90 h 116"/>
                  <a:gd name="T12" fmla="*/ 400 w 400"/>
                  <a:gd name="T13" fmla="*/ 26 h 116"/>
                  <a:gd name="T14" fmla="*/ 260 w 400"/>
                  <a:gd name="T15" fmla="*/ 26 h 116"/>
                  <a:gd name="T16" fmla="*/ 260 w 400"/>
                  <a:gd name="T17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260" y="0"/>
                    </a:moveTo>
                    <a:lnTo>
                      <a:pt x="0" y="0"/>
                    </a:lnTo>
                    <a:lnTo>
                      <a:pt x="0" y="116"/>
                    </a:lnTo>
                    <a:lnTo>
                      <a:pt x="260" y="116"/>
                    </a:lnTo>
                    <a:lnTo>
                      <a:pt x="260" y="90"/>
                    </a:lnTo>
                    <a:lnTo>
                      <a:pt x="400" y="90"/>
                    </a:lnTo>
                    <a:lnTo>
                      <a:pt x="400" y="26"/>
                    </a:lnTo>
                    <a:lnTo>
                      <a:pt x="260" y="26"/>
                    </a:lnTo>
                    <a:lnTo>
                      <a:pt x="2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146" name="Freeform 317">
                <a:extLst>
                  <a:ext uri="{FF2B5EF4-FFF2-40B4-BE49-F238E27FC236}">
                    <a16:creationId xmlns:a16="http://schemas.microsoft.com/office/drawing/2014/main" id="{E8844BD8-76D3-473D-B80A-400B1134B6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7920" y="8429978"/>
                <a:ext cx="563011" cy="163185"/>
              </a:xfrm>
              <a:custGeom>
                <a:avLst/>
                <a:gdLst>
                  <a:gd name="T0" fmla="*/ 260 w 400"/>
                  <a:gd name="T1" fmla="*/ 0 h 116"/>
                  <a:gd name="T2" fmla="*/ 0 w 400"/>
                  <a:gd name="T3" fmla="*/ 0 h 116"/>
                  <a:gd name="T4" fmla="*/ 0 w 400"/>
                  <a:gd name="T5" fmla="*/ 116 h 116"/>
                  <a:gd name="T6" fmla="*/ 260 w 400"/>
                  <a:gd name="T7" fmla="*/ 116 h 116"/>
                  <a:gd name="T8" fmla="*/ 260 w 400"/>
                  <a:gd name="T9" fmla="*/ 90 h 116"/>
                  <a:gd name="T10" fmla="*/ 400 w 400"/>
                  <a:gd name="T11" fmla="*/ 90 h 116"/>
                  <a:gd name="T12" fmla="*/ 400 w 400"/>
                  <a:gd name="T13" fmla="*/ 26 h 116"/>
                  <a:gd name="T14" fmla="*/ 260 w 400"/>
                  <a:gd name="T15" fmla="*/ 26 h 116"/>
                  <a:gd name="T16" fmla="*/ 260 w 400"/>
                  <a:gd name="T17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260" y="0"/>
                    </a:moveTo>
                    <a:lnTo>
                      <a:pt x="0" y="0"/>
                    </a:lnTo>
                    <a:lnTo>
                      <a:pt x="0" y="116"/>
                    </a:lnTo>
                    <a:lnTo>
                      <a:pt x="260" y="116"/>
                    </a:lnTo>
                    <a:lnTo>
                      <a:pt x="260" y="90"/>
                    </a:lnTo>
                    <a:lnTo>
                      <a:pt x="400" y="90"/>
                    </a:lnTo>
                    <a:lnTo>
                      <a:pt x="400" y="26"/>
                    </a:lnTo>
                    <a:lnTo>
                      <a:pt x="260" y="26"/>
                    </a:lnTo>
                    <a:lnTo>
                      <a:pt x="2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</p:grpSp>
        <p:grpSp>
          <p:nvGrpSpPr>
            <p:cNvPr id="2127" name="Group 2126">
              <a:extLst>
                <a:ext uri="{FF2B5EF4-FFF2-40B4-BE49-F238E27FC236}">
                  <a16:creationId xmlns:a16="http://schemas.microsoft.com/office/drawing/2014/main" id="{BBDCCD0F-95E4-4A4C-89D4-BB97E6FA854E}"/>
                </a:ext>
              </a:extLst>
            </p:cNvPr>
            <p:cNvGrpSpPr/>
            <p:nvPr/>
          </p:nvGrpSpPr>
          <p:grpSpPr>
            <a:xfrm>
              <a:off x="2354005" y="5528326"/>
              <a:ext cx="422999" cy="2629633"/>
              <a:chOff x="9580563" y="5093121"/>
              <a:chExt cx="563011" cy="3500042"/>
            </a:xfrm>
            <a:grpFill/>
            <a:effectLst/>
          </p:grpSpPr>
          <p:sp>
            <p:nvSpPr>
              <p:cNvPr id="2129" name="Freeform 318">
                <a:extLst>
                  <a:ext uri="{FF2B5EF4-FFF2-40B4-BE49-F238E27FC236}">
                    <a16:creationId xmlns:a16="http://schemas.microsoft.com/office/drawing/2014/main" id="{021C3E7B-FAC6-4D6C-BB2D-9A4ECC309D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0563" y="8429978"/>
                <a:ext cx="563011" cy="163185"/>
              </a:xfrm>
              <a:custGeom>
                <a:avLst/>
                <a:gdLst>
                  <a:gd name="T0" fmla="*/ 140 w 400"/>
                  <a:gd name="T1" fmla="*/ 26 h 116"/>
                  <a:gd name="T2" fmla="*/ 0 w 400"/>
                  <a:gd name="T3" fmla="*/ 26 h 116"/>
                  <a:gd name="T4" fmla="*/ 0 w 400"/>
                  <a:gd name="T5" fmla="*/ 90 h 116"/>
                  <a:gd name="T6" fmla="*/ 140 w 400"/>
                  <a:gd name="T7" fmla="*/ 90 h 116"/>
                  <a:gd name="T8" fmla="*/ 140 w 400"/>
                  <a:gd name="T9" fmla="*/ 116 h 116"/>
                  <a:gd name="T10" fmla="*/ 400 w 400"/>
                  <a:gd name="T11" fmla="*/ 116 h 116"/>
                  <a:gd name="T12" fmla="*/ 400 w 400"/>
                  <a:gd name="T13" fmla="*/ 0 h 116"/>
                  <a:gd name="T14" fmla="*/ 140 w 400"/>
                  <a:gd name="T15" fmla="*/ 0 h 116"/>
                  <a:gd name="T16" fmla="*/ 140 w 400"/>
                  <a:gd name="T17" fmla="*/ 2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140" y="26"/>
                    </a:moveTo>
                    <a:lnTo>
                      <a:pt x="0" y="26"/>
                    </a:lnTo>
                    <a:lnTo>
                      <a:pt x="0" y="90"/>
                    </a:lnTo>
                    <a:lnTo>
                      <a:pt x="140" y="90"/>
                    </a:lnTo>
                    <a:lnTo>
                      <a:pt x="140" y="116"/>
                    </a:lnTo>
                    <a:lnTo>
                      <a:pt x="400" y="116"/>
                    </a:lnTo>
                    <a:lnTo>
                      <a:pt x="400" y="0"/>
                    </a:lnTo>
                    <a:lnTo>
                      <a:pt x="140" y="0"/>
                    </a:lnTo>
                    <a:lnTo>
                      <a:pt x="14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130" name="Freeform 319">
                <a:extLst>
                  <a:ext uri="{FF2B5EF4-FFF2-40B4-BE49-F238E27FC236}">
                    <a16:creationId xmlns:a16="http://schemas.microsoft.com/office/drawing/2014/main" id="{78E407C2-CECD-4BAC-8F4D-766DDFA41F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0563" y="8012167"/>
                <a:ext cx="563011" cy="163185"/>
              </a:xfrm>
              <a:custGeom>
                <a:avLst/>
                <a:gdLst>
                  <a:gd name="T0" fmla="*/ 140 w 400"/>
                  <a:gd name="T1" fmla="*/ 26 h 116"/>
                  <a:gd name="T2" fmla="*/ 0 w 400"/>
                  <a:gd name="T3" fmla="*/ 26 h 116"/>
                  <a:gd name="T4" fmla="*/ 0 w 400"/>
                  <a:gd name="T5" fmla="*/ 90 h 116"/>
                  <a:gd name="T6" fmla="*/ 140 w 400"/>
                  <a:gd name="T7" fmla="*/ 90 h 116"/>
                  <a:gd name="T8" fmla="*/ 140 w 400"/>
                  <a:gd name="T9" fmla="*/ 116 h 116"/>
                  <a:gd name="T10" fmla="*/ 400 w 400"/>
                  <a:gd name="T11" fmla="*/ 116 h 116"/>
                  <a:gd name="T12" fmla="*/ 400 w 400"/>
                  <a:gd name="T13" fmla="*/ 0 h 116"/>
                  <a:gd name="T14" fmla="*/ 140 w 400"/>
                  <a:gd name="T15" fmla="*/ 0 h 116"/>
                  <a:gd name="T16" fmla="*/ 140 w 400"/>
                  <a:gd name="T17" fmla="*/ 2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140" y="26"/>
                    </a:moveTo>
                    <a:lnTo>
                      <a:pt x="0" y="26"/>
                    </a:lnTo>
                    <a:lnTo>
                      <a:pt x="0" y="90"/>
                    </a:lnTo>
                    <a:lnTo>
                      <a:pt x="140" y="90"/>
                    </a:lnTo>
                    <a:lnTo>
                      <a:pt x="140" y="116"/>
                    </a:lnTo>
                    <a:lnTo>
                      <a:pt x="400" y="116"/>
                    </a:lnTo>
                    <a:lnTo>
                      <a:pt x="400" y="0"/>
                    </a:lnTo>
                    <a:lnTo>
                      <a:pt x="140" y="0"/>
                    </a:lnTo>
                    <a:lnTo>
                      <a:pt x="14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131" name="Freeform 320">
                <a:extLst>
                  <a:ext uri="{FF2B5EF4-FFF2-40B4-BE49-F238E27FC236}">
                    <a16:creationId xmlns:a16="http://schemas.microsoft.com/office/drawing/2014/main" id="{971D7579-A220-4E22-9FF9-CE07B93F1C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0563" y="7595764"/>
                <a:ext cx="563011" cy="163185"/>
              </a:xfrm>
              <a:custGeom>
                <a:avLst/>
                <a:gdLst>
                  <a:gd name="T0" fmla="*/ 140 w 400"/>
                  <a:gd name="T1" fmla="*/ 26 h 116"/>
                  <a:gd name="T2" fmla="*/ 0 w 400"/>
                  <a:gd name="T3" fmla="*/ 26 h 116"/>
                  <a:gd name="T4" fmla="*/ 0 w 400"/>
                  <a:gd name="T5" fmla="*/ 90 h 116"/>
                  <a:gd name="T6" fmla="*/ 140 w 400"/>
                  <a:gd name="T7" fmla="*/ 90 h 116"/>
                  <a:gd name="T8" fmla="*/ 140 w 400"/>
                  <a:gd name="T9" fmla="*/ 116 h 116"/>
                  <a:gd name="T10" fmla="*/ 400 w 400"/>
                  <a:gd name="T11" fmla="*/ 116 h 116"/>
                  <a:gd name="T12" fmla="*/ 400 w 400"/>
                  <a:gd name="T13" fmla="*/ 0 h 116"/>
                  <a:gd name="T14" fmla="*/ 140 w 400"/>
                  <a:gd name="T15" fmla="*/ 0 h 116"/>
                  <a:gd name="T16" fmla="*/ 140 w 400"/>
                  <a:gd name="T17" fmla="*/ 2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140" y="26"/>
                    </a:moveTo>
                    <a:lnTo>
                      <a:pt x="0" y="26"/>
                    </a:lnTo>
                    <a:lnTo>
                      <a:pt x="0" y="90"/>
                    </a:lnTo>
                    <a:lnTo>
                      <a:pt x="140" y="90"/>
                    </a:lnTo>
                    <a:lnTo>
                      <a:pt x="140" y="116"/>
                    </a:lnTo>
                    <a:lnTo>
                      <a:pt x="400" y="116"/>
                    </a:lnTo>
                    <a:lnTo>
                      <a:pt x="400" y="0"/>
                    </a:lnTo>
                    <a:lnTo>
                      <a:pt x="140" y="0"/>
                    </a:lnTo>
                    <a:lnTo>
                      <a:pt x="14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132" name="Freeform 321">
                <a:extLst>
                  <a:ext uri="{FF2B5EF4-FFF2-40B4-BE49-F238E27FC236}">
                    <a16:creationId xmlns:a16="http://schemas.microsoft.com/office/drawing/2014/main" id="{40956A11-3595-46F7-917A-4C5E3B92A6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0563" y="7177953"/>
                <a:ext cx="563011" cy="164592"/>
              </a:xfrm>
              <a:custGeom>
                <a:avLst/>
                <a:gdLst>
                  <a:gd name="T0" fmla="*/ 140 w 400"/>
                  <a:gd name="T1" fmla="*/ 26 h 117"/>
                  <a:gd name="T2" fmla="*/ 0 w 400"/>
                  <a:gd name="T3" fmla="*/ 26 h 117"/>
                  <a:gd name="T4" fmla="*/ 0 w 400"/>
                  <a:gd name="T5" fmla="*/ 91 h 117"/>
                  <a:gd name="T6" fmla="*/ 140 w 400"/>
                  <a:gd name="T7" fmla="*/ 91 h 117"/>
                  <a:gd name="T8" fmla="*/ 140 w 400"/>
                  <a:gd name="T9" fmla="*/ 117 h 117"/>
                  <a:gd name="T10" fmla="*/ 400 w 400"/>
                  <a:gd name="T11" fmla="*/ 117 h 117"/>
                  <a:gd name="T12" fmla="*/ 400 w 400"/>
                  <a:gd name="T13" fmla="*/ 0 h 117"/>
                  <a:gd name="T14" fmla="*/ 140 w 400"/>
                  <a:gd name="T15" fmla="*/ 0 h 117"/>
                  <a:gd name="T16" fmla="*/ 140 w 400"/>
                  <a:gd name="T17" fmla="*/ 2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7">
                    <a:moveTo>
                      <a:pt x="140" y="26"/>
                    </a:moveTo>
                    <a:lnTo>
                      <a:pt x="0" y="26"/>
                    </a:lnTo>
                    <a:lnTo>
                      <a:pt x="0" y="91"/>
                    </a:lnTo>
                    <a:lnTo>
                      <a:pt x="140" y="91"/>
                    </a:lnTo>
                    <a:lnTo>
                      <a:pt x="140" y="117"/>
                    </a:lnTo>
                    <a:lnTo>
                      <a:pt x="400" y="117"/>
                    </a:lnTo>
                    <a:lnTo>
                      <a:pt x="400" y="0"/>
                    </a:lnTo>
                    <a:lnTo>
                      <a:pt x="140" y="0"/>
                    </a:lnTo>
                    <a:lnTo>
                      <a:pt x="14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133" name="Freeform 322">
                <a:extLst>
                  <a:ext uri="{FF2B5EF4-FFF2-40B4-BE49-F238E27FC236}">
                    <a16:creationId xmlns:a16="http://schemas.microsoft.com/office/drawing/2014/main" id="{513D4866-566E-46CD-AEDF-E0C5D4682F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0563" y="6761549"/>
                <a:ext cx="563011" cy="163185"/>
              </a:xfrm>
              <a:custGeom>
                <a:avLst/>
                <a:gdLst>
                  <a:gd name="T0" fmla="*/ 140 w 400"/>
                  <a:gd name="T1" fmla="*/ 26 h 116"/>
                  <a:gd name="T2" fmla="*/ 0 w 400"/>
                  <a:gd name="T3" fmla="*/ 26 h 116"/>
                  <a:gd name="T4" fmla="*/ 0 w 400"/>
                  <a:gd name="T5" fmla="*/ 90 h 116"/>
                  <a:gd name="T6" fmla="*/ 140 w 400"/>
                  <a:gd name="T7" fmla="*/ 90 h 116"/>
                  <a:gd name="T8" fmla="*/ 140 w 400"/>
                  <a:gd name="T9" fmla="*/ 116 h 116"/>
                  <a:gd name="T10" fmla="*/ 400 w 400"/>
                  <a:gd name="T11" fmla="*/ 116 h 116"/>
                  <a:gd name="T12" fmla="*/ 400 w 400"/>
                  <a:gd name="T13" fmla="*/ 0 h 116"/>
                  <a:gd name="T14" fmla="*/ 140 w 400"/>
                  <a:gd name="T15" fmla="*/ 0 h 116"/>
                  <a:gd name="T16" fmla="*/ 140 w 400"/>
                  <a:gd name="T17" fmla="*/ 2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140" y="26"/>
                    </a:moveTo>
                    <a:lnTo>
                      <a:pt x="0" y="26"/>
                    </a:lnTo>
                    <a:lnTo>
                      <a:pt x="0" y="90"/>
                    </a:lnTo>
                    <a:lnTo>
                      <a:pt x="140" y="90"/>
                    </a:lnTo>
                    <a:lnTo>
                      <a:pt x="140" y="116"/>
                    </a:lnTo>
                    <a:lnTo>
                      <a:pt x="400" y="116"/>
                    </a:lnTo>
                    <a:lnTo>
                      <a:pt x="400" y="0"/>
                    </a:lnTo>
                    <a:lnTo>
                      <a:pt x="140" y="0"/>
                    </a:lnTo>
                    <a:lnTo>
                      <a:pt x="14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134" name="Freeform 323">
                <a:extLst>
                  <a:ext uri="{FF2B5EF4-FFF2-40B4-BE49-F238E27FC236}">
                    <a16:creationId xmlns:a16="http://schemas.microsoft.com/office/drawing/2014/main" id="{461BB442-8308-4EBF-B1BA-692752DA34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0563" y="6343739"/>
                <a:ext cx="563011" cy="164592"/>
              </a:xfrm>
              <a:custGeom>
                <a:avLst/>
                <a:gdLst>
                  <a:gd name="T0" fmla="*/ 140 w 400"/>
                  <a:gd name="T1" fmla="*/ 26 h 117"/>
                  <a:gd name="T2" fmla="*/ 0 w 400"/>
                  <a:gd name="T3" fmla="*/ 26 h 117"/>
                  <a:gd name="T4" fmla="*/ 0 w 400"/>
                  <a:gd name="T5" fmla="*/ 91 h 117"/>
                  <a:gd name="T6" fmla="*/ 140 w 400"/>
                  <a:gd name="T7" fmla="*/ 91 h 117"/>
                  <a:gd name="T8" fmla="*/ 140 w 400"/>
                  <a:gd name="T9" fmla="*/ 117 h 117"/>
                  <a:gd name="T10" fmla="*/ 400 w 400"/>
                  <a:gd name="T11" fmla="*/ 117 h 117"/>
                  <a:gd name="T12" fmla="*/ 400 w 400"/>
                  <a:gd name="T13" fmla="*/ 0 h 117"/>
                  <a:gd name="T14" fmla="*/ 140 w 400"/>
                  <a:gd name="T15" fmla="*/ 0 h 117"/>
                  <a:gd name="T16" fmla="*/ 140 w 400"/>
                  <a:gd name="T17" fmla="*/ 2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7">
                    <a:moveTo>
                      <a:pt x="140" y="26"/>
                    </a:moveTo>
                    <a:lnTo>
                      <a:pt x="0" y="26"/>
                    </a:lnTo>
                    <a:lnTo>
                      <a:pt x="0" y="91"/>
                    </a:lnTo>
                    <a:lnTo>
                      <a:pt x="140" y="91"/>
                    </a:lnTo>
                    <a:lnTo>
                      <a:pt x="140" y="117"/>
                    </a:lnTo>
                    <a:lnTo>
                      <a:pt x="400" y="117"/>
                    </a:lnTo>
                    <a:lnTo>
                      <a:pt x="400" y="0"/>
                    </a:lnTo>
                    <a:lnTo>
                      <a:pt x="140" y="0"/>
                    </a:lnTo>
                    <a:lnTo>
                      <a:pt x="14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135" name="Freeform 324">
                <a:extLst>
                  <a:ext uri="{FF2B5EF4-FFF2-40B4-BE49-F238E27FC236}">
                    <a16:creationId xmlns:a16="http://schemas.microsoft.com/office/drawing/2014/main" id="{BD91E636-ACB7-4D5C-AB5C-3FA072EC0D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0563" y="5927335"/>
                <a:ext cx="563011" cy="163185"/>
              </a:xfrm>
              <a:custGeom>
                <a:avLst/>
                <a:gdLst>
                  <a:gd name="T0" fmla="*/ 140 w 400"/>
                  <a:gd name="T1" fmla="*/ 26 h 116"/>
                  <a:gd name="T2" fmla="*/ 0 w 400"/>
                  <a:gd name="T3" fmla="*/ 26 h 116"/>
                  <a:gd name="T4" fmla="*/ 0 w 400"/>
                  <a:gd name="T5" fmla="*/ 90 h 116"/>
                  <a:gd name="T6" fmla="*/ 140 w 400"/>
                  <a:gd name="T7" fmla="*/ 90 h 116"/>
                  <a:gd name="T8" fmla="*/ 140 w 400"/>
                  <a:gd name="T9" fmla="*/ 116 h 116"/>
                  <a:gd name="T10" fmla="*/ 400 w 400"/>
                  <a:gd name="T11" fmla="*/ 116 h 116"/>
                  <a:gd name="T12" fmla="*/ 400 w 400"/>
                  <a:gd name="T13" fmla="*/ 0 h 116"/>
                  <a:gd name="T14" fmla="*/ 140 w 400"/>
                  <a:gd name="T15" fmla="*/ 0 h 116"/>
                  <a:gd name="T16" fmla="*/ 140 w 400"/>
                  <a:gd name="T17" fmla="*/ 2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140" y="26"/>
                    </a:moveTo>
                    <a:lnTo>
                      <a:pt x="0" y="26"/>
                    </a:lnTo>
                    <a:lnTo>
                      <a:pt x="0" y="90"/>
                    </a:lnTo>
                    <a:lnTo>
                      <a:pt x="140" y="90"/>
                    </a:lnTo>
                    <a:lnTo>
                      <a:pt x="140" y="116"/>
                    </a:lnTo>
                    <a:lnTo>
                      <a:pt x="400" y="116"/>
                    </a:lnTo>
                    <a:lnTo>
                      <a:pt x="400" y="0"/>
                    </a:lnTo>
                    <a:lnTo>
                      <a:pt x="140" y="0"/>
                    </a:lnTo>
                    <a:lnTo>
                      <a:pt x="14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136" name="Freeform 325">
                <a:extLst>
                  <a:ext uri="{FF2B5EF4-FFF2-40B4-BE49-F238E27FC236}">
                    <a16:creationId xmlns:a16="http://schemas.microsoft.com/office/drawing/2014/main" id="{E9518ED1-0212-4746-BD2E-6C16919FDB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0563" y="5509525"/>
                <a:ext cx="563011" cy="164592"/>
              </a:xfrm>
              <a:custGeom>
                <a:avLst/>
                <a:gdLst>
                  <a:gd name="T0" fmla="*/ 140 w 400"/>
                  <a:gd name="T1" fmla="*/ 27 h 117"/>
                  <a:gd name="T2" fmla="*/ 0 w 400"/>
                  <a:gd name="T3" fmla="*/ 27 h 117"/>
                  <a:gd name="T4" fmla="*/ 0 w 400"/>
                  <a:gd name="T5" fmla="*/ 91 h 117"/>
                  <a:gd name="T6" fmla="*/ 140 w 400"/>
                  <a:gd name="T7" fmla="*/ 91 h 117"/>
                  <a:gd name="T8" fmla="*/ 140 w 400"/>
                  <a:gd name="T9" fmla="*/ 117 h 117"/>
                  <a:gd name="T10" fmla="*/ 400 w 400"/>
                  <a:gd name="T11" fmla="*/ 117 h 117"/>
                  <a:gd name="T12" fmla="*/ 400 w 400"/>
                  <a:gd name="T13" fmla="*/ 0 h 117"/>
                  <a:gd name="T14" fmla="*/ 140 w 400"/>
                  <a:gd name="T15" fmla="*/ 0 h 117"/>
                  <a:gd name="T16" fmla="*/ 140 w 400"/>
                  <a:gd name="T17" fmla="*/ 2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7">
                    <a:moveTo>
                      <a:pt x="140" y="27"/>
                    </a:moveTo>
                    <a:lnTo>
                      <a:pt x="0" y="27"/>
                    </a:lnTo>
                    <a:lnTo>
                      <a:pt x="0" y="91"/>
                    </a:lnTo>
                    <a:lnTo>
                      <a:pt x="140" y="91"/>
                    </a:lnTo>
                    <a:lnTo>
                      <a:pt x="140" y="117"/>
                    </a:lnTo>
                    <a:lnTo>
                      <a:pt x="400" y="117"/>
                    </a:lnTo>
                    <a:lnTo>
                      <a:pt x="400" y="0"/>
                    </a:lnTo>
                    <a:lnTo>
                      <a:pt x="140" y="0"/>
                    </a:lnTo>
                    <a:lnTo>
                      <a:pt x="140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137" name="Freeform 326">
                <a:extLst>
                  <a:ext uri="{FF2B5EF4-FFF2-40B4-BE49-F238E27FC236}">
                    <a16:creationId xmlns:a16="http://schemas.microsoft.com/office/drawing/2014/main" id="{9F3E2086-20DF-4C66-8608-03B2ABB499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0563" y="5093121"/>
                <a:ext cx="563011" cy="163185"/>
              </a:xfrm>
              <a:custGeom>
                <a:avLst/>
                <a:gdLst>
                  <a:gd name="T0" fmla="*/ 140 w 400"/>
                  <a:gd name="T1" fmla="*/ 26 h 116"/>
                  <a:gd name="T2" fmla="*/ 0 w 400"/>
                  <a:gd name="T3" fmla="*/ 26 h 116"/>
                  <a:gd name="T4" fmla="*/ 0 w 400"/>
                  <a:gd name="T5" fmla="*/ 90 h 116"/>
                  <a:gd name="T6" fmla="*/ 140 w 400"/>
                  <a:gd name="T7" fmla="*/ 90 h 116"/>
                  <a:gd name="T8" fmla="*/ 140 w 400"/>
                  <a:gd name="T9" fmla="*/ 116 h 116"/>
                  <a:gd name="T10" fmla="*/ 400 w 400"/>
                  <a:gd name="T11" fmla="*/ 116 h 116"/>
                  <a:gd name="T12" fmla="*/ 400 w 400"/>
                  <a:gd name="T13" fmla="*/ 0 h 116"/>
                  <a:gd name="T14" fmla="*/ 140 w 400"/>
                  <a:gd name="T15" fmla="*/ 0 h 116"/>
                  <a:gd name="T16" fmla="*/ 140 w 400"/>
                  <a:gd name="T17" fmla="*/ 2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140" y="26"/>
                    </a:moveTo>
                    <a:lnTo>
                      <a:pt x="0" y="26"/>
                    </a:lnTo>
                    <a:lnTo>
                      <a:pt x="0" y="90"/>
                    </a:lnTo>
                    <a:lnTo>
                      <a:pt x="140" y="90"/>
                    </a:lnTo>
                    <a:lnTo>
                      <a:pt x="140" y="116"/>
                    </a:lnTo>
                    <a:lnTo>
                      <a:pt x="400" y="116"/>
                    </a:lnTo>
                    <a:lnTo>
                      <a:pt x="400" y="0"/>
                    </a:lnTo>
                    <a:lnTo>
                      <a:pt x="140" y="0"/>
                    </a:lnTo>
                    <a:lnTo>
                      <a:pt x="14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</p:grpSp>
        <p:sp>
          <p:nvSpPr>
            <p:cNvPr id="2128" name="Freeform 290">
              <a:extLst>
                <a:ext uri="{FF2B5EF4-FFF2-40B4-BE49-F238E27FC236}">
                  <a16:creationId xmlns:a16="http://schemas.microsoft.com/office/drawing/2014/main" id="{FB055F46-A3A9-4CF8-BAA1-241CE6D7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024" y="5276777"/>
              <a:ext cx="3303615" cy="3153869"/>
            </a:xfrm>
            <a:custGeom>
              <a:avLst/>
              <a:gdLst>
                <a:gd name="T0" fmla="*/ 1480 w 1560"/>
                <a:gd name="T1" fmla="*/ 1490 h 1490"/>
                <a:gd name="T2" fmla="*/ 80 w 1560"/>
                <a:gd name="T3" fmla="*/ 1490 h 1490"/>
                <a:gd name="T4" fmla="*/ 0 w 1560"/>
                <a:gd name="T5" fmla="*/ 1410 h 1490"/>
                <a:gd name="T6" fmla="*/ 0 w 1560"/>
                <a:gd name="T7" fmla="*/ 80 h 1490"/>
                <a:gd name="T8" fmla="*/ 80 w 1560"/>
                <a:gd name="T9" fmla="*/ 0 h 1490"/>
                <a:gd name="T10" fmla="*/ 1480 w 1560"/>
                <a:gd name="T11" fmla="*/ 0 h 1490"/>
                <a:gd name="T12" fmla="*/ 1560 w 1560"/>
                <a:gd name="T13" fmla="*/ 80 h 1490"/>
                <a:gd name="T14" fmla="*/ 1560 w 1560"/>
                <a:gd name="T15" fmla="*/ 1410 h 1490"/>
                <a:gd name="T16" fmla="*/ 1480 w 1560"/>
                <a:gd name="T17" fmla="*/ 1490 h 1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0" h="1490">
                  <a:moveTo>
                    <a:pt x="1480" y="1490"/>
                  </a:moveTo>
                  <a:cubicBezTo>
                    <a:pt x="80" y="1490"/>
                    <a:pt x="80" y="1490"/>
                    <a:pt x="80" y="1490"/>
                  </a:cubicBezTo>
                  <a:cubicBezTo>
                    <a:pt x="36" y="1490"/>
                    <a:pt x="0" y="1454"/>
                    <a:pt x="0" y="141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36"/>
                    <a:pt x="36" y="0"/>
                    <a:pt x="80" y="0"/>
                  </a:cubicBezTo>
                  <a:cubicBezTo>
                    <a:pt x="1480" y="0"/>
                    <a:pt x="1480" y="0"/>
                    <a:pt x="1480" y="0"/>
                  </a:cubicBezTo>
                  <a:cubicBezTo>
                    <a:pt x="1524" y="0"/>
                    <a:pt x="1560" y="36"/>
                    <a:pt x="1560" y="80"/>
                  </a:cubicBezTo>
                  <a:cubicBezTo>
                    <a:pt x="1560" y="1410"/>
                    <a:pt x="1560" y="1410"/>
                    <a:pt x="1560" y="1410"/>
                  </a:cubicBezTo>
                  <a:cubicBezTo>
                    <a:pt x="1560" y="1454"/>
                    <a:pt x="1524" y="1490"/>
                    <a:pt x="1480" y="149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079500" dist="457200" dir="8100000" algn="tr" rotWithShape="0">
                <a:schemeClr val="accent1">
                  <a:lumMod val="75000"/>
                  <a:alpha val="92000"/>
                </a:schemeClr>
              </a:outerShdw>
            </a:effec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algn="ctr" defTabSz="228554">
                <a:defRPr/>
              </a:pPr>
              <a:endParaRPr lang="en-US" sz="4399" dirty="0">
                <a:solidFill>
                  <a:srgbClr val="FFFFFF"/>
                </a:solidFill>
                <a:latin typeface="Designball-Charts-01" pitchFamily="2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2165" name="Group 2164">
            <a:extLst>
              <a:ext uri="{FF2B5EF4-FFF2-40B4-BE49-F238E27FC236}">
                <a16:creationId xmlns:a16="http://schemas.microsoft.com/office/drawing/2014/main" id="{761B0435-5F1A-41E0-B866-98D3AC98E8E7}"/>
              </a:ext>
            </a:extLst>
          </p:cNvPr>
          <p:cNvGrpSpPr/>
          <p:nvPr/>
        </p:nvGrpSpPr>
        <p:grpSpPr>
          <a:xfrm>
            <a:off x="8659537" y="1839034"/>
            <a:ext cx="1076141" cy="1076141"/>
            <a:chOff x="2354005" y="4878316"/>
            <a:chExt cx="3929653" cy="3929653"/>
          </a:xfrm>
          <a:solidFill>
            <a:schemeClr val="accent5"/>
          </a:solidFill>
        </p:grpSpPr>
        <p:grpSp>
          <p:nvGrpSpPr>
            <p:cNvPr id="2166" name="Group 2165">
              <a:extLst>
                <a:ext uri="{FF2B5EF4-FFF2-40B4-BE49-F238E27FC236}">
                  <a16:creationId xmlns:a16="http://schemas.microsoft.com/office/drawing/2014/main" id="{6B677BB8-A6B4-4C84-9337-2DC617C3064E}"/>
                </a:ext>
              </a:extLst>
            </p:cNvPr>
            <p:cNvGrpSpPr/>
            <p:nvPr/>
          </p:nvGrpSpPr>
          <p:grpSpPr>
            <a:xfrm>
              <a:off x="3004365" y="4878316"/>
              <a:ext cx="2628934" cy="423828"/>
              <a:chOff x="10446192" y="4227958"/>
              <a:chExt cx="3499111" cy="564115"/>
            </a:xfrm>
            <a:grpFill/>
          </p:grpSpPr>
          <p:sp>
            <p:nvSpPr>
              <p:cNvPr id="2198" name="Freeform 291">
                <a:extLst>
                  <a:ext uri="{FF2B5EF4-FFF2-40B4-BE49-F238E27FC236}">
                    <a16:creationId xmlns:a16="http://schemas.microsoft.com/office/drawing/2014/main" id="{6E3EAA03-A812-486E-952D-E924547163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46192" y="4227958"/>
                <a:ext cx="163273" cy="564115"/>
              </a:xfrm>
              <a:custGeom>
                <a:avLst/>
                <a:gdLst>
                  <a:gd name="T0" fmla="*/ 90 w 116"/>
                  <a:gd name="T1" fmla="*/ 0 h 401"/>
                  <a:gd name="T2" fmla="*/ 26 w 116"/>
                  <a:gd name="T3" fmla="*/ 0 h 401"/>
                  <a:gd name="T4" fmla="*/ 26 w 116"/>
                  <a:gd name="T5" fmla="*/ 140 h 401"/>
                  <a:gd name="T6" fmla="*/ 0 w 116"/>
                  <a:gd name="T7" fmla="*/ 140 h 401"/>
                  <a:gd name="T8" fmla="*/ 0 w 116"/>
                  <a:gd name="T9" fmla="*/ 401 h 401"/>
                  <a:gd name="T10" fmla="*/ 116 w 116"/>
                  <a:gd name="T11" fmla="*/ 401 h 401"/>
                  <a:gd name="T12" fmla="*/ 116 w 116"/>
                  <a:gd name="T13" fmla="*/ 140 h 401"/>
                  <a:gd name="T14" fmla="*/ 90 w 116"/>
                  <a:gd name="T15" fmla="*/ 140 h 401"/>
                  <a:gd name="T16" fmla="*/ 90 w 116"/>
                  <a:gd name="T1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90" y="0"/>
                    </a:moveTo>
                    <a:lnTo>
                      <a:pt x="26" y="0"/>
                    </a:lnTo>
                    <a:lnTo>
                      <a:pt x="26" y="140"/>
                    </a:lnTo>
                    <a:lnTo>
                      <a:pt x="0" y="140"/>
                    </a:lnTo>
                    <a:lnTo>
                      <a:pt x="0" y="401"/>
                    </a:lnTo>
                    <a:lnTo>
                      <a:pt x="116" y="401"/>
                    </a:lnTo>
                    <a:lnTo>
                      <a:pt x="116" y="140"/>
                    </a:lnTo>
                    <a:lnTo>
                      <a:pt x="90" y="140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199" name="Freeform 292">
                <a:extLst>
                  <a:ext uri="{FF2B5EF4-FFF2-40B4-BE49-F238E27FC236}">
                    <a16:creationId xmlns:a16="http://schemas.microsoft.com/office/drawing/2014/main" id="{AAD6C720-2684-4610-9C55-5C10536281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62820" y="4227958"/>
                <a:ext cx="163273" cy="564115"/>
              </a:xfrm>
              <a:custGeom>
                <a:avLst/>
                <a:gdLst>
                  <a:gd name="T0" fmla="*/ 90 w 116"/>
                  <a:gd name="T1" fmla="*/ 0 h 401"/>
                  <a:gd name="T2" fmla="*/ 26 w 116"/>
                  <a:gd name="T3" fmla="*/ 0 h 401"/>
                  <a:gd name="T4" fmla="*/ 26 w 116"/>
                  <a:gd name="T5" fmla="*/ 140 h 401"/>
                  <a:gd name="T6" fmla="*/ 0 w 116"/>
                  <a:gd name="T7" fmla="*/ 140 h 401"/>
                  <a:gd name="T8" fmla="*/ 0 w 116"/>
                  <a:gd name="T9" fmla="*/ 401 h 401"/>
                  <a:gd name="T10" fmla="*/ 116 w 116"/>
                  <a:gd name="T11" fmla="*/ 401 h 401"/>
                  <a:gd name="T12" fmla="*/ 116 w 116"/>
                  <a:gd name="T13" fmla="*/ 140 h 401"/>
                  <a:gd name="T14" fmla="*/ 90 w 116"/>
                  <a:gd name="T15" fmla="*/ 140 h 401"/>
                  <a:gd name="T16" fmla="*/ 90 w 116"/>
                  <a:gd name="T1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90" y="0"/>
                    </a:moveTo>
                    <a:lnTo>
                      <a:pt x="26" y="0"/>
                    </a:lnTo>
                    <a:lnTo>
                      <a:pt x="26" y="140"/>
                    </a:lnTo>
                    <a:lnTo>
                      <a:pt x="0" y="140"/>
                    </a:lnTo>
                    <a:lnTo>
                      <a:pt x="0" y="401"/>
                    </a:lnTo>
                    <a:lnTo>
                      <a:pt x="116" y="401"/>
                    </a:lnTo>
                    <a:lnTo>
                      <a:pt x="116" y="140"/>
                    </a:lnTo>
                    <a:lnTo>
                      <a:pt x="90" y="140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200" name="Freeform 293">
                <a:extLst>
                  <a:ext uri="{FF2B5EF4-FFF2-40B4-BE49-F238E27FC236}">
                    <a16:creationId xmlns:a16="http://schemas.microsoft.com/office/drawing/2014/main" id="{738450CA-9C91-49C5-A001-9AA7F8F9DF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79448" y="4227958"/>
                <a:ext cx="163273" cy="564115"/>
              </a:xfrm>
              <a:custGeom>
                <a:avLst/>
                <a:gdLst>
                  <a:gd name="T0" fmla="*/ 90 w 116"/>
                  <a:gd name="T1" fmla="*/ 0 h 401"/>
                  <a:gd name="T2" fmla="*/ 26 w 116"/>
                  <a:gd name="T3" fmla="*/ 0 h 401"/>
                  <a:gd name="T4" fmla="*/ 26 w 116"/>
                  <a:gd name="T5" fmla="*/ 140 h 401"/>
                  <a:gd name="T6" fmla="*/ 0 w 116"/>
                  <a:gd name="T7" fmla="*/ 140 h 401"/>
                  <a:gd name="T8" fmla="*/ 0 w 116"/>
                  <a:gd name="T9" fmla="*/ 401 h 401"/>
                  <a:gd name="T10" fmla="*/ 116 w 116"/>
                  <a:gd name="T11" fmla="*/ 401 h 401"/>
                  <a:gd name="T12" fmla="*/ 116 w 116"/>
                  <a:gd name="T13" fmla="*/ 140 h 401"/>
                  <a:gd name="T14" fmla="*/ 90 w 116"/>
                  <a:gd name="T15" fmla="*/ 140 h 401"/>
                  <a:gd name="T16" fmla="*/ 90 w 116"/>
                  <a:gd name="T1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90" y="0"/>
                    </a:moveTo>
                    <a:lnTo>
                      <a:pt x="26" y="0"/>
                    </a:lnTo>
                    <a:lnTo>
                      <a:pt x="26" y="140"/>
                    </a:lnTo>
                    <a:lnTo>
                      <a:pt x="0" y="140"/>
                    </a:lnTo>
                    <a:lnTo>
                      <a:pt x="0" y="401"/>
                    </a:lnTo>
                    <a:lnTo>
                      <a:pt x="116" y="401"/>
                    </a:lnTo>
                    <a:lnTo>
                      <a:pt x="116" y="140"/>
                    </a:lnTo>
                    <a:lnTo>
                      <a:pt x="90" y="140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201" name="Freeform 294">
                <a:extLst>
                  <a:ext uri="{FF2B5EF4-FFF2-40B4-BE49-F238E27FC236}">
                    <a16:creationId xmlns:a16="http://schemas.microsoft.com/office/drawing/2014/main" id="{E4E72181-2576-4D14-8F60-E87DDAC93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97483" y="4227958"/>
                <a:ext cx="163273" cy="564115"/>
              </a:xfrm>
              <a:custGeom>
                <a:avLst/>
                <a:gdLst>
                  <a:gd name="T0" fmla="*/ 90 w 116"/>
                  <a:gd name="T1" fmla="*/ 0 h 401"/>
                  <a:gd name="T2" fmla="*/ 26 w 116"/>
                  <a:gd name="T3" fmla="*/ 0 h 401"/>
                  <a:gd name="T4" fmla="*/ 26 w 116"/>
                  <a:gd name="T5" fmla="*/ 140 h 401"/>
                  <a:gd name="T6" fmla="*/ 0 w 116"/>
                  <a:gd name="T7" fmla="*/ 140 h 401"/>
                  <a:gd name="T8" fmla="*/ 0 w 116"/>
                  <a:gd name="T9" fmla="*/ 401 h 401"/>
                  <a:gd name="T10" fmla="*/ 116 w 116"/>
                  <a:gd name="T11" fmla="*/ 401 h 401"/>
                  <a:gd name="T12" fmla="*/ 116 w 116"/>
                  <a:gd name="T13" fmla="*/ 140 h 401"/>
                  <a:gd name="T14" fmla="*/ 90 w 116"/>
                  <a:gd name="T15" fmla="*/ 140 h 401"/>
                  <a:gd name="T16" fmla="*/ 90 w 116"/>
                  <a:gd name="T1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90" y="0"/>
                    </a:moveTo>
                    <a:lnTo>
                      <a:pt x="26" y="0"/>
                    </a:lnTo>
                    <a:lnTo>
                      <a:pt x="26" y="140"/>
                    </a:lnTo>
                    <a:lnTo>
                      <a:pt x="0" y="140"/>
                    </a:lnTo>
                    <a:lnTo>
                      <a:pt x="0" y="401"/>
                    </a:lnTo>
                    <a:lnTo>
                      <a:pt x="116" y="401"/>
                    </a:lnTo>
                    <a:lnTo>
                      <a:pt x="116" y="140"/>
                    </a:lnTo>
                    <a:lnTo>
                      <a:pt x="90" y="140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202" name="Freeform 295">
                <a:extLst>
                  <a:ext uri="{FF2B5EF4-FFF2-40B4-BE49-F238E27FC236}">
                    <a16:creationId xmlns:a16="http://schemas.microsoft.com/office/drawing/2014/main" id="{EA9C115C-A95B-44FD-9818-757CC96070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14110" y="4227958"/>
                <a:ext cx="163273" cy="564115"/>
              </a:xfrm>
              <a:custGeom>
                <a:avLst/>
                <a:gdLst>
                  <a:gd name="T0" fmla="*/ 90 w 116"/>
                  <a:gd name="T1" fmla="*/ 0 h 401"/>
                  <a:gd name="T2" fmla="*/ 26 w 116"/>
                  <a:gd name="T3" fmla="*/ 0 h 401"/>
                  <a:gd name="T4" fmla="*/ 26 w 116"/>
                  <a:gd name="T5" fmla="*/ 140 h 401"/>
                  <a:gd name="T6" fmla="*/ 0 w 116"/>
                  <a:gd name="T7" fmla="*/ 140 h 401"/>
                  <a:gd name="T8" fmla="*/ 0 w 116"/>
                  <a:gd name="T9" fmla="*/ 401 h 401"/>
                  <a:gd name="T10" fmla="*/ 116 w 116"/>
                  <a:gd name="T11" fmla="*/ 401 h 401"/>
                  <a:gd name="T12" fmla="*/ 116 w 116"/>
                  <a:gd name="T13" fmla="*/ 140 h 401"/>
                  <a:gd name="T14" fmla="*/ 90 w 116"/>
                  <a:gd name="T15" fmla="*/ 140 h 401"/>
                  <a:gd name="T16" fmla="*/ 90 w 116"/>
                  <a:gd name="T1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90" y="0"/>
                    </a:moveTo>
                    <a:lnTo>
                      <a:pt x="26" y="0"/>
                    </a:lnTo>
                    <a:lnTo>
                      <a:pt x="26" y="140"/>
                    </a:lnTo>
                    <a:lnTo>
                      <a:pt x="0" y="140"/>
                    </a:lnTo>
                    <a:lnTo>
                      <a:pt x="0" y="401"/>
                    </a:lnTo>
                    <a:lnTo>
                      <a:pt x="116" y="401"/>
                    </a:lnTo>
                    <a:lnTo>
                      <a:pt x="116" y="140"/>
                    </a:lnTo>
                    <a:lnTo>
                      <a:pt x="90" y="140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203" name="Freeform 296">
                <a:extLst>
                  <a:ext uri="{FF2B5EF4-FFF2-40B4-BE49-F238E27FC236}">
                    <a16:creationId xmlns:a16="http://schemas.microsoft.com/office/drawing/2014/main" id="{9EB6AF76-6966-4E40-8B56-B93722E41B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30738" y="4227958"/>
                <a:ext cx="163273" cy="564115"/>
              </a:xfrm>
              <a:custGeom>
                <a:avLst/>
                <a:gdLst>
                  <a:gd name="T0" fmla="*/ 90 w 116"/>
                  <a:gd name="T1" fmla="*/ 0 h 401"/>
                  <a:gd name="T2" fmla="*/ 26 w 116"/>
                  <a:gd name="T3" fmla="*/ 0 h 401"/>
                  <a:gd name="T4" fmla="*/ 26 w 116"/>
                  <a:gd name="T5" fmla="*/ 140 h 401"/>
                  <a:gd name="T6" fmla="*/ 0 w 116"/>
                  <a:gd name="T7" fmla="*/ 140 h 401"/>
                  <a:gd name="T8" fmla="*/ 0 w 116"/>
                  <a:gd name="T9" fmla="*/ 401 h 401"/>
                  <a:gd name="T10" fmla="*/ 116 w 116"/>
                  <a:gd name="T11" fmla="*/ 401 h 401"/>
                  <a:gd name="T12" fmla="*/ 116 w 116"/>
                  <a:gd name="T13" fmla="*/ 140 h 401"/>
                  <a:gd name="T14" fmla="*/ 90 w 116"/>
                  <a:gd name="T15" fmla="*/ 140 h 401"/>
                  <a:gd name="T16" fmla="*/ 90 w 116"/>
                  <a:gd name="T1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90" y="0"/>
                    </a:moveTo>
                    <a:lnTo>
                      <a:pt x="26" y="0"/>
                    </a:lnTo>
                    <a:lnTo>
                      <a:pt x="26" y="140"/>
                    </a:lnTo>
                    <a:lnTo>
                      <a:pt x="0" y="140"/>
                    </a:lnTo>
                    <a:lnTo>
                      <a:pt x="0" y="401"/>
                    </a:lnTo>
                    <a:lnTo>
                      <a:pt x="116" y="401"/>
                    </a:lnTo>
                    <a:lnTo>
                      <a:pt x="116" y="140"/>
                    </a:lnTo>
                    <a:lnTo>
                      <a:pt x="90" y="140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204" name="Freeform 297">
                <a:extLst>
                  <a:ext uri="{FF2B5EF4-FFF2-40B4-BE49-F238E27FC236}">
                    <a16:creationId xmlns:a16="http://schemas.microsoft.com/office/drawing/2014/main" id="{E13AD630-9B75-4184-BD1C-D5AABB23D9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48774" y="4227958"/>
                <a:ext cx="163273" cy="564115"/>
              </a:xfrm>
              <a:custGeom>
                <a:avLst/>
                <a:gdLst>
                  <a:gd name="T0" fmla="*/ 90 w 116"/>
                  <a:gd name="T1" fmla="*/ 0 h 401"/>
                  <a:gd name="T2" fmla="*/ 26 w 116"/>
                  <a:gd name="T3" fmla="*/ 0 h 401"/>
                  <a:gd name="T4" fmla="*/ 26 w 116"/>
                  <a:gd name="T5" fmla="*/ 140 h 401"/>
                  <a:gd name="T6" fmla="*/ 0 w 116"/>
                  <a:gd name="T7" fmla="*/ 140 h 401"/>
                  <a:gd name="T8" fmla="*/ 0 w 116"/>
                  <a:gd name="T9" fmla="*/ 401 h 401"/>
                  <a:gd name="T10" fmla="*/ 116 w 116"/>
                  <a:gd name="T11" fmla="*/ 401 h 401"/>
                  <a:gd name="T12" fmla="*/ 116 w 116"/>
                  <a:gd name="T13" fmla="*/ 140 h 401"/>
                  <a:gd name="T14" fmla="*/ 90 w 116"/>
                  <a:gd name="T15" fmla="*/ 140 h 401"/>
                  <a:gd name="T16" fmla="*/ 90 w 116"/>
                  <a:gd name="T1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90" y="0"/>
                    </a:moveTo>
                    <a:lnTo>
                      <a:pt x="26" y="0"/>
                    </a:lnTo>
                    <a:lnTo>
                      <a:pt x="26" y="140"/>
                    </a:lnTo>
                    <a:lnTo>
                      <a:pt x="0" y="140"/>
                    </a:lnTo>
                    <a:lnTo>
                      <a:pt x="0" y="401"/>
                    </a:lnTo>
                    <a:lnTo>
                      <a:pt x="116" y="401"/>
                    </a:lnTo>
                    <a:lnTo>
                      <a:pt x="116" y="140"/>
                    </a:lnTo>
                    <a:lnTo>
                      <a:pt x="90" y="140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205" name="Freeform 298">
                <a:extLst>
                  <a:ext uri="{FF2B5EF4-FFF2-40B4-BE49-F238E27FC236}">
                    <a16:creationId xmlns:a16="http://schemas.microsoft.com/office/drawing/2014/main" id="{11535E9E-D175-4354-8EE0-8DC7A0040B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65402" y="4227958"/>
                <a:ext cx="163273" cy="564115"/>
              </a:xfrm>
              <a:custGeom>
                <a:avLst/>
                <a:gdLst>
                  <a:gd name="T0" fmla="*/ 90 w 116"/>
                  <a:gd name="T1" fmla="*/ 0 h 401"/>
                  <a:gd name="T2" fmla="*/ 26 w 116"/>
                  <a:gd name="T3" fmla="*/ 0 h 401"/>
                  <a:gd name="T4" fmla="*/ 26 w 116"/>
                  <a:gd name="T5" fmla="*/ 140 h 401"/>
                  <a:gd name="T6" fmla="*/ 0 w 116"/>
                  <a:gd name="T7" fmla="*/ 140 h 401"/>
                  <a:gd name="T8" fmla="*/ 0 w 116"/>
                  <a:gd name="T9" fmla="*/ 401 h 401"/>
                  <a:gd name="T10" fmla="*/ 116 w 116"/>
                  <a:gd name="T11" fmla="*/ 401 h 401"/>
                  <a:gd name="T12" fmla="*/ 116 w 116"/>
                  <a:gd name="T13" fmla="*/ 140 h 401"/>
                  <a:gd name="T14" fmla="*/ 90 w 116"/>
                  <a:gd name="T15" fmla="*/ 140 h 401"/>
                  <a:gd name="T16" fmla="*/ 90 w 116"/>
                  <a:gd name="T1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90" y="0"/>
                    </a:moveTo>
                    <a:lnTo>
                      <a:pt x="26" y="0"/>
                    </a:lnTo>
                    <a:lnTo>
                      <a:pt x="26" y="140"/>
                    </a:lnTo>
                    <a:lnTo>
                      <a:pt x="0" y="140"/>
                    </a:lnTo>
                    <a:lnTo>
                      <a:pt x="0" y="401"/>
                    </a:lnTo>
                    <a:lnTo>
                      <a:pt x="116" y="401"/>
                    </a:lnTo>
                    <a:lnTo>
                      <a:pt x="116" y="140"/>
                    </a:lnTo>
                    <a:lnTo>
                      <a:pt x="90" y="140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206" name="Freeform 299">
                <a:extLst>
                  <a:ext uri="{FF2B5EF4-FFF2-40B4-BE49-F238E27FC236}">
                    <a16:creationId xmlns:a16="http://schemas.microsoft.com/office/drawing/2014/main" id="{9006F6F1-107C-44B3-89B4-9C6DEACFE0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82030" y="4227958"/>
                <a:ext cx="163273" cy="564115"/>
              </a:xfrm>
              <a:custGeom>
                <a:avLst/>
                <a:gdLst>
                  <a:gd name="T0" fmla="*/ 90 w 116"/>
                  <a:gd name="T1" fmla="*/ 140 h 401"/>
                  <a:gd name="T2" fmla="*/ 90 w 116"/>
                  <a:gd name="T3" fmla="*/ 0 h 401"/>
                  <a:gd name="T4" fmla="*/ 26 w 116"/>
                  <a:gd name="T5" fmla="*/ 0 h 401"/>
                  <a:gd name="T6" fmla="*/ 26 w 116"/>
                  <a:gd name="T7" fmla="*/ 140 h 401"/>
                  <a:gd name="T8" fmla="*/ 0 w 116"/>
                  <a:gd name="T9" fmla="*/ 140 h 401"/>
                  <a:gd name="T10" fmla="*/ 0 w 116"/>
                  <a:gd name="T11" fmla="*/ 401 h 401"/>
                  <a:gd name="T12" fmla="*/ 116 w 116"/>
                  <a:gd name="T13" fmla="*/ 401 h 401"/>
                  <a:gd name="T14" fmla="*/ 116 w 116"/>
                  <a:gd name="T15" fmla="*/ 140 h 401"/>
                  <a:gd name="T16" fmla="*/ 90 w 116"/>
                  <a:gd name="T17" fmla="*/ 14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90" y="140"/>
                    </a:moveTo>
                    <a:lnTo>
                      <a:pt x="90" y="0"/>
                    </a:lnTo>
                    <a:lnTo>
                      <a:pt x="26" y="0"/>
                    </a:lnTo>
                    <a:lnTo>
                      <a:pt x="26" y="140"/>
                    </a:lnTo>
                    <a:lnTo>
                      <a:pt x="0" y="140"/>
                    </a:lnTo>
                    <a:lnTo>
                      <a:pt x="0" y="401"/>
                    </a:lnTo>
                    <a:lnTo>
                      <a:pt x="116" y="401"/>
                    </a:lnTo>
                    <a:lnTo>
                      <a:pt x="116" y="140"/>
                    </a:lnTo>
                    <a:lnTo>
                      <a:pt x="90" y="1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</p:grpSp>
        <p:grpSp>
          <p:nvGrpSpPr>
            <p:cNvPr id="2167" name="Group 2166">
              <a:extLst>
                <a:ext uri="{FF2B5EF4-FFF2-40B4-BE49-F238E27FC236}">
                  <a16:creationId xmlns:a16="http://schemas.microsoft.com/office/drawing/2014/main" id="{5641BC8E-9A5A-46E4-9C2F-5D4D7DC59B6A}"/>
                </a:ext>
              </a:extLst>
            </p:cNvPr>
            <p:cNvGrpSpPr/>
            <p:nvPr/>
          </p:nvGrpSpPr>
          <p:grpSpPr>
            <a:xfrm>
              <a:off x="3004365" y="8384141"/>
              <a:ext cx="2628934" cy="423828"/>
              <a:chOff x="10446192" y="8894211"/>
              <a:chExt cx="3499111" cy="564115"/>
            </a:xfrm>
            <a:grpFill/>
          </p:grpSpPr>
          <p:sp>
            <p:nvSpPr>
              <p:cNvPr id="2189" name="Freeform 300">
                <a:extLst>
                  <a:ext uri="{FF2B5EF4-FFF2-40B4-BE49-F238E27FC236}">
                    <a16:creationId xmlns:a16="http://schemas.microsoft.com/office/drawing/2014/main" id="{B34C985B-53D0-48B2-9CFC-FCB7D66D6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82030" y="8894211"/>
                <a:ext cx="163273" cy="564115"/>
              </a:xfrm>
              <a:custGeom>
                <a:avLst/>
                <a:gdLst>
                  <a:gd name="T0" fmla="*/ 0 w 116"/>
                  <a:gd name="T1" fmla="*/ 261 h 401"/>
                  <a:gd name="T2" fmla="*/ 26 w 116"/>
                  <a:gd name="T3" fmla="*/ 261 h 401"/>
                  <a:gd name="T4" fmla="*/ 26 w 116"/>
                  <a:gd name="T5" fmla="*/ 401 h 401"/>
                  <a:gd name="T6" fmla="*/ 90 w 116"/>
                  <a:gd name="T7" fmla="*/ 401 h 401"/>
                  <a:gd name="T8" fmla="*/ 90 w 116"/>
                  <a:gd name="T9" fmla="*/ 261 h 401"/>
                  <a:gd name="T10" fmla="*/ 116 w 116"/>
                  <a:gd name="T11" fmla="*/ 261 h 401"/>
                  <a:gd name="T12" fmla="*/ 116 w 116"/>
                  <a:gd name="T13" fmla="*/ 0 h 401"/>
                  <a:gd name="T14" fmla="*/ 0 w 116"/>
                  <a:gd name="T15" fmla="*/ 0 h 401"/>
                  <a:gd name="T16" fmla="*/ 0 w 116"/>
                  <a:gd name="T17" fmla="*/ 26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0" y="261"/>
                    </a:moveTo>
                    <a:lnTo>
                      <a:pt x="26" y="261"/>
                    </a:lnTo>
                    <a:lnTo>
                      <a:pt x="26" y="401"/>
                    </a:lnTo>
                    <a:lnTo>
                      <a:pt x="90" y="401"/>
                    </a:lnTo>
                    <a:lnTo>
                      <a:pt x="90" y="261"/>
                    </a:lnTo>
                    <a:lnTo>
                      <a:pt x="116" y="261"/>
                    </a:lnTo>
                    <a:lnTo>
                      <a:pt x="116" y="0"/>
                    </a:lnTo>
                    <a:lnTo>
                      <a:pt x="0" y="0"/>
                    </a:lnTo>
                    <a:lnTo>
                      <a:pt x="0" y="2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190" name="Freeform 301">
                <a:extLst>
                  <a:ext uri="{FF2B5EF4-FFF2-40B4-BE49-F238E27FC236}">
                    <a16:creationId xmlns:a16="http://schemas.microsoft.com/office/drawing/2014/main" id="{F96914C1-0FDE-4CE2-AB81-9E0F718004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65402" y="8894211"/>
                <a:ext cx="163273" cy="564115"/>
              </a:xfrm>
              <a:custGeom>
                <a:avLst/>
                <a:gdLst>
                  <a:gd name="T0" fmla="*/ 0 w 116"/>
                  <a:gd name="T1" fmla="*/ 261 h 401"/>
                  <a:gd name="T2" fmla="*/ 26 w 116"/>
                  <a:gd name="T3" fmla="*/ 261 h 401"/>
                  <a:gd name="T4" fmla="*/ 26 w 116"/>
                  <a:gd name="T5" fmla="*/ 401 h 401"/>
                  <a:gd name="T6" fmla="*/ 90 w 116"/>
                  <a:gd name="T7" fmla="*/ 401 h 401"/>
                  <a:gd name="T8" fmla="*/ 90 w 116"/>
                  <a:gd name="T9" fmla="*/ 261 h 401"/>
                  <a:gd name="T10" fmla="*/ 116 w 116"/>
                  <a:gd name="T11" fmla="*/ 261 h 401"/>
                  <a:gd name="T12" fmla="*/ 116 w 116"/>
                  <a:gd name="T13" fmla="*/ 0 h 401"/>
                  <a:gd name="T14" fmla="*/ 0 w 116"/>
                  <a:gd name="T15" fmla="*/ 0 h 401"/>
                  <a:gd name="T16" fmla="*/ 0 w 116"/>
                  <a:gd name="T17" fmla="*/ 26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0" y="261"/>
                    </a:moveTo>
                    <a:lnTo>
                      <a:pt x="26" y="261"/>
                    </a:lnTo>
                    <a:lnTo>
                      <a:pt x="26" y="401"/>
                    </a:lnTo>
                    <a:lnTo>
                      <a:pt x="90" y="401"/>
                    </a:lnTo>
                    <a:lnTo>
                      <a:pt x="90" y="261"/>
                    </a:lnTo>
                    <a:lnTo>
                      <a:pt x="116" y="261"/>
                    </a:lnTo>
                    <a:lnTo>
                      <a:pt x="116" y="0"/>
                    </a:lnTo>
                    <a:lnTo>
                      <a:pt x="0" y="0"/>
                    </a:lnTo>
                    <a:lnTo>
                      <a:pt x="0" y="2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191" name="Freeform 302">
                <a:extLst>
                  <a:ext uri="{FF2B5EF4-FFF2-40B4-BE49-F238E27FC236}">
                    <a16:creationId xmlns:a16="http://schemas.microsoft.com/office/drawing/2014/main" id="{547A8302-4712-43BF-8277-A9BFDA6D7F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48774" y="8894211"/>
                <a:ext cx="163273" cy="564115"/>
              </a:xfrm>
              <a:custGeom>
                <a:avLst/>
                <a:gdLst>
                  <a:gd name="T0" fmla="*/ 0 w 116"/>
                  <a:gd name="T1" fmla="*/ 261 h 401"/>
                  <a:gd name="T2" fmla="*/ 26 w 116"/>
                  <a:gd name="T3" fmla="*/ 261 h 401"/>
                  <a:gd name="T4" fmla="*/ 26 w 116"/>
                  <a:gd name="T5" fmla="*/ 401 h 401"/>
                  <a:gd name="T6" fmla="*/ 90 w 116"/>
                  <a:gd name="T7" fmla="*/ 401 h 401"/>
                  <a:gd name="T8" fmla="*/ 90 w 116"/>
                  <a:gd name="T9" fmla="*/ 261 h 401"/>
                  <a:gd name="T10" fmla="*/ 116 w 116"/>
                  <a:gd name="T11" fmla="*/ 261 h 401"/>
                  <a:gd name="T12" fmla="*/ 116 w 116"/>
                  <a:gd name="T13" fmla="*/ 0 h 401"/>
                  <a:gd name="T14" fmla="*/ 0 w 116"/>
                  <a:gd name="T15" fmla="*/ 0 h 401"/>
                  <a:gd name="T16" fmla="*/ 0 w 116"/>
                  <a:gd name="T17" fmla="*/ 26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0" y="261"/>
                    </a:moveTo>
                    <a:lnTo>
                      <a:pt x="26" y="261"/>
                    </a:lnTo>
                    <a:lnTo>
                      <a:pt x="26" y="401"/>
                    </a:lnTo>
                    <a:lnTo>
                      <a:pt x="90" y="401"/>
                    </a:lnTo>
                    <a:lnTo>
                      <a:pt x="90" y="261"/>
                    </a:lnTo>
                    <a:lnTo>
                      <a:pt x="116" y="261"/>
                    </a:lnTo>
                    <a:lnTo>
                      <a:pt x="116" y="0"/>
                    </a:lnTo>
                    <a:lnTo>
                      <a:pt x="0" y="0"/>
                    </a:lnTo>
                    <a:lnTo>
                      <a:pt x="0" y="2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192" name="Freeform 303">
                <a:extLst>
                  <a:ext uri="{FF2B5EF4-FFF2-40B4-BE49-F238E27FC236}">
                    <a16:creationId xmlns:a16="http://schemas.microsoft.com/office/drawing/2014/main" id="{7C7EFDD0-AD9E-4254-9BEC-4E551D6635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30738" y="8894211"/>
                <a:ext cx="163273" cy="564115"/>
              </a:xfrm>
              <a:custGeom>
                <a:avLst/>
                <a:gdLst>
                  <a:gd name="T0" fmla="*/ 0 w 116"/>
                  <a:gd name="T1" fmla="*/ 261 h 401"/>
                  <a:gd name="T2" fmla="*/ 26 w 116"/>
                  <a:gd name="T3" fmla="*/ 261 h 401"/>
                  <a:gd name="T4" fmla="*/ 26 w 116"/>
                  <a:gd name="T5" fmla="*/ 401 h 401"/>
                  <a:gd name="T6" fmla="*/ 90 w 116"/>
                  <a:gd name="T7" fmla="*/ 401 h 401"/>
                  <a:gd name="T8" fmla="*/ 90 w 116"/>
                  <a:gd name="T9" fmla="*/ 261 h 401"/>
                  <a:gd name="T10" fmla="*/ 116 w 116"/>
                  <a:gd name="T11" fmla="*/ 261 h 401"/>
                  <a:gd name="T12" fmla="*/ 116 w 116"/>
                  <a:gd name="T13" fmla="*/ 0 h 401"/>
                  <a:gd name="T14" fmla="*/ 0 w 116"/>
                  <a:gd name="T15" fmla="*/ 0 h 401"/>
                  <a:gd name="T16" fmla="*/ 0 w 116"/>
                  <a:gd name="T17" fmla="*/ 26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0" y="261"/>
                    </a:moveTo>
                    <a:lnTo>
                      <a:pt x="26" y="261"/>
                    </a:lnTo>
                    <a:lnTo>
                      <a:pt x="26" y="401"/>
                    </a:lnTo>
                    <a:lnTo>
                      <a:pt x="90" y="401"/>
                    </a:lnTo>
                    <a:lnTo>
                      <a:pt x="90" y="261"/>
                    </a:lnTo>
                    <a:lnTo>
                      <a:pt x="116" y="261"/>
                    </a:lnTo>
                    <a:lnTo>
                      <a:pt x="116" y="0"/>
                    </a:lnTo>
                    <a:lnTo>
                      <a:pt x="0" y="0"/>
                    </a:lnTo>
                    <a:lnTo>
                      <a:pt x="0" y="2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193" name="Freeform 304">
                <a:extLst>
                  <a:ext uri="{FF2B5EF4-FFF2-40B4-BE49-F238E27FC236}">
                    <a16:creationId xmlns:a16="http://schemas.microsoft.com/office/drawing/2014/main" id="{7FF6AC37-75CA-4E79-B225-39D94A279B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14110" y="8894211"/>
                <a:ext cx="163273" cy="564115"/>
              </a:xfrm>
              <a:custGeom>
                <a:avLst/>
                <a:gdLst>
                  <a:gd name="T0" fmla="*/ 0 w 116"/>
                  <a:gd name="T1" fmla="*/ 261 h 401"/>
                  <a:gd name="T2" fmla="*/ 26 w 116"/>
                  <a:gd name="T3" fmla="*/ 261 h 401"/>
                  <a:gd name="T4" fmla="*/ 26 w 116"/>
                  <a:gd name="T5" fmla="*/ 401 h 401"/>
                  <a:gd name="T6" fmla="*/ 90 w 116"/>
                  <a:gd name="T7" fmla="*/ 401 h 401"/>
                  <a:gd name="T8" fmla="*/ 90 w 116"/>
                  <a:gd name="T9" fmla="*/ 261 h 401"/>
                  <a:gd name="T10" fmla="*/ 116 w 116"/>
                  <a:gd name="T11" fmla="*/ 261 h 401"/>
                  <a:gd name="T12" fmla="*/ 116 w 116"/>
                  <a:gd name="T13" fmla="*/ 0 h 401"/>
                  <a:gd name="T14" fmla="*/ 0 w 116"/>
                  <a:gd name="T15" fmla="*/ 0 h 401"/>
                  <a:gd name="T16" fmla="*/ 0 w 116"/>
                  <a:gd name="T17" fmla="*/ 26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0" y="261"/>
                    </a:moveTo>
                    <a:lnTo>
                      <a:pt x="26" y="261"/>
                    </a:lnTo>
                    <a:lnTo>
                      <a:pt x="26" y="401"/>
                    </a:lnTo>
                    <a:lnTo>
                      <a:pt x="90" y="401"/>
                    </a:lnTo>
                    <a:lnTo>
                      <a:pt x="90" y="261"/>
                    </a:lnTo>
                    <a:lnTo>
                      <a:pt x="116" y="261"/>
                    </a:lnTo>
                    <a:lnTo>
                      <a:pt x="116" y="0"/>
                    </a:lnTo>
                    <a:lnTo>
                      <a:pt x="0" y="0"/>
                    </a:lnTo>
                    <a:lnTo>
                      <a:pt x="0" y="2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194" name="Freeform 305">
                <a:extLst>
                  <a:ext uri="{FF2B5EF4-FFF2-40B4-BE49-F238E27FC236}">
                    <a16:creationId xmlns:a16="http://schemas.microsoft.com/office/drawing/2014/main" id="{162B5985-8B15-4175-9B21-0E5BAA6BCB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97483" y="8894211"/>
                <a:ext cx="163273" cy="564115"/>
              </a:xfrm>
              <a:custGeom>
                <a:avLst/>
                <a:gdLst>
                  <a:gd name="T0" fmla="*/ 0 w 116"/>
                  <a:gd name="T1" fmla="*/ 261 h 401"/>
                  <a:gd name="T2" fmla="*/ 26 w 116"/>
                  <a:gd name="T3" fmla="*/ 261 h 401"/>
                  <a:gd name="T4" fmla="*/ 26 w 116"/>
                  <a:gd name="T5" fmla="*/ 401 h 401"/>
                  <a:gd name="T6" fmla="*/ 90 w 116"/>
                  <a:gd name="T7" fmla="*/ 401 h 401"/>
                  <a:gd name="T8" fmla="*/ 90 w 116"/>
                  <a:gd name="T9" fmla="*/ 261 h 401"/>
                  <a:gd name="T10" fmla="*/ 116 w 116"/>
                  <a:gd name="T11" fmla="*/ 261 h 401"/>
                  <a:gd name="T12" fmla="*/ 116 w 116"/>
                  <a:gd name="T13" fmla="*/ 0 h 401"/>
                  <a:gd name="T14" fmla="*/ 0 w 116"/>
                  <a:gd name="T15" fmla="*/ 0 h 401"/>
                  <a:gd name="T16" fmla="*/ 0 w 116"/>
                  <a:gd name="T17" fmla="*/ 26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0" y="261"/>
                    </a:moveTo>
                    <a:lnTo>
                      <a:pt x="26" y="261"/>
                    </a:lnTo>
                    <a:lnTo>
                      <a:pt x="26" y="401"/>
                    </a:lnTo>
                    <a:lnTo>
                      <a:pt x="90" y="401"/>
                    </a:lnTo>
                    <a:lnTo>
                      <a:pt x="90" y="261"/>
                    </a:lnTo>
                    <a:lnTo>
                      <a:pt x="116" y="261"/>
                    </a:lnTo>
                    <a:lnTo>
                      <a:pt x="116" y="0"/>
                    </a:lnTo>
                    <a:lnTo>
                      <a:pt x="0" y="0"/>
                    </a:lnTo>
                    <a:lnTo>
                      <a:pt x="0" y="2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195" name="Freeform 306">
                <a:extLst>
                  <a:ext uri="{FF2B5EF4-FFF2-40B4-BE49-F238E27FC236}">
                    <a16:creationId xmlns:a16="http://schemas.microsoft.com/office/drawing/2014/main" id="{849E5D19-DAFF-41E7-B6FB-9E64561FAD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79448" y="8894211"/>
                <a:ext cx="163273" cy="564115"/>
              </a:xfrm>
              <a:custGeom>
                <a:avLst/>
                <a:gdLst>
                  <a:gd name="T0" fmla="*/ 0 w 116"/>
                  <a:gd name="T1" fmla="*/ 261 h 401"/>
                  <a:gd name="T2" fmla="*/ 26 w 116"/>
                  <a:gd name="T3" fmla="*/ 261 h 401"/>
                  <a:gd name="T4" fmla="*/ 26 w 116"/>
                  <a:gd name="T5" fmla="*/ 401 h 401"/>
                  <a:gd name="T6" fmla="*/ 90 w 116"/>
                  <a:gd name="T7" fmla="*/ 401 h 401"/>
                  <a:gd name="T8" fmla="*/ 90 w 116"/>
                  <a:gd name="T9" fmla="*/ 261 h 401"/>
                  <a:gd name="T10" fmla="*/ 116 w 116"/>
                  <a:gd name="T11" fmla="*/ 261 h 401"/>
                  <a:gd name="T12" fmla="*/ 116 w 116"/>
                  <a:gd name="T13" fmla="*/ 0 h 401"/>
                  <a:gd name="T14" fmla="*/ 0 w 116"/>
                  <a:gd name="T15" fmla="*/ 0 h 401"/>
                  <a:gd name="T16" fmla="*/ 0 w 116"/>
                  <a:gd name="T17" fmla="*/ 26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0" y="261"/>
                    </a:moveTo>
                    <a:lnTo>
                      <a:pt x="26" y="261"/>
                    </a:lnTo>
                    <a:lnTo>
                      <a:pt x="26" y="401"/>
                    </a:lnTo>
                    <a:lnTo>
                      <a:pt x="90" y="401"/>
                    </a:lnTo>
                    <a:lnTo>
                      <a:pt x="90" y="261"/>
                    </a:lnTo>
                    <a:lnTo>
                      <a:pt x="116" y="261"/>
                    </a:lnTo>
                    <a:lnTo>
                      <a:pt x="116" y="0"/>
                    </a:lnTo>
                    <a:lnTo>
                      <a:pt x="0" y="0"/>
                    </a:lnTo>
                    <a:lnTo>
                      <a:pt x="0" y="2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196" name="Freeform 307">
                <a:extLst>
                  <a:ext uri="{FF2B5EF4-FFF2-40B4-BE49-F238E27FC236}">
                    <a16:creationId xmlns:a16="http://schemas.microsoft.com/office/drawing/2014/main" id="{F27BCFE2-2A20-4452-85CE-DCC678217A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62820" y="8894211"/>
                <a:ext cx="163273" cy="564115"/>
              </a:xfrm>
              <a:custGeom>
                <a:avLst/>
                <a:gdLst>
                  <a:gd name="T0" fmla="*/ 0 w 116"/>
                  <a:gd name="T1" fmla="*/ 261 h 401"/>
                  <a:gd name="T2" fmla="*/ 26 w 116"/>
                  <a:gd name="T3" fmla="*/ 261 h 401"/>
                  <a:gd name="T4" fmla="*/ 26 w 116"/>
                  <a:gd name="T5" fmla="*/ 401 h 401"/>
                  <a:gd name="T6" fmla="*/ 90 w 116"/>
                  <a:gd name="T7" fmla="*/ 401 h 401"/>
                  <a:gd name="T8" fmla="*/ 90 w 116"/>
                  <a:gd name="T9" fmla="*/ 261 h 401"/>
                  <a:gd name="T10" fmla="*/ 116 w 116"/>
                  <a:gd name="T11" fmla="*/ 261 h 401"/>
                  <a:gd name="T12" fmla="*/ 116 w 116"/>
                  <a:gd name="T13" fmla="*/ 0 h 401"/>
                  <a:gd name="T14" fmla="*/ 0 w 116"/>
                  <a:gd name="T15" fmla="*/ 0 h 401"/>
                  <a:gd name="T16" fmla="*/ 0 w 116"/>
                  <a:gd name="T17" fmla="*/ 26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0" y="261"/>
                    </a:moveTo>
                    <a:lnTo>
                      <a:pt x="26" y="261"/>
                    </a:lnTo>
                    <a:lnTo>
                      <a:pt x="26" y="401"/>
                    </a:lnTo>
                    <a:lnTo>
                      <a:pt x="90" y="401"/>
                    </a:lnTo>
                    <a:lnTo>
                      <a:pt x="90" y="261"/>
                    </a:lnTo>
                    <a:lnTo>
                      <a:pt x="116" y="261"/>
                    </a:lnTo>
                    <a:lnTo>
                      <a:pt x="116" y="0"/>
                    </a:lnTo>
                    <a:lnTo>
                      <a:pt x="0" y="0"/>
                    </a:lnTo>
                    <a:lnTo>
                      <a:pt x="0" y="2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197" name="Freeform 308">
                <a:extLst>
                  <a:ext uri="{FF2B5EF4-FFF2-40B4-BE49-F238E27FC236}">
                    <a16:creationId xmlns:a16="http://schemas.microsoft.com/office/drawing/2014/main" id="{ED29DA0E-51D7-453E-9D4B-D578C2F80B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46192" y="8894211"/>
                <a:ext cx="163273" cy="564115"/>
              </a:xfrm>
              <a:custGeom>
                <a:avLst/>
                <a:gdLst>
                  <a:gd name="T0" fmla="*/ 0 w 116"/>
                  <a:gd name="T1" fmla="*/ 261 h 401"/>
                  <a:gd name="T2" fmla="*/ 26 w 116"/>
                  <a:gd name="T3" fmla="*/ 261 h 401"/>
                  <a:gd name="T4" fmla="*/ 26 w 116"/>
                  <a:gd name="T5" fmla="*/ 401 h 401"/>
                  <a:gd name="T6" fmla="*/ 90 w 116"/>
                  <a:gd name="T7" fmla="*/ 401 h 401"/>
                  <a:gd name="T8" fmla="*/ 90 w 116"/>
                  <a:gd name="T9" fmla="*/ 261 h 401"/>
                  <a:gd name="T10" fmla="*/ 116 w 116"/>
                  <a:gd name="T11" fmla="*/ 261 h 401"/>
                  <a:gd name="T12" fmla="*/ 116 w 116"/>
                  <a:gd name="T13" fmla="*/ 0 h 401"/>
                  <a:gd name="T14" fmla="*/ 0 w 116"/>
                  <a:gd name="T15" fmla="*/ 0 h 401"/>
                  <a:gd name="T16" fmla="*/ 0 w 116"/>
                  <a:gd name="T17" fmla="*/ 26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0" y="261"/>
                    </a:moveTo>
                    <a:lnTo>
                      <a:pt x="26" y="261"/>
                    </a:lnTo>
                    <a:lnTo>
                      <a:pt x="26" y="401"/>
                    </a:lnTo>
                    <a:lnTo>
                      <a:pt x="90" y="401"/>
                    </a:lnTo>
                    <a:lnTo>
                      <a:pt x="90" y="261"/>
                    </a:lnTo>
                    <a:lnTo>
                      <a:pt x="116" y="261"/>
                    </a:lnTo>
                    <a:lnTo>
                      <a:pt x="116" y="0"/>
                    </a:lnTo>
                    <a:lnTo>
                      <a:pt x="0" y="0"/>
                    </a:lnTo>
                    <a:lnTo>
                      <a:pt x="0" y="2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</p:grpSp>
        <p:grpSp>
          <p:nvGrpSpPr>
            <p:cNvPr id="2168" name="Group 2167">
              <a:extLst>
                <a:ext uri="{FF2B5EF4-FFF2-40B4-BE49-F238E27FC236}">
                  <a16:creationId xmlns:a16="http://schemas.microsoft.com/office/drawing/2014/main" id="{826ECAE0-198F-443A-9D53-99BB379F15C4}"/>
                </a:ext>
              </a:extLst>
            </p:cNvPr>
            <p:cNvGrpSpPr/>
            <p:nvPr/>
          </p:nvGrpSpPr>
          <p:grpSpPr>
            <a:xfrm>
              <a:off x="5860659" y="5528326"/>
              <a:ext cx="422999" cy="2629633"/>
              <a:chOff x="14247920" y="5093121"/>
              <a:chExt cx="563011" cy="3500042"/>
            </a:xfrm>
            <a:grpFill/>
          </p:grpSpPr>
          <p:sp>
            <p:nvSpPr>
              <p:cNvPr id="2180" name="Freeform 309">
                <a:extLst>
                  <a:ext uri="{FF2B5EF4-FFF2-40B4-BE49-F238E27FC236}">
                    <a16:creationId xmlns:a16="http://schemas.microsoft.com/office/drawing/2014/main" id="{4290341F-1267-443F-95D5-23BDD6C219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7920" y="5093121"/>
                <a:ext cx="563011" cy="163185"/>
              </a:xfrm>
              <a:custGeom>
                <a:avLst/>
                <a:gdLst>
                  <a:gd name="T0" fmla="*/ 260 w 400"/>
                  <a:gd name="T1" fmla="*/ 26 h 116"/>
                  <a:gd name="T2" fmla="*/ 260 w 400"/>
                  <a:gd name="T3" fmla="*/ 0 h 116"/>
                  <a:gd name="T4" fmla="*/ 0 w 400"/>
                  <a:gd name="T5" fmla="*/ 0 h 116"/>
                  <a:gd name="T6" fmla="*/ 0 w 400"/>
                  <a:gd name="T7" fmla="*/ 116 h 116"/>
                  <a:gd name="T8" fmla="*/ 260 w 400"/>
                  <a:gd name="T9" fmla="*/ 116 h 116"/>
                  <a:gd name="T10" fmla="*/ 260 w 400"/>
                  <a:gd name="T11" fmla="*/ 90 h 116"/>
                  <a:gd name="T12" fmla="*/ 400 w 400"/>
                  <a:gd name="T13" fmla="*/ 90 h 116"/>
                  <a:gd name="T14" fmla="*/ 400 w 400"/>
                  <a:gd name="T15" fmla="*/ 26 h 116"/>
                  <a:gd name="T16" fmla="*/ 260 w 400"/>
                  <a:gd name="T17" fmla="*/ 2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260" y="26"/>
                    </a:moveTo>
                    <a:lnTo>
                      <a:pt x="260" y="0"/>
                    </a:lnTo>
                    <a:lnTo>
                      <a:pt x="0" y="0"/>
                    </a:lnTo>
                    <a:lnTo>
                      <a:pt x="0" y="116"/>
                    </a:lnTo>
                    <a:lnTo>
                      <a:pt x="260" y="116"/>
                    </a:lnTo>
                    <a:lnTo>
                      <a:pt x="260" y="90"/>
                    </a:lnTo>
                    <a:lnTo>
                      <a:pt x="400" y="90"/>
                    </a:lnTo>
                    <a:lnTo>
                      <a:pt x="400" y="26"/>
                    </a:lnTo>
                    <a:lnTo>
                      <a:pt x="26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181" name="Freeform 310">
                <a:extLst>
                  <a:ext uri="{FF2B5EF4-FFF2-40B4-BE49-F238E27FC236}">
                    <a16:creationId xmlns:a16="http://schemas.microsoft.com/office/drawing/2014/main" id="{ABE4508C-ED6D-4A85-8C95-467F1CEB3E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7920" y="5509525"/>
                <a:ext cx="563011" cy="164592"/>
              </a:xfrm>
              <a:custGeom>
                <a:avLst/>
                <a:gdLst>
                  <a:gd name="T0" fmla="*/ 260 w 400"/>
                  <a:gd name="T1" fmla="*/ 0 h 117"/>
                  <a:gd name="T2" fmla="*/ 0 w 400"/>
                  <a:gd name="T3" fmla="*/ 0 h 117"/>
                  <a:gd name="T4" fmla="*/ 0 w 400"/>
                  <a:gd name="T5" fmla="*/ 117 h 117"/>
                  <a:gd name="T6" fmla="*/ 260 w 400"/>
                  <a:gd name="T7" fmla="*/ 117 h 117"/>
                  <a:gd name="T8" fmla="*/ 260 w 400"/>
                  <a:gd name="T9" fmla="*/ 91 h 117"/>
                  <a:gd name="T10" fmla="*/ 400 w 400"/>
                  <a:gd name="T11" fmla="*/ 91 h 117"/>
                  <a:gd name="T12" fmla="*/ 400 w 400"/>
                  <a:gd name="T13" fmla="*/ 27 h 117"/>
                  <a:gd name="T14" fmla="*/ 260 w 400"/>
                  <a:gd name="T15" fmla="*/ 27 h 117"/>
                  <a:gd name="T16" fmla="*/ 260 w 400"/>
                  <a:gd name="T17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7">
                    <a:moveTo>
                      <a:pt x="260" y="0"/>
                    </a:moveTo>
                    <a:lnTo>
                      <a:pt x="0" y="0"/>
                    </a:lnTo>
                    <a:lnTo>
                      <a:pt x="0" y="117"/>
                    </a:lnTo>
                    <a:lnTo>
                      <a:pt x="260" y="117"/>
                    </a:lnTo>
                    <a:lnTo>
                      <a:pt x="260" y="91"/>
                    </a:lnTo>
                    <a:lnTo>
                      <a:pt x="400" y="91"/>
                    </a:lnTo>
                    <a:lnTo>
                      <a:pt x="400" y="27"/>
                    </a:lnTo>
                    <a:lnTo>
                      <a:pt x="260" y="27"/>
                    </a:lnTo>
                    <a:lnTo>
                      <a:pt x="2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182" name="Freeform 311">
                <a:extLst>
                  <a:ext uri="{FF2B5EF4-FFF2-40B4-BE49-F238E27FC236}">
                    <a16:creationId xmlns:a16="http://schemas.microsoft.com/office/drawing/2014/main" id="{D4E85C3C-72C5-4B42-B245-C842D2F896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7920" y="5927335"/>
                <a:ext cx="563011" cy="163185"/>
              </a:xfrm>
              <a:custGeom>
                <a:avLst/>
                <a:gdLst>
                  <a:gd name="T0" fmla="*/ 260 w 400"/>
                  <a:gd name="T1" fmla="*/ 0 h 116"/>
                  <a:gd name="T2" fmla="*/ 0 w 400"/>
                  <a:gd name="T3" fmla="*/ 0 h 116"/>
                  <a:gd name="T4" fmla="*/ 0 w 400"/>
                  <a:gd name="T5" fmla="*/ 116 h 116"/>
                  <a:gd name="T6" fmla="*/ 260 w 400"/>
                  <a:gd name="T7" fmla="*/ 116 h 116"/>
                  <a:gd name="T8" fmla="*/ 260 w 400"/>
                  <a:gd name="T9" fmla="*/ 90 h 116"/>
                  <a:gd name="T10" fmla="*/ 400 w 400"/>
                  <a:gd name="T11" fmla="*/ 90 h 116"/>
                  <a:gd name="T12" fmla="*/ 400 w 400"/>
                  <a:gd name="T13" fmla="*/ 26 h 116"/>
                  <a:gd name="T14" fmla="*/ 260 w 400"/>
                  <a:gd name="T15" fmla="*/ 26 h 116"/>
                  <a:gd name="T16" fmla="*/ 260 w 400"/>
                  <a:gd name="T17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260" y="0"/>
                    </a:moveTo>
                    <a:lnTo>
                      <a:pt x="0" y="0"/>
                    </a:lnTo>
                    <a:lnTo>
                      <a:pt x="0" y="116"/>
                    </a:lnTo>
                    <a:lnTo>
                      <a:pt x="260" y="116"/>
                    </a:lnTo>
                    <a:lnTo>
                      <a:pt x="260" y="90"/>
                    </a:lnTo>
                    <a:lnTo>
                      <a:pt x="400" y="90"/>
                    </a:lnTo>
                    <a:lnTo>
                      <a:pt x="400" y="26"/>
                    </a:lnTo>
                    <a:lnTo>
                      <a:pt x="260" y="26"/>
                    </a:lnTo>
                    <a:lnTo>
                      <a:pt x="2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183" name="Freeform 312">
                <a:extLst>
                  <a:ext uri="{FF2B5EF4-FFF2-40B4-BE49-F238E27FC236}">
                    <a16:creationId xmlns:a16="http://schemas.microsoft.com/office/drawing/2014/main" id="{39AB7AF7-565C-42FD-93E9-180C862756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7920" y="6343739"/>
                <a:ext cx="563011" cy="164592"/>
              </a:xfrm>
              <a:custGeom>
                <a:avLst/>
                <a:gdLst>
                  <a:gd name="T0" fmla="*/ 260 w 400"/>
                  <a:gd name="T1" fmla="*/ 0 h 117"/>
                  <a:gd name="T2" fmla="*/ 0 w 400"/>
                  <a:gd name="T3" fmla="*/ 0 h 117"/>
                  <a:gd name="T4" fmla="*/ 0 w 400"/>
                  <a:gd name="T5" fmla="*/ 117 h 117"/>
                  <a:gd name="T6" fmla="*/ 260 w 400"/>
                  <a:gd name="T7" fmla="*/ 117 h 117"/>
                  <a:gd name="T8" fmla="*/ 260 w 400"/>
                  <a:gd name="T9" fmla="*/ 91 h 117"/>
                  <a:gd name="T10" fmla="*/ 400 w 400"/>
                  <a:gd name="T11" fmla="*/ 91 h 117"/>
                  <a:gd name="T12" fmla="*/ 400 w 400"/>
                  <a:gd name="T13" fmla="*/ 26 h 117"/>
                  <a:gd name="T14" fmla="*/ 260 w 400"/>
                  <a:gd name="T15" fmla="*/ 26 h 117"/>
                  <a:gd name="T16" fmla="*/ 260 w 400"/>
                  <a:gd name="T17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7">
                    <a:moveTo>
                      <a:pt x="260" y="0"/>
                    </a:moveTo>
                    <a:lnTo>
                      <a:pt x="0" y="0"/>
                    </a:lnTo>
                    <a:lnTo>
                      <a:pt x="0" y="117"/>
                    </a:lnTo>
                    <a:lnTo>
                      <a:pt x="260" y="117"/>
                    </a:lnTo>
                    <a:lnTo>
                      <a:pt x="260" y="91"/>
                    </a:lnTo>
                    <a:lnTo>
                      <a:pt x="400" y="91"/>
                    </a:lnTo>
                    <a:lnTo>
                      <a:pt x="400" y="26"/>
                    </a:lnTo>
                    <a:lnTo>
                      <a:pt x="260" y="26"/>
                    </a:lnTo>
                    <a:lnTo>
                      <a:pt x="2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184" name="Freeform 313">
                <a:extLst>
                  <a:ext uri="{FF2B5EF4-FFF2-40B4-BE49-F238E27FC236}">
                    <a16:creationId xmlns:a16="http://schemas.microsoft.com/office/drawing/2014/main" id="{BBCBA77A-1794-4E2C-936A-2689F170B9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7920" y="6761549"/>
                <a:ext cx="563011" cy="163185"/>
              </a:xfrm>
              <a:custGeom>
                <a:avLst/>
                <a:gdLst>
                  <a:gd name="T0" fmla="*/ 260 w 400"/>
                  <a:gd name="T1" fmla="*/ 0 h 116"/>
                  <a:gd name="T2" fmla="*/ 0 w 400"/>
                  <a:gd name="T3" fmla="*/ 0 h 116"/>
                  <a:gd name="T4" fmla="*/ 0 w 400"/>
                  <a:gd name="T5" fmla="*/ 116 h 116"/>
                  <a:gd name="T6" fmla="*/ 260 w 400"/>
                  <a:gd name="T7" fmla="*/ 116 h 116"/>
                  <a:gd name="T8" fmla="*/ 260 w 400"/>
                  <a:gd name="T9" fmla="*/ 90 h 116"/>
                  <a:gd name="T10" fmla="*/ 400 w 400"/>
                  <a:gd name="T11" fmla="*/ 90 h 116"/>
                  <a:gd name="T12" fmla="*/ 400 w 400"/>
                  <a:gd name="T13" fmla="*/ 26 h 116"/>
                  <a:gd name="T14" fmla="*/ 260 w 400"/>
                  <a:gd name="T15" fmla="*/ 26 h 116"/>
                  <a:gd name="T16" fmla="*/ 260 w 400"/>
                  <a:gd name="T17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260" y="0"/>
                    </a:moveTo>
                    <a:lnTo>
                      <a:pt x="0" y="0"/>
                    </a:lnTo>
                    <a:lnTo>
                      <a:pt x="0" y="116"/>
                    </a:lnTo>
                    <a:lnTo>
                      <a:pt x="260" y="116"/>
                    </a:lnTo>
                    <a:lnTo>
                      <a:pt x="260" y="90"/>
                    </a:lnTo>
                    <a:lnTo>
                      <a:pt x="400" y="90"/>
                    </a:lnTo>
                    <a:lnTo>
                      <a:pt x="400" y="26"/>
                    </a:lnTo>
                    <a:lnTo>
                      <a:pt x="260" y="26"/>
                    </a:lnTo>
                    <a:lnTo>
                      <a:pt x="2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185" name="Freeform 314">
                <a:extLst>
                  <a:ext uri="{FF2B5EF4-FFF2-40B4-BE49-F238E27FC236}">
                    <a16:creationId xmlns:a16="http://schemas.microsoft.com/office/drawing/2014/main" id="{CE067CF6-8C03-4397-8A0E-E06DCD494B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7920" y="7177953"/>
                <a:ext cx="563011" cy="164592"/>
              </a:xfrm>
              <a:custGeom>
                <a:avLst/>
                <a:gdLst>
                  <a:gd name="T0" fmla="*/ 260 w 400"/>
                  <a:gd name="T1" fmla="*/ 0 h 117"/>
                  <a:gd name="T2" fmla="*/ 0 w 400"/>
                  <a:gd name="T3" fmla="*/ 0 h 117"/>
                  <a:gd name="T4" fmla="*/ 0 w 400"/>
                  <a:gd name="T5" fmla="*/ 117 h 117"/>
                  <a:gd name="T6" fmla="*/ 260 w 400"/>
                  <a:gd name="T7" fmla="*/ 117 h 117"/>
                  <a:gd name="T8" fmla="*/ 260 w 400"/>
                  <a:gd name="T9" fmla="*/ 91 h 117"/>
                  <a:gd name="T10" fmla="*/ 400 w 400"/>
                  <a:gd name="T11" fmla="*/ 91 h 117"/>
                  <a:gd name="T12" fmla="*/ 400 w 400"/>
                  <a:gd name="T13" fmla="*/ 26 h 117"/>
                  <a:gd name="T14" fmla="*/ 260 w 400"/>
                  <a:gd name="T15" fmla="*/ 26 h 117"/>
                  <a:gd name="T16" fmla="*/ 260 w 400"/>
                  <a:gd name="T17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7">
                    <a:moveTo>
                      <a:pt x="260" y="0"/>
                    </a:moveTo>
                    <a:lnTo>
                      <a:pt x="0" y="0"/>
                    </a:lnTo>
                    <a:lnTo>
                      <a:pt x="0" y="117"/>
                    </a:lnTo>
                    <a:lnTo>
                      <a:pt x="260" y="117"/>
                    </a:lnTo>
                    <a:lnTo>
                      <a:pt x="260" y="91"/>
                    </a:lnTo>
                    <a:lnTo>
                      <a:pt x="400" y="91"/>
                    </a:lnTo>
                    <a:lnTo>
                      <a:pt x="400" y="26"/>
                    </a:lnTo>
                    <a:lnTo>
                      <a:pt x="260" y="26"/>
                    </a:lnTo>
                    <a:lnTo>
                      <a:pt x="2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186" name="Freeform 315">
                <a:extLst>
                  <a:ext uri="{FF2B5EF4-FFF2-40B4-BE49-F238E27FC236}">
                    <a16:creationId xmlns:a16="http://schemas.microsoft.com/office/drawing/2014/main" id="{0561FFE2-8A75-40CA-BAAD-4249C60001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7920" y="7595764"/>
                <a:ext cx="563011" cy="163185"/>
              </a:xfrm>
              <a:custGeom>
                <a:avLst/>
                <a:gdLst>
                  <a:gd name="T0" fmla="*/ 260 w 400"/>
                  <a:gd name="T1" fmla="*/ 0 h 116"/>
                  <a:gd name="T2" fmla="*/ 0 w 400"/>
                  <a:gd name="T3" fmla="*/ 0 h 116"/>
                  <a:gd name="T4" fmla="*/ 0 w 400"/>
                  <a:gd name="T5" fmla="*/ 116 h 116"/>
                  <a:gd name="T6" fmla="*/ 260 w 400"/>
                  <a:gd name="T7" fmla="*/ 116 h 116"/>
                  <a:gd name="T8" fmla="*/ 260 w 400"/>
                  <a:gd name="T9" fmla="*/ 90 h 116"/>
                  <a:gd name="T10" fmla="*/ 400 w 400"/>
                  <a:gd name="T11" fmla="*/ 90 h 116"/>
                  <a:gd name="T12" fmla="*/ 400 w 400"/>
                  <a:gd name="T13" fmla="*/ 26 h 116"/>
                  <a:gd name="T14" fmla="*/ 260 w 400"/>
                  <a:gd name="T15" fmla="*/ 26 h 116"/>
                  <a:gd name="T16" fmla="*/ 260 w 400"/>
                  <a:gd name="T17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260" y="0"/>
                    </a:moveTo>
                    <a:lnTo>
                      <a:pt x="0" y="0"/>
                    </a:lnTo>
                    <a:lnTo>
                      <a:pt x="0" y="116"/>
                    </a:lnTo>
                    <a:lnTo>
                      <a:pt x="260" y="116"/>
                    </a:lnTo>
                    <a:lnTo>
                      <a:pt x="260" y="90"/>
                    </a:lnTo>
                    <a:lnTo>
                      <a:pt x="400" y="90"/>
                    </a:lnTo>
                    <a:lnTo>
                      <a:pt x="400" y="26"/>
                    </a:lnTo>
                    <a:lnTo>
                      <a:pt x="260" y="26"/>
                    </a:lnTo>
                    <a:lnTo>
                      <a:pt x="2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187" name="Freeform 316">
                <a:extLst>
                  <a:ext uri="{FF2B5EF4-FFF2-40B4-BE49-F238E27FC236}">
                    <a16:creationId xmlns:a16="http://schemas.microsoft.com/office/drawing/2014/main" id="{88765CA5-8809-450D-9EE4-665FF89CFC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7920" y="8012167"/>
                <a:ext cx="563011" cy="163185"/>
              </a:xfrm>
              <a:custGeom>
                <a:avLst/>
                <a:gdLst>
                  <a:gd name="T0" fmla="*/ 260 w 400"/>
                  <a:gd name="T1" fmla="*/ 0 h 116"/>
                  <a:gd name="T2" fmla="*/ 0 w 400"/>
                  <a:gd name="T3" fmla="*/ 0 h 116"/>
                  <a:gd name="T4" fmla="*/ 0 w 400"/>
                  <a:gd name="T5" fmla="*/ 116 h 116"/>
                  <a:gd name="T6" fmla="*/ 260 w 400"/>
                  <a:gd name="T7" fmla="*/ 116 h 116"/>
                  <a:gd name="T8" fmla="*/ 260 w 400"/>
                  <a:gd name="T9" fmla="*/ 90 h 116"/>
                  <a:gd name="T10" fmla="*/ 400 w 400"/>
                  <a:gd name="T11" fmla="*/ 90 h 116"/>
                  <a:gd name="T12" fmla="*/ 400 w 400"/>
                  <a:gd name="T13" fmla="*/ 26 h 116"/>
                  <a:gd name="T14" fmla="*/ 260 w 400"/>
                  <a:gd name="T15" fmla="*/ 26 h 116"/>
                  <a:gd name="T16" fmla="*/ 260 w 400"/>
                  <a:gd name="T17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260" y="0"/>
                    </a:moveTo>
                    <a:lnTo>
                      <a:pt x="0" y="0"/>
                    </a:lnTo>
                    <a:lnTo>
                      <a:pt x="0" y="116"/>
                    </a:lnTo>
                    <a:lnTo>
                      <a:pt x="260" y="116"/>
                    </a:lnTo>
                    <a:lnTo>
                      <a:pt x="260" y="90"/>
                    </a:lnTo>
                    <a:lnTo>
                      <a:pt x="400" y="90"/>
                    </a:lnTo>
                    <a:lnTo>
                      <a:pt x="400" y="26"/>
                    </a:lnTo>
                    <a:lnTo>
                      <a:pt x="260" y="26"/>
                    </a:lnTo>
                    <a:lnTo>
                      <a:pt x="2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188" name="Freeform 317">
                <a:extLst>
                  <a:ext uri="{FF2B5EF4-FFF2-40B4-BE49-F238E27FC236}">
                    <a16:creationId xmlns:a16="http://schemas.microsoft.com/office/drawing/2014/main" id="{F3AC1C82-FD5C-4CE3-9E58-6C6D1ACAFD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7920" y="8429978"/>
                <a:ext cx="563011" cy="163185"/>
              </a:xfrm>
              <a:custGeom>
                <a:avLst/>
                <a:gdLst>
                  <a:gd name="T0" fmla="*/ 260 w 400"/>
                  <a:gd name="T1" fmla="*/ 0 h 116"/>
                  <a:gd name="T2" fmla="*/ 0 w 400"/>
                  <a:gd name="T3" fmla="*/ 0 h 116"/>
                  <a:gd name="T4" fmla="*/ 0 w 400"/>
                  <a:gd name="T5" fmla="*/ 116 h 116"/>
                  <a:gd name="T6" fmla="*/ 260 w 400"/>
                  <a:gd name="T7" fmla="*/ 116 h 116"/>
                  <a:gd name="T8" fmla="*/ 260 w 400"/>
                  <a:gd name="T9" fmla="*/ 90 h 116"/>
                  <a:gd name="T10" fmla="*/ 400 w 400"/>
                  <a:gd name="T11" fmla="*/ 90 h 116"/>
                  <a:gd name="T12" fmla="*/ 400 w 400"/>
                  <a:gd name="T13" fmla="*/ 26 h 116"/>
                  <a:gd name="T14" fmla="*/ 260 w 400"/>
                  <a:gd name="T15" fmla="*/ 26 h 116"/>
                  <a:gd name="T16" fmla="*/ 260 w 400"/>
                  <a:gd name="T17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260" y="0"/>
                    </a:moveTo>
                    <a:lnTo>
                      <a:pt x="0" y="0"/>
                    </a:lnTo>
                    <a:lnTo>
                      <a:pt x="0" y="116"/>
                    </a:lnTo>
                    <a:lnTo>
                      <a:pt x="260" y="116"/>
                    </a:lnTo>
                    <a:lnTo>
                      <a:pt x="260" y="90"/>
                    </a:lnTo>
                    <a:lnTo>
                      <a:pt x="400" y="90"/>
                    </a:lnTo>
                    <a:lnTo>
                      <a:pt x="400" y="26"/>
                    </a:lnTo>
                    <a:lnTo>
                      <a:pt x="260" y="26"/>
                    </a:lnTo>
                    <a:lnTo>
                      <a:pt x="2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</p:grpSp>
        <p:grpSp>
          <p:nvGrpSpPr>
            <p:cNvPr id="2169" name="Group 2168">
              <a:extLst>
                <a:ext uri="{FF2B5EF4-FFF2-40B4-BE49-F238E27FC236}">
                  <a16:creationId xmlns:a16="http://schemas.microsoft.com/office/drawing/2014/main" id="{98BD984F-6CB3-45BA-8D61-B8CE3638B79D}"/>
                </a:ext>
              </a:extLst>
            </p:cNvPr>
            <p:cNvGrpSpPr/>
            <p:nvPr/>
          </p:nvGrpSpPr>
          <p:grpSpPr>
            <a:xfrm>
              <a:off x="2354005" y="5528326"/>
              <a:ext cx="422999" cy="2629633"/>
              <a:chOff x="9580563" y="5093121"/>
              <a:chExt cx="563011" cy="3500042"/>
            </a:xfrm>
            <a:grpFill/>
            <a:effectLst/>
          </p:grpSpPr>
          <p:sp>
            <p:nvSpPr>
              <p:cNvPr id="2171" name="Freeform 318">
                <a:extLst>
                  <a:ext uri="{FF2B5EF4-FFF2-40B4-BE49-F238E27FC236}">
                    <a16:creationId xmlns:a16="http://schemas.microsoft.com/office/drawing/2014/main" id="{FB4D7DF9-44C5-4A3E-98F3-327F8688C9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0563" y="8429978"/>
                <a:ext cx="563011" cy="163185"/>
              </a:xfrm>
              <a:custGeom>
                <a:avLst/>
                <a:gdLst>
                  <a:gd name="T0" fmla="*/ 140 w 400"/>
                  <a:gd name="T1" fmla="*/ 26 h 116"/>
                  <a:gd name="T2" fmla="*/ 0 w 400"/>
                  <a:gd name="T3" fmla="*/ 26 h 116"/>
                  <a:gd name="T4" fmla="*/ 0 w 400"/>
                  <a:gd name="T5" fmla="*/ 90 h 116"/>
                  <a:gd name="T6" fmla="*/ 140 w 400"/>
                  <a:gd name="T7" fmla="*/ 90 h 116"/>
                  <a:gd name="T8" fmla="*/ 140 w 400"/>
                  <a:gd name="T9" fmla="*/ 116 h 116"/>
                  <a:gd name="T10" fmla="*/ 400 w 400"/>
                  <a:gd name="T11" fmla="*/ 116 h 116"/>
                  <a:gd name="T12" fmla="*/ 400 w 400"/>
                  <a:gd name="T13" fmla="*/ 0 h 116"/>
                  <a:gd name="T14" fmla="*/ 140 w 400"/>
                  <a:gd name="T15" fmla="*/ 0 h 116"/>
                  <a:gd name="T16" fmla="*/ 140 w 400"/>
                  <a:gd name="T17" fmla="*/ 2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140" y="26"/>
                    </a:moveTo>
                    <a:lnTo>
                      <a:pt x="0" y="26"/>
                    </a:lnTo>
                    <a:lnTo>
                      <a:pt x="0" y="90"/>
                    </a:lnTo>
                    <a:lnTo>
                      <a:pt x="140" y="90"/>
                    </a:lnTo>
                    <a:lnTo>
                      <a:pt x="140" y="116"/>
                    </a:lnTo>
                    <a:lnTo>
                      <a:pt x="400" y="116"/>
                    </a:lnTo>
                    <a:lnTo>
                      <a:pt x="400" y="0"/>
                    </a:lnTo>
                    <a:lnTo>
                      <a:pt x="140" y="0"/>
                    </a:lnTo>
                    <a:lnTo>
                      <a:pt x="14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172" name="Freeform 319">
                <a:extLst>
                  <a:ext uri="{FF2B5EF4-FFF2-40B4-BE49-F238E27FC236}">
                    <a16:creationId xmlns:a16="http://schemas.microsoft.com/office/drawing/2014/main" id="{EC12EC36-89E3-4F26-8E4D-6F1CBE0B0D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0563" y="8012167"/>
                <a:ext cx="563011" cy="163185"/>
              </a:xfrm>
              <a:custGeom>
                <a:avLst/>
                <a:gdLst>
                  <a:gd name="T0" fmla="*/ 140 w 400"/>
                  <a:gd name="T1" fmla="*/ 26 h 116"/>
                  <a:gd name="T2" fmla="*/ 0 w 400"/>
                  <a:gd name="T3" fmla="*/ 26 h 116"/>
                  <a:gd name="T4" fmla="*/ 0 w 400"/>
                  <a:gd name="T5" fmla="*/ 90 h 116"/>
                  <a:gd name="T6" fmla="*/ 140 w 400"/>
                  <a:gd name="T7" fmla="*/ 90 h 116"/>
                  <a:gd name="T8" fmla="*/ 140 w 400"/>
                  <a:gd name="T9" fmla="*/ 116 h 116"/>
                  <a:gd name="T10" fmla="*/ 400 w 400"/>
                  <a:gd name="T11" fmla="*/ 116 h 116"/>
                  <a:gd name="T12" fmla="*/ 400 w 400"/>
                  <a:gd name="T13" fmla="*/ 0 h 116"/>
                  <a:gd name="T14" fmla="*/ 140 w 400"/>
                  <a:gd name="T15" fmla="*/ 0 h 116"/>
                  <a:gd name="T16" fmla="*/ 140 w 400"/>
                  <a:gd name="T17" fmla="*/ 2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140" y="26"/>
                    </a:moveTo>
                    <a:lnTo>
                      <a:pt x="0" y="26"/>
                    </a:lnTo>
                    <a:lnTo>
                      <a:pt x="0" y="90"/>
                    </a:lnTo>
                    <a:lnTo>
                      <a:pt x="140" y="90"/>
                    </a:lnTo>
                    <a:lnTo>
                      <a:pt x="140" y="116"/>
                    </a:lnTo>
                    <a:lnTo>
                      <a:pt x="400" y="116"/>
                    </a:lnTo>
                    <a:lnTo>
                      <a:pt x="400" y="0"/>
                    </a:lnTo>
                    <a:lnTo>
                      <a:pt x="140" y="0"/>
                    </a:lnTo>
                    <a:lnTo>
                      <a:pt x="14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173" name="Freeform 320">
                <a:extLst>
                  <a:ext uri="{FF2B5EF4-FFF2-40B4-BE49-F238E27FC236}">
                    <a16:creationId xmlns:a16="http://schemas.microsoft.com/office/drawing/2014/main" id="{5590B538-4264-4FC5-8992-C4BE8D15DB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0563" y="7595764"/>
                <a:ext cx="563011" cy="163185"/>
              </a:xfrm>
              <a:custGeom>
                <a:avLst/>
                <a:gdLst>
                  <a:gd name="T0" fmla="*/ 140 w 400"/>
                  <a:gd name="T1" fmla="*/ 26 h 116"/>
                  <a:gd name="T2" fmla="*/ 0 w 400"/>
                  <a:gd name="T3" fmla="*/ 26 h 116"/>
                  <a:gd name="T4" fmla="*/ 0 w 400"/>
                  <a:gd name="T5" fmla="*/ 90 h 116"/>
                  <a:gd name="T6" fmla="*/ 140 w 400"/>
                  <a:gd name="T7" fmla="*/ 90 h 116"/>
                  <a:gd name="T8" fmla="*/ 140 w 400"/>
                  <a:gd name="T9" fmla="*/ 116 h 116"/>
                  <a:gd name="T10" fmla="*/ 400 w 400"/>
                  <a:gd name="T11" fmla="*/ 116 h 116"/>
                  <a:gd name="T12" fmla="*/ 400 w 400"/>
                  <a:gd name="T13" fmla="*/ 0 h 116"/>
                  <a:gd name="T14" fmla="*/ 140 w 400"/>
                  <a:gd name="T15" fmla="*/ 0 h 116"/>
                  <a:gd name="T16" fmla="*/ 140 w 400"/>
                  <a:gd name="T17" fmla="*/ 2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140" y="26"/>
                    </a:moveTo>
                    <a:lnTo>
                      <a:pt x="0" y="26"/>
                    </a:lnTo>
                    <a:lnTo>
                      <a:pt x="0" y="90"/>
                    </a:lnTo>
                    <a:lnTo>
                      <a:pt x="140" y="90"/>
                    </a:lnTo>
                    <a:lnTo>
                      <a:pt x="140" y="116"/>
                    </a:lnTo>
                    <a:lnTo>
                      <a:pt x="400" y="116"/>
                    </a:lnTo>
                    <a:lnTo>
                      <a:pt x="400" y="0"/>
                    </a:lnTo>
                    <a:lnTo>
                      <a:pt x="140" y="0"/>
                    </a:lnTo>
                    <a:lnTo>
                      <a:pt x="14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174" name="Freeform 321">
                <a:extLst>
                  <a:ext uri="{FF2B5EF4-FFF2-40B4-BE49-F238E27FC236}">
                    <a16:creationId xmlns:a16="http://schemas.microsoft.com/office/drawing/2014/main" id="{1A8AC049-E110-4F18-8367-DAA08DBBBB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0563" y="7177953"/>
                <a:ext cx="563011" cy="164592"/>
              </a:xfrm>
              <a:custGeom>
                <a:avLst/>
                <a:gdLst>
                  <a:gd name="T0" fmla="*/ 140 w 400"/>
                  <a:gd name="T1" fmla="*/ 26 h 117"/>
                  <a:gd name="T2" fmla="*/ 0 w 400"/>
                  <a:gd name="T3" fmla="*/ 26 h 117"/>
                  <a:gd name="T4" fmla="*/ 0 w 400"/>
                  <a:gd name="T5" fmla="*/ 91 h 117"/>
                  <a:gd name="T6" fmla="*/ 140 w 400"/>
                  <a:gd name="T7" fmla="*/ 91 h 117"/>
                  <a:gd name="T8" fmla="*/ 140 w 400"/>
                  <a:gd name="T9" fmla="*/ 117 h 117"/>
                  <a:gd name="T10" fmla="*/ 400 w 400"/>
                  <a:gd name="T11" fmla="*/ 117 h 117"/>
                  <a:gd name="T12" fmla="*/ 400 w 400"/>
                  <a:gd name="T13" fmla="*/ 0 h 117"/>
                  <a:gd name="T14" fmla="*/ 140 w 400"/>
                  <a:gd name="T15" fmla="*/ 0 h 117"/>
                  <a:gd name="T16" fmla="*/ 140 w 400"/>
                  <a:gd name="T17" fmla="*/ 2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7">
                    <a:moveTo>
                      <a:pt x="140" y="26"/>
                    </a:moveTo>
                    <a:lnTo>
                      <a:pt x="0" y="26"/>
                    </a:lnTo>
                    <a:lnTo>
                      <a:pt x="0" y="91"/>
                    </a:lnTo>
                    <a:lnTo>
                      <a:pt x="140" y="91"/>
                    </a:lnTo>
                    <a:lnTo>
                      <a:pt x="140" y="117"/>
                    </a:lnTo>
                    <a:lnTo>
                      <a:pt x="400" y="117"/>
                    </a:lnTo>
                    <a:lnTo>
                      <a:pt x="400" y="0"/>
                    </a:lnTo>
                    <a:lnTo>
                      <a:pt x="140" y="0"/>
                    </a:lnTo>
                    <a:lnTo>
                      <a:pt x="14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175" name="Freeform 322">
                <a:extLst>
                  <a:ext uri="{FF2B5EF4-FFF2-40B4-BE49-F238E27FC236}">
                    <a16:creationId xmlns:a16="http://schemas.microsoft.com/office/drawing/2014/main" id="{CB8BADFD-1010-4685-810B-CC67DB1EF2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0563" y="6761549"/>
                <a:ext cx="563011" cy="163185"/>
              </a:xfrm>
              <a:custGeom>
                <a:avLst/>
                <a:gdLst>
                  <a:gd name="T0" fmla="*/ 140 w 400"/>
                  <a:gd name="T1" fmla="*/ 26 h 116"/>
                  <a:gd name="T2" fmla="*/ 0 w 400"/>
                  <a:gd name="T3" fmla="*/ 26 h 116"/>
                  <a:gd name="T4" fmla="*/ 0 w 400"/>
                  <a:gd name="T5" fmla="*/ 90 h 116"/>
                  <a:gd name="T6" fmla="*/ 140 w 400"/>
                  <a:gd name="T7" fmla="*/ 90 h 116"/>
                  <a:gd name="T8" fmla="*/ 140 w 400"/>
                  <a:gd name="T9" fmla="*/ 116 h 116"/>
                  <a:gd name="T10" fmla="*/ 400 w 400"/>
                  <a:gd name="T11" fmla="*/ 116 h 116"/>
                  <a:gd name="T12" fmla="*/ 400 w 400"/>
                  <a:gd name="T13" fmla="*/ 0 h 116"/>
                  <a:gd name="T14" fmla="*/ 140 w 400"/>
                  <a:gd name="T15" fmla="*/ 0 h 116"/>
                  <a:gd name="T16" fmla="*/ 140 w 400"/>
                  <a:gd name="T17" fmla="*/ 2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140" y="26"/>
                    </a:moveTo>
                    <a:lnTo>
                      <a:pt x="0" y="26"/>
                    </a:lnTo>
                    <a:lnTo>
                      <a:pt x="0" y="90"/>
                    </a:lnTo>
                    <a:lnTo>
                      <a:pt x="140" y="90"/>
                    </a:lnTo>
                    <a:lnTo>
                      <a:pt x="140" y="116"/>
                    </a:lnTo>
                    <a:lnTo>
                      <a:pt x="400" y="116"/>
                    </a:lnTo>
                    <a:lnTo>
                      <a:pt x="400" y="0"/>
                    </a:lnTo>
                    <a:lnTo>
                      <a:pt x="140" y="0"/>
                    </a:lnTo>
                    <a:lnTo>
                      <a:pt x="14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176" name="Freeform 323">
                <a:extLst>
                  <a:ext uri="{FF2B5EF4-FFF2-40B4-BE49-F238E27FC236}">
                    <a16:creationId xmlns:a16="http://schemas.microsoft.com/office/drawing/2014/main" id="{DED6BC32-212E-401A-BA6E-0A7C643132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0563" y="6343739"/>
                <a:ext cx="563011" cy="164592"/>
              </a:xfrm>
              <a:custGeom>
                <a:avLst/>
                <a:gdLst>
                  <a:gd name="T0" fmla="*/ 140 w 400"/>
                  <a:gd name="T1" fmla="*/ 26 h 117"/>
                  <a:gd name="T2" fmla="*/ 0 w 400"/>
                  <a:gd name="T3" fmla="*/ 26 h 117"/>
                  <a:gd name="T4" fmla="*/ 0 w 400"/>
                  <a:gd name="T5" fmla="*/ 91 h 117"/>
                  <a:gd name="T6" fmla="*/ 140 w 400"/>
                  <a:gd name="T7" fmla="*/ 91 h 117"/>
                  <a:gd name="T8" fmla="*/ 140 w 400"/>
                  <a:gd name="T9" fmla="*/ 117 h 117"/>
                  <a:gd name="T10" fmla="*/ 400 w 400"/>
                  <a:gd name="T11" fmla="*/ 117 h 117"/>
                  <a:gd name="T12" fmla="*/ 400 w 400"/>
                  <a:gd name="T13" fmla="*/ 0 h 117"/>
                  <a:gd name="T14" fmla="*/ 140 w 400"/>
                  <a:gd name="T15" fmla="*/ 0 h 117"/>
                  <a:gd name="T16" fmla="*/ 140 w 400"/>
                  <a:gd name="T17" fmla="*/ 2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7">
                    <a:moveTo>
                      <a:pt x="140" y="26"/>
                    </a:moveTo>
                    <a:lnTo>
                      <a:pt x="0" y="26"/>
                    </a:lnTo>
                    <a:lnTo>
                      <a:pt x="0" y="91"/>
                    </a:lnTo>
                    <a:lnTo>
                      <a:pt x="140" y="91"/>
                    </a:lnTo>
                    <a:lnTo>
                      <a:pt x="140" y="117"/>
                    </a:lnTo>
                    <a:lnTo>
                      <a:pt x="400" y="117"/>
                    </a:lnTo>
                    <a:lnTo>
                      <a:pt x="400" y="0"/>
                    </a:lnTo>
                    <a:lnTo>
                      <a:pt x="140" y="0"/>
                    </a:lnTo>
                    <a:lnTo>
                      <a:pt x="14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177" name="Freeform 324">
                <a:extLst>
                  <a:ext uri="{FF2B5EF4-FFF2-40B4-BE49-F238E27FC236}">
                    <a16:creationId xmlns:a16="http://schemas.microsoft.com/office/drawing/2014/main" id="{F6EEFF8E-2CC4-4487-8767-58056BC130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0563" y="5927335"/>
                <a:ext cx="563011" cy="163185"/>
              </a:xfrm>
              <a:custGeom>
                <a:avLst/>
                <a:gdLst>
                  <a:gd name="T0" fmla="*/ 140 w 400"/>
                  <a:gd name="T1" fmla="*/ 26 h 116"/>
                  <a:gd name="T2" fmla="*/ 0 w 400"/>
                  <a:gd name="T3" fmla="*/ 26 h 116"/>
                  <a:gd name="T4" fmla="*/ 0 w 400"/>
                  <a:gd name="T5" fmla="*/ 90 h 116"/>
                  <a:gd name="T6" fmla="*/ 140 w 400"/>
                  <a:gd name="T7" fmla="*/ 90 h 116"/>
                  <a:gd name="T8" fmla="*/ 140 w 400"/>
                  <a:gd name="T9" fmla="*/ 116 h 116"/>
                  <a:gd name="T10" fmla="*/ 400 w 400"/>
                  <a:gd name="T11" fmla="*/ 116 h 116"/>
                  <a:gd name="T12" fmla="*/ 400 w 400"/>
                  <a:gd name="T13" fmla="*/ 0 h 116"/>
                  <a:gd name="T14" fmla="*/ 140 w 400"/>
                  <a:gd name="T15" fmla="*/ 0 h 116"/>
                  <a:gd name="T16" fmla="*/ 140 w 400"/>
                  <a:gd name="T17" fmla="*/ 2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140" y="26"/>
                    </a:moveTo>
                    <a:lnTo>
                      <a:pt x="0" y="26"/>
                    </a:lnTo>
                    <a:lnTo>
                      <a:pt x="0" y="90"/>
                    </a:lnTo>
                    <a:lnTo>
                      <a:pt x="140" y="90"/>
                    </a:lnTo>
                    <a:lnTo>
                      <a:pt x="140" y="116"/>
                    </a:lnTo>
                    <a:lnTo>
                      <a:pt x="400" y="116"/>
                    </a:lnTo>
                    <a:lnTo>
                      <a:pt x="400" y="0"/>
                    </a:lnTo>
                    <a:lnTo>
                      <a:pt x="140" y="0"/>
                    </a:lnTo>
                    <a:lnTo>
                      <a:pt x="14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178" name="Freeform 325">
                <a:extLst>
                  <a:ext uri="{FF2B5EF4-FFF2-40B4-BE49-F238E27FC236}">
                    <a16:creationId xmlns:a16="http://schemas.microsoft.com/office/drawing/2014/main" id="{D22E3D20-4072-489C-8FA7-AC49E85FB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0563" y="5509525"/>
                <a:ext cx="563011" cy="164592"/>
              </a:xfrm>
              <a:custGeom>
                <a:avLst/>
                <a:gdLst>
                  <a:gd name="T0" fmla="*/ 140 w 400"/>
                  <a:gd name="T1" fmla="*/ 27 h 117"/>
                  <a:gd name="T2" fmla="*/ 0 w 400"/>
                  <a:gd name="T3" fmla="*/ 27 h 117"/>
                  <a:gd name="T4" fmla="*/ 0 w 400"/>
                  <a:gd name="T5" fmla="*/ 91 h 117"/>
                  <a:gd name="T6" fmla="*/ 140 w 400"/>
                  <a:gd name="T7" fmla="*/ 91 h 117"/>
                  <a:gd name="T8" fmla="*/ 140 w 400"/>
                  <a:gd name="T9" fmla="*/ 117 h 117"/>
                  <a:gd name="T10" fmla="*/ 400 w 400"/>
                  <a:gd name="T11" fmla="*/ 117 h 117"/>
                  <a:gd name="T12" fmla="*/ 400 w 400"/>
                  <a:gd name="T13" fmla="*/ 0 h 117"/>
                  <a:gd name="T14" fmla="*/ 140 w 400"/>
                  <a:gd name="T15" fmla="*/ 0 h 117"/>
                  <a:gd name="T16" fmla="*/ 140 w 400"/>
                  <a:gd name="T17" fmla="*/ 2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7">
                    <a:moveTo>
                      <a:pt x="140" y="27"/>
                    </a:moveTo>
                    <a:lnTo>
                      <a:pt x="0" y="27"/>
                    </a:lnTo>
                    <a:lnTo>
                      <a:pt x="0" y="91"/>
                    </a:lnTo>
                    <a:lnTo>
                      <a:pt x="140" y="91"/>
                    </a:lnTo>
                    <a:lnTo>
                      <a:pt x="140" y="117"/>
                    </a:lnTo>
                    <a:lnTo>
                      <a:pt x="400" y="117"/>
                    </a:lnTo>
                    <a:lnTo>
                      <a:pt x="400" y="0"/>
                    </a:lnTo>
                    <a:lnTo>
                      <a:pt x="140" y="0"/>
                    </a:lnTo>
                    <a:lnTo>
                      <a:pt x="140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179" name="Freeform 326">
                <a:extLst>
                  <a:ext uri="{FF2B5EF4-FFF2-40B4-BE49-F238E27FC236}">
                    <a16:creationId xmlns:a16="http://schemas.microsoft.com/office/drawing/2014/main" id="{E403210F-D0CC-4552-A707-3EC2DA44B9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0563" y="5093121"/>
                <a:ext cx="563011" cy="163185"/>
              </a:xfrm>
              <a:custGeom>
                <a:avLst/>
                <a:gdLst>
                  <a:gd name="T0" fmla="*/ 140 w 400"/>
                  <a:gd name="T1" fmla="*/ 26 h 116"/>
                  <a:gd name="T2" fmla="*/ 0 w 400"/>
                  <a:gd name="T3" fmla="*/ 26 h 116"/>
                  <a:gd name="T4" fmla="*/ 0 w 400"/>
                  <a:gd name="T5" fmla="*/ 90 h 116"/>
                  <a:gd name="T6" fmla="*/ 140 w 400"/>
                  <a:gd name="T7" fmla="*/ 90 h 116"/>
                  <a:gd name="T8" fmla="*/ 140 w 400"/>
                  <a:gd name="T9" fmla="*/ 116 h 116"/>
                  <a:gd name="T10" fmla="*/ 400 w 400"/>
                  <a:gd name="T11" fmla="*/ 116 h 116"/>
                  <a:gd name="T12" fmla="*/ 400 w 400"/>
                  <a:gd name="T13" fmla="*/ 0 h 116"/>
                  <a:gd name="T14" fmla="*/ 140 w 400"/>
                  <a:gd name="T15" fmla="*/ 0 h 116"/>
                  <a:gd name="T16" fmla="*/ 140 w 400"/>
                  <a:gd name="T17" fmla="*/ 2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140" y="26"/>
                    </a:moveTo>
                    <a:lnTo>
                      <a:pt x="0" y="26"/>
                    </a:lnTo>
                    <a:lnTo>
                      <a:pt x="0" y="90"/>
                    </a:lnTo>
                    <a:lnTo>
                      <a:pt x="140" y="90"/>
                    </a:lnTo>
                    <a:lnTo>
                      <a:pt x="140" y="116"/>
                    </a:lnTo>
                    <a:lnTo>
                      <a:pt x="400" y="116"/>
                    </a:lnTo>
                    <a:lnTo>
                      <a:pt x="400" y="0"/>
                    </a:lnTo>
                    <a:lnTo>
                      <a:pt x="140" y="0"/>
                    </a:lnTo>
                    <a:lnTo>
                      <a:pt x="14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</p:grpSp>
        <p:sp>
          <p:nvSpPr>
            <p:cNvPr id="2170" name="Freeform 290">
              <a:extLst>
                <a:ext uri="{FF2B5EF4-FFF2-40B4-BE49-F238E27FC236}">
                  <a16:creationId xmlns:a16="http://schemas.microsoft.com/office/drawing/2014/main" id="{2277A0C9-8567-4104-A9D3-D79A3C3BCD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024" y="5276777"/>
              <a:ext cx="3303615" cy="3153869"/>
            </a:xfrm>
            <a:custGeom>
              <a:avLst/>
              <a:gdLst>
                <a:gd name="T0" fmla="*/ 1480 w 1560"/>
                <a:gd name="T1" fmla="*/ 1490 h 1490"/>
                <a:gd name="T2" fmla="*/ 80 w 1560"/>
                <a:gd name="T3" fmla="*/ 1490 h 1490"/>
                <a:gd name="T4" fmla="*/ 0 w 1560"/>
                <a:gd name="T5" fmla="*/ 1410 h 1490"/>
                <a:gd name="T6" fmla="*/ 0 w 1560"/>
                <a:gd name="T7" fmla="*/ 80 h 1490"/>
                <a:gd name="T8" fmla="*/ 80 w 1560"/>
                <a:gd name="T9" fmla="*/ 0 h 1490"/>
                <a:gd name="T10" fmla="*/ 1480 w 1560"/>
                <a:gd name="T11" fmla="*/ 0 h 1490"/>
                <a:gd name="T12" fmla="*/ 1560 w 1560"/>
                <a:gd name="T13" fmla="*/ 80 h 1490"/>
                <a:gd name="T14" fmla="*/ 1560 w 1560"/>
                <a:gd name="T15" fmla="*/ 1410 h 1490"/>
                <a:gd name="T16" fmla="*/ 1480 w 1560"/>
                <a:gd name="T17" fmla="*/ 1490 h 1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0" h="1490">
                  <a:moveTo>
                    <a:pt x="1480" y="1490"/>
                  </a:moveTo>
                  <a:cubicBezTo>
                    <a:pt x="80" y="1490"/>
                    <a:pt x="80" y="1490"/>
                    <a:pt x="80" y="1490"/>
                  </a:cubicBezTo>
                  <a:cubicBezTo>
                    <a:pt x="36" y="1490"/>
                    <a:pt x="0" y="1454"/>
                    <a:pt x="0" y="141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36"/>
                    <a:pt x="36" y="0"/>
                    <a:pt x="80" y="0"/>
                  </a:cubicBezTo>
                  <a:cubicBezTo>
                    <a:pt x="1480" y="0"/>
                    <a:pt x="1480" y="0"/>
                    <a:pt x="1480" y="0"/>
                  </a:cubicBezTo>
                  <a:cubicBezTo>
                    <a:pt x="1524" y="0"/>
                    <a:pt x="1560" y="36"/>
                    <a:pt x="1560" y="80"/>
                  </a:cubicBezTo>
                  <a:cubicBezTo>
                    <a:pt x="1560" y="1410"/>
                    <a:pt x="1560" y="1410"/>
                    <a:pt x="1560" y="1410"/>
                  </a:cubicBezTo>
                  <a:cubicBezTo>
                    <a:pt x="1560" y="1454"/>
                    <a:pt x="1524" y="1490"/>
                    <a:pt x="1480" y="149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079500" dist="457200" dir="8100000" algn="tr" rotWithShape="0">
                <a:schemeClr val="accent1">
                  <a:lumMod val="75000"/>
                  <a:alpha val="92000"/>
                </a:schemeClr>
              </a:outerShdw>
            </a:effectLst>
          </p:spPr>
          <p:txBody>
            <a:bodyPr vert="horz" wrap="square" lIns="45714" tIns="22857" rIns="45714" bIns="22857" numCol="1" anchor="ctr" anchorCtr="0" compatLnSpc="1">
              <a:prstTxWarp prst="textNoShape">
                <a:avLst/>
              </a:prstTxWarp>
            </a:bodyPr>
            <a:lstStyle/>
            <a:p>
              <a:pPr algn="ctr" defTabSz="228554">
                <a:defRPr/>
              </a:pPr>
              <a:endParaRPr lang="en-US" sz="4399" dirty="0">
                <a:solidFill>
                  <a:srgbClr val="FFFFFF"/>
                </a:solidFill>
                <a:latin typeface="Designball-Charts-01" pitchFamily="2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2207" name="Group 2206">
            <a:extLst>
              <a:ext uri="{FF2B5EF4-FFF2-40B4-BE49-F238E27FC236}">
                <a16:creationId xmlns:a16="http://schemas.microsoft.com/office/drawing/2014/main" id="{04F22804-A678-4BF4-827C-EF4A4479E1DD}"/>
              </a:ext>
            </a:extLst>
          </p:cNvPr>
          <p:cNvGrpSpPr/>
          <p:nvPr/>
        </p:nvGrpSpPr>
        <p:grpSpPr>
          <a:xfrm>
            <a:off x="2525247" y="3814924"/>
            <a:ext cx="1076141" cy="1076141"/>
            <a:chOff x="2354005" y="4878316"/>
            <a:chExt cx="3929653" cy="3929653"/>
          </a:xfrm>
          <a:solidFill>
            <a:schemeClr val="accent2"/>
          </a:solidFill>
        </p:grpSpPr>
        <p:grpSp>
          <p:nvGrpSpPr>
            <p:cNvPr id="2208" name="Group 2207">
              <a:extLst>
                <a:ext uri="{FF2B5EF4-FFF2-40B4-BE49-F238E27FC236}">
                  <a16:creationId xmlns:a16="http://schemas.microsoft.com/office/drawing/2014/main" id="{7AB35330-BBE5-4739-BB65-8C87FEEDF546}"/>
                </a:ext>
              </a:extLst>
            </p:cNvPr>
            <p:cNvGrpSpPr/>
            <p:nvPr/>
          </p:nvGrpSpPr>
          <p:grpSpPr>
            <a:xfrm>
              <a:off x="3004365" y="4878316"/>
              <a:ext cx="2628934" cy="423828"/>
              <a:chOff x="10446192" y="4227958"/>
              <a:chExt cx="3499111" cy="564115"/>
            </a:xfrm>
            <a:grpFill/>
          </p:grpSpPr>
          <p:sp>
            <p:nvSpPr>
              <p:cNvPr id="2240" name="Freeform 291">
                <a:extLst>
                  <a:ext uri="{FF2B5EF4-FFF2-40B4-BE49-F238E27FC236}">
                    <a16:creationId xmlns:a16="http://schemas.microsoft.com/office/drawing/2014/main" id="{64046DA1-0472-4FC8-9107-A63AF39953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46192" y="4227958"/>
                <a:ext cx="163273" cy="564115"/>
              </a:xfrm>
              <a:custGeom>
                <a:avLst/>
                <a:gdLst>
                  <a:gd name="T0" fmla="*/ 90 w 116"/>
                  <a:gd name="T1" fmla="*/ 0 h 401"/>
                  <a:gd name="T2" fmla="*/ 26 w 116"/>
                  <a:gd name="T3" fmla="*/ 0 h 401"/>
                  <a:gd name="T4" fmla="*/ 26 w 116"/>
                  <a:gd name="T5" fmla="*/ 140 h 401"/>
                  <a:gd name="T6" fmla="*/ 0 w 116"/>
                  <a:gd name="T7" fmla="*/ 140 h 401"/>
                  <a:gd name="T8" fmla="*/ 0 w 116"/>
                  <a:gd name="T9" fmla="*/ 401 h 401"/>
                  <a:gd name="T10" fmla="*/ 116 w 116"/>
                  <a:gd name="T11" fmla="*/ 401 h 401"/>
                  <a:gd name="T12" fmla="*/ 116 w 116"/>
                  <a:gd name="T13" fmla="*/ 140 h 401"/>
                  <a:gd name="T14" fmla="*/ 90 w 116"/>
                  <a:gd name="T15" fmla="*/ 140 h 401"/>
                  <a:gd name="T16" fmla="*/ 90 w 116"/>
                  <a:gd name="T1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90" y="0"/>
                    </a:moveTo>
                    <a:lnTo>
                      <a:pt x="26" y="0"/>
                    </a:lnTo>
                    <a:lnTo>
                      <a:pt x="26" y="140"/>
                    </a:lnTo>
                    <a:lnTo>
                      <a:pt x="0" y="140"/>
                    </a:lnTo>
                    <a:lnTo>
                      <a:pt x="0" y="401"/>
                    </a:lnTo>
                    <a:lnTo>
                      <a:pt x="116" y="401"/>
                    </a:lnTo>
                    <a:lnTo>
                      <a:pt x="116" y="140"/>
                    </a:lnTo>
                    <a:lnTo>
                      <a:pt x="90" y="140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241" name="Freeform 292">
                <a:extLst>
                  <a:ext uri="{FF2B5EF4-FFF2-40B4-BE49-F238E27FC236}">
                    <a16:creationId xmlns:a16="http://schemas.microsoft.com/office/drawing/2014/main" id="{F0359226-6D37-4D31-821E-15CB95E22D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62820" y="4227958"/>
                <a:ext cx="163273" cy="564115"/>
              </a:xfrm>
              <a:custGeom>
                <a:avLst/>
                <a:gdLst>
                  <a:gd name="T0" fmla="*/ 90 w 116"/>
                  <a:gd name="T1" fmla="*/ 0 h 401"/>
                  <a:gd name="T2" fmla="*/ 26 w 116"/>
                  <a:gd name="T3" fmla="*/ 0 h 401"/>
                  <a:gd name="T4" fmla="*/ 26 w 116"/>
                  <a:gd name="T5" fmla="*/ 140 h 401"/>
                  <a:gd name="T6" fmla="*/ 0 w 116"/>
                  <a:gd name="T7" fmla="*/ 140 h 401"/>
                  <a:gd name="T8" fmla="*/ 0 w 116"/>
                  <a:gd name="T9" fmla="*/ 401 h 401"/>
                  <a:gd name="T10" fmla="*/ 116 w 116"/>
                  <a:gd name="T11" fmla="*/ 401 h 401"/>
                  <a:gd name="T12" fmla="*/ 116 w 116"/>
                  <a:gd name="T13" fmla="*/ 140 h 401"/>
                  <a:gd name="T14" fmla="*/ 90 w 116"/>
                  <a:gd name="T15" fmla="*/ 140 h 401"/>
                  <a:gd name="T16" fmla="*/ 90 w 116"/>
                  <a:gd name="T1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90" y="0"/>
                    </a:moveTo>
                    <a:lnTo>
                      <a:pt x="26" y="0"/>
                    </a:lnTo>
                    <a:lnTo>
                      <a:pt x="26" y="140"/>
                    </a:lnTo>
                    <a:lnTo>
                      <a:pt x="0" y="140"/>
                    </a:lnTo>
                    <a:lnTo>
                      <a:pt x="0" y="401"/>
                    </a:lnTo>
                    <a:lnTo>
                      <a:pt x="116" y="401"/>
                    </a:lnTo>
                    <a:lnTo>
                      <a:pt x="116" y="140"/>
                    </a:lnTo>
                    <a:lnTo>
                      <a:pt x="90" y="140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242" name="Freeform 293">
                <a:extLst>
                  <a:ext uri="{FF2B5EF4-FFF2-40B4-BE49-F238E27FC236}">
                    <a16:creationId xmlns:a16="http://schemas.microsoft.com/office/drawing/2014/main" id="{B18BBE90-990F-49C1-A421-D00DA68EC5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79448" y="4227958"/>
                <a:ext cx="163273" cy="564115"/>
              </a:xfrm>
              <a:custGeom>
                <a:avLst/>
                <a:gdLst>
                  <a:gd name="T0" fmla="*/ 90 w 116"/>
                  <a:gd name="T1" fmla="*/ 0 h 401"/>
                  <a:gd name="T2" fmla="*/ 26 w 116"/>
                  <a:gd name="T3" fmla="*/ 0 h 401"/>
                  <a:gd name="T4" fmla="*/ 26 w 116"/>
                  <a:gd name="T5" fmla="*/ 140 h 401"/>
                  <a:gd name="T6" fmla="*/ 0 w 116"/>
                  <a:gd name="T7" fmla="*/ 140 h 401"/>
                  <a:gd name="T8" fmla="*/ 0 w 116"/>
                  <a:gd name="T9" fmla="*/ 401 h 401"/>
                  <a:gd name="T10" fmla="*/ 116 w 116"/>
                  <a:gd name="T11" fmla="*/ 401 h 401"/>
                  <a:gd name="T12" fmla="*/ 116 w 116"/>
                  <a:gd name="T13" fmla="*/ 140 h 401"/>
                  <a:gd name="T14" fmla="*/ 90 w 116"/>
                  <a:gd name="T15" fmla="*/ 140 h 401"/>
                  <a:gd name="T16" fmla="*/ 90 w 116"/>
                  <a:gd name="T1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90" y="0"/>
                    </a:moveTo>
                    <a:lnTo>
                      <a:pt x="26" y="0"/>
                    </a:lnTo>
                    <a:lnTo>
                      <a:pt x="26" y="140"/>
                    </a:lnTo>
                    <a:lnTo>
                      <a:pt x="0" y="140"/>
                    </a:lnTo>
                    <a:lnTo>
                      <a:pt x="0" y="401"/>
                    </a:lnTo>
                    <a:lnTo>
                      <a:pt x="116" y="401"/>
                    </a:lnTo>
                    <a:lnTo>
                      <a:pt x="116" y="140"/>
                    </a:lnTo>
                    <a:lnTo>
                      <a:pt x="90" y="140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243" name="Freeform 294">
                <a:extLst>
                  <a:ext uri="{FF2B5EF4-FFF2-40B4-BE49-F238E27FC236}">
                    <a16:creationId xmlns:a16="http://schemas.microsoft.com/office/drawing/2014/main" id="{1C413A88-5D6B-4739-9C80-674755AC21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97483" y="4227958"/>
                <a:ext cx="163273" cy="564115"/>
              </a:xfrm>
              <a:custGeom>
                <a:avLst/>
                <a:gdLst>
                  <a:gd name="T0" fmla="*/ 90 w 116"/>
                  <a:gd name="T1" fmla="*/ 0 h 401"/>
                  <a:gd name="T2" fmla="*/ 26 w 116"/>
                  <a:gd name="T3" fmla="*/ 0 h 401"/>
                  <a:gd name="T4" fmla="*/ 26 w 116"/>
                  <a:gd name="T5" fmla="*/ 140 h 401"/>
                  <a:gd name="T6" fmla="*/ 0 w 116"/>
                  <a:gd name="T7" fmla="*/ 140 h 401"/>
                  <a:gd name="T8" fmla="*/ 0 w 116"/>
                  <a:gd name="T9" fmla="*/ 401 h 401"/>
                  <a:gd name="T10" fmla="*/ 116 w 116"/>
                  <a:gd name="T11" fmla="*/ 401 h 401"/>
                  <a:gd name="T12" fmla="*/ 116 w 116"/>
                  <a:gd name="T13" fmla="*/ 140 h 401"/>
                  <a:gd name="T14" fmla="*/ 90 w 116"/>
                  <a:gd name="T15" fmla="*/ 140 h 401"/>
                  <a:gd name="T16" fmla="*/ 90 w 116"/>
                  <a:gd name="T1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90" y="0"/>
                    </a:moveTo>
                    <a:lnTo>
                      <a:pt x="26" y="0"/>
                    </a:lnTo>
                    <a:lnTo>
                      <a:pt x="26" y="140"/>
                    </a:lnTo>
                    <a:lnTo>
                      <a:pt x="0" y="140"/>
                    </a:lnTo>
                    <a:lnTo>
                      <a:pt x="0" y="401"/>
                    </a:lnTo>
                    <a:lnTo>
                      <a:pt x="116" y="401"/>
                    </a:lnTo>
                    <a:lnTo>
                      <a:pt x="116" y="140"/>
                    </a:lnTo>
                    <a:lnTo>
                      <a:pt x="90" y="140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244" name="Freeform 295">
                <a:extLst>
                  <a:ext uri="{FF2B5EF4-FFF2-40B4-BE49-F238E27FC236}">
                    <a16:creationId xmlns:a16="http://schemas.microsoft.com/office/drawing/2014/main" id="{B521205F-A2ED-4D2A-AA33-D5A020DE41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14110" y="4227958"/>
                <a:ext cx="163273" cy="564115"/>
              </a:xfrm>
              <a:custGeom>
                <a:avLst/>
                <a:gdLst>
                  <a:gd name="T0" fmla="*/ 90 w 116"/>
                  <a:gd name="T1" fmla="*/ 0 h 401"/>
                  <a:gd name="T2" fmla="*/ 26 w 116"/>
                  <a:gd name="T3" fmla="*/ 0 h 401"/>
                  <a:gd name="T4" fmla="*/ 26 w 116"/>
                  <a:gd name="T5" fmla="*/ 140 h 401"/>
                  <a:gd name="T6" fmla="*/ 0 w 116"/>
                  <a:gd name="T7" fmla="*/ 140 h 401"/>
                  <a:gd name="T8" fmla="*/ 0 w 116"/>
                  <a:gd name="T9" fmla="*/ 401 h 401"/>
                  <a:gd name="T10" fmla="*/ 116 w 116"/>
                  <a:gd name="T11" fmla="*/ 401 h 401"/>
                  <a:gd name="T12" fmla="*/ 116 w 116"/>
                  <a:gd name="T13" fmla="*/ 140 h 401"/>
                  <a:gd name="T14" fmla="*/ 90 w 116"/>
                  <a:gd name="T15" fmla="*/ 140 h 401"/>
                  <a:gd name="T16" fmla="*/ 90 w 116"/>
                  <a:gd name="T1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90" y="0"/>
                    </a:moveTo>
                    <a:lnTo>
                      <a:pt x="26" y="0"/>
                    </a:lnTo>
                    <a:lnTo>
                      <a:pt x="26" y="140"/>
                    </a:lnTo>
                    <a:lnTo>
                      <a:pt x="0" y="140"/>
                    </a:lnTo>
                    <a:lnTo>
                      <a:pt x="0" y="401"/>
                    </a:lnTo>
                    <a:lnTo>
                      <a:pt x="116" y="401"/>
                    </a:lnTo>
                    <a:lnTo>
                      <a:pt x="116" y="140"/>
                    </a:lnTo>
                    <a:lnTo>
                      <a:pt x="90" y="140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245" name="Freeform 296">
                <a:extLst>
                  <a:ext uri="{FF2B5EF4-FFF2-40B4-BE49-F238E27FC236}">
                    <a16:creationId xmlns:a16="http://schemas.microsoft.com/office/drawing/2014/main" id="{314477B4-D7D0-424D-ACBE-7B38624844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30738" y="4227958"/>
                <a:ext cx="163273" cy="564115"/>
              </a:xfrm>
              <a:custGeom>
                <a:avLst/>
                <a:gdLst>
                  <a:gd name="T0" fmla="*/ 90 w 116"/>
                  <a:gd name="T1" fmla="*/ 0 h 401"/>
                  <a:gd name="T2" fmla="*/ 26 w 116"/>
                  <a:gd name="T3" fmla="*/ 0 h 401"/>
                  <a:gd name="T4" fmla="*/ 26 w 116"/>
                  <a:gd name="T5" fmla="*/ 140 h 401"/>
                  <a:gd name="T6" fmla="*/ 0 w 116"/>
                  <a:gd name="T7" fmla="*/ 140 h 401"/>
                  <a:gd name="T8" fmla="*/ 0 w 116"/>
                  <a:gd name="T9" fmla="*/ 401 h 401"/>
                  <a:gd name="T10" fmla="*/ 116 w 116"/>
                  <a:gd name="T11" fmla="*/ 401 h 401"/>
                  <a:gd name="T12" fmla="*/ 116 w 116"/>
                  <a:gd name="T13" fmla="*/ 140 h 401"/>
                  <a:gd name="T14" fmla="*/ 90 w 116"/>
                  <a:gd name="T15" fmla="*/ 140 h 401"/>
                  <a:gd name="T16" fmla="*/ 90 w 116"/>
                  <a:gd name="T1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90" y="0"/>
                    </a:moveTo>
                    <a:lnTo>
                      <a:pt x="26" y="0"/>
                    </a:lnTo>
                    <a:lnTo>
                      <a:pt x="26" y="140"/>
                    </a:lnTo>
                    <a:lnTo>
                      <a:pt x="0" y="140"/>
                    </a:lnTo>
                    <a:lnTo>
                      <a:pt x="0" y="401"/>
                    </a:lnTo>
                    <a:lnTo>
                      <a:pt x="116" y="401"/>
                    </a:lnTo>
                    <a:lnTo>
                      <a:pt x="116" y="140"/>
                    </a:lnTo>
                    <a:lnTo>
                      <a:pt x="90" y="140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246" name="Freeform 297">
                <a:extLst>
                  <a:ext uri="{FF2B5EF4-FFF2-40B4-BE49-F238E27FC236}">
                    <a16:creationId xmlns:a16="http://schemas.microsoft.com/office/drawing/2014/main" id="{17369D57-E1A5-4707-AC89-404739E65C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48774" y="4227958"/>
                <a:ext cx="163273" cy="564115"/>
              </a:xfrm>
              <a:custGeom>
                <a:avLst/>
                <a:gdLst>
                  <a:gd name="T0" fmla="*/ 90 w 116"/>
                  <a:gd name="T1" fmla="*/ 0 h 401"/>
                  <a:gd name="T2" fmla="*/ 26 w 116"/>
                  <a:gd name="T3" fmla="*/ 0 h 401"/>
                  <a:gd name="T4" fmla="*/ 26 w 116"/>
                  <a:gd name="T5" fmla="*/ 140 h 401"/>
                  <a:gd name="T6" fmla="*/ 0 w 116"/>
                  <a:gd name="T7" fmla="*/ 140 h 401"/>
                  <a:gd name="T8" fmla="*/ 0 w 116"/>
                  <a:gd name="T9" fmla="*/ 401 h 401"/>
                  <a:gd name="T10" fmla="*/ 116 w 116"/>
                  <a:gd name="T11" fmla="*/ 401 h 401"/>
                  <a:gd name="T12" fmla="*/ 116 w 116"/>
                  <a:gd name="T13" fmla="*/ 140 h 401"/>
                  <a:gd name="T14" fmla="*/ 90 w 116"/>
                  <a:gd name="T15" fmla="*/ 140 h 401"/>
                  <a:gd name="T16" fmla="*/ 90 w 116"/>
                  <a:gd name="T1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90" y="0"/>
                    </a:moveTo>
                    <a:lnTo>
                      <a:pt x="26" y="0"/>
                    </a:lnTo>
                    <a:lnTo>
                      <a:pt x="26" y="140"/>
                    </a:lnTo>
                    <a:lnTo>
                      <a:pt x="0" y="140"/>
                    </a:lnTo>
                    <a:lnTo>
                      <a:pt x="0" y="401"/>
                    </a:lnTo>
                    <a:lnTo>
                      <a:pt x="116" y="401"/>
                    </a:lnTo>
                    <a:lnTo>
                      <a:pt x="116" y="140"/>
                    </a:lnTo>
                    <a:lnTo>
                      <a:pt x="90" y="140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247" name="Freeform 298">
                <a:extLst>
                  <a:ext uri="{FF2B5EF4-FFF2-40B4-BE49-F238E27FC236}">
                    <a16:creationId xmlns:a16="http://schemas.microsoft.com/office/drawing/2014/main" id="{3227F0DB-ABD4-41D7-9107-B469684E85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65402" y="4227958"/>
                <a:ext cx="163273" cy="564115"/>
              </a:xfrm>
              <a:custGeom>
                <a:avLst/>
                <a:gdLst>
                  <a:gd name="T0" fmla="*/ 90 w 116"/>
                  <a:gd name="T1" fmla="*/ 0 h 401"/>
                  <a:gd name="T2" fmla="*/ 26 w 116"/>
                  <a:gd name="T3" fmla="*/ 0 h 401"/>
                  <a:gd name="T4" fmla="*/ 26 w 116"/>
                  <a:gd name="T5" fmla="*/ 140 h 401"/>
                  <a:gd name="T6" fmla="*/ 0 w 116"/>
                  <a:gd name="T7" fmla="*/ 140 h 401"/>
                  <a:gd name="T8" fmla="*/ 0 w 116"/>
                  <a:gd name="T9" fmla="*/ 401 h 401"/>
                  <a:gd name="T10" fmla="*/ 116 w 116"/>
                  <a:gd name="T11" fmla="*/ 401 h 401"/>
                  <a:gd name="T12" fmla="*/ 116 w 116"/>
                  <a:gd name="T13" fmla="*/ 140 h 401"/>
                  <a:gd name="T14" fmla="*/ 90 w 116"/>
                  <a:gd name="T15" fmla="*/ 140 h 401"/>
                  <a:gd name="T16" fmla="*/ 90 w 116"/>
                  <a:gd name="T1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90" y="0"/>
                    </a:moveTo>
                    <a:lnTo>
                      <a:pt x="26" y="0"/>
                    </a:lnTo>
                    <a:lnTo>
                      <a:pt x="26" y="140"/>
                    </a:lnTo>
                    <a:lnTo>
                      <a:pt x="0" y="140"/>
                    </a:lnTo>
                    <a:lnTo>
                      <a:pt x="0" y="401"/>
                    </a:lnTo>
                    <a:lnTo>
                      <a:pt x="116" y="401"/>
                    </a:lnTo>
                    <a:lnTo>
                      <a:pt x="116" y="140"/>
                    </a:lnTo>
                    <a:lnTo>
                      <a:pt x="90" y="140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248" name="Freeform 299">
                <a:extLst>
                  <a:ext uri="{FF2B5EF4-FFF2-40B4-BE49-F238E27FC236}">
                    <a16:creationId xmlns:a16="http://schemas.microsoft.com/office/drawing/2014/main" id="{762999CE-212C-4C33-A27C-B4C528DBA4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82030" y="4227958"/>
                <a:ext cx="163273" cy="564115"/>
              </a:xfrm>
              <a:custGeom>
                <a:avLst/>
                <a:gdLst>
                  <a:gd name="T0" fmla="*/ 90 w 116"/>
                  <a:gd name="T1" fmla="*/ 140 h 401"/>
                  <a:gd name="T2" fmla="*/ 90 w 116"/>
                  <a:gd name="T3" fmla="*/ 0 h 401"/>
                  <a:gd name="T4" fmla="*/ 26 w 116"/>
                  <a:gd name="T5" fmla="*/ 0 h 401"/>
                  <a:gd name="T6" fmla="*/ 26 w 116"/>
                  <a:gd name="T7" fmla="*/ 140 h 401"/>
                  <a:gd name="T8" fmla="*/ 0 w 116"/>
                  <a:gd name="T9" fmla="*/ 140 h 401"/>
                  <a:gd name="T10" fmla="*/ 0 w 116"/>
                  <a:gd name="T11" fmla="*/ 401 h 401"/>
                  <a:gd name="T12" fmla="*/ 116 w 116"/>
                  <a:gd name="T13" fmla="*/ 401 h 401"/>
                  <a:gd name="T14" fmla="*/ 116 w 116"/>
                  <a:gd name="T15" fmla="*/ 140 h 401"/>
                  <a:gd name="T16" fmla="*/ 90 w 116"/>
                  <a:gd name="T17" fmla="*/ 14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90" y="140"/>
                    </a:moveTo>
                    <a:lnTo>
                      <a:pt x="90" y="0"/>
                    </a:lnTo>
                    <a:lnTo>
                      <a:pt x="26" y="0"/>
                    </a:lnTo>
                    <a:lnTo>
                      <a:pt x="26" y="140"/>
                    </a:lnTo>
                    <a:lnTo>
                      <a:pt x="0" y="140"/>
                    </a:lnTo>
                    <a:lnTo>
                      <a:pt x="0" y="401"/>
                    </a:lnTo>
                    <a:lnTo>
                      <a:pt x="116" y="401"/>
                    </a:lnTo>
                    <a:lnTo>
                      <a:pt x="116" y="140"/>
                    </a:lnTo>
                    <a:lnTo>
                      <a:pt x="90" y="1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</p:grpSp>
        <p:grpSp>
          <p:nvGrpSpPr>
            <p:cNvPr id="2209" name="Group 2208">
              <a:extLst>
                <a:ext uri="{FF2B5EF4-FFF2-40B4-BE49-F238E27FC236}">
                  <a16:creationId xmlns:a16="http://schemas.microsoft.com/office/drawing/2014/main" id="{E50F6275-3EB4-4B0E-95E6-A40C0736B9E1}"/>
                </a:ext>
              </a:extLst>
            </p:cNvPr>
            <p:cNvGrpSpPr/>
            <p:nvPr/>
          </p:nvGrpSpPr>
          <p:grpSpPr>
            <a:xfrm>
              <a:off x="3004365" y="8384141"/>
              <a:ext cx="2628934" cy="423828"/>
              <a:chOff x="10446192" y="8894211"/>
              <a:chExt cx="3499111" cy="564115"/>
            </a:xfrm>
            <a:grpFill/>
          </p:grpSpPr>
          <p:sp>
            <p:nvSpPr>
              <p:cNvPr id="2231" name="Freeform 300">
                <a:extLst>
                  <a:ext uri="{FF2B5EF4-FFF2-40B4-BE49-F238E27FC236}">
                    <a16:creationId xmlns:a16="http://schemas.microsoft.com/office/drawing/2014/main" id="{E7F5CFB1-DC41-447F-BE1D-24262CBE7D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82030" y="8894211"/>
                <a:ext cx="163273" cy="564115"/>
              </a:xfrm>
              <a:custGeom>
                <a:avLst/>
                <a:gdLst>
                  <a:gd name="T0" fmla="*/ 0 w 116"/>
                  <a:gd name="T1" fmla="*/ 261 h 401"/>
                  <a:gd name="T2" fmla="*/ 26 w 116"/>
                  <a:gd name="T3" fmla="*/ 261 h 401"/>
                  <a:gd name="T4" fmla="*/ 26 w 116"/>
                  <a:gd name="T5" fmla="*/ 401 h 401"/>
                  <a:gd name="T6" fmla="*/ 90 w 116"/>
                  <a:gd name="T7" fmla="*/ 401 h 401"/>
                  <a:gd name="T8" fmla="*/ 90 w 116"/>
                  <a:gd name="T9" fmla="*/ 261 h 401"/>
                  <a:gd name="T10" fmla="*/ 116 w 116"/>
                  <a:gd name="T11" fmla="*/ 261 h 401"/>
                  <a:gd name="T12" fmla="*/ 116 w 116"/>
                  <a:gd name="T13" fmla="*/ 0 h 401"/>
                  <a:gd name="T14" fmla="*/ 0 w 116"/>
                  <a:gd name="T15" fmla="*/ 0 h 401"/>
                  <a:gd name="T16" fmla="*/ 0 w 116"/>
                  <a:gd name="T17" fmla="*/ 26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0" y="261"/>
                    </a:moveTo>
                    <a:lnTo>
                      <a:pt x="26" y="261"/>
                    </a:lnTo>
                    <a:lnTo>
                      <a:pt x="26" y="401"/>
                    </a:lnTo>
                    <a:lnTo>
                      <a:pt x="90" y="401"/>
                    </a:lnTo>
                    <a:lnTo>
                      <a:pt x="90" y="261"/>
                    </a:lnTo>
                    <a:lnTo>
                      <a:pt x="116" y="261"/>
                    </a:lnTo>
                    <a:lnTo>
                      <a:pt x="116" y="0"/>
                    </a:lnTo>
                    <a:lnTo>
                      <a:pt x="0" y="0"/>
                    </a:lnTo>
                    <a:lnTo>
                      <a:pt x="0" y="2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232" name="Freeform 301">
                <a:extLst>
                  <a:ext uri="{FF2B5EF4-FFF2-40B4-BE49-F238E27FC236}">
                    <a16:creationId xmlns:a16="http://schemas.microsoft.com/office/drawing/2014/main" id="{B071091A-4841-43AC-9EE2-DAC0F22B49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65402" y="8894211"/>
                <a:ext cx="163273" cy="564115"/>
              </a:xfrm>
              <a:custGeom>
                <a:avLst/>
                <a:gdLst>
                  <a:gd name="T0" fmla="*/ 0 w 116"/>
                  <a:gd name="T1" fmla="*/ 261 h 401"/>
                  <a:gd name="T2" fmla="*/ 26 w 116"/>
                  <a:gd name="T3" fmla="*/ 261 h 401"/>
                  <a:gd name="T4" fmla="*/ 26 w 116"/>
                  <a:gd name="T5" fmla="*/ 401 h 401"/>
                  <a:gd name="T6" fmla="*/ 90 w 116"/>
                  <a:gd name="T7" fmla="*/ 401 h 401"/>
                  <a:gd name="T8" fmla="*/ 90 w 116"/>
                  <a:gd name="T9" fmla="*/ 261 h 401"/>
                  <a:gd name="T10" fmla="*/ 116 w 116"/>
                  <a:gd name="T11" fmla="*/ 261 h 401"/>
                  <a:gd name="T12" fmla="*/ 116 w 116"/>
                  <a:gd name="T13" fmla="*/ 0 h 401"/>
                  <a:gd name="T14" fmla="*/ 0 w 116"/>
                  <a:gd name="T15" fmla="*/ 0 h 401"/>
                  <a:gd name="T16" fmla="*/ 0 w 116"/>
                  <a:gd name="T17" fmla="*/ 26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0" y="261"/>
                    </a:moveTo>
                    <a:lnTo>
                      <a:pt x="26" y="261"/>
                    </a:lnTo>
                    <a:lnTo>
                      <a:pt x="26" y="401"/>
                    </a:lnTo>
                    <a:lnTo>
                      <a:pt x="90" y="401"/>
                    </a:lnTo>
                    <a:lnTo>
                      <a:pt x="90" y="261"/>
                    </a:lnTo>
                    <a:lnTo>
                      <a:pt x="116" y="261"/>
                    </a:lnTo>
                    <a:lnTo>
                      <a:pt x="116" y="0"/>
                    </a:lnTo>
                    <a:lnTo>
                      <a:pt x="0" y="0"/>
                    </a:lnTo>
                    <a:lnTo>
                      <a:pt x="0" y="2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233" name="Freeform 302">
                <a:extLst>
                  <a:ext uri="{FF2B5EF4-FFF2-40B4-BE49-F238E27FC236}">
                    <a16:creationId xmlns:a16="http://schemas.microsoft.com/office/drawing/2014/main" id="{808EDFAE-29D3-442C-BB46-A0B0ABFA9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48774" y="8894211"/>
                <a:ext cx="163273" cy="564115"/>
              </a:xfrm>
              <a:custGeom>
                <a:avLst/>
                <a:gdLst>
                  <a:gd name="T0" fmla="*/ 0 w 116"/>
                  <a:gd name="T1" fmla="*/ 261 h 401"/>
                  <a:gd name="T2" fmla="*/ 26 w 116"/>
                  <a:gd name="T3" fmla="*/ 261 h 401"/>
                  <a:gd name="T4" fmla="*/ 26 w 116"/>
                  <a:gd name="T5" fmla="*/ 401 h 401"/>
                  <a:gd name="T6" fmla="*/ 90 w 116"/>
                  <a:gd name="T7" fmla="*/ 401 h 401"/>
                  <a:gd name="T8" fmla="*/ 90 w 116"/>
                  <a:gd name="T9" fmla="*/ 261 h 401"/>
                  <a:gd name="T10" fmla="*/ 116 w 116"/>
                  <a:gd name="T11" fmla="*/ 261 h 401"/>
                  <a:gd name="T12" fmla="*/ 116 w 116"/>
                  <a:gd name="T13" fmla="*/ 0 h 401"/>
                  <a:gd name="T14" fmla="*/ 0 w 116"/>
                  <a:gd name="T15" fmla="*/ 0 h 401"/>
                  <a:gd name="T16" fmla="*/ 0 w 116"/>
                  <a:gd name="T17" fmla="*/ 26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0" y="261"/>
                    </a:moveTo>
                    <a:lnTo>
                      <a:pt x="26" y="261"/>
                    </a:lnTo>
                    <a:lnTo>
                      <a:pt x="26" y="401"/>
                    </a:lnTo>
                    <a:lnTo>
                      <a:pt x="90" y="401"/>
                    </a:lnTo>
                    <a:lnTo>
                      <a:pt x="90" y="261"/>
                    </a:lnTo>
                    <a:lnTo>
                      <a:pt x="116" y="261"/>
                    </a:lnTo>
                    <a:lnTo>
                      <a:pt x="116" y="0"/>
                    </a:lnTo>
                    <a:lnTo>
                      <a:pt x="0" y="0"/>
                    </a:lnTo>
                    <a:lnTo>
                      <a:pt x="0" y="2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234" name="Freeform 303">
                <a:extLst>
                  <a:ext uri="{FF2B5EF4-FFF2-40B4-BE49-F238E27FC236}">
                    <a16:creationId xmlns:a16="http://schemas.microsoft.com/office/drawing/2014/main" id="{6E33D902-9CB0-42D5-8B8F-7E63FD25F4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30738" y="8894211"/>
                <a:ext cx="163273" cy="564115"/>
              </a:xfrm>
              <a:custGeom>
                <a:avLst/>
                <a:gdLst>
                  <a:gd name="T0" fmla="*/ 0 w 116"/>
                  <a:gd name="T1" fmla="*/ 261 h 401"/>
                  <a:gd name="T2" fmla="*/ 26 w 116"/>
                  <a:gd name="T3" fmla="*/ 261 h 401"/>
                  <a:gd name="T4" fmla="*/ 26 w 116"/>
                  <a:gd name="T5" fmla="*/ 401 h 401"/>
                  <a:gd name="T6" fmla="*/ 90 w 116"/>
                  <a:gd name="T7" fmla="*/ 401 h 401"/>
                  <a:gd name="T8" fmla="*/ 90 w 116"/>
                  <a:gd name="T9" fmla="*/ 261 h 401"/>
                  <a:gd name="T10" fmla="*/ 116 w 116"/>
                  <a:gd name="T11" fmla="*/ 261 h 401"/>
                  <a:gd name="T12" fmla="*/ 116 w 116"/>
                  <a:gd name="T13" fmla="*/ 0 h 401"/>
                  <a:gd name="T14" fmla="*/ 0 w 116"/>
                  <a:gd name="T15" fmla="*/ 0 h 401"/>
                  <a:gd name="T16" fmla="*/ 0 w 116"/>
                  <a:gd name="T17" fmla="*/ 26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0" y="261"/>
                    </a:moveTo>
                    <a:lnTo>
                      <a:pt x="26" y="261"/>
                    </a:lnTo>
                    <a:lnTo>
                      <a:pt x="26" y="401"/>
                    </a:lnTo>
                    <a:lnTo>
                      <a:pt x="90" y="401"/>
                    </a:lnTo>
                    <a:lnTo>
                      <a:pt x="90" y="261"/>
                    </a:lnTo>
                    <a:lnTo>
                      <a:pt x="116" y="261"/>
                    </a:lnTo>
                    <a:lnTo>
                      <a:pt x="116" y="0"/>
                    </a:lnTo>
                    <a:lnTo>
                      <a:pt x="0" y="0"/>
                    </a:lnTo>
                    <a:lnTo>
                      <a:pt x="0" y="2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235" name="Freeform 304">
                <a:extLst>
                  <a:ext uri="{FF2B5EF4-FFF2-40B4-BE49-F238E27FC236}">
                    <a16:creationId xmlns:a16="http://schemas.microsoft.com/office/drawing/2014/main" id="{7EC47422-F903-4231-8D8E-0B1F84BF63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14110" y="8894211"/>
                <a:ext cx="163273" cy="564115"/>
              </a:xfrm>
              <a:custGeom>
                <a:avLst/>
                <a:gdLst>
                  <a:gd name="T0" fmla="*/ 0 w 116"/>
                  <a:gd name="T1" fmla="*/ 261 h 401"/>
                  <a:gd name="T2" fmla="*/ 26 w 116"/>
                  <a:gd name="T3" fmla="*/ 261 h 401"/>
                  <a:gd name="T4" fmla="*/ 26 w 116"/>
                  <a:gd name="T5" fmla="*/ 401 h 401"/>
                  <a:gd name="T6" fmla="*/ 90 w 116"/>
                  <a:gd name="T7" fmla="*/ 401 h 401"/>
                  <a:gd name="T8" fmla="*/ 90 w 116"/>
                  <a:gd name="T9" fmla="*/ 261 h 401"/>
                  <a:gd name="T10" fmla="*/ 116 w 116"/>
                  <a:gd name="T11" fmla="*/ 261 h 401"/>
                  <a:gd name="T12" fmla="*/ 116 w 116"/>
                  <a:gd name="T13" fmla="*/ 0 h 401"/>
                  <a:gd name="T14" fmla="*/ 0 w 116"/>
                  <a:gd name="T15" fmla="*/ 0 h 401"/>
                  <a:gd name="T16" fmla="*/ 0 w 116"/>
                  <a:gd name="T17" fmla="*/ 26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0" y="261"/>
                    </a:moveTo>
                    <a:lnTo>
                      <a:pt x="26" y="261"/>
                    </a:lnTo>
                    <a:lnTo>
                      <a:pt x="26" y="401"/>
                    </a:lnTo>
                    <a:lnTo>
                      <a:pt x="90" y="401"/>
                    </a:lnTo>
                    <a:lnTo>
                      <a:pt x="90" y="261"/>
                    </a:lnTo>
                    <a:lnTo>
                      <a:pt x="116" y="261"/>
                    </a:lnTo>
                    <a:lnTo>
                      <a:pt x="116" y="0"/>
                    </a:lnTo>
                    <a:lnTo>
                      <a:pt x="0" y="0"/>
                    </a:lnTo>
                    <a:lnTo>
                      <a:pt x="0" y="2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236" name="Freeform 305">
                <a:extLst>
                  <a:ext uri="{FF2B5EF4-FFF2-40B4-BE49-F238E27FC236}">
                    <a16:creationId xmlns:a16="http://schemas.microsoft.com/office/drawing/2014/main" id="{483FE0D1-8CDB-4292-8F2E-C52A89C04F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97483" y="8894211"/>
                <a:ext cx="163273" cy="564115"/>
              </a:xfrm>
              <a:custGeom>
                <a:avLst/>
                <a:gdLst>
                  <a:gd name="T0" fmla="*/ 0 w 116"/>
                  <a:gd name="T1" fmla="*/ 261 h 401"/>
                  <a:gd name="T2" fmla="*/ 26 w 116"/>
                  <a:gd name="T3" fmla="*/ 261 h 401"/>
                  <a:gd name="T4" fmla="*/ 26 w 116"/>
                  <a:gd name="T5" fmla="*/ 401 h 401"/>
                  <a:gd name="T6" fmla="*/ 90 w 116"/>
                  <a:gd name="T7" fmla="*/ 401 h 401"/>
                  <a:gd name="T8" fmla="*/ 90 w 116"/>
                  <a:gd name="T9" fmla="*/ 261 h 401"/>
                  <a:gd name="T10" fmla="*/ 116 w 116"/>
                  <a:gd name="T11" fmla="*/ 261 h 401"/>
                  <a:gd name="T12" fmla="*/ 116 w 116"/>
                  <a:gd name="T13" fmla="*/ 0 h 401"/>
                  <a:gd name="T14" fmla="*/ 0 w 116"/>
                  <a:gd name="T15" fmla="*/ 0 h 401"/>
                  <a:gd name="T16" fmla="*/ 0 w 116"/>
                  <a:gd name="T17" fmla="*/ 26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0" y="261"/>
                    </a:moveTo>
                    <a:lnTo>
                      <a:pt x="26" y="261"/>
                    </a:lnTo>
                    <a:lnTo>
                      <a:pt x="26" y="401"/>
                    </a:lnTo>
                    <a:lnTo>
                      <a:pt x="90" y="401"/>
                    </a:lnTo>
                    <a:lnTo>
                      <a:pt x="90" y="261"/>
                    </a:lnTo>
                    <a:lnTo>
                      <a:pt x="116" y="261"/>
                    </a:lnTo>
                    <a:lnTo>
                      <a:pt x="116" y="0"/>
                    </a:lnTo>
                    <a:lnTo>
                      <a:pt x="0" y="0"/>
                    </a:lnTo>
                    <a:lnTo>
                      <a:pt x="0" y="2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237" name="Freeform 306">
                <a:extLst>
                  <a:ext uri="{FF2B5EF4-FFF2-40B4-BE49-F238E27FC236}">
                    <a16:creationId xmlns:a16="http://schemas.microsoft.com/office/drawing/2014/main" id="{A1C465BE-B191-493B-9EF4-B1B2694D0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79448" y="8894211"/>
                <a:ext cx="163273" cy="564115"/>
              </a:xfrm>
              <a:custGeom>
                <a:avLst/>
                <a:gdLst>
                  <a:gd name="T0" fmla="*/ 0 w 116"/>
                  <a:gd name="T1" fmla="*/ 261 h 401"/>
                  <a:gd name="T2" fmla="*/ 26 w 116"/>
                  <a:gd name="T3" fmla="*/ 261 h 401"/>
                  <a:gd name="T4" fmla="*/ 26 w 116"/>
                  <a:gd name="T5" fmla="*/ 401 h 401"/>
                  <a:gd name="T6" fmla="*/ 90 w 116"/>
                  <a:gd name="T7" fmla="*/ 401 h 401"/>
                  <a:gd name="T8" fmla="*/ 90 w 116"/>
                  <a:gd name="T9" fmla="*/ 261 h 401"/>
                  <a:gd name="T10" fmla="*/ 116 w 116"/>
                  <a:gd name="T11" fmla="*/ 261 h 401"/>
                  <a:gd name="T12" fmla="*/ 116 w 116"/>
                  <a:gd name="T13" fmla="*/ 0 h 401"/>
                  <a:gd name="T14" fmla="*/ 0 w 116"/>
                  <a:gd name="T15" fmla="*/ 0 h 401"/>
                  <a:gd name="T16" fmla="*/ 0 w 116"/>
                  <a:gd name="T17" fmla="*/ 26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0" y="261"/>
                    </a:moveTo>
                    <a:lnTo>
                      <a:pt x="26" y="261"/>
                    </a:lnTo>
                    <a:lnTo>
                      <a:pt x="26" y="401"/>
                    </a:lnTo>
                    <a:lnTo>
                      <a:pt x="90" y="401"/>
                    </a:lnTo>
                    <a:lnTo>
                      <a:pt x="90" y="261"/>
                    </a:lnTo>
                    <a:lnTo>
                      <a:pt x="116" y="261"/>
                    </a:lnTo>
                    <a:lnTo>
                      <a:pt x="116" y="0"/>
                    </a:lnTo>
                    <a:lnTo>
                      <a:pt x="0" y="0"/>
                    </a:lnTo>
                    <a:lnTo>
                      <a:pt x="0" y="2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238" name="Freeform 307">
                <a:extLst>
                  <a:ext uri="{FF2B5EF4-FFF2-40B4-BE49-F238E27FC236}">
                    <a16:creationId xmlns:a16="http://schemas.microsoft.com/office/drawing/2014/main" id="{8AFE9591-4D42-46A6-9A26-F011EC1216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62820" y="8894211"/>
                <a:ext cx="163273" cy="564115"/>
              </a:xfrm>
              <a:custGeom>
                <a:avLst/>
                <a:gdLst>
                  <a:gd name="T0" fmla="*/ 0 w 116"/>
                  <a:gd name="T1" fmla="*/ 261 h 401"/>
                  <a:gd name="T2" fmla="*/ 26 w 116"/>
                  <a:gd name="T3" fmla="*/ 261 h 401"/>
                  <a:gd name="T4" fmla="*/ 26 w 116"/>
                  <a:gd name="T5" fmla="*/ 401 h 401"/>
                  <a:gd name="T6" fmla="*/ 90 w 116"/>
                  <a:gd name="T7" fmla="*/ 401 h 401"/>
                  <a:gd name="T8" fmla="*/ 90 w 116"/>
                  <a:gd name="T9" fmla="*/ 261 h 401"/>
                  <a:gd name="T10" fmla="*/ 116 w 116"/>
                  <a:gd name="T11" fmla="*/ 261 h 401"/>
                  <a:gd name="T12" fmla="*/ 116 w 116"/>
                  <a:gd name="T13" fmla="*/ 0 h 401"/>
                  <a:gd name="T14" fmla="*/ 0 w 116"/>
                  <a:gd name="T15" fmla="*/ 0 h 401"/>
                  <a:gd name="T16" fmla="*/ 0 w 116"/>
                  <a:gd name="T17" fmla="*/ 26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0" y="261"/>
                    </a:moveTo>
                    <a:lnTo>
                      <a:pt x="26" y="261"/>
                    </a:lnTo>
                    <a:lnTo>
                      <a:pt x="26" y="401"/>
                    </a:lnTo>
                    <a:lnTo>
                      <a:pt x="90" y="401"/>
                    </a:lnTo>
                    <a:lnTo>
                      <a:pt x="90" y="261"/>
                    </a:lnTo>
                    <a:lnTo>
                      <a:pt x="116" y="261"/>
                    </a:lnTo>
                    <a:lnTo>
                      <a:pt x="116" y="0"/>
                    </a:lnTo>
                    <a:lnTo>
                      <a:pt x="0" y="0"/>
                    </a:lnTo>
                    <a:lnTo>
                      <a:pt x="0" y="2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239" name="Freeform 308">
                <a:extLst>
                  <a:ext uri="{FF2B5EF4-FFF2-40B4-BE49-F238E27FC236}">
                    <a16:creationId xmlns:a16="http://schemas.microsoft.com/office/drawing/2014/main" id="{32B4B709-CADC-4802-B6C7-96996999F1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46192" y="8894211"/>
                <a:ext cx="163273" cy="564115"/>
              </a:xfrm>
              <a:custGeom>
                <a:avLst/>
                <a:gdLst>
                  <a:gd name="T0" fmla="*/ 0 w 116"/>
                  <a:gd name="T1" fmla="*/ 261 h 401"/>
                  <a:gd name="T2" fmla="*/ 26 w 116"/>
                  <a:gd name="T3" fmla="*/ 261 h 401"/>
                  <a:gd name="T4" fmla="*/ 26 w 116"/>
                  <a:gd name="T5" fmla="*/ 401 h 401"/>
                  <a:gd name="T6" fmla="*/ 90 w 116"/>
                  <a:gd name="T7" fmla="*/ 401 h 401"/>
                  <a:gd name="T8" fmla="*/ 90 w 116"/>
                  <a:gd name="T9" fmla="*/ 261 h 401"/>
                  <a:gd name="T10" fmla="*/ 116 w 116"/>
                  <a:gd name="T11" fmla="*/ 261 h 401"/>
                  <a:gd name="T12" fmla="*/ 116 w 116"/>
                  <a:gd name="T13" fmla="*/ 0 h 401"/>
                  <a:gd name="T14" fmla="*/ 0 w 116"/>
                  <a:gd name="T15" fmla="*/ 0 h 401"/>
                  <a:gd name="T16" fmla="*/ 0 w 116"/>
                  <a:gd name="T17" fmla="*/ 26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0" y="261"/>
                    </a:moveTo>
                    <a:lnTo>
                      <a:pt x="26" y="261"/>
                    </a:lnTo>
                    <a:lnTo>
                      <a:pt x="26" y="401"/>
                    </a:lnTo>
                    <a:lnTo>
                      <a:pt x="90" y="401"/>
                    </a:lnTo>
                    <a:lnTo>
                      <a:pt x="90" y="261"/>
                    </a:lnTo>
                    <a:lnTo>
                      <a:pt x="116" y="261"/>
                    </a:lnTo>
                    <a:lnTo>
                      <a:pt x="116" y="0"/>
                    </a:lnTo>
                    <a:lnTo>
                      <a:pt x="0" y="0"/>
                    </a:lnTo>
                    <a:lnTo>
                      <a:pt x="0" y="2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</p:grpSp>
        <p:grpSp>
          <p:nvGrpSpPr>
            <p:cNvPr id="2210" name="Group 2209">
              <a:extLst>
                <a:ext uri="{FF2B5EF4-FFF2-40B4-BE49-F238E27FC236}">
                  <a16:creationId xmlns:a16="http://schemas.microsoft.com/office/drawing/2014/main" id="{E0F0609C-EA9D-4BB5-B22D-4726FF049EAD}"/>
                </a:ext>
              </a:extLst>
            </p:cNvPr>
            <p:cNvGrpSpPr/>
            <p:nvPr/>
          </p:nvGrpSpPr>
          <p:grpSpPr>
            <a:xfrm>
              <a:off x="5860659" y="5528326"/>
              <a:ext cx="422999" cy="2629633"/>
              <a:chOff x="14247920" y="5093121"/>
              <a:chExt cx="563011" cy="3500042"/>
            </a:xfrm>
            <a:grpFill/>
          </p:grpSpPr>
          <p:sp>
            <p:nvSpPr>
              <p:cNvPr id="2222" name="Freeform 309">
                <a:extLst>
                  <a:ext uri="{FF2B5EF4-FFF2-40B4-BE49-F238E27FC236}">
                    <a16:creationId xmlns:a16="http://schemas.microsoft.com/office/drawing/2014/main" id="{24374D10-CDBB-4648-B9DB-30CD67E3B2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7920" y="5093121"/>
                <a:ext cx="563011" cy="163185"/>
              </a:xfrm>
              <a:custGeom>
                <a:avLst/>
                <a:gdLst>
                  <a:gd name="T0" fmla="*/ 260 w 400"/>
                  <a:gd name="T1" fmla="*/ 26 h 116"/>
                  <a:gd name="T2" fmla="*/ 260 w 400"/>
                  <a:gd name="T3" fmla="*/ 0 h 116"/>
                  <a:gd name="T4" fmla="*/ 0 w 400"/>
                  <a:gd name="T5" fmla="*/ 0 h 116"/>
                  <a:gd name="T6" fmla="*/ 0 w 400"/>
                  <a:gd name="T7" fmla="*/ 116 h 116"/>
                  <a:gd name="T8" fmla="*/ 260 w 400"/>
                  <a:gd name="T9" fmla="*/ 116 h 116"/>
                  <a:gd name="T10" fmla="*/ 260 w 400"/>
                  <a:gd name="T11" fmla="*/ 90 h 116"/>
                  <a:gd name="T12" fmla="*/ 400 w 400"/>
                  <a:gd name="T13" fmla="*/ 90 h 116"/>
                  <a:gd name="T14" fmla="*/ 400 w 400"/>
                  <a:gd name="T15" fmla="*/ 26 h 116"/>
                  <a:gd name="T16" fmla="*/ 260 w 400"/>
                  <a:gd name="T17" fmla="*/ 2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260" y="26"/>
                    </a:moveTo>
                    <a:lnTo>
                      <a:pt x="260" y="0"/>
                    </a:lnTo>
                    <a:lnTo>
                      <a:pt x="0" y="0"/>
                    </a:lnTo>
                    <a:lnTo>
                      <a:pt x="0" y="116"/>
                    </a:lnTo>
                    <a:lnTo>
                      <a:pt x="260" y="116"/>
                    </a:lnTo>
                    <a:lnTo>
                      <a:pt x="260" y="90"/>
                    </a:lnTo>
                    <a:lnTo>
                      <a:pt x="400" y="90"/>
                    </a:lnTo>
                    <a:lnTo>
                      <a:pt x="400" y="26"/>
                    </a:lnTo>
                    <a:lnTo>
                      <a:pt x="26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223" name="Freeform 310">
                <a:extLst>
                  <a:ext uri="{FF2B5EF4-FFF2-40B4-BE49-F238E27FC236}">
                    <a16:creationId xmlns:a16="http://schemas.microsoft.com/office/drawing/2014/main" id="{578B5F27-97A5-477C-954B-3763395AC4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7920" y="5509525"/>
                <a:ext cx="563011" cy="164592"/>
              </a:xfrm>
              <a:custGeom>
                <a:avLst/>
                <a:gdLst>
                  <a:gd name="T0" fmla="*/ 260 w 400"/>
                  <a:gd name="T1" fmla="*/ 0 h 117"/>
                  <a:gd name="T2" fmla="*/ 0 w 400"/>
                  <a:gd name="T3" fmla="*/ 0 h 117"/>
                  <a:gd name="T4" fmla="*/ 0 w 400"/>
                  <a:gd name="T5" fmla="*/ 117 h 117"/>
                  <a:gd name="T6" fmla="*/ 260 w 400"/>
                  <a:gd name="T7" fmla="*/ 117 h 117"/>
                  <a:gd name="T8" fmla="*/ 260 w 400"/>
                  <a:gd name="T9" fmla="*/ 91 h 117"/>
                  <a:gd name="T10" fmla="*/ 400 w 400"/>
                  <a:gd name="T11" fmla="*/ 91 h 117"/>
                  <a:gd name="T12" fmla="*/ 400 w 400"/>
                  <a:gd name="T13" fmla="*/ 27 h 117"/>
                  <a:gd name="T14" fmla="*/ 260 w 400"/>
                  <a:gd name="T15" fmla="*/ 27 h 117"/>
                  <a:gd name="T16" fmla="*/ 260 w 400"/>
                  <a:gd name="T17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7">
                    <a:moveTo>
                      <a:pt x="260" y="0"/>
                    </a:moveTo>
                    <a:lnTo>
                      <a:pt x="0" y="0"/>
                    </a:lnTo>
                    <a:lnTo>
                      <a:pt x="0" y="117"/>
                    </a:lnTo>
                    <a:lnTo>
                      <a:pt x="260" y="117"/>
                    </a:lnTo>
                    <a:lnTo>
                      <a:pt x="260" y="91"/>
                    </a:lnTo>
                    <a:lnTo>
                      <a:pt x="400" y="91"/>
                    </a:lnTo>
                    <a:lnTo>
                      <a:pt x="400" y="27"/>
                    </a:lnTo>
                    <a:lnTo>
                      <a:pt x="260" y="27"/>
                    </a:lnTo>
                    <a:lnTo>
                      <a:pt x="2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224" name="Freeform 311">
                <a:extLst>
                  <a:ext uri="{FF2B5EF4-FFF2-40B4-BE49-F238E27FC236}">
                    <a16:creationId xmlns:a16="http://schemas.microsoft.com/office/drawing/2014/main" id="{64027408-6902-4FE8-AD0E-D6CAAD87A8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7920" y="5927335"/>
                <a:ext cx="563011" cy="163185"/>
              </a:xfrm>
              <a:custGeom>
                <a:avLst/>
                <a:gdLst>
                  <a:gd name="T0" fmla="*/ 260 w 400"/>
                  <a:gd name="T1" fmla="*/ 0 h 116"/>
                  <a:gd name="T2" fmla="*/ 0 w 400"/>
                  <a:gd name="T3" fmla="*/ 0 h 116"/>
                  <a:gd name="T4" fmla="*/ 0 w 400"/>
                  <a:gd name="T5" fmla="*/ 116 h 116"/>
                  <a:gd name="T6" fmla="*/ 260 w 400"/>
                  <a:gd name="T7" fmla="*/ 116 h 116"/>
                  <a:gd name="T8" fmla="*/ 260 w 400"/>
                  <a:gd name="T9" fmla="*/ 90 h 116"/>
                  <a:gd name="T10" fmla="*/ 400 w 400"/>
                  <a:gd name="T11" fmla="*/ 90 h 116"/>
                  <a:gd name="T12" fmla="*/ 400 w 400"/>
                  <a:gd name="T13" fmla="*/ 26 h 116"/>
                  <a:gd name="T14" fmla="*/ 260 w 400"/>
                  <a:gd name="T15" fmla="*/ 26 h 116"/>
                  <a:gd name="T16" fmla="*/ 260 w 400"/>
                  <a:gd name="T17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260" y="0"/>
                    </a:moveTo>
                    <a:lnTo>
                      <a:pt x="0" y="0"/>
                    </a:lnTo>
                    <a:lnTo>
                      <a:pt x="0" y="116"/>
                    </a:lnTo>
                    <a:lnTo>
                      <a:pt x="260" y="116"/>
                    </a:lnTo>
                    <a:lnTo>
                      <a:pt x="260" y="90"/>
                    </a:lnTo>
                    <a:lnTo>
                      <a:pt x="400" y="90"/>
                    </a:lnTo>
                    <a:lnTo>
                      <a:pt x="400" y="26"/>
                    </a:lnTo>
                    <a:lnTo>
                      <a:pt x="260" y="26"/>
                    </a:lnTo>
                    <a:lnTo>
                      <a:pt x="2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225" name="Freeform 312">
                <a:extLst>
                  <a:ext uri="{FF2B5EF4-FFF2-40B4-BE49-F238E27FC236}">
                    <a16:creationId xmlns:a16="http://schemas.microsoft.com/office/drawing/2014/main" id="{13E88141-B54F-4122-A9A7-A73E61B5E8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7920" y="6343739"/>
                <a:ext cx="563011" cy="164592"/>
              </a:xfrm>
              <a:custGeom>
                <a:avLst/>
                <a:gdLst>
                  <a:gd name="T0" fmla="*/ 260 w 400"/>
                  <a:gd name="T1" fmla="*/ 0 h 117"/>
                  <a:gd name="T2" fmla="*/ 0 w 400"/>
                  <a:gd name="T3" fmla="*/ 0 h 117"/>
                  <a:gd name="T4" fmla="*/ 0 w 400"/>
                  <a:gd name="T5" fmla="*/ 117 h 117"/>
                  <a:gd name="T6" fmla="*/ 260 w 400"/>
                  <a:gd name="T7" fmla="*/ 117 h 117"/>
                  <a:gd name="T8" fmla="*/ 260 w 400"/>
                  <a:gd name="T9" fmla="*/ 91 h 117"/>
                  <a:gd name="T10" fmla="*/ 400 w 400"/>
                  <a:gd name="T11" fmla="*/ 91 h 117"/>
                  <a:gd name="T12" fmla="*/ 400 w 400"/>
                  <a:gd name="T13" fmla="*/ 26 h 117"/>
                  <a:gd name="T14" fmla="*/ 260 w 400"/>
                  <a:gd name="T15" fmla="*/ 26 h 117"/>
                  <a:gd name="T16" fmla="*/ 260 w 400"/>
                  <a:gd name="T17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7">
                    <a:moveTo>
                      <a:pt x="260" y="0"/>
                    </a:moveTo>
                    <a:lnTo>
                      <a:pt x="0" y="0"/>
                    </a:lnTo>
                    <a:lnTo>
                      <a:pt x="0" y="117"/>
                    </a:lnTo>
                    <a:lnTo>
                      <a:pt x="260" y="117"/>
                    </a:lnTo>
                    <a:lnTo>
                      <a:pt x="260" y="91"/>
                    </a:lnTo>
                    <a:lnTo>
                      <a:pt x="400" y="91"/>
                    </a:lnTo>
                    <a:lnTo>
                      <a:pt x="400" y="26"/>
                    </a:lnTo>
                    <a:lnTo>
                      <a:pt x="260" y="26"/>
                    </a:lnTo>
                    <a:lnTo>
                      <a:pt x="2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226" name="Freeform 313">
                <a:extLst>
                  <a:ext uri="{FF2B5EF4-FFF2-40B4-BE49-F238E27FC236}">
                    <a16:creationId xmlns:a16="http://schemas.microsoft.com/office/drawing/2014/main" id="{ED36D7D9-4E1D-4985-866D-467F56EFE5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7920" y="6761549"/>
                <a:ext cx="563011" cy="163185"/>
              </a:xfrm>
              <a:custGeom>
                <a:avLst/>
                <a:gdLst>
                  <a:gd name="T0" fmla="*/ 260 w 400"/>
                  <a:gd name="T1" fmla="*/ 0 h 116"/>
                  <a:gd name="T2" fmla="*/ 0 w 400"/>
                  <a:gd name="T3" fmla="*/ 0 h 116"/>
                  <a:gd name="T4" fmla="*/ 0 w 400"/>
                  <a:gd name="T5" fmla="*/ 116 h 116"/>
                  <a:gd name="T6" fmla="*/ 260 w 400"/>
                  <a:gd name="T7" fmla="*/ 116 h 116"/>
                  <a:gd name="T8" fmla="*/ 260 w 400"/>
                  <a:gd name="T9" fmla="*/ 90 h 116"/>
                  <a:gd name="T10" fmla="*/ 400 w 400"/>
                  <a:gd name="T11" fmla="*/ 90 h 116"/>
                  <a:gd name="T12" fmla="*/ 400 w 400"/>
                  <a:gd name="T13" fmla="*/ 26 h 116"/>
                  <a:gd name="T14" fmla="*/ 260 w 400"/>
                  <a:gd name="T15" fmla="*/ 26 h 116"/>
                  <a:gd name="T16" fmla="*/ 260 w 400"/>
                  <a:gd name="T17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260" y="0"/>
                    </a:moveTo>
                    <a:lnTo>
                      <a:pt x="0" y="0"/>
                    </a:lnTo>
                    <a:lnTo>
                      <a:pt x="0" y="116"/>
                    </a:lnTo>
                    <a:lnTo>
                      <a:pt x="260" y="116"/>
                    </a:lnTo>
                    <a:lnTo>
                      <a:pt x="260" y="90"/>
                    </a:lnTo>
                    <a:lnTo>
                      <a:pt x="400" y="90"/>
                    </a:lnTo>
                    <a:lnTo>
                      <a:pt x="400" y="26"/>
                    </a:lnTo>
                    <a:lnTo>
                      <a:pt x="260" y="26"/>
                    </a:lnTo>
                    <a:lnTo>
                      <a:pt x="2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227" name="Freeform 314">
                <a:extLst>
                  <a:ext uri="{FF2B5EF4-FFF2-40B4-BE49-F238E27FC236}">
                    <a16:creationId xmlns:a16="http://schemas.microsoft.com/office/drawing/2014/main" id="{307C992C-5341-4DDA-851A-DD3E7DA37F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7920" y="7177953"/>
                <a:ext cx="563011" cy="164592"/>
              </a:xfrm>
              <a:custGeom>
                <a:avLst/>
                <a:gdLst>
                  <a:gd name="T0" fmla="*/ 260 w 400"/>
                  <a:gd name="T1" fmla="*/ 0 h 117"/>
                  <a:gd name="T2" fmla="*/ 0 w 400"/>
                  <a:gd name="T3" fmla="*/ 0 h 117"/>
                  <a:gd name="T4" fmla="*/ 0 w 400"/>
                  <a:gd name="T5" fmla="*/ 117 h 117"/>
                  <a:gd name="T6" fmla="*/ 260 w 400"/>
                  <a:gd name="T7" fmla="*/ 117 h 117"/>
                  <a:gd name="T8" fmla="*/ 260 w 400"/>
                  <a:gd name="T9" fmla="*/ 91 h 117"/>
                  <a:gd name="T10" fmla="*/ 400 w 400"/>
                  <a:gd name="T11" fmla="*/ 91 h 117"/>
                  <a:gd name="T12" fmla="*/ 400 w 400"/>
                  <a:gd name="T13" fmla="*/ 26 h 117"/>
                  <a:gd name="T14" fmla="*/ 260 w 400"/>
                  <a:gd name="T15" fmla="*/ 26 h 117"/>
                  <a:gd name="T16" fmla="*/ 260 w 400"/>
                  <a:gd name="T17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7">
                    <a:moveTo>
                      <a:pt x="260" y="0"/>
                    </a:moveTo>
                    <a:lnTo>
                      <a:pt x="0" y="0"/>
                    </a:lnTo>
                    <a:lnTo>
                      <a:pt x="0" y="117"/>
                    </a:lnTo>
                    <a:lnTo>
                      <a:pt x="260" y="117"/>
                    </a:lnTo>
                    <a:lnTo>
                      <a:pt x="260" y="91"/>
                    </a:lnTo>
                    <a:lnTo>
                      <a:pt x="400" y="91"/>
                    </a:lnTo>
                    <a:lnTo>
                      <a:pt x="400" y="26"/>
                    </a:lnTo>
                    <a:lnTo>
                      <a:pt x="260" y="26"/>
                    </a:lnTo>
                    <a:lnTo>
                      <a:pt x="2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228" name="Freeform 315">
                <a:extLst>
                  <a:ext uri="{FF2B5EF4-FFF2-40B4-BE49-F238E27FC236}">
                    <a16:creationId xmlns:a16="http://schemas.microsoft.com/office/drawing/2014/main" id="{A7CD1C06-155E-453C-A90B-66526948BA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7920" y="7595764"/>
                <a:ext cx="563011" cy="163185"/>
              </a:xfrm>
              <a:custGeom>
                <a:avLst/>
                <a:gdLst>
                  <a:gd name="T0" fmla="*/ 260 w 400"/>
                  <a:gd name="T1" fmla="*/ 0 h 116"/>
                  <a:gd name="T2" fmla="*/ 0 w 400"/>
                  <a:gd name="T3" fmla="*/ 0 h 116"/>
                  <a:gd name="T4" fmla="*/ 0 w 400"/>
                  <a:gd name="T5" fmla="*/ 116 h 116"/>
                  <a:gd name="T6" fmla="*/ 260 w 400"/>
                  <a:gd name="T7" fmla="*/ 116 h 116"/>
                  <a:gd name="T8" fmla="*/ 260 w 400"/>
                  <a:gd name="T9" fmla="*/ 90 h 116"/>
                  <a:gd name="T10" fmla="*/ 400 w 400"/>
                  <a:gd name="T11" fmla="*/ 90 h 116"/>
                  <a:gd name="T12" fmla="*/ 400 w 400"/>
                  <a:gd name="T13" fmla="*/ 26 h 116"/>
                  <a:gd name="T14" fmla="*/ 260 w 400"/>
                  <a:gd name="T15" fmla="*/ 26 h 116"/>
                  <a:gd name="T16" fmla="*/ 260 w 400"/>
                  <a:gd name="T17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260" y="0"/>
                    </a:moveTo>
                    <a:lnTo>
                      <a:pt x="0" y="0"/>
                    </a:lnTo>
                    <a:lnTo>
                      <a:pt x="0" y="116"/>
                    </a:lnTo>
                    <a:lnTo>
                      <a:pt x="260" y="116"/>
                    </a:lnTo>
                    <a:lnTo>
                      <a:pt x="260" y="90"/>
                    </a:lnTo>
                    <a:lnTo>
                      <a:pt x="400" y="90"/>
                    </a:lnTo>
                    <a:lnTo>
                      <a:pt x="400" y="26"/>
                    </a:lnTo>
                    <a:lnTo>
                      <a:pt x="260" y="26"/>
                    </a:lnTo>
                    <a:lnTo>
                      <a:pt x="2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229" name="Freeform 316">
                <a:extLst>
                  <a:ext uri="{FF2B5EF4-FFF2-40B4-BE49-F238E27FC236}">
                    <a16:creationId xmlns:a16="http://schemas.microsoft.com/office/drawing/2014/main" id="{27419B8D-ED36-4F5B-A013-846FDFE4E0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7920" y="8012167"/>
                <a:ext cx="563011" cy="163185"/>
              </a:xfrm>
              <a:custGeom>
                <a:avLst/>
                <a:gdLst>
                  <a:gd name="T0" fmla="*/ 260 w 400"/>
                  <a:gd name="T1" fmla="*/ 0 h 116"/>
                  <a:gd name="T2" fmla="*/ 0 w 400"/>
                  <a:gd name="T3" fmla="*/ 0 h 116"/>
                  <a:gd name="T4" fmla="*/ 0 w 400"/>
                  <a:gd name="T5" fmla="*/ 116 h 116"/>
                  <a:gd name="T6" fmla="*/ 260 w 400"/>
                  <a:gd name="T7" fmla="*/ 116 h 116"/>
                  <a:gd name="T8" fmla="*/ 260 w 400"/>
                  <a:gd name="T9" fmla="*/ 90 h 116"/>
                  <a:gd name="T10" fmla="*/ 400 w 400"/>
                  <a:gd name="T11" fmla="*/ 90 h 116"/>
                  <a:gd name="T12" fmla="*/ 400 w 400"/>
                  <a:gd name="T13" fmla="*/ 26 h 116"/>
                  <a:gd name="T14" fmla="*/ 260 w 400"/>
                  <a:gd name="T15" fmla="*/ 26 h 116"/>
                  <a:gd name="T16" fmla="*/ 260 w 400"/>
                  <a:gd name="T17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260" y="0"/>
                    </a:moveTo>
                    <a:lnTo>
                      <a:pt x="0" y="0"/>
                    </a:lnTo>
                    <a:lnTo>
                      <a:pt x="0" y="116"/>
                    </a:lnTo>
                    <a:lnTo>
                      <a:pt x="260" y="116"/>
                    </a:lnTo>
                    <a:lnTo>
                      <a:pt x="260" y="90"/>
                    </a:lnTo>
                    <a:lnTo>
                      <a:pt x="400" y="90"/>
                    </a:lnTo>
                    <a:lnTo>
                      <a:pt x="400" y="26"/>
                    </a:lnTo>
                    <a:lnTo>
                      <a:pt x="260" y="26"/>
                    </a:lnTo>
                    <a:lnTo>
                      <a:pt x="2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230" name="Freeform 317">
                <a:extLst>
                  <a:ext uri="{FF2B5EF4-FFF2-40B4-BE49-F238E27FC236}">
                    <a16:creationId xmlns:a16="http://schemas.microsoft.com/office/drawing/2014/main" id="{CB920559-7F36-4E89-B6A7-DDAA48ACB9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7920" y="8429978"/>
                <a:ext cx="563011" cy="163185"/>
              </a:xfrm>
              <a:custGeom>
                <a:avLst/>
                <a:gdLst>
                  <a:gd name="T0" fmla="*/ 260 w 400"/>
                  <a:gd name="T1" fmla="*/ 0 h 116"/>
                  <a:gd name="T2" fmla="*/ 0 w 400"/>
                  <a:gd name="T3" fmla="*/ 0 h 116"/>
                  <a:gd name="T4" fmla="*/ 0 w 400"/>
                  <a:gd name="T5" fmla="*/ 116 h 116"/>
                  <a:gd name="T6" fmla="*/ 260 w 400"/>
                  <a:gd name="T7" fmla="*/ 116 h 116"/>
                  <a:gd name="T8" fmla="*/ 260 w 400"/>
                  <a:gd name="T9" fmla="*/ 90 h 116"/>
                  <a:gd name="T10" fmla="*/ 400 w 400"/>
                  <a:gd name="T11" fmla="*/ 90 h 116"/>
                  <a:gd name="T12" fmla="*/ 400 w 400"/>
                  <a:gd name="T13" fmla="*/ 26 h 116"/>
                  <a:gd name="T14" fmla="*/ 260 w 400"/>
                  <a:gd name="T15" fmla="*/ 26 h 116"/>
                  <a:gd name="T16" fmla="*/ 260 w 400"/>
                  <a:gd name="T17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260" y="0"/>
                    </a:moveTo>
                    <a:lnTo>
                      <a:pt x="0" y="0"/>
                    </a:lnTo>
                    <a:lnTo>
                      <a:pt x="0" y="116"/>
                    </a:lnTo>
                    <a:lnTo>
                      <a:pt x="260" y="116"/>
                    </a:lnTo>
                    <a:lnTo>
                      <a:pt x="260" y="90"/>
                    </a:lnTo>
                    <a:lnTo>
                      <a:pt x="400" y="90"/>
                    </a:lnTo>
                    <a:lnTo>
                      <a:pt x="400" y="26"/>
                    </a:lnTo>
                    <a:lnTo>
                      <a:pt x="260" y="26"/>
                    </a:lnTo>
                    <a:lnTo>
                      <a:pt x="2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</p:grpSp>
        <p:grpSp>
          <p:nvGrpSpPr>
            <p:cNvPr id="2211" name="Group 2210">
              <a:extLst>
                <a:ext uri="{FF2B5EF4-FFF2-40B4-BE49-F238E27FC236}">
                  <a16:creationId xmlns:a16="http://schemas.microsoft.com/office/drawing/2014/main" id="{68E640D7-7915-43B0-8559-86185DF5C432}"/>
                </a:ext>
              </a:extLst>
            </p:cNvPr>
            <p:cNvGrpSpPr/>
            <p:nvPr/>
          </p:nvGrpSpPr>
          <p:grpSpPr>
            <a:xfrm>
              <a:off x="2354005" y="5528326"/>
              <a:ext cx="422999" cy="2629633"/>
              <a:chOff x="9580563" y="5093121"/>
              <a:chExt cx="563011" cy="3500042"/>
            </a:xfrm>
            <a:grpFill/>
            <a:effectLst/>
          </p:grpSpPr>
          <p:sp>
            <p:nvSpPr>
              <p:cNvPr id="2213" name="Freeform 318">
                <a:extLst>
                  <a:ext uri="{FF2B5EF4-FFF2-40B4-BE49-F238E27FC236}">
                    <a16:creationId xmlns:a16="http://schemas.microsoft.com/office/drawing/2014/main" id="{24CDB635-4C59-43EC-8521-849B2BC73D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0563" y="8429978"/>
                <a:ext cx="563011" cy="163185"/>
              </a:xfrm>
              <a:custGeom>
                <a:avLst/>
                <a:gdLst>
                  <a:gd name="T0" fmla="*/ 140 w 400"/>
                  <a:gd name="T1" fmla="*/ 26 h 116"/>
                  <a:gd name="T2" fmla="*/ 0 w 400"/>
                  <a:gd name="T3" fmla="*/ 26 h 116"/>
                  <a:gd name="T4" fmla="*/ 0 w 400"/>
                  <a:gd name="T5" fmla="*/ 90 h 116"/>
                  <a:gd name="T6" fmla="*/ 140 w 400"/>
                  <a:gd name="T7" fmla="*/ 90 h 116"/>
                  <a:gd name="T8" fmla="*/ 140 w 400"/>
                  <a:gd name="T9" fmla="*/ 116 h 116"/>
                  <a:gd name="T10" fmla="*/ 400 w 400"/>
                  <a:gd name="T11" fmla="*/ 116 h 116"/>
                  <a:gd name="T12" fmla="*/ 400 w 400"/>
                  <a:gd name="T13" fmla="*/ 0 h 116"/>
                  <a:gd name="T14" fmla="*/ 140 w 400"/>
                  <a:gd name="T15" fmla="*/ 0 h 116"/>
                  <a:gd name="T16" fmla="*/ 140 w 400"/>
                  <a:gd name="T17" fmla="*/ 2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140" y="26"/>
                    </a:moveTo>
                    <a:lnTo>
                      <a:pt x="0" y="26"/>
                    </a:lnTo>
                    <a:lnTo>
                      <a:pt x="0" y="90"/>
                    </a:lnTo>
                    <a:lnTo>
                      <a:pt x="140" y="90"/>
                    </a:lnTo>
                    <a:lnTo>
                      <a:pt x="140" y="116"/>
                    </a:lnTo>
                    <a:lnTo>
                      <a:pt x="400" y="116"/>
                    </a:lnTo>
                    <a:lnTo>
                      <a:pt x="400" y="0"/>
                    </a:lnTo>
                    <a:lnTo>
                      <a:pt x="140" y="0"/>
                    </a:lnTo>
                    <a:lnTo>
                      <a:pt x="14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214" name="Freeform 319">
                <a:extLst>
                  <a:ext uri="{FF2B5EF4-FFF2-40B4-BE49-F238E27FC236}">
                    <a16:creationId xmlns:a16="http://schemas.microsoft.com/office/drawing/2014/main" id="{B84940A4-DE17-43DA-B861-66DE3B457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0563" y="8012167"/>
                <a:ext cx="563011" cy="163185"/>
              </a:xfrm>
              <a:custGeom>
                <a:avLst/>
                <a:gdLst>
                  <a:gd name="T0" fmla="*/ 140 w 400"/>
                  <a:gd name="T1" fmla="*/ 26 h 116"/>
                  <a:gd name="T2" fmla="*/ 0 w 400"/>
                  <a:gd name="T3" fmla="*/ 26 h 116"/>
                  <a:gd name="T4" fmla="*/ 0 w 400"/>
                  <a:gd name="T5" fmla="*/ 90 h 116"/>
                  <a:gd name="T6" fmla="*/ 140 w 400"/>
                  <a:gd name="T7" fmla="*/ 90 h 116"/>
                  <a:gd name="T8" fmla="*/ 140 w 400"/>
                  <a:gd name="T9" fmla="*/ 116 h 116"/>
                  <a:gd name="T10" fmla="*/ 400 w 400"/>
                  <a:gd name="T11" fmla="*/ 116 h 116"/>
                  <a:gd name="T12" fmla="*/ 400 w 400"/>
                  <a:gd name="T13" fmla="*/ 0 h 116"/>
                  <a:gd name="T14" fmla="*/ 140 w 400"/>
                  <a:gd name="T15" fmla="*/ 0 h 116"/>
                  <a:gd name="T16" fmla="*/ 140 w 400"/>
                  <a:gd name="T17" fmla="*/ 2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140" y="26"/>
                    </a:moveTo>
                    <a:lnTo>
                      <a:pt x="0" y="26"/>
                    </a:lnTo>
                    <a:lnTo>
                      <a:pt x="0" y="90"/>
                    </a:lnTo>
                    <a:lnTo>
                      <a:pt x="140" y="90"/>
                    </a:lnTo>
                    <a:lnTo>
                      <a:pt x="140" y="116"/>
                    </a:lnTo>
                    <a:lnTo>
                      <a:pt x="400" y="116"/>
                    </a:lnTo>
                    <a:lnTo>
                      <a:pt x="400" y="0"/>
                    </a:lnTo>
                    <a:lnTo>
                      <a:pt x="140" y="0"/>
                    </a:lnTo>
                    <a:lnTo>
                      <a:pt x="14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215" name="Freeform 320">
                <a:extLst>
                  <a:ext uri="{FF2B5EF4-FFF2-40B4-BE49-F238E27FC236}">
                    <a16:creationId xmlns:a16="http://schemas.microsoft.com/office/drawing/2014/main" id="{140C9227-8E62-4307-AEF3-DD2A6693D6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0563" y="7595764"/>
                <a:ext cx="563011" cy="163185"/>
              </a:xfrm>
              <a:custGeom>
                <a:avLst/>
                <a:gdLst>
                  <a:gd name="T0" fmla="*/ 140 w 400"/>
                  <a:gd name="T1" fmla="*/ 26 h 116"/>
                  <a:gd name="T2" fmla="*/ 0 w 400"/>
                  <a:gd name="T3" fmla="*/ 26 h 116"/>
                  <a:gd name="T4" fmla="*/ 0 w 400"/>
                  <a:gd name="T5" fmla="*/ 90 h 116"/>
                  <a:gd name="T6" fmla="*/ 140 w 400"/>
                  <a:gd name="T7" fmla="*/ 90 h 116"/>
                  <a:gd name="T8" fmla="*/ 140 w 400"/>
                  <a:gd name="T9" fmla="*/ 116 h 116"/>
                  <a:gd name="T10" fmla="*/ 400 w 400"/>
                  <a:gd name="T11" fmla="*/ 116 h 116"/>
                  <a:gd name="T12" fmla="*/ 400 w 400"/>
                  <a:gd name="T13" fmla="*/ 0 h 116"/>
                  <a:gd name="T14" fmla="*/ 140 w 400"/>
                  <a:gd name="T15" fmla="*/ 0 h 116"/>
                  <a:gd name="T16" fmla="*/ 140 w 400"/>
                  <a:gd name="T17" fmla="*/ 2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140" y="26"/>
                    </a:moveTo>
                    <a:lnTo>
                      <a:pt x="0" y="26"/>
                    </a:lnTo>
                    <a:lnTo>
                      <a:pt x="0" y="90"/>
                    </a:lnTo>
                    <a:lnTo>
                      <a:pt x="140" y="90"/>
                    </a:lnTo>
                    <a:lnTo>
                      <a:pt x="140" y="116"/>
                    </a:lnTo>
                    <a:lnTo>
                      <a:pt x="400" y="116"/>
                    </a:lnTo>
                    <a:lnTo>
                      <a:pt x="400" y="0"/>
                    </a:lnTo>
                    <a:lnTo>
                      <a:pt x="140" y="0"/>
                    </a:lnTo>
                    <a:lnTo>
                      <a:pt x="14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216" name="Freeform 321">
                <a:extLst>
                  <a:ext uri="{FF2B5EF4-FFF2-40B4-BE49-F238E27FC236}">
                    <a16:creationId xmlns:a16="http://schemas.microsoft.com/office/drawing/2014/main" id="{2F93A7A1-24BB-473E-934F-243E05F9B9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0563" y="7177953"/>
                <a:ext cx="563011" cy="164592"/>
              </a:xfrm>
              <a:custGeom>
                <a:avLst/>
                <a:gdLst>
                  <a:gd name="T0" fmla="*/ 140 w 400"/>
                  <a:gd name="T1" fmla="*/ 26 h 117"/>
                  <a:gd name="T2" fmla="*/ 0 w 400"/>
                  <a:gd name="T3" fmla="*/ 26 h 117"/>
                  <a:gd name="T4" fmla="*/ 0 w 400"/>
                  <a:gd name="T5" fmla="*/ 91 h 117"/>
                  <a:gd name="T6" fmla="*/ 140 w 400"/>
                  <a:gd name="T7" fmla="*/ 91 h 117"/>
                  <a:gd name="T8" fmla="*/ 140 w 400"/>
                  <a:gd name="T9" fmla="*/ 117 h 117"/>
                  <a:gd name="T10" fmla="*/ 400 w 400"/>
                  <a:gd name="T11" fmla="*/ 117 h 117"/>
                  <a:gd name="T12" fmla="*/ 400 w 400"/>
                  <a:gd name="T13" fmla="*/ 0 h 117"/>
                  <a:gd name="T14" fmla="*/ 140 w 400"/>
                  <a:gd name="T15" fmla="*/ 0 h 117"/>
                  <a:gd name="T16" fmla="*/ 140 w 400"/>
                  <a:gd name="T17" fmla="*/ 2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7">
                    <a:moveTo>
                      <a:pt x="140" y="26"/>
                    </a:moveTo>
                    <a:lnTo>
                      <a:pt x="0" y="26"/>
                    </a:lnTo>
                    <a:lnTo>
                      <a:pt x="0" y="91"/>
                    </a:lnTo>
                    <a:lnTo>
                      <a:pt x="140" y="91"/>
                    </a:lnTo>
                    <a:lnTo>
                      <a:pt x="140" y="117"/>
                    </a:lnTo>
                    <a:lnTo>
                      <a:pt x="400" y="117"/>
                    </a:lnTo>
                    <a:lnTo>
                      <a:pt x="400" y="0"/>
                    </a:lnTo>
                    <a:lnTo>
                      <a:pt x="140" y="0"/>
                    </a:lnTo>
                    <a:lnTo>
                      <a:pt x="14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217" name="Freeform 322">
                <a:extLst>
                  <a:ext uri="{FF2B5EF4-FFF2-40B4-BE49-F238E27FC236}">
                    <a16:creationId xmlns:a16="http://schemas.microsoft.com/office/drawing/2014/main" id="{8535C8CC-8ACF-4351-BAAB-877F49E296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0563" y="6761549"/>
                <a:ext cx="563011" cy="163185"/>
              </a:xfrm>
              <a:custGeom>
                <a:avLst/>
                <a:gdLst>
                  <a:gd name="T0" fmla="*/ 140 w 400"/>
                  <a:gd name="T1" fmla="*/ 26 h 116"/>
                  <a:gd name="T2" fmla="*/ 0 w 400"/>
                  <a:gd name="T3" fmla="*/ 26 h 116"/>
                  <a:gd name="T4" fmla="*/ 0 w 400"/>
                  <a:gd name="T5" fmla="*/ 90 h 116"/>
                  <a:gd name="T6" fmla="*/ 140 w 400"/>
                  <a:gd name="T7" fmla="*/ 90 h 116"/>
                  <a:gd name="T8" fmla="*/ 140 w 400"/>
                  <a:gd name="T9" fmla="*/ 116 h 116"/>
                  <a:gd name="T10" fmla="*/ 400 w 400"/>
                  <a:gd name="T11" fmla="*/ 116 h 116"/>
                  <a:gd name="T12" fmla="*/ 400 w 400"/>
                  <a:gd name="T13" fmla="*/ 0 h 116"/>
                  <a:gd name="T14" fmla="*/ 140 w 400"/>
                  <a:gd name="T15" fmla="*/ 0 h 116"/>
                  <a:gd name="T16" fmla="*/ 140 w 400"/>
                  <a:gd name="T17" fmla="*/ 2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140" y="26"/>
                    </a:moveTo>
                    <a:lnTo>
                      <a:pt x="0" y="26"/>
                    </a:lnTo>
                    <a:lnTo>
                      <a:pt x="0" y="90"/>
                    </a:lnTo>
                    <a:lnTo>
                      <a:pt x="140" y="90"/>
                    </a:lnTo>
                    <a:lnTo>
                      <a:pt x="140" y="116"/>
                    </a:lnTo>
                    <a:lnTo>
                      <a:pt x="400" y="116"/>
                    </a:lnTo>
                    <a:lnTo>
                      <a:pt x="400" y="0"/>
                    </a:lnTo>
                    <a:lnTo>
                      <a:pt x="140" y="0"/>
                    </a:lnTo>
                    <a:lnTo>
                      <a:pt x="14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218" name="Freeform 323">
                <a:extLst>
                  <a:ext uri="{FF2B5EF4-FFF2-40B4-BE49-F238E27FC236}">
                    <a16:creationId xmlns:a16="http://schemas.microsoft.com/office/drawing/2014/main" id="{7A337121-F454-40BE-A658-2B0EF643E5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0563" y="6343739"/>
                <a:ext cx="563011" cy="164592"/>
              </a:xfrm>
              <a:custGeom>
                <a:avLst/>
                <a:gdLst>
                  <a:gd name="T0" fmla="*/ 140 w 400"/>
                  <a:gd name="T1" fmla="*/ 26 h 117"/>
                  <a:gd name="T2" fmla="*/ 0 w 400"/>
                  <a:gd name="T3" fmla="*/ 26 h 117"/>
                  <a:gd name="T4" fmla="*/ 0 w 400"/>
                  <a:gd name="T5" fmla="*/ 91 h 117"/>
                  <a:gd name="T6" fmla="*/ 140 w 400"/>
                  <a:gd name="T7" fmla="*/ 91 h 117"/>
                  <a:gd name="T8" fmla="*/ 140 w 400"/>
                  <a:gd name="T9" fmla="*/ 117 h 117"/>
                  <a:gd name="T10" fmla="*/ 400 w 400"/>
                  <a:gd name="T11" fmla="*/ 117 h 117"/>
                  <a:gd name="T12" fmla="*/ 400 w 400"/>
                  <a:gd name="T13" fmla="*/ 0 h 117"/>
                  <a:gd name="T14" fmla="*/ 140 w 400"/>
                  <a:gd name="T15" fmla="*/ 0 h 117"/>
                  <a:gd name="T16" fmla="*/ 140 w 400"/>
                  <a:gd name="T17" fmla="*/ 2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7">
                    <a:moveTo>
                      <a:pt x="140" y="26"/>
                    </a:moveTo>
                    <a:lnTo>
                      <a:pt x="0" y="26"/>
                    </a:lnTo>
                    <a:lnTo>
                      <a:pt x="0" y="91"/>
                    </a:lnTo>
                    <a:lnTo>
                      <a:pt x="140" y="91"/>
                    </a:lnTo>
                    <a:lnTo>
                      <a:pt x="140" y="117"/>
                    </a:lnTo>
                    <a:lnTo>
                      <a:pt x="400" y="117"/>
                    </a:lnTo>
                    <a:lnTo>
                      <a:pt x="400" y="0"/>
                    </a:lnTo>
                    <a:lnTo>
                      <a:pt x="140" y="0"/>
                    </a:lnTo>
                    <a:lnTo>
                      <a:pt x="14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219" name="Freeform 324">
                <a:extLst>
                  <a:ext uri="{FF2B5EF4-FFF2-40B4-BE49-F238E27FC236}">
                    <a16:creationId xmlns:a16="http://schemas.microsoft.com/office/drawing/2014/main" id="{F119B264-892C-4FC4-99DF-27634725F8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0563" y="5927335"/>
                <a:ext cx="563011" cy="163185"/>
              </a:xfrm>
              <a:custGeom>
                <a:avLst/>
                <a:gdLst>
                  <a:gd name="T0" fmla="*/ 140 w 400"/>
                  <a:gd name="T1" fmla="*/ 26 h 116"/>
                  <a:gd name="T2" fmla="*/ 0 w 400"/>
                  <a:gd name="T3" fmla="*/ 26 h 116"/>
                  <a:gd name="T4" fmla="*/ 0 w 400"/>
                  <a:gd name="T5" fmla="*/ 90 h 116"/>
                  <a:gd name="T6" fmla="*/ 140 w 400"/>
                  <a:gd name="T7" fmla="*/ 90 h 116"/>
                  <a:gd name="T8" fmla="*/ 140 w 400"/>
                  <a:gd name="T9" fmla="*/ 116 h 116"/>
                  <a:gd name="T10" fmla="*/ 400 w 400"/>
                  <a:gd name="T11" fmla="*/ 116 h 116"/>
                  <a:gd name="T12" fmla="*/ 400 w 400"/>
                  <a:gd name="T13" fmla="*/ 0 h 116"/>
                  <a:gd name="T14" fmla="*/ 140 w 400"/>
                  <a:gd name="T15" fmla="*/ 0 h 116"/>
                  <a:gd name="T16" fmla="*/ 140 w 400"/>
                  <a:gd name="T17" fmla="*/ 2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140" y="26"/>
                    </a:moveTo>
                    <a:lnTo>
                      <a:pt x="0" y="26"/>
                    </a:lnTo>
                    <a:lnTo>
                      <a:pt x="0" y="90"/>
                    </a:lnTo>
                    <a:lnTo>
                      <a:pt x="140" y="90"/>
                    </a:lnTo>
                    <a:lnTo>
                      <a:pt x="140" y="116"/>
                    </a:lnTo>
                    <a:lnTo>
                      <a:pt x="400" y="116"/>
                    </a:lnTo>
                    <a:lnTo>
                      <a:pt x="400" y="0"/>
                    </a:lnTo>
                    <a:lnTo>
                      <a:pt x="140" y="0"/>
                    </a:lnTo>
                    <a:lnTo>
                      <a:pt x="14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220" name="Freeform 325">
                <a:extLst>
                  <a:ext uri="{FF2B5EF4-FFF2-40B4-BE49-F238E27FC236}">
                    <a16:creationId xmlns:a16="http://schemas.microsoft.com/office/drawing/2014/main" id="{6EA275B1-1CDE-4B94-8375-B1B9FE5DEE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0563" y="5509525"/>
                <a:ext cx="563011" cy="164592"/>
              </a:xfrm>
              <a:custGeom>
                <a:avLst/>
                <a:gdLst>
                  <a:gd name="T0" fmla="*/ 140 w 400"/>
                  <a:gd name="T1" fmla="*/ 27 h 117"/>
                  <a:gd name="T2" fmla="*/ 0 w 400"/>
                  <a:gd name="T3" fmla="*/ 27 h 117"/>
                  <a:gd name="T4" fmla="*/ 0 w 400"/>
                  <a:gd name="T5" fmla="*/ 91 h 117"/>
                  <a:gd name="T6" fmla="*/ 140 w 400"/>
                  <a:gd name="T7" fmla="*/ 91 h 117"/>
                  <a:gd name="T8" fmla="*/ 140 w 400"/>
                  <a:gd name="T9" fmla="*/ 117 h 117"/>
                  <a:gd name="T10" fmla="*/ 400 w 400"/>
                  <a:gd name="T11" fmla="*/ 117 h 117"/>
                  <a:gd name="T12" fmla="*/ 400 w 400"/>
                  <a:gd name="T13" fmla="*/ 0 h 117"/>
                  <a:gd name="T14" fmla="*/ 140 w 400"/>
                  <a:gd name="T15" fmla="*/ 0 h 117"/>
                  <a:gd name="T16" fmla="*/ 140 w 400"/>
                  <a:gd name="T17" fmla="*/ 2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7">
                    <a:moveTo>
                      <a:pt x="140" y="27"/>
                    </a:moveTo>
                    <a:lnTo>
                      <a:pt x="0" y="27"/>
                    </a:lnTo>
                    <a:lnTo>
                      <a:pt x="0" y="91"/>
                    </a:lnTo>
                    <a:lnTo>
                      <a:pt x="140" y="91"/>
                    </a:lnTo>
                    <a:lnTo>
                      <a:pt x="140" y="117"/>
                    </a:lnTo>
                    <a:lnTo>
                      <a:pt x="400" y="117"/>
                    </a:lnTo>
                    <a:lnTo>
                      <a:pt x="400" y="0"/>
                    </a:lnTo>
                    <a:lnTo>
                      <a:pt x="140" y="0"/>
                    </a:lnTo>
                    <a:lnTo>
                      <a:pt x="140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221" name="Freeform 326">
                <a:extLst>
                  <a:ext uri="{FF2B5EF4-FFF2-40B4-BE49-F238E27FC236}">
                    <a16:creationId xmlns:a16="http://schemas.microsoft.com/office/drawing/2014/main" id="{650294D1-F451-4F1F-9D74-4F9E3EBB2B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0563" y="5093121"/>
                <a:ext cx="563011" cy="163185"/>
              </a:xfrm>
              <a:custGeom>
                <a:avLst/>
                <a:gdLst>
                  <a:gd name="T0" fmla="*/ 140 w 400"/>
                  <a:gd name="T1" fmla="*/ 26 h 116"/>
                  <a:gd name="T2" fmla="*/ 0 w 400"/>
                  <a:gd name="T3" fmla="*/ 26 h 116"/>
                  <a:gd name="T4" fmla="*/ 0 w 400"/>
                  <a:gd name="T5" fmla="*/ 90 h 116"/>
                  <a:gd name="T6" fmla="*/ 140 w 400"/>
                  <a:gd name="T7" fmla="*/ 90 h 116"/>
                  <a:gd name="T8" fmla="*/ 140 w 400"/>
                  <a:gd name="T9" fmla="*/ 116 h 116"/>
                  <a:gd name="T10" fmla="*/ 400 w 400"/>
                  <a:gd name="T11" fmla="*/ 116 h 116"/>
                  <a:gd name="T12" fmla="*/ 400 w 400"/>
                  <a:gd name="T13" fmla="*/ 0 h 116"/>
                  <a:gd name="T14" fmla="*/ 140 w 400"/>
                  <a:gd name="T15" fmla="*/ 0 h 116"/>
                  <a:gd name="T16" fmla="*/ 140 w 400"/>
                  <a:gd name="T17" fmla="*/ 2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140" y="26"/>
                    </a:moveTo>
                    <a:lnTo>
                      <a:pt x="0" y="26"/>
                    </a:lnTo>
                    <a:lnTo>
                      <a:pt x="0" y="90"/>
                    </a:lnTo>
                    <a:lnTo>
                      <a:pt x="140" y="90"/>
                    </a:lnTo>
                    <a:lnTo>
                      <a:pt x="140" y="116"/>
                    </a:lnTo>
                    <a:lnTo>
                      <a:pt x="400" y="116"/>
                    </a:lnTo>
                    <a:lnTo>
                      <a:pt x="400" y="0"/>
                    </a:lnTo>
                    <a:lnTo>
                      <a:pt x="140" y="0"/>
                    </a:lnTo>
                    <a:lnTo>
                      <a:pt x="14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</p:grpSp>
        <p:sp>
          <p:nvSpPr>
            <p:cNvPr id="2212" name="Freeform 290">
              <a:extLst>
                <a:ext uri="{FF2B5EF4-FFF2-40B4-BE49-F238E27FC236}">
                  <a16:creationId xmlns:a16="http://schemas.microsoft.com/office/drawing/2014/main" id="{EFD5F75C-12B4-494D-A62E-31D0EE6F6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024" y="5276777"/>
              <a:ext cx="3303615" cy="3153869"/>
            </a:xfrm>
            <a:custGeom>
              <a:avLst/>
              <a:gdLst>
                <a:gd name="T0" fmla="*/ 1480 w 1560"/>
                <a:gd name="T1" fmla="*/ 1490 h 1490"/>
                <a:gd name="T2" fmla="*/ 80 w 1560"/>
                <a:gd name="T3" fmla="*/ 1490 h 1490"/>
                <a:gd name="T4" fmla="*/ 0 w 1560"/>
                <a:gd name="T5" fmla="*/ 1410 h 1490"/>
                <a:gd name="T6" fmla="*/ 0 w 1560"/>
                <a:gd name="T7" fmla="*/ 80 h 1490"/>
                <a:gd name="T8" fmla="*/ 80 w 1560"/>
                <a:gd name="T9" fmla="*/ 0 h 1490"/>
                <a:gd name="T10" fmla="*/ 1480 w 1560"/>
                <a:gd name="T11" fmla="*/ 0 h 1490"/>
                <a:gd name="T12" fmla="*/ 1560 w 1560"/>
                <a:gd name="T13" fmla="*/ 80 h 1490"/>
                <a:gd name="T14" fmla="*/ 1560 w 1560"/>
                <a:gd name="T15" fmla="*/ 1410 h 1490"/>
                <a:gd name="T16" fmla="*/ 1480 w 1560"/>
                <a:gd name="T17" fmla="*/ 1490 h 1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0" h="1490">
                  <a:moveTo>
                    <a:pt x="1480" y="1490"/>
                  </a:moveTo>
                  <a:cubicBezTo>
                    <a:pt x="80" y="1490"/>
                    <a:pt x="80" y="1490"/>
                    <a:pt x="80" y="1490"/>
                  </a:cubicBezTo>
                  <a:cubicBezTo>
                    <a:pt x="36" y="1490"/>
                    <a:pt x="0" y="1454"/>
                    <a:pt x="0" y="141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36"/>
                    <a:pt x="36" y="0"/>
                    <a:pt x="80" y="0"/>
                  </a:cubicBezTo>
                  <a:cubicBezTo>
                    <a:pt x="1480" y="0"/>
                    <a:pt x="1480" y="0"/>
                    <a:pt x="1480" y="0"/>
                  </a:cubicBezTo>
                  <a:cubicBezTo>
                    <a:pt x="1524" y="0"/>
                    <a:pt x="1560" y="36"/>
                    <a:pt x="1560" y="80"/>
                  </a:cubicBezTo>
                  <a:cubicBezTo>
                    <a:pt x="1560" y="1410"/>
                    <a:pt x="1560" y="1410"/>
                    <a:pt x="1560" y="1410"/>
                  </a:cubicBezTo>
                  <a:cubicBezTo>
                    <a:pt x="1560" y="1454"/>
                    <a:pt x="1524" y="1490"/>
                    <a:pt x="1480" y="149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079500" dist="457200" dir="8100000" algn="tr" rotWithShape="0">
                <a:schemeClr val="accent1">
                  <a:lumMod val="75000"/>
                  <a:alpha val="92000"/>
                </a:schemeClr>
              </a:outerShdw>
            </a:effec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algn="ctr" defTabSz="228554">
                <a:defRPr/>
              </a:pPr>
              <a:endParaRPr lang="en-US" sz="4399" dirty="0">
                <a:solidFill>
                  <a:srgbClr val="FFFFFF"/>
                </a:solidFill>
                <a:latin typeface="Designball-Charts-01" pitchFamily="2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defTabSz="228554">
                <a:defRPr/>
              </a:pPr>
              <a:endParaRPr lang="en-US" sz="900" dirty="0">
                <a:solidFill>
                  <a:srgbClr val="172144"/>
                </a:solidFill>
                <a:latin typeface="Designball-Charts-01" pitchFamily="2" charset="0"/>
              </a:endParaRPr>
            </a:p>
          </p:txBody>
        </p:sp>
      </p:grpSp>
      <p:grpSp>
        <p:nvGrpSpPr>
          <p:cNvPr id="2249" name="Group 2248">
            <a:extLst>
              <a:ext uri="{FF2B5EF4-FFF2-40B4-BE49-F238E27FC236}">
                <a16:creationId xmlns:a16="http://schemas.microsoft.com/office/drawing/2014/main" id="{9B91A58E-2D91-4F26-9304-6AB3500545A9}"/>
              </a:ext>
            </a:extLst>
          </p:cNvPr>
          <p:cNvGrpSpPr/>
          <p:nvPr/>
        </p:nvGrpSpPr>
        <p:grpSpPr>
          <a:xfrm>
            <a:off x="9614682" y="3814924"/>
            <a:ext cx="1076141" cy="1076141"/>
            <a:chOff x="2354005" y="4878316"/>
            <a:chExt cx="3929653" cy="3929653"/>
          </a:xfrm>
          <a:solidFill>
            <a:schemeClr val="accent6"/>
          </a:solidFill>
        </p:grpSpPr>
        <p:grpSp>
          <p:nvGrpSpPr>
            <p:cNvPr id="2250" name="Group 2249">
              <a:extLst>
                <a:ext uri="{FF2B5EF4-FFF2-40B4-BE49-F238E27FC236}">
                  <a16:creationId xmlns:a16="http://schemas.microsoft.com/office/drawing/2014/main" id="{4792CB78-1E0F-4E95-BA6F-FB3779AA8496}"/>
                </a:ext>
              </a:extLst>
            </p:cNvPr>
            <p:cNvGrpSpPr/>
            <p:nvPr/>
          </p:nvGrpSpPr>
          <p:grpSpPr>
            <a:xfrm>
              <a:off x="3004365" y="4878316"/>
              <a:ext cx="2628934" cy="423828"/>
              <a:chOff x="10446192" y="4227958"/>
              <a:chExt cx="3499111" cy="564115"/>
            </a:xfrm>
            <a:grpFill/>
          </p:grpSpPr>
          <p:sp>
            <p:nvSpPr>
              <p:cNvPr id="2282" name="Freeform 291">
                <a:extLst>
                  <a:ext uri="{FF2B5EF4-FFF2-40B4-BE49-F238E27FC236}">
                    <a16:creationId xmlns:a16="http://schemas.microsoft.com/office/drawing/2014/main" id="{E75A55FD-7F83-4677-9CF1-8647CB986E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46192" y="4227958"/>
                <a:ext cx="163273" cy="564115"/>
              </a:xfrm>
              <a:custGeom>
                <a:avLst/>
                <a:gdLst>
                  <a:gd name="T0" fmla="*/ 90 w 116"/>
                  <a:gd name="T1" fmla="*/ 0 h 401"/>
                  <a:gd name="T2" fmla="*/ 26 w 116"/>
                  <a:gd name="T3" fmla="*/ 0 h 401"/>
                  <a:gd name="T4" fmla="*/ 26 w 116"/>
                  <a:gd name="T5" fmla="*/ 140 h 401"/>
                  <a:gd name="T6" fmla="*/ 0 w 116"/>
                  <a:gd name="T7" fmla="*/ 140 h 401"/>
                  <a:gd name="T8" fmla="*/ 0 w 116"/>
                  <a:gd name="T9" fmla="*/ 401 h 401"/>
                  <a:gd name="T10" fmla="*/ 116 w 116"/>
                  <a:gd name="T11" fmla="*/ 401 h 401"/>
                  <a:gd name="T12" fmla="*/ 116 w 116"/>
                  <a:gd name="T13" fmla="*/ 140 h 401"/>
                  <a:gd name="T14" fmla="*/ 90 w 116"/>
                  <a:gd name="T15" fmla="*/ 140 h 401"/>
                  <a:gd name="T16" fmla="*/ 90 w 116"/>
                  <a:gd name="T1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90" y="0"/>
                    </a:moveTo>
                    <a:lnTo>
                      <a:pt x="26" y="0"/>
                    </a:lnTo>
                    <a:lnTo>
                      <a:pt x="26" y="140"/>
                    </a:lnTo>
                    <a:lnTo>
                      <a:pt x="0" y="140"/>
                    </a:lnTo>
                    <a:lnTo>
                      <a:pt x="0" y="401"/>
                    </a:lnTo>
                    <a:lnTo>
                      <a:pt x="116" y="401"/>
                    </a:lnTo>
                    <a:lnTo>
                      <a:pt x="116" y="140"/>
                    </a:lnTo>
                    <a:lnTo>
                      <a:pt x="90" y="140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283" name="Freeform 292">
                <a:extLst>
                  <a:ext uri="{FF2B5EF4-FFF2-40B4-BE49-F238E27FC236}">
                    <a16:creationId xmlns:a16="http://schemas.microsoft.com/office/drawing/2014/main" id="{92B31F4B-23A4-4A01-BF8E-9B5C62A340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62820" y="4227958"/>
                <a:ext cx="163273" cy="564115"/>
              </a:xfrm>
              <a:custGeom>
                <a:avLst/>
                <a:gdLst>
                  <a:gd name="T0" fmla="*/ 90 w 116"/>
                  <a:gd name="T1" fmla="*/ 0 h 401"/>
                  <a:gd name="T2" fmla="*/ 26 w 116"/>
                  <a:gd name="T3" fmla="*/ 0 h 401"/>
                  <a:gd name="T4" fmla="*/ 26 w 116"/>
                  <a:gd name="T5" fmla="*/ 140 h 401"/>
                  <a:gd name="T6" fmla="*/ 0 w 116"/>
                  <a:gd name="T7" fmla="*/ 140 h 401"/>
                  <a:gd name="T8" fmla="*/ 0 w 116"/>
                  <a:gd name="T9" fmla="*/ 401 h 401"/>
                  <a:gd name="T10" fmla="*/ 116 w 116"/>
                  <a:gd name="T11" fmla="*/ 401 h 401"/>
                  <a:gd name="T12" fmla="*/ 116 w 116"/>
                  <a:gd name="T13" fmla="*/ 140 h 401"/>
                  <a:gd name="T14" fmla="*/ 90 w 116"/>
                  <a:gd name="T15" fmla="*/ 140 h 401"/>
                  <a:gd name="T16" fmla="*/ 90 w 116"/>
                  <a:gd name="T1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90" y="0"/>
                    </a:moveTo>
                    <a:lnTo>
                      <a:pt x="26" y="0"/>
                    </a:lnTo>
                    <a:lnTo>
                      <a:pt x="26" y="140"/>
                    </a:lnTo>
                    <a:lnTo>
                      <a:pt x="0" y="140"/>
                    </a:lnTo>
                    <a:lnTo>
                      <a:pt x="0" y="401"/>
                    </a:lnTo>
                    <a:lnTo>
                      <a:pt x="116" y="401"/>
                    </a:lnTo>
                    <a:lnTo>
                      <a:pt x="116" y="140"/>
                    </a:lnTo>
                    <a:lnTo>
                      <a:pt x="90" y="140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284" name="Freeform 293">
                <a:extLst>
                  <a:ext uri="{FF2B5EF4-FFF2-40B4-BE49-F238E27FC236}">
                    <a16:creationId xmlns:a16="http://schemas.microsoft.com/office/drawing/2014/main" id="{5E0AE1F3-A2A3-459B-82BE-D1C72F6BE9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79448" y="4227958"/>
                <a:ext cx="163273" cy="564115"/>
              </a:xfrm>
              <a:custGeom>
                <a:avLst/>
                <a:gdLst>
                  <a:gd name="T0" fmla="*/ 90 w 116"/>
                  <a:gd name="T1" fmla="*/ 0 h 401"/>
                  <a:gd name="T2" fmla="*/ 26 w 116"/>
                  <a:gd name="T3" fmla="*/ 0 h 401"/>
                  <a:gd name="T4" fmla="*/ 26 w 116"/>
                  <a:gd name="T5" fmla="*/ 140 h 401"/>
                  <a:gd name="T6" fmla="*/ 0 w 116"/>
                  <a:gd name="T7" fmla="*/ 140 h 401"/>
                  <a:gd name="T8" fmla="*/ 0 w 116"/>
                  <a:gd name="T9" fmla="*/ 401 h 401"/>
                  <a:gd name="T10" fmla="*/ 116 w 116"/>
                  <a:gd name="T11" fmla="*/ 401 h 401"/>
                  <a:gd name="T12" fmla="*/ 116 w 116"/>
                  <a:gd name="T13" fmla="*/ 140 h 401"/>
                  <a:gd name="T14" fmla="*/ 90 w 116"/>
                  <a:gd name="T15" fmla="*/ 140 h 401"/>
                  <a:gd name="T16" fmla="*/ 90 w 116"/>
                  <a:gd name="T1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90" y="0"/>
                    </a:moveTo>
                    <a:lnTo>
                      <a:pt x="26" y="0"/>
                    </a:lnTo>
                    <a:lnTo>
                      <a:pt x="26" y="140"/>
                    </a:lnTo>
                    <a:lnTo>
                      <a:pt x="0" y="140"/>
                    </a:lnTo>
                    <a:lnTo>
                      <a:pt x="0" y="401"/>
                    </a:lnTo>
                    <a:lnTo>
                      <a:pt x="116" y="401"/>
                    </a:lnTo>
                    <a:lnTo>
                      <a:pt x="116" y="140"/>
                    </a:lnTo>
                    <a:lnTo>
                      <a:pt x="90" y="140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285" name="Freeform 294">
                <a:extLst>
                  <a:ext uri="{FF2B5EF4-FFF2-40B4-BE49-F238E27FC236}">
                    <a16:creationId xmlns:a16="http://schemas.microsoft.com/office/drawing/2014/main" id="{E79F657F-07AD-4B80-B531-688867F2D7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97483" y="4227958"/>
                <a:ext cx="163273" cy="564115"/>
              </a:xfrm>
              <a:custGeom>
                <a:avLst/>
                <a:gdLst>
                  <a:gd name="T0" fmla="*/ 90 w 116"/>
                  <a:gd name="T1" fmla="*/ 0 h 401"/>
                  <a:gd name="T2" fmla="*/ 26 w 116"/>
                  <a:gd name="T3" fmla="*/ 0 h 401"/>
                  <a:gd name="T4" fmla="*/ 26 w 116"/>
                  <a:gd name="T5" fmla="*/ 140 h 401"/>
                  <a:gd name="T6" fmla="*/ 0 w 116"/>
                  <a:gd name="T7" fmla="*/ 140 h 401"/>
                  <a:gd name="T8" fmla="*/ 0 w 116"/>
                  <a:gd name="T9" fmla="*/ 401 h 401"/>
                  <a:gd name="T10" fmla="*/ 116 w 116"/>
                  <a:gd name="T11" fmla="*/ 401 h 401"/>
                  <a:gd name="T12" fmla="*/ 116 w 116"/>
                  <a:gd name="T13" fmla="*/ 140 h 401"/>
                  <a:gd name="T14" fmla="*/ 90 w 116"/>
                  <a:gd name="T15" fmla="*/ 140 h 401"/>
                  <a:gd name="T16" fmla="*/ 90 w 116"/>
                  <a:gd name="T1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90" y="0"/>
                    </a:moveTo>
                    <a:lnTo>
                      <a:pt x="26" y="0"/>
                    </a:lnTo>
                    <a:lnTo>
                      <a:pt x="26" y="140"/>
                    </a:lnTo>
                    <a:lnTo>
                      <a:pt x="0" y="140"/>
                    </a:lnTo>
                    <a:lnTo>
                      <a:pt x="0" y="401"/>
                    </a:lnTo>
                    <a:lnTo>
                      <a:pt x="116" y="401"/>
                    </a:lnTo>
                    <a:lnTo>
                      <a:pt x="116" y="140"/>
                    </a:lnTo>
                    <a:lnTo>
                      <a:pt x="90" y="140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286" name="Freeform 295">
                <a:extLst>
                  <a:ext uri="{FF2B5EF4-FFF2-40B4-BE49-F238E27FC236}">
                    <a16:creationId xmlns:a16="http://schemas.microsoft.com/office/drawing/2014/main" id="{028D51DB-F4CD-42C8-8BF4-A8D0DD449C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14110" y="4227958"/>
                <a:ext cx="163273" cy="564115"/>
              </a:xfrm>
              <a:custGeom>
                <a:avLst/>
                <a:gdLst>
                  <a:gd name="T0" fmla="*/ 90 w 116"/>
                  <a:gd name="T1" fmla="*/ 0 h 401"/>
                  <a:gd name="T2" fmla="*/ 26 w 116"/>
                  <a:gd name="T3" fmla="*/ 0 h 401"/>
                  <a:gd name="T4" fmla="*/ 26 w 116"/>
                  <a:gd name="T5" fmla="*/ 140 h 401"/>
                  <a:gd name="T6" fmla="*/ 0 w 116"/>
                  <a:gd name="T7" fmla="*/ 140 h 401"/>
                  <a:gd name="T8" fmla="*/ 0 w 116"/>
                  <a:gd name="T9" fmla="*/ 401 h 401"/>
                  <a:gd name="T10" fmla="*/ 116 w 116"/>
                  <a:gd name="T11" fmla="*/ 401 h 401"/>
                  <a:gd name="T12" fmla="*/ 116 w 116"/>
                  <a:gd name="T13" fmla="*/ 140 h 401"/>
                  <a:gd name="T14" fmla="*/ 90 w 116"/>
                  <a:gd name="T15" fmla="*/ 140 h 401"/>
                  <a:gd name="T16" fmla="*/ 90 w 116"/>
                  <a:gd name="T1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90" y="0"/>
                    </a:moveTo>
                    <a:lnTo>
                      <a:pt x="26" y="0"/>
                    </a:lnTo>
                    <a:lnTo>
                      <a:pt x="26" y="140"/>
                    </a:lnTo>
                    <a:lnTo>
                      <a:pt x="0" y="140"/>
                    </a:lnTo>
                    <a:lnTo>
                      <a:pt x="0" y="401"/>
                    </a:lnTo>
                    <a:lnTo>
                      <a:pt x="116" y="401"/>
                    </a:lnTo>
                    <a:lnTo>
                      <a:pt x="116" y="140"/>
                    </a:lnTo>
                    <a:lnTo>
                      <a:pt x="90" y="140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287" name="Freeform 296">
                <a:extLst>
                  <a:ext uri="{FF2B5EF4-FFF2-40B4-BE49-F238E27FC236}">
                    <a16:creationId xmlns:a16="http://schemas.microsoft.com/office/drawing/2014/main" id="{A208AC24-BEEE-4E46-8E82-6528ACA847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30738" y="4227958"/>
                <a:ext cx="163273" cy="564115"/>
              </a:xfrm>
              <a:custGeom>
                <a:avLst/>
                <a:gdLst>
                  <a:gd name="T0" fmla="*/ 90 w 116"/>
                  <a:gd name="T1" fmla="*/ 0 h 401"/>
                  <a:gd name="T2" fmla="*/ 26 w 116"/>
                  <a:gd name="T3" fmla="*/ 0 h 401"/>
                  <a:gd name="T4" fmla="*/ 26 w 116"/>
                  <a:gd name="T5" fmla="*/ 140 h 401"/>
                  <a:gd name="T6" fmla="*/ 0 w 116"/>
                  <a:gd name="T7" fmla="*/ 140 h 401"/>
                  <a:gd name="T8" fmla="*/ 0 w 116"/>
                  <a:gd name="T9" fmla="*/ 401 h 401"/>
                  <a:gd name="T10" fmla="*/ 116 w 116"/>
                  <a:gd name="T11" fmla="*/ 401 h 401"/>
                  <a:gd name="T12" fmla="*/ 116 w 116"/>
                  <a:gd name="T13" fmla="*/ 140 h 401"/>
                  <a:gd name="T14" fmla="*/ 90 w 116"/>
                  <a:gd name="T15" fmla="*/ 140 h 401"/>
                  <a:gd name="T16" fmla="*/ 90 w 116"/>
                  <a:gd name="T1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90" y="0"/>
                    </a:moveTo>
                    <a:lnTo>
                      <a:pt x="26" y="0"/>
                    </a:lnTo>
                    <a:lnTo>
                      <a:pt x="26" y="140"/>
                    </a:lnTo>
                    <a:lnTo>
                      <a:pt x="0" y="140"/>
                    </a:lnTo>
                    <a:lnTo>
                      <a:pt x="0" y="401"/>
                    </a:lnTo>
                    <a:lnTo>
                      <a:pt x="116" y="401"/>
                    </a:lnTo>
                    <a:lnTo>
                      <a:pt x="116" y="140"/>
                    </a:lnTo>
                    <a:lnTo>
                      <a:pt x="90" y="140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288" name="Freeform 297">
                <a:extLst>
                  <a:ext uri="{FF2B5EF4-FFF2-40B4-BE49-F238E27FC236}">
                    <a16:creationId xmlns:a16="http://schemas.microsoft.com/office/drawing/2014/main" id="{B4C39A3C-4E29-4881-B0DA-5FE91CC46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48774" y="4227958"/>
                <a:ext cx="163273" cy="564115"/>
              </a:xfrm>
              <a:custGeom>
                <a:avLst/>
                <a:gdLst>
                  <a:gd name="T0" fmla="*/ 90 w 116"/>
                  <a:gd name="T1" fmla="*/ 0 h 401"/>
                  <a:gd name="T2" fmla="*/ 26 w 116"/>
                  <a:gd name="T3" fmla="*/ 0 h 401"/>
                  <a:gd name="T4" fmla="*/ 26 w 116"/>
                  <a:gd name="T5" fmla="*/ 140 h 401"/>
                  <a:gd name="T6" fmla="*/ 0 w 116"/>
                  <a:gd name="T7" fmla="*/ 140 h 401"/>
                  <a:gd name="T8" fmla="*/ 0 w 116"/>
                  <a:gd name="T9" fmla="*/ 401 h 401"/>
                  <a:gd name="T10" fmla="*/ 116 w 116"/>
                  <a:gd name="T11" fmla="*/ 401 h 401"/>
                  <a:gd name="T12" fmla="*/ 116 w 116"/>
                  <a:gd name="T13" fmla="*/ 140 h 401"/>
                  <a:gd name="T14" fmla="*/ 90 w 116"/>
                  <a:gd name="T15" fmla="*/ 140 h 401"/>
                  <a:gd name="T16" fmla="*/ 90 w 116"/>
                  <a:gd name="T1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90" y="0"/>
                    </a:moveTo>
                    <a:lnTo>
                      <a:pt x="26" y="0"/>
                    </a:lnTo>
                    <a:lnTo>
                      <a:pt x="26" y="140"/>
                    </a:lnTo>
                    <a:lnTo>
                      <a:pt x="0" y="140"/>
                    </a:lnTo>
                    <a:lnTo>
                      <a:pt x="0" y="401"/>
                    </a:lnTo>
                    <a:lnTo>
                      <a:pt x="116" y="401"/>
                    </a:lnTo>
                    <a:lnTo>
                      <a:pt x="116" y="140"/>
                    </a:lnTo>
                    <a:lnTo>
                      <a:pt x="90" y="140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289" name="Freeform 298">
                <a:extLst>
                  <a:ext uri="{FF2B5EF4-FFF2-40B4-BE49-F238E27FC236}">
                    <a16:creationId xmlns:a16="http://schemas.microsoft.com/office/drawing/2014/main" id="{1D3182BD-9924-46ED-9858-4DEA96CFB6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65402" y="4227958"/>
                <a:ext cx="163273" cy="564115"/>
              </a:xfrm>
              <a:custGeom>
                <a:avLst/>
                <a:gdLst>
                  <a:gd name="T0" fmla="*/ 90 w 116"/>
                  <a:gd name="T1" fmla="*/ 0 h 401"/>
                  <a:gd name="T2" fmla="*/ 26 w 116"/>
                  <a:gd name="T3" fmla="*/ 0 h 401"/>
                  <a:gd name="T4" fmla="*/ 26 w 116"/>
                  <a:gd name="T5" fmla="*/ 140 h 401"/>
                  <a:gd name="T6" fmla="*/ 0 w 116"/>
                  <a:gd name="T7" fmla="*/ 140 h 401"/>
                  <a:gd name="T8" fmla="*/ 0 w 116"/>
                  <a:gd name="T9" fmla="*/ 401 h 401"/>
                  <a:gd name="T10" fmla="*/ 116 w 116"/>
                  <a:gd name="T11" fmla="*/ 401 h 401"/>
                  <a:gd name="T12" fmla="*/ 116 w 116"/>
                  <a:gd name="T13" fmla="*/ 140 h 401"/>
                  <a:gd name="T14" fmla="*/ 90 w 116"/>
                  <a:gd name="T15" fmla="*/ 140 h 401"/>
                  <a:gd name="T16" fmla="*/ 90 w 116"/>
                  <a:gd name="T1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90" y="0"/>
                    </a:moveTo>
                    <a:lnTo>
                      <a:pt x="26" y="0"/>
                    </a:lnTo>
                    <a:lnTo>
                      <a:pt x="26" y="140"/>
                    </a:lnTo>
                    <a:lnTo>
                      <a:pt x="0" y="140"/>
                    </a:lnTo>
                    <a:lnTo>
                      <a:pt x="0" y="401"/>
                    </a:lnTo>
                    <a:lnTo>
                      <a:pt x="116" y="401"/>
                    </a:lnTo>
                    <a:lnTo>
                      <a:pt x="116" y="140"/>
                    </a:lnTo>
                    <a:lnTo>
                      <a:pt x="90" y="140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290" name="Freeform 299">
                <a:extLst>
                  <a:ext uri="{FF2B5EF4-FFF2-40B4-BE49-F238E27FC236}">
                    <a16:creationId xmlns:a16="http://schemas.microsoft.com/office/drawing/2014/main" id="{C3408A5B-F3E4-4A1F-ABAF-1139211819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82030" y="4227958"/>
                <a:ext cx="163273" cy="564115"/>
              </a:xfrm>
              <a:custGeom>
                <a:avLst/>
                <a:gdLst>
                  <a:gd name="T0" fmla="*/ 90 w 116"/>
                  <a:gd name="T1" fmla="*/ 140 h 401"/>
                  <a:gd name="T2" fmla="*/ 90 w 116"/>
                  <a:gd name="T3" fmla="*/ 0 h 401"/>
                  <a:gd name="T4" fmla="*/ 26 w 116"/>
                  <a:gd name="T5" fmla="*/ 0 h 401"/>
                  <a:gd name="T6" fmla="*/ 26 w 116"/>
                  <a:gd name="T7" fmla="*/ 140 h 401"/>
                  <a:gd name="T8" fmla="*/ 0 w 116"/>
                  <a:gd name="T9" fmla="*/ 140 h 401"/>
                  <a:gd name="T10" fmla="*/ 0 w 116"/>
                  <a:gd name="T11" fmla="*/ 401 h 401"/>
                  <a:gd name="T12" fmla="*/ 116 w 116"/>
                  <a:gd name="T13" fmla="*/ 401 h 401"/>
                  <a:gd name="T14" fmla="*/ 116 w 116"/>
                  <a:gd name="T15" fmla="*/ 140 h 401"/>
                  <a:gd name="T16" fmla="*/ 90 w 116"/>
                  <a:gd name="T17" fmla="*/ 14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90" y="140"/>
                    </a:moveTo>
                    <a:lnTo>
                      <a:pt x="90" y="0"/>
                    </a:lnTo>
                    <a:lnTo>
                      <a:pt x="26" y="0"/>
                    </a:lnTo>
                    <a:lnTo>
                      <a:pt x="26" y="140"/>
                    </a:lnTo>
                    <a:lnTo>
                      <a:pt x="0" y="140"/>
                    </a:lnTo>
                    <a:lnTo>
                      <a:pt x="0" y="401"/>
                    </a:lnTo>
                    <a:lnTo>
                      <a:pt x="116" y="401"/>
                    </a:lnTo>
                    <a:lnTo>
                      <a:pt x="116" y="140"/>
                    </a:lnTo>
                    <a:lnTo>
                      <a:pt x="90" y="1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</p:grpSp>
        <p:grpSp>
          <p:nvGrpSpPr>
            <p:cNvPr id="2251" name="Group 2250">
              <a:extLst>
                <a:ext uri="{FF2B5EF4-FFF2-40B4-BE49-F238E27FC236}">
                  <a16:creationId xmlns:a16="http://schemas.microsoft.com/office/drawing/2014/main" id="{DA10D4D1-D999-4E7B-9A6C-5761A231D39B}"/>
                </a:ext>
              </a:extLst>
            </p:cNvPr>
            <p:cNvGrpSpPr/>
            <p:nvPr/>
          </p:nvGrpSpPr>
          <p:grpSpPr>
            <a:xfrm>
              <a:off x="3004365" y="8384141"/>
              <a:ext cx="2628934" cy="423828"/>
              <a:chOff x="10446192" y="8894211"/>
              <a:chExt cx="3499111" cy="564115"/>
            </a:xfrm>
            <a:grpFill/>
          </p:grpSpPr>
          <p:sp>
            <p:nvSpPr>
              <p:cNvPr id="2273" name="Freeform 300">
                <a:extLst>
                  <a:ext uri="{FF2B5EF4-FFF2-40B4-BE49-F238E27FC236}">
                    <a16:creationId xmlns:a16="http://schemas.microsoft.com/office/drawing/2014/main" id="{A6F01AE0-434D-485C-B3FB-D3CE5ABF5C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82030" y="8894211"/>
                <a:ext cx="163273" cy="564115"/>
              </a:xfrm>
              <a:custGeom>
                <a:avLst/>
                <a:gdLst>
                  <a:gd name="T0" fmla="*/ 0 w 116"/>
                  <a:gd name="T1" fmla="*/ 261 h 401"/>
                  <a:gd name="T2" fmla="*/ 26 w 116"/>
                  <a:gd name="T3" fmla="*/ 261 h 401"/>
                  <a:gd name="T4" fmla="*/ 26 w 116"/>
                  <a:gd name="T5" fmla="*/ 401 h 401"/>
                  <a:gd name="T6" fmla="*/ 90 w 116"/>
                  <a:gd name="T7" fmla="*/ 401 h 401"/>
                  <a:gd name="T8" fmla="*/ 90 w 116"/>
                  <a:gd name="T9" fmla="*/ 261 h 401"/>
                  <a:gd name="T10" fmla="*/ 116 w 116"/>
                  <a:gd name="T11" fmla="*/ 261 h 401"/>
                  <a:gd name="T12" fmla="*/ 116 w 116"/>
                  <a:gd name="T13" fmla="*/ 0 h 401"/>
                  <a:gd name="T14" fmla="*/ 0 w 116"/>
                  <a:gd name="T15" fmla="*/ 0 h 401"/>
                  <a:gd name="T16" fmla="*/ 0 w 116"/>
                  <a:gd name="T17" fmla="*/ 26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0" y="261"/>
                    </a:moveTo>
                    <a:lnTo>
                      <a:pt x="26" y="261"/>
                    </a:lnTo>
                    <a:lnTo>
                      <a:pt x="26" y="401"/>
                    </a:lnTo>
                    <a:lnTo>
                      <a:pt x="90" y="401"/>
                    </a:lnTo>
                    <a:lnTo>
                      <a:pt x="90" y="261"/>
                    </a:lnTo>
                    <a:lnTo>
                      <a:pt x="116" y="261"/>
                    </a:lnTo>
                    <a:lnTo>
                      <a:pt x="116" y="0"/>
                    </a:lnTo>
                    <a:lnTo>
                      <a:pt x="0" y="0"/>
                    </a:lnTo>
                    <a:lnTo>
                      <a:pt x="0" y="2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274" name="Freeform 301">
                <a:extLst>
                  <a:ext uri="{FF2B5EF4-FFF2-40B4-BE49-F238E27FC236}">
                    <a16:creationId xmlns:a16="http://schemas.microsoft.com/office/drawing/2014/main" id="{F91788B3-3AF2-4FCA-8180-C139DBAC8A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65402" y="8894211"/>
                <a:ext cx="163273" cy="564115"/>
              </a:xfrm>
              <a:custGeom>
                <a:avLst/>
                <a:gdLst>
                  <a:gd name="T0" fmla="*/ 0 w 116"/>
                  <a:gd name="T1" fmla="*/ 261 h 401"/>
                  <a:gd name="T2" fmla="*/ 26 w 116"/>
                  <a:gd name="T3" fmla="*/ 261 h 401"/>
                  <a:gd name="T4" fmla="*/ 26 w 116"/>
                  <a:gd name="T5" fmla="*/ 401 h 401"/>
                  <a:gd name="T6" fmla="*/ 90 w 116"/>
                  <a:gd name="T7" fmla="*/ 401 h 401"/>
                  <a:gd name="T8" fmla="*/ 90 w 116"/>
                  <a:gd name="T9" fmla="*/ 261 h 401"/>
                  <a:gd name="T10" fmla="*/ 116 w 116"/>
                  <a:gd name="T11" fmla="*/ 261 h 401"/>
                  <a:gd name="T12" fmla="*/ 116 w 116"/>
                  <a:gd name="T13" fmla="*/ 0 h 401"/>
                  <a:gd name="T14" fmla="*/ 0 w 116"/>
                  <a:gd name="T15" fmla="*/ 0 h 401"/>
                  <a:gd name="T16" fmla="*/ 0 w 116"/>
                  <a:gd name="T17" fmla="*/ 26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0" y="261"/>
                    </a:moveTo>
                    <a:lnTo>
                      <a:pt x="26" y="261"/>
                    </a:lnTo>
                    <a:lnTo>
                      <a:pt x="26" y="401"/>
                    </a:lnTo>
                    <a:lnTo>
                      <a:pt x="90" y="401"/>
                    </a:lnTo>
                    <a:lnTo>
                      <a:pt x="90" y="261"/>
                    </a:lnTo>
                    <a:lnTo>
                      <a:pt x="116" y="261"/>
                    </a:lnTo>
                    <a:lnTo>
                      <a:pt x="116" y="0"/>
                    </a:lnTo>
                    <a:lnTo>
                      <a:pt x="0" y="0"/>
                    </a:lnTo>
                    <a:lnTo>
                      <a:pt x="0" y="2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275" name="Freeform 302">
                <a:extLst>
                  <a:ext uri="{FF2B5EF4-FFF2-40B4-BE49-F238E27FC236}">
                    <a16:creationId xmlns:a16="http://schemas.microsoft.com/office/drawing/2014/main" id="{3D107399-ACC2-4118-BA24-2B1EEA201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48774" y="8894211"/>
                <a:ext cx="163273" cy="564115"/>
              </a:xfrm>
              <a:custGeom>
                <a:avLst/>
                <a:gdLst>
                  <a:gd name="T0" fmla="*/ 0 w 116"/>
                  <a:gd name="T1" fmla="*/ 261 h 401"/>
                  <a:gd name="T2" fmla="*/ 26 w 116"/>
                  <a:gd name="T3" fmla="*/ 261 h 401"/>
                  <a:gd name="T4" fmla="*/ 26 w 116"/>
                  <a:gd name="T5" fmla="*/ 401 h 401"/>
                  <a:gd name="T6" fmla="*/ 90 w 116"/>
                  <a:gd name="T7" fmla="*/ 401 h 401"/>
                  <a:gd name="T8" fmla="*/ 90 w 116"/>
                  <a:gd name="T9" fmla="*/ 261 h 401"/>
                  <a:gd name="T10" fmla="*/ 116 w 116"/>
                  <a:gd name="T11" fmla="*/ 261 h 401"/>
                  <a:gd name="T12" fmla="*/ 116 w 116"/>
                  <a:gd name="T13" fmla="*/ 0 h 401"/>
                  <a:gd name="T14" fmla="*/ 0 w 116"/>
                  <a:gd name="T15" fmla="*/ 0 h 401"/>
                  <a:gd name="T16" fmla="*/ 0 w 116"/>
                  <a:gd name="T17" fmla="*/ 26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0" y="261"/>
                    </a:moveTo>
                    <a:lnTo>
                      <a:pt x="26" y="261"/>
                    </a:lnTo>
                    <a:lnTo>
                      <a:pt x="26" y="401"/>
                    </a:lnTo>
                    <a:lnTo>
                      <a:pt x="90" y="401"/>
                    </a:lnTo>
                    <a:lnTo>
                      <a:pt x="90" y="261"/>
                    </a:lnTo>
                    <a:lnTo>
                      <a:pt x="116" y="261"/>
                    </a:lnTo>
                    <a:lnTo>
                      <a:pt x="116" y="0"/>
                    </a:lnTo>
                    <a:lnTo>
                      <a:pt x="0" y="0"/>
                    </a:lnTo>
                    <a:lnTo>
                      <a:pt x="0" y="2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276" name="Freeform 303">
                <a:extLst>
                  <a:ext uri="{FF2B5EF4-FFF2-40B4-BE49-F238E27FC236}">
                    <a16:creationId xmlns:a16="http://schemas.microsoft.com/office/drawing/2014/main" id="{4922B845-C0E8-48A1-90B8-1FC5B9E3A6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30738" y="8894211"/>
                <a:ext cx="163273" cy="564115"/>
              </a:xfrm>
              <a:custGeom>
                <a:avLst/>
                <a:gdLst>
                  <a:gd name="T0" fmla="*/ 0 w 116"/>
                  <a:gd name="T1" fmla="*/ 261 h 401"/>
                  <a:gd name="T2" fmla="*/ 26 w 116"/>
                  <a:gd name="T3" fmla="*/ 261 h 401"/>
                  <a:gd name="T4" fmla="*/ 26 w 116"/>
                  <a:gd name="T5" fmla="*/ 401 h 401"/>
                  <a:gd name="T6" fmla="*/ 90 w 116"/>
                  <a:gd name="T7" fmla="*/ 401 h 401"/>
                  <a:gd name="T8" fmla="*/ 90 w 116"/>
                  <a:gd name="T9" fmla="*/ 261 h 401"/>
                  <a:gd name="T10" fmla="*/ 116 w 116"/>
                  <a:gd name="T11" fmla="*/ 261 h 401"/>
                  <a:gd name="T12" fmla="*/ 116 w 116"/>
                  <a:gd name="T13" fmla="*/ 0 h 401"/>
                  <a:gd name="T14" fmla="*/ 0 w 116"/>
                  <a:gd name="T15" fmla="*/ 0 h 401"/>
                  <a:gd name="T16" fmla="*/ 0 w 116"/>
                  <a:gd name="T17" fmla="*/ 26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0" y="261"/>
                    </a:moveTo>
                    <a:lnTo>
                      <a:pt x="26" y="261"/>
                    </a:lnTo>
                    <a:lnTo>
                      <a:pt x="26" y="401"/>
                    </a:lnTo>
                    <a:lnTo>
                      <a:pt x="90" y="401"/>
                    </a:lnTo>
                    <a:lnTo>
                      <a:pt x="90" y="261"/>
                    </a:lnTo>
                    <a:lnTo>
                      <a:pt x="116" y="261"/>
                    </a:lnTo>
                    <a:lnTo>
                      <a:pt x="116" y="0"/>
                    </a:lnTo>
                    <a:lnTo>
                      <a:pt x="0" y="0"/>
                    </a:lnTo>
                    <a:lnTo>
                      <a:pt x="0" y="2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277" name="Freeform 304">
                <a:extLst>
                  <a:ext uri="{FF2B5EF4-FFF2-40B4-BE49-F238E27FC236}">
                    <a16:creationId xmlns:a16="http://schemas.microsoft.com/office/drawing/2014/main" id="{C75779AF-7BD5-4D20-8DE9-EB60310245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14110" y="8894211"/>
                <a:ext cx="163273" cy="564115"/>
              </a:xfrm>
              <a:custGeom>
                <a:avLst/>
                <a:gdLst>
                  <a:gd name="T0" fmla="*/ 0 w 116"/>
                  <a:gd name="T1" fmla="*/ 261 h 401"/>
                  <a:gd name="T2" fmla="*/ 26 w 116"/>
                  <a:gd name="T3" fmla="*/ 261 h 401"/>
                  <a:gd name="T4" fmla="*/ 26 w 116"/>
                  <a:gd name="T5" fmla="*/ 401 h 401"/>
                  <a:gd name="T6" fmla="*/ 90 w 116"/>
                  <a:gd name="T7" fmla="*/ 401 h 401"/>
                  <a:gd name="T8" fmla="*/ 90 w 116"/>
                  <a:gd name="T9" fmla="*/ 261 h 401"/>
                  <a:gd name="T10" fmla="*/ 116 w 116"/>
                  <a:gd name="T11" fmla="*/ 261 h 401"/>
                  <a:gd name="T12" fmla="*/ 116 w 116"/>
                  <a:gd name="T13" fmla="*/ 0 h 401"/>
                  <a:gd name="T14" fmla="*/ 0 w 116"/>
                  <a:gd name="T15" fmla="*/ 0 h 401"/>
                  <a:gd name="T16" fmla="*/ 0 w 116"/>
                  <a:gd name="T17" fmla="*/ 26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0" y="261"/>
                    </a:moveTo>
                    <a:lnTo>
                      <a:pt x="26" y="261"/>
                    </a:lnTo>
                    <a:lnTo>
                      <a:pt x="26" y="401"/>
                    </a:lnTo>
                    <a:lnTo>
                      <a:pt x="90" y="401"/>
                    </a:lnTo>
                    <a:lnTo>
                      <a:pt x="90" y="261"/>
                    </a:lnTo>
                    <a:lnTo>
                      <a:pt x="116" y="261"/>
                    </a:lnTo>
                    <a:lnTo>
                      <a:pt x="116" y="0"/>
                    </a:lnTo>
                    <a:lnTo>
                      <a:pt x="0" y="0"/>
                    </a:lnTo>
                    <a:lnTo>
                      <a:pt x="0" y="2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278" name="Freeform 305">
                <a:extLst>
                  <a:ext uri="{FF2B5EF4-FFF2-40B4-BE49-F238E27FC236}">
                    <a16:creationId xmlns:a16="http://schemas.microsoft.com/office/drawing/2014/main" id="{5A0806BD-F267-4EC5-870C-597B4FF62D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97483" y="8894211"/>
                <a:ext cx="163273" cy="564115"/>
              </a:xfrm>
              <a:custGeom>
                <a:avLst/>
                <a:gdLst>
                  <a:gd name="T0" fmla="*/ 0 w 116"/>
                  <a:gd name="T1" fmla="*/ 261 h 401"/>
                  <a:gd name="T2" fmla="*/ 26 w 116"/>
                  <a:gd name="T3" fmla="*/ 261 h 401"/>
                  <a:gd name="T4" fmla="*/ 26 w 116"/>
                  <a:gd name="T5" fmla="*/ 401 h 401"/>
                  <a:gd name="T6" fmla="*/ 90 w 116"/>
                  <a:gd name="T7" fmla="*/ 401 h 401"/>
                  <a:gd name="T8" fmla="*/ 90 w 116"/>
                  <a:gd name="T9" fmla="*/ 261 h 401"/>
                  <a:gd name="T10" fmla="*/ 116 w 116"/>
                  <a:gd name="T11" fmla="*/ 261 h 401"/>
                  <a:gd name="T12" fmla="*/ 116 w 116"/>
                  <a:gd name="T13" fmla="*/ 0 h 401"/>
                  <a:gd name="T14" fmla="*/ 0 w 116"/>
                  <a:gd name="T15" fmla="*/ 0 h 401"/>
                  <a:gd name="T16" fmla="*/ 0 w 116"/>
                  <a:gd name="T17" fmla="*/ 26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0" y="261"/>
                    </a:moveTo>
                    <a:lnTo>
                      <a:pt x="26" y="261"/>
                    </a:lnTo>
                    <a:lnTo>
                      <a:pt x="26" y="401"/>
                    </a:lnTo>
                    <a:lnTo>
                      <a:pt x="90" y="401"/>
                    </a:lnTo>
                    <a:lnTo>
                      <a:pt x="90" y="261"/>
                    </a:lnTo>
                    <a:lnTo>
                      <a:pt x="116" y="261"/>
                    </a:lnTo>
                    <a:lnTo>
                      <a:pt x="116" y="0"/>
                    </a:lnTo>
                    <a:lnTo>
                      <a:pt x="0" y="0"/>
                    </a:lnTo>
                    <a:lnTo>
                      <a:pt x="0" y="2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279" name="Freeform 306">
                <a:extLst>
                  <a:ext uri="{FF2B5EF4-FFF2-40B4-BE49-F238E27FC236}">
                    <a16:creationId xmlns:a16="http://schemas.microsoft.com/office/drawing/2014/main" id="{F34E332D-17B9-4959-8014-2AC6C0AB1F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79448" y="8894211"/>
                <a:ext cx="163273" cy="564115"/>
              </a:xfrm>
              <a:custGeom>
                <a:avLst/>
                <a:gdLst>
                  <a:gd name="T0" fmla="*/ 0 w 116"/>
                  <a:gd name="T1" fmla="*/ 261 h 401"/>
                  <a:gd name="T2" fmla="*/ 26 w 116"/>
                  <a:gd name="T3" fmla="*/ 261 h 401"/>
                  <a:gd name="T4" fmla="*/ 26 w 116"/>
                  <a:gd name="T5" fmla="*/ 401 h 401"/>
                  <a:gd name="T6" fmla="*/ 90 w 116"/>
                  <a:gd name="T7" fmla="*/ 401 h 401"/>
                  <a:gd name="T8" fmla="*/ 90 w 116"/>
                  <a:gd name="T9" fmla="*/ 261 h 401"/>
                  <a:gd name="T10" fmla="*/ 116 w 116"/>
                  <a:gd name="T11" fmla="*/ 261 h 401"/>
                  <a:gd name="T12" fmla="*/ 116 w 116"/>
                  <a:gd name="T13" fmla="*/ 0 h 401"/>
                  <a:gd name="T14" fmla="*/ 0 w 116"/>
                  <a:gd name="T15" fmla="*/ 0 h 401"/>
                  <a:gd name="T16" fmla="*/ 0 w 116"/>
                  <a:gd name="T17" fmla="*/ 26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0" y="261"/>
                    </a:moveTo>
                    <a:lnTo>
                      <a:pt x="26" y="261"/>
                    </a:lnTo>
                    <a:lnTo>
                      <a:pt x="26" y="401"/>
                    </a:lnTo>
                    <a:lnTo>
                      <a:pt x="90" y="401"/>
                    </a:lnTo>
                    <a:lnTo>
                      <a:pt x="90" y="261"/>
                    </a:lnTo>
                    <a:lnTo>
                      <a:pt x="116" y="261"/>
                    </a:lnTo>
                    <a:lnTo>
                      <a:pt x="116" y="0"/>
                    </a:lnTo>
                    <a:lnTo>
                      <a:pt x="0" y="0"/>
                    </a:lnTo>
                    <a:lnTo>
                      <a:pt x="0" y="2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280" name="Freeform 307">
                <a:extLst>
                  <a:ext uri="{FF2B5EF4-FFF2-40B4-BE49-F238E27FC236}">
                    <a16:creationId xmlns:a16="http://schemas.microsoft.com/office/drawing/2014/main" id="{B6B011F9-0975-410C-9DAF-93A0A51710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62820" y="8894211"/>
                <a:ext cx="163273" cy="564115"/>
              </a:xfrm>
              <a:custGeom>
                <a:avLst/>
                <a:gdLst>
                  <a:gd name="T0" fmla="*/ 0 w 116"/>
                  <a:gd name="T1" fmla="*/ 261 h 401"/>
                  <a:gd name="T2" fmla="*/ 26 w 116"/>
                  <a:gd name="T3" fmla="*/ 261 h 401"/>
                  <a:gd name="T4" fmla="*/ 26 w 116"/>
                  <a:gd name="T5" fmla="*/ 401 h 401"/>
                  <a:gd name="T6" fmla="*/ 90 w 116"/>
                  <a:gd name="T7" fmla="*/ 401 h 401"/>
                  <a:gd name="T8" fmla="*/ 90 w 116"/>
                  <a:gd name="T9" fmla="*/ 261 h 401"/>
                  <a:gd name="T10" fmla="*/ 116 w 116"/>
                  <a:gd name="T11" fmla="*/ 261 h 401"/>
                  <a:gd name="T12" fmla="*/ 116 w 116"/>
                  <a:gd name="T13" fmla="*/ 0 h 401"/>
                  <a:gd name="T14" fmla="*/ 0 w 116"/>
                  <a:gd name="T15" fmla="*/ 0 h 401"/>
                  <a:gd name="T16" fmla="*/ 0 w 116"/>
                  <a:gd name="T17" fmla="*/ 26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0" y="261"/>
                    </a:moveTo>
                    <a:lnTo>
                      <a:pt x="26" y="261"/>
                    </a:lnTo>
                    <a:lnTo>
                      <a:pt x="26" y="401"/>
                    </a:lnTo>
                    <a:lnTo>
                      <a:pt x="90" y="401"/>
                    </a:lnTo>
                    <a:lnTo>
                      <a:pt x="90" y="261"/>
                    </a:lnTo>
                    <a:lnTo>
                      <a:pt x="116" y="261"/>
                    </a:lnTo>
                    <a:lnTo>
                      <a:pt x="116" y="0"/>
                    </a:lnTo>
                    <a:lnTo>
                      <a:pt x="0" y="0"/>
                    </a:lnTo>
                    <a:lnTo>
                      <a:pt x="0" y="2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281" name="Freeform 308">
                <a:extLst>
                  <a:ext uri="{FF2B5EF4-FFF2-40B4-BE49-F238E27FC236}">
                    <a16:creationId xmlns:a16="http://schemas.microsoft.com/office/drawing/2014/main" id="{7061FBC9-3E6D-4967-B276-6756DB89E4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46192" y="8894211"/>
                <a:ext cx="163273" cy="564115"/>
              </a:xfrm>
              <a:custGeom>
                <a:avLst/>
                <a:gdLst>
                  <a:gd name="T0" fmla="*/ 0 w 116"/>
                  <a:gd name="T1" fmla="*/ 261 h 401"/>
                  <a:gd name="T2" fmla="*/ 26 w 116"/>
                  <a:gd name="T3" fmla="*/ 261 h 401"/>
                  <a:gd name="T4" fmla="*/ 26 w 116"/>
                  <a:gd name="T5" fmla="*/ 401 h 401"/>
                  <a:gd name="T6" fmla="*/ 90 w 116"/>
                  <a:gd name="T7" fmla="*/ 401 h 401"/>
                  <a:gd name="T8" fmla="*/ 90 w 116"/>
                  <a:gd name="T9" fmla="*/ 261 h 401"/>
                  <a:gd name="T10" fmla="*/ 116 w 116"/>
                  <a:gd name="T11" fmla="*/ 261 h 401"/>
                  <a:gd name="T12" fmla="*/ 116 w 116"/>
                  <a:gd name="T13" fmla="*/ 0 h 401"/>
                  <a:gd name="T14" fmla="*/ 0 w 116"/>
                  <a:gd name="T15" fmla="*/ 0 h 401"/>
                  <a:gd name="T16" fmla="*/ 0 w 116"/>
                  <a:gd name="T17" fmla="*/ 26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0" y="261"/>
                    </a:moveTo>
                    <a:lnTo>
                      <a:pt x="26" y="261"/>
                    </a:lnTo>
                    <a:lnTo>
                      <a:pt x="26" y="401"/>
                    </a:lnTo>
                    <a:lnTo>
                      <a:pt x="90" y="401"/>
                    </a:lnTo>
                    <a:lnTo>
                      <a:pt x="90" y="261"/>
                    </a:lnTo>
                    <a:lnTo>
                      <a:pt x="116" y="261"/>
                    </a:lnTo>
                    <a:lnTo>
                      <a:pt x="116" y="0"/>
                    </a:lnTo>
                    <a:lnTo>
                      <a:pt x="0" y="0"/>
                    </a:lnTo>
                    <a:lnTo>
                      <a:pt x="0" y="2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</p:grpSp>
        <p:grpSp>
          <p:nvGrpSpPr>
            <p:cNvPr id="2252" name="Group 2251">
              <a:extLst>
                <a:ext uri="{FF2B5EF4-FFF2-40B4-BE49-F238E27FC236}">
                  <a16:creationId xmlns:a16="http://schemas.microsoft.com/office/drawing/2014/main" id="{074449D2-363B-4A32-88D1-F45B9F92E0A8}"/>
                </a:ext>
              </a:extLst>
            </p:cNvPr>
            <p:cNvGrpSpPr/>
            <p:nvPr/>
          </p:nvGrpSpPr>
          <p:grpSpPr>
            <a:xfrm>
              <a:off x="5860659" y="5528326"/>
              <a:ext cx="422999" cy="2629633"/>
              <a:chOff x="14247920" y="5093121"/>
              <a:chExt cx="563011" cy="3500042"/>
            </a:xfrm>
            <a:grpFill/>
          </p:grpSpPr>
          <p:sp>
            <p:nvSpPr>
              <p:cNvPr id="2264" name="Freeform 309">
                <a:extLst>
                  <a:ext uri="{FF2B5EF4-FFF2-40B4-BE49-F238E27FC236}">
                    <a16:creationId xmlns:a16="http://schemas.microsoft.com/office/drawing/2014/main" id="{EFBE2BA5-11A0-4D3D-A7DE-41BACBA6BF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7920" y="5093121"/>
                <a:ext cx="563011" cy="163185"/>
              </a:xfrm>
              <a:custGeom>
                <a:avLst/>
                <a:gdLst>
                  <a:gd name="T0" fmla="*/ 260 w 400"/>
                  <a:gd name="T1" fmla="*/ 26 h 116"/>
                  <a:gd name="T2" fmla="*/ 260 w 400"/>
                  <a:gd name="T3" fmla="*/ 0 h 116"/>
                  <a:gd name="T4" fmla="*/ 0 w 400"/>
                  <a:gd name="T5" fmla="*/ 0 h 116"/>
                  <a:gd name="T6" fmla="*/ 0 w 400"/>
                  <a:gd name="T7" fmla="*/ 116 h 116"/>
                  <a:gd name="T8" fmla="*/ 260 w 400"/>
                  <a:gd name="T9" fmla="*/ 116 h 116"/>
                  <a:gd name="T10" fmla="*/ 260 w 400"/>
                  <a:gd name="T11" fmla="*/ 90 h 116"/>
                  <a:gd name="T12" fmla="*/ 400 w 400"/>
                  <a:gd name="T13" fmla="*/ 90 h 116"/>
                  <a:gd name="T14" fmla="*/ 400 w 400"/>
                  <a:gd name="T15" fmla="*/ 26 h 116"/>
                  <a:gd name="T16" fmla="*/ 260 w 400"/>
                  <a:gd name="T17" fmla="*/ 2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260" y="26"/>
                    </a:moveTo>
                    <a:lnTo>
                      <a:pt x="260" y="0"/>
                    </a:lnTo>
                    <a:lnTo>
                      <a:pt x="0" y="0"/>
                    </a:lnTo>
                    <a:lnTo>
                      <a:pt x="0" y="116"/>
                    </a:lnTo>
                    <a:lnTo>
                      <a:pt x="260" y="116"/>
                    </a:lnTo>
                    <a:lnTo>
                      <a:pt x="260" y="90"/>
                    </a:lnTo>
                    <a:lnTo>
                      <a:pt x="400" y="90"/>
                    </a:lnTo>
                    <a:lnTo>
                      <a:pt x="400" y="26"/>
                    </a:lnTo>
                    <a:lnTo>
                      <a:pt x="26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265" name="Freeform 310">
                <a:extLst>
                  <a:ext uri="{FF2B5EF4-FFF2-40B4-BE49-F238E27FC236}">
                    <a16:creationId xmlns:a16="http://schemas.microsoft.com/office/drawing/2014/main" id="{5D9C8055-4824-4759-AC6E-F8682E77E0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7920" y="5509525"/>
                <a:ext cx="563011" cy="164592"/>
              </a:xfrm>
              <a:custGeom>
                <a:avLst/>
                <a:gdLst>
                  <a:gd name="T0" fmla="*/ 260 w 400"/>
                  <a:gd name="T1" fmla="*/ 0 h 117"/>
                  <a:gd name="T2" fmla="*/ 0 w 400"/>
                  <a:gd name="T3" fmla="*/ 0 h 117"/>
                  <a:gd name="T4" fmla="*/ 0 w 400"/>
                  <a:gd name="T5" fmla="*/ 117 h 117"/>
                  <a:gd name="T6" fmla="*/ 260 w 400"/>
                  <a:gd name="T7" fmla="*/ 117 h 117"/>
                  <a:gd name="T8" fmla="*/ 260 w 400"/>
                  <a:gd name="T9" fmla="*/ 91 h 117"/>
                  <a:gd name="T10" fmla="*/ 400 w 400"/>
                  <a:gd name="T11" fmla="*/ 91 h 117"/>
                  <a:gd name="T12" fmla="*/ 400 w 400"/>
                  <a:gd name="T13" fmla="*/ 27 h 117"/>
                  <a:gd name="T14" fmla="*/ 260 w 400"/>
                  <a:gd name="T15" fmla="*/ 27 h 117"/>
                  <a:gd name="T16" fmla="*/ 260 w 400"/>
                  <a:gd name="T17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7">
                    <a:moveTo>
                      <a:pt x="260" y="0"/>
                    </a:moveTo>
                    <a:lnTo>
                      <a:pt x="0" y="0"/>
                    </a:lnTo>
                    <a:lnTo>
                      <a:pt x="0" y="117"/>
                    </a:lnTo>
                    <a:lnTo>
                      <a:pt x="260" y="117"/>
                    </a:lnTo>
                    <a:lnTo>
                      <a:pt x="260" y="91"/>
                    </a:lnTo>
                    <a:lnTo>
                      <a:pt x="400" y="91"/>
                    </a:lnTo>
                    <a:lnTo>
                      <a:pt x="400" y="27"/>
                    </a:lnTo>
                    <a:lnTo>
                      <a:pt x="260" y="27"/>
                    </a:lnTo>
                    <a:lnTo>
                      <a:pt x="2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266" name="Freeform 311">
                <a:extLst>
                  <a:ext uri="{FF2B5EF4-FFF2-40B4-BE49-F238E27FC236}">
                    <a16:creationId xmlns:a16="http://schemas.microsoft.com/office/drawing/2014/main" id="{EB24BAC5-9C1D-4420-89AA-558CF1E036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7920" y="5927335"/>
                <a:ext cx="563011" cy="163185"/>
              </a:xfrm>
              <a:custGeom>
                <a:avLst/>
                <a:gdLst>
                  <a:gd name="T0" fmla="*/ 260 w 400"/>
                  <a:gd name="T1" fmla="*/ 0 h 116"/>
                  <a:gd name="T2" fmla="*/ 0 w 400"/>
                  <a:gd name="T3" fmla="*/ 0 h 116"/>
                  <a:gd name="T4" fmla="*/ 0 w 400"/>
                  <a:gd name="T5" fmla="*/ 116 h 116"/>
                  <a:gd name="T6" fmla="*/ 260 w 400"/>
                  <a:gd name="T7" fmla="*/ 116 h 116"/>
                  <a:gd name="T8" fmla="*/ 260 w 400"/>
                  <a:gd name="T9" fmla="*/ 90 h 116"/>
                  <a:gd name="T10" fmla="*/ 400 w 400"/>
                  <a:gd name="T11" fmla="*/ 90 h 116"/>
                  <a:gd name="T12" fmla="*/ 400 w 400"/>
                  <a:gd name="T13" fmla="*/ 26 h 116"/>
                  <a:gd name="T14" fmla="*/ 260 w 400"/>
                  <a:gd name="T15" fmla="*/ 26 h 116"/>
                  <a:gd name="T16" fmla="*/ 260 w 400"/>
                  <a:gd name="T17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260" y="0"/>
                    </a:moveTo>
                    <a:lnTo>
                      <a:pt x="0" y="0"/>
                    </a:lnTo>
                    <a:lnTo>
                      <a:pt x="0" y="116"/>
                    </a:lnTo>
                    <a:lnTo>
                      <a:pt x="260" y="116"/>
                    </a:lnTo>
                    <a:lnTo>
                      <a:pt x="260" y="90"/>
                    </a:lnTo>
                    <a:lnTo>
                      <a:pt x="400" y="90"/>
                    </a:lnTo>
                    <a:lnTo>
                      <a:pt x="400" y="26"/>
                    </a:lnTo>
                    <a:lnTo>
                      <a:pt x="260" y="26"/>
                    </a:lnTo>
                    <a:lnTo>
                      <a:pt x="2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267" name="Freeform 312">
                <a:extLst>
                  <a:ext uri="{FF2B5EF4-FFF2-40B4-BE49-F238E27FC236}">
                    <a16:creationId xmlns:a16="http://schemas.microsoft.com/office/drawing/2014/main" id="{D4A3396F-9255-4733-9330-4827E9D2D1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7920" y="6343739"/>
                <a:ext cx="563011" cy="164592"/>
              </a:xfrm>
              <a:custGeom>
                <a:avLst/>
                <a:gdLst>
                  <a:gd name="T0" fmla="*/ 260 w 400"/>
                  <a:gd name="T1" fmla="*/ 0 h 117"/>
                  <a:gd name="T2" fmla="*/ 0 w 400"/>
                  <a:gd name="T3" fmla="*/ 0 h 117"/>
                  <a:gd name="T4" fmla="*/ 0 w 400"/>
                  <a:gd name="T5" fmla="*/ 117 h 117"/>
                  <a:gd name="T6" fmla="*/ 260 w 400"/>
                  <a:gd name="T7" fmla="*/ 117 h 117"/>
                  <a:gd name="T8" fmla="*/ 260 w 400"/>
                  <a:gd name="T9" fmla="*/ 91 h 117"/>
                  <a:gd name="T10" fmla="*/ 400 w 400"/>
                  <a:gd name="T11" fmla="*/ 91 h 117"/>
                  <a:gd name="T12" fmla="*/ 400 w 400"/>
                  <a:gd name="T13" fmla="*/ 26 h 117"/>
                  <a:gd name="T14" fmla="*/ 260 w 400"/>
                  <a:gd name="T15" fmla="*/ 26 h 117"/>
                  <a:gd name="T16" fmla="*/ 260 w 400"/>
                  <a:gd name="T17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7">
                    <a:moveTo>
                      <a:pt x="260" y="0"/>
                    </a:moveTo>
                    <a:lnTo>
                      <a:pt x="0" y="0"/>
                    </a:lnTo>
                    <a:lnTo>
                      <a:pt x="0" y="117"/>
                    </a:lnTo>
                    <a:lnTo>
                      <a:pt x="260" y="117"/>
                    </a:lnTo>
                    <a:lnTo>
                      <a:pt x="260" y="91"/>
                    </a:lnTo>
                    <a:lnTo>
                      <a:pt x="400" y="91"/>
                    </a:lnTo>
                    <a:lnTo>
                      <a:pt x="400" y="26"/>
                    </a:lnTo>
                    <a:lnTo>
                      <a:pt x="260" y="26"/>
                    </a:lnTo>
                    <a:lnTo>
                      <a:pt x="2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268" name="Freeform 313">
                <a:extLst>
                  <a:ext uri="{FF2B5EF4-FFF2-40B4-BE49-F238E27FC236}">
                    <a16:creationId xmlns:a16="http://schemas.microsoft.com/office/drawing/2014/main" id="{EBFD6C62-1373-4F18-9774-624B2D00F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7920" y="6761549"/>
                <a:ext cx="563011" cy="163185"/>
              </a:xfrm>
              <a:custGeom>
                <a:avLst/>
                <a:gdLst>
                  <a:gd name="T0" fmla="*/ 260 w 400"/>
                  <a:gd name="T1" fmla="*/ 0 h 116"/>
                  <a:gd name="T2" fmla="*/ 0 w 400"/>
                  <a:gd name="T3" fmla="*/ 0 h 116"/>
                  <a:gd name="T4" fmla="*/ 0 w 400"/>
                  <a:gd name="T5" fmla="*/ 116 h 116"/>
                  <a:gd name="T6" fmla="*/ 260 w 400"/>
                  <a:gd name="T7" fmla="*/ 116 h 116"/>
                  <a:gd name="T8" fmla="*/ 260 w 400"/>
                  <a:gd name="T9" fmla="*/ 90 h 116"/>
                  <a:gd name="T10" fmla="*/ 400 w 400"/>
                  <a:gd name="T11" fmla="*/ 90 h 116"/>
                  <a:gd name="T12" fmla="*/ 400 w 400"/>
                  <a:gd name="T13" fmla="*/ 26 h 116"/>
                  <a:gd name="T14" fmla="*/ 260 w 400"/>
                  <a:gd name="T15" fmla="*/ 26 h 116"/>
                  <a:gd name="T16" fmla="*/ 260 w 400"/>
                  <a:gd name="T17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260" y="0"/>
                    </a:moveTo>
                    <a:lnTo>
                      <a:pt x="0" y="0"/>
                    </a:lnTo>
                    <a:lnTo>
                      <a:pt x="0" y="116"/>
                    </a:lnTo>
                    <a:lnTo>
                      <a:pt x="260" y="116"/>
                    </a:lnTo>
                    <a:lnTo>
                      <a:pt x="260" y="90"/>
                    </a:lnTo>
                    <a:lnTo>
                      <a:pt x="400" y="90"/>
                    </a:lnTo>
                    <a:lnTo>
                      <a:pt x="400" y="26"/>
                    </a:lnTo>
                    <a:lnTo>
                      <a:pt x="260" y="26"/>
                    </a:lnTo>
                    <a:lnTo>
                      <a:pt x="2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269" name="Freeform 314">
                <a:extLst>
                  <a:ext uri="{FF2B5EF4-FFF2-40B4-BE49-F238E27FC236}">
                    <a16:creationId xmlns:a16="http://schemas.microsoft.com/office/drawing/2014/main" id="{09F26A8C-CAAB-4E64-8D20-74DC021A48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7920" y="7177953"/>
                <a:ext cx="563011" cy="164592"/>
              </a:xfrm>
              <a:custGeom>
                <a:avLst/>
                <a:gdLst>
                  <a:gd name="T0" fmla="*/ 260 w 400"/>
                  <a:gd name="T1" fmla="*/ 0 h 117"/>
                  <a:gd name="T2" fmla="*/ 0 w 400"/>
                  <a:gd name="T3" fmla="*/ 0 h 117"/>
                  <a:gd name="T4" fmla="*/ 0 w 400"/>
                  <a:gd name="T5" fmla="*/ 117 h 117"/>
                  <a:gd name="T6" fmla="*/ 260 w 400"/>
                  <a:gd name="T7" fmla="*/ 117 h 117"/>
                  <a:gd name="T8" fmla="*/ 260 w 400"/>
                  <a:gd name="T9" fmla="*/ 91 h 117"/>
                  <a:gd name="T10" fmla="*/ 400 w 400"/>
                  <a:gd name="T11" fmla="*/ 91 h 117"/>
                  <a:gd name="T12" fmla="*/ 400 w 400"/>
                  <a:gd name="T13" fmla="*/ 26 h 117"/>
                  <a:gd name="T14" fmla="*/ 260 w 400"/>
                  <a:gd name="T15" fmla="*/ 26 h 117"/>
                  <a:gd name="T16" fmla="*/ 260 w 400"/>
                  <a:gd name="T17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7">
                    <a:moveTo>
                      <a:pt x="260" y="0"/>
                    </a:moveTo>
                    <a:lnTo>
                      <a:pt x="0" y="0"/>
                    </a:lnTo>
                    <a:lnTo>
                      <a:pt x="0" y="117"/>
                    </a:lnTo>
                    <a:lnTo>
                      <a:pt x="260" y="117"/>
                    </a:lnTo>
                    <a:lnTo>
                      <a:pt x="260" y="91"/>
                    </a:lnTo>
                    <a:lnTo>
                      <a:pt x="400" y="91"/>
                    </a:lnTo>
                    <a:lnTo>
                      <a:pt x="400" y="26"/>
                    </a:lnTo>
                    <a:lnTo>
                      <a:pt x="260" y="26"/>
                    </a:lnTo>
                    <a:lnTo>
                      <a:pt x="2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270" name="Freeform 315">
                <a:extLst>
                  <a:ext uri="{FF2B5EF4-FFF2-40B4-BE49-F238E27FC236}">
                    <a16:creationId xmlns:a16="http://schemas.microsoft.com/office/drawing/2014/main" id="{87A780BA-C5D4-46E2-98AD-00355A3CFB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7920" y="7595764"/>
                <a:ext cx="563011" cy="163185"/>
              </a:xfrm>
              <a:custGeom>
                <a:avLst/>
                <a:gdLst>
                  <a:gd name="T0" fmla="*/ 260 w 400"/>
                  <a:gd name="T1" fmla="*/ 0 h 116"/>
                  <a:gd name="T2" fmla="*/ 0 w 400"/>
                  <a:gd name="T3" fmla="*/ 0 h 116"/>
                  <a:gd name="T4" fmla="*/ 0 w 400"/>
                  <a:gd name="T5" fmla="*/ 116 h 116"/>
                  <a:gd name="T6" fmla="*/ 260 w 400"/>
                  <a:gd name="T7" fmla="*/ 116 h 116"/>
                  <a:gd name="T8" fmla="*/ 260 w 400"/>
                  <a:gd name="T9" fmla="*/ 90 h 116"/>
                  <a:gd name="T10" fmla="*/ 400 w 400"/>
                  <a:gd name="T11" fmla="*/ 90 h 116"/>
                  <a:gd name="T12" fmla="*/ 400 w 400"/>
                  <a:gd name="T13" fmla="*/ 26 h 116"/>
                  <a:gd name="T14" fmla="*/ 260 w 400"/>
                  <a:gd name="T15" fmla="*/ 26 h 116"/>
                  <a:gd name="T16" fmla="*/ 260 w 400"/>
                  <a:gd name="T17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260" y="0"/>
                    </a:moveTo>
                    <a:lnTo>
                      <a:pt x="0" y="0"/>
                    </a:lnTo>
                    <a:lnTo>
                      <a:pt x="0" y="116"/>
                    </a:lnTo>
                    <a:lnTo>
                      <a:pt x="260" y="116"/>
                    </a:lnTo>
                    <a:lnTo>
                      <a:pt x="260" y="90"/>
                    </a:lnTo>
                    <a:lnTo>
                      <a:pt x="400" y="90"/>
                    </a:lnTo>
                    <a:lnTo>
                      <a:pt x="400" y="26"/>
                    </a:lnTo>
                    <a:lnTo>
                      <a:pt x="260" y="26"/>
                    </a:lnTo>
                    <a:lnTo>
                      <a:pt x="2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271" name="Freeform 316">
                <a:extLst>
                  <a:ext uri="{FF2B5EF4-FFF2-40B4-BE49-F238E27FC236}">
                    <a16:creationId xmlns:a16="http://schemas.microsoft.com/office/drawing/2014/main" id="{52AABEE7-15D8-41A5-BF40-7B3CA2D353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7920" y="8012167"/>
                <a:ext cx="563011" cy="163185"/>
              </a:xfrm>
              <a:custGeom>
                <a:avLst/>
                <a:gdLst>
                  <a:gd name="T0" fmla="*/ 260 w 400"/>
                  <a:gd name="T1" fmla="*/ 0 h 116"/>
                  <a:gd name="T2" fmla="*/ 0 w 400"/>
                  <a:gd name="T3" fmla="*/ 0 h 116"/>
                  <a:gd name="T4" fmla="*/ 0 w 400"/>
                  <a:gd name="T5" fmla="*/ 116 h 116"/>
                  <a:gd name="T6" fmla="*/ 260 w 400"/>
                  <a:gd name="T7" fmla="*/ 116 h 116"/>
                  <a:gd name="T8" fmla="*/ 260 w 400"/>
                  <a:gd name="T9" fmla="*/ 90 h 116"/>
                  <a:gd name="T10" fmla="*/ 400 w 400"/>
                  <a:gd name="T11" fmla="*/ 90 h 116"/>
                  <a:gd name="T12" fmla="*/ 400 w 400"/>
                  <a:gd name="T13" fmla="*/ 26 h 116"/>
                  <a:gd name="T14" fmla="*/ 260 w 400"/>
                  <a:gd name="T15" fmla="*/ 26 h 116"/>
                  <a:gd name="T16" fmla="*/ 260 w 400"/>
                  <a:gd name="T17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260" y="0"/>
                    </a:moveTo>
                    <a:lnTo>
                      <a:pt x="0" y="0"/>
                    </a:lnTo>
                    <a:lnTo>
                      <a:pt x="0" y="116"/>
                    </a:lnTo>
                    <a:lnTo>
                      <a:pt x="260" y="116"/>
                    </a:lnTo>
                    <a:lnTo>
                      <a:pt x="260" y="90"/>
                    </a:lnTo>
                    <a:lnTo>
                      <a:pt x="400" y="90"/>
                    </a:lnTo>
                    <a:lnTo>
                      <a:pt x="400" y="26"/>
                    </a:lnTo>
                    <a:lnTo>
                      <a:pt x="260" y="26"/>
                    </a:lnTo>
                    <a:lnTo>
                      <a:pt x="2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272" name="Freeform 317">
                <a:extLst>
                  <a:ext uri="{FF2B5EF4-FFF2-40B4-BE49-F238E27FC236}">
                    <a16:creationId xmlns:a16="http://schemas.microsoft.com/office/drawing/2014/main" id="{2D1F2BB5-BF81-4833-A59E-1D66B0B2AF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7920" y="8429978"/>
                <a:ext cx="563011" cy="163185"/>
              </a:xfrm>
              <a:custGeom>
                <a:avLst/>
                <a:gdLst>
                  <a:gd name="T0" fmla="*/ 260 w 400"/>
                  <a:gd name="T1" fmla="*/ 0 h 116"/>
                  <a:gd name="T2" fmla="*/ 0 w 400"/>
                  <a:gd name="T3" fmla="*/ 0 h 116"/>
                  <a:gd name="T4" fmla="*/ 0 w 400"/>
                  <a:gd name="T5" fmla="*/ 116 h 116"/>
                  <a:gd name="T6" fmla="*/ 260 w 400"/>
                  <a:gd name="T7" fmla="*/ 116 h 116"/>
                  <a:gd name="T8" fmla="*/ 260 w 400"/>
                  <a:gd name="T9" fmla="*/ 90 h 116"/>
                  <a:gd name="T10" fmla="*/ 400 w 400"/>
                  <a:gd name="T11" fmla="*/ 90 h 116"/>
                  <a:gd name="T12" fmla="*/ 400 w 400"/>
                  <a:gd name="T13" fmla="*/ 26 h 116"/>
                  <a:gd name="T14" fmla="*/ 260 w 400"/>
                  <a:gd name="T15" fmla="*/ 26 h 116"/>
                  <a:gd name="T16" fmla="*/ 260 w 400"/>
                  <a:gd name="T17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260" y="0"/>
                    </a:moveTo>
                    <a:lnTo>
                      <a:pt x="0" y="0"/>
                    </a:lnTo>
                    <a:lnTo>
                      <a:pt x="0" y="116"/>
                    </a:lnTo>
                    <a:lnTo>
                      <a:pt x="260" y="116"/>
                    </a:lnTo>
                    <a:lnTo>
                      <a:pt x="260" y="90"/>
                    </a:lnTo>
                    <a:lnTo>
                      <a:pt x="400" y="90"/>
                    </a:lnTo>
                    <a:lnTo>
                      <a:pt x="400" y="26"/>
                    </a:lnTo>
                    <a:lnTo>
                      <a:pt x="260" y="26"/>
                    </a:lnTo>
                    <a:lnTo>
                      <a:pt x="2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</p:grpSp>
        <p:grpSp>
          <p:nvGrpSpPr>
            <p:cNvPr id="2253" name="Group 2252">
              <a:extLst>
                <a:ext uri="{FF2B5EF4-FFF2-40B4-BE49-F238E27FC236}">
                  <a16:creationId xmlns:a16="http://schemas.microsoft.com/office/drawing/2014/main" id="{55F91D02-3E10-4937-B317-C96EB052A941}"/>
                </a:ext>
              </a:extLst>
            </p:cNvPr>
            <p:cNvGrpSpPr/>
            <p:nvPr/>
          </p:nvGrpSpPr>
          <p:grpSpPr>
            <a:xfrm>
              <a:off x="2354005" y="5528326"/>
              <a:ext cx="422999" cy="2629633"/>
              <a:chOff x="9580563" y="5093121"/>
              <a:chExt cx="563011" cy="3500042"/>
            </a:xfrm>
            <a:grpFill/>
            <a:effectLst/>
          </p:grpSpPr>
          <p:sp>
            <p:nvSpPr>
              <p:cNvPr id="2255" name="Freeform 318">
                <a:extLst>
                  <a:ext uri="{FF2B5EF4-FFF2-40B4-BE49-F238E27FC236}">
                    <a16:creationId xmlns:a16="http://schemas.microsoft.com/office/drawing/2014/main" id="{7B4739FF-CF34-4007-BD3C-7A1C1E32B3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0563" y="8429978"/>
                <a:ext cx="563011" cy="163185"/>
              </a:xfrm>
              <a:custGeom>
                <a:avLst/>
                <a:gdLst>
                  <a:gd name="T0" fmla="*/ 140 w 400"/>
                  <a:gd name="T1" fmla="*/ 26 h 116"/>
                  <a:gd name="T2" fmla="*/ 0 w 400"/>
                  <a:gd name="T3" fmla="*/ 26 h 116"/>
                  <a:gd name="T4" fmla="*/ 0 w 400"/>
                  <a:gd name="T5" fmla="*/ 90 h 116"/>
                  <a:gd name="T6" fmla="*/ 140 w 400"/>
                  <a:gd name="T7" fmla="*/ 90 h 116"/>
                  <a:gd name="T8" fmla="*/ 140 w 400"/>
                  <a:gd name="T9" fmla="*/ 116 h 116"/>
                  <a:gd name="T10" fmla="*/ 400 w 400"/>
                  <a:gd name="T11" fmla="*/ 116 h 116"/>
                  <a:gd name="T12" fmla="*/ 400 w 400"/>
                  <a:gd name="T13" fmla="*/ 0 h 116"/>
                  <a:gd name="T14" fmla="*/ 140 w 400"/>
                  <a:gd name="T15" fmla="*/ 0 h 116"/>
                  <a:gd name="T16" fmla="*/ 140 w 400"/>
                  <a:gd name="T17" fmla="*/ 2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140" y="26"/>
                    </a:moveTo>
                    <a:lnTo>
                      <a:pt x="0" y="26"/>
                    </a:lnTo>
                    <a:lnTo>
                      <a:pt x="0" y="90"/>
                    </a:lnTo>
                    <a:lnTo>
                      <a:pt x="140" y="90"/>
                    </a:lnTo>
                    <a:lnTo>
                      <a:pt x="140" y="116"/>
                    </a:lnTo>
                    <a:lnTo>
                      <a:pt x="400" y="116"/>
                    </a:lnTo>
                    <a:lnTo>
                      <a:pt x="400" y="0"/>
                    </a:lnTo>
                    <a:lnTo>
                      <a:pt x="140" y="0"/>
                    </a:lnTo>
                    <a:lnTo>
                      <a:pt x="14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256" name="Freeform 319">
                <a:extLst>
                  <a:ext uri="{FF2B5EF4-FFF2-40B4-BE49-F238E27FC236}">
                    <a16:creationId xmlns:a16="http://schemas.microsoft.com/office/drawing/2014/main" id="{44754384-42CA-4EEC-91A4-1EDE510F57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0563" y="8012167"/>
                <a:ext cx="563011" cy="163185"/>
              </a:xfrm>
              <a:custGeom>
                <a:avLst/>
                <a:gdLst>
                  <a:gd name="T0" fmla="*/ 140 w 400"/>
                  <a:gd name="T1" fmla="*/ 26 h 116"/>
                  <a:gd name="T2" fmla="*/ 0 w 400"/>
                  <a:gd name="T3" fmla="*/ 26 h 116"/>
                  <a:gd name="T4" fmla="*/ 0 w 400"/>
                  <a:gd name="T5" fmla="*/ 90 h 116"/>
                  <a:gd name="T6" fmla="*/ 140 w 400"/>
                  <a:gd name="T7" fmla="*/ 90 h 116"/>
                  <a:gd name="T8" fmla="*/ 140 w 400"/>
                  <a:gd name="T9" fmla="*/ 116 h 116"/>
                  <a:gd name="T10" fmla="*/ 400 w 400"/>
                  <a:gd name="T11" fmla="*/ 116 h 116"/>
                  <a:gd name="T12" fmla="*/ 400 w 400"/>
                  <a:gd name="T13" fmla="*/ 0 h 116"/>
                  <a:gd name="T14" fmla="*/ 140 w 400"/>
                  <a:gd name="T15" fmla="*/ 0 h 116"/>
                  <a:gd name="T16" fmla="*/ 140 w 400"/>
                  <a:gd name="T17" fmla="*/ 2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140" y="26"/>
                    </a:moveTo>
                    <a:lnTo>
                      <a:pt x="0" y="26"/>
                    </a:lnTo>
                    <a:lnTo>
                      <a:pt x="0" y="90"/>
                    </a:lnTo>
                    <a:lnTo>
                      <a:pt x="140" y="90"/>
                    </a:lnTo>
                    <a:lnTo>
                      <a:pt x="140" y="116"/>
                    </a:lnTo>
                    <a:lnTo>
                      <a:pt x="400" y="116"/>
                    </a:lnTo>
                    <a:lnTo>
                      <a:pt x="400" y="0"/>
                    </a:lnTo>
                    <a:lnTo>
                      <a:pt x="140" y="0"/>
                    </a:lnTo>
                    <a:lnTo>
                      <a:pt x="14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257" name="Freeform 320">
                <a:extLst>
                  <a:ext uri="{FF2B5EF4-FFF2-40B4-BE49-F238E27FC236}">
                    <a16:creationId xmlns:a16="http://schemas.microsoft.com/office/drawing/2014/main" id="{8EBA189A-84FB-4BF4-9C77-9BA6504AA3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0563" y="7595764"/>
                <a:ext cx="563011" cy="163185"/>
              </a:xfrm>
              <a:custGeom>
                <a:avLst/>
                <a:gdLst>
                  <a:gd name="T0" fmla="*/ 140 w 400"/>
                  <a:gd name="T1" fmla="*/ 26 h 116"/>
                  <a:gd name="T2" fmla="*/ 0 w 400"/>
                  <a:gd name="T3" fmla="*/ 26 h 116"/>
                  <a:gd name="T4" fmla="*/ 0 w 400"/>
                  <a:gd name="T5" fmla="*/ 90 h 116"/>
                  <a:gd name="T6" fmla="*/ 140 w 400"/>
                  <a:gd name="T7" fmla="*/ 90 h 116"/>
                  <a:gd name="T8" fmla="*/ 140 w 400"/>
                  <a:gd name="T9" fmla="*/ 116 h 116"/>
                  <a:gd name="T10" fmla="*/ 400 w 400"/>
                  <a:gd name="T11" fmla="*/ 116 h 116"/>
                  <a:gd name="T12" fmla="*/ 400 w 400"/>
                  <a:gd name="T13" fmla="*/ 0 h 116"/>
                  <a:gd name="T14" fmla="*/ 140 w 400"/>
                  <a:gd name="T15" fmla="*/ 0 h 116"/>
                  <a:gd name="T16" fmla="*/ 140 w 400"/>
                  <a:gd name="T17" fmla="*/ 2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140" y="26"/>
                    </a:moveTo>
                    <a:lnTo>
                      <a:pt x="0" y="26"/>
                    </a:lnTo>
                    <a:lnTo>
                      <a:pt x="0" y="90"/>
                    </a:lnTo>
                    <a:lnTo>
                      <a:pt x="140" y="90"/>
                    </a:lnTo>
                    <a:lnTo>
                      <a:pt x="140" y="116"/>
                    </a:lnTo>
                    <a:lnTo>
                      <a:pt x="400" y="116"/>
                    </a:lnTo>
                    <a:lnTo>
                      <a:pt x="400" y="0"/>
                    </a:lnTo>
                    <a:lnTo>
                      <a:pt x="140" y="0"/>
                    </a:lnTo>
                    <a:lnTo>
                      <a:pt x="14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258" name="Freeform 321">
                <a:extLst>
                  <a:ext uri="{FF2B5EF4-FFF2-40B4-BE49-F238E27FC236}">
                    <a16:creationId xmlns:a16="http://schemas.microsoft.com/office/drawing/2014/main" id="{29625A00-2847-4DE9-AFBB-53444C9BEF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0563" y="7177953"/>
                <a:ext cx="563011" cy="164592"/>
              </a:xfrm>
              <a:custGeom>
                <a:avLst/>
                <a:gdLst>
                  <a:gd name="T0" fmla="*/ 140 w 400"/>
                  <a:gd name="T1" fmla="*/ 26 h 117"/>
                  <a:gd name="T2" fmla="*/ 0 w 400"/>
                  <a:gd name="T3" fmla="*/ 26 h 117"/>
                  <a:gd name="T4" fmla="*/ 0 w 400"/>
                  <a:gd name="T5" fmla="*/ 91 h 117"/>
                  <a:gd name="T6" fmla="*/ 140 w 400"/>
                  <a:gd name="T7" fmla="*/ 91 h 117"/>
                  <a:gd name="T8" fmla="*/ 140 w 400"/>
                  <a:gd name="T9" fmla="*/ 117 h 117"/>
                  <a:gd name="T10" fmla="*/ 400 w 400"/>
                  <a:gd name="T11" fmla="*/ 117 h 117"/>
                  <a:gd name="T12" fmla="*/ 400 w 400"/>
                  <a:gd name="T13" fmla="*/ 0 h 117"/>
                  <a:gd name="T14" fmla="*/ 140 w 400"/>
                  <a:gd name="T15" fmla="*/ 0 h 117"/>
                  <a:gd name="T16" fmla="*/ 140 w 400"/>
                  <a:gd name="T17" fmla="*/ 2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7">
                    <a:moveTo>
                      <a:pt x="140" y="26"/>
                    </a:moveTo>
                    <a:lnTo>
                      <a:pt x="0" y="26"/>
                    </a:lnTo>
                    <a:lnTo>
                      <a:pt x="0" y="91"/>
                    </a:lnTo>
                    <a:lnTo>
                      <a:pt x="140" y="91"/>
                    </a:lnTo>
                    <a:lnTo>
                      <a:pt x="140" y="117"/>
                    </a:lnTo>
                    <a:lnTo>
                      <a:pt x="400" y="117"/>
                    </a:lnTo>
                    <a:lnTo>
                      <a:pt x="400" y="0"/>
                    </a:lnTo>
                    <a:lnTo>
                      <a:pt x="140" y="0"/>
                    </a:lnTo>
                    <a:lnTo>
                      <a:pt x="14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259" name="Freeform 322">
                <a:extLst>
                  <a:ext uri="{FF2B5EF4-FFF2-40B4-BE49-F238E27FC236}">
                    <a16:creationId xmlns:a16="http://schemas.microsoft.com/office/drawing/2014/main" id="{0CB346B6-27CA-40DB-9727-4141D2CB1E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0563" y="6761549"/>
                <a:ext cx="563011" cy="163185"/>
              </a:xfrm>
              <a:custGeom>
                <a:avLst/>
                <a:gdLst>
                  <a:gd name="T0" fmla="*/ 140 w 400"/>
                  <a:gd name="T1" fmla="*/ 26 h 116"/>
                  <a:gd name="T2" fmla="*/ 0 w 400"/>
                  <a:gd name="T3" fmla="*/ 26 h 116"/>
                  <a:gd name="T4" fmla="*/ 0 w 400"/>
                  <a:gd name="T5" fmla="*/ 90 h 116"/>
                  <a:gd name="T6" fmla="*/ 140 w 400"/>
                  <a:gd name="T7" fmla="*/ 90 h 116"/>
                  <a:gd name="T8" fmla="*/ 140 w 400"/>
                  <a:gd name="T9" fmla="*/ 116 h 116"/>
                  <a:gd name="T10" fmla="*/ 400 w 400"/>
                  <a:gd name="T11" fmla="*/ 116 h 116"/>
                  <a:gd name="T12" fmla="*/ 400 w 400"/>
                  <a:gd name="T13" fmla="*/ 0 h 116"/>
                  <a:gd name="T14" fmla="*/ 140 w 400"/>
                  <a:gd name="T15" fmla="*/ 0 h 116"/>
                  <a:gd name="T16" fmla="*/ 140 w 400"/>
                  <a:gd name="T17" fmla="*/ 2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140" y="26"/>
                    </a:moveTo>
                    <a:lnTo>
                      <a:pt x="0" y="26"/>
                    </a:lnTo>
                    <a:lnTo>
                      <a:pt x="0" y="90"/>
                    </a:lnTo>
                    <a:lnTo>
                      <a:pt x="140" y="90"/>
                    </a:lnTo>
                    <a:lnTo>
                      <a:pt x="140" y="116"/>
                    </a:lnTo>
                    <a:lnTo>
                      <a:pt x="400" y="116"/>
                    </a:lnTo>
                    <a:lnTo>
                      <a:pt x="400" y="0"/>
                    </a:lnTo>
                    <a:lnTo>
                      <a:pt x="140" y="0"/>
                    </a:lnTo>
                    <a:lnTo>
                      <a:pt x="14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260" name="Freeform 323">
                <a:extLst>
                  <a:ext uri="{FF2B5EF4-FFF2-40B4-BE49-F238E27FC236}">
                    <a16:creationId xmlns:a16="http://schemas.microsoft.com/office/drawing/2014/main" id="{B145D8EE-708C-4C6D-BE2D-27C981F3C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0563" y="6343739"/>
                <a:ext cx="563011" cy="164592"/>
              </a:xfrm>
              <a:custGeom>
                <a:avLst/>
                <a:gdLst>
                  <a:gd name="T0" fmla="*/ 140 w 400"/>
                  <a:gd name="T1" fmla="*/ 26 h 117"/>
                  <a:gd name="T2" fmla="*/ 0 w 400"/>
                  <a:gd name="T3" fmla="*/ 26 h 117"/>
                  <a:gd name="T4" fmla="*/ 0 w 400"/>
                  <a:gd name="T5" fmla="*/ 91 h 117"/>
                  <a:gd name="T6" fmla="*/ 140 w 400"/>
                  <a:gd name="T7" fmla="*/ 91 h 117"/>
                  <a:gd name="T8" fmla="*/ 140 w 400"/>
                  <a:gd name="T9" fmla="*/ 117 h 117"/>
                  <a:gd name="T10" fmla="*/ 400 w 400"/>
                  <a:gd name="T11" fmla="*/ 117 h 117"/>
                  <a:gd name="T12" fmla="*/ 400 w 400"/>
                  <a:gd name="T13" fmla="*/ 0 h 117"/>
                  <a:gd name="T14" fmla="*/ 140 w 400"/>
                  <a:gd name="T15" fmla="*/ 0 h 117"/>
                  <a:gd name="T16" fmla="*/ 140 w 400"/>
                  <a:gd name="T17" fmla="*/ 2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7">
                    <a:moveTo>
                      <a:pt x="140" y="26"/>
                    </a:moveTo>
                    <a:lnTo>
                      <a:pt x="0" y="26"/>
                    </a:lnTo>
                    <a:lnTo>
                      <a:pt x="0" y="91"/>
                    </a:lnTo>
                    <a:lnTo>
                      <a:pt x="140" y="91"/>
                    </a:lnTo>
                    <a:lnTo>
                      <a:pt x="140" y="117"/>
                    </a:lnTo>
                    <a:lnTo>
                      <a:pt x="400" y="117"/>
                    </a:lnTo>
                    <a:lnTo>
                      <a:pt x="400" y="0"/>
                    </a:lnTo>
                    <a:lnTo>
                      <a:pt x="140" y="0"/>
                    </a:lnTo>
                    <a:lnTo>
                      <a:pt x="14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261" name="Freeform 324">
                <a:extLst>
                  <a:ext uri="{FF2B5EF4-FFF2-40B4-BE49-F238E27FC236}">
                    <a16:creationId xmlns:a16="http://schemas.microsoft.com/office/drawing/2014/main" id="{49A12DFA-72FA-4086-B0B9-775846207B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0563" y="5927335"/>
                <a:ext cx="563011" cy="163185"/>
              </a:xfrm>
              <a:custGeom>
                <a:avLst/>
                <a:gdLst>
                  <a:gd name="T0" fmla="*/ 140 w 400"/>
                  <a:gd name="T1" fmla="*/ 26 h 116"/>
                  <a:gd name="T2" fmla="*/ 0 w 400"/>
                  <a:gd name="T3" fmla="*/ 26 h 116"/>
                  <a:gd name="T4" fmla="*/ 0 w 400"/>
                  <a:gd name="T5" fmla="*/ 90 h 116"/>
                  <a:gd name="T6" fmla="*/ 140 w 400"/>
                  <a:gd name="T7" fmla="*/ 90 h 116"/>
                  <a:gd name="T8" fmla="*/ 140 w 400"/>
                  <a:gd name="T9" fmla="*/ 116 h 116"/>
                  <a:gd name="T10" fmla="*/ 400 w 400"/>
                  <a:gd name="T11" fmla="*/ 116 h 116"/>
                  <a:gd name="T12" fmla="*/ 400 w 400"/>
                  <a:gd name="T13" fmla="*/ 0 h 116"/>
                  <a:gd name="T14" fmla="*/ 140 w 400"/>
                  <a:gd name="T15" fmla="*/ 0 h 116"/>
                  <a:gd name="T16" fmla="*/ 140 w 400"/>
                  <a:gd name="T17" fmla="*/ 2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140" y="26"/>
                    </a:moveTo>
                    <a:lnTo>
                      <a:pt x="0" y="26"/>
                    </a:lnTo>
                    <a:lnTo>
                      <a:pt x="0" y="90"/>
                    </a:lnTo>
                    <a:lnTo>
                      <a:pt x="140" y="90"/>
                    </a:lnTo>
                    <a:lnTo>
                      <a:pt x="140" y="116"/>
                    </a:lnTo>
                    <a:lnTo>
                      <a:pt x="400" y="116"/>
                    </a:lnTo>
                    <a:lnTo>
                      <a:pt x="400" y="0"/>
                    </a:lnTo>
                    <a:lnTo>
                      <a:pt x="140" y="0"/>
                    </a:lnTo>
                    <a:lnTo>
                      <a:pt x="14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262" name="Freeform 325">
                <a:extLst>
                  <a:ext uri="{FF2B5EF4-FFF2-40B4-BE49-F238E27FC236}">
                    <a16:creationId xmlns:a16="http://schemas.microsoft.com/office/drawing/2014/main" id="{102E4A50-5D3E-42BD-96D9-379DA46526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0563" y="5509525"/>
                <a:ext cx="563011" cy="164592"/>
              </a:xfrm>
              <a:custGeom>
                <a:avLst/>
                <a:gdLst>
                  <a:gd name="T0" fmla="*/ 140 w 400"/>
                  <a:gd name="T1" fmla="*/ 27 h 117"/>
                  <a:gd name="T2" fmla="*/ 0 w 400"/>
                  <a:gd name="T3" fmla="*/ 27 h 117"/>
                  <a:gd name="T4" fmla="*/ 0 w 400"/>
                  <a:gd name="T5" fmla="*/ 91 h 117"/>
                  <a:gd name="T6" fmla="*/ 140 w 400"/>
                  <a:gd name="T7" fmla="*/ 91 h 117"/>
                  <a:gd name="T8" fmla="*/ 140 w 400"/>
                  <a:gd name="T9" fmla="*/ 117 h 117"/>
                  <a:gd name="T10" fmla="*/ 400 w 400"/>
                  <a:gd name="T11" fmla="*/ 117 h 117"/>
                  <a:gd name="T12" fmla="*/ 400 w 400"/>
                  <a:gd name="T13" fmla="*/ 0 h 117"/>
                  <a:gd name="T14" fmla="*/ 140 w 400"/>
                  <a:gd name="T15" fmla="*/ 0 h 117"/>
                  <a:gd name="T16" fmla="*/ 140 w 400"/>
                  <a:gd name="T17" fmla="*/ 2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7">
                    <a:moveTo>
                      <a:pt x="140" y="27"/>
                    </a:moveTo>
                    <a:lnTo>
                      <a:pt x="0" y="27"/>
                    </a:lnTo>
                    <a:lnTo>
                      <a:pt x="0" y="91"/>
                    </a:lnTo>
                    <a:lnTo>
                      <a:pt x="140" y="91"/>
                    </a:lnTo>
                    <a:lnTo>
                      <a:pt x="140" y="117"/>
                    </a:lnTo>
                    <a:lnTo>
                      <a:pt x="400" y="117"/>
                    </a:lnTo>
                    <a:lnTo>
                      <a:pt x="400" y="0"/>
                    </a:lnTo>
                    <a:lnTo>
                      <a:pt x="140" y="0"/>
                    </a:lnTo>
                    <a:lnTo>
                      <a:pt x="140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  <p:sp>
            <p:nvSpPr>
              <p:cNvPr id="2263" name="Freeform 326">
                <a:extLst>
                  <a:ext uri="{FF2B5EF4-FFF2-40B4-BE49-F238E27FC236}">
                    <a16:creationId xmlns:a16="http://schemas.microsoft.com/office/drawing/2014/main" id="{2420D91C-3D5C-4824-A5AF-88F8CBD81F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0563" y="5093121"/>
                <a:ext cx="563011" cy="163185"/>
              </a:xfrm>
              <a:custGeom>
                <a:avLst/>
                <a:gdLst>
                  <a:gd name="T0" fmla="*/ 140 w 400"/>
                  <a:gd name="T1" fmla="*/ 26 h 116"/>
                  <a:gd name="T2" fmla="*/ 0 w 400"/>
                  <a:gd name="T3" fmla="*/ 26 h 116"/>
                  <a:gd name="T4" fmla="*/ 0 w 400"/>
                  <a:gd name="T5" fmla="*/ 90 h 116"/>
                  <a:gd name="T6" fmla="*/ 140 w 400"/>
                  <a:gd name="T7" fmla="*/ 90 h 116"/>
                  <a:gd name="T8" fmla="*/ 140 w 400"/>
                  <a:gd name="T9" fmla="*/ 116 h 116"/>
                  <a:gd name="T10" fmla="*/ 400 w 400"/>
                  <a:gd name="T11" fmla="*/ 116 h 116"/>
                  <a:gd name="T12" fmla="*/ 400 w 400"/>
                  <a:gd name="T13" fmla="*/ 0 h 116"/>
                  <a:gd name="T14" fmla="*/ 140 w 400"/>
                  <a:gd name="T15" fmla="*/ 0 h 116"/>
                  <a:gd name="T16" fmla="*/ 140 w 400"/>
                  <a:gd name="T17" fmla="*/ 2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140" y="26"/>
                    </a:moveTo>
                    <a:lnTo>
                      <a:pt x="0" y="26"/>
                    </a:lnTo>
                    <a:lnTo>
                      <a:pt x="0" y="90"/>
                    </a:lnTo>
                    <a:lnTo>
                      <a:pt x="140" y="90"/>
                    </a:lnTo>
                    <a:lnTo>
                      <a:pt x="140" y="116"/>
                    </a:lnTo>
                    <a:lnTo>
                      <a:pt x="400" y="116"/>
                    </a:lnTo>
                    <a:lnTo>
                      <a:pt x="400" y="0"/>
                    </a:lnTo>
                    <a:lnTo>
                      <a:pt x="140" y="0"/>
                    </a:lnTo>
                    <a:lnTo>
                      <a:pt x="14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Designball-Charts-01" pitchFamily="2" charset="0"/>
                </a:endParaRPr>
              </a:p>
            </p:txBody>
          </p:sp>
        </p:grpSp>
        <p:sp>
          <p:nvSpPr>
            <p:cNvPr id="2254" name="Freeform 290">
              <a:extLst>
                <a:ext uri="{FF2B5EF4-FFF2-40B4-BE49-F238E27FC236}">
                  <a16:creationId xmlns:a16="http://schemas.microsoft.com/office/drawing/2014/main" id="{A4C6AA1A-00A5-4AF8-AFEF-B67246ED7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024" y="5276777"/>
              <a:ext cx="3303615" cy="3153869"/>
            </a:xfrm>
            <a:custGeom>
              <a:avLst/>
              <a:gdLst>
                <a:gd name="T0" fmla="*/ 1480 w 1560"/>
                <a:gd name="T1" fmla="*/ 1490 h 1490"/>
                <a:gd name="T2" fmla="*/ 80 w 1560"/>
                <a:gd name="T3" fmla="*/ 1490 h 1490"/>
                <a:gd name="T4" fmla="*/ 0 w 1560"/>
                <a:gd name="T5" fmla="*/ 1410 h 1490"/>
                <a:gd name="T6" fmla="*/ 0 w 1560"/>
                <a:gd name="T7" fmla="*/ 80 h 1490"/>
                <a:gd name="T8" fmla="*/ 80 w 1560"/>
                <a:gd name="T9" fmla="*/ 0 h 1490"/>
                <a:gd name="T10" fmla="*/ 1480 w 1560"/>
                <a:gd name="T11" fmla="*/ 0 h 1490"/>
                <a:gd name="T12" fmla="*/ 1560 w 1560"/>
                <a:gd name="T13" fmla="*/ 80 h 1490"/>
                <a:gd name="T14" fmla="*/ 1560 w 1560"/>
                <a:gd name="T15" fmla="*/ 1410 h 1490"/>
                <a:gd name="T16" fmla="*/ 1480 w 1560"/>
                <a:gd name="T17" fmla="*/ 1490 h 1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0" h="1490">
                  <a:moveTo>
                    <a:pt x="1480" y="1490"/>
                  </a:moveTo>
                  <a:cubicBezTo>
                    <a:pt x="80" y="1490"/>
                    <a:pt x="80" y="1490"/>
                    <a:pt x="80" y="1490"/>
                  </a:cubicBezTo>
                  <a:cubicBezTo>
                    <a:pt x="36" y="1490"/>
                    <a:pt x="0" y="1454"/>
                    <a:pt x="0" y="141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36"/>
                    <a:pt x="36" y="0"/>
                    <a:pt x="80" y="0"/>
                  </a:cubicBezTo>
                  <a:cubicBezTo>
                    <a:pt x="1480" y="0"/>
                    <a:pt x="1480" y="0"/>
                    <a:pt x="1480" y="0"/>
                  </a:cubicBezTo>
                  <a:cubicBezTo>
                    <a:pt x="1524" y="0"/>
                    <a:pt x="1560" y="36"/>
                    <a:pt x="1560" y="80"/>
                  </a:cubicBezTo>
                  <a:cubicBezTo>
                    <a:pt x="1560" y="1410"/>
                    <a:pt x="1560" y="1410"/>
                    <a:pt x="1560" y="1410"/>
                  </a:cubicBezTo>
                  <a:cubicBezTo>
                    <a:pt x="1560" y="1454"/>
                    <a:pt x="1524" y="1490"/>
                    <a:pt x="1480" y="149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079500" dist="457200" dir="8100000" algn="tr" rotWithShape="0">
                <a:schemeClr val="accent1">
                  <a:lumMod val="75000"/>
                  <a:alpha val="92000"/>
                </a:schemeClr>
              </a:outerShdw>
            </a:effectLst>
          </p:spPr>
          <p:txBody>
            <a:bodyPr vert="horz" wrap="square" lIns="45714" tIns="22857" rIns="45714" bIns="22857" numCol="1" anchor="ctr" anchorCtr="0" compatLnSpc="1">
              <a:prstTxWarp prst="textNoShape">
                <a:avLst/>
              </a:prstTxWarp>
            </a:bodyPr>
            <a:lstStyle/>
            <a:p>
              <a:pPr algn="ctr" defTabSz="228554">
                <a:defRPr/>
              </a:pPr>
              <a:endParaRPr lang="en-US" sz="4399" dirty="0">
                <a:solidFill>
                  <a:srgbClr val="FFFFFF"/>
                </a:solidFill>
                <a:latin typeface="Designball-Charts-01" pitchFamily="2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2295" name="TextBox 2294">
            <a:extLst>
              <a:ext uri="{FF2B5EF4-FFF2-40B4-BE49-F238E27FC236}">
                <a16:creationId xmlns:a16="http://schemas.microsoft.com/office/drawing/2014/main" id="{C4DE7C94-C3AA-4CA8-876D-38B7EF9CE346}"/>
              </a:ext>
            </a:extLst>
          </p:cNvPr>
          <p:cNvSpPr txBox="1"/>
          <p:nvPr/>
        </p:nvSpPr>
        <p:spPr>
          <a:xfrm>
            <a:off x="1117430" y="947699"/>
            <a:ext cx="1950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28554">
              <a:defRPr/>
            </a:pPr>
            <a:r>
              <a:rPr lang="en-US" sz="1600" b="1" dirty="0">
                <a:solidFill>
                  <a:srgbClr val="FFFFFF"/>
                </a:solidFill>
                <a:latin typeface="Century Gothic"/>
              </a:rPr>
              <a:t>2018</a:t>
            </a:r>
          </a:p>
          <a:p>
            <a:pPr algn="ctr" defTabSz="228554">
              <a:defRPr/>
            </a:pPr>
            <a:r>
              <a:rPr lang="pt-BR" sz="1200" b="1" dirty="0"/>
              <a:t>RPA Tradicional:</a:t>
            </a:r>
            <a:r>
              <a:rPr lang="pt-BR" sz="1200" dirty="0"/>
              <a:t> scripts, regras e tarefas repetitivas.</a:t>
            </a:r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296" name="TextBox 2295">
            <a:extLst>
              <a:ext uri="{FF2B5EF4-FFF2-40B4-BE49-F238E27FC236}">
                <a16:creationId xmlns:a16="http://schemas.microsoft.com/office/drawing/2014/main" id="{79A7176B-06CA-4C82-8B15-E99C29EB43AF}"/>
              </a:ext>
            </a:extLst>
          </p:cNvPr>
          <p:cNvSpPr txBox="1"/>
          <p:nvPr/>
        </p:nvSpPr>
        <p:spPr>
          <a:xfrm>
            <a:off x="9318603" y="5025740"/>
            <a:ext cx="166829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28554">
              <a:defRPr/>
            </a:pPr>
            <a:r>
              <a:rPr lang="en-US" sz="1600" b="1" dirty="0">
                <a:solidFill>
                  <a:srgbClr val="FFFFFF"/>
                </a:solidFill>
                <a:latin typeface="Century Gothic"/>
              </a:rPr>
              <a:t>FUTURO BREVE</a:t>
            </a:r>
          </a:p>
          <a:p>
            <a:pPr algn="ctr" defTabSz="228554">
              <a:defRPr/>
            </a:pPr>
            <a:r>
              <a:rPr lang="en-US" sz="900" b="1" dirty="0">
                <a:solidFill>
                  <a:srgbClr val="FFFFFF"/>
                </a:solidFill>
                <a:latin typeface="Calibri"/>
              </a:rPr>
              <a:t>PROCESSOA AUTONÔMOS COMPOSTOS</a:t>
            </a:r>
          </a:p>
        </p:txBody>
      </p:sp>
      <p:sp>
        <p:nvSpPr>
          <p:cNvPr id="2297" name="TextBox 2296">
            <a:extLst>
              <a:ext uri="{FF2B5EF4-FFF2-40B4-BE49-F238E27FC236}">
                <a16:creationId xmlns:a16="http://schemas.microsoft.com/office/drawing/2014/main" id="{69BF8043-945B-4BC5-B102-3FC766D7BD45}"/>
              </a:ext>
            </a:extLst>
          </p:cNvPr>
          <p:cNvSpPr txBox="1"/>
          <p:nvPr/>
        </p:nvSpPr>
        <p:spPr>
          <a:xfrm>
            <a:off x="2191257" y="5025740"/>
            <a:ext cx="16682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28554">
              <a:defRPr/>
            </a:pPr>
            <a:r>
              <a:rPr lang="en-US" sz="1600" b="1" dirty="0">
                <a:solidFill>
                  <a:srgbClr val="FFFFFF"/>
                </a:solidFill>
                <a:latin typeface="Century Gothic"/>
              </a:rPr>
              <a:t>2020</a:t>
            </a:r>
          </a:p>
          <a:p>
            <a:pPr algn="ctr" defTabSz="228554">
              <a:defRPr/>
            </a:pPr>
            <a:r>
              <a:rPr lang="pt-BR" sz="1200" b="1" dirty="0"/>
              <a:t>RPA com IA Isolada:</a:t>
            </a:r>
            <a:r>
              <a:rPr lang="pt-BR" sz="1200" dirty="0"/>
              <a:t> integração pontual de OCR/NLP/ML</a:t>
            </a:r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298" name="TextBox 2297">
            <a:extLst>
              <a:ext uri="{FF2B5EF4-FFF2-40B4-BE49-F238E27FC236}">
                <a16:creationId xmlns:a16="http://schemas.microsoft.com/office/drawing/2014/main" id="{87CAD24A-37CA-448F-8B1C-67DE5857A7D7}"/>
              </a:ext>
            </a:extLst>
          </p:cNvPr>
          <p:cNvSpPr txBox="1"/>
          <p:nvPr/>
        </p:nvSpPr>
        <p:spPr>
          <a:xfrm>
            <a:off x="6120992" y="5025740"/>
            <a:ext cx="20723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28554">
              <a:defRPr/>
            </a:pPr>
            <a:r>
              <a:rPr lang="en-US" sz="1600" b="1" dirty="0">
                <a:solidFill>
                  <a:srgbClr val="FFFFFF"/>
                </a:solidFill>
                <a:latin typeface="Century Gothic"/>
              </a:rPr>
              <a:t>2025</a:t>
            </a:r>
          </a:p>
          <a:p>
            <a:pPr algn="ctr" defTabSz="228554">
              <a:defRPr/>
            </a:pPr>
            <a:r>
              <a:rPr lang="pt-BR" sz="1200" b="1" dirty="0"/>
              <a:t>RPA com IA Generativa:</a:t>
            </a:r>
            <a:r>
              <a:rPr lang="pt-BR" sz="1200" dirty="0"/>
              <a:t> </a:t>
            </a:r>
            <a:r>
              <a:rPr lang="pt-BR" sz="1200" dirty="0" err="1"/>
              <a:t>bots</a:t>
            </a:r>
            <a:r>
              <a:rPr lang="pt-BR" sz="1200" dirty="0"/>
              <a:t> conversacionais com </a:t>
            </a:r>
            <a:r>
              <a:rPr lang="pt-BR" sz="1200" dirty="0" err="1"/>
              <a:t>LLMs</a:t>
            </a:r>
            <a:r>
              <a:rPr lang="pt-BR" sz="1200" dirty="0"/>
              <a:t>.</a:t>
            </a:r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299" name="TextBox 2298">
            <a:extLst>
              <a:ext uri="{FF2B5EF4-FFF2-40B4-BE49-F238E27FC236}">
                <a16:creationId xmlns:a16="http://schemas.microsoft.com/office/drawing/2014/main" id="{0C1F463C-0C37-44F2-A938-DF78FB38C26F}"/>
              </a:ext>
            </a:extLst>
          </p:cNvPr>
          <p:cNvSpPr txBox="1"/>
          <p:nvPr/>
        </p:nvSpPr>
        <p:spPr>
          <a:xfrm>
            <a:off x="4026474" y="981866"/>
            <a:ext cx="2094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28554">
              <a:defRPr/>
            </a:pPr>
            <a:r>
              <a:rPr lang="en-US" sz="1600" b="1" dirty="0">
                <a:solidFill>
                  <a:srgbClr val="FFFFFF"/>
                </a:solidFill>
                <a:latin typeface="Century Gothic"/>
              </a:rPr>
              <a:t>2022</a:t>
            </a:r>
          </a:p>
          <a:p>
            <a:pPr algn="ctr" defTabSz="228554">
              <a:defRPr/>
            </a:pPr>
            <a:r>
              <a:rPr lang="pt-BR" sz="1200" b="1" dirty="0"/>
              <a:t>RPA Cognitivo:</a:t>
            </a:r>
            <a:r>
              <a:rPr lang="pt-BR" sz="1200" dirty="0"/>
              <a:t> </a:t>
            </a:r>
            <a:r>
              <a:rPr lang="pt-BR" sz="1200" dirty="0" err="1"/>
              <a:t>bots</a:t>
            </a:r>
            <a:r>
              <a:rPr lang="pt-BR" sz="1200" dirty="0"/>
              <a:t> com decisão básica e IA contextual.</a:t>
            </a:r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300" name="TextBox 2299">
            <a:extLst>
              <a:ext uri="{FF2B5EF4-FFF2-40B4-BE49-F238E27FC236}">
                <a16:creationId xmlns:a16="http://schemas.microsoft.com/office/drawing/2014/main" id="{613F0DE6-BAA2-4090-B287-C6B349D75D5D}"/>
              </a:ext>
            </a:extLst>
          </p:cNvPr>
          <p:cNvSpPr txBox="1"/>
          <p:nvPr/>
        </p:nvSpPr>
        <p:spPr>
          <a:xfrm>
            <a:off x="8128000" y="981866"/>
            <a:ext cx="212443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28554">
              <a:defRPr/>
            </a:pPr>
            <a:r>
              <a:rPr lang="en-US" sz="1600" b="1" dirty="0">
                <a:solidFill>
                  <a:srgbClr val="FFFFFF"/>
                </a:solidFill>
                <a:latin typeface="Century Gothic"/>
              </a:rPr>
              <a:t>2026</a:t>
            </a:r>
          </a:p>
          <a:p>
            <a:pPr algn="ctr" defTabSz="228554">
              <a:defRPr/>
            </a:pPr>
            <a:r>
              <a:rPr lang="pt-BR" sz="1200" b="1" dirty="0"/>
              <a:t>Digital Workers:</a:t>
            </a:r>
            <a:r>
              <a:rPr lang="pt-BR" sz="1200" dirty="0"/>
              <a:t> agentes autônomos com RAG e mínimo suporte humano.</a:t>
            </a:r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270" name="Gráfico 269">
            <a:extLst>
              <a:ext uri="{FF2B5EF4-FFF2-40B4-BE49-F238E27FC236}">
                <a16:creationId xmlns:a16="http://schemas.microsoft.com/office/drawing/2014/main" id="{93A2D22A-73C4-D44F-A0ED-66BEAA90FC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860269" y="2213472"/>
            <a:ext cx="360000" cy="360000"/>
          </a:xfrm>
          <a:prstGeom prst="rect">
            <a:avLst/>
          </a:prstGeom>
        </p:spPr>
      </p:pic>
      <p:pic>
        <p:nvPicPr>
          <p:cNvPr id="271" name="Gráfico 270">
            <a:extLst>
              <a:ext uri="{FF2B5EF4-FFF2-40B4-BE49-F238E27FC236}">
                <a16:creationId xmlns:a16="http://schemas.microsoft.com/office/drawing/2014/main" id="{0880C1F7-C612-DA4B-997F-452F1AA876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910059" y="2182232"/>
            <a:ext cx="360000" cy="360000"/>
          </a:xfrm>
          <a:prstGeom prst="rect">
            <a:avLst/>
          </a:prstGeom>
        </p:spPr>
      </p:pic>
      <p:pic>
        <p:nvPicPr>
          <p:cNvPr id="272" name="Gráfico 271">
            <a:extLst>
              <a:ext uri="{FF2B5EF4-FFF2-40B4-BE49-F238E27FC236}">
                <a16:creationId xmlns:a16="http://schemas.microsoft.com/office/drawing/2014/main" id="{3706954B-4681-6A46-8ED6-D1D566A169C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9026012" y="2193770"/>
            <a:ext cx="360000" cy="360000"/>
          </a:xfrm>
          <a:prstGeom prst="rect">
            <a:avLst/>
          </a:prstGeom>
        </p:spPr>
      </p:pic>
      <p:pic>
        <p:nvPicPr>
          <p:cNvPr id="273" name="Gráfico 272">
            <a:extLst>
              <a:ext uri="{FF2B5EF4-FFF2-40B4-BE49-F238E27FC236}">
                <a16:creationId xmlns:a16="http://schemas.microsoft.com/office/drawing/2014/main" id="{3FCCD5D8-FDAE-8B42-B5E8-1E73A3AC178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2845406" y="4201249"/>
            <a:ext cx="360000" cy="360000"/>
          </a:xfrm>
          <a:prstGeom prst="rect">
            <a:avLst/>
          </a:prstGeom>
        </p:spPr>
      </p:pic>
      <p:pic>
        <p:nvPicPr>
          <p:cNvPr id="274" name="Gráfico 273">
            <a:extLst>
              <a:ext uri="{FF2B5EF4-FFF2-40B4-BE49-F238E27FC236}">
                <a16:creationId xmlns:a16="http://schemas.microsoft.com/office/drawing/2014/main" id="{8F514C88-8520-3347-A0B9-9BFC60634C5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6970412" y="4204874"/>
            <a:ext cx="360000" cy="360000"/>
          </a:xfrm>
          <a:prstGeom prst="rect">
            <a:avLst/>
          </a:prstGeom>
        </p:spPr>
      </p:pic>
      <p:pic>
        <p:nvPicPr>
          <p:cNvPr id="275" name="Gráfico 274">
            <a:extLst>
              <a:ext uri="{FF2B5EF4-FFF2-40B4-BE49-F238E27FC236}">
                <a16:creationId xmlns:a16="http://schemas.microsoft.com/office/drawing/2014/main" id="{82E32A74-B98E-C444-9A51-8C85AE36AC4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9958088" y="4198737"/>
            <a:ext cx="360000" cy="360000"/>
          </a:xfrm>
          <a:prstGeom prst="rect">
            <a:avLst/>
          </a:prstGeom>
        </p:spPr>
      </p:pic>
      <p:sp>
        <p:nvSpPr>
          <p:cNvPr id="14" name="Rectangle 4">
            <a:extLst>
              <a:ext uri="{FF2B5EF4-FFF2-40B4-BE49-F238E27FC236}">
                <a16:creationId xmlns:a16="http://schemas.microsoft.com/office/drawing/2014/main" id="{77B7F79F-245D-385C-2638-23B864A49C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RPA Cognitivo:</a:t>
            </a:r>
            <a: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bots com decisão básica e IA contextual.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3216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"/>
                                        <p:tgtEl>
                                          <p:spTgt spid="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"/>
                                        <p:tgtEl>
                                          <p:spTgt spid="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"/>
                                        <p:tgtEl>
                                          <p:spTgt spid="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5" grpId="0"/>
      <p:bldP spid="2296" grpId="0"/>
      <p:bldP spid="2297" grpId="0"/>
      <p:bldP spid="2298" grpId="0"/>
      <p:bldP spid="2299" grpId="0"/>
      <p:bldP spid="230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" name="Group 270">
            <a:extLst>
              <a:ext uri="{FF2B5EF4-FFF2-40B4-BE49-F238E27FC236}">
                <a16:creationId xmlns:a16="http://schemas.microsoft.com/office/drawing/2014/main" id="{1F6191A6-ED10-4C61-860C-E8CA1F0769A0}"/>
              </a:ext>
            </a:extLst>
          </p:cNvPr>
          <p:cNvGrpSpPr/>
          <p:nvPr/>
        </p:nvGrpSpPr>
        <p:grpSpPr>
          <a:xfrm>
            <a:off x="8107354" y="3149609"/>
            <a:ext cx="4194476" cy="148411"/>
            <a:chOff x="17088087" y="6299145"/>
            <a:chExt cx="8390044" cy="296860"/>
          </a:xfrm>
        </p:grpSpPr>
        <p:pic>
          <p:nvPicPr>
            <p:cNvPr id="261" name="Graphic 260">
              <a:extLst>
                <a:ext uri="{FF2B5EF4-FFF2-40B4-BE49-F238E27FC236}">
                  <a16:creationId xmlns:a16="http://schemas.microsoft.com/office/drawing/2014/main" id="{AE1341FD-A382-434E-AE0F-E1E7D143A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7088087" y="6299145"/>
              <a:ext cx="2849856" cy="296860"/>
            </a:xfrm>
            <a:prstGeom prst="rect">
              <a:avLst/>
            </a:prstGeom>
          </p:spPr>
        </p:pic>
        <p:pic>
          <p:nvPicPr>
            <p:cNvPr id="263" name="Graphic 262">
              <a:extLst>
                <a:ext uri="{FF2B5EF4-FFF2-40B4-BE49-F238E27FC236}">
                  <a16:creationId xmlns:a16="http://schemas.microsoft.com/office/drawing/2014/main" id="{C1DA5A61-DD09-4F10-9132-04876690C2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9901539" y="6299145"/>
              <a:ext cx="2849856" cy="296860"/>
            </a:xfrm>
            <a:prstGeom prst="rect">
              <a:avLst/>
            </a:prstGeom>
          </p:spPr>
        </p:pic>
        <p:pic>
          <p:nvPicPr>
            <p:cNvPr id="267" name="Graphic 266">
              <a:extLst>
                <a:ext uri="{FF2B5EF4-FFF2-40B4-BE49-F238E27FC236}">
                  <a16:creationId xmlns:a16="http://schemas.microsoft.com/office/drawing/2014/main" id="{12B48DE7-14EF-4014-A824-512E32EDE9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2628275" y="6299145"/>
              <a:ext cx="2849856" cy="296860"/>
            </a:xfrm>
            <a:prstGeom prst="rect">
              <a:avLst/>
            </a:prstGeom>
          </p:spPr>
        </p:pic>
      </p:grp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7B7CE371-37F4-4DB0-A777-E71D42E72933}"/>
              </a:ext>
            </a:extLst>
          </p:cNvPr>
          <p:cNvGrpSpPr/>
          <p:nvPr/>
        </p:nvGrpSpPr>
        <p:grpSpPr>
          <a:xfrm>
            <a:off x="8107354" y="2996252"/>
            <a:ext cx="4199423" cy="455126"/>
            <a:chOff x="17088087" y="5992390"/>
            <a:chExt cx="8399940" cy="910371"/>
          </a:xfrm>
        </p:grpSpPr>
        <p:pic>
          <p:nvPicPr>
            <p:cNvPr id="260" name="Graphic 259">
              <a:extLst>
                <a:ext uri="{FF2B5EF4-FFF2-40B4-BE49-F238E27FC236}">
                  <a16:creationId xmlns:a16="http://schemas.microsoft.com/office/drawing/2014/main" id="{B69D4349-8BD3-42C3-8C4B-D21A7D2543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7088087" y="5992390"/>
              <a:ext cx="2859752" cy="910371"/>
            </a:xfrm>
            <a:prstGeom prst="rect">
              <a:avLst/>
            </a:prstGeom>
          </p:spPr>
        </p:pic>
        <p:pic>
          <p:nvPicPr>
            <p:cNvPr id="262" name="Graphic 261">
              <a:extLst>
                <a:ext uri="{FF2B5EF4-FFF2-40B4-BE49-F238E27FC236}">
                  <a16:creationId xmlns:a16="http://schemas.microsoft.com/office/drawing/2014/main" id="{A7997118-91BE-4FE6-9E84-0756A1D1D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9901539" y="5992390"/>
              <a:ext cx="2859752" cy="910371"/>
            </a:xfrm>
            <a:prstGeom prst="rect">
              <a:avLst/>
            </a:prstGeom>
          </p:spPr>
        </p:pic>
        <p:pic>
          <p:nvPicPr>
            <p:cNvPr id="266" name="Graphic 265">
              <a:extLst>
                <a:ext uri="{FF2B5EF4-FFF2-40B4-BE49-F238E27FC236}">
                  <a16:creationId xmlns:a16="http://schemas.microsoft.com/office/drawing/2014/main" id="{F32A4C3C-464B-4612-BA12-EC576FF0EC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2628275" y="5992390"/>
              <a:ext cx="2859752" cy="910371"/>
            </a:xfrm>
            <a:prstGeom prst="rect">
              <a:avLst/>
            </a:prstGeom>
          </p:spPr>
        </p:pic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18FACF9B-F885-4AB0-B315-36A2894EF673}"/>
              </a:ext>
            </a:extLst>
          </p:cNvPr>
          <p:cNvGrpSpPr/>
          <p:nvPr/>
        </p:nvGrpSpPr>
        <p:grpSpPr>
          <a:xfrm>
            <a:off x="-14016842" y="-3231203"/>
            <a:ext cx="20218741" cy="20177513"/>
            <a:chOff x="10038098" y="4270601"/>
            <a:chExt cx="4310979" cy="4302189"/>
          </a:xfrm>
        </p:grpSpPr>
        <p:grpSp>
          <p:nvGrpSpPr>
            <p:cNvPr id="233" name="Group 232">
              <a:extLst>
                <a:ext uri="{FF2B5EF4-FFF2-40B4-BE49-F238E27FC236}">
                  <a16:creationId xmlns:a16="http://schemas.microsoft.com/office/drawing/2014/main" id="{E2CE9CCE-1339-47CE-AC39-0ED6247315C2}"/>
                </a:ext>
              </a:extLst>
            </p:cNvPr>
            <p:cNvGrpSpPr/>
            <p:nvPr/>
          </p:nvGrpSpPr>
          <p:grpSpPr>
            <a:xfrm>
              <a:off x="10038098" y="4270601"/>
              <a:ext cx="4310979" cy="2176974"/>
              <a:chOff x="6642992" y="4270601"/>
              <a:chExt cx="4310979" cy="2176974"/>
            </a:xfrm>
          </p:grpSpPr>
          <p:pic>
            <p:nvPicPr>
              <p:cNvPr id="237" name="Graphic 236">
                <a:extLst>
                  <a:ext uri="{FF2B5EF4-FFF2-40B4-BE49-F238E27FC236}">
                    <a16:creationId xmlns:a16="http://schemas.microsoft.com/office/drawing/2014/main" id="{53F592F7-B141-4177-A88E-07B0BE1822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 flipH="1" flipV="1">
                <a:off x="8776997" y="4270601"/>
                <a:ext cx="2176974" cy="2176974"/>
              </a:xfrm>
              <a:prstGeom prst="rect">
                <a:avLst/>
              </a:prstGeom>
            </p:spPr>
          </p:pic>
          <p:pic>
            <p:nvPicPr>
              <p:cNvPr id="238" name="Graphic 237">
                <a:extLst>
                  <a:ext uri="{FF2B5EF4-FFF2-40B4-BE49-F238E27FC236}">
                    <a16:creationId xmlns:a16="http://schemas.microsoft.com/office/drawing/2014/main" id="{7DCFED3F-7716-41A5-95DD-20FD760256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 flipV="1">
                <a:off x="6642992" y="4270601"/>
                <a:ext cx="2176974" cy="2176974"/>
              </a:xfrm>
              <a:prstGeom prst="rect">
                <a:avLst/>
              </a:prstGeom>
            </p:spPr>
          </p:pic>
        </p:grpSp>
        <p:grpSp>
          <p:nvGrpSpPr>
            <p:cNvPr id="234" name="Group 233">
              <a:extLst>
                <a:ext uri="{FF2B5EF4-FFF2-40B4-BE49-F238E27FC236}">
                  <a16:creationId xmlns:a16="http://schemas.microsoft.com/office/drawing/2014/main" id="{9A63F476-4D7D-4DC1-BD0D-E3833F85248C}"/>
                </a:ext>
              </a:extLst>
            </p:cNvPr>
            <p:cNvGrpSpPr/>
            <p:nvPr/>
          </p:nvGrpSpPr>
          <p:grpSpPr>
            <a:xfrm flipV="1">
              <a:off x="10038098" y="6395816"/>
              <a:ext cx="4310979" cy="2176974"/>
              <a:chOff x="6642992" y="4270601"/>
              <a:chExt cx="4310979" cy="2176974"/>
            </a:xfrm>
          </p:grpSpPr>
          <p:pic>
            <p:nvPicPr>
              <p:cNvPr id="235" name="Graphic 234">
                <a:extLst>
                  <a:ext uri="{FF2B5EF4-FFF2-40B4-BE49-F238E27FC236}">
                    <a16:creationId xmlns:a16="http://schemas.microsoft.com/office/drawing/2014/main" id="{7B046E02-599C-4E6E-B865-17221257DA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 flipH="1" flipV="1">
                <a:off x="8776997" y="4270601"/>
                <a:ext cx="2176974" cy="2176974"/>
              </a:xfrm>
              <a:prstGeom prst="rect">
                <a:avLst/>
              </a:prstGeom>
            </p:spPr>
          </p:pic>
          <p:pic>
            <p:nvPicPr>
              <p:cNvPr id="236" name="Graphic 235">
                <a:extLst>
                  <a:ext uri="{FF2B5EF4-FFF2-40B4-BE49-F238E27FC236}">
                    <a16:creationId xmlns:a16="http://schemas.microsoft.com/office/drawing/2014/main" id="{69339371-9627-4DAC-8029-773EF98EB6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 flipV="1">
                <a:off x="6642992" y="4270601"/>
                <a:ext cx="2176974" cy="2176974"/>
              </a:xfrm>
              <a:prstGeom prst="rect">
                <a:avLst/>
              </a:prstGeom>
            </p:spPr>
          </p:pic>
        </p:grpSp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859C30C4-63B8-40ED-9328-EF2C6FED011F}"/>
              </a:ext>
            </a:extLst>
          </p:cNvPr>
          <p:cNvGrpSpPr/>
          <p:nvPr/>
        </p:nvGrpSpPr>
        <p:grpSpPr>
          <a:xfrm>
            <a:off x="5018396" y="2168087"/>
            <a:ext cx="2155209" cy="2150814"/>
            <a:chOff x="10038098" y="4270601"/>
            <a:chExt cx="4310979" cy="4302189"/>
          </a:xfrm>
        </p:grpSpPr>
        <p:grpSp>
          <p:nvGrpSpPr>
            <p:cNvPr id="226" name="Group 225">
              <a:extLst>
                <a:ext uri="{FF2B5EF4-FFF2-40B4-BE49-F238E27FC236}">
                  <a16:creationId xmlns:a16="http://schemas.microsoft.com/office/drawing/2014/main" id="{DA838C2E-2B32-4E9E-92AA-8488DB4DBD72}"/>
                </a:ext>
              </a:extLst>
            </p:cNvPr>
            <p:cNvGrpSpPr/>
            <p:nvPr/>
          </p:nvGrpSpPr>
          <p:grpSpPr>
            <a:xfrm>
              <a:off x="10038098" y="4270601"/>
              <a:ext cx="4310979" cy="2176974"/>
              <a:chOff x="6642992" y="4270601"/>
              <a:chExt cx="4310979" cy="2176974"/>
            </a:xfrm>
          </p:grpSpPr>
          <p:pic>
            <p:nvPicPr>
              <p:cNvPr id="224" name="Graphic 223">
                <a:extLst>
                  <a:ext uri="{FF2B5EF4-FFF2-40B4-BE49-F238E27FC236}">
                    <a16:creationId xmlns:a16="http://schemas.microsoft.com/office/drawing/2014/main" id="{317E0827-2764-487F-85F3-E3A864D6D8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 flipH="1" flipV="1">
                <a:off x="8776997" y="4270601"/>
                <a:ext cx="2176974" cy="2176974"/>
              </a:xfrm>
              <a:prstGeom prst="rect">
                <a:avLst/>
              </a:prstGeom>
            </p:spPr>
          </p:pic>
          <p:pic>
            <p:nvPicPr>
              <p:cNvPr id="225" name="Graphic 224">
                <a:extLst>
                  <a:ext uri="{FF2B5EF4-FFF2-40B4-BE49-F238E27FC236}">
                    <a16:creationId xmlns:a16="http://schemas.microsoft.com/office/drawing/2014/main" id="{5AA5D8AC-3C3E-464B-B733-C4562784FD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 flipV="1">
                <a:off x="6642992" y="4270601"/>
                <a:ext cx="2176974" cy="2176974"/>
              </a:xfrm>
              <a:prstGeom prst="rect">
                <a:avLst/>
              </a:prstGeom>
            </p:spPr>
          </p:pic>
        </p:grpSp>
        <p:grpSp>
          <p:nvGrpSpPr>
            <p:cNvPr id="227" name="Group 226">
              <a:extLst>
                <a:ext uri="{FF2B5EF4-FFF2-40B4-BE49-F238E27FC236}">
                  <a16:creationId xmlns:a16="http://schemas.microsoft.com/office/drawing/2014/main" id="{C2F4EE5E-129F-4318-A7DF-447449766077}"/>
                </a:ext>
              </a:extLst>
            </p:cNvPr>
            <p:cNvGrpSpPr/>
            <p:nvPr/>
          </p:nvGrpSpPr>
          <p:grpSpPr>
            <a:xfrm flipV="1">
              <a:off x="10038098" y="6395816"/>
              <a:ext cx="4310979" cy="2176974"/>
              <a:chOff x="6642992" y="4270601"/>
              <a:chExt cx="4310979" cy="2176974"/>
            </a:xfrm>
          </p:grpSpPr>
          <p:pic>
            <p:nvPicPr>
              <p:cNvPr id="228" name="Graphic 227">
                <a:extLst>
                  <a:ext uri="{FF2B5EF4-FFF2-40B4-BE49-F238E27FC236}">
                    <a16:creationId xmlns:a16="http://schemas.microsoft.com/office/drawing/2014/main" id="{C3EB4116-7C5A-43C0-987E-3297200EB4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 flipH="1" flipV="1">
                <a:off x="8776997" y="4270601"/>
                <a:ext cx="2176974" cy="2176974"/>
              </a:xfrm>
              <a:prstGeom prst="rect">
                <a:avLst/>
              </a:prstGeom>
            </p:spPr>
          </p:pic>
          <p:pic>
            <p:nvPicPr>
              <p:cNvPr id="229" name="Graphic 228">
                <a:extLst>
                  <a:ext uri="{FF2B5EF4-FFF2-40B4-BE49-F238E27FC236}">
                    <a16:creationId xmlns:a16="http://schemas.microsoft.com/office/drawing/2014/main" id="{7EA37BF1-8C51-4204-9E2B-46E6C025F2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 flipV="1">
                <a:off x="6642992" y="4270601"/>
                <a:ext cx="2176974" cy="2176974"/>
              </a:xfrm>
              <a:prstGeom prst="rect">
                <a:avLst/>
              </a:prstGeom>
            </p:spPr>
          </p:pic>
        </p:grpSp>
      </p:grpSp>
      <p:sp>
        <p:nvSpPr>
          <p:cNvPr id="253" name="TextBox 252">
            <a:extLst>
              <a:ext uri="{FF2B5EF4-FFF2-40B4-BE49-F238E27FC236}">
                <a16:creationId xmlns:a16="http://schemas.microsoft.com/office/drawing/2014/main" id="{B563CFE1-A85F-4E5B-A456-C83245926ABB}"/>
              </a:ext>
            </a:extLst>
          </p:cNvPr>
          <p:cNvSpPr txBox="1"/>
          <p:nvPr/>
        </p:nvSpPr>
        <p:spPr>
          <a:xfrm>
            <a:off x="1648366" y="2572035"/>
            <a:ext cx="3101152" cy="1338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228554">
              <a:defRPr/>
            </a:pPr>
            <a:r>
              <a:rPr lang="en-US" sz="2699" b="1" dirty="0" err="1">
                <a:solidFill>
                  <a:srgbClr val="FFFFFF"/>
                </a:solidFill>
                <a:latin typeface="Century Gothic"/>
              </a:rPr>
              <a:t>Processos</a:t>
            </a:r>
            <a:r>
              <a:rPr lang="en-US" sz="2699" b="1" dirty="0">
                <a:solidFill>
                  <a:srgbClr val="FFFFFF"/>
                </a:solidFill>
                <a:latin typeface="Century Gothic"/>
              </a:rPr>
              <a:t> </a:t>
            </a:r>
            <a:r>
              <a:rPr lang="en-US" sz="2699" b="1" dirty="0" err="1">
                <a:solidFill>
                  <a:srgbClr val="FFFFFF"/>
                </a:solidFill>
                <a:latin typeface="Century Gothic"/>
              </a:rPr>
              <a:t>Autômatos</a:t>
            </a:r>
            <a:endParaRPr lang="en-US" sz="2699" b="1" dirty="0">
              <a:solidFill>
                <a:srgbClr val="FFFFFF"/>
              </a:solidFill>
              <a:latin typeface="Century Gothic"/>
            </a:endParaRPr>
          </a:p>
          <a:p>
            <a:pPr algn="r" defTabSz="228554">
              <a:defRPr/>
            </a:pPr>
            <a:r>
              <a:rPr lang="en-US" sz="2699" b="1" dirty="0" err="1">
                <a:solidFill>
                  <a:srgbClr val="FFFFFF"/>
                </a:solidFill>
                <a:latin typeface="Century Gothic"/>
              </a:rPr>
              <a:t>Compostos</a:t>
            </a:r>
            <a:endParaRPr lang="en-US" sz="2699" b="1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54" name="Rectangle: Rounded Corners 253">
            <a:extLst>
              <a:ext uri="{FF2B5EF4-FFF2-40B4-BE49-F238E27FC236}">
                <a16:creationId xmlns:a16="http://schemas.microsoft.com/office/drawing/2014/main" id="{B5AE573A-8E29-4263-87E1-2D6CB1743EED}"/>
              </a:ext>
            </a:extLst>
          </p:cNvPr>
          <p:cNvSpPr/>
          <p:nvPr/>
        </p:nvSpPr>
        <p:spPr>
          <a:xfrm>
            <a:off x="1258248" y="3056720"/>
            <a:ext cx="1259183" cy="347672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554">
              <a:defRPr/>
            </a:pPr>
            <a:r>
              <a:rPr lang="en-US" sz="900" b="1" dirty="0">
                <a:solidFill>
                  <a:srgbClr val="FFFFFF"/>
                </a:solidFill>
                <a:latin typeface="Calibri"/>
              </a:rPr>
              <a:t>PAC´s</a:t>
            </a:r>
          </a:p>
        </p:txBody>
      </p:sp>
      <p:sp>
        <p:nvSpPr>
          <p:cNvPr id="255" name="TextBox 254">
            <a:extLst>
              <a:ext uri="{FF2B5EF4-FFF2-40B4-BE49-F238E27FC236}">
                <a16:creationId xmlns:a16="http://schemas.microsoft.com/office/drawing/2014/main" id="{12FCC65A-3B7F-4666-B30C-93D9A417BE82}"/>
              </a:ext>
            </a:extLst>
          </p:cNvPr>
          <p:cNvSpPr txBox="1"/>
          <p:nvPr/>
        </p:nvSpPr>
        <p:spPr>
          <a:xfrm>
            <a:off x="2773252" y="4196086"/>
            <a:ext cx="388536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O que são:</a:t>
            </a:r>
            <a:endParaRPr lang="pt-BR" sz="1400" dirty="0"/>
          </a:p>
          <a:p>
            <a:r>
              <a:rPr lang="pt-BR" sz="1400" dirty="0"/>
              <a:t>Fluxos de trabalho dinâmicos que combinam:</a:t>
            </a:r>
          </a:p>
          <a:p>
            <a:r>
              <a:rPr lang="pt-BR" sz="1400" b="1" dirty="0"/>
              <a:t>RPA</a:t>
            </a:r>
            <a:r>
              <a:rPr lang="pt-BR" sz="1400" dirty="0"/>
              <a:t> (execução de tarefas)</a:t>
            </a:r>
          </a:p>
          <a:p>
            <a:r>
              <a:rPr lang="pt-BR" sz="1400" b="1" dirty="0"/>
              <a:t>IA Generativa </a:t>
            </a:r>
            <a:r>
              <a:rPr lang="pt-BR" sz="1400" dirty="0"/>
              <a:t>(interpretação e decisão)</a:t>
            </a:r>
          </a:p>
          <a:p>
            <a:r>
              <a:rPr lang="pt-BR" sz="1400" b="1" dirty="0"/>
              <a:t>RAG</a:t>
            </a:r>
            <a:r>
              <a:rPr lang="pt-BR" sz="1400" dirty="0"/>
              <a:t> (consulta a bases vivas de conhecimento)</a:t>
            </a:r>
          </a:p>
          <a:p>
            <a:r>
              <a:rPr lang="pt-BR" sz="1400" b="1" dirty="0"/>
              <a:t>APIs </a:t>
            </a:r>
            <a:r>
              <a:rPr lang="pt-BR" sz="1400" dirty="0"/>
              <a:t>(integração)</a:t>
            </a:r>
          </a:p>
          <a:p>
            <a:r>
              <a:rPr lang="pt-BR" sz="1400" b="1" dirty="0"/>
              <a:t>Humanos</a:t>
            </a:r>
            <a:r>
              <a:rPr lang="pt-BR" sz="1400" dirty="0"/>
              <a:t> (validação e supervisão leve).</a:t>
            </a:r>
          </a:p>
        </p:txBody>
      </p:sp>
      <p:pic>
        <p:nvPicPr>
          <p:cNvPr id="7" name="Espaço Reservado para Imagem 6" descr="Interface gráfica do usuário, Aplicativo, chat ou mensagem de texto&#10;&#10;O conteúdo gerado por IA pode estar incorreto.">
            <a:extLst>
              <a:ext uri="{FF2B5EF4-FFF2-40B4-BE49-F238E27FC236}">
                <a16:creationId xmlns:a16="http://schemas.microsoft.com/office/drawing/2014/main" id="{6525B8A5-2303-7C7F-D438-FB082CEE689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99" b="16699"/>
          <a:stretch>
            <a:fillRect/>
          </a:stretch>
        </p:blipFill>
        <p:spPr/>
      </p:pic>
      <p:sp>
        <p:nvSpPr>
          <p:cNvPr id="2" name="TextBox 254">
            <a:extLst>
              <a:ext uri="{FF2B5EF4-FFF2-40B4-BE49-F238E27FC236}">
                <a16:creationId xmlns:a16="http://schemas.microsoft.com/office/drawing/2014/main" id="{0F1B8D95-43B5-380C-2F79-63056310F415}"/>
              </a:ext>
            </a:extLst>
          </p:cNvPr>
          <p:cNvSpPr txBox="1"/>
          <p:nvPr/>
        </p:nvSpPr>
        <p:spPr>
          <a:xfrm>
            <a:off x="7456713" y="4088364"/>
            <a:ext cx="408335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O impacto:</a:t>
            </a:r>
            <a:endParaRPr lang="pt-BR" sz="1400" dirty="0"/>
          </a:p>
          <a:p>
            <a:r>
              <a:rPr lang="pt-BR" sz="1400" b="1" dirty="0"/>
              <a:t>60–80% </a:t>
            </a:r>
            <a:r>
              <a:rPr lang="pt-BR" sz="1400" dirty="0"/>
              <a:t>dos processos de backoffice e </a:t>
            </a:r>
            <a:r>
              <a:rPr lang="pt-BR" sz="1400" dirty="0" err="1"/>
              <a:t>middle</a:t>
            </a:r>
            <a:r>
              <a:rPr lang="pt-BR" sz="1400" dirty="0"/>
              <a:t>-office se tornam parcialmente ou totalmente autogeridos.</a:t>
            </a:r>
          </a:p>
          <a:p>
            <a:r>
              <a:rPr lang="pt-BR" sz="1400" dirty="0" err="1"/>
              <a:t>Chatbots</a:t>
            </a:r>
            <a:r>
              <a:rPr lang="pt-BR" sz="1400" dirty="0"/>
              <a:t> e workflows se fundem em interfaces conversacionais inteligentes.</a:t>
            </a:r>
          </a:p>
          <a:p>
            <a:r>
              <a:rPr lang="pt-BR" sz="1400" dirty="0"/>
              <a:t>Times humanos migram para funções de curadoria, exceção e estratégia.</a:t>
            </a:r>
          </a:p>
        </p:txBody>
      </p:sp>
    </p:spTree>
    <p:extLst>
      <p:ext uri="{BB962C8B-B14F-4D97-AF65-F5344CB8AC3E}">
        <p14:creationId xmlns:p14="http://schemas.microsoft.com/office/powerpoint/2010/main" val="3510837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5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" grpId="0"/>
      <p:bldP spid="254" grpId="0" animBg="1"/>
      <p:bldP spid="255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94">
            <a:extLst>
              <a:ext uri="{FF2B5EF4-FFF2-40B4-BE49-F238E27FC236}">
                <a16:creationId xmlns:a16="http://schemas.microsoft.com/office/drawing/2014/main" id="{82E79563-58D9-4229-92FA-CC010BA8435B}"/>
              </a:ext>
            </a:extLst>
          </p:cNvPr>
          <p:cNvSpPr/>
          <p:nvPr/>
        </p:nvSpPr>
        <p:spPr>
          <a:xfrm>
            <a:off x="781742" y="648062"/>
            <a:ext cx="10628516" cy="55237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554">
              <a:defRPr/>
            </a:pPr>
            <a:endParaRPr lang="en-US" sz="9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0A057F9-AEF4-4D2E-9365-D37C170EBF4B}"/>
              </a:ext>
            </a:extLst>
          </p:cNvPr>
          <p:cNvSpPr txBox="1"/>
          <p:nvPr/>
        </p:nvSpPr>
        <p:spPr>
          <a:xfrm>
            <a:off x="1604555" y="3346919"/>
            <a:ext cx="3701335" cy="1261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28554">
              <a:defRPr/>
            </a:pPr>
            <a:r>
              <a:rPr lang="en-US" sz="3799" b="1" dirty="0">
                <a:solidFill>
                  <a:srgbClr val="FFFFFF">
                    <a:lumMod val="95000"/>
                  </a:srgbClr>
                </a:solidFill>
                <a:latin typeface="Century Gothic"/>
              </a:rPr>
              <a:t>MUITO</a:t>
            </a:r>
          </a:p>
          <a:p>
            <a:pPr defTabSz="228554">
              <a:defRPr/>
            </a:pPr>
            <a:r>
              <a:rPr lang="en-US" sz="3799" b="1" dirty="0">
                <a:solidFill>
                  <a:srgbClr val="FFFFFF">
                    <a:lumMod val="95000"/>
                  </a:srgbClr>
                </a:solidFill>
                <a:latin typeface="Century Gothic"/>
              </a:rPr>
              <a:t>OBRIGADO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4AB90CA-6A1E-4097-A25D-38FACEA11D69}"/>
              </a:ext>
            </a:extLst>
          </p:cNvPr>
          <p:cNvSpPr txBox="1"/>
          <p:nvPr/>
        </p:nvSpPr>
        <p:spPr>
          <a:xfrm>
            <a:off x="1576348" y="5013204"/>
            <a:ext cx="3533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28554">
              <a:defRPr/>
            </a:pPr>
            <a:r>
              <a:rPr lang="en-US" dirty="0">
                <a:solidFill>
                  <a:srgbClr val="FFFFFF">
                    <a:lumMod val="95000"/>
                  </a:srgbClr>
                </a:solidFill>
              </a:rPr>
              <a:t>triasoftware.com.br</a:t>
            </a:r>
            <a:endParaRPr lang="en-US" dirty="0">
              <a:solidFill>
                <a:srgbClr val="FFFFFF">
                  <a:lumMod val="95000"/>
                </a:srgbClr>
              </a:solidFill>
              <a:latin typeface="Calibri"/>
            </a:endParaRPr>
          </a:p>
        </p:txBody>
      </p:sp>
      <p:sp>
        <p:nvSpPr>
          <p:cNvPr id="32" name="Arrow: Chevron 31">
            <a:extLst>
              <a:ext uri="{FF2B5EF4-FFF2-40B4-BE49-F238E27FC236}">
                <a16:creationId xmlns:a16="http://schemas.microsoft.com/office/drawing/2014/main" id="{EEDF4346-DBEC-403F-B34E-E56B24A4F0B6}"/>
              </a:ext>
            </a:extLst>
          </p:cNvPr>
          <p:cNvSpPr/>
          <p:nvPr/>
        </p:nvSpPr>
        <p:spPr>
          <a:xfrm flipH="1">
            <a:off x="4584974" y="648062"/>
            <a:ext cx="9950302" cy="5523781"/>
          </a:xfrm>
          <a:prstGeom prst="chevron">
            <a:avLst>
              <a:gd name="adj" fmla="val 20498"/>
            </a:avLst>
          </a:prstGeom>
          <a:solidFill>
            <a:schemeClr val="accent1"/>
          </a:solidFill>
          <a:ln>
            <a:noFill/>
          </a:ln>
          <a:effectLst>
            <a:outerShdw blurRad="927100" dist="2260600" dir="10800000" sx="89000" sy="89000" algn="r" rotWithShape="0">
              <a:srgbClr val="000000">
                <a:alpha val="7098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554">
              <a:defRPr/>
            </a:pPr>
            <a:endParaRPr lang="en-US" sz="900">
              <a:solidFill>
                <a:srgbClr val="172144"/>
              </a:solidFill>
              <a:latin typeface="Calibri"/>
            </a:endParaRPr>
          </a:p>
        </p:txBody>
      </p:sp>
      <p:sp>
        <p:nvSpPr>
          <p:cNvPr id="143" name="Arrow: Chevron 142">
            <a:extLst>
              <a:ext uri="{FF2B5EF4-FFF2-40B4-BE49-F238E27FC236}">
                <a16:creationId xmlns:a16="http://schemas.microsoft.com/office/drawing/2014/main" id="{A8D11136-6B88-40A4-BA4C-5430E2E513AD}"/>
              </a:ext>
            </a:extLst>
          </p:cNvPr>
          <p:cNvSpPr/>
          <p:nvPr/>
        </p:nvSpPr>
        <p:spPr>
          <a:xfrm flipH="1">
            <a:off x="5624744" y="648062"/>
            <a:ext cx="9950302" cy="5523781"/>
          </a:xfrm>
          <a:prstGeom prst="chevron">
            <a:avLst>
              <a:gd name="adj" fmla="val 2049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554">
              <a:defRPr/>
            </a:pPr>
            <a:endParaRPr lang="en-US" sz="900">
              <a:solidFill>
                <a:srgbClr val="172144"/>
              </a:solidFill>
              <a:latin typeface="Calibri"/>
            </a:endParaRPr>
          </a:p>
        </p:txBody>
      </p:sp>
      <p:sp>
        <p:nvSpPr>
          <p:cNvPr id="108" name="Arrow: Chevron 107">
            <a:extLst>
              <a:ext uri="{FF2B5EF4-FFF2-40B4-BE49-F238E27FC236}">
                <a16:creationId xmlns:a16="http://schemas.microsoft.com/office/drawing/2014/main" id="{E7E67F23-0465-496D-8DA3-55BF11DA8F2F}"/>
              </a:ext>
            </a:extLst>
          </p:cNvPr>
          <p:cNvSpPr/>
          <p:nvPr/>
        </p:nvSpPr>
        <p:spPr>
          <a:xfrm>
            <a:off x="-18111346" y="648062"/>
            <a:ext cx="2657129" cy="5523781"/>
          </a:xfrm>
          <a:prstGeom prst="chevron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554">
              <a:defRPr/>
            </a:pPr>
            <a:endParaRPr lang="en-US" sz="900">
              <a:solidFill>
                <a:srgbClr val="172144"/>
              </a:solidFill>
              <a:latin typeface="Calibri"/>
            </a:endParaRPr>
          </a:p>
        </p:txBody>
      </p:sp>
      <p:sp>
        <p:nvSpPr>
          <p:cNvPr id="140" name="Arrow: Chevron 139">
            <a:extLst>
              <a:ext uri="{FF2B5EF4-FFF2-40B4-BE49-F238E27FC236}">
                <a16:creationId xmlns:a16="http://schemas.microsoft.com/office/drawing/2014/main" id="{06864D66-9551-4D44-A38E-0CB1412F9704}"/>
              </a:ext>
            </a:extLst>
          </p:cNvPr>
          <p:cNvSpPr/>
          <p:nvPr/>
        </p:nvSpPr>
        <p:spPr>
          <a:xfrm flipH="1">
            <a:off x="-2786777" y="648062"/>
            <a:ext cx="1326773" cy="5523781"/>
          </a:xfrm>
          <a:prstGeom prst="chevron">
            <a:avLst>
              <a:gd name="adj" fmla="val 4604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554">
              <a:defRPr/>
            </a:pPr>
            <a:endParaRPr lang="en-US" sz="900">
              <a:solidFill>
                <a:srgbClr val="172144"/>
              </a:solidFill>
              <a:latin typeface="Calibri"/>
            </a:endParaRPr>
          </a:p>
        </p:txBody>
      </p:sp>
      <p:sp>
        <p:nvSpPr>
          <p:cNvPr id="135" name="Arrow: Chevron 134">
            <a:extLst>
              <a:ext uri="{FF2B5EF4-FFF2-40B4-BE49-F238E27FC236}">
                <a16:creationId xmlns:a16="http://schemas.microsoft.com/office/drawing/2014/main" id="{A576ADEC-F716-4127-9E00-A55005A81303}"/>
              </a:ext>
            </a:extLst>
          </p:cNvPr>
          <p:cNvSpPr/>
          <p:nvPr/>
        </p:nvSpPr>
        <p:spPr>
          <a:xfrm>
            <a:off x="-7185251" y="648062"/>
            <a:ext cx="2657129" cy="5523781"/>
          </a:xfrm>
          <a:prstGeom prst="chevron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>
            <a:outerShdw blurRad="444500" dist="546100" dir="10800000" sx="97000" sy="97000" algn="r" rotWithShape="0">
              <a:schemeClr val="accent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554">
              <a:defRPr/>
            </a:pPr>
            <a:endParaRPr lang="en-US" sz="900">
              <a:solidFill>
                <a:srgbClr val="172144"/>
              </a:solidFill>
              <a:latin typeface="Calibri"/>
            </a:endParaRPr>
          </a:p>
        </p:txBody>
      </p:sp>
      <p:sp>
        <p:nvSpPr>
          <p:cNvPr id="141" name="Arrow: Chevron 140">
            <a:extLst>
              <a:ext uri="{FF2B5EF4-FFF2-40B4-BE49-F238E27FC236}">
                <a16:creationId xmlns:a16="http://schemas.microsoft.com/office/drawing/2014/main" id="{5D2705D0-3E2B-4D5D-B730-82726F4D9B86}"/>
              </a:ext>
            </a:extLst>
          </p:cNvPr>
          <p:cNvSpPr/>
          <p:nvPr/>
        </p:nvSpPr>
        <p:spPr>
          <a:xfrm flipH="1">
            <a:off x="-2786777" y="648062"/>
            <a:ext cx="1326773" cy="5523781"/>
          </a:xfrm>
          <a:prstGeom prst="chevron">
            <a:avLst>
              <a:gd name="adj" fmla="val 4604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554">
              <a:defRPr/>
            </a:pPr>
            <a:endParaRPr lang="en-US" sz="900">
              <a:solidFill>
                <a:srgbClr val="172144"/>
              </a:solidFill>
              <a:latin typeface="Calibri"/>
            </a:endParaRPr>
          </a:p>
        </p:txBody>
      </p:sp>
      <p:sp>
        <p:nvSpPr>
          <p:cNvPr id="138" name="Arrow: Chevron 137">
            <a:extLst>
              <a:ext uri="{FF2B5EF4-FFF2-40B4-BE49-F238E27FC236}">
                <a16:creationId xmlns:a16="http://schemas.microsoft.com/office/drawing/2014/main" id="{F16C2260-72B6-4640-AB17-0A9BB0E97407}"/>
              </a:ext>
            </a:extLst>
          </p:cNvPr>
          <p:cNvSpPr/>
          <p:nvPr/>
        </p:nvSpPr>
        <p:spPr>
          <a:xfrm>
            <a:off x="-10322421" y="648062"/>
            <a:ext cx="2657129" cy="5523781"/>
          </a:xfrm>
          <a:prstGeom prst="chevron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>
            <a:outerShdw blurRad="444500" dist="546100" dir="10800000" sx="97000" sy="97000" algn="r" rotWithShape="0">
              <a:schemeClr val="accent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554">
              <a:defRPr/>
            </a:pPr>
            <a:endParaRPr lang="en-US" sz="900">
              <a:solidFill>
                <a:srgbClr val="172144"/>
              </a:solidFill>
              <a:latin typeface="Calibri"/>
            </a:endParaRPr>
          </a:p>
        </p:txBody>
      </p:sp>
      <p:sp>
        <p:nvSpPr>
          <p:cNvPr id="142" name="Arrow: Chevron 141">
            <a:extLst>
              <a:ext uri="{FF2B5EF4-FFF2-40B4-BE49-F238E27FC236}">
                <a16:creationId xmlns:a16="http://schemas.microsoft.com/office/drawing/2014/main" id="{25948944-6DBF-4B56-8E19-EAA408167D7E}"/>
              </a:ext>
            </a:extLst>
          </p:cNvPr>
          <p:cNvSpPr/>
          <p:nvPr/>
        </p:nvSpPr>
        <p:spPr>
          <a:xfrm flipH="1">
            <a:off x="-2786777" y="648062"/>
            <a:ext cx="1326773" cy="5523781"/>
          </a:xfrm>
          <a:prstGeom prst="chevron">
            <a:avLst>
              <a:gd name="adj" fmla="val 4604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554">
              <a:defRPr/>
            </a:pPr>
            <a:endParaRPr lang="en-US" sz="900">
              <a:solidFill>
                <a:srgbClr val="172144"/>
              </a:solidFill>
              <a:latin typeface="Calibri"/>
            </a:endParaRPr>
          </a:p>
        </p:txBody>
      </p:sp>
      <p:sp>
        <p:nvSpPr>
          <p:cNvPr id="139" name="Arrow: Chevron 138">
            <a:extLst>
              <a:ext uri="{FF2B5EF4-FFF2-40B4-BE49-F238E27FC236}">
                <a16:creationId xmlns:a16="http://schemas.microsoft.com/office/drawing/2014/main" id="{50EBDF47-5FAD-4E3B-A9B6-455A57A4D823}"/>
              </a:ext>
            </a:extLst>
          </p:cNvPr>
          <p:cNvSpPr/>
          <p:nvPr/>
        </p:nvSpPr>
        <p:spPr>
          <a:xfrm>
            <a:off x="-15454217" y="648062"/>
            <a:ext cx="2657129" cy="5523781"/>
          </a:xfrm>
          <a:prstGeom prst="chevron">
            <a:avLst>
              <a:gd name="adj" fmla="val 0"/>
            </a:avLst>
          </a:prstGeom>
          <a:solidFill>
            <a:schemeClr val="accent4"/>
          </a:solidFill>
          <a:ln>
            <a:noFill/>
          </a:ln>
          <a:effectLst>
            <a:outerShdw blurRad="444500" dist="546100" dir="10800000" sx="97000" sy="97000" algn="r" rotWithShape="0">
              <a:schemeClr val="accent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554">
              <a:defRPr/>
            </a:pPr>
            <a:endParaRPr lang="en-US" sz="900">
              <a:solidFill>
                <a:srgbClr val="172144"/>
              </a:solidFill>
              <a:latin typeface="Calibri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5F473B1-F65C-43A2-94A7-195AD7A349BE}"/>
              </a:ext>
            </a:extLst>
          </p:cNvPr>
          <p:cNvSpPr/>
          <p:nvPr/>
        </p:nvSpPr>
        <p:spPr>
          <a:xfrm>
            <a:off x="4509583" y="7165801"/>
            <a:ext cx="225734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228554">
              <a:defRPr/>
            </a:pPr>
            <a:r>
              <a:rPr lang="en-US" sz="900">
                <a:solidFill>
                  <a:srgbClr val="172144"/>
                </a:solidFill>
                <a:latin typeface="Calibri"/>
              </a:rPr>
              <a:t>https://unsplash.com/photos/eFQgJT6KlmU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8FDACE1-D6D4-446E-9648-F2C7FDC59FDA}"/>
              </a:ext>
            </a:extLst>
          </p:cNvPr>
          <p:cNvSpPr txBox="1"/>
          <p:nvPr/>
        </p:nvSpPr>
        <p:spPr>
          <a:xfrm>
            <a:off x="-60412" y="6981159"/>
            <a:ext cx="4571439" cy="600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28554">
              <a:defRPr/>
            </a:pPr>
            <a:r>
              <a:rPr lang="en-US" sz="3299" b="1">
                <a:solidFill>
                  <a:srgbClr val="377DFF"/>
                </a:solidFill>
                <a:latin typeface="Century Gothic"/>
              </a:rPr>
              <a:t>Picture link is here -&gt;</a:t>
            </a:r>
          </a:p>
        </p:txBody>
      </p:sp>
      <p:pic>
        <p:nvPicPr>
          <p:cNvPr id="4" name="Espaço Reservado para Imagem 3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0E92ACE2-4735-74A8-0F07-63CE66CEFE1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03" t="24726" r="3993" b="511"/>
          <a:stretch>
            <a:fillRect/>
          </a:stretch>
        </p:blipFill>
        <p:spPr>
          <a:xfrm>
            <a:off x="6096000" y="647700"/>
            <a:ext cx="6096000" cy="5524500"/>
          </a:xfrm>
        </p:spPr>
      </p:pic>
    </p:spTree>
    <p:extLst>
      <p:ext uri="{BB962C8B-B14F-4D97-AF65-F5344CB8AC3E}">
        <p14:creationId xmlns:p14="http://schemas.microsoft.com/office/powerpoint/2010/main" val="8398478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Nova">
      <a:dk1>
        <a:srgbClr val="172144"/>
      </a:dk1>
      <a:lt1>
        <a:srgbClr val="FFFFFF"/>
      </a:lt1>
      <a:dk2>
        <a:srgbClr val="08C6F9"/>
      </a:dk2>
      <a:lt2>
        <a:srgbClr val="0FBCFA"/>
      </a:lt2>
      <a:accent1>
        <a:srgbClr val="377DFF"/>
      </a:accent1>
      <a:accent2>
        <a:srgbClr val="3087FE"/>
      </a:accent2>
      <a:accent3>
        <a:srgbClr val="2A92FD"/>
      </a:accent3>
      <a:accent4>
        <a:srgbClr val="239CFC"/>
      </a:accent4>
      <a:accent5>
        <a:srgbClr val="1CA7FC"/>
      </a:accent5>
      <a:accent6>
        <a:srgbClr val="15B1FB"/>
      </a:accent6>
      <a:hlink>
        <a:srgbClr val="2F8299"/>
      </a:hlink>
      <a:folHlink>
        <a:srgbClr val="8C8C8C"/>
      </a:folHlink>
    </a:clrScheme>
    <a:fontScheme name="Lymo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Massive X V.2.6 - Blue">
      <a:dk1>
        <a:srgbClr val="172144"/>
      </a:dk1>
      <a:lt1>
        <a:srgbClr val="FFFFFF"/>
      </a:lt1>
      <a:dk2>
        <a:srgbClr val="08C6F9"/>
      </a:dk2>
      <a:lt2>
        <a:srgbClr val="0FBCFA"/>
      </a:lt2>
      <a:accent1>
        <a:srgbClr val="377DFF"/>
      </a:accent1>
      <a:accent2>
        <a:srgbClr val="3087FE"/>
      </a:accent2>
      <a:accent3>
        <a:srgbClr val="2A92FD"/>
      </a:accent3>
      <a:accent4>
        <a:srgbClr val="239CFC"/>
      </a:accent4>
      <a:accent5>
        <a:srgbClr val="1CA7FC"/>
      </a:accent5>
      <a:accent6>
        <a:srgbClr val="15B1FB"/>
      </a:accent6>
      <a:hlink>
        <a:srgbClr val="2F8299"/>
      </a:hlink>
      <a:folHlink>
        <a:srgbClr val="8C8C8C"/>
      </a:folHlink>
    </a:clrScheme>
    <a:fontScheme name="Lymo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Massive X V.2.6 - Blue">
      <a:dk1>
        <a:srgbClr val="172144"/>
      </a:dk1>
      <a:lt1>
        <a:srgbClr val="FFFFFF"/>
      </a:lt1>
      <a:dk2>
        <a:srgbClr val="08C6F9"/>
      </a:dk2>
      <a:lt2>
        <a:srgbClr val="0FBCFA"/>
      </a:lt2>
      <a:accent1>
        <a:srgbClr val="377DFF"/>
      </a:accent1>
      <a:accent2>
        <a:srgbClr val="3087FE"/>
      </a:accent2>
      <a:accent3>
        <a:srgbClr val="2A92FD"/>
      </a:accent3>
      <a:accent4>
        <a:srgbClr val="239CFC"/>
      </a:accent4>
      <a:accent5>
        <a:srgbClr val="1CA7FC"/>
      </a:accent5>
      <a:accent6>
        <a:srgbClr val="15B1FB"/>
      </a:accent6>
      <a:hlink>
        <a:srgbClr val="2F8299"/>
      </a:hlink>
      <a:folHlink>
        <a:srgbClr val="8C8C8C"/>
      </a:folHlink>
    </a:clrScheme>
    <a:fontScheme name="Lymo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assive X V.2.6 - Blue">
    <a:dk1>
      <a:srgbClr val="172144"/>
    </a:dk1>
    <a:lt1>
      <a:srgbClr val="FFFFFF"/>
    </a:lt1>
    <a:dk2>
      <a:srgbClr val="08C6F9"/>
    </a:dk2>
    <a:lt2>
      <a:srgbClr val="0FBCFA"/>
    </a:lt2>
    <a:accent1>
      <a:srgbClr val="377DFF"/>
    </a:accent1>
    <a:accent2>
      <a:srgbClr val="3087FE"/>
    </a:accent2>
    <a:accent3>
      <a:srgbClr val="2A92FD"/>
    </a:accent3>
    <a:accent4>
      <a:srgbClr val="239CFC"/>
    </a:accent4>
    <a:accent5>
      <a:srgbClr val="1CA7FC"/>
    </a:accent5>
    <a:accent6>
      <a:srgbClr val="15B1FB"/>
    </a:accent6>
    <a:hlink>
      <a:srgbClr val="2F8299"/>
    </a:hlink>
    <a:folHlink>
      <a:srgbClr val="8C8C8C"/>
    </a:folHlink>
  </a:clrScheme>
</a:themeOverride>
</file>

<file path=ppt/theme/themeOverride2.xml><?xml version="1.0" encoding="utf-8"?>
<a:themeOverride xmlns:a="http://schemas.openxmlformats.org/drawingml/2006/main">
  <a:clrScheme name="Massive X V.2.6 - Blue">
    <a:dk1>
      <a:srgbClr val="172144"/>
    </a:dk1>
    <a:lt1>
      <a:srgbClr val="FFFFFF"/>
    </a:lt1>
    <a:dk2>
      <a:srgbClr val="08C6F9"/>
    </a:dk2>
    <a:lt2>
      <a:srgbClr val="0FBCFA"/>
    </a:lt2>
    <a:accent1>
      <a:srgbClr val="377DFF"/>
    </a:accent1>
    <a:accent2>
      <a:srgbClr val="3087FE"/>
    </a:accent2>
    <a:accent3>
      <a:srgbClr val="2A92FD"/>
    </a:accent3>
    <a:accent4>
      <a:srgbClr val="239CFC"/>
    </a:accent4>
    <a:accent5>
      <a:srgbClr val="1CA7FC"/>
    </a:accent5>
    <a:accent6>
      <a:srgbClr val="15B1FB"/>
    </a:accent6>
    <a:hlink>
      <a:srgbClr val="2F8299"/>
    </a:hlink>
    <a:folHlink>
      <a:srgbClr val="8C8C8C"/>
    </a:folHlink>
  </a:clrScheme>
</a:themeOverride>
</file>

<file path=ppt/theme/themeOverride3.xml><?xml version="1.0" encoding="utf-8"?>
<a:themeOverride xmlns:a="http://schemas.openxmlformats.org/drawingml/2006/main">
  <a:clrScheme name="Massive X V.2.6 - Blue">
    <a:dk1>
      <a:srgbClr val="172144"/>
    </a:dk1>
    <a:lt1>
      <a:srgbClr val="FFFFFF"/>
    </a:lt1>
    <a:dk2>
      <a:srgbClr val="08C6F9"/>
    </a:dk2>
    <a:lt2>
      <a:srgbClr val="0FBCFA"/>
    </a:lt2>
    <a:accent1>
      <a:srgbClr val="377DFF"/>
    </a:accent1>
    <a:accent2>
      <a:srgbClr val="3087FE"/>
    </a:accent2>
    <a:accent3>
      <a:srgbClr val="2A92FD"/>
    </a:accent3>
    <a:accent4>
      <a:srgbClr val="239CFC"/>
    </a:accent4>
    <a:accent5>
      <a:srgbClr val="1CA7FC"/>
    </a:accent5>
    <a:accent6>
      <a:srgbClr val="15B1FB"/>
    </a:accent6>
    <a:hlink>
      <a:srgbClr val="2F8299"/>
    </a:hlink>
    <a:folHlink>
      <a:srgbClr val="8C8C8C"/>
    </a:folHlink>
  </a:clrScheme>
</a:themeOverride>
</file>

<file path=ppt/theme/themeOverride4.xml><?xml version="1.0" encoding="utf-8"?>
<a:themeOverride xmlns:a="http://schemas.openxmlformats.org/drawingml/2006/main">
  <a:clrScheme name="Massive X V.2.6 - Blue">
    <a:dk1>
      <a:srgbClr val="172144"/>
    </a:dk1>
    <a:lt1>
      <a:srgbClr val="FFFFFF"/>
    </a:lt1>
    <a:dk2>
      <a:srgbClr val="08C6F9"/>
    </a:dk2>
    <a:lt2>
      <a:srgbClr val="0FBCFA"/>
    </a:lt2>
    <a:accent1>
      <a:srgbClr val="377DFF"/>
    </a:accent1>
    <a:accent2>
      <a:srgbClr val="3087FE"/>
    </a:accent2>
    <a:accent3>
      <a:srgbClr val="2A92FD"/>
    </a:accent3>
    <a:accent4>
      <a:srgbClr val="239CFC"/>
    </a:accent4>
    <a:accent5>
      <a:srgbClr val="1CA7FC"/>
    </a:accent5>
    <a:accent6>
      <a:srgbClr val="15B1FB"/>
    </a:accent6>
    <a:hlink>
      <a:srgbClr val="2F8299"/>
    </a:hlink>
    <a:folHlink>
      <a:srgbClr val="8C8C8C"/>
    </a:folHlink>
  </a:clrScheme>
</a:themeOverride>
</file>

<file path=ppt/theme/themeOverride5.xml><?xml version="1.0" encoding="utf-8"?>
<a:themeOverride xmlns:a="http://schemas.openxmlformats.org/drawingml/2006/main">
  <a:clrScheme name="Massive X V.2.6 - Blue">
    <a:dk1>
      <a:srgbClr val="172144"/>
    </a:dk1>
    <a:lt1>
      <a:srgbClr val="FFFFFF"/>
    </a:lt1>
    <a:dk2>
      <a:srgbClr val="08C6F9"/>
    </a:dk2>
    <a:lt2>
      <a:srgbClr val="0FBCFA"/>
    </a:lt2>
    <a:accent1>
      <a:srgbClr val="377DFF"/>
    </a:accent1>
    <a:accent2>
      <a:srgbClr val="3087FE"/>
    </a:accent2>
    <a:accent3>
      <a:srgbClr val="2A92FD"/>
    </a:accent3>
    <a:accent4>
      <a:srgbClr val="239CFC"/>
    </a:accent4>
    <a:accent5>
      <a:srgbClr val="1CA7FC"/>
    </a:accent5>
    <a:accent6>
      <a:srgbClr val="15B1FB"/>
    </a:accent6>
    <a:hlink>
      <a:srgbClr val="2F8299"/>
    </a:hlink>
    <a:folHlink>
      <a:srgbClr val="8C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1383</TotalTime>
  <Words>632</Words>
  <Application>Microsoft Office PowerPoint</Application>
  <PresentationFormat>Widescreen</PresentationFormat>
  <Paragraphs>101</Paragraphs>
  <Slides>9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9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db-documents-and-folder-02</vt:lpstr>
      <vt:lpstr>Designball-Charts-01</vt:lpstr>
      <vt:lpstr>Designball-Finance-01</vt:lpstr>
      <vt:lpstr>Noto Sans</vt:lpstr>
      <vt:lpstr>Tema do Office</vt:lpstr>
      <vt:lpstr>Office Theme</vt:lpstr>
      <vt:lpstr>1_Office Theme</vt:lpstr>
      <vt:lpstr>2_Office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Taina Barros Comelli</dc:creator>
  <cp:keywords>Slide Box Premium</cp:keywords>
  <cp:lastModifiedBy>David da Silva Sousa</cp:lastModifiedBy>
  <cp:revision>39</cp:revision>
  <dcterms:created xsi:type="dcterms:W3CDTF">2020-07-19T20:45:40Z</dcterms:created>
  <dcterms:modified xsi:type="dcterms:W3CDTF">2025-07-15T08:23:40Z</dcterms:modified>
</cp:coreProperties>
</file>