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6f1c9f391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6f1c9f391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6f1c9f391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6f1c9f391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6f1c9f391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6f1c9f391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f1c9f391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f1c9f391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6f1c9f391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6f1c9f391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f1c9f391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f1c9f391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6f1c9f391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6f1c9f391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f1c9f391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6f1c9f3917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Apresentação-Total-IP-1920x1080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title="Apresentação-Total-IP-1920x1080-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Apresentação-Total-IP-1920x1080-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video02_totalIP">
            <a:hlinkClick r:id="" action="ppaction://media"/>
            <a:extLst>
              <a:ext uri="{FF2B5EF4-FFF2-40B4-BE49-F238E27FC236}">
                <a16:creationId xmlns:a16="http://schemas.microsoft.com/office/drawing/2014/main" id="{D7A6EC94-9A6E-2618-F9F5-11C8132F97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2436" y="913367"/>
            <a:ext cx="7159128" cy="4027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 title="Apresentação-Total-IP-1920x1080-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 title="Apresentação-Total-IP-1920x1080-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 title="Apresentação-Total-IP-1920x1080-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 title="Apresentação-Total-IP-1920x1080-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 title="Apresentação-Total-IP-1920x1080-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 title="Apresentação-Total-IP-1920x1080-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Apresentação na tela (16:9)</PresentationFormat>
  <Paragraphs>0</Paragraphs>
  <Slides>9</Slides>
  <Notes>9</Notes>
  <HiddenSlides>0</HiddenSlides>
  <MMClips>1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1" baseType="lpstr">
      <vt:lpstr>Arial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USER</cp:lastModifiedBy>
  <cp:revision>1</cp:revision>
  <dcterms:modified xsi:type="dcterms:W3CDTF">2025-07-15T16:17:50Z</dcterms:modified>
</cp:coreProperties>
</file>