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Roboto" panose="020B0604020202020204" charset="0"/>
      <p:bold r:id="rId15"/>
      <p:boldItalic r:id="rId16"/>
    </p:embeddedFont>
    <p:embeddedFont>
      <p:font typeface="Arimo" panose="020B0604020202020204" charset="0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XEawJib3Isb/w0NJjqkEx1+G2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D7DB2F-642E-465D-B1D6-C3324762D1F8}">
  <a:tblStyle styleId="{F8D7DB2F-642E-465D-B1D6-C3324762D1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7693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4582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6995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8088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86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53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427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282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3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61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299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0231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634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hyperlink" Target="mailto:comercial@automate.com.b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gamma.app/?utm_source=made-with-gamm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0" y="335280"/>
            <a:ext cx="18288000" cy="9951720"/>
          </a:xfrm>
          <a:custGeom>
            <a:avLst/>
            <a:gdLst/>
            <a:ahLst/>
            <a:cxnLst/>
            <a:rect l="l" t="t" r="r" b="b"/>
            <a:pathLst>
              <a:path w="18288000" h="9951720" extrusionOk="0">
                <a:moveTo>
                  <a:pt x="0" y="0"/>
                </a:moveTo>
                <a:lnTo>
                  <a:pt x="18288000" y="0"/>
                </a:lnTo>
                <a:lnTo>
                  <a:pt x="18288000" y="9951720"/>
                </a:lnTo>
                <a:lnTo>
                  <a:pt x="0" y="9951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3793792" y="1824903"/>
            <a:ext cx="10700411" cy="7122495"/>
          </a:xfrm>
          <a:custGeom>
            <a:avLst/>
            <a:gdLst/>
            <a:ahLst/>
            <a:cxnLst/>
            <a:rect l="l" t="t" r="r" b="b"/>
            <a:pathLst>
              <a:path w="13126086" h="8737092" extrusionOk="0">
                <a:moveTo>
                  <a:pt x="0" y="0"/>
                </a:moveTo>
                <a:lnTo>
                  <a:pt x="13126086" y="0"/>
                </a:lnTo>
                <a:lnTo>
                  <a:pt x="13126086" y="8737092"/>
                </a:lnTo>
                <a:lnTo>
                  <a:pt x="0" y="873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grpSp>
        <p:nvGrpSpPr>
          <p:cNvPr id="223" name="Google Shape;223;p10"/>
          <p:cNvGrpSpPr/>
          <p:nvPr/>
        </p:nvGrpSpPr>
        <p:grpSpPr>
          <a:xfrm>
            <a:off x="904875" y="1027435"/>
            <a:ext cx="16478250" cy="8596908"/>
            <a:chOff x="0" y="-578644"/>
            <a:chExt cx="21971000" cy="11462544"/>
          </a:xfrm>
        </p:grpSpPr>
        <p:sp>
          <p:nvSpPr>
            <p:cNvPr id="224" name="Google Shape;224;p10"/>
            <p:cNvSpPr/>
            <p:nvPr/>
          </p:nvSpPr>
          <p:spPr>
            <a:xfrm>
              <a:off x="0" y="0"/>
              <a:ext cx="21945600" cy="10883900"/>
            </a:xfrm>
            <a:custGeom>
              <a:avLst/>
              <a:gdLst/>
              <a:ahLst/>
              <a:cxnLst/>
              <a:rect l="l" t="t" r="r" b="b"/>
              <a:pathLst>
                <a:path w="21945600" h="10883900" extrusionOk="0">
                  <a:moveTo>
                    <a:pt x="0" y="0"/>
                  </a:moveTo>
                  <a:lnTo>
                    <a:pt x="21945600" y="0"/>
                  </a:lnTo>
                  <a:lnTo>
                    <a:pt x="21945600" y="10883900"/>
                  </a:lnTo>
                  <a:lnTo>
                    <a:pt x="0" y="108839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3417"/>
              </a:stretch>
            </a:blipFill>
            <a:ln>
              <a:noFill/>
            </a:ln>
          </p:spPr>
        </p:sp>
        <p:grpSp>
          <p:nvGrpSpPr>
            <p:cNvPr id="225" name="Google Shape;225;p10"/>
            <p:cNvGrpSpPr/>
            <p:nvPr/>
          </p:nvGrpSpPr>
          <p:grpSpPr>
            <a:xfrm>
              <a:off x="0" y="-578644"/>
              <a:ext cx="21971000" cy="11462544"/>
              <a:chOff x="0" y="-114300"/>
              <a:chExt cx="4339951" cy="2264206"/>
            </a:xfrm>
          </p:grpSpPr>
          <p:sp>
            <p:nvSpPr>
              <p:cNvPr id="226" name="Google Shape;226;p10"/>
              <p:cNvSpPr/>
              <p:nvPr/>
            </p:nvSpPr>
            <p:spPr>
              <a:xfrm>
                <a:off x="0" y="0"/>
                <a:ext cx="4339951" cy="2149906"/>
              </a:xfrm>
              <a:custGeom>
                <a:avLst/>
                <a:gdLst/>
                <a:ahLst/>
                <a:cxnLst/>
                <a:rect l="l" t="t" r="r" b="b"/>
                <a:pathLst>
                  <a:path w="4339951" h="2149906" extrusionOk="0">
                    <a:moveTo>
                      <a:pt x="0" y="0"/>
                    </a:moveTo>
                    <a:lnTo>
                      <a:pt x="4339951" y="0"/>
                    </a:lnTo>
                    <a:lnTo>
                      <a:pt x="4339951" y="2149906"/>
                    </a:lnTo>
                    <a:lnTo>
                      <a:pt x="0" y="2149906"/>
                    </a:lnTo>
                    <a:close/>
                  </a:path>
                </a:pathLst>
              </a:custGeom>
              <a:solidFill>
                <a:srgbClr val="000000">
                  <a:alpha val="34901"/>
                </a:srgbClr>
              </a:solidFill>
              <a:ln>
                <a:noFill/>
              </a:ln>
            </p:spPr>
          </p:sp>
          <p:sp>
            <p:nvSpPr>
              <p:cNvPr id="227" name="Google Shape;227;p10"/>
              <p:cNvSpPr txBox="1"/>
              <p:nvPr/>
            </p:nvSpPr>
            <p:spPr>
              <a:xfrm>
                <a:off x="0" y="-114300"/>
                <a:ext cx="4339951" cy="2264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2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228" name="Google Shape;228;p10"/>
          <p:cNvGraphicFramePr/>
          <p:nvPr/>
        </p:nvGraphicFramePr>
        <p:xfrm>
          <a:off x="904875" y="1561507"/>
          <a:ext cx="16478250" cy="8154025"/>
        </p:xfrm>
        <a:graphic>
          <a:graphicData uri="http://schemas.openxmlformats.org/drawingml/2006/table">
            <a:tbl>
              <a:tblPr>
                <a:noFill/>
                <a:tableStyleId>{F8D7DB2F-642E-465D-B1D6-C3324762D1F8}</a:tableStyleId>
              </a:tblPr>
              <a:tblGrid>
                <a:gridCol w="549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99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Aspecto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99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Antes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99" b="1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Depois com SRS Cloud + Agente de IA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Controle de processos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Fragmentado, com planilhas e comunicação informal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Centralizado em uma única plataforma com rastreabilidade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Tempo para executar tarefas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Elevado, com retrabalhos frequentes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Reduzido</a:t>
                      </a: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349" u="none" strike="noStrike" cap="none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significativamente</a:t>
                      </a: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349" u="none" strike="noStrike" cap="none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por</a:t>
                      </a: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349" u="none" strike="noStrike" cap="none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meio</a:t>
                      </a: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automações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Visibilidade da operação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Baixa, com informações dispersas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Alta, com dashboards e relatórios em tempo real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Dependência de pessoas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Alta – processos manuais e baseados em conhecimento tácito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Baixa – conhecimento estruturado em fluxos automatizados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8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Custo operacional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Elevado – mão de obra intensiva e ineficiências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Reduzido – menor necessidade de intervenção humana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Qualidade das entregas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Variável – depende de quem executa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Padronizada, com menor margem de erro</a:t>
                      </a:r>
                      <a:endParaRPr sz="1100" u="none" strike="noStrike" cap="none"/>
                    </a:p>
                  </a:txBody>
                  <a:tcPr marL="85600" marR="85600" marT="85600" marB="85600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7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Tendência</a:t>
                      </a: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ROI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49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Crescente a partir do 2º mês, acumulando mais de R$ 300 mil em 3 anos</a:t>
                      </a:r>
                      <a:endParaRPr sz="1100" u="none" strike="noStrike" cap="none" dirty="0"/>
                    </a:p>
                  </a:txBody>
                  <a:tcPr marL="85600" marR="85600" marT="85600" marB="85600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9" name="Google Shape;229;p10"/>
          <p:cNvSpPr txBox="1"/>
          <p:nvPr/>
        </p:nvSpPr>
        <p:spPr>
          <a:xfrm>
            <a:off x="730746" y="773014"/>
            <a:ext cx="9601498" cy="44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1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5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Resultados </a:t>
            </a:r>
            <a:endParaRPr/>
          </a:p>
        </p:txBody>
      </p:sp>
      <p:sp>
        <p:nvSpPr>
          <p:cNvPr id="230" name="Google Shape;230;p10"/>
          <p:cNvSpPr/>
          <p:nvPr/>
        </p:nvSpPr>
        <p:spPr>
          <a:xfrm>
            <a:off x="16026681" y="182464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6" name="Google Shape;236;p1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237" name="Google Shape;237;p11" descr="preencoded.png"/>
          <p:cNvSpPr/>
          <p:nvPr/>
        </p:nvSpPr>
        <p:spPr>
          <a:xfrm>
            <a:off x="0" y="0"/>
            <a:ext cx="18288000" cy="3101149"/>
          </a:xfrm>
          <a:custGeom>
            <a:avLst/>
            <a:gdLst/>
            <a:ahLst/>
            <a:cxnLst/>
            <a:rect l="l" t="t" r="r" b="b"/>
            <a:pathLst>
              <a:path w="24384000" h="4134866" extrusionOk="0">
                <a:moveTo>
                  <a:pt x="0" y="0"/>
                </a:moveTo>
                <a:lnTo>
                  <a:pt x="24384000" y="0"/>
                </a:lnTo>
                <a:lnTo>
                  <a:pt x="24384000" y="4134866"/>
                </a:lnTo>
                <a:lnTo>
                  <a:pt x="0" y="4134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3" b="-63"/>
            </a:stretch>
          </a:blipFill>
          <a:ln>
            <a:noFill/>
          </a:ln>
        </p:spPr>
      </p:sp>
      <p:sp>
        <p:nvSpPr>
          <p:cNvPr id="238" name="Google Shape;238;p11"/>
          <p:cNvSpPr/>
          <p:nvPr/>
        </p:nvSpPr>
        <p:spPr>
          <a:xfrm>
            <a:off x="-1" y="7912806"/>
            <a:ext cx="3327471" cy="2412294"/>
          </a:xfrm>
          <a:custGeom>
            <a:avLst/>
            <a:gdLst/>
            <a:ahLst/>
            <a:cxnLst/>
            <a:rect l="l" t="t" r="r" b="b"/>
            <a:pathLst>
              <a:path w="4597542" h="4114800" extrusionOk="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8169" b="-70575"/>
            </a:stretch>
          </a:blipFill>
          <a:ln>
            <a:noFill/>
          </a:ln>
        </p:spPr>
      </p:sp>
      <p:sp>
        <p:nvSpPr>
          <p:cNvPr id="239" name="Google Shape;239;p11"/>
          <p:cNvSpPr/>
          <p:nvPr/>
        </p:nvSpPr>
        <p:spPr>
          <a:xfrm>
            <a:off x="8472716" y="7912806"/>
            <a:ext cx="7315200" cy="2336094"/>
          </a:xfrm>
          <a:custGeom>
            <a:avLst/>
            <a:gdLst/>
            <a:ahLst/>
            <a:cxnLst/>
            <a:rect l="l" t="t" r="r" b="b"/>
            <a:pathLst>
              <a:path w="7315200" h="3538728" extrusionOk="0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1478"/>
            </a:stretch>
          </a:blipFill>
          <a:ln>
            <a:noFill/>
          </a:ln>
        </p:spPr>
      </p:sp>
      <p:sp>
        <p:nvSpPr>
          <p:cNvPr id="240" name="Google Shape;240;p11"/>
          <p:cNvSpPr txBox="1"/>
          <p:nvPr/>
        </p:nvSpPr>
        <p:spPr>
          <a:xfrm>
            <a:off x="1028700" y="3665419"/>
            <a:ext cx="11975604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3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5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Conclusão: O Colaborador Digital do Futuro</a:t>
            </a:r>
            <a:endParaRPr/>
          </a:p>
        </p:txBody>
      </p:sp>
      <p:sp>
        <p:nvSpPr>
          <p:cNvPr id="241" name="Google Shape;241;p11"/>
          <p:cNvSpPr txBox="1"/>
          <p:nvPr/>
        </p:nvSpPr>
        <p:spPr>
          <a:xfrm>
            <a:off x="1028700" y="6044104"/>
            <a:ext cx="19376505" cy="127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4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que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você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deixaria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fazer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hoje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se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tivesse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um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assistente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digital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capaz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fazer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isso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você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— </a:t>
            </a:r>
            <a:endParaRPr dirty="0"/>
          </a:p>
          <a:p>
            <a:pPr marL="0" marR="0" lvl="0" indent="0" algn="l" rtl="0">
              <a:lnSpc>
                <a:spcPct val="1549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 forma mais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eficiente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rápida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 em </a:t>
            </a:r>
            <a:r>
              <a:rPr lang="en-US" sz="3227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constante</a:t>
            </a:r>
            <a:r>
              <a:rPr lang="en-US" sz="3227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evolução?</a:t>
            </a:r>
            <a:endParaRPr dirty="0"/>
          </a:p>
        </p:txBody>
      </p:sp>
      <p:sp>
        <p:nvSpPr>
          <p:cNvPr id="242" name="Google Shape;242;p11"/>
          <p:cNvSpPr/>
          <p:nvPr/>
        </p:nvSpPr>
        <p:spPr>
          <a:xfrm>
            <a:off x="1602668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grpSp>
        <p:nvGrpSpPr>
          <p:cNvPr id="248" name="Google Shape;248;p12"/>
          <p:cNvGrpSpPr/>
          <p:nvPr/>
        </p:nvGrpSpPr>
        <p:grpSpPr>
          <a:xfrm>
            <a:off x="-1" y="6201499"/>
            <a:ext cx="16424746" cy="4123603"/>
            <a:chOff x="5992885" y="-1"/>
            <a:chExt cx="21899662" cy="5498137"/>
          </a:xfrm>
        </p:grpSpPr>
        <p:sp>
          <p:nvSpPr>
            <p:cNvPr id="249" name="Google Shape;249;p12"/>
            <p:cNvSpPr/>
            <p:nvPr/>
          </p:nvSpPr>
          <p:spPr>
            <a:xfrm rot="10800000">
              <a:off x="5992885" y="-1"/>
              <a:ext cx="21661623" cy="5396534"/>
            </a:xfrm>
            <a:custGeom>
              <a:avLst/>
              <a:gdLst/>
              <a:ahLst/>
              <a:cxnLst/>
              <a:rect l="l" t="t" r="r" b="b"/>
              <a:pathLst>
                <a:path w="27654510" h="17745030" extrusionOk="0">
                  <a:moveTo>
                    <a:pt x="0" y="0"/>
                  </a:moveTo>
                  <a:lnTo>
                    <a:pt x="27654510" y="0"/>
                  </a:lnTo>
                  <a:lnTo>
                    <a:pt x="27654510" y="17745030"/>
                  </a:lnTo>
                  <a:lnTo>
                    <a:pt x="0" y="177450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80000"/>
              </a:blip>
              <a:stretch>
                <a:fillRect t="-228817" r="-27665"/>
              </a:stretch>
            </a:blipFill>
            <a:ln>
              <a:noFill/>
            </a:ln>
          </p:spPr>
        </p:sp>
        <p:sp>
          <p:nvSpPr>
            <p:cNvPr id="250" name="Google Shape;250;p12"/>
            <p:cNvSpPr/>
            <p:nvPr/>
          </p:nvSpPr>
          <p:spPr>
            <a:xfrm rot="10799999">
              <a:off x="5992887" y="688413"/>
              <a:ext cx="21899659" cy="4809720"/>
            </a:xfrm>
            <a:custGeom>
              <a:avLst/>
              <a:gdLst/>
              <a:ahLst/>
              <a:cxnLst/>
              <a:rect l="l" t="t" r="r" b="b"/>
              <a:pathLst>
                <a:path w="27654510" h="17745030" extrusionOk="0">
                  <a:moveTo>
                    <a:pt x="0" y="0"/>
                  </a:moveTo>
                  <a:lnTo>
                    <a:pt x="27654510" y="0"/>
                  </a:lnTo>
                  <a:lnTo>
                    <a:pt x="27654510" y="17745030"/>
                  </a:lnTo>
                  <a:lnTo>
                    <a:pt x="0" y="177450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268935" r="-26276"/>
              </a:stretch>
            </a:blipFill>
            <a:ln>
              <a:noFill/>
            </a:ln>
          </p:spPr>
        </p:sp>
      </p:grpSp>
      <p:grpSp>
        <p:nvGrpSpPr>
          <p:cNvPr id="251" name="Google Shape;251;p12"/>
          <p:cNvGrpSpPr/>
          <p:nvPr/>
        </p:nvGrpSpPr>
        <p:grpSpPr>
          <a:xfrm>
            <a:off x="468946" y="622607"/>
            <a:ext cx="5539636" cy="1560315"/>
            <a:chOff x="0" y="-28575"/>
            <a:chExt cx="5966420" cy="1680525"/>
          </a:xfrm>
        </p:grpSpPr>
        <p:sp>
          <p:nvSpPr>
            <p:cNvPr id="252" name="Google Shape;252;p12"/>
            <p:cNvSpPr/>
            <p:nvPr/>
          </p:nvSpPr>
          <p:spPr>
            <a:xfrm>
              <a:off x="0" y="0"/>
              <a:ext cx="5966420" cy="1651950"/>
            </a:xfrm>
            <a:custGeom>
              <a:avLst/>
              <a:gdLst/>
              <a:ahLst/>
              <a:cxnLst/>
              <a:rect l="l" t="t" r="r" b="b"/>
              <a:pathLst>
                <a:path w="5966420" h="1651950" extrusionOk="0">
                  <a:moveTo>
                    <a:pt x="0" y="0"/>
                  </a:moveTo>
                  <a:lnTo>
                    <a:pt x="5966420" y="0"/>
                  </a:lnTo>
                  <a:lnTo>
                    <a:pt x="5966420" y="1651950"/>
                  </a:lnTo>
                  <a:lnTo>
                    <a:pt x="0" y="16519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53" name="Google Shape;253;p12"/>
            <p:cNvSpPr txBox="1"/>
            <p:nvPr/>
          </p:nvSpPr>
          <p:spPr>
            <a:xfrm>
              <a:off x="0" y="-28575"/>
              <a:ext cx="5966420" cy="1680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999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Alianças e </a:t>
              </a:r>
              <a:endParaRPr/>
            </a:p>
            <a:p>
              <a:pPr marL="0" marR="0" lvl="0" indent="0" algn="l" rtl="0">
                <a:lnSpc>
                  <a:spcPct val="4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999" b="1" i="0" u="none" strike="noStrike" cap="none">
                  <a:solidFill>
                    <a:srgbClr val="F0682E"/>
                  </a:solidFill>
                  <a:latin typeface="Roboto"/>
                  <a:ea typeface="Roboto"/>
                  <a:cs typeface="Roboto"/>
                  <a:sym typeface="Roboto"/>
                </a:rPr>
                <a:t>              </a:t>
              </a:r>
              <a:r>
                <a:rPr lang="en-US" sz="4999" b="0" i="0" u="none" strike="noStrike" cap="none">
                  <a:solidFill>
                    <a:srgbClr val="F0682E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4999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Parcerias</a:t>
              </a:r>
              <a:endParaRPr/>
            </a:p>
          </p:txBody>
        </p:sp>
      </p:grpSp>
      <p:grpSp>
        <p:nvGrpSpPr>
          <p:cNvPr id="254" name="Google Shape;254;p12"/>
          <p:cNvGrpSpPr/>
          <p:nvPr/>
        </p:nvGrpSpPr>
        <p:grpSpPr>
          <a:xfrm>
            <a:off x="963811" y="8073926"/>
            <a:ext cx="2237334" cy="507198"/>
            <a:chOff x="0" y="-19050"/>
            <a:chExt cx="2983112" cy="676263"/>
          </a:xfrm>
        </p:grpSpPr>
        <p:sp>
          <p:nvSpPr>
            <p:cNvPr id="255" name="Google Shape;255;p12"/>
            <p:cNvSpPr/>
            <p:nvPr/>
          </p:nvSpPr>
          <p:spPr>
            <a:xfrm>
              <a:off x="0" y="0"/>
              <a:ext cx="2983112" cy="657213"/>
            </a:xfrm>
            <a:custGeom>
              <a:avLst/>
              <a:gdLst/>
              <a:ahLst/>
              <a:cxnLst/>
              <a:rect l="l" t="t" r="r" b="b"/>
              <a:pathLst>
                <a:path w="2983112" h="657213" extrusionOk="0">
                  <a:moveTo>
                    <a:pt x="0" y="0"/>
                  </a:moveTo>
                  <a:lnTo>
                    <a:pt x="2983112" y="0"/>
                  </a:lnTo>
                  <a:lnTo>
                    <a:pt x="2983112" y="657213"/>
                  </a:lnTo>
                  <a:lnTo>
                    <a:pt x="0" y="6572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56" name="Google Shape;256;p12"/>
            <p:cNvSpPr txBox="1"/>
            <p:nvPr/>
          </p:nvSpPr>
          <p:spPr>
            <a:xfrm>
              <a:off x="0" y="-19050"/>
              <a:ext cx="2983112" cy="676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49" b="1" i="0" u="none" strike="noStrike" cap="none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Endereço</a:t>
              </a:r>
              <a:endParaRPr/>
            </a:p>
          </p:txBody>
        </p:sp>
      </p:grpSp>
      <p:grpSp>
        <p:nvGrpSpPr>
          <p:cNvPr id="257" name="Google Shape;257;p12"/>
          <p:cNvGrpSpPr/>
          <p:nvPr/>
        </p:nvGrpSpPr>
        <p:grpSpPr>
          <a:xfrm>
            <a:off x="963811" y="8475167"/>
            <a:ext cx="9790885" cy="474316"/>
            <a:chOff x="0" y="-95250"/>
            <a:chExt cx="13054513" cy="632422"/>
          </a:xfrm>
        </p:grpSpPr>
        <p:sp>
          <p:nvSpPr>
            <p:cNvPr id="258" name="Google Shape;258;p12"/>
            <p:cNvSpPr/>
            <p:nvPr/>
          </p:nvSpPr>
          <p:spPr>
            <a:xfrm>
              <a:off x="0" y="0"/>
              <a:ext cx="13054513" cy="537172"/>
            </a:xfrm>
            <a:custGeom>
              <a:avLst/>
              <a:gdLst/>
              <a:ahLst/>
              <a:cxnLst/>
              <a:rect l="l" t="t" r="r" b="b"/>
              <a:pathLst>
                <a:path w="13054513" h="537172" extrusionOk="0">
                  <a:moveTo>
                    <a:pt x="0" y="0"/>
                  </a:moveTo>
                  <a:lnTo>
                    <a:pt x="13054513" y="0"/>
                  </a:lnTo>
                  <a:lnTo>
                    <a:pt x="13054513" y="537172"/>
                  </a:lnTo>
                  <a:lnTo>
                    <a:pt x="0" y="5371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59" name="Google Shape;259;p12"/>
            <p:cNvSpPr txBox="1"/>
            <p:nvPr/>
          </p:nvSpPr>
          <p:spPr>
            <a:xfrm>
              <a:off x="0" y="-95250"/>
              <a:ext cx="13054513" cy="632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36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74" b="0" i="0" u="none" strike="noStrike" cap="none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Avenida Paulista, 2.006 - CJ 903 Bela Vista - São Paulo / BRASIL - CEP 01310 - 926</a:t>
              </a:r>
              <a:endParaRPr/>
            </a:p>
          </p:txBody>
        </p:sp>
      </p:grpSp>
      <p:grpSp>
        <p:nvGrpSpPr>
          <p:cNvPr id="260" name="Google Shape;260;p12"/>
          <p:cNvGrpSpPr/>
          <p:nvPr/>
        </p:nvGrpSpPr>
        <p:grpSpPr>
          <a:xfrm>
            <a:off x="12793166" y="8073926"/>
            <a:ext cx="2237334" cy="507198"/>
            <a:chOff x="0" y="-19050"/>
            <a:chExt cx="2983112" cy="676263"/>
          </a:xfrm>
        </p:grpSpPr>
        <p:sp>
          <p:nvSpPr>
            <p:cNvPr id="261" name="Google Shape;261;p12"/>
            <p:cNvSpPr/>
            <p:nvPr/>
          </p:nvSpPr>
          <p:spPr>
            <a:xfrm>
              <a:off x="0" y="0"/>
              <a:ext cx="2983112" cy="657213"/>
            </a:xfrm>
            <a:custGeom>
              <a:avLst/>
              <a:gdLst/>
              <a:ahLst/>
              <a:cxnLst/>
              <a:rect l="l" t="t" r="r" b="b"/>
              <a:pathLst>
                <a:path w="2983112" h="657213" extrusionOk="0">
                  <a:moveTo>
                    <a:pt x="0" y="0"/>
                  </a:moveTo>
                  <a:lnTo>
                    <a:pt x="2983112" y="0"/>
                  </a:lnTo>
                  <a:lnTo>
                    <a:pt x="2983112" y="657213"/>
                  </a:lnTo>
                  <a:lnTo>
                    <a:pt x="0" y="6572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62" name="Google Shape;262;p12"/>
            <p:cNvSpPr txBox="1"/>
            <p:nvPr/>
          </p:nvSpPr>
          <p:spPr>
            <a:xfrm>
              <a:off x="0" y="-19050"/>
              <a:ext cx="2983112" cy="676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49" b="1" i="0" u="none" strike="noStrike" cap="none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E-mail</a:t>
              </a:r>
              <a:endParaRPr/>
            </a:p>
          </p:txBody>
        </p:sp>
      </p:grpSp>
      <p:grpSp>
        <p:nvGrpSpPr>
          <p:cNvPr id="263" name="Google Shape;263;p12"/>
          <p:cNvGrpSpPr/>
          <p:nvPr/>
        </p:nvGrpSpPr>
        <p:grpSpPr>
          <a:xfrm>
            <a:off x="12793166" y="8456456"/>
            <a:ext cx="5019675" cy="493027"/>
            <a:chOff x="0" y="-95250"/>
            <a:chExt cx="6692900" cy="657370"/>
          </a:xfrm>
        </p:grpSpPr>
        <p:sp>
          <p:nvSpPr>
            <p:cNvPr id="264" name="Google Shape;264;p12"/>
            <p:cNvSpPr/>
            <p:nvPr/>
          </p:nvSpPr>
          <p:spPr>
            <a:xfrm>
              <a:off x="0" y="0"/>
              <a:ext cx="6692900" cy="562120"/>
            </a:xfrm>
            <a:custGeom>
              <a:avLst/>
              <a:gdLst/>
              <a:ahLst/>
              <a:cxnLst/>
              <a:rect l="l" t="t" r="r" b="b"/>
              <a:pathLst>
                <a:path w="6692900" h="562120" extrusionOk="0">
                  <a:moveTo>
                    <a:pt x="0" y="0"/>
                  </a:moveTo>
                  <a:lnTo>
                    <a:pt x="6692900" y="0"/>
                  </a:lnTo>
                  <a:lnTo>
                    <a:pt x="6692900" y="562120"/>
                  </a:lnTo>
                  <a:lnTo>
                    <a:pt x="0" y="5621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65" name="Google Shape;265;p12"/>
            <p:cNvSpPr txBox="1"/>
            <p:nvPr/>
          </p:nvSpPr>
          <p:spPr>
            <a:xfrm>
              <a:off x="0" y="-95250"/>
              <a:ext cx="6692900" cy="657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36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74" b="0" i="0" u="none" strike="noStrike" cap="non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richard.marcondes</a:t>
              </a:r>
              <a:r>
                <a:rPr lang="en-US" sz="2074" b="0" i="0" u="sng" strike="noStrike" cap="non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@automate.com.br</a:t>
              </a:r>
              <a:endParaRPr sz="2074" b="0" i="0" u="sng" strike="noStrike" cap="non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grpSp>
        <p:nvGrpSpPr>
          <p:cNvPr id="266" name="Google Shape;266;p12"/>
          <p:cNvGrpSpPr/>
          <p:nvPr/>
        </p:nvGrpSpPr>
        <p:grpSpPr>
          <a:xfrm>
            <a:off x="963811" y="9085809"/>
            <a:ext cx="16360380" cy="789319"/>
            <a:chOff x="0" y="-95250"/>
            <a:chExt cx="21813839" cy="1052426"/>
          </a:xfrm>
        </p:grpSpPr>
        <p:sp>
          <p:nvSpPr>
            <p:cNvPr id="267" name="Google Shape;267;p12"/>
            <p:cNvSpPr/>
            <p:nvPr/>
          </p:nvSpPr>
          <p:spPr>
            <a:xfrm>
              <a:off x="0" y="0"/>
              <a:ext cx="21813839" cy="957176"/>
            </a:xfrm>
            <a:custGeom>
              <a:avLst/>
              <a:gdLst/>
              <a:ahLst/>
              <a:cxnLst/>
              <a:rect l="l" t="t" r="r" b="b"/>
              <a:pathLst>
                <a:path w="21813839" h="957176" extrusionOk="0">
                  <a:moveTo>
                    <a:pt x="0" y="0"/>
                  </a:moveTo>
                  <a:lnTo>
                    <a:pt x="21813839" y="0"/>
                  </a:lnTo>
                  <a:lnTo>
                    <a:pt x="21813839" y="957176"/>
                  </a:lnTo>
                  <a:lnTo>
                    <a:pt x="0" y="9571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68" name="Google Shape;268;p12"/>
            <p:cNvSpPr txBox="1"/>
            <p:nvPr/>
          </p:nvSpPr>
          <p:spPr>
            <a:xfrm>
              <a:off x="0" y="-95250"/>
              <a:ext cx="21813838" cy="10524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36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Estamos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à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disposição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para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transformar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seus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desafios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em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casos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de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sucesso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. Entre em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contato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conosco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e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descubra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como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a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automação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pode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impulsionar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seus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resultados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e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otimizar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 suas </a:t>
              </a:r>
              <a:r>
                <a:rPr lang="en-US" sz="1774" b="0" i="0" u="none" strike="noStrike" cap="none" dirty="0" err="1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operações</a:t>
              </a:r>
              <a:r>
                <a:rPr lang="en-US" sz="1774" b="0" i="0" u="none" strike="noStrike" cap="none" dirty="0">
                  <a:solidFill>
                    <a:srgbClr val="CFD0D8"/>
                  </a:solidFill>
                  <a:latin typeface="Arimo"/>
                  <a:ea typeface="Arimo"/>
                  <a:cs typeface="Arimo"/>
                  <a:sym typeface="Arimo"/>
                </a:rPr>
                <a:t>.</a:t>
              </a:r>
              <a:endParaRPr dirty="0"/>
            </a:p>
          </p:txBody>
        </p:sp>
      </p:grpSp>
      <p:sp>
        <p:nvSpPr>
          <p:cNvPr id="269" name="Google Shape;269;p12"/>
          <p:cNvSpPr/>
          <p:nvPr/>
        </p:nvSpPr>
        <p:spPr>
          <a:xfrm>
            <a:off x="468946" y="2792049"/>
            <a:ext cx="10285750" cy="2418630"/>
          </a:xfrm>
          <a:custGeom>
            <a:avLst/>
            <a:gdLst/>
            <a:ahLst/>
            <a:cxnLst/>
            <a:rect l="l" t="t" r="r" b="b"/>
            <a:pathLst>
              <a:path w="10285750" h="2418630" extrusionOk="0">
                <a:moveTo>
                  <a:pt x="0" y="0"/>
                </a:moveTo>
                <a:lnTo>
                  <a:pt x="10285750" y="0"/>
                </a:lnTo>
                <a:lnTo>
                  <a:pt x="10285750" y="2418630"/>
                </a:lnTo>
                <a:lnTo>
                  <a:pt x="0" y="2418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p12"/>
          <p:cNvSpPr/>
          <p:nvPr/>
        </p:nvSpPr>
        <p:spPr>
          <a:xfrm>
            <a:off x="468946" y="2792049"/>
            <a:ext cx="4593864" cy="2418630"/>
          </a:xfrm>
          <a:custGeom>
            <a:avLst/>
            <a:gdLst/>
            <a:ahLst/>
            <a:cxnLst/>
            <a:rect l="l" t="t" r="r" b="b"/>
            <a:pathLst>
              <a:path w="4593864" h="2418630" extrusionOk="0">
                <a:moveTo>
                  <a:pt x="0" y="0"/>
                </a:moveTo>
                <a:lnTo>
                  <a:pt x="4593865" y="0"/>
                </a:lnTo>
                <a:lnTo>
                  <a:pt x="4593865" y="2418630"/>
                </a:lnTo>
                <a:lnTo>
                  <a:pt x="0" y="2418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r="-123893"/>
            </a:stretch>
          </a:blipFill>
          <a:ln>
            <a:noFill/>
          </a:ln>
        </p:spPr>
      </p:sp>
      <p:grpSp>
        <p:nvGrpSpPr>
          <p:cNvPr id="271" name="Google Shape;271;p12"/>
          <p:cNvGrpSpPr/>
          <p:nvPr/>
        </p:nvGrpSpPr>
        <p:grpSpPr>
          <a:xfrm>
            <a:off x="12283465" y="4238"/>
            <a:ext cx="6004535" cy="7994253"/>
            <a:chOff x="0" y="0"/>
            <a:chExt cx="3663950" cy="4878070"/>
          </a:xfrm>
        </p:grpSpPr>
        <p:sp>
          <p:nvSpPr>
            <p:cNvPr id="272" name="Google Shape;272;p12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 extrusionOk="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16857" r="-16857"/>
              </a:stretch>
            </a:blipFill>
            <a:ln>
              <a:noFill/>
            </a:ln>
          </p:spPr>
        </p:sp>
        <p:sp>
          <p:nvSpPr>
            <p:cNvPr id="273" name="Google Shape;273;p12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 extrusionOk="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3060"/>
            </a:solidFill>
            <a:ln>
              <a:noFill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17003620" y="9741177"/>
            <a:ext cx="920020" cy="358140"/>
          </a:xfrm>
          <a:custGeom>
            <a:avLst/>
            <a:gdLst/>
            <a:ahLst/>
            <a:cxnLst/>
            <a:rect l="l" t="t" r="r" b="b"/>
            <a:pathLst>
              <a:path w="1226693" h="477520" extrusionOk="0">
                <a:moveTo>
                  <a:pt x="0" y="0"/>
                </a:moveTo>
                <a:lnTo>
                  <a:pt x="1226693" y="0"/>
                </a:lnTo>
                <a:lnTo>
                  <a:pt x="1226693" y="477520"/>
                </a:lnTo>
                <a:lnTo>
                  <a:pt x="0" y="477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" b="-615"/>
            </a:stretch>
          </a:blipFill>
          <a:ln>
            <a:noFill/>
          </a:ln>
        </p:spPr>
      </p:sp>
      <p:sp>
        <p:nvSpPr>
          <p:cNvPr id="92" name="Google Shape;92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93" name="Google Shape;93;p2"/>
          <p:cNvSpPr/>
          <p:nvPr/>
        </p:nvSpPr>
        <p:spPr>
          <a:xfrm rot="5400000">
            <a:off x="5431184" y="-2571750"/>
            <a:ext cx="10287000" cy="15430500"/>
          </a:xfrm>
          <a:custGeom>
            <a:avLst/>
            <a:gdLst/>
            <a:ahLst/>
            <a:cxnLst/>
            <a:rect l="l" t="t" r="r" b="b"/>
            <a:pathLst>
              <a:path w="10287000" h="15430500" extrusionOk="0">
                <a:moveTo>
                  <a:pt x="0" y="0"/>
                </a:moveTo>
                <a:lnTo>
                  <a:pt x="10287000" y="0"/>
                </a:lnTo>
                <a:lnTo>
                  <a:pt x="10287000" y="15430500"/>
                </a:lnTo>
                <a:lnTo>
                  <a:pt x="0" y="15430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2"/>
          <p:cNvSpPr/>
          <p:nvPr/>
        </p:nvSpPr>
        <p:spPr>
          <a:xfrm>
            <a:off x="0" y="2031061"/>
            <a:ext cx="18289905" cy="6853047"/>
          </a:xfrm>
          <a:custGeom>
            <a:avLst/>
            <a:gdLst/>
            <a:ahLst/>
            <a:cxnLst/>
            <a:rect l="l" t="t" r="r" b="b"/>
            <a:pathLst>
              <a:path w="24386539" h="9137396" extrusionOk="0">
                <a:moveTo>
                  <a:pt x="0" y="0"/>
                </a:moveTo>
                <a:lnTo>
                  <a:pt x="24386539" y="0"/>
                </a:lnTo>
                <a:lnTo>
                  <a:pt x="24386539" y="9137396"/>
                </a:lnTo>
                <a:lnTo>
                  <a:pt x="0" y="91373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95" name="Google Shape;95;p2"/>
          <p:cNvSpPr/>
          <p:nvPr/>
        </p:nvSpPr>
        <p:spPr>
          <a:xfrm>
            <a:off x="595486" y="1930912"/>
            <a:ext cx="17097038" cy="6853007"/>
          </a:xfrm>
          <a:custGeom>
            <a:avLst/>
            <a:gdLst/>
            <a:ahLst/>
            <a:cxnLst/>
            <a:rect l="l" t="t" r="r" b="b"/>
            <a:pathLst>
              <a:path w="18543524" h="7432802" extrusionOk="0">
                <a:moveTo>
                  <a:pt x="0" y="0"/>
                </a:moveTo>
                <a:lnTo>
                  <a:pt x="18543524" y="0"/>
                </a:lnTo>
                <a:lnTo>
                  <a:pt x="18543524" y="7432802"/>
                </a:lnTo>
                <a:lnTo>
                  <a:pt x="0" y="7432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3" b="-15"/>
            </a:stretch>
          </a:blipFill>
          <a:ln>
            <a:noFill/>
          </a:ln>
        </p:spPr>
      </p:sp>
      <p:sp>
        <p:nvSpPr>
          <p:cNvPr id="96" name="Google Shape;96;p2"/>
          <p:cNvSpPr txBox="1"/>
          <p:nvPr/>
        </p:nvSpPr>
        <p:spPr>
          <a:xfrm>
            <a:off x="1281551" y="292666"/>
            <a:ext cx="8162744" cy="125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12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36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Alguns Clientes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602668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104" name="Google Shape;104;p3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9144000" h="13716000" extrusionOk="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" name="Google Shape;105;p3"/>
          <p:cNvSpPr txBox="1"/>
          <p:nvPr/>
        </p:nvSpPr>
        <p:spPr>
          <a:xfrm>
            <a:off x="7733724" y="2200700"/>
            <a:ext cx="9445526" cy="157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3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5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Agentes de IA: </a:t>
            </a:r>
            <a:r>
              <a:rPr lang="en-US" sz="4875" b="0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Transformando</a:t>
            </a:r>
            <a:r>
              <a:rPr lang="en-US" sz="4875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4875" b="0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Automação</a:t>
            </a:r>
            <a:r>
              <a:rPr lang="en-US" sz="4875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de Processos</a:t>
            </a:r>
            <a:endParaRPr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7358290" y="4516041"/>
            <a:ext cx="10196393" cy="258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2598" marR="0" lvl="1" indent="-241299" algn="l" rtl="0">
              <a:lnSpc>
                <a:spcPct val="24004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9"/>
              <a:buFont typeface="Arial"/>
              <a:buChar char="•"/>
            </a:pPr>
            <a:r>
              <a:rPr lang="en-US" sz="319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Grandes mudanças sempre causam medo e incerteza</a:t>
            </a:r>
            <a:endParaRPr/>
          </a:p>
          <a:p>
            <a:pPr marL="482598" marR="0" lvl="1" indent="-241299" algn="l" rtl="0">
              <a:lnSpc>
                <a:spcPct val="24004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9"/>
              <a:buFont typeface="Arial"/>
              <a:buChar char="•"/>
            </a:pPr>
            <a:r>
              <a:rPr lang="en-US" sz="319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IA não é a 1ª tecnologia a substituir trabalho humano</a:t>
            </a:r>
            <a:endParaRPr/>
          </a:p>
          <a:p>
            <a:pPr marL="482598" marR="0" lvl="1" indent="-241299" algn="l" rtl="0">
              <a:lnSpc>
                <a:spcPct val="10418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99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7845475" y="6834782"/>
            <a:ext cx="406432" cy="406527"/>
          </a:xfrm>
          <a:custGeom>
            <a:avLst/>
            <a:gdLst/>
            <a:ahLst/>
            <a:cxnLst/>
            <a:rect l="l" t="t" r="r" b="b"/>
            <a:pathLst>
              <a:path w="541909" h="542036" extrusionOk="0">
                <a:moveTo>
                  <a:pt x="0" y="271018"/>
                </a:moveTo>
                <a:cubicBezTo>
                  <a:pt x="0" y="121285"/>
                  <a:pt x="121285" y="0"/>
                  <a:pt x="271018" y="0"/>
                </a:cubicBezTo>
                <a:cubicBezTo>
                  <a:pt x="272923" y="0"/>
                  <a:pt x="274828" y="889"/>
                  <a:pt x="275971" y="2413"/>
                </a:cubicBezTo>
                <a:lnTo>
                  <a:pt x="271018" y="6350"/>
                </a:lnTo>
                <a:lnTo>
                  <a:pt x="271018" y="0"/>
                </a:lnTo>
                <a:lnTo>
                  <a:pt x="271018" y="6350"/>
                </a:lnTo>
                <a:lnTo>
                  <a:pt x="271018" y="0"/>
                </a:lnTo>
                <a:cubicBezTo>
                  <a:pt x="420624" y="0"/>
                  <a:pt x="541909" y="121285"/>
                  <a:pt x="541909" y="271018"/>
                </a:cubicBezTo>
                <a:cubicBezTo>
                  <a:pt x="541909" y="273939"/>
                  <a:pt x="539877" y="276479"/>
                  <a:pt x="537083" y="277241"/>
                </a:cubicBezTo>
                <a:lnTo>
                  <a:pt x="535559" y="271018"/>
                </a:lnTo>
                <a:lnTo>
                  <a:pt x="541909" y="271018"/>
                </a:lnTo>
                <a:cubicBezTo>
                  <a:pt x="541909" y="420624"/>
                  <a:pt x="420624" y="542036"/>
                  <a:pt x="270891" y="542036"/>
                </a:cubicBezTo>
                <a:lnTo>
                  <a:pt x="270891" y="535686"/>
                </a:lnTo>
                <a:lnTo>
                  <a:pt x="270891" y="529336"/>
                </a:lnTo>
                <a:lnTo>
                  <a:pt x="270891" y="535686"/>
                </a:lnTo>
                <a:lnTo>
                  <a:pt x="270891" y="542036"/>
                </a:lnTo>
                <a:cubicBezTo>
                  <a:pt x="121285" y="541909"/>
                  <a:pt x="0" y="420624"/>
                  <a:pt x="0" y="271018"/>
                </a:cubicBezTo>
                <a:lnTo>
                  <a:pt x="6350" y="271018"/>
                </a:lnTo>
                <a:lnTo>
                  <a:pt x="0" y="271018"/>
                </a:lnTo>
                <a:moveTo>
                  <a:pt x="12700" y="271018"/>
                </a:moveTo>
                <a:lnTo>
                  <a:pt x="6350" y="271018"/>
                </a:lnTo>
                <a:lnTo>
                  <a:pt x="12700" y="271018"/>
                </a:lnTo>
                <a:cubicBezTo>
                  <a:pt x="12700" y="413639"/>
                  <a:pt x="128270" y="529336"/>
                  <a:pt x="271018" y="529336"/>
                </a:cubicBezTo>
                <a:cubicBezTo>
                  <a:pt x="274574" y="529336"/>
                  <a:pt x="277368" y="532130"/>
                  <a:pt x="277368" y="535686"/>
                </a:cubicBezTo>
                <a:cubicBezTo>
                  <a:pt x="277368" y="539242"/>
                  <a:pt x="274574" y="542036"/>
                  <a:pt x="271018" y="542036"/>
                </a:cubicBezTo>
                <a:cubicBezTo>
                  <a:pt x="267462" y="542036"/>
                  <a:pt x="264668" y="539242"/>
                  <a:pt x="264668" y="535686"/>
                </a:cubicBezTo>
                <a:cubicBezTo>
                  <a:pt x="264668" y="532130"/>
                  <a:pt x="267462" y="529336"/>
                  <a:pt x="271018" y="529336"/>
                </a:cubicBezTo>
                <a:cubicBezTo>
                  <a:pt x="413639" y="529336"/>
                  <a:pt x="529336" y="413766"/>
                  <a:pt x="529336" y="271018"/>
                </a:cubicBezTo>
                <a:cubicBezTo>
                  <a:pt x="529336" y="268097"/>
                  <a:pt x="531368" y="265557"/>
                  <a:pt x="534162" y="264795"/>
                </a:cubicBezTo>
                <a:lnTo>
                  <a:pt x="535686" y="271018"/>
                </a:lnTo>
                <a:lnTo>
                  <a:pt x="529336" y="271018"/>
                </a:lnTo>
                <a:cubicBezTo>
                  <a:pt x="529209" y="128270"/>
                  <a:pt x="413639" y="12700"/>
                  <a:pt x="271018" y="12700"/>
                </a:cubicBezTo>
                <a:cubicBezTo>
                  <a:pt x="269113" y="12700"/>
                  <a:pt x="267208" y="11811"/>
                  <a:pt x="266065" y="10287"/>
                </a:cubicBezTo>
                <a:lnTo>
                  <a:pt x="271018" y="6350"/>
                </a:lnTo>
                <a:lnTo>
                  <a:pt x="271018" y="12700"/>
                </a:lnTo>
                <a:cubicBezTo>
                  <a:pt x="128270" y="12700"/>
                  <a:pt x="12700" y="128270"/>
                  <a:pt x="12700" y="271018"/>
                </a:cubicBezTo>
                <a:close/>
              </a:path>
            </a:pathLst>
          </a:custGeom>
          <a:solidFill>
            <a:srgbClr val="3838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1602668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" name="Google Shape;114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115" name="Google Shape;115;p4" descr="preencoded.png"/>
          <p:cNvSpPr/>
          <p:nvPr/>
        </p:nvSpPr>
        <p:spPr>
          <a:xfrm>
            <a:off x="0" y="0"/>
            <a:ext cx="18288000" cy="3101149"/>
          </a:xfrm>
          <a:custGeom>
            <a:avLst/>
            <a:gdLst/>
            <a:ahLst/>
            <a:cxnLst/>
            <a:rect l="l" t="t" r="r" b="b"/>
            <a:pathLst>
              <a:path w="24384000" h="4134866" extrusionOk="0">
                <a:moveTo>
                  <a:pt x="0" y="0"/>
                </a:moveTo>
                <a:lnTo>
                  <a:pt x="24384000" y="0"/>
                </a:lnTo>
                <a:lnTo>
                  <a:pt x="24384000" y="4134866"/>
                </a:lnTo>
                <a:lnTo>
                  <a:pt x="0" y="4134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63" b="-63"/>
            </a:stretch>
          </a:blipFill>
          <a:ln>
            <a:noFill/>
          </a:ln>
        </p:spPr>
      </p:sp>
      <p:sp>
        <p:nvSpPr>
          <p:cNvPr id="116" name="Google Shape;116;p4"/>
          <p:cNvSpPr txBox="1"/>
          <p:nvPr/>
        </p:nvSpPr>
        <p:spPr>
          <a:xfrm>
            <a:off x="992238" y="4470573"/>
            <a:ext cx="12289185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3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5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Lições da História: A Máquina a Vapor e a IA</a:t>
            </a:r>
            <a:endParaRPr/>
          </a:p>
        </p:txBody>
      </p:sp>
      <p:sp>
        <p:nvSpPr>
          <p:cNvPr id="117" name="Google Shape;117;p4"/>
          <p:cNvSpPr txBox="1"/>
          <p:nvPr/>
        </p:nvSpPr>
        <p:spPr>
          <a:xfrm>
            <a:off x="1028700" y="5577288"/>
            <a:ext cx="16757100" cy="3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97680" marR="0" lvl="1" indent="-248840" algn="l" rtl="0">
              <a:lnSpc>
                <a:spcPct val="2400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99"/>
              <a:buFont typeface="Arial"/>
              <a:buChar char="•"/>
            </a:pPr>
            <a:r>
              <a:rPr lang="en-US" sz="329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Inicio do seculo XIX: movimento ludista </a:t>
            </a:r>
            <a:endParaRPr/>
          </a:p>
          <a:p>
            <a:pPr marL="497680" marR="0" lvl="1" indent="-248840" algn="l" rtl="0">
              <a:lnSpc>
                <a:spcPct val="16902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99"/>
              <a:buFont typeface="Arial"/>
              <a:buChar char="•"/>
            </a:pPr>
            <a:r>
              <a:rPr lang="en-US" sz="329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Economista Jean-Baptiste Say: ducado de Lancaster saltou de 40.000 para 1.500.000 na </a:t>
            </a:r>
            <a:r>
              <a:rPr lang="en-US" sz="3299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indústria</a:t>
            </a:r>
            <a:r>
              <a:rPr lang="en-US" sz="329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99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têxtil</a:t>
            </a:r>
            <a:endParaRPr/>
          </a:p>
          <a:p>
            <a:pPr marL="497680" marR="0" lvl="1" indent="-248840" algn="l" rtl="0">
              <a:lnSpc>
                <a:spcPct val="10418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99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602668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4" name="Google Shape;124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125" name="Google Shape;125;p5" descr="preencoded.png">
            <a:hlinkClick r:id="rId4"/>
          </p:cNvPr>
          <p:cNvSpPr/>
          <p:nvPr/>
        </p:nvSpPr>
        <p:spPr>
          <a:xfrm>
            <a:off x="16049019" y="9686925"/>
            <a:ext cx="2153221" cy="514350"/>
          </a:xfrm>
          <a:custGeom>
            <a:avLst/>
            <a:gdLst/>
            <a:ahLst/>
            <a:cxnLst/>
            <a:rect l="l" t="t" r="r" b="b"/>
            <a:pathLst>
              <a:path w="2870962" h="685800" extrusionOk="0">
                <a:moveTo>
                  <a:pt x="0" y="0"/>
                </a:moveTo>
                <a:lnTo>
                  <a:pt x="2870962" y="0"/>
                </a:lnTo>
                <a:lnTo>
                  <a:pt x="2870962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6" name="Google Shape;126;p5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9144000" h="13716000" extrusionOk="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5"/>
          <p:cNvSpPr txBox="1"/>
          <p:nvPr/>
        </p:nvSpPr>
        <p:spPr>
          <a:xfrm>
            <a:off x="1909027" y="1917761"/>
            <a:ext cx="6981230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3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5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 Futuro Promissor da IA</a:t>
            </a:r>
            <a:endParaRPr/>
          </a:p>
        </p:txBody>
      </p:sp>
      <p:sp>
        <p:nvSpPr>
          <p:cNvPr id="128" name="Google Shape;128;p5"/>
          <p:cNvSpPr txBox="1"/>
          <p:nvPr/>
        </p:nvSpPr>
        <p:spPr>
          <a:xfrm>
            <a:off x="223346" y="3693989"/>
            <a:ext cx="11206800" cy="3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2761" marR="0" lvl="1" indent="-256380" algn="l" rtl="0">
              <a:lnSpc>
                <a:spcPct val="24004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99"/>
              <a:buFont typeface="Arial"/>
              <a:buChar char="•"/>
            </a:pPr>
            <a:r>
              <a:rPr lang="en-US" sz="33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 Man Billion Company – </a:t>
            </a:r>
            <a:r>
              <a:rPr lang="en-US" sz="3399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empresa</a:t>
            </a:r>
            <a:r>
              <a:rPr lang="en-US" sz="33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um </a:t>
            </a:r>
            <a:r>
              <a:rPr lang="en-US" sz="3399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homem</a:t>
            </a:r>
            <a:r>
              <a:rPr lang="en-US" sz="33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99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só</a:t>
            </a:r>
            <a:endParaRPr dirty="0"/>
          </a:p>
          <a:p>
            <a:pPr marL="512761" marR="0" lvl="1" indent="-256380" algn="l" rtl="0">
              <a:lnSpc>
                <a:spcPct val="1530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99"/>
              <a:buFont typeface="Arial"/>
              <a:buChar char="•"/>
            </a:pPr>
            <a:r>
              <a:rPr lang="en-US" sz="33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Jesse Livermore, que em 1929 e Michael Burry em 2008 – </a:t>
            </a:r>
            <a:r>
              <a:rPr lang="en-US" sz="3399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exceções</a:t>
            </a:r>
            <a:r>
              <a:rPr lang="en-US" sz="33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3399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viraram</a:t>
            </a:r>
            <a:r>
              <a:rPr lang="en-US" sz="33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99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regra</a:t>
            </a:r>
            <a:r>
              <a:rPr lang="en-US" sz="33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512761" marR="0" lvl="1" indent="-256379" algn="l" rtl="0">
              <a:lnSpc>
                <a:spcPct val="10417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99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602668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136" name="Google Shape;136;p6"/>
          <p:cNvSpPr txBox="1"/>
          <p:nvPr/>
        </p:nvSpPr>
        <p:spPr>
          <a:xfrm>
            <a:off x="1028700" y="924094"/>
            <a:ext cx="9515429" cy="152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3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5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Agentes de IA: Seus </a:t>
            </a:r>
            <a:r>
              <a:rPr lang="en-US" sz="4875" b="0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Colaboradores</a:t>
            </a:r>
            <a:r>
              <a:rPr lang="en-US" sz="4875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75" b="0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Digitais</a:t>
            </a:r>
            <a:endParaRPr dirty="0"/>
          </a:p>
        </p:txBody>
      </p:sp>
      <p:sp>
        <p:nvSpPr>
          <p:cNvPr id="137" name="Google Shape;137;p6" descr="preencoded.png"/>
          <p:cNvSpPr/>
          <p:nvPr/>
        </p:nvSpPr>
        <p:spPr>
          <a:xfrm>
            <a:off x="2595739" y="3535532"/>
            <a:ext cx="1163911" cy="1163911"/>
          </a:xfrm>
          <a:custGeom>
            <a:avLst/>
            <a:gdLst/>
            <a:ahLst/>
            <a:cxnLst/>
            <a:rect l="l" t="t" r="r" b="b"/>
            <a:pathLst>
              <a:path w="826897" h="826897" extrusionOk="0">
                <a:moveTo>
                  <a:pt x="0" y="0"/>
                </a:moveTo>
                <a:lnTo>
                  <a:pt x="826897" y="0"/>
                </a:lnTo>
                <a:lnTo>
                  <a:pt x="826897" y="826897"/>
                </a:lnTo>
                <a:lnTo>
                  <a:pt x="0" y="826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8" name="Google Shape;138;p6"/>
          <p:cNvSpPr txBox="1"/>
          <p:nvPr/>
        </p:nvSpPr>
        <p:spPr>
          <a:xfrm>
            <a:off x="1028700" y="5214652"/>
            <a:ext cx="4297975" cy="90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Fragmenta o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/>
          </a:p>
        </p:txBody>
      </p:sp>
      <p:sp>
        <p:nvSpPr>
          <p:cNvPr id="139" name="Google Shape;139;p6" descr="preencoded.png"/>
          <p:cNvSpPr/>
          <p:nvPr/>
        </p:nvSpPr>
        <p:spPr>
          <a:xfrm>
            <a:off x="7296068" y="3535532"/>
            <a:ext cx="1163911" cy="1163911"/>
          </a:xfrm>
          <a:custGeom>
            <a:avLst/>
            <a:gdLst/>
            <a:ahLst/>
            <a:cxnLst/>
            <a:rect l="l" t="t" r="r" b="b"/>
            <a:pathLst>
              <a:path w="826897" h="826897" extrusionOk="0">
                <a:moveTo>
                  <a:pt x="0" y="0"/>
                </a:moveTo>
                <a:lnTo>
                  <a:pt x="826897" y="0"/>
                </a:lnTo>
                <a:lnTo>
                  <a:pt x="826897" y="826897"/>
                </a:lnTo>
                <a:lnTo>
                  <a:pt x="0" y="826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6"/>
          <p:cNvSpPr txBox="1"/>
          <p:nvPr/>
        </p:nvSpPr>
        <p:spPr>
          <a:xfrm>
            <a:off x="6327451" y="5214652"/>
            <a:ext cx="3101131" cy="4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Delega Tarefas</a:t>
            </a:r>
            <a:endParaRPr/>
          </a:p>
        </p:txBody>
      </p:sp>
      <p:sp>
        <p:nvSpPr>
          <p:cNvPr id="141" name="Google Shape;141;p6" descr="preencoded.png"/>
          <p:cNvSpPr/>
          <p:nvPr/>
        </p:nvSpPr>
        <p:spPr>
          <a:xfrm>
            <a:off x="2492905" y="6723308"/>
            <a:ext cx="965002" cy="965002"/>
          </a:xfrm>
          <a:custGeom>
            <a:avLst/>
            <a:gdLst/>
            <a:ahLst/>
            <a:cxnLst/>
            <a:rect l="l" t="t" r="r" b="b"/>
            <a:pathLst>
              <a:path w="826897" h="826897" extrusionOk="0">
                <a:moveTo>
                  <a:pt x="0" y="0"/>
                </a:moveTo>
                <a:lnTo>
                  <a:pt x="826897" y="0"/>
                </a:lnTo>
                <a:lnTo>
                  <a:pt x="826897" y="826897"/>
                </a:lnTo>
                <a:lnTo>
                  <a:pt x="0" y="826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2" name="Google Shape;142;p6"/>
          <p:cNvSpPr txBox="1"/>
          <p:nvPr/>
        </p:nvSpPr>
        <p:spPr>
          <a:xfrm>
            <a:off x="1627122" y="7924447"/>
            <a:ext cx="3101131" cy="4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Executa Etapas</a:t>
            </a:r>
            <a:endParaRPr/>
          </a:p>
        </p:txBody>
      </p:sp>
      <p:sp>
        <p:nvSpPr>
          <p:cNvPr id="143" name="Google Shape;143;p6" descr="preencoded.png"/>
          <p:cNvSpPr/>
          <p:nvPr/>
        </p:nvSpPr>
        <p:spPr>
          <a:xfrm>
            <a:off x="7296068" y="6796627"/>
            <a:ext cx="891681" cy="891681"/>
          </a:xfrm>
          <a:custGeom>
            <a:avLst/>
            <a:gdLst/>
            <a:ahLst/>
            <a:cxnLst/>
            <a:rect l="l" t="t" r="r" b="b"/>
            <a:pathLst>
              <a:path w="826897" h="826897" extrusionOk="0">
                <a:moveTo>
                  <a:pt x="0" y="0"/>
                </a:moveTo>
                <a:lnTo>
                  <a:pt x="826897" y="0"/>
                </a:lnTo>
                <a:lnTo>
                  <a:pt x="826897" y="826897"/>
                </a:lnTo>
                <a:lnTo>
                  <a:pt x="0" y="826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6"/>
          <p:cNvSpPr txBox="1"/>
          <p:nvPr/>
        </p:nvSpPr>
        <p:spPr>
          <a:xfrm>
            <a:off x="6327451" y="7924447"/>
            <a:ext cx="3101131" cy="4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Retorna Soluções</a:t>
            </a:r>
            <a:endParaRPr/>
          </a:p>
        </p:txBody>
      </p:sp>
      <p:sp>
        <p:nvSpPr>
          <p:cNvPr id="145" name="Google Shape;145;p6" descr="Cuando la IA se equivoca: Los peligros de confiar ciegamente en los  algoritmos - TyN Magazine"/>
          <p:cNvSpPr/>
          <p:nvPr/>
        </p:nvSpPr>
        <p:spPr>
          <a:xfrm>
            <a:off x="11017436" y="0"/>
            <a:ext cx="7270539" cy="10102157"/>
          </a:xfrm>
          <a:custGeom>
            <a:avLst/>
            <a:gdLst/>
            <a:ahLst/>
            <a:cxnLst/>
            <a:rect l="l" t="t" r="r" b="b"/>
            <a:pathLst>
              <a:path w="9694052" h="13469542" extrusionOk="0">
                <a:moveTo>
                  <a:pt x="0" y="0"/>
                </a:moveTo>
                <a:lnTo>
                  <a:pt x="9694052" y="0"/>
                </a:lnTo>
                <a:lnTo>
                  <a:pt x="9694052" y="13469542"/>
                </a:lnTo>
                <a:lnTo>
                  <a:pt x="0" y="13469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39734" r="-39734"/>
            </a:stretch>
          </a:blipFill>
          <a:ln>
            <a:noFill/>
          </a:ln>
        </p:spPr>
      </p:sp>
      <p:sp>
        <p:nvSpPr>
          <p:cNvPr id="146" name="Google Shape;146;p6"/>
          <p:cNvSpPr/>
          <p:nvPr/>
        </p:nvSpPr>
        <p:spPr>
          <a:xfrm>
            <a:off x="1602668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7"/>
          <p:cNvSpPr/>
          <p:nvPr/>
        </p:nvSpPr>
        <p:spPr>
          <a:xfrm>
            <a:off x="0" y="5495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153" name="Google Shape;153;p7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9144000" h="13716000" extrusionOk="0">
                <a:moveTo>
                  <a:pt x="0" y="0"/>
                </a:moveTo>
                <a:lnTo>
                  <a:pt x="9144000" y="0"/>
                </a:lnTo>
                <a:lnTo>
                  <a:pt x="914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0000" r="-50000"/>
            </a:stretch>
          </a:blipFill>
          <a:ln>
            <a:noFill/>
          </a:ln>
        </p:spPr>
      </p:sp>
      <p:sp>
        <p:nvSpPr>
          <p:cNvPr id="154" name="Google Shape;154;p7"/>
          <p:cNvSpPr txBox="1"/>
          <p:nvPr/>
        </p:nvSpPr>
        <p:spPr>
          <a:xfrm>
            <a:off x="7859761" y="520996"/>
            <a:ext cx="9445500" cy="17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3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74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IA vs RPA: Flexibilidade e Adaptação</a:t>
            </a:r>
            <a:endParaRPr/>
          </a:p>
        </p:txBody>
      </p:sp>
      <p:sp>
        <p:nvSpPr>
          <p:cNvPr id="155" name="Google Shape;155;p7"/>
          <p:cNvSpPr txBox="1"/>
          <p:nvPr/>
        </p:nvSpPr>
        <p:spPr>
          <a:xfrm>
            <a:off x="8058770" y="4126350"/>
            <a:ext cx="3625553" cy="5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RPA: Regras Fixas</a:t>
            </a:r>
            <a:endParaRPr/>
          </a:p>
        </p:txBody>
      </p:sp>
      <p:sp>
        <p:nvSpPr>
          <p:cNvPr id="156" name="Google Shape;156;p7"/>
          <p:cNvSpPr txBox="1"/>
          <p:nvPr/>
        </p:nvSpPr>
        <p:spPr>
          <a:xfrm>
            <a:off x="7850238" y="5046188"/>
            <a:ext cx="4420195" cy="9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2598" marR="0" lvl="1" indent="-241299" algn="l" rtl="0">
              <a:lnSpc>
                <a:spcPct val="104188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3199"/>
              <a:buFont typeface="Arial"/>
              <a:buChar char="•"/>
            </a:pPr>
            <a:r>
              <a:rPr lang="en-US" sz="31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Programado para tarefas específicas.</a:t>
            </a:r>
            <a:endParaRPr/>
          </a:p>
        </p:txBody>
      </p:sp>
      <p:sp>
        <p:nvSpPr>
          <p:cNvPr id="157" name="Google Shape;157;p7"/>
          <p:cNvSpPr txBox="1"/>
          <p:nvPr/>
        </p:nvSpPr>
        <p:spPr>
          <a:xfrm>
            <a:off x="7850238" y="6116302"/>
            <a:ext cx="4420195" cy="9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2598" marR="0" lvl="1" indent="-241299" algn="l" rtl="0">
              <a:lnSpc>
                <a:spcPct val="104188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3199"/>
              <a:buFont typeface="Arial"/>
              <a:buChar char="•"/>
            </a:pPr>
            <a:r>
              <a:rPr lang="en-US" sz="31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Para de funcionar com mudanças nas regras.</a:t>
            </a:r>
            <a:endParaRPr/>
          </a:p>
        </p:txBody>
      </p:sp>
      <p:sp>
        <p:nvSpPr>
          <p:cNvPr id="158" name="Google Shape;158;p7"/>
          <p:cNvSpPr txBox="1"/>
          <p:nvPr/>
        </p:nvSpPr>
        <p:spPr>
          <a:xfrm>
            <a:off x="7850238" y="7169707"/>
            <a:ext cx="4420195" cy="9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2598" marR="0" lvl="1" indent="-241299" algn="l" rtl="0">
              <a:lnSpc>
                <a:spcPct val="104188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3199"/>
              <a:buFont typeface="Arial"/>
              <a:buChar char="•"/>
            </a:pPr>
            <a:r>
              <a:rPr lang="en-US" sz="31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Exige reprogramação manual.</a:t>
            </a:r>
            <a:endParaRPr/>
          </a:p>
        </p:txBody>
      </p:sp>
      <p:sp>
        <p:nvSpPr>
          <p:cNvPr id="159" name="Google Shape;159;p7"/>
          <p:cNvSpPr txBox="1"/>
          <p:nvPr/>
        </p:nvSpPr>
        <p:spPr>
          <a:xfrm>
            <a:off x="12885092" y="4126350"/>
            <a:ext cx="4993700" cy="5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Agentes de IA: </a:t>
            </a:r>
            <a:r>
              <a:rPr lang="en-US" sz="3699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Adaptação</a:t>
            </a:r>
            <a:endParaRPr dirty="0"/>
          </a:p>
        </p:txBody>
      </p:sp>
      <p:sp>
        <p:nvSpPr>
          <p:cNvPr id="160" name="Google Shape;160;p7"/>
          <p:cNvSpPr txBox="1"/>
          <p:nvPr/>
        </p:nvSpPr>
        <p:spPr>
          <a:xfrm>
            <a:off x="12774496" y="5073247"/>
            <a:ext cx="4420195" cy="9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2598" marR="0" lvl="1" indent="-241299" algn="l" rtl="0">
              <a:lnSpc>
                <a:spcPct val="104188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3199"/>
              <a:buFont typeface="Arial"/>
              <a:buChar char="•"/>
            </a:pPr>
            <a:r>
              <a:rPr lang="en-US" sz="31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Adapta-se a mudanças no meio do caminho.</a:t>
            </a:r>
            <a:endParaRPr/>
          </a:p>
        </p:txBody>
      </p:sp>
      <p:sp>
        <p:nvSpPr>
          <p:cNvPr id="161" name="Google Shape;161;p7"/>
          <p:cNvSpPr txBox="1"/>
          <p:nvPr/>
        </p:nvSpPr>
        <p:spPr>
          <a:xfrm>
            <a:off x="12875569" y="6074712"/>
            <a:ext cx="4420195" cy="9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2598" marR="0" lvl="1" indent="-241299" algn="l" rtl="0">
              <a:lnSpc>
                <a:spcPct val="104188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3199"/>
              <a:buFont typeface="Arial"/>
              <a:buChar char="•"/>
            </a:pPr>
            <a:r>
              <a:rPr lang="en-US" sz="31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Basta descrever o objetivo.</a:t>
            </a:r>
            <a:endParaRPr/>
          </a:p>
        </p:txBody>
      </p:sp>
      <p:sp>
        <p:nvSpPr>
          <p:cNvPr id="162" name="Google Shape;162;p7"/>
          <p:cNvSpPr txBox="1"/>
          <p:nvPr/>
        </p:nvSpPr>
        <p:spPr>
          <a:xfrm>
            <a:off x="12885092" y="7169707"/>
            <a:ext cx="4420195" cy="93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2598" marR="0" lvl="1" indent="-241299" algn="l" rtl="0">
              <a:lnSpc>
                <a:spcPct val="104188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3199"/>
              <a:buFont typeface="Arial"/>
              <a:buChar char="•"/>
            </a:pPr>
            <a:r>
              <a:rPr lang="en-US" sz="3199" b="0" i="0" u="none" strike="noStrike" cap="none">
                <a:solidFill>
                  <a:srgbClr val="CFD0D8"/>
                </a:solidFill>
                <a:latin typeface="Calibri"/>
                <a:ea typeface="Calibri"/>
                <a:cs typeface="Calibri"/>
                <a:sym typeface="Calibri"/>
              </a:rPr>
              <a:t>Aprende e ajusta conforme necessário.</a:t>
            </a: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1602668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9" name="Google Shape;169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sp>
        <p:nvSpPr>
          <p:cNvPr id="170" name="Google Shape;170;p8"/>
          <p:cNvSpPr txBox="1"/>
          <p:nvPr/>
        </p:nvSpPr>
        <p:spPr>
          <a:xfrm>
            <a:off x="730746" y="1152525"/>
            <a:ext cx="9601498" cy="44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1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5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Como Podemos Ajudar</a:t>
            </a:r>
            <a:endParaRPr/>
          </a:p>
        </p:txBody>
      </p:sp>
      <p:sp>
        <p:nvSpPr>
          <p:cNvPr id="171" name="Google Shape;171;p8"/>
          <p:cNvSpPr txBox="1"/>
          <p:nvPr/>
        </p:nvSpPr>
        <p:spPr>
          <a:xfrm>
            <a:off x="730746" y="3541537"/>
            <a:ext cx="8210381" cy="138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SRS Cloud integrado com IA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Plataforma centralizada para gerir suas automações e IAs</a:t>
            </a:r>
            <a:endParaRPr dirty="0"/>
          </a:p>
        </p:txBody>
      </p:sp>
      <p:sp>
        <p:nvSpPr>
          <p:cNvPr id="172" name="Google Shape;172;p8"/>
          <p:cNvSpPr txBox="1"/>
          <p:nvPr/>
        </p:nvSpPr>
        <p:spPr>
          <a:xfrm>
            <a:off x="730746" y="5268926"/>
            <a:ext cx="8723046" cy="138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Agentes de IA Próprios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Inteligência artificial customizada e adaptável aos seus processos</a:t>
            </a:r>
            <a:endParaRPr dirty="0"/>
          </a:p>
        </p:txBody>
      </p:sp>
      <p:sp>
        <p:nvSpPr>
          <p:cNvPr id="173" name="Google Shape;173;p8"/>
          <p:cNvSpPr txBox="1"/>
          <p:nvPr/>
        </p:nvSpPr>
        <p:spPr>
          <a:xfrm>
            <a:off x="730746" y="7261642"/>
            <a:ext cx="10442525" cy="138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Modelos de Linguagem (LLM)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LLMs para </a:t>
            </a:r>
            <a:r>
              <a:rPr lang="en-US" sz="27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melhorar</a:t>
            </a: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atendimento</a:t>
            </a: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gerar</a:t>
            </a: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relatórios e </a:t>
            </a:r>
            <a:r>
              <a:rPr lang="en-US" sz="27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automatizar</a:t>
            </a: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en-US" sz="27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alta</a:t>
            </a: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precisão</a:t>
            </a: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7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personalização</a:t>
            </a:r>
            <a:r>
              <a:rPr lang="en-US" sz="27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174" name="Google Shape;174;p8"/>
          <p:cNvSpPr/>
          <p:nvPr/>
        </p:nvSpPr>
        <p:spPr>
          <a:xfrm>
            <a:off x="11732656" y="0"/>
            <a:ext cx="8240573" cy="10287001"/>
          </a:xfrm>
          <a:custGeom>
            <a:avLst/>
            <a:gdLst/>
            <a:ahLst/>
            <a:cxnLst/>
            <a:rect l="l" t="t" r="r" b="b"/>
            <a:pathLst>
              <a:path w="14243359" h="17780495" extrusionOk="0">
                <a:moveTo>
                  <a:pt x="0" y="0"/>
                </a:moveTo>
                <a:lnTo>
                  <a:pt x="14243359" y="0"/>
                </a:lnTo>
                <a:lnTo>
                  <a:pt x="14243359" y="17780495"/>
                </a:lnTo>
                <a:lnTo>
                  <a:pt x="0" y="17780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03823" t="-51751" r="-23604"/>
            </a:stretch>
          </a:blipFill>
          <a:ln>
            <a:noFill/>
          </a:ln>
        </p:spPr>
      </p:sp>
      <p:sp>
        <p:nvSpPr>
          <p:cNvPr id="175" name="Google Shape;175;p8"/>
          <p:cNvSpPr/>
          <p:nvPr/>
        </p:nvSpPr>
        <p:spPr>
          <a:xfrm>
            <a:off x="11913900" y="0"/>
            <a:ext cx="1713366" cy="10287001"/>
          </a:xfrm>
          <a:custGeom>
            <a:avLst/>
            <a:gdLst/>
            <a:ahLst/>
            <a:cxnLst/>
            <a:rect l="l" t="t" r="r" b="b"/>
            <a:pathLst>
              <a:path w="2961456" h="17780495" extrusionOk="0">
                <a:moveTo>
                  <a:pt x="0" y="0"/>
                </a:moveTo>
                <a:lnTo>
                  <a:pt x="2961456" y="0"/>
                </a:lnTo>
                <a:lnTo>
                  <a:pt x="2961456" y="17780495"/>
                </a:lnTo>
                <a:lnTo>
                  <a:pt x="0" y="17780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12326" t="-51751" r="-581406"/>
            </a:stretch>
          </a:blipFill>
          <a:ln>
            <a:noFill/>
          </a:ln>
        </p:spPr>
      </p:sp>
      <p:sp>
        <p:nvSpPr>
          <p:cNvPr id="176" name="Google Shape;176;p8"/>
          <p:cNvSpPr/>
          <p:nvPr/>
        </p:nvSpPr>
        <p:spPr>
          <a:xfrm>
            <a:off x="24226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7000"/>
            </a:blip>
            <a:stretch>
              <a:fillRect r="-123893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 descr="preencoded.pn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00018">
              <a:alpha val="89803"/>
            </a:srgbClr>
          </a:solidFill>
          <a:ln>
            <a:noFill/>
          </a:ln>
        </p:spPr>
      </p:sp>
      <p:grpSp>
        <p:nvGrpSpPr>
          <p:cNvPr id="12" name="Google Shape;183;p9"/>
          <p:cNvGrpSpPr/>
          <p:nvPr/>
        </p:nvGrpSpPr>
        <p:grpSpPr>
          <a:xfrm>
            <a:off x="10428008" y="1287363"/>
            <a:ext cx="192215" cy="1105757"/>
            <a:chOff x="0" y="0"/>
            <a:chExt cx="256286" cy="1474343"/>
          </a:xfrm>
        </p:grpSpPr>
        <p:sp>
          <p:nvSpPr>
            <p:cNvPr id="13" name="Google Shape;184;p9"/>
            <p:cNvSpPr/>
            <p:nvPr/>
          </p:nvSpPr>
          <p:spPr>
            <a:xfrm>
              <a:off x="6350" y="6350"/>
              <a:ext cx="243586" cy="1461643"/>
            </a:xfrm>
            <a:custGeom>
              <a:avLst/>
              <a:gdLst/>
              <a:ahLst/>
              <a:cxnLst/>
              <a:rect l="l" t="t" r="r" b="b"/>
              <a:pathLst>
                <a:path w="243586" h="1461643" extrusionOk="0">
                  <a:moveTo>
                    <a:pt x="0" y="106680"/>
                  </a:moveTo>
                  <a:cubicBezTo>
                    <a:pt x="0" y="47752"/>
                    <a:pt x="45847" y="0"/>
                    <a:pt x="102362" y="0"/>
                  </a:cubicBezTo>
                  <a:lnTo>
                    <a:pt x="141224" y="0"/>
                  </a:lnTo>
                  <a:cubicBezTo>
                    <a:pt x="197739" y="0"/>
                    <a:pt x="243586" y="47752"/>
                    <a:pt x="243586" y="106680"/>
                  </a:cubicBezTo>
                  <a:lnTo>
                    <a:pt x="243586" y="1354963"/>
                  </a:lnTo>
                  <a:cubicBezTo>
                    <a:pt x="243586" y="1413891"/>
                    <a:pt x="197739" y="1461643"/>
                    <a:pt x="141224" y="1461643"/>
                  </a:cubicBezTo>
                  <a:lnTo>
                    <a:pt x="102362" y="1461643"/>
                  </a:lnTo>
                  <a:cubicBezTo>
                    <a:pt x="45847" y="1461643"/>
                    <a:pt x="0" y="1413891"/>
                    <a:pt x="0" y="1354963"/>
                  </a:cubicBezTo>
                  <a:close/>
                </a:path>
              </a:pathLst>
            </a:custGeom>
            <a:solidFill>
              <a:srgbClr val="182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5;p9"/>
            <p:cNvSpPr/>
            <p:nvPr/>
          </p:nvSpPr>
          <p:spPr>
            <a:xfrm>
              <a:off x="0" y="0"/>
              <a:ext cx="256286" cy="1474343"/>
            </a:xfrm>
            <a:custGeom>
              <a:avLst/>
              <a:gdLst/>
              <a:ahLst/>
              <a:cxnLst/>
              <a:rect l="l" t="t" r="r" b="b"/>
              <a:pathLst>
                <a:path w="256286" h="1474343" extrusionOk="0">
                  <a:moveTo>
                    <a:pt x="0" y="113030"/>
                  </a:moveTo>
                  <a:cubicBezTo>
                    <a:pt x="0" y="50927"/>
                    <a:pt x="48387" y="0"/>
                    <a:pt x="108712" y="0"/>
                  </a:cubicBezTo>
                  <a:lnTo>
                    <a:pt x="147574" y="0"/>
                  </a:lnTo>
                  <a:lnTo>
                    <a:pt x="147574" y="6350"/>
                  </a:lnTo>
                  <a:lnTo>
                    <a:pt x="147574" y="0"/>
                  </a:lnTo>
                  <a:cubicBezTo>
                    <a:pt x="207899" y="0"/>
                    <a:pt x="256286" y="50927"/>
                    <a:pt x="256286" y="113030"/>
                  </a:cubicBezTo>
                  <a:lnTo>
                    <a:pt x="256286" y="1361313"/>
                  </a:lnTo>
                  <a:lnTo>
                    <a:pt x="249936" y="1361313"/>
                  </a:lnTo>
                  <a:lnTo>
                    <a:pt x="256286" y="1361313"/>
                  </a:lnTo>
                  <a:cubicBezTo>
                    <a:pt x="256286" y="1423543"/>
                    <a:pt x="207899" y="1474343"/>
                    <a:pt x="147574" y="1474343"/>
                  </a:cubicBezTo>
                  <a:lnTo>
                    <a:pt x="147574" y="1467993"/>
                  </a:lnTo>
                  <a:lnTo>
                    <a:pt x="147574" y="1474343"/>
                  </a:lnTo>
                  <a:lnTo>
                    <a:pt x="108712" y="1474343"/>
                  </a:lnTo>
                  <a:lnTo>
                    <a:pt x="108712" y="1467993"/>
                  </a:lnTo>
                  <a:lnTo>
                    <a:pt x="108712" y="1474343"/>
                  </a:lnTo>
                  <a:cubicBezTo>
                    <a:pt x="48387" y="1474343"/>
                    <a:pt x="0" y="1423416"/>
                    <a:pt x="0" y="1361313"/>
                  </a:cubicBezTo>
                  <a:lnTo>
                    <a:pt x="0" y="113030"/>
                  </a:lnTo>
                  <a:lnTo>
                    <a:pt x="6350" y="113030"/>
                  </a:lnTo>
                  <a:lnTo>
                    <a:pt x="0" y="113030"/>
                  </a:lnTo>
                  <a:moveTo>
                    <a:pt x="12700" y="113030"/>
                  </a:moveTo>
                  <a:lnTo>
                    <a:pt x="12700" y="1361313"/>
                  </a:lnTo>
                  <a:lnTo>
                    <a:pt x="6350" y="1361313"/>
                  </a:lnTo>
                  <a:lnTo>
                    <a:pt x="12700" y="1361313"/>
                  </a:lnTo>
                  <a:cubicBezTo>
                    <a:pt x="12700" y="1417066"/>
                    <a:pt x="55880" y="1461643"/>
                    <a:pt x="108712" y="1461643"/>
                  </a:cubicBezTo>
                  <a:lnTo>
                    <a:pt x="147574" y="1461643"/>
                  </a:lnTo>
                  <a:cubicBezTo>
                    <a:pt x="200279" y="1461643"/>
                    <a:pt x="243586" y="1416939"/>
                    <a:pt x="243586" y="1361313"/>
                  </a:cubicBezTo>
                  <a:lnTo>
                    <a:pt x="243586" y="113030"/>
                  </a:lnTo>
                  <a:lnTo>
                    <a:pt x="249936" y="113030"/>
                  </a:lnTo>
                  <a:lnTo>
                    <a:pt x="243586" y="113030"/>
                  </a:lnTo>
                  <a:cubicBezTo>
                    <a:pt x="243586" y="57277"/>
                    <a:pt x="200406" y="12700"/>
                    <a:pt x="147574" y="12700"/>
                  </a:cubicBezTo>
                  <a:lnTo>
                    <a:pt x="108712" y="12700"/>
                  </a:lnTo>
                  <a:lnTo>
                    <a:pt x="108712" y="6350"/>
                  </a:lnTo>
                  <a:lnTo>
                    <a:pt x="108712" y="12700"/>
                  </a:lnTo>
                  <a:cubicBezTo>
                    <a:pt x="55880" y="12700"/>
                    <a:pt x="12700" y="57404"/>
                    <a:pt x="12700" y="113030"/>
                  </a:cubicBezTo>
                  <a:close/>
                </a:path>
              </a:pathLst>
            </a:custGeom>
            <a:solidFill>
              <a:srgbClr val="313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86;p9"/>
          <p:cNvGrpSpPr/>
          <p:nvPr/>
        </p:nvGrpSpPr>
        <p:grpSpPr>
          <a:xfrm>
            <a:off x="10428008" y="2524869"/>
            <a:ext cx="192214" cy="1105757"/>
            <a:chOff x="0" y="0"/>
            <a:chExt cx="256286" cy="1474343"/>
          </a:xfrm>
        </p:grpSpPr>
        <p:sp>
          <p:nvSpPr>
            <p:cNvPr id="16" name="Google Shape;187;p9"/>
            <p:cNvSpPr/>
            <p:nvPr/>
          </p:nvSpPr>
          <p:spPr>
            <a:xfrm>
              <a:off x="6350" y="6350"/>
              <a:ext cx="243586" cy="1461643"/>
            </a:xfrm>
            <a:custGeom>
              <a:avLst/>
              <a:gdLst/>
              <a:ahLst/>
              <a:cxnLst/>
              <a:rect l="l" t="t" r="r" b="b"/>
              <a:pathLst>
                <a:path w="243586" h="1461643" extrusionOk="0">
                  <a:moveTo>
                    <a:pt x="0" y="106680"/>
                  </a:moveTo>
                  <a:cubicBezTo>
                    <a:pt x="0" y="47752"/>
                    <a:pt x="45847" y="0"/>
                    <a:pt x="102362" y="0"/>
                  </a:cubicBezTo>
                  <a:lnTo>
                    <a:pt x="141224" y="0"/>
                  </a:lnTo>
                  <a:cubicBezTo>
                    <a:pt x="197739" y="0"/>
                    <a:pt x="243586" y="47752"/>
                    <a:pt x="243586" y="106680"/>
                  </a:cubicBezTo>
                  <a:lnTo>
                    <a:pt x="243586" y="1354963"/>
                  </a:lnTo>
                  <a:cubicBezTo>
                    <a:pt x="243586" y="1413891"/>
                    <a:pt x="197739" y="1461643"/>
                    <a:pt x="141224" y="1461643"/>
                  </a:cubicBezTo>
                  <a:lnTo>
                    <a:pt x="102362" y="1461643"/>
                  </a:lnTo>
                  <a:cubicBezTo>
                    <a:pt x="45847" y="1461643"/>
                    <a:pt x="0" y="1413891"/>
                    <a:pt x="0" y="1354963"/>
                  </a:cubicBezTo>
                  <a:close/>
                </a:path>
              </a:pathLst>
            </a:custGeom>
            <a:solidFill>
              <a:srgbClr val="182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;p9"/>
            <p:cNvSpPr/>
            <p:nvPr/>
          </p:nvSpPr>
          <p:spPr>
            <a:xfrm>
              <a:off x="0" y="0"/>
              <a:ext cx="256286" cy="1474343"/>
            </a:xfrm>
            <a:custGeom>
              <a:avLst/>
              <a:gdLst/>
              <a:ahLst/>
              <a:cxnLst/>
              <a:rect l="l" t="t" r="r" b="b"/>
              <a:pathLst>
                <a:path w="256286" h="1474343" extrusionOk="0">
                  <a:moveTo>
                    <a:pt x="0" y="113030"/>
                  </a:moveTo>
                  <a:cubicBezTo>
                    <a:pt x="0" y="50927"/>
                    <a:pt x="48387" y="0"/>
                    <a:pt x="108712" y="0"/>
                  </a:cubicBezTo>
                  <a:lnTo>
                    <a:pt x="147574" y="0"/>
                  </a:lnTo>
                  <a:lnTo>
                    <a:pt x="147574" y="6350"/>
                  </a:lnTo>
                  <a:lnTo>
                    <a:pt x="147574" y="0"/>
                  </a:lnTo>
                  <a:cubicBezTo>
                    <a:pt x="207899" y="0"/>
                    <a:pt x="256286" y="50927"/>
                    <a:pt x="256286" y="113030"/>
                  </a:cubicBezTo>
                  <a:lnTo>
                    <a:pt x="256286" y="1361313"/>
                  </a:lnTo>
                  <a:lnTo>
                    <a:pt x="249936" y="1361313"/>
                  </a:lnTo>
                  <a:lnTo>
                    <a:pt x="256286" y="1361313"/>
                  </a:lnTo>
                  <a:cubicBezTo>
                    <a:pt x="256286" y="1423543"/>
                    <a:pt x="207899" y="1474343"/>
                    <a:pt x="147574" y="1474343"/>
                  </a:cubicBezTo>
                  <a:lnTo>
                    <a:pt x="147574" y="1467993"/>
                  </a:lnTo>
                  <a:lnTo>
                    <a:pt x="147574" y="1474343"/>
                  </a:lnTo>
                  <a:lnTo>
                    <a:pt x="108712" y="1474343"/>
                  </a:lnTo>
                  <a:lnTo>
                    <a:pt x="108712" y="1467993"/>
                  </a:lnTo>
                  <a:lnTo>
                    <a:pt x="108712" y="1474343"/>
                  </a:lnTo>
                  <a:cubicBezTo>
                    <a:pt x="48387" y="1474343"/>
                    <a:pt x="0" y="1423416"/>
                    <a:pt x="0" y="1361313"/>
                  </a:cubicBezTo>
                  <a:lnTo>
                    <a:pt x="0" y="113030"/>
                  </a:lnTo>
                  <a:lnTo>
                    <a:pt x="6350" y="113030"/>
                  </a:lnTo>
                  <a:lnTo>
                    <a:pt x="0" y="113030"/>
                  </a:lnTo>
                  <a:moveTo>
                    <a:pt x="12700" y="113030"/>
                  </a:moveTo>
                  <a:lnTo>
                    <a:pt x="12700" y="1361313"/>
                  </a:lnTo>
                  <a:lnTo>
                    <a:pt x="6350" y="1361313"/>
                  </a:lnTo>
                  <a:lnTo>
                    <a:pt x="12700" y="1361313"/>
                  </a:lnTo>
                  <a:cubicBezTo>
                    <a:pt x="12700" y="1417066"/>
                    <a:pt x="55880" y="1461643"/>
                    <a:pt x="108712" y="1461643"/>
                  </a:cubicBezTo>
                  <a:lnTo>
                    <a:pt x="147574" y="1461643"/>
                  </a:lnTo>
                  <a:cubicBezTo>
                    <a:pt x="200279" y="1461643"/>
                    <a:pt x="243586" y="1416939"/>
                    <a:pt x="243586" y="1361313"/>
                  </a:cubicBezTo>
                  <a:lnTo>
                    <a:pt x="243586" y="113030"/>
                  </a:lnTo>
                  <a:lnTo>
                    <a:pt x="249936" y="113030"/>
                  </a:lnTo>
                  <a:lnTo>
                    <a:pt x="243586" y="113030"/>
                  </a:lnTo>
                  <a:cubicBezTo>
                    <a:pt x="243586" y="57277"/>
                    <a:pt x="200406" y="12700"/>
                    <a:pt x="147574" y="12700"/>
                  </a:cubicBezTo>
                  <a:lnTo>
                    <a:pt x="108712" y="12700"/>
                  </a:lnTo>
                  <a:lnTo>
                    <a:pt x="108712" y="6350"/>
                  </a:lnTo>
                  <a:lnTo>
                    <a:pt x="108712" y="12700"/>
                  </a:lnTo>
                  <a:cubicBezTo>
                    <a:pt x="55880" y="12700"/>
                    <a:pt x="12700" y="57404"/>
                    <a:pt x="12700" y="113030"/>
                  </a:cubicBezTo>
                  <a:close/>
                </a:path>
              </a:pathLst>
            </a:custGeom>
            <a:solidFill>
              <a:srgbClr val="313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9;p9"/>
          <p:cNvGrpSpPr/>
          <p:nvPr/>
        </p:nvGrpSpPr>
        <p:grpSpPr>
          <a:xfrm>
            <a:off x="10428008" y="4099618"/>
            <a:ext cx="192214" cy="1105758"/>
            <a:chOff x="0" y="0"/>
            <a:chExt cx="256286" cy="1474343"/>
          </a:xfrm>
        </p:grpSpPr>
        <p:sp>
          <p:nvSpPr>
            <p:cNvPr id="19" name="Google Shape;190;p9"/>
            <p:cNvSpPr/>
            <p:nvPr/>
          </p:nvSpPr>
          <p:spPr>
            <a:xfrm>
              <a:off x="6350" y="6350"/>
              <a:ext cx="243586" cy="1461643"/>
            </a:xfrm>
            <a:custGeom>
              <a:avLst/>
              <a:gdLst/>
              <a:ahLst/>
              <a:cxnLst/>
              <a:rect l="l" t="t" r="r" b="b"/>
              <a:pathLst>
                <a:path w="243586" h="1461643" extrusionOk="0">
                  <a:moveTo>
                    <a:pt x="0" y="106680"/>
                  </a:moveTo>
                  <a:cubicBezTo>
                    <a:pt x="0" y="47752"/>
                    <a:pt x="45847" y="0"/>
                    <a:pt x="102362" y="0"/>
                  </a:cubicBezTo>
                  <a:lnTo>
                    <a:pt x="141224" y="0"/>
                  </a:lnTo>
                  <a:cubicBezTo>
                    <a:pt x="197739" y="0"/>
                    <a:pt x="243586" y="47752"/>
                    <a:pt x="243586" y="106680"/>
                  </a:cubicBezTo>
                  <a:lnTo>
                    <a:pt x="243586" y="1354963"/>
                  </a:lnTo>
                  <a:cubicBezTo>
                    <a:pt x="243586" y="1413891"/>
                    <a:pt x="197739" y="1461643"/>
                    <a:pt x="141224" y="1461643"/>
                  </a:cubicBezTo>
                  <a:lnTo>
                    <a:pt x="102362" y="1461643"/>
                  </a:lnTo>
                  <a:cubicBezTo>
                    <a:pt x="45847" y="1461643"/>
                    <a:pt x="0" y="1413891"/>
                    <a:pt x="0" y="1354963"/>
                  </a:cubicBezTo>
                  <a:close/>
                </a:path>
              </a:pathLst>
            </a:custGeom>
            <a:solidFill>
              <a:srgbClr val="182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1;p9"/>
            <p:cNvSpPr/>
            <p:nvPr/>
          </p:nvSpPr>
          <p:spPr>
            <a:xfrm>
              <a:off x="0" y="0"/>
              <a:ext cx="256286" cy="1474343"/>
            </a:xfrm>
            <a:custGeom>
              <a:avLst/>
              <a:gdLst/>
              <a:ahLst/>
              <a:cxnLst/>
              <a:rect l="l" t="t" r="r" b="b"/>
              <a:pathLst>
                <a:path w="256286" h="1474343" extrusionOk="0">
                  <a:moveTo>
                    <a:pt x="0" y="113030"/>
                  </a:moveTo>
                  <a:cubicBezTo>
                    <a:pt x="0" y="50927"/>
                    <a:pt x="48387" y="0"/>
                    <a:pt x="108712" y="0"/>
                  </a:cubicBezTo>
                  <a:lnTo>
                    <a:pt x="147574" y="0"/>
                  </a:lnTo>
                  <a:lnTo>
                    <a:pt x="147574" y="6350"/>
                  </a:lnTo>
                  <a:lnTo>
                    <a:pt x="147574" y="0"/>
                  </a:lnTo>
                  <a:cubicBezTo>
                    <a:pt x="207899" y="0"/>
                    <a:pt x="256286" y="50927"/>
                    <a:pt x="256286" y="113030"/>
                  </a:cubicBezTo>
                  <a:lnTo>
                    <a:pt x="256286" y="1361313"/>
                  </a:lnTo>
                  <a:lnTo>
                    <a:pt x="249936" y="1361313"/>
                  </a:lnTo>
                  <a:lnTo>
                    <a:pt x="256286" y="1361313"/>
                  </a:lnTo>
                  <a:cubicBezTo>
                    <a:pt x="256286" y="1423543"/>
                    <a:pt x="207899" y="1474343"/>
                    <a:pt x="147574" y="1474343"/>
                  </a:cubicBezTo>
                  <a:lnTo>
                    <a:pt x="147574" y="1467993"/>
                  </a:lnTo>
                  <a:lnTo>
                    <a:pt x="147574" y="1474343"/>
                  </a:lnTo>
                  <a:lnTo>
                    <a:pt x="108712" y="1474343"/>
                  </a:lnTo>
                  <a:lnTo>
                    <a:pt x="108712" y="1467993"/>
                  </a:lnTo>
                  <a:lnTo>
                    <a:pt x="108712" y="1474343"/>
                  </a:lnTo>
                  <a:cubicBezTo>
                    <a:pt x="48387" y="1474343"/>
                    <a:pt x="0" y="1423416"/>
                    <a:pt x="0" y="1361313"/>
                  </a:cubicBezTo>
                  <a:lnTo>
                    <a:pt x="0" y="113030"/>
                  </a:lnTo>
                  <a:lnTo>
                    <a:pt x="6350" y="113030"/>
                  </a:lnTo>
                  <a:lnTo>
                    <a:pt x="0" y="113030"/>
                  </a:lnTo>
                  <a:moveTo>
                    <a:pt x="12700" y="113030"/>
                  </a:moveTo>
                  <a:lnTo>
                    <a:pt x="12700" y="1361313"/>
                  </a:lnTo>
                  <a:lnTo>
                    <a:pt x="6350" y="1361313"/>
                  </a:lnTo>
                  <a:lnTo>
                    <a:pt x="12700" y="1361313"/>
                  </a:lnTo>
                  <a:cubicBezTo>
                    <a:pt x="12700" y="1417066"/>
                    <a:pt x="55880" y="1461643"/>
                    <a:pt x="108712" y="1461643"/>
                  </a:cubicBezTo>
                  <a:lnTo>
                    <a:pt x="147574" y="1461643"/>
                  </a:lnTo>
                  <a:cubicBezTo>
                    <a:pt x="200279" y="1461643"/>
                    <a:pt x="243586" y="1416939"/>
                    <a:pt x="243586" y="1361313"/>
                  </a:cubicBezTo>
                  <a:lnTo>
                    <a:pt x="243586" y="113030"/>
                  </a:lnTo>
                  <a:lnTo>
                    <a:pt x="249936" y="113030"/>
                  </a:lnTo>
                  <a:lnTo>
                    <a:pt x="243586" y="113030"/>
                  </a:lnTo>
                  <a:cubicBezTo>
                    <a:pt x="243586" y="57277"/>
                    <a:pt x="200406" y="12700"/>
                    <a:pt x="147574" y="12700"/>
                  </a:cubicBezTo>
                  <a:lnTo>
                    <a:pt x="108712" y="12700"/>
                  </a:lnTo>
                  <a:lnTo>
                    <a:pt x="108712" y="6350"/>
                  </a:lnTo>
                  <a:lnTo>
                    <a:pt x="108712" y="12700"/>
                  </a:lnTo>
                  <a:cubicBezTo>
                    <a:pt x="55880" y="12700"/>
                    <a:pt x="12700" y="57404"/>
                    <a:pt x="12700" y="113030"/>
                  </a:cubicBezTo>
                  <a:close/>
                </a:path>
              </a:pathLst>
            </a:custGeom>
            <a:solidFill>
              <a:srgbClr val="313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92;p9"/>
          <p:cNvGrpSpPr/>
          <p:nvPr/>
        </p:nvGrpSpPr>
        <p:grpSpPr>
          <a:xfrm>
            <a:off x="10428008" y="5325069"/>
            <a:ext cx="192214" cy="1105757"/>
            <a:chOff x="0" y="0"/>
            <a:chExt cx="256286" cy="1474343"/>
          </a:xfrm>
        </p:grpSpPr>
        <p:sp>
          <p:nvSpPr>
            <p:cNvPr id="22" name="Google Shape;193;p9"/>
            <p:cNvSpPr/>
            <p:nvPr/>
          </p:nvSpPr>
          <p:spPr>
            <a:xfrm>
              <a:off x="6350" y="6350"/>
              <a:ext cx="243586" cy="1461643"/>
            </a:xfrm>
            <a:custGeom>
              <a:avLst/>
              <a:gdLst/>
              <a:ahLst/>
              <a:cxnLst/>
              <a:rect l="l" t="t" r="r" b="b"/>
              <a:pathLst>
                <a:path w="243586" h="1461643" extrusionOk="0">
                  <a:moveTo>
                    <a:pt x="0" y="106680"/>
                  </a:moveTo>
                  <a:cubicBezTo>
                    <a:pt x="0" y="47752"/>
                    <a:pt x="45847" y="0"/>
                    <a:pt x="102362" y="0"/>
                  </a:cubicBezTo>
                  <a:lnTo>
                    <a:pt x="141224" y="0"/>
                  </a:lnTo>
                  <a:cubicBezTo>
                    <a:pt x="197739" y="0"/>
                    <a:pt x="243586" y="47752"/>
                    <a:pt x="243586" y="106680"/>
                  </a:cubicBezTo>
                  <a:lnTo>
                    <a:pt x="243586" y="1354963"/>
                  </a:lnTo>
                  <a:cubicBezTo>
                    <a:pt x="243586" y="1413891"/>
                    <a:pt x="197739" y="1461643"/>
                    <a:pt x="141224" y="1461643"/>
                  </a:cubicBezTo>
                  <a:lnTo>
                    <a:pt x="102362" y="1461643"/>
                  </a:lnTo>
                  <a:cubicBezTo>
                    <a:pt x="45847" y="1461643"/>
                    <a:pt x="0" y="1413891"/>
                    <a:pt x="0" y="1354963"/>
                  </a:cubicBezTo>
                  <a:close/>
                </a:path>
              </a:pathLst>
            </a:custGeom>
            <a:solidFill>
              <a:srgbClr val="182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;p9"/>
            <p:cNvSpPr/>
            <p:nvPr/>
          </p:nvSpPr>
          <p:spPr>
            <a:xfrm>
              <a:off x="0" y="0"/>
              <a:ext cx="256286" cy="1474343"/>
            </a:xfrm>
            <a:custGeom>
              <a:avLst/>
              <a:gdLst/>
              <a:ahLst/>
              <a:cxnLst/>
              <a:rect l="l" t="t" r="r" b="b"/>
              <a:pathLst>
                <a:path w="256286" h="1474343" extrusionOk="0">
                  <a:moveTo>
                    <a:pt x="0" y="113030"/>
                  </a:moveTo>
                  <a:cubicBezTo>
                    <a:pt x="0" y="50927"/>
                    <a:pt x="48387" y="0"/>
                    <a:pt x="108712" y="0"/>
                  </a:cubicBezTo>
                  <a:lnTo>
                    <a:pt x="147574" y="0"/>
                  </a:lnTo>
                  <a:lnTo>
                    <a:pt x="147574" y="6350"/>
                  </a:lnTo>
                  <a:lnTo>
                    <a:pt x="147574" y="0"/>
                  </a:lnTo>
                  <a:cubicBezTo>
                    <a:pt x="207899" y="0"/>
                    <a:pt x="256286" y="50927"/>
                    <a:pt x="256286" y="113030"/>
                  </a:cubicBezTo>
                  <a:lnTo>
                    <a:pt x="256286" y="1361313"/>
                  </a:lnTo>
                  <a:lnTo>
                    <a:pt x="249936" y="1361313"/>
                  </a:lnTo>
                  <a:lnTo>
                    <a:pt x="256286" y="1361313"/>
                  </a:lnTo>
                  <a:cubicBezTo>
                    <a:pt x="256286" y="1423543"/>
                    <a:pt x="207899" y="1474343"/>
                    <a:pt x="147574" y="1474343"/>
                  </a:cubicBezTo>
                  <a:lnTo>
                    <a:pt x="147574" y="1467993"/>
                  </a:lnTo>
                  <a:lnTo>
                    <a:pt x="147574" y="1474343"/>
                  </a:lnTo>
                  <a:lnTo>
                    <a:pt x="108712" y="1474343"/>
                  </a:lnTo>
                  <a:lnTo>
                    <a:pt x="108712" y="1467993"/>
                  </a:lnTo>
                  <a:lnTo>
                    <a:pt x="108712" y="1474343"/>
                  </a:lnTo>
                  <a:cubicBezTo>
                    <a:pt x="48387" y="1474343"/>
                    <a:pt x="0" y="1423416"/>
                    <a:pt x="0" y="1361313"/>
                  </a:cubicBezTo>
                  <a:lnTo>
                    <a:pt x="0" y="113030"/>
                  </a:lnTo>
                  <a:lnTo>
                    <a:pt x="6350" y="113030"/>
                  </a:lnTo>
                  <a:lnTo>
                    <a:pt x="0" y="113030"/>
                  </a:lnTo>
                  <a:moveTo>
                    <a:pt x="12700" y="113030"/>
                  </a:moveTo>
                  <a:lnTo>
                    <a:pt x="12700" y="1361313"/>
                  </a:lnTo>
                  <a:lnTo>
                    <a:pt x="6350" y="1361313"/>
                  </a:lnTo>
                  <a:lnTo>
                    <a:pt x="12700" y="1361313"/>
                  </a:lnTo>
                  <a:cubicBezTo>
                    <a:pt x="12700" y="1417066"/>
                    <a:pt x="55880" y="1461643"/>
                    <a:pt x="108712" y="1461643"/>
                  </a:cubicBezTo>
                  <a:lnTo>
                    <a:pt x="147574" y="1461643"/>
                  </a:lnTo>
                  <a:cubicBezTo>
                    <a:pt x="200279" y="1461643"/>
                    <a:pt x="243586" y="1416939"/>
                    <a:pt x="243586" y="1361313"/>
                  </a:cubicBezTo>
                  <a:lnTo>
                    <a:pt x="243586" y="113030"/>
                  </a:lnTo>
                  <a:lnTo>
                    <a:pt x="249936" y="113030"/>
                  </a:lnTo>
                  <a:lnTo>
                    <a:pt x="243586" y="113030"/>
                  </a:lnTo>
                  <a:cubicBezTo>
                    <a:pt x="243586" y="57277"/>
                    <a:pt x="200406" y="12700"/>
                    <a:pt x="147574" y="12700"/>
                  </a:cubicBezTo>
                  <a:lnTo>
                    <a:pt x="108712" y="12700"/>
                  </a:lnTo>
                  <a:lnTo>
                    <a:pt x="108712" y="6350"/>
                  </a:lnTo>
                  <a:lnTo>
                    <a:pt x="108712" y="12700"/>
                  </a:lnTo>
                  <a:cubicBezTo>
                    <a:pt x="55880" y="12700"/>
                    <a:pt x="12700" y="57404"/>
                    <a:pt x="12700" y="113030"/>
                  </a:cubicBezTo>
                  <a:close/>
                </a:path>
              </a:pathLst>
            </a:custGeom>
            <a:solidFill>
              <a:srgbClr val="313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95;p9"/>
          <p:cNvGrpSpPr/>
          <p:nvPr/>
        </p:nvGrpSpPr>
        <p:grpSpPr>
          <a:xfrm>
            <a:off x="10428008" y="6915745"/>
            <a:ext cx="192214" cy="1105757"/>
            <a:chOff x="0" y="0"/>
            <a:chExt cx="256286" cy="1474343"/>
          </a:xfrm>
        </p:grpSpPr>
        <p:sp>
          <p:nvSpPr>
            <p:cNvPr id="25" name="Google Shape;196;p9"/>
            <p:cNvSpPr/>
            <p:nvPr/>
          </p:nvSpPr>
          <p:spPr>
            <a:xfrm>
              <a:off x="6350" y="6350"/>
              <a:ext cx="243586" cy="1461643"/>
            </a:xfrm>
            <a:custGeom>
              <a:avLst/>
              <a:gdLst/>
              <a:ahLst/>
              <a:cxnLst/>
              <a:rect l="l" t="t" r="r" b="b"/>
              <a:pathLst>
                <a:path w="243586" h="1461643" extrusionOk="0">
                  <a:moveTo>
                    <a:pt x="0" y="106680"/>
                  </a:moveTo>
                  <a:cubicBezTo>
                    <a:pt x="0" y="47752"/>
                    <a:pt x="45847" y="0"/>
                    <a:pt x="102362" y="0"/>
                  </a:cubicBezTo>
                  <a:lnTo>
                    <a:pt x="141224" y="0"/>
                  </a:lnTo>
                  <a:cubicBezTo>
                    <a:pt x="197739" y="0"/>
                    <a:pt x="243586" y="47752"/>
                    <a:pt x="243586" y="106680"/>
                  </a:cubicBezTo>
                  <a:lnTo>
                    <a:pt x="243586" y="1354963"/>
                  </a:lnTo>
                  <a:cubicBezTo>
                    <a:pt x="243586" y="1413891"/>
                    <a:pt x="197739" y="1461643"/>
                    <a:pt x="141224" y="1461643"/>
                  </a:cubicBezTo>
                  <a:lnTo>
                    <a:pt x="102362" y="1461643"/>
                  </a:lnTo>
                  <a:cubicBezTo>
                    <a:pt x="45847" y="1461643"/>
                    <a:pt x="0" y="1413891"/>
                    <a:pt x="0" y="1354963"/>
                  </a:cubicBezTo>
                  <a:close/>
                </a:path>
              </a:pathLst>
            </a:custGeom>
            <a:solidFill>
              <a:srgbClr val="182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7;p9"/>
            <p:cNvSpPr/>
            <p:nvPr/>
          </p:nvSpPr>
          <p:spPr>
            <a:xfrm>
              <a:off x="0" y="0"/>
              <a:ext cx="256286" cy="1474343"/>
            </a:xfrm>
            <a:custGeom>
              <a:avLst/>
              <a:gdLst/>
              <a:ahLst/>
              <a:cxnLst/>
              <a:rect l="l" t="t" r="r" b="b"/>
              <a:pathLst>
                <a:path w="256286" h="1474343" extrusionOk="0">
                  <a:moveTo>
                    <a:pt x="0" y="113030"/>
                  </a:moveTo>
                  <a:cubicBezTo>
                    <a:pt x="0" y="50927"/>
                    <a:pt x="48387" y="0"/>
                    <a:pt x="108712" y="0"/>
                  </a:cubicBezTo>
                  <a:lnTo>
                    <a:pt x="147574" y="0"/>
                  </a:lnTo>
                  <a:lnTo>
                    <a:pt x="147574" y="6350"/>
                  </a:lnTo>
                  <a:lnTo>
                    <a:pt x="147574" y="0"/>
                  </a:lnTo>
                  <a:cubicBezTo>
                    <a:pt x="207899" y="0"/>
                    <a:pt x="256286" y="50927"/>
                    <a:pt x="256286" y="113030"/>
                  </a:cubicBezTo>
                  <a:lnTo>
                    <a:pt x="256286" y="1361313"/>
                  </a:lnTo>
                  <a:lnTo>
                    <a:pt x="249936" y="1361313"/>
                  </a:lnTo>
                  <a:lnTo>
                    <a:pt x="256286" y="1361313"/>
                  </a:lnTo>
                  <a:cubicBezTo>
                    <a:pt x="256286" y="1423543"/>
                    <a:pt x="207899" y="1474343"/>
                    <a:pt x="147574" y="1474343"/>
                  </a:cubicBezTo>
                  <a:lnTo>
                    <a:pt x="147574" y="1467993"/>
                  </a:lnTo>
                  <a:lnTo>
                    <a:pt x="147574" y="1474343"/>
                  </a:lnTo>
                  <a:lnTo>
                    <a:pt x="108712" y="1474343"/>
                  </a:lnTo>
                  <a:lnTo>
                    <a:pt x="108712" y="1467993"/>
                  </a:lnTo>
                  <a:lnTo>
                    <a:pt x="108712" y="1474343"/>
                  </a:lnTo>
                  <a:cubicBezTo>
                    <a:pt x="48387" y="1474343"/>
                    <a:pt x="0" y="1423416"/>
                    <a:pt x="0" y="1361313"/>
                  </a:cubicBezTo>
                  <a:lnTo>
                    <a:pt x="0" y="113030"/>
                  </a:lnTo>
                  <a:lnTo>
                    <a:pt x="6350" y="113030"/>
                  </a:lnTo>
                  <a:lnTo>
                    <a:pt x="0" y="113030"/>
                  </a:lnTo>
                  <a:moveTo>
                    <a:pt x="12700" y="113030"/>
                  </a:moveTo>
                  <a:lnTo>
                    <a:pt x="12700" y="1361313"/>
                  </a:lnTo>
                  <a:lnTo>
                    <a:pt x="6350" y="1361313"/>
                  </a:lnTo>
                  <a:lnTo>
                    <a:pt x="12700" y="1361313"/>
                  </a:lnTo>
                  <a:cubicBezTo>
                    <a:pt x="12700" y="1417066"/>
                    <a:pt x="55880" y="1461643"/>
                    <a:pt x="108712" y="1461643"/>
                  </a:cubicBezTo>
                  <a:lnTo>
                    <a:pt x="147574" y="1461643"/>
                  </a:lnTo>
                  <a:cubicBezTo>
                    <a:pt x="200279" y="1461643"/>
                    <a:pt x="243586" y="1416939"/>
                    <a:pt x="243586" y="1361313"/>
                  </a:cubicBezTo>
                  <a:lnTo>
                    <a:pt x="243586" y="113030"/>
                  </a:lnTo>
                  <a:lnTo>
                    <a:pt x="249936" y="113030"/>
                  </a:lnTo>
                  <a:lnTo>
                    <a:pt x="243586" y="113030"/>
                  </a:lnTo>
                  <a:cubicBezTo>
                    <a:pt x="243586" y="57277"/>
                    <a:pt x="200406" y="12700"/>
                    <a:pt x="147574" y="12700"/>
                  </a:cubicBezTo>
                  <a:lnTo>
                    <a:pt x="108712" y="12700"/>
                  </a:lnTo>
                  <a:lnTo>
                    <a:pt x="108712" y="6350"/>
                  </a:lnTo>
                  <a:lnTo>
                    <a:pt x="108712" y="12700"/>
                  </a:lnTo>
                  <a:cubicBezTo>
                    <a:pt x="55880" y="12700"/>
                    <a:pt x="12700" y="57404"/>
                    <a:pt x="12700" y="113030"/>
                  </a:cubicBezTo>
                  <a:close/>
                </a:path>
              </a:pathLst>
            </a:custGeom>
            <a:solidFill>
              <a:srgbClr val="313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98;p9"/>
          <p:cNvGrpSpPr/>
          <p:nvPr/>
        </p:nvGrpSpPr>
        <p:grpSpPr>
          <a:xfrm>
            <a:off x="10428008" y="8152508"/>
            <a:ext cx="192214" cy="1105757"/>
            <a:chOff x="0" y="0"/>
            <a:chExt cx="256286" cy="1474343"/>
          </a:xfrm>
        </p:grpSpPr>
        <p:sp>
          <p:nvSpPr>
            <p:cNvPr id="28" name="Google Shape;199;p9"/>
            <p:cNvSpPr/>
            <p:nvPr/>
          </p:nvSpPr>
          <p:spPr>
            <a:xfrm>
              <a:off x="6350" y="6350"/>
              <a:ext cx="243586" cy="1461643"/>
            </a:xfrm>
            <a:custGeom>
              <a:avLst/>
              <a:gdLst/>
              <a:ahLst/>
              <a:cxnLst/>
              <a:rect l="l" t="t" r="r" b="b"/>
              <a:pathLst>
                <a:path w="243586" h="1461643" extrusionOk="0">
                  <a:moveTo>
                    <a:pt x="0" y="106680"/>
                  </a:moveTo>
                  <a:cubicBezTo>
                    <a:pt x="0" y="47752"/>
                    <a:pt x="45847" y="0"/>
                    <a:pt x="102362" y="0"/>
                  </a:cubicBezTo>
                  <a:lnTo>
                    <a:pt x="141224" y="0"/>
                  </a:lnTo>
                  <a:cubicBezTo>
                    <a:pt x="197739" y="0"/>
                    <a:pt x="243586" y="47752"/>
                    <a:pt x="243586" y="106680"/>
                  </a:cubicBezTo>
                  <a:lnTo>
                    <a:pt x="243586" y="1354963"/>
                  </a:lnTo>
                  <a:cubicBezTo>
                    <a:pt x="243586" y="1413891"/>
                    <a:pt x="197739" y="1461643"/>
                    <a:pt x="141224" y="1461643"/>
                  </a:cubicBezTo>
                  <a:lnTo>
                    <a:pt x="102362" y="1461643"/>
                  </a:lnTo>
                  <a:cubicBezTo>
                    <a:pt x="45847" y="1461643"/>
                    <a:pt x="0" y="1413891"/>
                    <a:pt x="0" y="1354963"/>
                  </a:cubicBezTo>
                  <a:close/>
                </a:path>
              </a:pathLst>
            </a:custGeom>
            <a:solidFill>
              <a:srgbClr val="182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0;p9"/>
            <p:cNvSpPr/>
            <p:nvPr/>
          </p:nvSpPr>
          <p:spPr>
            <a:xfrm>
              <a:off x="0" y="0"/>
              <a:ext cx="256286" cy="1474343"/>
            </a:xfrm>
            <a:custGeom>
              <a:avLst/>
              <a:gdLst/>
              <a:ahLst/>
              <a:cxnLst/>
              <a:rect l="l" t="t" r="r" b="b"/>
              <a:pathLst>
                <a:path w="256286" h="1474343" extrusionOk="0">
                  <a:moveTo>
                    <a:pt x="0" y="113030"/>
                  </a:moveTo>
                  <a:cubicBezTo>
                    <a:pt x="0" y="50927"/>
                    <a:pt x="48387" y="0"/>
                    <a:pt x="108712" y="0"/>
                  </a:cubicBezTo>
                  <a:lnTo>
                    <a:pt x="147574" y="0"/>
                  </a:lnTo>
                  <a:lnTo>
                    <a:pt x="147574" y="6350"/>
                  </a:lnTo>
                  <a:lnTo>
                    <a:pt x="147574" y="0"/>
                  </a:lnTo>
                  <a:cubicBezTo>
                    <a:pt x="207899" y="0"/>
                    <a:pt x="256286" y="50927"/>
                    <a:pt x="256286" y="113030"/>
                  </a:cubicBezTo>
                  <a:lnTo>
                    <a:pt x="256286" y="1361313"/>
                  </a:lnTo>
                  <a:lnTo>
                    <a:pt x="249936" y="1361313"/>
                  </a:lnTo>
                  <a:lnTo>
                    <a:pt x="256286" y="1361313"/>
                  </a:lnTo>
                  <a:cubicBezTo>
                    <a:pt x="256286" y="1423543"/>
                    <a:pt x="207899" y="1474343"/>
                    <a:pt x="147574" y="1474343"/>
                  </a:cubicBezTo>
                  <a:lnTo>
                    <a:pt x="147574" y="1467993"/>
                  </a:lnTo>
                  <a:lnTo>
                    <a:pt x="147574" y="1474343"/>
                  </a:lnTo>
                  <a:lnTo>
                    <a:pt x="108712" y="1474343"/>
                  </a:lnTo>
                  <a:lnTo>
                    <a:pt x="108712" y="1467993"/>
                  </a:lnTo>
                  <a:lnTo>
                    <a:pt x="108712" y="1474343"/>
                  </a:lnTo>
                  <a:cubicBezTo>
                    <a:pt x="48387" y="1474343"/>
                    <a:pt x="0" y="1423416"/>
                    <a:pt x="0" y="1361313"/>
                  </a:cubicBezTo>
                  <a:lnTo>
                    <a:pt x="0" y="113030"/>
                  </a:lnTo>
                  <a:lnTo>
                    <a:pt x="6350" y="113030"/>
                  </a:lnTo>
                  <a:lnTo>
                    <a:pt x="0" y="113030"/>
                  </a:lnTo>
                  <a:moveTo>
                    <a:pt x="12700" y="113030"/>
                  </a:moveTo>
                  <a:lnTo>
                    <a:pt x="12700" y="1361313"/>
                  </a:lnTo>
                  <a:lnTo>
                    <a:pt x="6350" y="1361313"/>
                  </a:lnTo>
                  <a:lnTo>
                    <a:pt x="12700" y="1361313"/>
                  </a:lnTo>
                  <a:cubicBezTo>
                    <a:pt x="12700" y="1417066"/>
                    <a:pt x="55880" y="1461643"/>
                    <a:pt x="108712" y="1461643"/>
                  </a:cubicBezTo>
                  <a:lnTo>
                    <a:pt x="147574" y="1461643"/>
                  </a:lnTo>
                  <a:cubicBezTo>
                    <a:pt x="200279" y="1461643"/>
                    <a:pt x="243586" y="1416939"/>
                    <a:pt x="243586" y="1361313"/>
                  </a:cubicBezTo>
                  <a:lnTo>
                    <a:pt x="243586" y="113030"/>
                  </a:lnTo>
                  <a:lnTo>
                    <a:pt x="249936" y="113030"/>
                  </a:lnTo>
                  <a:lnTo>
                    <a:pt x="243586" y="113030"/>
                  </a:lnTo>
                  <a:cubicBezTo>
                    <a:pt x="243586" y="57277"/>
                    <a:pt x="200406" y="12700"/>
                    <a:pt x="147574" y="12700"/>
                  </a:cubicBezTo>
                  <a:lnTo>
                    <a:pt x="108712" y="12700"/>
                  </a:lnTo>
                  <a:lnTo>
                    <a:pt x="108712" y="6350"/>
                  </a:lnTo>
                  <a:lnTo>
                    <a:pt x="108712" y="12700"/>
                  </a:lnTo>
                  <a:cubicBezTo>
                    <a:pt x="55880" y="12700"/>
                    <a:pt x="12700" y="57404"/>
                    <a:pt x="12700" y="113030"/>
                  </a:cubicBezTo>
                  <a:close/>
                </a:path>
              </a:pathLst>
            </a:custGeom>
            <a:solidFill>
              <a:srgbClr val="313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201;p9"/>
          <p:cNvSpPr/>
          <p:nvPr/>
        </p:nvSpPr>
        <p:spPr>
          <a:xfrm>
            <a:off x="0" y="1496086"/>
            <a:ext cx="9869492" cy="4774367"/>
          </a:xfrm>
          <a:custGeom>
            <a:avLst/>
            <a:gdLst/>
            <a:ahLst/>
            <a:cxnLst/>
            <a:rect l="l" t="t" r="r" b="b"/>
            <a:pathLst>
              <a:path w="9869492" h="4774367" extrusionOk="0">
                <a:moveTo>
                  <a:pt x="0" y="0"/>
                </a:moveTo>
                <a:lnTo>
                  <a:pt x="9869492" y="0"/>
                </a:lnTo>
                <a:lnTo>
                  <a:pt x="9869492" y="4774367"/>
                </a:lnTo>
                <a:lnTo>
                  <a:pt x="0" y="4774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1999"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202;p9"/>
          <p:cNvSpPr/>
          <p:nvPr/>
        </p:nvSpPr>
        <p:spPr>
          <a:xfrm>
            <a:off x="121920" y="3872631"/>
            <a:ext cx="9869492" cy="6291801"/>
          </a:xfrm>
          <a:custGeom>
            <a:avLst/>
            <a:gdLst/>
            <a:ahLst/>
            <a:cxnLst/>
            <a:rect l="l" t="t" r="r" b="b"/>
            <a:pathLst>
              <a:path w="9869492" h="6291801" extrusionOk="0">
                <a:moveTo>
                  <a:pt x="0" y="0"/>
                </a:moveTo>
                <a:lnTo>
                  <a:pt x="9869492" y="0"/>
                </a:lnTo>
                <a:lnTo>
                  <a:pt x="9869492" y="6291801"/>
                </a:lnTo>
                <a:lnTo>
                  <a:pt x="0" y="629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" name="Google Shape;203;p9"/>
          <p:cNvSpPr txBox="1"/>
          <p:nvPr/>
        </p:nvSpPr>
        <p:spPr>
          <a:xfrm>
            <a:off x="267994" y="951830"/>
            <a:ext cx="9601498" cy="65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1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74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Case: Automate Brasil</a:t>
            </a:r>
            <a:endParaRPr/>
          </a:p>
        </p:txBody>
      </p:sp>
      <p:sp>
        <p:nvSpPr>
          <p:cNvPr id="33" name="Google Shape;204;p9"/>
          <p:cNvSpPr txBox="1"/>
          <p:nvPr/>
        </p:nvSpPr>
        <p:spPr>
          <a:xfrm>
            <a:off x="10798218" y="1334988"/>
            <a:ext cx="3449976" cy="36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95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Recebimento de Tarefas</a:t>
            </a:r>
            <a:endParaRPr/>
          </a:p>
        </p:txBody>
      </p:sp>
      <p:sp>
        <p:nvSpPr>
          <p:cNvPr id="34" name="Google Shape;206;p9"/>
          <p:cNvSpPr txBox="1"/>
          <p:nvPr/>
        </p:nvSpPr>
        <p:spPr>
          <a:xfrm>
            <a:off x="10798218" y="2756230"/>
            <a:ext cx="3078999" cy="36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95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Busca Inteligente</a:t>
            </a:r>
            <a:endParaRPr/>
          </a:p>
        </p:txBody>
      </p:sp>
      <p:sp>
        <p:nvSpPr>
          <p:cNvPr id="35" name="Google Shape;208;p9"/>
          <p:cNvSpPr txBox="1"/>
          <p:nvPr/>
        </p:nvSpPr>
        <p:spPr>
          <a:xfrm>
            <a:off x="10797994" y="4312260"/>
            <a:ext cx="3464494" cy="36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95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Geração de Conteúdo</a:t>
            </a:r>
            <a:endParaRPr/>
          </a:p>
        </p:txBody>
      </p:sp>
      <p:sp>
        <p:nvSpPr>
          <p:cNvPr id="36" name="Google Shape;210;p9"/>
          <p:cNvSpPr txBox="1"/>
          <p:nvPr/>
        </p:nvSpPr>
        <p:spPr>
          <a:xfrm>
            <a:off x="10798218" y="5555983"/>
            <a:ext cx="3079223" cy="36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95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Seleção de Imagens</a:t>
            </a:r>
            <a:endParaRPr dirty="0"/>
          </a:p>
        </p:txBody>
      </p:sp>
      <p:sp>
        <p:nvSpPr>
          <p:cNvPr id="37" name="Google Shape;212;p9"/>
          <p:cNvSpPr txBox="1"/>
          <p:nvPr/>
        </p:nvSpPr>
        <p:spPr>
          <a:xfrm>
            <a:off x="10798219" y="7120978"/>
            <a:ext cx="3787020" cy="36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95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Cadastro Automatizado</a:t>
            </a:r>
            <a:endParaRPr/>
          </a:p>
        </p:txBody>
      </p:sp>
      <p:sp>
        <p:nvSpPr>
          <p:cNvPr id="38" name="Google Shape;214;p9"/>
          <p:cNvSpPr txBox="1"/>
          <p:nvPr/>
        </p:nvSpPr>
        <p:spPr>
          <a:xfrm>
            <a:off x="10798218" y="8363024"/>
            <a:ext cx="3786797" cy="36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95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Relatórios e </a:t>
            </a:r>
            <a:r>
              <a:rPr lang="en-US" sz="275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Aprendizado</a:t>
            </a:r>
            <a:endParaRPr dirty="0"/>
          </a:p>
        </p:txBody>
      </p:sp>
      <p:sp>
        <p:nvSpPr>
          <p:cNvPr id="39" name="Google Shape;216;p9"/>
          <p:cNvSpPr/>
          <p:nvPr/>
        </p:nvSpPr>
        <p:spPr>
          <a:xfrm>
            <a:off x="16026681" y="9070618"/>
            <a:ext cx="1953878" cy="1028700"/>
          </a:xfrm>
          <a:custGeom>
            <a:avLst/>
            <a:gdLst/>
            <a:ahLst/>
            <a:cxnLst/>
            <a:rect l="l" t="t" r="r" b="b"/>
            <a:pathLst>
              <a:path w="1953878" h="1028700" extrusionOk="0">
                <a:moveTo>
                  <a:pt x="0" y="0"/>
                </a:moveTo>
                <a:lnTo>
                  <a:pt x="1953878" y="0"/>
                </a:lnTo>
                <a:lnTo>
                  <a:pt x="195387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7000"/>
            </a:blip>
            <a:stretch>
              <a:fillRect r="-123893"/>
            </a:stretch>
          </a:blipFill>
          <a:ln>
            <a:noFill/>
          </a:ln>
        </p:spPr>
      </p:sp>
      <p:sp>
        <p:nvSpPr>
          <p:cNvPr id="40" name="Google Shape;205;p9"/>
          <p:cNvSpPr txBox="1"/>
          <p:nvPr/>
        </p:nvSpPr>
        <p:spPr>
          <a:xfrm>
            <a:off x="10798218" y="1857209"/>
            <a:ext cx="7292932" cy="80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Agente entende o que deve ser feito via 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SKU/</a:t>
            </a:r>
            <a:r>
              <a:rPr lang="en-US" sz="275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lista</a:t>
            </a: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41" name="Google Shape;207;p9"/>
          <p:cNvSpPr txBox="1"/>
          <p:nvPr/>
        </p:nvSpPr>
        <p:spPr>
          <a:xfrm>
            <a:off x="10798219" y="3192727"/>
            <a:ext cx="7419931" cy="34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Pesquisa em sites e coleta textos/imagens.</a:t>
            </a:r>
            <a:endParaRPr dirty="0"/>
          </a:p>
        </p:txBody>
      </p:sp>
      <p:sp>
        <p:nvSpPr>
          <p:cNvPr id="42" name="Google Shape;209;p9"/>
          <p:cNvSpPr txBox="1"/>
          <p:nvPr/>
        </p:nvSpPr>
        <p:spPr>
          <a:xfrm>
            <a:off x="10797994" y="4786195"/>
            <a:ext cx="7420156" cy="34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Usa LLM para descrições comerciais.</a:t>
            </a:r>
            <a:endParaRPr dirty="0"/>
          </a:p>
        </p:txBody>
      </p:sp>
      <p:sp>
        <p:nvSpPr>
          <p:cNvPr id="43" name="Google Shape;211;p9"/>
          <p:cNvSpPr txBox="1"/>
          <p:nvPr/>
        </p:nvSpPr>
        <p:spPr>
          <a:xfrm>
            <a:off x="10798219" y="5993373"/>
            <a:ext cx="7419931" cy="34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Tratamento e formatação de imagens.</a:t>
            </a:r>
            <a:endParaRPr dirty="0"/>
          </a:p>
        </p:txBody>
      </p:sp>
      <p:sp>
        <p:nvSpPr>
          <p:cNvPr id="44" name="Google Shape;213;p9"/>
          <p:cNvSpPr txBox="1"/>
          <p:nvPr/>
        </p:nvSpPr>
        <p:spPr>
          <a:xfrm>
            <a:off x="10798219" y="7609731"/>
            <a:ext cx="7419931" cy="34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Envio para API e validação.</a:t>
            </a:r>
            <a:endParaRPr dirty="0"/>
          </a:p>
        </p:txBody>
      </p:sp>
      <p:sp>
        <p:nvSpPr>
          <p:cNvPr id="45" name="Google Shape;215;p9"/>
          <p:cNvSpPr txBox="1"/>
          <p:nvPr/>
        </p:nvSpPr>
        <p:spPr>
          <a:xfrm>
            <a:off x="10797995" y="8841210"/>
            <a:ext cx="7363005" cy="34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18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Monitoramento e melhoria contínua.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6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498</Words>
  <Application>Microsoft Office PowerPoint</Application>
  <PresentationFormat>Personalizar</PresentationFormat>
  <Paragraphs>81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Roboto</vt:lpstr>
      <vt:lpstr>Arimo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 Zock</dc:creator>
  <cp:lastModifiedBy>User</cp:lastModifiedBy>
  <cp:revision>4</cp:revision>
  <dcterms:created xsi:type="dcterms:W3CDTF">2006-08-16T00:00:00Z</dcterms:created>
  <dcterms:modified xsi:type="dcterms:W3CDTF">2025-07-15T12:26:23Z</dcterms:modified>
</cp:coreProperties>
</file>