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☞AVERTA SEMIBOLD" pitchFamily="2" charset="77"/>
      <p:regular r:id="rId3"/>
      <p:bold r:id="rId4"/>
    </p:embeddedFont>
    <p:embeddedFont>
      <p:font typeface="Averta-Semibold" pitchFamily="2" charset="77"/>
      <p:regular r:id="rId5"/>
      <p:bold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58" autoAdjust="0"/>
  </p:normalViewPr>
  <p:slideViewPr>
    <p:cSldViewPr>
      <p:cViewPr varScale="1">
        <p:scale>
          <a:sx n="80" d="100"/>
          <a:sy n="80" d="100"/>
        </p:scale>
        <p:origin x="29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10800000">
            <a:off x="0" y="999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10800000">
            <a:off x="0" y="999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AutoShape 5"/>
          <p:cNvSpPr/>
          <p:nvPr/>
        </p:nvSpPr>
        <p:spPr>
          <a:xfrm flipV="1">
            <a:off x="6931814" y="1047750"/>
            <a:ext cx="10551360" cy="0"/>
          </a:xfrm>
          <a:prstGeom prst="line">
            <a:avLst/>
          </a:prstGeom>
          <a:ln w="38100" cap="flat">
            <a:gradFill>
              <a:gsLst>
                <a:gs pos="0">
                  <a:srgbClr val="8000FF">
                    <a:alpha val="100000"/>
                  </a:srgbClr>
                </a:gs>
                <a:gs pos="50000">
                  <a:srgbClr val="FF00A8">
                    <a:alpha val="100000"/>
                  </a:srgbClr>
                </a:gs>
                <a:gs pos="100000">
                  <a:srgbClr val="FF5C00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396334" y="250487"/>
            <a:ext cx="4190086" cy="1556425"/>
          </a:xfrm>
          <a:custGeom>
            <a:avLst/>
            <a:gdLst/>
            <a:ahLst/>
            <a:cxnLst/>
            <a:rect l="l" t="t" r="r" b="b"/>
            <a:pathLst>
              <a:path w="4190086" h="1556425">
                <a:moveTo>
                  <a:pt x="0" y="0"/>
                </a:moveTo>
                <a:lnTo>
                  <a:pt x="4190086" y="0"/>
                </a:lnTo>
                <a:lnTo>
                  <a:pt x="4190086" y="1556426"/>
                </a:lnTo>
                <a:lnTo>
                  <a:pt x="0" y="15564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207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EF7CFE58-AFE7-2F7E-B2E5-19EE74AA05D1}"/>
              </a:ext>
            </a:extLst>
          </p:cNvPr>
          <p:cNvGrpSpPr/>
          <p:nvPr/>
        </p:nvGrpSpPr>
        <p:grpSpPr>
          <a:xfrm>
            <a:off x="9525000" y="2003882"/>
            <a:ext cx="7648982" cy="6279235"/>
            <a:chOff x="9144000" y="2028396"/>
            <a:chExt cx="7648982" cy="6907159"/>
          </a:xfrm>
        </p:grpSpPr>
        <p:grpSp>
          <p:nvGrpSpPr>
            <p:cNvPr id="7" name="Group 7"/>
            <p:cNvGrpSpPr/>
            <p:nvPr/>
          </p:nvGrpSpPr>
          <p:grpSpPr>
            <a:xfrm>
              <a:off x="9144000" y="2261511"/>
              <a:ext cx="7565653" cy="6674044"/>
              <a:chOff x="0" y="0"/>
              <a:chExt cx="12054041" cy="1063347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054041" cy="10633477"/>
              </a:xfrm>
              <a:custGeom>
                <a:avLst/>
                <a:gdLst/>
                <a:ahLst/>
                <a:cxnLst/>
                <a:rect l="l" t="t" r="r" b="b"/>
                <a:pathLst>
                  <a:path w="12054041" h="10633477">
                    <a:moveTo>
                      <a:pt x="46048" y="0"/>
                    </a:moveTo>
                    <a:lnTo>
                      <a:pt x="12007993" y="0"/>
                    </a:lnTo>
                    <a:cubicBezTo>
                      <a:pt x="12033424" y="0"/>
                      <a:pt x="12054041" y="20617"/>
                      <a:pt x="12054041" y="46048"/>
                    </a:cubicBezTo>
                    <a:lnTo>
                      <a:pt x="12054041" y="10587429"/>
                    </a:lnTo>
                    <a:cubicBezTo>
                      <a:pt x="12054041" y="10599641"/>
                      <a:pt x="12049189" y="10611355"/>
                      <a:pt x="12040553" y="10619990"/>
                    </a:cubicBezTo>
                    <a:cubicBezTo>
                      <a:pt x="12031918" y="10628626"/>
                      <a:pt x="12020205" y="10633477"/>
                      <a:pt x="12007993" y="10633477"/>
                    </a:cubicBezTo>
                    <a:lnTo>
                      <a:pt x="46048" y="10633477"/>
                    </a:lnTo>
                    <a:cubicBezTo>
                      <a:pt x="20617" y="10633477"/>
                      <a:pt x="0" y="10612861"/>
                      <a:pt x="0" y="10587429"/>
                    </a:cubicBezTo>
                    <a:lnTo>
                      <a:pt x="0" y="46048"/>
                    </a:lnTo>
                    <a:cubicBezTo>
                      <a:pt x="0" y="20617"/>
                      <a:pt x="20617" y="0"/>
                      <a:pt x="4604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6225" cap="rnd">
                <a:gradFill>
                  <a:gsLst>
                    <a:gs pos="0">
                      <a:srgbClr val="8700FF">
                        <a:alpha val="100000"/>
                      </a:srgbClr>
                    </a:gs>
                    <a:gs pos="50000">
                      <a:srgbClr val="FF00BF">
                        <a:alpha val="100000"/>
                      </a:srgbClr>
                    </a:gs>
                    <a:gs pos="100000">
                      <a:srgbClr val="FF6100">
                        <a:alpha val="10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19050"/>
                <a:ext cx="12054041" cy="10652527"/>
              </a:xfrm>
              <a:prstGeom prst="rect">
                <a:avLst/>
              </a:prstGeom>
            </p:spPr>
            <p:txBody>
              <a:bodyPr lIns="9911" tIns="9911" rIns="9911" bIns="9911" rtlCol="0" anchor="ctr"/>
              <a:lstStyle/>
              <a:p>
                <a:pPr algn="ctr">
                  <a:lnSpc>
                    <a:spcPts val="342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1638132" y="2936139"/>
              <a:ext cx="102321" cy="102321"/>
            </a:xfrm>
            <a:custGeom>
              <a:avLst/>
              <a:gdLst/>
              <a:ahLst/>
              <a:cxnLst/>
              <a:rect l="l" t="t" r="r" b="b"/>
              <a:pathLst>
                <a:path w="102321" h="102321">
                  <a:moveTo>
                    <a:pt x="0" y="0"/>
                  </a:moveTo>
                  <a:lnTo>
                    <a:pt x="102320" y="0"/>
                  </a:lnTo>
                  <a:lnTo>
                    <a:pt x="102320" y="102321"/>
                  </a:lnTo>
                  <a:lnTo>
                    <a:pt x="0" y="1023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0465910" y="2812102"/>
              <a:ext cx="1295838" cy="862309"/>
            </a:xfrm>
            <a:custGeom>
              <a:avLst/>
              <a:gdLst/>
              <a:ahLst/>
              <a:cxnLst/>
              <a:rect l="l" t="t" r="r" b="b"/>
              <a:pathLst>
                <a:path w="1295838" h="862309">
                  <a:moveTo>
                    <a:pt x="0" y="0"/>
                  </a:moveTo>
                  <a:lnTo>
                    <a:pt x="1295838" y="0"/>
                  </a:lnTo>
                  <a:lnTo>
                    <a:pt x="1295838" y="862309"/>
                  </a:lnTo>
                  <a:lnTo>
                    <a:pt x="0" y="8623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151" r="-3151" b="-48964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572407" y="2028396"/>
              <a:ext cx="3574282" cy="2482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853"/>
                </a:lnSpc>
              </a:pPr>
              <a:r>
                <a:rPr lang="en-US" sz="12752">
                  <a:solidFill>
                    <a:srgbClr val="FFFFFF"/>
                  </a:solidFill>
                  <a:latin typeface="Averta-Semibold"/>
                  <a:ea typeface="Averta-Semibold"/>
                  <a:cs typeface="Averta-Semibold"/>
                  <a:sym typeface="Averta-Semibold"/>
                </a:rPr>
                <a:t>RDN</a:t>
              </a:r>
            </a:p>
          </p:txBody>
        </p:sp>
        <p:sp>
          <p:nvSpPr>
            <p:cNvPr id="13" name="Freeform 13"/>
            <p:cNvSpPr/>
            <p:nvPr/>
          </p:nvSpPr>
          <p:spPr>
            <a:xfrm rot="-2932366">
              <a:off x="11953740" y="2606239"/>
              <a:ext cx="902681" cy="1551484"/>
            </a:xfrm>
            <a:custGeom>
              <a:avLst/>
              <a:gdLst/>
              <a:ahLst/>
              <a:cxnLst/>
              <a:rect l="l" t="t" r="r" b="b"/>
              <a:pathLst>
                <a:path w="902681" h="1551484">
                  <a:moveTo>
                    <a:pt x="0" y="0"/>
                  </a:moveTo>
                  <a:lnTo>
                    <a:pt x="902681" y="0"/>
                  </a:lnTo>
                  <a:lnTo>
                    <a:pt x="902681" y="1551484"/>
                  </a:lnTo>
                  <a:lnTo>
                    <a:pt x="0" y="1551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4"/>
            <p:cNvSpPr/>
            <p:nvPr/>
          </p:nvSpPr>
          <p:spPr>
            <a:xfrm rot="5400000">
              <a:off x="12285690" y="1251711"/>
              <a:ext cx="1448931" cy="6273066"/>
            </a:xfrm>
            <a:custGeom>
              <a:avLst/>
              <a:gdLst/>
              <a:ahLst/>
              <a:cxnLst/>
              <a:rect l="l" t="t" r="r" b="b"/>
              <a:pathLst>
                <a:path w="1448931" h="6273066">
                  <a:moveTo>
                    <a:pt x="0" y="0"/>
                  </a:moveTo>
                  <a:lnTo>
                    <a:pt x="1448932" y="0"/>
                  </a:lnTo>
                  <a:lnTo>
                    <a:pt x="1448932" y="6273066"/>
                  </a:lnTo>
                  <a:lnTo>
                    <a:pt x="0" y="6273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06205" t="-3723" r="-121378" b="-3285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5"/>
            <p:cNvSpPr/>
            <p:nvPr/>
          </p:nvSpPr>
          <p:spPr>
            <a:xfrm rot="417228">
              <a:off x="13806681" y="3747172"/>
              <a:ext cx="561319" cy="1336474"/>
            </a:xfrm>
            <a:custGeom>
              <a:avLst/>
              <a:gdLst/>
              <a:ahLst/>
              <a:cxnLst/>
              <a:rect l="l" t="t" r="r" b="b"/>
              <a:pathLst>
                <a:path w="561319" h="1336474">
                  <a:moveTo>
                    <a:pt x="0" y="0"/>
                  </a:moveTo>
                  <a:lnTo>
                    <a:pt x="561319" y="0"/>
                  </a:lnTo>
                  <a:lnTo>
                    <a:pt x="561319" y="1336474"/>
                  </a:lnTo>
                  <a:lnTo>
                    <a:pt x="0" y="1336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6"/>
            <p:cNvSpPr/>
            <p:nvPr/>
          </p:nvSpPr>
          <p:spPr>
            <a:xfrm rot="-1601357" flipH="1">
              <a:off x="9554330" y="3681203"/>
              <a:ext cx="638587" cy="1520445"/>
            </a:xfrm>
            <a:custGeom>
              <a:avLst/>
              <a:gdLst/>
              <a:ahLst/>
              <a:cxnLst/>
              <a:rect l="l" t="t" r="r" b="b"/>
              <a:pathLst>
                <a:path w="638587" h="1520445">
                  <a:moveTo>
                    <a:pt x="638586" y="0"/>
                  </a:moveTo>
                  <a:lnTo>
                    <a:pt x="0" y="0"/>
                  </a:lnTo>
                  <a:lnTo>
                    <a:pt x="0" y="1520444"/>
                  </a:lnTo>
                  <a:lnTo>
                    <a:pt x="638586" y="1520444"/>
                  </a:lnTo>
                  <a:lnTo>
                    <a:pt x="638586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9873623" y="3490007"/>
              <a:ext cx="852366" cy="874630"/>
            </a:xfrm>
            <a:custGeom>
              <a:avLst/>
              <a:gdLst/>
              <a:ahLst/>
              <a:cxnLst/>
              <a:rect l="l" t="t" r="r" b="b"/>
              <a:pathLst>
                <a:path w="852366" h="874630">
                  <a:moveTo>
                    <a:pt x="0" y="0"/>
                  </a:moveTo>
                  <a:lnTo>
                    <a:pt x="852366" y="0"/>
                  </a:lnTo>
                  <a:lnTo>
                    <a:pt x="852366" y="874629"/>
                  </a:lnTo>
                  <a:lnTo>
                    <a:pt x="0" y="874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783548" y="2884211"/>
              <a:ext cx="539588" cy="1119899"/>
            </a:xfrm>
            <a:custGeom>
              <a:avLst/>
              <a:gdLst/>
              <a:ahLst/>
              <a:cxnLst/>
              <a:rect l="l" t="t" r="r" b="b"/>
              <a:pathLst>
                <a:path w="539588" h="1119899">
                  <a:moveTo>
                    <a:pt x="0" y="0"/>
                  </a:moveTo>
                  <a:lnTo>
                    <a:pt x="539587" y="0"/>
                  </a:lnTo>
                  <a:lnTo>
                    <a:pt x="539587" y="1119899"/>
                  </a:lnTo>
                  <a:lnTo>
                    <a:pt x="0" y="1119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838422" y="3955074"/>
              <a:ext cx="616582" cy="1066416"/>
            </a:xfrm>
            <a:custGeom>
              <a:avLst/>
              <a:gdLst/>
              <a:ahLst/>
              <a:cxnLst/>
              <a:rect l="l" t="t" r="r" b="b"/>
              <a:pathLst>
                <a:path w="616582" h="1066416">
                  <a:moveTo>
                    <a:pt x="0" y="0"/>
                  </a:moveTo>
                  <a:lnTo>
                    <a:pt x="616582" y="0"/>
                  </a:lnTo>
                  <a:lnTo>
                    <a:pt x="616582" y="1066416"/>
                  </a:lnTo>
                  <a:lnTo>
                    <a:pt x="0" y="1066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1250178" y="4834759"/>
              <a:ext cx="1906046" cy="2360429"/>
            </a:xfrm>
            <a:custGeom>
              <a:avLst/>
              <a:gdLst/>
              <a:ahLst/>
              <a:cxnLst/>
              <a:rect l="l" t="t" r="r" b="b"/>
              <a:pathLst>
                <a:path w="1906046" h="2360429">
                  <a:moveTo>
                    <a:pt x="0" y="0"/>
                  </a:moveTo>
                  <a:lnTo>
                    <a:pt x="1906046" y="0"/>
                  </a:lnTo>
                  <a:lnTo>
                    <a:pt x="1906046" y="2360429"/>
                  </a:lnTo>
                  <a:lnTo>
                    <a:pt x="0" y="2360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3156224" y="4706008"/>
              <a:ext cx="2054119" cy="3051616"/>
            </a:xfrm>
            <a:custGeom>
              <a:avLst/>
              <a:gdLst/>
              <a:ahLst/>
              <a:cxnLst/>
              <a:rect l="l" t="t" r="r" b="b"/>
              <a:pathLst>
                <a:path w="2054119" h="3051616">
                  <a:moveTo>
                    <a:pt x="0" y="0"/>
                  </a:moveTo>
                  <a:lnTo>
                    <a:pt x="2054119" y="0"/>
                  </a:lnTo>
                  <a:lnTo>
                    <a:pt x="2054119" y="3051616"/>
                  </a:lnTo>
                  <a:lnTo>
                    <a:pt x="0" y="3051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2467116" y="4834759"/>
              <a:ext cx="1547905" cy="2703764"/>
            </a:xfrm>
            <a:custGeom>
              <a:avLst/>
              <a:gdLst/>
              <a:ahLst/>
              <a:cxnLst/>
              <a:rect l="l" t="t" r="r" b="b"/>
              <a:pathLst>
                <a:path w="1547905" h="2703764">
                  <a:moveTo>
                    <a:pt x="0" y="0"/>
                  </a:moveTo>
                  <a:lnTo>
                    <a:pt x="1547904" y="0"/>
                  </a:lnTo>
                  <a:lnTo>
                    <a:pt x="1547904" y="2703764"/>
                  </a:lnTo>
                  <a:lnTo>
                    <a:pt x="0" y="2703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0192521" y="4673327"/>
              <a:ext cx="1635131" cy="2683292"/>
            </a:xfrm>
            <a:custGeom>
              <a:avLst/>
              <a:gdLst/>
              <a:ahLst/>
              <a:cxnLst/>
              <a:rect l="l" t="t" r="r" b="b"/>
              <a:pathLst>
                <a:path w="1635131" h="2683292">
                  <a:moveTo>
                    <a:pt x="0" y="0"/>
                  </a:moveTo>
                  <a:lnTo>
                    <a:pt x="1635131" y="0"/>
                  </a:lnTo>
                  <a:lnTo>
                    <a:pt x="1635131" y="2683292"/>
                  </a:lnTo>
                  <a:lnTo>
                    <a:pt x="0" y="2683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4478850" y="4706008"/>
              <a:ext cx="1658238" cy="2588469"/>
            </a:xfrm>
            <a:custGeom>
              <a:avLst/>
              <a:gdLst/>
              <a:ahLst/>
              <a:cxnLst/>
              <a:rect l="l" t="t" r="r" b="b"/>
              <a:pathLst>
                <a:path w="1658238" h="2588469">
                  <a:moveTo>
                    <a:pt x="0" y="0"/>
                  </a:moveTo>
                  <a:lnTo>
                    <a:pt x="1658238" y="0"/>
                  </a:lnTo>
                  <a:lnTo>
                    <a:pt x="1658238" y="2588469"/>
                  </a:lnTo>
                  <a:lnTo>
                    <a:pt x="0" y="2588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25"/>
            <p:cNvSpPr/>
            <p:nvPr/>
          </p:nvSpPr>
          <p:spPr>
            <a:xfrm flipH="1">
              <a:off x="14748092" y="6203775"/>
              <a:ext cx="2044890" cy="2588469"/>
            </a:xfrm>
            <a:custGeom>
              <a:avLst/>
              <a:gdLst/>
              <a:ahLst/>
              <a:cxnLst/>
              <a:rect l="l" t="t" r="r" b="b"/>
              <a:pathLst>
                <a:path w="2044890" h="2588469">
                  <a:moveTo>
                    <a:pt x="2044890" y="0"/>
                  </a:moveTo>
                  <a:lnTo>
                    <a:pt x="0" y="0"/>
                  </a:lnTo>
                  <a:lnTo>
                    <a:pt x="0" y="2588469"/>
                  </a:lnTo>
                  <a:lnTo>
                    <a:pt x="2044890" y="2588469"/>
                  </a:lnTo>
                  <a:lnTo>
                    <a:pt x="204489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2470373" y="6149958"/>
              <a:ext cx="2109602" cy="2588469"/>
            </a:xfrm>
            <a:custGeom>
              <a:avLst/>
              <a:gdLst/>
              <a:ahLst/>
              <a:cxnLst/>
              <a:rect l="l" t="t" r="r" b="b"/>
              <a:pathLst>
                <a:path w="2109602" h="2588469">
                  <a:moveTo>
                    <a:pt x="0" y="0"/>
                  </a:moveTo>
                  <a:lnTo>
                    <a:pt x="2109602" y="0"/>
                  </a:lnTo>
                  <a:lnTo>
                    <a:pt x="2109602" y="2588469"/>
                  </a:lnTo>
                  <a:lnTo>
                    <a:pt x="0" y="2588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3930177" y="6382458"/>
              <a:ext cx="1635831" cy="2312128"/>
            </a:xfrm>
            <a:custGeom>
              <a:avLst/>
              <a:gdLst/>
              <a:ahLst/>
              <a:cxnLst/>
              <a:rect l="l" t="t" r="r" b="b"/>
              <a:pathLst>
                <a:path w="1635831" h="2312128">
                  <a:moveTo>
                    <a:pt x="0" y="0"/>
                  </a:moveTo>
                  <a:lnTo>
                    <a:pt x="1635830" y="0"/>
                  </a:lnTo>
                  <a:lnTo>
                    <a:pt x="1635830" y="2312129"/>
                  </a:lnTo>
                  <a:lnTo>
                    <a:pt x="0" y="2312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9227330" y="5967561"/>
              <a:ext cx="1875322" cy="2953262"/>
            </a:xfrm>
            <a:custGeom>
              <a:avLst/>
              <a:gdLst/>
              <a:ahLst/>
              <a:cxnLst/>
              <a:rect l="l" t="t" r="r" b="b"/>
              <a:pathLst>
                <a:path w="1875322" h="2953262">
                  <a:moveTo>
                    <a:pt x="0" y="0"/>
                  </a:moveTo>
                  <a:lnTo>
                    <a:pt x="1875321" y="0"/>
                  </a:lnTo>
                  <a:lnTo>
                    <a:pt x="1875321" y="2953263"/>
                  </a:lnTo>
                  <a:lnTo>
                    <a:pt x="0" y="29532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0654138" y="6347086"/>
              <a:ext cx="2488166" cy="2588469"/>
            </a:xfrm>
            <a:custGeom>
              <a:avLst/>
              <a:gdLst/>
              <a:ahLst/>
              <a:cxnLst/>
              <a:rect l="l" t="t" r="r" b="b"/>
              <a:pathLst>
                <a:path w="2488166" h="2588469">
                  <a:moveTo>
                    <a:pt x="0" y="0"/>
                  </a:moveTo>
                  <a:lnTo>
                    <a:pt x="2488166" y="0"/>
                  </a:lnTo>
                  <a:lnTo>
                    <a:pt x="2488166" y="2588468"/>
                  </a:lnTo>
                  <a:lnTo>
                    <a:pt x="0" y="2588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9144000" y="8562886"/>
              <a:ext cx="7565653" cy="372668"/>
              <a:chOff x="0" y="0"/>
              <a:chExt cx="12054041" cy="59375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2054041" cy="593757"/>
              </a:xfrm>
              <a:custGeom>
                <a:avLst/>
                <a:gdLst/>
                <a:ahLst/>
                <a:cxnLst/>
                <a:rect l="l" t="t" r="r" b="b"/>
                <a:pathLst>
                  <a:path w="12054041" h="593757">
                    <a:moveTo>
                      <a:pt x="105400" y="0"/>
                    </a:moveTo>
                    <a:lnTo>
                      <a:pt x="11948641" y="0"/>
                    </a:lnTo>
                    <a:cubicBezTo>
                      <a:pt x="12006852" y="0"/>
                      <a:pt x="12054041" y="47189"/>
                      <a:pt x="12054041" y="105400"/>
                    </a:cubicBezTo>
                    <a:lnTo>
                      <a:pt x="12054041" y="488357"/>
                    </a:lnTo>
                    <a:cubicBezTo>
                      <a:pt x="12054041" y="546568"/>
                      <a:pt x="12006852" y="593757"/>
                      <a:pt x="11948641" y="593757"/>
                    </a:cubicBezTo>
                    <a:lnTo>
                      <a:pt x="105400" y="593757"/>
                    </a:lnTo>
                    <a:cubicBezTo>
                      <a:pt x="77446" y="593757"/>
                      <a:pt x="50637" y="582652"/>
                      <a:pt x="30871" y="562886"/>
                    </a:cubicBezTo>
                    <a:cubicBezTo>
                      <a:pt x="11105" y="543120"/>
                      <a:pt x="0" y="516311"/>
                      <a:pt x="0" y="488357"/>
                    </a:cubicBezTo>
                    <a:lnTo>
                      <a:pt x="0" y="105400"/>
                    </a:lnTo>
                    <a:cubicBezTo>
                      <a:pt x="0" y="47189"/>
                      <a:pt x="47189" y="0"/>
                      <a:pt x="105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700FF">
                      <a:alpha val="100000"/>
                    </a:srgbClr>
                  </a:gs>
                  <a:gs pos="50000">
                    <a:srgbClr val="FF00BF">
                      <a:alpha val="100000"/>
                    </a:srgbClr>
                  </a:gs>
                  <a:gs pos="100000">
                    <a:srgbClr val="FF6100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12054041" cy="612807"/>
              </a:xfrm>
              <a:prstGeom prst="rect">
                <a:avLst/>
              </a:prstGeom>
            </p:spPr>
            <p:txBody>
              <a:bodyPr lIns="9911" tIns="9911" rIns="9911" bIns="9911" rtlCol="0" anchor="ctr"/>
              <a:lstStyle/>
              <a:p>
                <a:pPr algn="ctr">
                  <a:lnSpc>
                    <a:spcPts val="342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12185654" y="5224714"/>
              <a:ext cx="612568" cy="594747"/>
            </a:xfrm>
            <a:custGeom>
              <a:avLst/>
              <a:gdLst/>
              <a:ahLst/>
              <a:cxnLst/>
              <a:rect l="l" t="t" r="r" b="b"/>
              <a:pathLst>
                <a:path w="612568" h="594747">
                  <a:moveTo>
                    <a:pt x="0" y="0"/>
                  </a:moveTo>
                  <a:lnTo>
                    <a:pt x="612568" y="0"/>
                  </a:lnTo>
                  <a:lnTo>
                    <a:pt x="612568" y="594748"/>
                  </a:lnTo>
                  <a:lnTo>
                    <a:pt x="0" y="594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>
                <a:extLs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" name="Freeform 35"/>
          <p:cNvSpPr/>
          <p:nvPr/>
        </p:nvSpPr>
        <p:spPr>
          <a:xfrm>
            <a:off x="663161" y="250487"/>
            <a:ext cx="1643600" cy="1456641"/>
          </a:xfrm>
          <a:custGeom>
            <a:avLst/>
            <a:gdLst/>
            <a:ahLst/>
            <a:cxnLst/>
            <a:rect l="l" t="t" r="r" b="b"/>
            <a:pathLst>
              <a:path w="1643600" h="1456641">
                <a:moveTo>
                  <a:pt x="0" y="0"/>
                </a:moveTo>
                <a:lnTo>
                  <a:pt x="1643600" y="0"/>
                </a:lnTo>
                <a:lnTo>
                  <a:pt x="1643600" y="1456641"/>
                </a:lnTo>
                <a:lnTo>
                  <a:pt x="0" y="1456641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2758E91C-8A28-9117-67A4-2B6BA2CB9901}"/>
              </a:ext>
            </a:extLst>
          </p:cNvPr>
          <p:cNvSpPr txBox="1"/>
          <p:nvPr/>
        </p:nvSpPr>
        <p:spPr>
          <a:xfrm>
            <a:off x="1569345" y="2495527"/>
            <a:ext cx="7888688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  <a:t>“Eu acredito que </a:t>
            </a:r>
          </a:p>
          <a:p>
            <a: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  <a:t>a gente não precisa pedir desculpa.</a:t>
            </a:r>
          </a:p>
          <a:p>
            <a:b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</a:br>
            <a: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  <a:t>Não precisa pedir lugar.</a:t>
            </a:r>
          </a:p>
          <a:p>
            <a:b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</a:br>
            <a: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  <a:t>E não precisa pedir licença.”</a:t>
            </a:r>
          </a:p>
          <a:p>
            <a:endParaRPr lang="pt-BR" sz="4000" b="1" dirty="0">
              <a:solidFill>
                <a:schemeClr val="bg1"/>
              </a:solidFill>
              <a:latin typeface="☞AVERTA SEMIBOLD" pitchFamily="2" charset="77"/>
            </a:endParaRPr>
          </a:p>
          <a:p>
            <a:r>
              <a:rPr lang="pt-BR" sz="4000" b="1" dirty="0">
                <a:solidFill>
                  <a:schemeClr val="bg1"/>
                </a:solidFill>
                <a:latin typeface="☞AVERTA SEMIBOLD" pitchFamily="2" charset="77"/>
              </a:rPr>
              <a:t>E isso não é arrogância.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31</Words>
  <Application>Microsoft Macintosh PowerPoint</Application>
  <PresentationFormat>Personalizar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☞AVERTA SEMIBOLD</vt:lpstr>
      <vt:lpstr>Arial</vt:lpstr>
      <vt:lpstr>Calibri</vt:lpstr>
      <vt:lpstr>Averta-Semibold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Capas para workshop, POC, DEMOS - Hands on</dc:title>
  <cp:lastModifiedBy>Daniele Soares</cp:lastModifiedBy>
  <cp:revision>12</cp:revision>
  <dcterms:created xsi:type="dcterms:W3CDTF">2006-08-16T00:00:00Z</dcterms:created>
  <dcterms:modified xsi:type="dcterms:W3CDTF">2025-07-15T18:33:42Z</dcterms:modified>
  <dc:identifier>DAGEHIiXO58</dc:identifier>
</cp:coreProperties>
</file>