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6" r:id="rId3"/>
    <p:sldId id="258" r:id="rId4"/>
    <p:sldId id="285" r:id="rId5"/>
    <p:sldId id="259" r:id="rId6"/>
    <p:sldId id="278" r:id="rId7"/>
    <p:sldId id="279" r:id="rId8"/>
    <p:sldId id="281" r:id="rId9"/>
    <p:sldId id="282" r:id="rId10"/>
    <p:sldId id="260" r:id="rId11"/>
    <p:sldId id="261" r:id="rId12"/>
    <p:sldId id="262" r:id="rId13"/>
    <p:sldId id="301" r:id="rId14"/>
    <p:sldId id="287" r:id="rId15"/>
    <p:sldId id="267" r:id="rId16"/>
    <p:sldId id="272" r:id="rId17"/>
    <p:sldId id="273" r:id="rId18"/>
    <p:sldId id="284" r:id="rId19"/>
    <p:sldId id="292" r:id="rId20"/>
    <p:sldId id="286" r:id="rId21"/>
    <p:sldId id="304" r:id="rId22"/>
    <p:sldId id="305" r:id="rId23"/>
    <p:sldId id="274" r:id="rId24"/>
    <p:sldId id="275" r:id="rId25"/>
    <p:sldId id="293" r:id="rId26"/>
    <p:sldId id="296" r:id="rId27"/>
    <p:sldId id="297" r:id="rId28"/>
    <p:sldId id="263" r:id="rId29"/>
    <p:sldId id="307" r:id="rId30"/>
    <p:sldId id="264" r:id="rId31"/>
    <p:sldId id="294" r:id="rId32"/>
    <p:sldId id="266" r:id="rId33"/>
    <p:sldId id="295" r:id="rId34"/>
    <p:sldId id="306" r:id="rId35"/>
    <p:sldId id="298" r:id="rId36"/>
    <p:sldId id="299" r:id="rId37"/>
    <p:sldId id="300" r:id="rId38"/>
    <p:sldId id="303" r:id="rId39"/>
    <p:sldId id="302" r:id="rId40"/>
    <p:sldId id="271" r:id="rId41"/>
    <p:sldId id="291" r:id="rId42"/>
    <p:sldId id="27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A44"/>
    <a:srgbClr val="000000"/>
    <a:srgbClr val="3B3B3B"/>
    <a:srgbClr val="777777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47D6E-45A2-40A0-B2FD-F50CB2BEAB9A}" v="7" dt="2025-07-16T11:00:32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94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e de paula jr" userId="465bc660c2febcb7" providerId="LiveId" clId="{D8447D6E-45A2-40A0-B2FD-F50CB2BEAB9A}"/>
    <pc:docChg chg="undo custSel addSld delSld modSld sldOrd">
      <pc:chgData name="rene de paula jr" userId="465bc660c2febcb7" providerId="LiveId" clId="{D8447D6E-45A2-40A0-B2FD-F50CB2BEAB9A}" dt="2025-07-16T11:00:32.683" v="109" actId="2890"/>
      <pc:docMkLst>
        <pc:docMk/>
      </pc:docMkLst>
      <pc:sldChg chg="modSp mod">
        <pc:chgData name="rene de paula jr" userId="465bc660c2febcb7" providerId="LiveId" clId="{D8447D6E-45A2-40A0-B2FD-F50CB2BEAB9A}" dt="2025-07-16T10:20:15.092" v="0" actId="20577"/>
        <pc:sldMkLst>
          <pc:docMk/>
          <pc:sldMk cId="2107778640" sldId="256"/>
        </pc:sldMkLst>
        <pc:spChg chg="mod">
          <ac:chgData name="rene de paula jr" userId="465bc660c2febcb7" providerId="LiveId" clId="{D8447D6E-45A2-40A0-B2FD-F50CB2BEAB9A}" dt="2025-07-16T10:20:15.092" v="0" actId="20577"/>
          <ac:spMkLst>
            <pc:docMk/>
            <pc:sldMk cId="2107778640" sldId="256"/>
            <ac:spMk id="2" creationId="{7637EA45-25E2-B522-F3BC-867D9F4F3592}"/>
          </ac:spMkLst>
        </pc:spChg>
      </pc:sldChg>
      <pc:sldChg chg="addSp delSp modSp mod">
        <pc:chgData name="rene de paula jr" userId="465bc660c2febcb7" providerId="LiveId" clId="{D8447D6E-45A2-40A0-B2FD-F50CB2BEAB9A}" dt="2025-07-16T10:54:25.856" v="104" actId="1076"/>
        <pc:sldMkLst>
          <pc:docMk/>
          <pc:sldMk cId="1155997533" sldId="263"/>
        </pc:sldMkLst>
        <pc:spChg chg="add mod">
          <ac:chgData name="rene de paula jr" userId="465bc660c2febcb7" providerId="LiveId" clId="{D8447D6E-45A2-40A0-B2FD-F50CB2BEAB9A}" dt="2025-07-16T10:54:25.856" v="104" actId="1076"/>
          <ac:spMkLst>
            <pc:docMk/>
            <pc:sldMk cId="1155997533" sldId="263"/>
            <ac:spMk id="7" creationId="{30ADB4E8-045A-985F-17AC-32C51EC250E3}"/>
          </ac:spMkLst>
        </pc:spChg>
        <pc:picChg chg="del">
          <ac:chgData name="rene de paula jr" userId="465bc660c2febcb7" providerId="LiveId" clId="{D8447D6E-45A2-40A0-B2FD-F50CB2BEAB9A}" dt="2025-07-16T10:52:46.836" v="71" actId="478"/>
          <ac:picMkLst>
            <pc:docMk/>
            <pc:sldMk cId="1155997533" sldId="263"/>
            <ac:picMk id="3" creationId="{9976D4F4-9307-A12C-198E-4EEF420C0B0E}"/>
          </ac:picMkLst>
        </pc:picChg>
        <pc:picChg chg="add mod modCrop">
          <ac:chgData name="rene de paula jr" userId="465bc660c2febcb7" providerId="LiveId" clId="{D8447D6E-45A2-40A0-B2FD-F50CB2BEAB9A}" dt="2025-07-16T10:53:46.457" v="83" actId="108"/>
          <ac:picMkLst>
            <pc:docMk/>
            <pc:sldMk cId="1155997533" sldId="263"/>
            <ac:picMk id="4" creationId="{8DD3647E-E7CE-3F44-AD12-2B09E7D628B1}"/>
          </ac:picMkLst>
        </pc:picChg>
        <pc:picChg chg="add del">
          <ac:chgData name="rene de paula jr" userId="465bc660c2febcb7" providerId="LiveId" clId="{D8447D6E-45A2-40A0-B2FD-F50CB2BEAB9A}" dt="2025-07-16T10:53:56.037" v="85" actId="22"/>
          <ac:picMkLst>
            <pc:docMk/>
            <pc:sldMk cId="1155997533" sldId="263"/>
            <ac:picMk id="6" creationId="{947071FB-9079-175E-6997-27E3A5F30A1F}"/>
          </ac:picMkLst>
        </pc:picChg>
      </pc:sldChg>
      <pc:sldChg chg="del">
        <pc:chgData name="rene de paula jr" userId="465bc660c2febcb7" providerId="LiveId" clId="{D8447D6E-45A2-40A0-B2FD-F50CB2BEAB9A}" dt="2025-07-16T10:33:06.292" v="4" actId="47"/>
        <pc:sldMkLst>
          <pc:docMk/>
          <pc:sldMk cId="2686615440" sldId="276"/>
        </pc:sldMkLst>
      </pc:sldChg>
      <pc:sldChg chg="del">
        <pc:chgData name="rene de paula jr" userId="465bc660c2febcb7" providerId="LiveId" clId="{D8447D6E-45A2-40A0-B2FD-F50CB2BEAB9A}" dt="2025-07-16T10:33:06.292" v="4" actId="47"/>
        <pc:sldMkLst>
          <pc:docMk/>
          <pc:sldMk cId="602376712" sldId="288"/>
        </pc:sldMkLst>
      </pc:sldChg>
      <pc:sldChg chg="del">
        <pc:chgData name="rene de paula jr" userId="465bc660c2febcb7" providerId="LiveId" clId="{D8447D6E-45A2-40A0-B2FD-F50CB2BEAB9A}" dt="2025-07-16T10:33:06.292" v="4" actId="47"/>
        <pc:sldMkLst>
          <pc:docMk/>
          <pc:sldMk cId="926963986" sldId="289"/>
        </pc:sldMkLst>
      </pc:sldChg>
      <pc:sldChg chg="del">
        <pc:chgData name="rene de paula jr" userId="465bc660c2febcb7" providerId="LiveId" clId="{D8447D6E-45A2-40A0-B2FD-F50CB2BEAB9A}" dt="2025-07-16T10:33:06.292" v="4" actId="47"/>
        <pc:sldMkLst>
          <pc:docMk/>
          <pc:sldMk cId="3514412190" sldId="290"/>
        </pc:sldMkLst>
      </pc:sldChg>
      <pc:sldChg chg="add ord">
        <pc:chgData name="rene de paula jr" userId="465bc660c2febcb7" providerId="LiveId" clId="{D8447D6E-45A2-40A0-B2FD-F50CB2BEAB9A}" dt="2025-07-16T10:32:49.661" v="3"/>
        <pc:sldMkLst>
          <pc:docMk/>
          <pc:sldMk cId="880082569" sldId="305"/>
        </pc:sldMkLst>
      </pc:sldChg>
      <pc:sldChg chg="addSp delSp modSp add mod">
        <pc:chgData name="rene de paula jr" userId="465bc660c2febcb7" providerId="LiveId" clId="{D8447D6E-45A2-40A0-B2FD-F50CB2BEAB9A}" dt="2025-07-16T10:39:49.336" v="69" actId="1076"/>
        <pc:sldMkLst>
          <pc:docMk/>
          <pc:sldMk cId="3814251397" sldId="306"/>
        </pc:sldMkLst>
        <pc:spChg chg="del">
          <ac:chgData name="rene de paula jr" userId="465bc660c2febcb7" providerId="LiveId" clId="{D8447D6E-45A2-40A0-B2FD-F50CB2BEAB9A}" dt="2025-07-16T10:38:27.592" v="6" actId="478"/>
          <ac:spMkLst>
            <pc:docMk/>
            <pc:sldMk cId="3814251397" sldId="306"/>
            <ac:spMk id="4" creationId="{08C47503-36A9-0C31-88A6-F46A96F594FF}"/>
          </ac:spMkLst>
        </pc:spChg>
        <pc:spChg chg="add mod">
          <ac:chgData name="rene de paula jr" userId="465bc660c2febcb7" providerId="LiveId" clId="{D8447D6E-45A2-40A0-B2FD-F50CB2BEAB9A}" dt="2025-07-16T10:39:49.336" v="69" actId="1076"/>
          <ac:spMkLst>
            <pc:docMk/>
            <pc:sldMk cId="3814251397" sldId="306"/>
            <ac:spMk id="5" creationId="{F5053E13-6BB8-19C7-21E3-B2500C50BAEE}"/>
          </ac:spMkLst>
        </pc:spChg>
        <pc:picChg chg="add mod">
          <ac:chgData name="rene de paula jr" userId="465bc660c2febcb7" providerId="LiveId" clId="{D8447D6E-45A2-40A0-B2FD-F50CB2BEAB9A}" dt="2025-07-16T10:39:03.590" v="15" actId="1076"/>
          <ac:picMkLst>
            <pc:docMk/>
            <pc:sldMk cId="3814251397" sldId="306"/>
            <ac:picMk id="3" creationId="{0F93EBD3-FE20-3C5A-60A3-E87A03D1E9B7}"/>
          </ac:picMkLst>
        </pc:picChg>
      </pc:sldChg>
      <pc:sldChg chg="addSp modSp add">
        <pc:chgData name="rene de paula jr" userId="465bc660c2febcb7" providerId="LiveId" clId="{D8447D6E-45A2-40A0-B2FD-F50CB2BEAB9A}" dt="2025-07-16T10:59:42.411" v="106"/>
        <pc:sldMkLst>
          <pc:docMk/>
          <pc:sldMk cId="732321892" sldId="307"/>
        </pc:sldMkLst>
        <pc:picChg chg="add mod">
          <ac:chgData name="rene de paula jr" userId="465bc660c2febcb7" providerId="LiveId" clId="{D8447D6E-45A2-40A0-B2FD-F50CB2BEAB9A}" dt="2025-07-16T10:59:42.411" v="106"/>
          <ac:picMkLst>
            <pc:docMk/>
            <pc:sldMk cId="732321892" sldId="307"/>
            <ac:picMk id="2" creationId="{2BCDB7B2-28DF-FEF1-9E09-2769BCC99320}"/>
          </ac:picMkLst>
        </pc:picChg>
      </pc:sldChg>
      <pc:sldChg chg="modSp add del">
        <pc:chgData name="rene de paula jr" userId="465bc660c2febcb7" providerId="LiveId" clId="{D8447D6E-45A2-40A0-B2FD-F50CB2BEAB9A}" dt="2025-07-16T11:00:32.683" v="109" actId="2890"/>
        <pc:sldMkLst>
          <pc:docMk/>
          <pc:sldMk cId="3056586227" sldId="308"/>
        </pc:sldMkLst>
        <pc:picChg chg="mod">
          <ac:chgData name="rene de paula jr" userId="465bc660c2febcb7" providerId="LiveId" clId="{D8447D6E-45A2-40A0-B2FD-F50CB2BEAB9A}" dt="2025-07-16T11:00:00.386" v="108"/>
          <ac:picMkLst>
            <pc:docMk/>
            <pc:sldMk cId="3056586227" sldId="308"/>
            <ac:picMk id="3" creationId="{0938C070-923F-2ADB-5473-A74C473E36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512C8-B873-4175-AD6D-682BF4082B7B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64A06-60DB-42AE-9682-8618D6E0F4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2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64A06-60DB-42AE-9682-8618D6E0F49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9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05441-6398-7B5E-ED8D-734C0EA48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 anchorCtr="1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16D8C3-8A24-A742-B787-914EDE064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584B1D-E212-2385-2456-7DBFC25B1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0B181C-0E9A-6DCC-E07C-BD44364CC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47EF0D-11C9-8DD3-8651-F99B9402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BC96F-320B-B3D9-4DCB-9163A2FF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06938E-584A-B39A-0ACC-38ADB440D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85DF27-C8D7-0B3F-E251-7AC9E1B04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980455-9143-3F4E-8620-2E28F45E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ED0F2-7969-0EA6-6E4E-4E2E6F5C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2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B95CFB-6FE7-663B-AD0A-88A3824D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D42392-DC8B-E775-33AA-047C35F07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633113-460E-DBDB-DD22-2B69418B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DA5F61-3BEB-8C99-F73F-35E62C35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F5CC0D-C141-48D0-24FE-ED194E7E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8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61E50-941D-11B2-C9D8-50140228E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DF9BE1-30CD-DE42-33AF-A5BA8F193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75C66D-2A60-1B13-E187-7EC2480A0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9C4AED-7D9F-87AE-9C8F-C203B573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151B5C-FA70-09C5-4E82-2F0F9521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1F367A-144F-07CC-B866-66D6166C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68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01DBA-715C-5464-9833-FF3FFD4C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B128BA-440E-4D84-35C7-6C5CC7464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AB5231-5510-31D4-4D8E-83FF1827C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2369BC-52CA-1A43-09C6-64EE2F8D8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A92F40-7487-0A16-BFD8-C9434CC34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5CE3C4-612F-8C80-E1CE-D177DEB4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31A69A-BB3A-B181-184C-0C1113321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28B0B7-A8C8-D323-F8C2-7A33F6DB0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6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F3A8A-6CBE-A1D8-756C-9118D01CF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B66F01-2749-1EF3-C545-83E2E21F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806BFE8-78DD-4AFD-FB3C-A7974665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91F74F-FE06-E5C1-C188-5AAD418CB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8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F73AB32-1391-7D82-C0DE-215408CC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1530EF6-FA8C-5617-11F6-EC0F7A160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1165DC-902D-0741-26EF-8D30ABE9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0356A-E748-BCEC-931D-7B92B686D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B28B1B-5057-AFEB-149D-F7E4F750D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E05DF5-3F6E-9387-69A5-071EDA8CD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9FDE6A-54CF-1508-93AA-6DEF0CAC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E8A675-2B34-F15D-363B-51B0CB51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03BBF4-1FF9-AE2B-1342-67419C77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6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2758C-E43B-9414-98B7-7525F09B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5116CF7-CF1A-6486-7A01-F94F75688F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400870-FD2B-9502-6349-13459E7B4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1CB632-A64C-B35E-62FE-5E3BC6DE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7CB4C5-1311-5FB7-1FC3-EF54456A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05B654-715B-A4A2-7970-0CFC6E81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3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A5848-94AA-384B-BA71-87810C61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41F2D5-252A-4CBD-A4B8-0D6C18047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722269-4844-6272-BD75-2D4340CED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6F5286-94E6-AC0C-B879-804807808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037E87-3DE4-684A-E284-897178D3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7239CB-A098-56A5-5FE6-DA30027AD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CA11F0-A47B-1CA2-9E6A-DCB1F1390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FDE43-32CF-D889-8E3A-67CE1B478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8EC355-D75C-6093-4BFF-4455BA5F6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B7534E-7EAE-322F-FE33-DCD0F6AD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6BC6FF-4DFE-0790-4E5B-EF6175E90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167"/>
            <a:ext cx="10515600" cy="1325563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A2E498-EAB3-CED6-DA78-E7DAD6446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4E4A44">
              <a:alpha val="9098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55D19A-0D7A-AED1-2723-8FD1CFA3E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964707-66FE-4646-A426-1A780BEDCD26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268628-C96F-1635-DF4B-6384CBFE8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55E97B-DBC8-282A-72D6-868DE7A86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A6D91-8CC1-4E51-ABE1-E1AB6550F29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C1285-2E01-3186-514E-383BA5642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3843"/>
            <a:ext cx="9144000" cy="3439286"/>
          </a:xfrm>
        </p:spPr>
        <p:txBody>
          <a:bodyPr>
            <a:normAutofit/>
          </a:bodyPr>
          <a:lstStyle/>
          <a:p>
            <a:r>
              <a:rPr lang="pt-BR" sz="8000" dirty="0"/>
              <a:t>A pergunta de um bilhão de dólares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54204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7EA45-25E2-B522-F3BC-867D9F4F3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357" y="3074850"/>
            <a:ext cx="9144000" cy="2387600"/>
          </a:xfrm>
        </p:spPr>
        <p:txBody>
          <a:bodyPr/>
          <a:lstStyle/>
          <a:p>
            <a:r>
              <a:rPr lang="pt-BR" dirty="0"/>
              <a:t>quem é esse sujeito?</a:t>
            </a:r>
            <a:br>
              <a:rPr lang="pt-B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77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de homem sentado&#10;&#10;O conteúdo gerado por IA pode estar incorreto.">
            <a:extLst>
              <a:ext uri="{FF2B5EF4-FFF2-40B4-BE49-F238E27FC236}">
                <a16:creationId xmlns:a16="http://schemas.microsoft.com/office/drawing/2014/main" id="{08167151-82EC-F7F9-A526-DE01D11B6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67" y="892066"/>
            <a:ext cx="8905463" cy="538725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580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C6A71-EF72-58B6-616D-58FBFD1F3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de homem sentado&#10;&#10;O conteúdo gerado por IA pode estar incorreto.">
            <a:extLst>
              <a:ext uri="{FF2B5EF4-FFF2-40B4-BE49-F238E27FC236}">
                <a16:creationId xmlns:a16="http://schemas.microsoft.com/office/drawing/2014/main" id="{A80D85C8-4D85-00E8-5F5A-2534E5584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67" y="892066"/>
            <a:ext cx="8905463" cy="538725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4" name="Imagem 3" descr="Foto preta e branca de homens posando para foto&#10;&#10;O conteúdo gerado por IA pode estar incorreto.">
            <a:extLst>
              <a:ext uri="{FF2B5EF4-FFF2-40B4-BE49-F238E27FC236}">
                <a16:creationId xmlns:a16="http://schemas.microsoft.com/office/drawing/2014/main" id="{C42D0503-6376-44A9-D9FB-8BA64E3F5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530" y="578678"/>
            <a:ext cx="4960731" cy="3226413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713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51C247ED-EBA2-6F80-9BDD-AABA7EC73C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704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B66B-77DC-19F0-4E8E-8C14CF915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AC7CB367-F9C5-93F5-2080-52EB3203B8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98175713-361D-DE90-7B38-7EADA6E8A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29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C5F69-07D5-0BEC-A75C-12027B237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BC452A09-3D3E-68F5-43F6-EB2DFB5E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852998A9-720A-DB98-75D1-F60F70686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5164987-E939-A102-209A-5E206F2293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01" t="1971" r="14577" b="17810"/>
          <a:stretch>
            <a:fillRect/>
          </a:stretch>
        </p:blipFill>
        <p:spPr>
          <a:xfrm>
            <a:off x="4040665" y="1502144"/>
            <a:ext cx="2401052" cy="356018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41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7B0A-2F32-90FB-5B0B-2D4FACB2C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A63BDCE-10E2-1974-95C9-83388D8365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031EB66D-8525-2908-7057-15C49A4F8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3A20AB9-CAA0-3327-E2D6-FC090B5DB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01" t="1971" r="14577" b="17810"/>
          <a:stretch>
            <a:fillRect/>
          </a:stretch>
        </p:blipFill>
        <p:spPr>
          <a:xfrm>
            <a:off x="4040665" y="1502144"/>
            <a:ext cx="2401052" cy="356018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5" name="Imagem 4" descr="Foto preta e branca de homem posando para foto&#10;&#10;O conteúdo gerado por IA pode estar incorreto.">
            <a:extLst>
              <a:ext uri="{FF2B5EF4-FFF2-40B4-BE49-F238E27FC236}">
                <a16:creationId xmlns:a16="http://schemas.microsoft.com/office/drawing/2014/main" id="{0ECB0C85-A822-741C-ED2A-A170EE34B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0" t="1621" r="17142" b="27345"/>
          <a:stretch>
            <a:fillRect/>
          </a:stretch>
        </p:blipFill>
        <p:spPr>
          <a:xfrm>
            <a:off x="6058464" y="1814736"/>
            <a:ext cx="2127652" cy="2935001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439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26DFA-CC65-BFCF-CC1C-A0C9B3DCF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9631818-8E6F-9201-5D83-D8FD6D746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7F57353E-9C56-C8FF-E3D6-8F3C5FCFF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7E203DD-B17F-4925-AA2C-A82F6A3AFC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01" t="1971" r="14577" b="17810"/>
          <a:stretch>
            <a:fillRect/>
          </a:stretch>
        </p:blipFill>
        <p:spPr>
          <a:xfrm>
            <a:off x="4040665" y="1502144"/>
            <a:ext cx="2401052" cy="356018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5" name="Imagem 4" descr="Foto preta e branca de homem posando para foto&#10;&#10;O conteúdo gerado por IA pode estar incorreto.">
            <a:extLst>
              <a:ext uri="{FF2B5EF4-FFF2-40B4-BE49-F238E27FC236}">
                <a16:creationId xmlns:a16="http://schemas.microsoft.com/office/drawing/2014/main" id="{DDFF2C58-6D1F-3A27-A6D9-95C2A1D03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0" t="1621" r="17142" b="27345"/>
          <a:stretch>
            <a:fillRect/>
          </a:stretch>
        </p:blipFill>
        <p:spPr>
          <a:xfrm>
            <a:off x="7904933" y="1819251"/>
            <a:ext cx="2127652" cy="2935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 descr="Foto preta e branca de homem posando para foto&#10;&#10;O conteúdo gerado por IA pode estar incorreto.">
            <a:extLst>
              <a:ext uri="{FF2B5EF4-FFF2-40B4-BE49-F238E27FC236}">
                <a16:creationId xmlns:a16="http://schemas.microsoft.com/office/drawing/2014/main" id="{F8C62F73-4A49-09FD-3D94-E15194C28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0" t="1621" r="17142" b="27345"/>
          <a:stretch>
            <a:fillRect/>
          </a:stretch>
        </p:blipFill>
        <p:spPr>
          <a:xfrm>
            <a:off x="6058464" y="1814736"/>
            <a:ext cx="2127652" cy="2935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EA70EBC-D347-9801-BE06-E9F3A16D22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478" r="1562" b="32689"/>
          <a:stretch>
            <a:fillRect/>
          </a:stretch>
        </p:blipFill>
        <p:spPr>
          <a:xfrm>
            <a:off x="6058464" y="134120"/>
            <a:ext cx="5687897" cy="6557049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4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grama, edifício, rocha&#10;&#10;O conteúdo gerado por IA pode estar incorreto.">
            <a:extLst>
              <a:ext uri="{FF2B5EF4-FFF2-40B4-BE49-F238E27FC236}">
                <a16:creationId xmlns:a16="http://schemas.microsoft.com/office/drawing/2014/main" id="{28190055-AF21-C58E-D586-74AE61F59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75" y="1210365"/>
            <a:ext cx="6735049" cy="5051287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76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7C366-2B75-E3FC-75E6-0AAEB5A9B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edifício, velho, campo&#10;&#10;O conteúdo gerado por IA pode estar incorreto.">
            <a:extLst>
              <a:ext uri="{FF2B5EF4-FFF2-40B4-BE49-F238E27FC236}">
                <a16:creationId xmlns:a16="http://schemas.microsoft.com/office/drawing/2014/main" id="{5121FCB0-76BF-507C-2EC4-C74BD5ED5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113" y="1885674"/>
            <a:ext cx="5987773" cy="4490830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2035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9B07A-BE6B-72C6-8CEA-C6AE39174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504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5544A-3F24-6FEF-39D9-47181408E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139BB9D-F496-4B17-D409-8A149AD93943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68519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5214E-66CF-0D76-B148-EF2F4279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FDFCCD6-100F-87C3-E8AC-2432BD3BE61F}"/>
              </a:ext>
            </a:extLst>
          </p:cNvPr>
          <p:cNvSpPr txBox="1"/>
          <p:nvPr/>
        </p:nvSpPr>
        <p:spPr>
          <a:xfrm>
            <a:off x="1460087" y="2124767"/>
            <a:ext cx="9271826" cy="4006668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15400" dirty="0"/>
              <a:t>QUEM?</a:t>
            </a:r>
            <a:endParaRPr lang="en-US" sz="15400" dirty="0"/>
          </a:p>
        </p:txBody>
      </p:sp>
    </p:spTree>
    <p:extLst>
      <p:ext uri="{BB962C8B-B14F-4D97-AF65-F5344CB8AC3E}">
        <p14:creationId xmlns:p14="http://schemas.microsoft.com/office/powerpoint/2010/main" val="3750420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15934-8CE1-A7AF-EF69-E09271D4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Estátua de homem&#10;&#10;O conteúdo gerado por IA pode estar incorreto.">
            <a:extLst>
              <a:ext uri="{FF2B5EF4-FFF2-40B4-BE49-F238E27FC236}">
                <a16:creationId xmlns:a16="http://schemas.microsoft.com/office/drawing/2014/main" id="{D0DA20E9-185C-86F7-5D35-2672E4476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60" y="672314"/>
            <a:ext cx="3676479" cy="551337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0424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0B2D5-B428-9D97-370B-F26E750B2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bicicleta, andando de, homem, andando&#10;&#10;O conteúdo gerado por IA pode estar incorreto.">
            <a:extLst>
              <a:ext uri="{FF2B5EF4-FFF2-40B4-BE49-F238E27FC236}">
                <a16:creationId xmlns:a16="http://schemas.microsoft.com/office/drawing/2014/main" id="{BE4DEAE0-B676-66D7-EA90-7B3B0BDBA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14" y="3048548"/>
            <a:ext cx="5857704" cy="3666157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9485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CED3C-82CD-1A8A-9441-A04018C3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calçada, pequeno, rua&#10;&#10;O conteúdo gerado por IA pode estar incorreto.">
            <a:extLst>
              <a:ext uri="{FF2B5EF4-FFF2-40B4-BE49-F238E27FC236}">
                <a16:creationId xmlns:a16="http://schemas.microsoft.com/office/drawing/2014/main" id="{F7331C34-36C9-4285-B48D-599A245E9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39" y="413603"/>
            <a:ext cx="4089121" cy="6135179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279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9093-800C-AA21-1B0F-2CE666398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95B42A39-2B05-E150-94DB-3529359860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76D23F26-1868-5ED1-F323-D03283798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1ACC692-CAE7-994A-2828-A4108E39F6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01" t="1971" r="14577" b="17810"/>
          <a:stretch>
            <a:fillRect/>
          </a:stretch>
        </p:blipFill>
        <p:spPr>
          <a:xfrm>
            <a:off x="4040665" y="1502144"/>
            <a:ext cx="2401052" cy="356018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5" name="Imagem 4" descr="Foto preta e branca de homem posando para foto&#10;&#10;O conteúdo gerado por IA pode estar incorreto.">
            <a:extLst>
              <a:ext uri="{FF2B5EF4-FFF2-40B4-BE49-F238E27FC236}">
                <a16:creationId xmlns:a16="http://schemas.microsoft.com/office/drawing/2014/main" id="{CBB0331D-E1B6-F4A2-93D8-6AD849430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0" t="1621" r="17142" b="27345"/>
          <a:stretch>
            <a:fillRect/>
          </a:stretch>
        </p:blipFill>
        <p:spPr>
          <a:xfrm>
            <a:off x="5871544" y="1814736"/>
            <a:ext cx="2127652" cy="2935001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7" name="Imagem 6" descr="Foto em preto e branco de pessoa olhando para a câmera&#10;&#10;O conteúdo gerado por IA pode estar incorreto.">
            <a:extLst>
              <a:ext uri="{FF2B5EF4-FFF2-40B4-BE49-F238E27FC236}">
                <a16:creationId xmlns:a16="http://schemas.microsoft.com/office/drawing/2014/main" id="{3774BDFE-3E29-134E-58B0-B402B1782E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8" r="5487" b="3043"/>
          <a:stretch>
            <a:fillRect/>
          </a:stretch>
        </p:blipFill>
        <p:spPr>
          <a:xfrm>
            <a:off x="7862957" y="1860929"/>
            <a:ext cx="2075614" cy="310343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7830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629F2-BB8A-73EF-30E3-662954925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5F4B129D-A942-00DE-D048-EAD0F99F26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9" t="13088" r="33114" b="13746"/>
          <a:stretch>
            <a:fillRect/>
          </a:stretch>
        </p:blipFill>
        <p:spPr>
          <a:xfrm>
            <a:off x="256024" y="1952573"/>
            <a:ext cx="2075614" cy="292014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3" name="Imagem 2" descr="Foto preta e branca de menino posando para foto&#10;&#10;O conteúdo gerado por IA pode estar incorreto.">
            <a:extLst>
              <a:ext uri="{FF2B5EF4-FFF2-40B4-BE49-F238E27FC236}">
                <a16:creationId xmlns:a16="http://schemas.microsoft.com/office/drawing/2014/main" id="{C1EEE215-A118-5DA5-B5FE-8437AED48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08" y="1769285"/>
            <a:ext cx="2269979" cy="227888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CDFFEBA-78AF-DA08-E9AB-A8F9E748BB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01" t="1971" r="14577" b="17810"/>
          <a:stretch>
            <a:fillRect/>
          </a:stretch>
        </p:blipFill>
        <p:spPr>
          <a:xfrm>
            <a:off x="4040665" y="1502144"/>
            <a:ext cx="2401052" cy="356018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5" name="Imagem 4" descr="Foto preta e branca de homem posando para foto&#10;&#10;O conteúdo gerado por IA pode estar incorreto.">
            <a:extLst>
              <a:ext uri="{FF2B5EF4-FFF2-40B4-BE49-F238E27FC236}">
                <a16:creationId xmlns:a16="http://schemas.microsoft.com/office/drawing/2014/main" id="{9BEE23D7-091D-BE0E-874D-E70E36E24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0" t="1621" r="17142" b="27345"/>
          <a:stretch>
            <a:fillRect/>
          </a:stretch>
        </p:blipFill>
        <p:spPr>
          <a:xfrm>
            <a:off x="5871544" y="1814736"/>
            <a:ext cx="2127652" cy="2935001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7" name="Imagem 6" descr="Foto em preto e branco de pessoa olhando para a câmera&#10;&#10;O conteúdo gerado por IA pode estar incorreto.">
            <a:extLst>
              <a:ext uri="{FF2B5EF4-FFF2-40B4-BE49-F238E27FC236}">
                <a16:creationId xmlns:a16="http://schemas.microsoft.com/office/drawing/2014/main" id="{221E404D-503C-7D55-655F-115601B299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8" r="5487" b="3043"/>
          <a:stretch>
            <a:fillRect/>
          </a:stretch>
        </p:blipFill>
        <p:spPr>
          <a:xfrm>
            <a:off x="7862957" y="1860929"/>
            <a:ext cx="2075614" cy="310343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11" name="Imagem 10" descr="Foto preta e branca de rosto de homem sorrindo&#10;&#10;O conteúdo gerado por IA pode estar incorreto.">
            <a:extLst>
              <a:ext uri="{FF2B5EF4-FFF2-40B4-BE49-F238E27FC236}">
                <a16:creationId xmlns:a16="http://schemas.microsoft.com/office/drawing/2014/main" id="{DC27D30A-A319-5979-8DF2-81DB2052D9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0" r="5991"/>
          <a:stretch>
            <a:fillRect/>
          </a:stretch>
        </p:blipFill>
        <p:spPr>
          <a:xfrm>
            <a:off x="9851891" y="2073588"/>
            <a:ext cx="1982300" cy="2426329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493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2D090-BA81-5939-BF46-FD62E4B44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m preto e branco de homem sentado&#10;&#10;O conteúdo gerado por IA pode estar incorreto.">
            <a:extLst>
              <a:ext uri="{FF2B5EF4-FFF2-40B4-BE49-F238E27FC236}">
                <a16:creationId xmlns:a16="http://schemas.microsoft.com/office/drawing/2014/main" id="{C0AD6864-86AB-7207-7754-CB42BCDC6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67" y="892066"/>
            <a:ext cx="8905463" cy="538725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5481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6DBB-9E2C-8B60-75E7-48A3BA60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DF29551-751E-9AEA-47F8-5F3FD13EC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1047750"/>
            <a:ext cx="4762500" cy="4762500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315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92A99-EE45-AC00-CA9D-C4C21B3F0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2565AEA-1B38-D953-DC54-EB818508B312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80082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BC94F-8DC2-9F87-E63F-1061CDEBD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de terno e gravata&#10;&#10;O conteúdo gerado por IA pode estar incorreto.">
            <a:extLst>
              <a:ext uri="{FF2B5EF4-FFF2-40B4-BE49-F238E27FC236}">
                <a16:creationId xmlns:a16="http://schemas.microsoft.com/office/drawing/2014/main" id="{19446D95-CA03-64B4-F356-89E5BE822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952" y="1525336"/>
            <a:ext cx="6634095" cy="4424890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9787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93D6C-FC47-3DE8-9FE8-52792FBA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sentadas em frente a computador&#10;&#10;O conteúdo gerado por IA pode estar incorreto.">
            <a:extLst>
              <a:ext uri="{FF2B5EF4-FFF2-40B4-BE49-F238E27FC236}">
                <a16:creationId xmlns:a16="http://schemas.microsoft.com/office/drawing/2014/main" id="{65102990-E48D-0C64-1693-68F13A86C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0" b="4762"/>
          <a:stretch>
            <a:fillRect/>
          </a:stretch>
        </p:blipFill>
        <p:spPr>
          <a:xfrm>
            <a:off x="2743200" y="1978992"/>
            <a:ext cx="6864626" cy="3851965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4368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662A7-FADD-1F88-0C1F-9BB7CF98C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8699393-2C85-06BB-B9EC-B70D761A14B4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38087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7BE6-5138-ADD1-F54A-8715F416A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E3A976-0D49-DF0B-65D8-26B0404F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392" y="1203740"/>
            <a:ext cx="6405216" cy="4803912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2095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4D2F4-AA57-4B41-537E-F4177F998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B8A955-C409-B0E5-F258-8731454C7427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501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6CDF7-DADE-3638-BE9A-2D09EEC4B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ao ar livre, planta, girafa, edifício&#10;&#10;O conteúdo gerado por IA pode estar incorreto.">
            <a:extLst>
              <a:ext uri="{FF2B5EF4-FFF2-40B4-BE49-F238E27FC236}">
                <a16:creationId xmlns:a16="http://schemas.microsoft.com/office/drawing/2014/main" id="{8DD3647E-E7CE-3F44-AD12-2B09E7D62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2" t="2448" r="19088" b="2419"/>
          <a:stretch>
            <a:fillRect/>
          </a:stretch>
        </p:blipFill>
        <p:spPr>
          <a:xfrm rot="5400000">
            <a:off x="3871937" y="628426"/>
            <a:ext cx="4448125" cy="5829858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0ADB4E8-045A-985F-17AC-32C51EC250E3}"/>
              </a:ext>
            </a:extLst>
          </p:cNvPr>
          <p:cNvSpPr txBox="1"/>
          <p:nvPr/>
        </p:nvSpPr>
        <p:spPr>
          <a:xfrm>
            <a:off x="1104627" y="1055756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Medellin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55997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93584-0972-EE9D-DAE6-A8E4E5F51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Celular em cima de uma superfície verde&#10;&#10;O conteúdo gerado por IA pode estar incorreto.">
            <a:extLst>
              <a:ext uri="{FF2B5EF4-FFF2-40B4-BE49-F238E27FC236}">
                <a16:creationId xmlns:a16="http://schemas.microsoft.com/office/drawing/2014/main" id="{E32DA4DC-331C-C52E-5376-53D02ADFD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55" y="1010927"/>
            <a:ext cx="7019702" cy="5703507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321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8F759-3A22-6E59-532D-F8BD295E9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ECFCBA81-FB9C-A675-E29F-4EA790B15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040" y="1433169"/>
            <a:ext cx="8453920" cy="4760289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9856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557E0-5DA0-5294-ED33-5071AFD54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A7F2BCD-3913-C7E2-91E3-3770063FA6AA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9553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CD676-1F78-22E7-17B0-02BC50BF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3830F90-6E92-5E89-AEE6-FD3C73AF4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44" y="1567974"/>
            <a:ext cx="8387311" cy="4723323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9164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CF25E-D199-82E1-280A-0B0448A2A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FF6AFFB-4C30-C240-0108-5D624C48528D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5046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DF3B6-7575-D998-D793-F699C9547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F93EBD3-FE20-3C5A-60A3-E87A03D1E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28" y="372667"/>
            <a:ext cx="5033943" cy="61887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5053E13-6BB8-19C7-21E3-B2500C50BAEE}"/>
              </a:ext>
            </a:extLst>
          </p:cNvPr>
          <p:cNvSpPr txBox="1"/>
          <p:nvPr/>
        </p:nvSpPr>
        <p:spPr>
          <a:xfrm>
            <a:off x="1229606" y="3838282"/>
            <a:ext cx="9732785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www.vamosfalarsobreimpacto.today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14251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C6B02-67E8-AF74-B2BE-845B6F62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Cachoeira com árvores ao fundo&#10;&#10;O conteúdo gerado por IA pode estar incorreto.">
            <a:extLst>
              <a:ext uri="{FF2B5EF4-FFF2-40B4-BE49-F238E27FC236}">
                <a16:creationId xmlns:a16="http://schemas.microsoft.com/office/drawing/2014/main" id="{2F983D64-F649-422C-C0B7-DBE0132D0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04" y="901861"/>
            <a:ext cx="8523992" cy="5684050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448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25EA1-1346-5D6A-B5A3-F2AA1C611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pessoa, criança, banco, cerca&#10;&#10;O conteúdo gerado por IA pode estar incorreto.">
            <a:extLst>
              <a:ext uri="{FF2B5EF4-FFF2-40B4-BE49-F238E27FC236}">
                <a16:creationId xmlns:a16="http://schemas.microsoft.com/office/drawing/2014/main" id="{ECDDCD34-DCB5-B3FC-8E1A-651FA6CAF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604" y="984083"/>
            <a:ext cx="3448401" cy="4889833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750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90150-6405-E6C5-10F5-24E945BD6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33131BF-D441-559E-5D1F-024ECE337993}"/>
              </a:ext>
            </a:extLst>
          </p:cNvPr>
          <p:cNvSpPr txBox="1"/>
          <p:nvPr/>
        </p:nvSpPr>
        <p:spPr>
          <a:xfrm>
            <a:off x="4850575" y="3882887"/>
            <a:ext cx="2783134" cy="923330"/>
          </a:xfrm>
          <a:prstGeom prst="rect">
            <a:avLst/>
          </a:prstGeom>
          <a:solidFill>
            <a:srgbClr val="4E4A44">
              <a:alpha val="87059"/>
            </a:srgbClr>
          </a:solidFill>
          <a:ln>
            <a:noFill/>
          </a:ln>
        </p:spPr>
        <p:txBody>
          <a:bodyPr vert="horz" lIns="91440" tIns="45720" rIns="91440" bIns="45720" rtlCol="0" anchor="ctr" anchorCtr="1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6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dirty="0"/>
              <a:t>QUEM?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28465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3761-A577-6C0A-6C53-4798C8D38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de desenho animado&#10;&#10;O conteúdo gerado por IA pode estar incorreto.">
            <a:extLst>
              <a:ext uri="{FF2B5EF4-FFF2-40B4-BE49-F238E27FC236}">
                <a16:creationId xmlns:a16="http://schemas.microsoft.com/office/drawing/2014/main" id="{666AEE1B-C1C9-72F4-3303-F44C71161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0" b="24726"/>
          <a:stretch>
            <a:fillRect/>
          </a:stretch>
        </p:blipFill>
        <p:spPr>
          <a:xfrm>
            <a:off x="2681287" y="1744870"/>
            <a:ext cx="6829425" cy="3410226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0754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9410C-4BB9-8560-3A20-F693E8F25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Estátua de cavalo&#10;&#10;O conteúdo gerado por IA pode estar incorreto.">
            <a:extLst>
              <a:ext uri="{FF2B5EF4-FFF2-40B4-BE49-F238E27FC236}">
                <a16:creationId xmlns:a16="http://schemas.microsoft.com/office/drawing/2014/main" id="{1CC670CD-2656-4538-5616-41A8DEAC4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693" y="2100563"/>
            <a:ext cx="6398614" cy="4266784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5852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93F0-91D2-1590-E1FB-13A85F8A2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 com cabelo loiro&#10;&#10;O conteúdo gerado por IA pode estar incorreto.">
            <a:extLst>
              <a:ext uri="{FF2B5EF4-FFF2-40B4-BE49-F238E27FC236}">
                <a16:creationId xmlns:a16="http://schemas.microsoft.com/office/drawing/2014/main" id="{5C586BF0-94EC-7082-6498-E99B68A94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24" y="510577"/>
            <a:ext cx="9017552" cy="6011701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8351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63FB9-BC32-0027-DE87-546BC8AF5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 com cabelo loiro&#10;&#10;O conteúdo gerado por IA pode estar incorreto.">
            <a:extLst>
              <a:ext uri="{FF2B5EF4-FFF2-40B4-BE49-F238E27FC236}">
                <a16:creationId xmlns:a16="http://schemas.microsoft.com/office/drawing/2014/main" id="{F9E237D7-B826-D0FE-DBA9-C6AC4FD01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24" y="510577"/>
            <a:ext cx="9017552" cy="6011701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0D04F6-5831-BF56-307E-77A706FCFB4E}"/>
              </a:ext>
            </a:extLst>
          </p:cNvPr>
          <p:cNvSpPr txBox="1"/>
          <p:nvPr/>
        </p:nvSpPr>
        <p:spPr>
          <a:xfrm>
            <a:off x="1793461" y="3869635"/>
            <a:ext cx="5336209" cy="2223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buNone/>
            </a:pP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nunca sei ao certo</a:t>
            </a:r>
            <a:b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</a:b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se sou um menino de dúvidas</a:t>
            </a:r>
            <a:b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</a:b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ou homem de fé</a:t>
            </a:r>
          </a:p>
          <a:p>
            <a:pPr algn="l">
              <a:lnSpc>
                <a:spcPts val="2400"/>
              </a:lnSpc>
              <a:buNone/>
            </a:pP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certezas o vento leva</a:t>
            </a:r>
            <a:b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</a:b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só dúvidas ficam de pé.</a:t>
            </a:r>
            <a:b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</a:br>
            <a:b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</a:br>
            <a:r>
              <a:rPr lang="pt-BR" sz="1600" b="0" i="1" dirty="0">
                <a:solidFill>
                  <a:srgbClr val="242424"/>
                </a:solidFill>
                <a:effectLst/>
                <a:latin typeface="source-serif-pro"/>
              </a:rPr>
              <a:t>Leminski</a:t>
            </a:r>
          </a:p>
        </p:txBody>
      </p:sp>
    </p:spTree>
    <p:extLst>
      <p:ext uri="{BB962C8B-B14F-4D97-AF65-F5344CB8AC3E}">
        <p14:creationId xmlns:p14="http://schemas.microsoft.com/office/powerpoint/2010/main" val="3672399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F2E77-86F5-51BD-827F-CFDB9B20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Código QR&#10;&#10;Descrição gerada automaticamente">
            <a:extLst>
              <a:ext uri="{FF2B5EF4-FFF2-40B4-BE49-F238E27FC236}">
                <a16:creationId xmlns:a16="http://schemas.microsoft.com/office/drawing/2014/main" id="{E7721078-FCB5-8666-7E41-C752543DD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127" y="831310"/>
            <a:ext cx="5359745" cy="5359745"/>
          </a:xfrm>
          <a:prstGeom prst="rect">
            <a:avLst/>
          </a:prstGeom>
          <a:effectLst>
            <a:outerShdw blurRad="114300" dist="127000" dir="8100000" algn="tr" rotWithShape="0">
              <a:prstClr val="black">
                <a:alpha val="5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73952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a 2">
      <a:majorFont>
        <a:latin typeface="Ubuntu Medium"/>
        <a:ea typeface=""/>
        <a:cs typeface=""/>
      </a:majorFont>
      <a:minorFont>
        <a:latin typeface="Ubuntu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66</Words>
  <Application>Microsoft Office PowerPoint</Application>
  <PresentationFormat>Widescreen</PresentationFormat>
  <Paragraphs>15</Paragraphs>
  <Slides>42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Aptos</vt:lpstr>
      <vt:lpstr>Arial</vt:lpstr>
      <vt:lpstr>source-serif-pro</vt:lpstr>
      <vt:lpstr>Ubuntu Medium</vt:lpstr>
      <vt:lpstr>Tema do Office</vt:lpstr>
      <vt:lpstr>A pergunta de um bilhão de dólares</vt:lpstr>
      <vt:lpstr>quem é esse sujeito?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rene de paula jr</dc:creator>
  <cp:lastModifiedBy>rene de paula jr</cp:lastModifiedBy>
  <cp:revision>6</cp:revision>
  <dcterms:created xsi:type="dcterms:W3CDTF">2025-07-14T14:56:53Z</dcterms:created>
  <dcterms:modified xsi:type="dcterms:W3CDTF">2025-07-16T11:00:34Z</dcterms:modified>
</cp:coreProperties>
</file>